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handoutMasterIdLst>
    <p:handoutMasterId r:id="rId11"/>
  </p:handoutMasterIdLst>
  <p:sldIdLst>
    <p:sldId id="256" r:id="rId3"/>
    <p:sldId id="274" r:id="rId4"/>
    <p:sldId id="279" r:id="rId5"/>
    <p:sldId id="282" r:id="rId6"/>
    <p:sldId id="283" r:id="rId7"/>
    <p:sldId id="284" r:id="rId8"/>
    <p:sldId id="276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666" userDrawn="1">
          <p15:clr>
            <a:srgbClr val="A4A3A4"/>
          </p15:clr>
        </p15:guide>
        <p15:guide id="3" orient="horz" pos="1638" userDrawn="1">
          <p15:clr>
            <a:srgbClr val="A4A3A4"/>
          </p15:clr>
        </p15:guide>
        <p15:guide id="4" pos="2835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179"/>
    <a:srgbClr val="56B89F"/>
    <a:srgbClr val="71CAC6"/>
    <a:srgbClr val="7A93CC"/>
    <a:srgbClr val="B5DFC7"/>
    <a:srgbClr val="59C3C1"/>
    <a:srgbClr val="77CBB1"/>
    <a:srgbClr val="8FAAC5"/>
    <a:srgbClr val="7AC2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678" y="114"/>
      </p:cViewPr>
      <p:guideLst>
        <p:guide pos="5666"/>
        <p:guide orient="horz" pos="1638"/>
        <p:guide pos="2835"/>
        <p:guide orient="horz" pos="34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7E4A1E-B5F2-45DF-86C2-F410373AC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4A574-B153-4912-B0FA-B37A735629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144B0-4330-40F7-ADC1-75726F9F65E2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D0F7C-1322-4141-A259-AF73D450FA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63F8-2D4F-47A9-8398-868AE511DA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CE740-B0A7-4139-9FBB-53E91E8836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294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76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106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349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43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6244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355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263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7841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444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889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80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0621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2079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5742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761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687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91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24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65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6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92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44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93ED-A0C2-47E6-A318-DBE38C226AB5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0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1D19-58BB-424D-AEAB-118725247404}" type="datetimeFigureOut">
              <a:rPr lang="en-ZA" smtClean="0"/>
              <a:t>2020/11/16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6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A6DD624-6521-436F-8FB1-124F74794854}"/>
              </a:ext>
            </a:extLst>
          </p:cNvPr>
          <p:cNvSpPr txBox="1"/>
          <p:nvPr/>
        </p:nvSpPr>
        <p:spPr>
          <a:xfrm>
            <a:off x="-17427" y="2641002"/>
            <a:ext cx="91797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X-sections  KL &amp; MN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40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ECA1B6F-59D2-4B9D-BFF1-049EE7997599}"/>
              </a:ext>
            </a:extLst>
          </p:cNvPr>
          <p:cNvGrpSpPr/>
          <p:nvPr/>
        </p:nvGrpSpPr>
        <p:grpSpPr>
          <a:xfrm>
            <a:off x="0" y="-4"/>
            <a:ext cx="9144000" cy="6823710"/>
            <a:chOff x="0" y="-4"/>
            <a:chExt cx="9144000" cy="68237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0CA322-AC1C-4FE5-B60A-29DD6EF73DF8}"/>
                </a:ext>
              </a:extLst>
            </p:cNvPr>
            <p:cNvGrpSpPr/>
            <p:nvPr/>
          </p:nvGrpSpPr>
          <p:grpSpPr>
            <a:xfrm>
              <a:off x="0" y="-4"/>
              <a:ext cx="9144000" cy="6823710"/>
              <a:chOff x="0" y="-4"/>
              <a:chExt cx="9144000" cy="682371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873"/>
              <a:stretch/>
            </p:blipFill>
            <p:spPr bwMode="auto">
              <a:xfrm>
                <a:off x="0" y="-4"/>
                <a:ext cx="9144000" cy="6823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" name="Straight Connector 4"/>
              <p:cNvCxnSpPr/>
              <p:nvPr/>
            </p:nvCxnSpPr>
            <p:spPr>
              <a:xfrm flipH="1">
                <a:off x="3631406" y="454819"/>
                <a:ext cx="3157539" cy="57459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1450181" y="3598070"/>
                <a:ext cx="6357938" cy="1373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631827" y="48757"/>
                <a:ext cx="427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b="1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51816" y="6156012"/>
                <a:ext cx="427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b="1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23177" y="3399517"/>
                <a:ext cx="427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b="1" dirty="0">
                    <a:solidFill>
                      <a:schemeClr val="bg1"/>
                    </a:solidFill>
                  </a:rPr>
                  <a:t>K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864177" y="4861009"/>
                <a:ext cx="427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b="1" dirty="0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A5DE9B-2835-4C6D-99FD-D61260CFC457}"/>
                </a:ext>
              </a:extLst>
            </p:cNvPr>
            <p:cNvSpPr/>
            <p:nvPr/>
          </p:nvSpPr>
          <p:spPr>
            <a:xfrm>
              <a:off x="3419474" y="2264566"/>
              <a:ext cx="119062" cy="10715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2E7187-1187-45EF-A45E-FA39B91F2955}"/>
                </a:ext>
              </a:extLst>
            </p:cNvPr>
            <p:cNvSpPr txBox="1"/>
            <p:nvPr/>
          </p:nvSpPr>
          <p:spPr>
            <a:xfrm>
              <a:off x="3100647" y="2318144"/>
              <a:ext cx="1271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b="1" dirty="0">
                  <a:solidFill>
                    <a:srgbClr val="FFFF00"/>
                  </a:solidFill>
                </a:rPr>
                <a:t>Zoar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7D8E56-B85F-4178-9779-89F27B452556}"/>
                </a:ext>
              </a:extLst>
            </p:cNvPr>
            <p:cNvSpPr/>
            <p:nvPr/>
          </p:nvSpPr>
          <p:spPr>
            <a:xfrm>
              <a:off x="58409" y="2186635"/>
              <a:ext cx="119062" cy="10715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7D532-073F-484C-A090-CD0FB081F8FB}"/>
                </a:ext>
              </a:extLst>
            </p:cNvPr>
            <p:cNvSpPr txBox="1"/>
            <p:nvPr/>
          </p:nvSpPr>
          <p:spPr>
            <a:xfrm>
              <a:off x="159893" y="1984722"/>
              <a:ext cx="1422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b="1" dirty="0">
                  <a:solidFill>
                    <a:srgbClr val="FFFF00"/>
                  </a:solidFill>
                </a:rPr>
                <a:t>Ladismith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8291CE-D345-4FF0-A913-978A5B4CDB31}"/>
                </a:ext>
              </a:extLst>
            </p:cNvPr>
            <p:cNvSpPr/>
            <p:nvPr/>
          </p:nvSpPr>
          <p:spPr>
            <a:xfrm>
              <a:off x="8018415" y="3220641"/>
              <a:ext cx="119062" cy="10715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AFE8BD-DA2C-4B35-8FAF-2677E6FC6BB0}"/>
                </a:ext>
              </a:extLst>
            </p:cNvPr>
            <p:cNvSpPr txBox="1"/>
            <p:nvPr/>
          </p:nvSpPr>
          <p:spPr>
            <a:xfrm>
              <a:off x="6496050" y="3043386"/>
              <a:ext cx="1470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b="1" dirty="0">
                  <a:solidFill>
                    <a:srgbClr val="FFFF00"/>
                  </a:solidFill>
                </a:rPr>
                <a:t>Calitzdorp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096B968C-563A-43FE-ACCA-9A663D02187C}"/>
              </a:ext>
            </a:extLst>
          </p:cNvPr>
          <p:cNvGrpSpPr/>
          <p:nvPr/>
        </p:nvGrpSpPr>
        <p:grpSpPr>
          <a:xfrm>
            <a:off x="0" y="376217"/>
            <a:ext cx="9309217" cy="5816119"/>
            <a:chOff x="0" y="376217"/>
            <a:chExt cx="9309217" cy="581611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FB02952-9D3E-41C3-96FF-F8F455DB8AEA}"/>
                </a:ext>
              </a:extLst>
            </p:cNvPr>
            <p:cNvSpPr txBox="1"/>
            <p:nvPr/>
          </p:nvSpPr>
          <p:spPr>
            <a:xfrm>
              <a:off x="0" y="376217"/>
              <a:ext cx="9104102" cy="984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dirty="0"/>
                <a:t>Simplified Geologic Transverse Section MN</a:t>
              </a:r>
            </a:p>
            <a:p>
              <a:pPr algn="ctr"/>
              <a:r>
                <a:rPr lang="en-ZA" sz="2000" dirty="0"/>
                <a:t>Herbertsdale March 2016 Project</a:t>
              </a:r>
            </a:p>
            <a:p>
              <a:pPr algn="ctr"/>
              <a:r>
                <a:rPr lang="en-ZA" dirty="0"/>
                <a:t>Vertical Exaggeration ~ 2.7x</a:t>
              </a:r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2ECBF55C-8086-4877-88FE-7236964EE787}"/>
                </a:ext>
              </a:extLst>
            </p:cNvPr>
            <p:cNvSpPr/>
            <p:nvPr/>
          </p:nvSpPr>
          <p:spPr>
            <a:xfrm>
              <a:off x="1055716" y="3225338"/>
              <a:ext cx="7955280" cy="2244437"/>
            </a:xfrm>
            <a:custGeom>
              <a:avLst/>
              <a:gdLst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82633 w 7955280"/>
                <a:gd name="connsiteY26" fmla="*/ 357447 h 2244437"/>
                <a:gd name="connsiteX27" fmla="*/ 0 w 7955280"/>
                <a:gd name="connsiteY27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82633 w 7955280"/>
                <a:gd name="connsiteY26" fmla="*/ 357447 h 2244437"/>
                <a:gd name="connsiteX27" fmla="*/ 0 w 7955280"/>
                <a:gd name="connsiteY27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308827 w 7955280"/>
                <a:gd name="connsiteY26" fmla="*/ 433647 h 2244437"/>
                <a:gd name="connsiteX27" fmla="*/ 0 w 7955280"/>
                <a:gd name="connsiteY27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332553 w 7955280"/>
                <a:gd name="connsiteY26" fmla="*/ 329868 h 2244437"/>
                <a:gd name="connsiteX27" fmla="*/ 308827 w 7955280"/>
                <a:gd name="connsiteY27" fmla="*/ 433647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77784 w 7955280"/>
                <a:gd name="connsiteY26" fmla="*/ 363206 h 2244437"/>
                <a:gd name="connsiteX27" fmla="*/ 308827 w 7955280"/>
                <a:gd name="connsiteY27" fmla="*/ 433647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588905 w 7955280"/>
                <a:gd name="connsiteY23" fmla="*/ 135386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588905 w 7955280"/>
                <a:gd name="connsiteY23" fmla="*/ 135386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49259 w 7955280"/>
                <a:gd name="connsiteY23" fmla="*/ 208425 h 2244437"/>
                <a:gd name="connsiteX24" fmla="*/ 588905 w 7955280"/>
                <a:gd name="connsiteY24" fmla="*/ 135386 h 2244437"/>
                <a:gd name="connsiteX25" fmla="*/ 507077 w 7955280"/>
                <a:gd name="connsiteY25" fmla="*/ 207818 h 2244437"/>
                <a:gd name="connsiteX26" fmla="*/ 426288 w 7955280"/>
                <a:gd name="connsiteY26" fmla="*/ 155561 h 2244437"/>
                <a:gd name="connsiteX27" fmla="*/ 277784 w 7955280"/>
                <a:gd name="connsiteY27" fmla="*/ 363206 h 2244437"/>
                <a:gd name="connsiteX28" fmla="*/ 137377 w 7955280"/>
                <a:gd name="connsiteY28" fmla="*/ 740829 h 2244437"/>
                <a:gd name="connsiteX29" fmla="*/ 0 w 7955280"/>
                <a:gd name="connsiteY29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63547 w 7955280"/>
                <a:gd name="connsiteY23" fmla="*/ 203662 h 2244437"/>
                <a:gd name="connsiteX24" fmla="*/ 588905 w 7955280"/>
                <a:gd name="connsiteY24" fmla="*/ 135386 h 2244437"/>
                <a:gd name="connsiteX25" fmla="*/ 507077 w 7955280"/>
                <a:gd name="connsiteY25" fmla="*/ 207818 h 2244437"/>
                <a:gd name="connsiteX26" fmla="*/ 426288 w 7955280"/>
                <a:gd name="connsiteY26" fmla="*/ 155561 h 2244437"/>
                <a:gd name="connsiteX27" fmla="*/ 277784 w 7955280"/>
                <a:gd name="connsiteY27" fmla="*/ 363206 h 2244437"/>
                <a:gd name="connsiteX28" fmla="*/ 137377 w 7955280"/>
                <a:gd name="connsiteY28" fmla="*/ 740829 h 2244437"/>
                <a:gd name="connsiteX29" fmla="*/ 0 w 7955280"/>
                <a:gd name="connsiteY29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863572 w 7955280"/>
                <a:gd name="connsiteY22" fmla="*/ 251287 h 2244437"/>
                <a:gd name="connsiteX23" fmla="*/ 748146 w 7955280"/>
                <a:gd name="connsiteY23" fmla="*/ 299258 h 2244437"/>
                <a:gd name="connsiteX24" fmla="*/ 663547 w 7955280"/>
                <a:gd name="connsiteY24" fmla="*/ 203662 h 2244437"/>
                <a:gd name="connsiteX25" fmla="*/ 588905 w 7955280"/>
                <a:gd name="connsiteY25" fmla="*/ 135386 h 2244437"/>
                <a:gd name="connsiteX26" fmla="*/ 507077 w 7955280"/>
                <a:gd name="connsiteY26" fmla="*/ 207818 h 2244437"/>
                <a:gd name="connsiteX27" fmla="*/ 426288 w 7955280"/>
                <a:gd name="connsiteY27" fmla="*/ 155561 h 2244437"/>
                <a:gd name="connsiteX28" fmla="*/ 277784 w 7955280"/>
                <a:gd name="connsiteY28" fmla="*/ 363206 h 2244437"/>
                <a:gd name="connsiteX29" fmla="*/ 137377 w 7955280"/>
                <a:gd name="connsiteY29" fmla="*/ 740829 h 2244437"/>
                <a:gd name="connsiteX30" fmla="*/ 0 w 7955280"/>
                <a:gd name="connsiteY30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880240 w 7955280"/>
                <a:gd name="connsiteY22" fmla="*/ 220330 h 2244437"/>
                <a:gd name="connsiteX23" fmla="*/ 748146 w 7955280"/>
                <a:gd name="connsiteY23" fmla="*/ 299258 h 2244437"/>
                <a:gd name="connsiteX24" fmla="*/ 663547 w 7955280"/>
                <a:gd name="connsiteY24" fmla="*/ 203662 h 2244437"/>
                <a:gd name="connsiteX25" fmla="*/ 588905 w 7955280"/>
                <a:gd name="connsiteY25" fmla="*/ 135386 h 2244437"/>
                <a:gd name="connsiteX26" fmla="*/ 507077 w 7955280"/>
                <a:gd name="connsiteY26" fmla="*/ 207818 h 2244437"/>
                <a:gd name="connsiteX27" fmla="*/ 426288 w 7955280"/>
                <a:gd name="connsiteY27" fmla="*/ 155561 h 2244437"/>
                <a:gd name="connsiteX28" fmla="*/ 277784 w 7955280"/>
                <a:gd name="connsiteY28" fmla="*/ 363206 h 2244437"/>
                <a:gd name="connsiteX29" fmla="*/ 137377 w 7955280"/>
                <a:gd name="connsiteY29" fmla="*/ 740829 h 2244437"/>
                <a:gd name="connsiteX30" fmla="*/ 0 w 7955280"/>
                <a:gd name="connsiteY30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880240 w 7955280"/>
                <a:gd name="connsiteY22" fmla="*/ 220330 h 2244437"/>
                <a:gd name="connsiteX23" fmla="*/ 752909 w 7955280"/>
                <a:gd name="connsiteY23" fmla="*/ 292114 h 2244437"/>
                <a:gd name="connsiteX24" fmla="*/ 663547 w 7955280"/>
                <a:gd name="connsiteY24" fmla="*/ 203662 h 2244437"/>
                <a:gd name="connsiteX25" fmla="*/ 588905 w 7955280"/>
                <a:gd name="connsiteY25" fmla="*/ 135386 h 2244437"/>
                <a:gd name="connsiteX26" fmla="*/ 507077 w 7955280"/>
                <a:gd name="connsiteY26" fmla="*/ 207818 h 2244437"/>
                <a:gd name="connsiteX27" fmla="*/ 426288 w 7955280"/>
                <a:gd name="connsiteY27" fmla="*/ 155561 h 2244437"/>
                <a:gd name="connsiteX28" fmla="*/ 277784 w 7955280"/>
                <a:gd name="connsiteY28" fmla="*/ 363206 h 2244437"/>
                <a:gd name="connsiteX29" fmla="*/ 137377 w 7955280"/>
                <a:gd name="connsiteY29" fmla="*/ 740829 h 2244437"/>
                <a:gd name="connsiteX30" fmla="*/ 0 w 7955280"/>
                <a:gd name="connsiteY30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46915 w 7955280"/>
                <a:gd name="connsiteY22" fmla="*/ 189375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58705 w 7955280"/>
                <a:gd name="connsiteY13" fmla="*/ 4720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58705 w 7955280"/>
                <a:gd name="connsiteY13" fmla="*/ 4720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10715 w 7955280"/>
                <a:gd name="connsiteY12" fmla="*/ 138936 h 2244437"/>
                <a:gd name="connsiteX13" fmla="*/ 1758705 w 7955280"/>
                <a:gd name="connsiteY13" fmla="*/ 4720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10715 w 7955280"/>
                <a:gd name="connsiteY12" fmla="*/ 138936 h 2244437"/>
                <a:gd name="connsiteX13" fmla="*/ 1849409 w 7955280"/>
                <a:gd name="connsiteY13" fmla="*/ 70312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326481 w 7955280"/>
                <a:gd name="connsiteY8" fmla="*/ 167423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326481 w 7955280"/>
                <a:gd name="connsiteY8" fmla="*/ 167423 h 2244437"/>
                <a:gd name="connsiteX9" fmla="*/ 2255174 w 7955280"/>
                <a:gd name="connsiteY9" fmla="*/ 140104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955280" h="2244437">
                  <a:moveTo>
                    <a:pt x="0" y="2236124"/>
                  </a:moveTo>
                  <a:lnTo>
                    <a:pt x="7946968" y="2244437"/>
                  </a:lnTo>
                  <a:cubicBezTo>
                    <a:pt x="7949739" y="1643150"/>
                    <a:pt x="7952509" y="1041862"/>
                    <a:pt x="7955280" y="440575"/>
                  </a:cubicBezTo>
                  <a:lnTo>
                    <a:pt x="7306888" y="16626"/>
                  </a:lnTo>
                  <a:lnTo>
                    <a:pt x="5170517" y="1030778"/>
                  </a:lnTo>
                  <a:lnTo>
                    <a:pt x="3333404" y="781397"/>
                  </a:lnTo>
                  <a:lnTo>
                    <a:pt x="2685011" y="374073"/>
                  </a:lnTo>
                  <a:lnTo>
                    <a:pt x="2419004" y="0"/>
                  </a:lnTo>
                  <a:lnTo>
                    <a:pt x="2326481" y="167423"/>
                  </a:lnTo>
                  <a:cubicBezTo>
                    <a:pt x="2296001" y="192361"/>
                    <a:pt x="2288244" y="131986"/>
                    <a:pt x="2255174" y="140104"/>
                  </a:cubicBezTo>
                  <a:cubicBezTo>
                    <a:pt x="2222104" y="148222"/>
                    <a:pt x="2162508" y="218303"/>
                    <a:pt x="2128059" y="216131"/>
                  </a:cubicBezTo>
                  <a:lnTo>
                    <a:pt x="2029432" y="136598"/>
                  </a:lnTo>
                  <a:cubicBezTo>
                    <a:pt x="1994796" y="124129"/>
                    <a:pt x="1943894" y="147205"/>
                    <a:pt x="1910715" y="138936"/>
                  </a:cubicBezTo>
                  <a:cubicBezTo>
                    <a:pt x="1877536" y="130667"/>
                    <a:pt x="1855694" y="109350"/>
                    <a:pt x="1830359" y="86981"/>
                  </a:cubicBezTo>
                  <a:cubicBezTo>
                    <a:pt x="1805024" y="64612"/>
                    <a:pt x="1793998" y="-15614"/>
                    <a:pt x="1758705" y="4720"/>
                  </a:cubicBezTo>
                  <a:cubicBezTo>
                    <a:pt x="1708829" y="17189"/>
                    <a:pt x="1673074" y="165396"/>
                    <a:pt x="1637651" y="192318"/>
                  </a:cubicBezTo>
                  <a:cubicBezTo>
                    <a:pt x="1602228" y="219241"/>
                    <a:pt x="1577276" y="172389"/>
                    <a:pt x="1546168" y="166255"/>
                  </a:cubicBezTo>
                  <a:cubicBezTo>
                    <a:pt x="1515060" y="160122"/>
                    <a:pt x="1482726" y="159096"/>
                    <a:pt x="1451005" y="155517"/>
                  </a:cubicBezTo>
                  <a:cubicBezTo>
                    <a:pt x="1407378" y="145588"/>
                    <a:pt x="1398422" y="169783"/>
                    <a:pt x="1381039" y="172186"/>
                  </a:cubicBezTo>
                  <a:cubicBezTo>
                    <a:pt x="1350559" y="163873"/>
                    <a:pt x="1340652" y="147912"/>
                    <a:pt x="1310987" y="150885"/>
                  </a:cubicBezTo>
                  <a:cubicBezTo>
                    <a:pt x="1281322" y="153858"/>
                    <a:pt x="1238488" y="156968"/>
                    <a:pt x="1203051" y="190024"/>
                  </a:cubicBezTo>
                  <a:cubicBezTo>
                    <a:pt x="1171186" y="221889"/>
                    <a:pt x="1146125" y="325603"/>
                    <a:pt x="1117413" y="323027"/>
                  </a:cubicBezTo>
                  <a:cubicBezTo>
                    <a:pt x="1088701" y="320451"/>
                    <a:pt x="1060783" y="192477"/>
                    <a:pt x="1030779" y="174567"/>
                  </a:cubicBezTo>
                  <a:cubicBezTo>
                    <a:pt x="1000775" y="156657"/>
                    <a:pt x="962480" y="207942"/>
                    <a:pt x="937390" y="215569"/>
                  </a:cubicBezTo>
                  <a:cubicBezTo>
                    <a:pt x="912300" y="223196"/>
                    <a:pt x="912574" y="203207"/>
                    <a:pt x="880240" y="220330"/>
                  </a:cubicBezTo>
                  <a:cubicBezTo>
                    <a:pt x="847906" y="237453"/>
                    <a:pt x="789024" y="294892"/>
                    <a:pt x="752909" y="292114"/>
                  </a:cubicBezTo>
                  <a:cubicBezTo>
                    <a:pt x="716794" y="289336"/>
                    <a:pt x="690087" y="230974"/>
                    <a:pt x="663547" y="203662"/>
                  </a:cubicBezTo>
                  <a:cubicBezTo>
                    <a:pt x="637007" y="176350"/>
                    <a:pt x="617365" y="132312"/>
                    <a:pt x="588905" y="135386"/>
                  </a:cubicBezTo>
                  <a:cubicBezTo>
                    <a:pt x="560446" y="138460"/>
                    <a:pt x="519893" y="218744"/>
                    <a:pt x="492790" y="222106"/>
                  </a:cubicBezTo>
                  <a:cubicBezTo>
                    <a:pt x="465687" y="225468"/>
                    <a:pt x="462122" y="132044"/>
                    <a:pt x="426288" y="155561"/>
                  </a:cubicBezTo>
                  <a:cubicBezTo>
                    <a:pt x="390454" y="179078"/>
                    <a:pt x="299742" y="317255"/>
                    <a:pt x="277784" y="363206"/>
                  </a:cubicBezTo>
                  <a:cubicBezTo>
                    <a:pt x="255826" y="409157"/>
                    <a:pt x="192802" y="423120"/>
                    <a:pt x="137377" y="740829"/>
                  </a:cubicBezTo>
                  <a:lnTo>
                    <a:pt x="0" y="2236124"/>
                  </a:lnTo>
                  <a:close/>
                </a:path>
              </a:pathLst>
            </a:custGeom>
            <a:solidFill>
              <a:srgbClr val="CAAD2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4A831A-CC54-4D5F-B84A-15BA81E51419}"/>
                </a:ext>
              </a:extLst>
            </p:cNvPr>
            <p:cNvSpPr/>
            <p:nvPr/>
          </p:nvSpPr>
          <p:spPr>
            <a:xfrm>
              <a:off x="755650" y="2600325"/>
              <a:ext cx="8239125" cy="285273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4AA372EA-55AF-46CA-8EF4-D5C8C6BD200F}"/>
                </a:ext>
              </a:extLst>
            </p:cNvPr>
            <p:cNvSpPr/>
            <p:nvPr/>
          </p:nvSpPr>
          <p:spPr>
            <a:xfrm>
              <a:off x="3855799" y="3361986"/>
              <a:ext cx="1045369" cy="1333588"/>
            </a:xfrm>
            <a:custGeom>
              <a:avLst/>
              <a:gdLst>
                <a:gd name="connsiteX0" fmla="*/ 0 w 1059656"/>
                <a:gd name="connsiteY0" fmla="*/ 14288 h 1347788"/>
                <a:gd name="connsiteX1" fmla="*/ 30956 w 1059656"/>
                <a:gd name="connsiteY1" fmla="*/ 209550 h 1347788"/>
                <a:gd name="connsiteX2" fmla="*/ 85725 w 1059656"/>
                <a:gd name="connsiteY2" fmla="*/ 476250 h 1347788"/>
                <a:gd name="connsiteX3" fmla="*/ 152400 w 1059656"/>
                <a:gd name="connsiteY3" fmla="*/ 685800 h 1347788"/>
                <a:gd name="connsiteX4" fmla="*/ 288131 w 1059656"/>
                <a:gd name="connsiteY4" fmla="*/ 978694 h 1347788"/>
                <a:gd name="connsiteX5" fmla="*/ 454819 w 1059656"/>
                <a:gd name="connsiteY5" fmla="*/ 1062038 h 1347788"/>
                <a:gd name="connsiteX6" fmla="*/ 676275 w 1059656"/>
                <a:gd name="connsiteY6" fmla="*/ 1169194 h 1347788"/>
                <a:gd name="connsiteX7" fmla="*/ 888206 w 1059656"/>
                <a:gd name="connsiteY7" fmla="*/ 1271588 h 1347788"/>
                <a:gd name="connsiteX8" fmla="*/ 1059656 w 1059656"/>
                <a:gd name="connsiteY8" fmla="*/ 1347788 h 1347788"/>
                <a:gd name="connsiteX9" fmla="*/ 909638 w 1059656"/>
                <a:gd name="connsiteY9" fmla="*/ 997744 h 1347788"/>
                <a:gd name="connsiteX10" fmla="*/ 828675 w 1059656"/>
                <a:gd name="connsiteY10" fmla="*/ 738188 h 1347788"/>
                <a:gd name="connsiteX11" fmla="*/ 766763 w 1059656"/>
                <a:gd name="connsiteY11" fmla="*/ 400050 h 1347788"/>
                <a:gd name="connsiteX12" fmla="*/ 228600 w 1059656"/>
                <a:gd name="connsiteY12" fmla="*/ 97631 h 1347788"/>
                <a:gd name="connsiteX13" fmla="*/ 161925 w 1059656"/>
                <a:gd name="connsiteY13" fmla="*/ 195263 h 1347788"/>
                <a:gd name="connsiteX14" fmla="*/ 57150 w 1059656"/>
                <a:gd name="connsiteY14" fmla="*/ 0 h 1347788"/>
                <a:gd name="connsiteX15" fmla="*/ 0 w 1059656"/>
                <a:gd name="connsiteY15" fmla="*/ 14288 h 1347788"/>
                <a:gd name="connsiteX0" fmla="*/ 0 w 1059656"/>
                <a:gd name="connsiteY0" fmla="*/ 14288 h 1347788"/>
                <a:gd name="connsiteX1" fmla="*/ 30956 w 1059656"/>
                <a:gd name="connsiteY1" fmla="*/ 209550 h 1347788"/>
                <a:gd name="connsiteX2" fmla="*/ 85725 w 1059656"/>
                <a:gd name="connsiteY2" fmla="*/ 476250 h 1347788"/>
                <a:gd name="connsiteX3" fmla="*/ 152400 w 1059656"/>
                <a:gd name="connsiteY3" fmla="*/ 685800 h 1347788"/>
                <a:gd name="connsiteX4" fmla="*/ 288131 w 1059656"/>
                <a:gd name="connsiteY4" fmla="*/ 978694 h 1347788"/>
                <a:gd name="connsiteX5" fmla="*/ 454819 w 1059656"/>
                <a:gd name="connsiteY5" fmla="*/ 1062038 h 1347788"/>
                <a:gd name="connsiteX6" fmla="*/ 676275 w 1059656"/>
                <a:gd name="connsiteY6" fmla="*/ 1169194 h 1347788"/>
                <a:gd name="connsiteX7" fmla="*/ 888206 w 1059656"/>
                <a:gd name="connsiteY7" fmla="*/ 1271588 h 1347788"/>
                <a:gd name="connsiteX8" fmla="*/ 1059656 w 1059656"/>
                <a:gd name="connsiteY8" fmla="*/ 1347788 h 1347788"/>
                <a:gd name="connsiteX9" fmla="*/ 909638 w 1059656"/>
                <a:gd name="connsiteY9" fmla="*/ 997744 h 1347788"/>
                <a:gd name="connsiteX10" fmla="*/ 828675 w 1059656"/>
                <a:gd name="connsiteY10" fmla="*/ 738188 h 1347788"/>
                <a:gd name="connsiteX11" fmla="*/ 766763 w 1059656"/>
                <a:gd name="connsiteY11" fmla="*/ 400050 h 1347788"/>
                <a:gd name="connsiteX12" fmla="*/ 228600 w 1059656"/>
                <a:gd name="connsiteY12" fmla="*/ 97631 h 1347788"/>
                <a:gd name="connsiteX13" fmla="*/ 161925 w 1059656"/>
                <a:gd name="connsiteY13" fmla="*/ 195263 h 1347788"/>
                <a:gd name="connsiteX14" fmla="*/ 57150 w 1059656"/>
                <a:gd name="connsiteY14" fmla="*/ 0 h 1347788"/>
                <a:gd name="connsiteX15" fmla="*/ 0 w 1059656"/>
                <a:gd name="connsiteY15" fmla="*/ 14288 h 1347788"/>
                <a:gd name="connsiteX0" fmla="*/ 0 w 1059656"/>
                <a:gd name="connsiteY0" fmla="*/ 14378 h 1347878"/>
                <a:gd name="connsiteX1" fmla="*/ 30956 w 1059656"/>
                <a:gd name="connsiteY1" fmla="*/ 209640 h 1347878"/>
                <a:gd name="connsiteX2" fmla="*/ 85725 w 1059656"/>
                <a:gd name="connsiteY2" fmla="*/ 476340 h 1347878"/>
                <a:gd name="connsiteX3" fmla="*/ 152400 w 1059656"/>
                <a:gd name="connsiteY3" fmla="*/ 685890 h 1347878"/>
                <a:gd name="connsiteX4" fmla="*/ 288131 w 1059656"/>
                <a:gd name="connsiteY4" fmla="*/ 978784 h 1347878"/>
                <a:gd name="connsiteX5" fmla="*/ 454819 w 1059656"/>
                <a:gd name="connsiteY5" fmla="*/ 1062128 h 1347878"/>
                <a:gd name="connsiteX6" fmla="*/ 676275 w 1059656"/>
                <a:gd name="connsiteY6" fmla="*/ 1169284 h 1347878"/>
                <a:gd name="connsiteX7" fmla="*/ 888206 w 1059656"/>
                <a:gd name="connsiteY7" fmla="*/ 1271678 h 1347878"/>
                <a:gd name="connsiteX8" fmla="*/ 1059656 w 1059656"/>
                <a:gd name="connsiteY8" fmla="*/ 1347878 h 1347878"/>
                <a:gd name="connsiteX9" fmla="*/ 909638 w 1059656"/>
                <a:gd name="connsiteY9" fmla="*/ 997834 h 1347878"/>
                <a:gd name="connsiteX10" fmla="*/ 828675 w 1059656"/>
                <a:gd name="connsiteY10" fmla="*/ 738278 h 1347878"/>
                <a:gd name="connsiteX11" fmla="*/ 766763 w 1059656"/>
                <a:gd name="connsiteY11" fmla="*/ 400140 h 1347878"/>
                <a:gd name="connsiteX12" fmla="*/ 228600 w 1059656"/>
                <a:gd name="connsiteY12" fmla="*/ 97721 h 1347878"/>
                <a:gd name="connsiteX13" fmla="*/ 161925 w 1059656"/>
                <a:gd name="connsiteY13" fmla="*/ 195353 h 1347878"/>
                <a:gd name="connsiteX14" fmla="*/ 57150 w 1059656"/>
                <a:gd name="connsiteY14" fmla="*/ 90 h 1347878"/>
                <a:gd name="connsiteX15" fmla="*/ 0 w 1059656"/>
                <a:gd name="connsiteY15" fmla="*/ 14378 h 1347878"/>
                <a:gd name="connsiteX0" fmla="*/ 0 w 1059656"/>
                <a:gd name="connsiteY0" fmla="*/ 14378 h 1347878"/>
                <a:gd name="connsiteX1" fmla="*/ 30956 w 1059656"/>
                <a:gd name="connsiteY1" fmla="*/ 209640 h 1347878"/>
                <a:gd name="connsiteX2" fmla="*/ 85725 w 1059656"/>
                <a:gd name="connsiteY2" fmla="*/ 476340 h 1347878"/>
                <a:gd name="connsiteX3" fmla="*/ 152400 w 1059656"/>
                <a:gd name="connsiteY3" fmla="*/ 685890 h 1347878"/>
                <a:gd name="connsiteX4" fmla="*/ 288131 w 1059656"/>
                <a:gd name="connsiteY4" fmla="*/ 978784 h 1347878"/>
                <a:gd name="connsiteX5" fmla="*/ 454819 w 1059656"/>
                <a:gd name="connsiteY5" fmla="*/ 1062128 h 1347878"/>
                <a:gd name="connsiteX6" fmla="*/ 676275 w 1059656"/>
                <a:gd name="connsiteY6" fmla="*/ 1169284 h 1347878"/>
                <a:gd name="connsiteX7" fmla="*/ 888206 w 1059656"/>
                <a:gd name="connsiteY7" fmla="*/ 1271678 h 1347878"/>
                <a:gd name="connsiteX8" fmla="*/ 1059656 w 1059656"/>
                <a:gd name="connsiteY8" fmla="*/ 1347878 h 1347878"/>
                <a:gd name="connsiteX9" fmla="*/ 909638 w 1059656"/>
                <a:gd name="connsiteY9" fmla="*/ 997834 h 1347878"/>
                <a:gd name="connsiteX10" fmla="*/ 828675 w 1059656"/>
                <a:gd name="connsiteY10" fmla="*/ 738278 h 1347878"/>
                <a:gd name="connsiteX11" fmla="*/ 766763 w 1059656"/>
                <a:gd name="connsiteY11" fmla="*/ 400140 h 1347878"/>
                <a:gd name="connsiteX12" fmla="*/ 228600 w 1059656"/>
                <a:gd name="connsiteY12" fmla="*/ 97721 h 1347878"/>
                <a:gd name="connsiteX13" fmla="*/ 161925 w 1059656"/>
                <a:gd name="connsiteY13" fmla="*/ 195353 h 1347878"/>
                <a:gd name="connsiteX14" fmla="*/ 57150 w 1059656"/>
                <a:gd name="connsiteY14" fmla="*/ 90 h 1347878"/>
                <a:gd name="connsiteX15" fmla="*/ 0 w 1059656"/>
                <a:gd name="connsiteY15" fmla="*/ 14378 h 1347878"/>
                <a:gd name="connsiteX0" fmla="*/ 0 w 1059656"/>
                <a:gd name="connsiteY0" fmla="*/ 31902 h 1365402"/>
                <a:gd name="connsiteX1" fmla="*/ 30956 w 1059656"/>
                <a:gd name="connsiteY1" fmla="*/ 227164 h 1365402"/>
                <a:gd name="connsiteX2" fmla="*/ 85725 w 1059656"/>
                <a:gd name="connsiteY2" fmla="*/ 493864 h 1365402"/>
                <a:gd name="connsiteX3" fmla="*/ 152400 w 1059656"/>
                <a:gd name="connsiteY3" fmla="*/ 703414 h 1365402"/>
                <a:gd name="connsiteX4" fmla="*/ 288131 w 1059656"/>
                <a:gd name="connsiteY4" fmla="*/ 996308 h 1365402"/>
                <a:gd name="connsiteX5" fmla="*/ 454819 w 1059656"/>
                <a:gd name="connsiteY5" fmla="*/ 1079652 h 1365402"/>
                <a:gd name="connsiteX6" fmla="*/ 676275 w 1059656"/>
                <a:gd name="connsiteY6" fmla="*/ 1186808 h 1365402"/>
                <a:gd name="connsiteX7" fmla="*/ 888206 w 1059656"/>
                <a:gd name="connsiteY7" fmla="*/ 1289202 h 1365402"/>
                <a:gd name="connsiteX8" fmla="*/ 1059656 w 1059656"/>
                <a:gd name="connsiteY8" fmla="*/ 1365402 h 1365402"/>
                <a:gd name="connsiteX9" fmla="*/ 909638 w 1059656"/>
                <a:gd name="connsiteY9" fmla="*/ 1015358 h 1365402"/>
                <a:gd name="connsiteX10" fmla="*/ 828675 w 1059656"/>
                <a:gd name="connsiteY10" fmla="*/ 755802 h 1365402"/>
                <a:gd name="connsiteX11" fmla="*/ 766763 w 1059656"/>
                <a:gd name="connsiteY11" fmla="*/ 417664 h 1365402"/>
                <a:gd name="connsiteX12" fmla="*/ 228600 w 1059656"/>
                <a:gd name="connsiteY12" fmla="*/ 115245 h 1365402"/>
                <a:gd name="connsiteX13" fmla="*/ 161925 w 1059656"/>
                <a:gd name="connsiteY13" fmla="*/ 300983 h 1365402"/>
                <a:gd name="connsiteX14" fmla="*/ 57150 w 1059656"/>
                <a:gd name="connsiteY14" fmla="*/ 17614 h 1365402"/>
                <a:gd name="connsiteX15" fmla="*/ 0 w 1059656"/>
                <a:gd name="connsiteY15" fmla="*/ 31902 h 1365402"/>
                <a:gd name="connsiteX0" fmla="*/ 0 w 1059656"/>
                <a:gd name="connsiteY0" fmla="*/ 32249 h 1365749"/>
                <a:gd name="connsiteX1" fmla="*/ 30956 w 1059656"/>
                <a:gd name="connsiteY1" fmla="*/ 227511 h 1365749"/>
                <a:gd name="connsiteX2" fmla="*/ 85725 w 1059656"/>
                <a:gd name="connsiteY2" fmla="*/ 494211 h 1365749"/>
                <a:gd name="connsiteX3" fmla="*/ 152400 w 1059656"/>
                <a:gd name="connsiteY3" fmla="*/ 703761 h 1365749"/>
                <a:gd name="connsiteX4" fmla="*/ 288131 w 1059656"/>
                <a:gd name="connsiteY4" fmla="*/ 996655 h 1365749"/>
                <a:gd name="connsiteX5" fmla="*/ 454819 w 1059656"/>
                <a:gd name="connsiteY5" fmla="*/ 1079999 h 1365749"/>
                <a:gd name="connsiteX6" fmla="*/ 676275 w 1059656"/>
                <a:gd name="connsiteY6" fmla="*/ 1187155 h 1365749"/>
                <a:gd name="connsiteX7" fmla="*/ 888206 w 1059656"/>
                <a:gd name="connsiteY7" fmla="*/ 1289549 h 1365749"/>
                <a:gd name="connsiteX8" fmla="*/ 1059656 w 1059656"/>
                <a:gd name="connsiteY8" fmla="*/ 1365749 h 1365749"/>
                <a:gd name="connsiteX9" fmla="*/ 909638 w 1059656"/>
                <a:gd name="connsiteY9" fmla="*/ 1015705 h 1365749"/>
                <a:gd name="connsiteX10" fmla="*/ 828675 w 1059656"/>
                <a:gd name="connsiteY10" fmla="*/ 756149 h 1365749"/>
                <a:gd name="connsiteX11" fmla="*/ 766763 w 1059656"/>
                <a:gd name="connsiteY11" fmla="*/ 418011 h 1365749"/>
                <a:gd name="connsiteX12" fmla="*/ 228600 w 1059656"/>
                <a:gd name="connsiteY12" fmla="*/ 115592 h 1365749"/>
                <a:gd name="connsiteX13" fmla="*/ 188118 w 1059656"/>
                <a:gd name="connsiteY13" fmla="*/ 306092 h 1365749"/>
                <a:gd name="connsiteX14" fmla="*/ 57150 w 1059656"/>
                <a:gd name="connsiteY14" fmla="*/ 17961 h 1365749"/>
                <a:gd name="connsiteX15" fmla="*/ 0 w 1059656"/>
                <a:gd name="connsiteY15" fmla="*/ 32249 h 1365749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228600 w 1059656"/>
                <a:gd name="connsiteY12" fmla="*/ 108164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228600 w 1059656"/>
                <a:gd name="connsiteY12" fmla="*/ 108164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14325 w 1059656"/>
                <a:gd name="connsiteY12" fmla="*/ 201033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09550 w 1059656"/>
                <a:gd name="connsiteY13" fmla="*/ 170078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26219 w 1059656"/>
                <a:gd name="connsiteY4" fmla="*/ 872546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26219 w 1059656"/>
                <a:gd name="connsiteY4" fmla="*/ 872546 h 1358321"/>
                <a:gd name="connsiteX5" fmla="*/ 452438 w 1059656"/>
                <a:gd name="connsiteY5" fmla="*/ 1024946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192881 w 1059656"/>
                <a:gd name="connsiteY4" fmla="*/ 820159 h 1358321"/>
                <a:gd name="connsiteX5" fmla="*/ 452438 w 1059656"/>
                <a:gd name="connsiteY5" fmla="*/ 1024946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192881 w 1059656"/>
                <a:gd name="connsiteY4" fmla="*/ 820159 h 1358321"/>
                <a:gd name="connsiteX5" fmla="*/ 452438 w 1059656"/>
                <a:gd name="connsiteY5" fmla="*/ 1024946 h 1358321"/>
                <a:gd name="connsiteX6" fmla="*/ 671512 w 1059656"/>
                <a:gd name="connsiteY6" fmla="*/ 1163058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192881 w 1045369"/>
                <a:gd name="connsiteY4" fmla="*/ 820159 h 1339271"/>
                <a:gd name="connsiteX5" fmla="*/ 452438 w 1045369"/>
                <a:gd name="connsiteY5" fmla="*/ 1024946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14313 w 1045369"/>
                <a:gd name="connsiteY4" fmla="*/ 858259 h 1339271"/>
                <a:gd name="connsiteX5" fmla="*/ 452438 w 1045369"/>
                <a:gd name="connsiteY5" fmla="*/ 1024946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14313 w 1045369"/>
                <a:gd name="connsiteY4" fmla="*/ 858259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28601 w 1045369"/>
                <a:gd name="connsiteY4" fmla="*/ 889215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28601 w 1045369"/>
                <a:gd name="connsiteY4" fmla="*/ 889215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5824 w 1045369"/>
                <a:gd name="connsiteY7" fmla="*/ 1272596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28601 w 1045369"/>
                <a:gd name="connsiteY4" fmla="*/ 889215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5824 w 1045369"/>
                <a:gd name="connsiteY7" fmla="*/ 1272596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89932 w 1045369"/>
                <a:gd name="connsiteY15" fmla="*/ 94129 h 1339271"/>
                <a:gd name="connsiteX16" fmla="*/ 57150 w 1045369"/>
                <a:gd name="connsiteY16" fmla="*/ 10533 h 1339271"/>
                <a:gd name="connsiteX17" fmla="*/ 0 w 1045369"/>
                <a:gd name="connsiteY17" fmla="*/ 24821 h 1339271"/>
                <a:gd name="connsiteX0" fmla="*/ 0 w 1045369"/>
                <a:gd name="connsiteY0" fmla="*/ 19138 h 1333588"/>
                <a:gd name="connsiteX1" fmla="*/ 30956 w 1045369"/>
                <a:gd name="connsiteY1" fmla="*/ 214400 h 1333588"/>
                <a:gd name="connsiteX2" fmla="*/ 85725 w 1045369"/>
                <a:gd name="connsiteY2" fmla="*/ 481100 h 1333588"/>
                <a:gd name="connsiteX3" fmla="*/ 152400 w 1045369"/>
                <a:gd name="connsiteY3" fmla="*/ 690650 h 1333588"/>
                <a:gd name="connsiteX4" fmla="*/ 228601 w 1045369"/>
                <a:gd name="connsiteY4" fmla="*/ 883532 h 1333588"/>
                <a:gd name="connsiteX5" fmla="*/ 447675 w 1045369"/>
                <a:gd name="connsiteY5" fmla="*/ 1031170 h 1333588"/>
                <a:gd name="connsiteX6" fmla="*/ 671512 w 1045369"/>
                <a:gd name="connsiteY6" fmla="*/ 1157375 h 1333588"/>
                <a:gd name="connsiteX7" fmla="*/ 885824 w 1045369"/>
                <a:gd name="connsiteY7" fmla="*/ 1266913 h 1333588"/>
                <a:gd name="connsiteX8" fmla="*/ 1045369 w 1045369"/>
                <a:gd name="connsiteY8" fmla="*/ 1333588 h 1333588"/>
                <a:gd name="connsiteX9" fmla="*/ 909638 w 1045369"/>
                <a:gd name="connsiteY9" fmla="*/ 1002594 h 1333588"/>
                <a:gd name="connsiteX10" fmla="*/ 828675 w 1045369"/>
                <a:gd name="connsiteY10" fmla="*/ 743038 h 1333588"/>
                <a:gd name="connsiteX11" fmla="*/ 766763 w 1045369"/>
                <a:gd name="connsiteY11" fmla="*/ 404900 h 1333588"/>
                <a:gd name="connsiteX12" fmla="*/ 307181 w 1045369"/>
                <a:gd name="connsiteY12" fmla="*/ 157250 h 1333588"/>
                <a:gd name="connsiteX13" fmla="*/ 233363 w 1045369"/>
                <a:gd name="connsiteY13" fmla="*/ 112008 h 1333588"/>
                <a:gd name="connsiteX14" fmla="*/ 138112 w 1045369"/>
                <a:gd name="connsiteY14" fmla="*/ 190588 h 1333588"/>
                <a:gd name="connsiteX15" fmla="*/ 113745 w 1045369"/>
                <a:gd name="connsiteY15" fmla="*/ 109877 h 1333588"/>
                <a:gd name="connsiteX16" fmla="*/ 57150 w 1045369"/>
                <a:gd name="connsiteY16" fmla="*/ 4850 h 1333588"/>
                <a:gd name="connsiteX17" fmla="*/ 0 w 1045369"/>
                <a:gd name="connsiteY17" fmla="*/ 19138 h 1333588"/>
                <a:gd name="connsiteX0" fmla="*/ 0 w 1045369"/>
                <a:gd name="connsiteY0" fmla="*/ 19138 h 1333588"/>
                <a:gd name="connsiteX1" fmla="*/ 30956 w 1045369"/>
                <a:gd name="connsiteY1" fmla="*/ 214400 h 1333588"/>
                <a:gd name="connsiteX2" fmla="*/ 85725 w 1045369"/>
                <a:gd name="connsiteY2" fmla="*/ 481100 h 1333588"/>
                <a:gd name="connsiteX3" fmla="*/ 152400 w 1045369"/>
                <a:gd name="connsiteY3" fmla="*/ 690650 h 1333588"/>
                <a:gd name="connsiteX4" fmla="*/ 228601 w 1045369"/>
                <a:gd name="connsiteY4" fmla="*/ 883532 h 1333588"/>
                <a:gd name="connsiteX5" fmla="*/ 447675 w 1045369"/>
                <a:gd name="connsiteY5" fmla="*/ 1031170 h 1333588"/>
                <a:gd name="connsiteX6" fmla="*/ 671512 w 1045369"/>
                <a:gd name="connsiteY6" fmla="*/ 1157375 h 1333588"/>
                <a:gd name="connsiteX7" fmla="*/ 885824 w 1045369"/>
                <a:gd name="connsiteY7" fmla="*/ 1266913 h 1333588"/>
                <a:gd name="connsiteX8" fmla="*/ 1045369 w 1045369"/>
                <a:gd name="connsiteY8" fmla="*/ 1333588 h 1333588"/>
                <a:gd name="connsiteX9" fmla="*/ 909638 w 1045369"/>
                <a:gd name="connsiteY9" fmla="*/ 1002594 h 1333588"/>
                <a:gd name="connsiteX10" fmla="*/ 828675 w 1045369"/>
                <a:gd name="connsiteY10" fmla="*/ 743038 h 1333588"/>
                <a:gd name="connsiteX11" fmla="*/ 766763 w 1045369"/>
                <a:gd name="connsiteY11" fmla="*/ 404900 h 1333588"/>
                <a:gd name="connsiteX12" fmla="*/ 307181 w 1045369"/>
                <a:gd name="connsiteY12" fmla="*/ 157250 h 1333588"/>
                <a:gd name="connsiteX13" fmla="*/ 233363 w 1045369"/>
                <a:gd name="connsiteY13" fmla="*/ 112008 h 1333588"/>
                <a:gd name="connsiteX14" fmla="*/ 147637 w 1045369"/>
                <a:gd name="connsiteY14" fmla="*/ 178682 h 1333588"/>
                <a:gd name="connsiteX15" fmla="*/ 113745 w 1045369"/>
                <a:gd name="connsiteY15" fmla="*/ 109877 h 1333588"/>
                <a:gd name="connsiteX16" fmla="*/ 57150 w 1045369"/>
                <a:gd name="connsiteY16" fmla="*/ 4850 h 1333588"/>
                <a:gd name="connsiteX17" fmla="*/ 0 w 1045369"/>
                <a:gd name="connsiteY17" fmla="*/ 19138 h 1333588"/>
                <a:gd name="connsiteX0" fmla="*/ 0 w 1045369"/>
                <a:gd name="connsiteY0" fmla="*/ 19138 h 1333588"/>
                <a:gd name="connsiteX1" fmla="*/ 30956 w 1045369"/>
                <a:gd name="connsiteY1" fmla="*/ 214400 h 1333588"/>
                <a:gd name="connsiteX2" fmla="*/ 85725 w 1045369"/>
                <a:gd name="connsiteY2" fmla="*/ 481100 h 1333588"/>
                <a:gd name="connsiteX3" fmla="*/ 152400 w 1045369"/>
                <a:gd name="connsiteY3" fmla="*/ 690650 h 1333588"/>
                <a:gd name="connsiteX4" fmla="*/ 228601 w 1045369"/>
                <a:gd name="connsiteY4" fmla="*/ 883532 h 1333588"/>
                <a:gd name="connsiteX5" fmla="*/ 447675 w 1045369"/>
                <a:gd name="connsiteY5" fmla="*/ 1031170 h 1333588"/>
                <a:gd name="connsiteX6" fmla="*/ 671512 w 1045369"/>
                <a:gd name="connsiteY6" fmla="*/ 1157375 h 1333588"/>
                <a:gd name="connsiteX7" fmla="*/ 885824 w 1045369"/>
                <a:gd name="connsiteY7" fmla="*/ 1266913 h 1333588"/>
                <a:gd name="connsiteX8" fmla="*/ 1045369 w 1045369"/>
                <a:gd name="connsiteY8" fmla="*/ 1333588 h 1333588"/>
                <a:gd name="connsiteX9" fmla="*/ 909638 w 1045369"/>
                <a:gd name="connsiteY9" fmla="*/ 1002594 h 1333588"/>
                <a:gd name="connsiteX10" fmla="*/ 828675 w 1045369"/>
                <a:gd name="connsiteY10" fmla="*/ 743038 h 1333588"/>
                <a:gd name="connsiteX11" fmla="*/ 766763 w 1045369"/>
                <a:gd name="connsiteY11" fmla="*/ 404900 h 1333588"/>
                <a:gd name="connsiteX12" fmla="*/ 307181 w 1045369"/>
                <a:gd name="connsiteY12" fmla="*/ 157250 h 1333588"/>
                <a:gd name="connsiteX13" fmla="*/ 233363 w 1045369"/>
                <a:gd name="connsiteY13" fmla="*/ 112008 h 1333588"/>
                <a:gd name="connsiteX14" fmla="*/ 147637 w 1045369"/>
                <a:gd name="connsiteY14" fmla="*/ 178682 h 1333588"/>
                <a:gd name="connsiteX15" fmla="*/ 113745 w 1045369"/>
                <a:gd name="connsiteY15" fmla="*/ 109877 h 1333588"/>
                <a:gd name="connsiteX16" fmla="*/ 57150 w 1045369"/>
                <a:gd name="connsiteY16" fmla="*/ 4850 h 1333588"/>
                <a:gd name="connsiteX17" fmla="*/ 0 w 1045369"/>
                <a:gd name="connsiteY17" fmla="*/ 19138 h 13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5369" h="1333588">
                  <a:moveTo>
                    <a:pt x="0" y="19138"/>
                  </a:moveTo>
                  <a:lnTo>
                    <a:pt x="30956" y="214400"/>
                  </a:lnTo>
                  <a:lnTo>
                    <a:pt x="85725" y="481100"/>
                  </a:lnTo>
                  <a:lnTo>
                    <a:pt x="152400" y="690650"/>
                  </a:lnTo>
                  <a:lnTo>
                    <a:pt x="228601" y="883532"/>
                  </a:lnTo>
                  <a:lnTo>
                    <a:pt x="447675" y="1031170"/>
                  </a:lnTo>
                  <a:lnTo>
                    <a:pt x="671512" y="1157375"/>
                  </a:lnTo>
                  <a:lnTo>
                    <a:pt x="885824" y="1266913"/>
                  </a:lnTo>
                  <a:lnTo>
                    <a:pt x="1045369" y="1333588"/>
                  </a:lnTo>
                  <a:lnTo>
                    <a:pt x="909638" y="1002594"/>
                  </a:lnTo>
                  <a:lnTo>
                    <a:pt x="828675" y="743038"/>
                  </a:lnTo>
                  <a:lnTo>
                    <a:pt x="766763" y="404900"/>
                  </a:lnTo>
                  <a:cubicBezTo>
                    <a:pt x="666751" y="298141"/>
                    <a:pt x="576262" y="308459"/>
                    <a:pt x="307181" y="157250"/>
                  </a:cubicBezTo>
                  <a:cubicBezTo>
                    <a:pt x="214312" y="117166"/>
                    <a:pt x="261541" y="106452"/>
                    <a:pt x="233363" y="112008"/>
                  </a:cubicBezTo>
                  <a:cubicBezTo>
                    <a:pt x="205185" y="117564"/>
                    <a:pt x="167573" y="179037"/>
                    <a:pt x="147637" y="178682"/>
                  </a:cubicBezTo>
                  <a:cubicBezTo>
                    <a:pt x="127701" y="178327"/>
                    <a:pt x="127239" y="140833"/>
                    <a:pt x="113745" y="109877"/>
                  </a:cubicBezTo>
                  <a:cubicBezTo>
                    <a:pt x="100251" y="78921"/>
                    <a:pt x="76107" y="19973"/>
                    <a:pt x="57150" y="4850"/>
                  </a:cubicBezTo>
                  <a:cubicBezTo>
                    <a:pt x="38193" y="-10273"/>
                    <a:pt x="19050" y="14375"/>
                    <a:pt x="0" y="19138"/>
                  </a:cubicBez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3F8EB1-49E0-42B0-B337-A793D63ACE46}"/>
                </a:ext>
              </a:extLst>
            </p:cNvPr>
            <p:cNvSpPr/>
            <p:nvPr/>
          </p:nvSpPr>
          <p:spPr>
            <a:xfrm>
              <a:off x="4081463" y="3395663"/>
              <a:ext cx="561976" cy="401561"/>
            </a:xfrm>
            <a:custGeom>
              <a:avLst/>
              <a:gdLst>
                <a:gd name="connsiteX0" fmla="*/ 71438 w 583407"/>
                <a:gd name="connsiteY0" fmla="*/ 0 h 397668"/>
                <a:gd name="connsiteX1" fmla="*/ 0 w 583407"/>
                <a:gd name="connsiteY1" fmla="*/ 80962 h 397668"/>
                <a:gd name="connsiteX2" fmla="*/ 130969 w 583407"/>
                <a:gd name="connsiteY2" fmla="*/ 154781 h 397668"/>
                <a:gd name="connsiteX3" fmla="*/ 302419 w 583407"/>
                <a:gd name="connsiteY3" fmla="*/ 261937 h 397668"/>
                <a:gd name="connsiteX4" fmla="*/ 473869 w 583407"/>
                <a:gd name="connsiteY4" fmla="*/ 359568 h 397668"/>
                <a:gd name="connsiteX5" fmla="*/ 583407 w 583407"/>
                <a:gd name="connsiteY5" fmla="*/ 397668 h 397668"/>
                <a:gd name="connsiteX6" fmla="*/ 557213 w 583407"/>
                <a:gd name="connsiteY6" fmla="*/ 269081 h 397668"/>
                <a:gd name="connsiteX7" fmla="*/ 126207 w 583407"/>
                <a:gd name="connsiteY7" fmla="*/ 21431 h 397668"/>
                <a:gd name="connsiteX8" fmla="*/ 71438 w 583407"/>
                <a:gd name="connsiteY8" fmla="*/ 0 h 397668"/>
                <a:gd name="connsiteX0" fmla="*/ 71438 w 583407"/>
                <a:gd name="connsiteY0" fmla="*/ 0 h 397668"/>
                <a:gd name="connsiteX1" fmla="*/ 0 w 583407"/>
                <a:gd name="connsiteY1" fmla="*/ 80962 h 397668"/>
                <a:gd name="connsiteX2" fmla="*/ 130969 w 583407"/>
                <a:gd name="connsiteY2" fmla="*/ 154781 h 397668"/>
                <a:gd name="connsiteX3" fmla="*/ 302419 w 583407"/>
                <a:gd name="connsiteY3" fmla="*/ 261937 h 397668"/>
                <a:gd name="connsiteX4" fmla="*/ 473869 w 583407"/>
                <a:gd name="connsiteY4" fmla="*/ 359568 h 397668"/>
                <a:gd name="connsiteX5" fmla="*/ 583407 w 583407"/>
                <a:gd name="connsiteY5" fmla="*/ 397668 h 397668"/>
                <a:gd name="connsiteX6" fmla="*/ 557213 w 583407"/>
                <a:gd name="connsiteY6" fmla="*/ 269081 h 397668"/>
                <a:gd name="connsiteX7" fmla="*/ 126207 w 583407"/>
                <a:gd name="connsiteY7" fmla="*/ 21431 h 397668"/>
                <a:gd name="connsiteX8" fmla="*/ 71438 w 583407"/>
                <a:gd name="connsiteY8" fmla="*/ 0 h 397668"/>
                <a:gd name="connsiteX0" fmla="*/ 71438 w 583407"/>
                <a:gd name="connsiteY0" fmla="*/ 0 h 397668"/>
                <a:gd name="connsiteX1" fmla="*/ 0 w 583407"/>
                <a:gd name="connsiteY1" fmla="*/ 80962 h 397668"/>
                <a:gd name="connsiteX2" fmla="*/ 130969 w 583407"/>
                <a:gd name="connsiteY2" fmla="*/ 154781 h 397668"/>
                <a:gd name="connsiteX3" fmla="*/ 302419 w 583407"/>
                <a:gd name="connsiteY3" fmla="*/ 261937 h 397668"/>
                <a:gd name="connsiteX4" fmla="*/ 473869 w 583407"/>
                <a:gd name="connsiteY4" fmla="*/ 359568 h 397668"/>
                <a:gd name="connsiteX5" fmla="*/ 583407 w 583407"/>
                <a:gd name="connsiteY5" fmla="*/ 397668 h 397668"/>
                <a:gd name="connsiteX6" fmla="*/ 557213 w 583407"/>
                <a:gd name="connsiteY6" fmla="*/ 269081 h 397668"/>
                <a:gd name="connsiteX7" fmla="*/ 126207 w 583407"/>
                <a:gd name="connsiteY7" fmla="*/ 21431 h 397668"/>
                <a:gd name="connsiteX8" fmla="*/ 71438 w 583407"/>
                <a:gd name="connsiteY8" fmla="*/ 0 h 397668"/>
                <a:gd name="connsiteX0" fmla="*/ 71438 w 583407"/>
                <a:gd name="connsiteY0" fmla="*/ 0 h 402695"/>
                <a:gd name="connsiteX1" fmla="*/ 0 w 583407"/>
                <a:gd name="connsiteY1" fmla="*/ 80962 h 402695"/>
                <a:gd name="connsiteX2" fmla="*/ 130969 w 583407"/>
                <a:gd name="connsiteY2" fmla="*/ 154781 h 402695"/>
                <a:gd name="connsiteX3" fmla="*/ 302419 w 583407"/>
                <a:gd name="connsiteY3" fmla="*/ 261937 h 402695"/>
                <a:gd name="connsiteX4" fmla="*/ 473869 w 583407"/>
                <a:gd name="connsiteY4" fmla="*/ 359568 h 402695"/>
                <a:gd name="connsiteX5" fmla="*/ 583407 w 583407"/>
                <a:gd name="connsiteY5" fmla="*/ 397668 h 402695"/>
                <a:gd name="connsiteX6" fmla="*/ 557213 w 583407"/>
                <a:gd name="connsiteY6" fmla="*/ 269081 h 402695"/>
                <a:gd name="connsiteX7" fmla="*/ 126207 w 583407"/>
                <a:gd name="connsiteY7" fmla="*/ 21431 h 402695"/>
                <a:gd name="connsiteX8" fmla="*/ 71438 w 583407"/>
                <a:gd name="connsiteY8" fmla="*/ 0 h 402695"/>
                <a:gd name="connsiteX0" fmla="*/ 71438 w 583407"/>
                <a:gd name="connsiteY0" fmla="*/ 0 h 401561"/>
                <a:gd name="connsiteX1" fmla="*/ 0 w 583407"/>
                <a:gd name="connsiteY1" fmla="*/ 80962 h 401561"/>
                <a:gd name="connsiteX2" fmla="*/ 130969 w 583407"/>
                <a:gd name="connsiteY2" fmla="*/ 154781 h 401561"/>
                <a:gd name="connsiteX3" fmla="*/ 292894 w 583407"/>
                <a:gd name="connsiteY3" fmla="*/ 271462 h 401561"/>
                <a:gd name="connsiteX4" fmla="*/ 473869 w 583407"/>
                <a:gd name="connsiteY4" fmla="*/ 359568 h 401561"/>
                <a:gd name="connsiteX5" fmla="*/ 583407 w 583407"/>
                <a:gd name="connsiteY5" fmla="*/ 397668 h 401561"/>
                <a:gd name="connsiteX6" fmla="*/ 557213 w 583407"/>
                <a:gd name="connsiteY6" fmla="*/ 269081 h 401561"/>
                <a:gd name="connsiteX7" fmla="*/ 126207 w 583407"/>
                <a:gd name="connsiteY7" fmla="*/ 21431 h 401561"/>
                <a:gd name="connsiteX8" fmla="*/ 71438 w 583407"/>
                <a:gd name="connsiteY8" fmla="*/ 0 h 401561"/>
                <a:gd name="connsiteX0" fmla="*/ 71438 w 583407"/>
                <a:gd name="connsiteY0" fmla="*/ 0 h 401561"/>
                <a:gd name="connsiteX1" fmla="*/ 0 w 583407"/>
                <a:gd name="connsiteY1" fmla="*/ 80962 h 401561"/>
                <a:gd name="connsiteX2" fmla="*/ 123825 w 583407"/>
                <a:gd name="connsiteY2" fmla="*/ 164306 h 401561"/>
                <a:gd name="connsiteX3" fmla="*/ 292894 w 583407"/>
                <a:gd name="connsiteY3" fmla="*/ 271462 h 401561"/>
                <a:gd name="connsiteX4" fmla="*/ 473869 w 583407"/>
                <a:gd name="connsiteY4" fmla="*/ 359568 h 401561"/>
                <a:gd name="connsiteX5" fmla="*/ 583407 w 583407"/>
                <a:gd name="connsiteY5" fmla="*/ 397668 h 401561"/>
                <a:gd name="connsiteX6" fmla="*/ 557213 w 583407"/>
                <a:gd name="connsiteY6" fmla="*/ 269081 h 401561"/>
                <a:gd name="connsiteX7" fmla="*/ 126207 w 583407"/>
                <a:gd name="connsiteY7" fmla="*/ 21431 h 401561"/>
                <a:gd name="connsiteX8" fmla="*/ 71438 w 583407"/>
                <a:gd name="connsiteY8" fmla="*/ 0 h 401561"/>
                <a:gd name="connsiteX0" fmla="*/ 50007 w 561976"/>
                <a:gd name="connsiteY0" fmla="*/ 0 h 401561"/>
                <a:gd name="connsiteX1" fmla="*/ 0 w 561976"/>
                <a:gd name="connsiteY1" fmla="*/ 85724 h 401561"/>
                <a:gd name="connsiteX2" fmla="*/ 102394 w 561976"/>
                <a:gd name="connsiteY2" fmla="*/ 164306 h 401561"/>
                <a:gd name="connsiteX3" fmla="*/ 271463 w 561976"/>
                <a:gd name="connsiteY3" fmla="*/ 271462 h 401561"/>
                <a:gd name="connsiteX4" fmla="*/ 452438 w 561976"/>
                <a:gd name="connsiteY4" fmla="*/ 359568 h 401561"/>
                <a:gd name="connsiteX5" fmla="*/ 561976 w 561976"/>
                <a:gd name="connsiteY5" fmla="*/ 397668 h 401561"/>
                <a:gd name="connsiteX6" fmla="*/ 535782 w 561976"/>
                <a:gd name="connsiteY6" fmla="*/ 269081 h 401561"/>
                <a:gd name="connsiteX7" fmla="*/ 104776 w 561976"/>
                <a:gd name="connsiteY7" fmla="*/ 21431 h 401561"/>
                <a:gd name="connsiteX8" fmla="*/ 50007 w 561976"/>
                <a:gd name="connsiteY8" fmla="*/ 0 h 40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6" h="401561">
                  <a:moveTo>
                    <a:pt x="50007" y="0"/>
                  </a:moveTo>
                  <a:lnTo>
                    <a:pt x="0" y="85724"/>
                  </a:lnTo>
                  <a:cubicBezTo>
                    <a:pt x="9922" y="111521"/>
                    <a:pt x="57150" y="133350"/>
                    <a:pt x="102394" y="164306"/>
                  </a:cubicBezTo>
                  <a:cubicBezTo>
                    <a:pt x="147638" y="195262"/>
                    <a:pt x="213122" y="238918"/>
                    <a:pt x="271463" y="271462"/>
                  </a:cubicBezTo>
                  <a:cubicBezTo>
                    <a:pt x="329804" y="304006"/>
                    <a:pt x="404019" y="338534"/>
                    <a:pt x="452438" y="359568"/>
                  </a:cubicBezTo>
                  <a:cubicBezTo>
                    <a:pt x="500857" y="380602"/>
                    <a:pt x="548085" y="412749"/>
                    <a:pt x="561976" y="397668"/>
                  </a:cubicBezTo>
                  <a:lnTo>
                    <a:pt x="535782" y="269081"/>
                  </a:lnTo>
                  <a:lnTo>
                    <a:pt x="104776" y="21431"/>
                  </a:lnTo>
                  <a:lnTo>
                    <a:pt x="50007" y="0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F2C58C1-C7A8-456F-A306-DFCB2E7A0C47}"/>
                </a:ext>
              </a:extLst>
            </p:cNvPr>
            <p:cNvSpPr/>
            <p:nvPr/>
          </p:nvSpPr>
          <p:spPr>
            <a:xfrm>
              <a:off x="4505325" y="3117056"/>
              <a:ext cx="90488" cy="64294"/>
            </a:xfrm>
            <a:custGeom>
              <a:avLst/>
              <a:gdLst>
                <a:gd name="connsiteX0" fmla="*/ 0 w 90488"/>
                <a:gd name="connsiteY0" fmla="*/ 9525 h 64294"/>
                <a:gd name="connsiteX1" fmla="*/ 78581 w 90488"/>
                <a:gd name="connsiteY1" fmla="*/ 64294 h 64294"/>
                <a:gd name="connsiteX2" fmla="*/ 90488 w 90488"/>
                <a:gd name="connsiteY2" fmla="*/ 0 h 64294"/>
                <a:gd name="connsiteX3" fmla="*/ 50006 w 90488"/>
                <a:gd name="connsiteY3" fmla="*/ 0 h 64294"/>
                <a:gd name="connsiteX4" fmla="*/ 0 w 90488"/>
                <a:gd name="connsiteY4" fmla="*/ 952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64294">
                  <a:moveTo>
                    <a:pt x="0" y="9525"/>
                  </a:moveTo>
                  <a:lnTo>
                    <a:pt x="78581" y="64294"/>
                  </a:lnTo>
                  <a:lnTo>
                    <a:pt x="90488" y="0"/>
                  </a:lnTo>
                  <a:lnTo>
                    <a:pt x="50006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E70A6C-5087-45EE-B552-B6E891E8E8DF}"/>
                </a:ext>
              </a:extLst>
            </p:cNvPr>
            <p:cNvSpPr/>
            <p:nvPr/>
          </p:nvSpPr>
          <p:spPr>
            <a:xfrm>
              <a:off x="7059946" y="3590643"/>
              <a:ext cx="423862" cy="452438"/>
            </a:xfrm>
            <a:custGeom>
              <a:avLst/>
              <a:gdLst>
                <a:gd name="connsiteX0" fmla="*/ 385762 w 411956"/>
                <a:gd name="connsiteY0" fmla="*/ 0 h 357187"/>
                <a:gd name="connsiteX1" fmla="*/ 411956 w 411956"/>
                <a:gd name="connsiteY1" fmla="*/ 111918 h 357187"/>
                <a:gd name="connsiteX2" fmla="*/ 283369 w 411956"/>
                <a:gd name="connsiteY2" fmla="*/ 192881 h 357187"/>
                <a:gd name="connsiteX3" fmla="*/ 26194 w 411956"/>
                <a:gd name="connsiteY3" fmla="*/ 357187 h 357187"/>
                <a:gd name="connsiteX4" fmla="*/ 0 w 411956"/>
                <a:gd name="connsiteY4" fmla="*/ 247650 h 357187"/>
                <a:gd name="connsiteX5" fmla="*/ 271462 w 411956"/>
                <a:gd name="connsiteY5" fmla="*/ 57150 h 357187"/>
                <a:gd name="connsiteX6" fmla="*/ 385762 w 411956"/>
                <a:gd name="connsiteY6" fmla="*/ 0 h 357187"/>
                <a:gd name="connsiteX0" fmla="*/ 385762 w 411956"/>
                <a:gd name="connsiteY0" fmla="*/ 0 h 357187"/>
                <a:gd name="connsiteX1" fmla="*/ 411956 w 411956"/>
                <a:gd name="connsiteY1" fmla="*/ 111918 h 357187"/>
                <a:gd name="connsiteX2" fmla="*/ 283369 w 411956"/>
                <a:gd name="connsiteY2" fmla="*/ 192881 h 357187"/>
                <a:gd name="connsiteX3" fmla="*/ 147637 w 411956"/>
                <a:gd name="connsiteY3" fmla="*/ 278606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57187"/>
                <a:gd name="connsiteX1" fmla="*/ 411956 w 411956"/>
                <a:gd name="connsiteY1" fmla="*/ 92868 h 357187"/>
                <a:gd name="connsiteX2" fmla="*/ 283369 w 411956"/>
                <a:gd name="connsiteY2" fmla="*/ 192881 h 357187"/>
                <a:gd name="connsiteX3" fmla="*/ 147637 w 411956"/>
                <a:gd name="connsiteY3" fmla="*/ 278606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57187"/>
                <a:gd name="connsiteX1" fmla="*/ 411956 w 411956"/>
                <a:gd name="connsiteY1" fmla="*/ 92868 h 357187"/>
                <a:gd name="connsiteX2" fmla="*/ 285751 w 411956"/>
                <a:gd name="connsiteY2" fmla="*/ 195262 h 357187"/>
                <a:gd name="connsiteX3" fmla="*/ 147637 w 411956"/>
                <a:gd name="connsiteY3" fmla="*/ 278606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57187"/>
                <a:gd name="connsiteX1" fmla="*/ 411956 w 411956"/>
                <a:gd name="connsiteY1" fmla="*/ 92868 h 357187"/>
                <a:gd name="connsiteX2" fmla="*/ 285751 w 411956"/>
                <a:gd name="connsiteY2" fmla="*/ 195262 h 357187"/>
                <a:gd name="connsiteX3" fmla="*/ 147637 w 411956"/>
                <a:gd name="connsiteY3" fmla="*/ 290513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285751 w 411956"/>
                <a:gd name="connsiteY2" fmla="*/ 195262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285751 w 411956"/>
                <a:gd name="connsiteY2" fmla="*/ 195262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285751 w 411956"/>
                <a:gd name="connsiteY2" fmla="*/ 195262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300039 w 411956"/>
                <a:gd name="connsiteY2" fmla="*/ 197643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300039 w 411956"/>
                <a:gd name="connsiteY2" fmla="*/ 197643 h 369094"/>
                <a:gd name="connsiteX3" fmla="*/ 157162 w 411956"/>
                <a:gd name="connsiteY3" fmla="*/ 297657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407193 w 433387"/>
                <a:gd name="connsiteY0" fmla="*/ 0 h 369094"/>
                <a:gd name="connsiteX1" fmla="*/ 433387 w 433387"/>
                <a:gd name="connsiteY1" fmla="*/ 92868 h 369094"/>
                <a:gd name="connsiteX2" fmla="*/ 321470 w 433387"/>
                <a:gd name="connsiteY2" fmla="*/ 197643 h 369094"/>
                <a:gd name="connsiteX3" fmla="*/ 178593 w 433387"/>
                <a:gd name="connsiteY3" fmla="*/ 297657 h 369094"/>
                <a:gd name="connsiteX4" fmla="*/ 57150 w 433387"/>
                <a:gd name="connsiteY4" fmla="*/ 369094 h 369094"/>
                <a:gd name="connsiteX5" fmla="*/ 0 w 433387"/>
                <a:gd name="connsiteY5" fmla="*/ 254794 h 369094"/>
                <a:gd name="connsiteX6" fmla="*/ 292893 w 433387"/>
                <a:gd name="connsiteY6" fmla="*/ 57150 h 369094"/>
                <a:gd name="connsiteX7" fmla="*/ 407193 w 433387"/>
                <a:gd name="connsiteY7" fmla="*/ 0 h 369094"/>
                <a:gd name="connsiteX0" fmla="*/ 407193 w 433387"/>
                <a:gd name="connsiteY0" fmla="*/ 0 h 407194"/>
                <a:gd name="connsiteX1" fmla="*/ 433387 w 433387"/>
                <a:gd name="connsiteY1" fmla="*/ 92868 h 407194"/>
                <a:gd name="connsiteX2" fmla="*/ 321470 w 433387"/>
                <a:gd name="connsiteY2" fmla="*/ 197643 h 407194"/>
                <a:gd name="connsiteX3" fmla="*/ 178593 w 433387"/>
                <a:gd name="connsiteY3" fmla="*/ 297657 h 407194"/>
                <a:gd name="connsiteX4" fmla="*/ 40482 w 433387"/>
                <a:gd name="connsiteY4" fmla="*/ 407194 h 407194"/>
                <a:gd name="connsiteX5" fmla="*/ 0 w 433387"/>
                <a:gd name="connsiteY5" fmla="*/ 254794 h 407194"/>
                <a:gd name="connsiteX6" fmla="*/ 292893 w 433387"/>
                <a:gd name="connsiteY6" fmla="*/ 57150 h 407194"/>
                <a:gd name="connsiteX7" fmla="*/ 407193 w 433387"/>
                <a:gd name="connsiteY7" fmla="*/ 0 h 407194"/>
                <a:gd name="connsiteX0" fmla="*/ 400049 w 433387"/>
                <a:gd name="connsiteY0" fmla="*/ 0 h 357188"/>
                <a:gd name="connsiteX1" fmla="*/ 433387 w 433387"/>
                <a:gd name="connsiteY1" fmla="*/ 42862 h 357188"/>
                <a:gd name="connsiteX2" fmla="*/ 321470 w 433387"/>
                <a:gd name="connsiteY2" fmla="*/ 147637 h 357188"/>
                <a:gd name="connsiteX3" fmla="*/ 178593 w 433387"/>
                <a:gd name="connsiteY3" fmla="*/ 247651 h 357188"/>
                <a:gd name="connsiteX4" fmla="*/ 40482 w 433387"/>
                <a:gd name="connsiteY4" fmla="*/ 357188 h 357188"/>
                <a:gd name="connsiteX5" fmla="*/ 0 w 433387"/>
                <a:gd name="connsiteY5" fmla="*/ 204788 h 357188"/>
                <a:gd name="connsiteX6" fmla="*/ 292893 w 433387"/>
                <a:gd name="connsiteY6" fmla="*/ 7144 h 357188"/>
                <a:gd name="connsiteX7" fmla="*/ 400049 w 433387"/>
                <a:gd name="connsiteY7" fmla="*/ 0 h 357188"/>
                <a:gd name="connsiteX0" fmla="*/ 400049 w 433387"/>
                <a:gd name="connsiteY0" fmla="*/ 0 h 357188"/>
                <a:gd name="connsiteX1" fmla="*/ 433387 w 433387"/>
                <a:gd name="connsiteY1" fmla="*/ 42862 h 357188"/>
                <a:gd name="connsiteX2" fmla="*/ 321470 w 433387"/>
                <a:gd name="connsiteY2" fmla="*/ 147637 h 357188"/>
                <a:gd name="connsiteX3" fmla="*/ 178593 w 433387"/>
                <a:gd name="connsiteY3" fmla="*/ 247651 h 357188"/>
                <a:gd name="connsiteX4" fmla="*/ 40482 w 433387"/>
                <a:gd name="connsiteY4" fmla="*/ 357188 h 357188"/>
                <a:gd name="connsiteX5" fmla="*/ 0 w 433387"/>
                <a:gd name="connsiteY5" fmla="*/ 204788 h 357188"/>
                <a:gd name="connsiteX6" fmla="*/ 159543 w 433387"/>
                <a:gd name="connsiteY6" fmla="*/ 100013 h 357188"/>
                <a:gd name="connsiteX7" fmla="*/ 400049 w 433387"/>
                <a:gd name="connsiteY7" fmla="*/ 0 h 357188"/>
                <a:gd name="connsiteX0" fmla="*/ 400049 w 438150"/>
                <a:gd name="connsiteY0" fmla="*/ 0 h 357188"/>
                <a:gd name="connsiteX1" fmla="*/ 438150 w 438150"/>
                <a:gd name="connsiteY1" fmla="*/ 130968 h 357188"/>
                <a:gd name="connsiteX2" fmla="*/ 321470 w 438150"/>
                <a:gd name="connsiteY2" fmla="*/ 147637 h 357188"/>
                <a:gd name="connsiteX3" fmla="*/ 178593 w 438150"/>
                <a:gd name="connsiteY3" fmla="*/ 247651 h 357188"/>
                <a:gd name="connsiteX4" fmla="*/ 40482 w 438150"/>
                <a:gd name="connsiteY4" fmla="*/ 357188 h 357188"/>
                <a:gd name="connsiteX5" fmla="*/ 0 w 438150"/>
                <a:gd name="connsiteY5" fmla="*/ 204788 h 357188"/>
                <a:gd name="connsiteX6" fmla="*/ 159543 w 438150"/>
                <a:gd name="connsiteY6" fmla="*/ 100013 h 357188"/>
                <a:gd name="connsiteX7" fmla="*/ 400049 w 438150"/>
                <a:gd name="connsiteY7" fmla="*/ 0 h 357188"/>
                <a:gd name="connsiteX0" fmla="*/ 400049 w 438150"/>
                <a:gd name="connsiteY0" fmla="*/ 0 h 357188"/>
                <a:gd name="connsiteX1" fmla="*/ 438150 w 438150"/>
                <a:gd name="connsiteY1" fmla="*/ 130968 h 357188"/>
                <a:gd name="connsiteX2" fmla="*/ 321470 w 438150"/>
                <a:gd name="connsiteY2" fmla="*/ 147637 h 357188"/>
                <a:gd name="connsiteX3" fmla="*/ 202405 w 438150"/>
                <a:gd name="connsiteY3" fmla="*/ 269082 h 357188"/>
                <a:gd name="connsiteX4" fmla="*/ 40482 w 438150"/>
                <a:gd name="connsiteY4" fmla="*/ 357188 h 357188"/>
                <a:gd name="connsiteX5" fmla="*/ 0 w 438150"/>
                <a:gd name="connsiteY5" fmla="*/ 204788 h 357188"/>
                <a:gd name="connsiteX6" fmla="*/ 159543 w 438150"/>
                <a:gd name="connsiteY6" fmla="*/ 100013 h 357188"/>
                <a:gd name="connsiteX7" fmla="*/ 400049 w 438150"/>
                <a:gd name="connsiteY7" fmla="*/ 0 h 357188"/>
                <a:gd name="connsiteX0" fmla="*/ 400049 w 438150"/>
                <a:gd name="connsiteY0" fmla="*/ 0 h 357188"/>
                <a:gd name="connsiteX1" fmla="*/ 438150 w 438150"/>
                <a:gd name="connsiteY1" fmla="*/ 130968 h 357188"/>
                <a:gd name="connsiteX2" fmla="*/ 361952 w 438150"/>
                <a:gd name="connsiteY2" fmla="*/ 178594 h 357188"/>
                <a:gd name="connsiteX3" fmla="*/ 202405 w 438150"/>
                <a:gd name="connsiteY3" fmla="*/ 269082 h 357188"/>
                <a:gd name="connsiteX4" fmla="*/ 40482 w 438150"/>
                <a:gd name="connsiteY4" fmla="*/ 357188 h 357188"/>
                <a:gd name="connsiteX5" fmla="*/ 0 w 438150"/>
                <a:gd name="connsiteY5" fmla="*/ 204788 h 357188"/>
                <a:gd name="connsiteX6" fmla="*/ 159543 w 438150"/>
                <a:gd name="connsiteY6" fmla="*/ 100013 h 357188"/>
                <a:gd name="connsiteX7" fmla="*/ 400049 w 438150"/>
                <a:gd name="connsiteY7" fmla="*/ 0 h 357188"/>
                <a:gd name="connsiteX0" fmla="*/ 400049 w 423862"/>
                <a:gd name="connsiteY0" fmla="*/ 0 h 357188"/>
                <a:gd name="connsiteX1" fmla="*/ 423862 w 423862"/>
                <a:gd name="connsiteY1" fmla="*/ 114299 h 357188"/>
                <a:gd name="connsiteX2" fmla="*/ 361952 w 423862"/>
                <a:gd name="connsiteY2" fmla="*/ 178594 h 357188"/>
                <a:gd name="connsiteX3" fmla="*/ 202405 w 423862"/>
                <a:gd name="connsiteY3" fmla="*/ 269082 h 357188"/>
                <a:gd name="connsiteX4" fmla="*/ 40482 w 423862"/>
                <a:gd name="connsiteY4" fmla="*/ 357188 h 357188"/>
                <a:gd name="connsiteX5" fmla="*/ 0 w 423862"/>
                <a:gd name="connsiteY5" fmla="*/ 204788 h 357188"/>
                <a:gd name="connsiteX6" fmla="*/ 159543 w 423862"/>
                <a:gd name="connsiteY6" fmla="*/ 100013 h 357188"/>
                <a:gd name="connsiteX7" fmla="*/ 400049 w 423862"/>
                <a:gd name="connsiteY7" fmla="*/ 0 h 357188"/>
                <a:gd name="connsiteX0" fmla="*/ 400049 w 423862"/>
                <a:gd name="connsiteY0" fmla="*/ 0 h 357188"/>
                <a:gd name="connsiteX1" fmla="*/ 423862 w 423862"/>
                <a:gd name="connsiteY1" fmla="*/ 114299 h 357188"/>
                <a:gd name="connsiteX2" fmla="*/ 326234 w 423862"/>
                <a:gd name="connsiteY2" fmla="*/ 202407 h 357188"/>
                <a:gd name="connsiteX3" fmla="*/ 202405 w 423862"/>
                <a:gd name="connsiteY3" fmla="*/ 269082 h 357188"/>
                <a:gd name="connsiteX4" fmla="*/ 40482 w 423862"/>
                <a:gd name="connsiteY4" fmla="*/ 357188 h 357188"/>
                <a:gd name="connsiteX5" fmla="*/ 0 w 423862"/>
                <a:gd name="connsiteY5" fmla="*/ 204788 h 357188"/>
                <a:gd name="connsiteX6" fmla="*/ 159543 w 423862"/>
                <a:gd name="connsiteY6" fmla="*/ 100013 h 357188"/>
                <a:gd name="connsiteX7" fmla="*/ 400049 w 423862"/>
                <a:gd name="connsiteY7" fmla="*/ 0 h 357188"/>
                <a:gd name="connsiteX0" fmla="*/ 400049 w 423862"/>
                <a:gd name="connsiteY0" fmla="*/ 0 h 357188"/>
                <a:gd name="connsiteX1" fmla="*/ 423862 w 423862"/>
                <a:gd name="connsiteY1" fmla="*/ 114299 h 357188"/>
                <a:gd name="connsiteX2" fmla="*/ 326234 w 423862"/>
                <a:gd name="connsiteY2" fmla="*/ 202407 h 357188"/>
                <a:gd name="connsiteX3" fmla="*/ 200023 w 423862"/>
                <a:gd name="connsiteY3" fmla="*/ 273844 h 357188"/>
                <a:gd name="connsiteX4" fmla="*/ 40482 w 423862"/>
                <a:gd name="connsiteY4" fmla="*/ 357188 h 357188"/>
                <a:gd name="connsiteX5" fmla="*/ 0 w 423862"/>
                <a:gd name="connsiteY5" fmla="*/ 204788 h 357188"/>
                <a:gd name="connsiteX6" fmla="*/ 159543 w 423862"/>
                <a:gd name="connsiteY6" fmla="*/ 100013 h 357188"/>
                <a:gd name="connsiteX7" fmla="*/ 400049 w 423862"/>
                <a:gd name="connsiteY7" fmla="*/ 0 h 357188"/>
                <a:gd name="connsiteX0" fmla="*/ 383381 w 423862"/>
                <a:gd name="connsiteY0" fmla="*/ 0 h 397669"/>
                <a:gd name="connsiteX1" fmla="*/ 423862 w 423862"/>
                <a:gd name="connsiteY1" fmla="*/ 154780 h 397669"/>
                <a:gd name="connsiteX2" fmla="*/ 326234 w 423862"/>
                <a:gd name="connsiteY2" fmla="*/ 242888 h 397669"/>
                <a:gd name="connsiteX3" fmla="*/ 200023 w 423862"/>
                <a:gd name="connsiteY3" fmla="*/ 314325 h 397669"/>
                <a:gd name="connsiteX4" fmla="*/ 40482 w 423862"/>
                <a:gd name="connsiteY4" fmla="*/ 397669 h 397669"/>
                <a:gd name="connsiteX5" fmla="*/ 0 w 423862"/>
                <a:gd name="connsiteY5" fmla="*/ 245269 h 397669"/>
                <a:gd name="connsiteX6" fmla="*/ 159543 w 423862"/>
                <a:gd name="connsiteY6" fmla="*/ 140494 h 397669"/>
                <a:gd name="connsiteX7" fmla="*/ 383381 w 423862"/>
                <a:gd name="connsiteY7" fmla="*/ 0 h 397669"/>
                <a:gd name="connsiteX0" fmla="*/ 383381 w 423862"/>
                <a:gd name="connsiteY0" fmla="*/ 0 h 452438"/>
                <a:gd name="connsiteX1" fmla="*/ 423862 w 423862"/>
                <a:gd name="connsiteY1" fmla="*/ 154780 h 452438"/>
                <a:gd name="connsiteX2" fmla="*/ 326234 w 423862"/>
                <a:gd name="connsiteY2" fmla="*/ 242888 h 452438"/>
                <a:gd name="connsiteX3" fmla="*/ 200023 w 423862"/>
                <a:gd name="connsiteY3" fmla="*/ 314325 h 452438"/>
                <a:gd name="connsiteX4" fmla="*/ 57151 w 423862"/>
                <a:gd name="connsiteY4" fmla="*/ 452438 h 452438"/>
                <a:gd name="connsiteX5" fmla="*/ 0 w 423862"/>
                <a:gd name="connsiteY5" fmla="*/ 245269 h 452438"/>
                <a:gd name="connsiteX6" fmla="*/ 159543 w 423862"/>
                <a:gd name="connsiteY6" fmla="*/ 140494 h 452438"/>
                <a:gd name="connsiteX7" fmla="*/ 383381 w 423862"/>
                <a:gd name="connsiteY7" fmla="*/ 0 h 452438"/>
                <a:gd name="connsiteX0" fmla="*/ 383381 w 423862"/>
                <a:gd name="connsiteY0" fmla="*/ 0 h 452438"/>
                <a:gd name="connsiteX1" fmla="*/ 423862 w 423862"/>
                <a:gd name="connsiteY1" fmla="*/ 154780 h 452438"/>
                <a:gd name="connsiteX2" fmla="*/ 326234 w 423862"/>
                <a:gd name="connsiteY2" fmla="*/ 242888 h 452438"/>
                <a:gd name="connsiteX3" fmla="*/ 219073 w 423862"/>
                <a:gd name="connsiteY3" fmla="*/ 364332 h 452438"/>
                <a:gd name="connsiteX4" fmla="*/ 57151 w 423862"/>
                <a:gd name="connsiteY4" fmla="*/ 452438 h 452438"/>
                <a:gd name="connsiteX5" fmla="*/ 0 w 423862"/>
                <a:gd name="connsiteY5" fmla="*/ 245269 h 452438"/>
                <a:gd name="connsiteX6" fmla="*/ 159543 w 423862"/>
                <a:gd name="connsiteY6" fmla="*/ 140494 h 452438"/>
                <a:gd name="connsiteX7" fmla="*/ 383381 w 423862"/>
                <a:gd name="connsiteY7" fmla="*/ 0 h 45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862" h="452438">
                  <a:moveTo>
                    <a:pt x="383381" y="0"/>
                  </a:moveTo>
                  <a:lnTo>
                    <a:pt x="423862" y="154780"/>
                  </a:lnTo>
                  <a:cubicBezTo>
                    <a:pt x="407194" y="187324"/>
                    <a:pt x="360365" y="207963"/>
                    <a:pt x="326234" y="242888"/>
                  </a:cubicBezTo>
                  <a:cubicBezTo>
                    <a:pt x="292103" y="277813"/>
                    <a:pt x="263920" y="329407"/>
                    <a:pt x="219073" y="364332"/>
                  </a:cubicBezTo>
                  <a:cubicBezTo>
                    <a:pt x="174226" y="399257"/>
                    <a:pt x="94457" y="426244"/>
                    <a:pt x="57151" y="452438"/>
                  </a:cubicBezTo>
                  <a:lnTo>
                    <a:pt x="0" y="245269"/>
                  </a:lnTo>
                  <a:lnTo>
                    <a:pt x="159543" y="140494"/>
                  </a:lnTo>
                  <a:lnTo>
                    <a:pt x="383381" y="0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BC2BCF4-51A1-45F4-BA3B-7AFD00F6B495}"/>
                </a:ext>
              </a:extLst>
            </p:cNvPr>
            <p:cNvSpPr/>
            <p:nvPr/>
          </p:nvSpPr>
          <p:spPr>
            <a:xfrm>
              <a:off x="6979316" y="3227763"/>
              <a:ext cx="469107" cy="659606"/>
            </a:xfrm>
            <a:custGeom>
              <a:avLst/>
              <a:gdLst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311944 h 554831"/>
                <a:gd name="connsiteX3" fmla="*/ 71438 w 447675"/>
                <a:gd name="connsiteY3" fmla="*/ 554831 h 554831"/>
                <a:gd name="connsiteX4" fmla="*/ 0 w 447675"/>
                <a:gd name="connsiteY4" fmla="*/ 278606 h 554831"/>
                <a:gd name="connsiteX5" fmla="*/ 230981 w 447675"/>
                <a:gd name="connsiteY5" fmla="*/ 85725 h 554831"/>
                <a:gd name="connsiteX6" fmla="*/ 392906 w 447675"/>
                <a:gd name="connsiteY6" fmla="*/ 0 h 554831"/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297657 h 554831"/>
                <a:gd name="connsiteX3" fmla="*/ 71438 w 447675"/>
                <a:gd name="connsiteY3" fmla="*/ 554831 h 554831"/>
                <a:gd name="connsiteX4" fmla="*/ 0 w 447675"/>
                <a:gd name="connsiteY4" fmla="*/ 278606 h 554831"/>
                <a:gd name="connsiteX5" fmla="*/ 230981 w 447675"/>
                <a:gd name="connsiteY5" fmla="*/ 85725 h 554831"/>
                <a:gd name="connsiteX6" fmla="*/ 392906 w 447675"/>
                <a:gd name="connsiteY6" fmla="*/ 0 h 554831"/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297657 h 554831"/>
                <a:gd name="connsiteX3" fmla="*/ 276225 w 447675"/>
                <a:gd name="connsiteY3" fmla="*/ 416719 h 554831"/>
                <a:gd name="connsiteX4" fmla="*/ 71438 w 447675"/>
                <a:gd name="connsiteY4" fmla="*/ 554831 h 554831"/>
                <a:gd name="connsiteX5" fmla="*/ 0 w 447675"/>
                <a:gd name="connsiteY5" fmla="*/ 278606 h 554831"/>
                <a:gd name="connsiteX6" fmla="*/ 230981 w 447675"/>
                <a:gd name="connsiteY6" fmla="*/ 85725 h 554831"/>
                <a:gd name="connsiteX7" fmla="*/ 392906 w 447675"/>
                <a:gd name="connsiteY7" fmla="*/ 0 h 554831"/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297657 h 554831"/>
                <a:gd name="connsiteX3" fmla="*/ 373856 w 447675"/>
                <a:gd name="connsiteY3" fmla="*/ 345281 h 554831"/>
                <a:gd name="connsiteX4" fmla="*/ 276225 w 447675"/>
                <a:gd name="connsiteY4" fmla="*/ 416719 h 554831"/>
                <a:gd name="connsiteX5" fmla="*/ 71438 w 447675"/>
                <a:gd name="connsiteY5" fmla="*/ 554831 h 554831"/>
                <a:gd name="connsiteX6" fmla="*/ 0 w 447675"/>
                <a:gd name="connsiteY6" fmla="*/ 278606 h 554831"/>
                <a:gd name="connsiteX7" fmla="*/ 230981 w 447675"/>
                <a:gd name="connsiteY7" fmla="*/ 85725 h 554831"/>
                <a:gd name="connsiteX8" fmla="*/ 392906 w 447675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73856 w 438150"/>
                <a:gd name="connsiteY3" fmla="*/ 345281 h 554831"/>
                <a:gd name="connsiteX4" fmla="*/ 276225 w 438150"/>
                <a:gd name="connsiteY4" fmla="*/ 416719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57187 w 438150"/>
                <a:gd name="connsiteY3" fmla="*/ 357187 h 554831"/>
                <a:gd name="connsiteX4" fmla="*/ 276225 w 438150"/>
                <a:gd name="connsiteY4" fmla="*/ 416719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57187 w 438150"/>
                <a:gd name="connsiteY3" fmla="*/ 357187 h 554831"/>
                <a:gd name="connsiteX4" fmla="*/ 226219 w 438150"/>
                <a:gd name="connsiteY4" fmla="*/ 457200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61950 w 438150"/>
                <a:gd name="connsiteY3" fmla="*/ 364331 h 554831"/>
                <a:gd name="connsiteX4" fmla="*/ 226219 w 438150"/>
                <a:gd name="connsiteY4" fmla="*/ 457200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61950 w 438150"/>
                <a:gd name="connsiteY3" fmla="*/ 364331 h 554831"/>
                <a:gd name="connsiteX4" fmla="*/ 219075 w 438150"/>
                <a:gd name="connsiteY4" fmla="*/ 476250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614362"/>
                <a:gd name="connsiteX1" fmla="*/ 411956 w 438150"/>
                <a:gd name="connsiteY1" fmla="*/ 147638 h 614362"/>
                <a:gd name="connsiteX2" fmla="*/ 438150 w 438150"/>
                <a:gd name="connsiteY2" fmla="*/ 290513 h 614362"/>
                <a:gd name="connsiteX3" fmla="*/ 361950 w 438150"/>
                <a:gd name="connsiteY3" fmla="*/ 364331 h 614362"/>
                <a:gd name="connsiteX4" fmla="*/ 219075 w 438150"/>
                <a:gd name="connsiteY4" fmla="*/ 476250 h 614362"/>
                <a:gd name="connsiteX5" fmla="*/ 85725 w 438150"/>
                <a:gd name="connsiteY5" fmla="*/ 614362 h 614362"/>
                <a:gd name="connsiteX6" fmla="*/ 0 w 438150"/>
                <a:gd name="connsiteY6" fmla="*/ 278606 h 614362"/>
                <a:gd name="connsiteX7" fmla="*/ 230981 w 438150"/>
                <a:gd name="connsiteY7" fmla="*/ 85725 h 614362"/>
                <a:gd name="connsiteX8" fmla="*/ 392906 w 438150"/>
                <a:gd name="connsiteY8" fmla="*/ 0 h 614362"/>
                <a:gd name="connsiteX0" fmla="*/ 392906 w 497681"/>
                <a:gd name="connsiteY0" fmla="*/ 0 h 614362"/>
                <a:gd name="connsiteX1" fmla="*/ 411956 w 497681"/>
                <a:gd name="connsiteY1" fmla="*/ 147638 h 614362"/>
                <a:gd name="connsiteX2" fmla="*/ 497681 w 497681"/>
                <a:gd name="connsiteY2" fmla="*/ 400050 h 614362"/>
                <a:gd name="connsiteX3" fmla="*/ 361950 w 497681"/>
                <a:gd name="connsiteY3" fmla="*/ 364331 h 614362"/>
                <a:gd name="connsiteX4" fmla="*/ 219075 w 497681"/>
                <a:gd name="connsiteY4" fmla="*/ 476250 h 614362"/>
                <a:gd name="connsiteX5" fmla="*/ 85725 w 497681"/>
                <a:gd name="connsiteY5" fmla="*/ 614362 h 614362"/>
                <a:gd name="connsiteX6" fmla="*/ 0 w 497681"/>
                <a:gd name="connsiteY6" fmla="*/ 278606 h 614362"/>
                <a:gd name="connsiteX7" fmla="*/ 230981 w 497681"/>
                <a:gd name="connsiteY7" fmla="*/ 85725 h 614362"/>
                <a:gd name="connsiteX8" fmla="*/ 392906 w 497681"/>
                <a:gd name="connsiteY8" fmla="*/ 0 h 614362"/>
                <a:gd name="connsiteX0" fmla="*/ 392906 w 497681"/>
                <a:gd name="connsiteY0" fmla="*/ 0 h 614362"/>
                <a:gd name="connsiteX1" fmla="*/ 411956 w 497681"/>
                <a:gd name="connsiteY1" fmla="*/ 147638 h 614362"/>
                <a:gd name="connsiteX2" fmla="*/ 497681 w 497681"/>
                <a:gd name="connsiteY2" fmla="*/ 400050 h 614362"/>
                <a:gd name="connsiteX3" fmla="*/ 376237 w 497681"/>
                <a:gd name="connsiteY3" fmla="*/ 452438 h 614362"/>
                <a:gd name="connsiteX4" fmla="*/ 219075 w 497681"/>
                <a:gd name="connsiteY4" fmla="*/ 476250 h 614362"/>
                <a:gd name="connsiteX5" fmla="*/ 85725 w 497681"/>
                <a:gd name="connsiteY5" fmla="*/ 614362 h 614362"/>
                <a:gd name="connsiteX6" fmla="*/ 0 w 497681"/>
                <a:gd name="connsiteY6" fmla="*/ 278606 h 614362"/>
                <a:gd name="connsiteX7" fmla="*/ 230981 w 497681"/>
                <a:gd name="connsiteY7" fmla="*/ 85725 h 614362"/>
                <a:gd name="connsiteX8" fmla="*/ 392906 w 497681"/>
                <a:gd name="connsiteY8" fmla="*/ 0 h 614362"/>
                <a:gd name="connsiteX0" fmla="*/ 392906 w 497681"/>
                <a:gd name="connsiteY0" fmla="*/ 0 h 614362"/>
                <a:gd name="connsiteX1" fmla="*/ 411956 w 497681"/>
                <a:gd name="connsiteY1" fmla="*/ 147638 h 614362"/>
                <a:gd name="connsiteX2" fmla="*/ 497681 w 497681"/>
                <a:gd name="connsiteY2" fmla="*/ 400050 h 614362"/>
                <a:gd name="connsiteX3" fmla="*/ 376237 w 497681"/>
                <a:gd name="connsiteY3" fmla="*/ 452438 h 614362"/>
                <a:gd name="connsiteX4" fmla="*/ 252413 w 497681"/>
                <a:gd name="connsiteY4" fmla="*/ 573882 h 614362"/>
                <a:gd name="connsiteX5" fmla="*/ 85725 w 497681"/>
                <a:gd name="connsiteY5" fmla="*/ 614362 h 614362"/>
                <a:gd name="connsiteX6" fmla="*/ 0 w 497681"/>
                <a:gd name="connsiteY6" fmla="*/ 278606 h 614362"/>
                <a:gd name="connsiteX7" fmla="*/ 230981 w 497681"/>
                <a:gd name="connsiteY7" fmla="*/ 85725 h 614362"/>
                <a:gd name="connsiteX8" fmla="*/ 392906 w 497681"/>
                <a:gd name="connsiteY8" fmla="*/ 0 h 614362"/>
                <a:gd name="connsiteX0" fmla="*/ 392906 w 497681"/>
                <a:gd name="connsiteY0" fmla="*/ 0 h 659606"/>
                <a:gd name="connsiteX1" fmla="*/ 411956 w 497681"/>
                <a:gd name="connsiteY1" fmla="*/ 147638 h 659606"/>
                <a:gd name="connsiteX2" fmla="*/ 497681 w 497681"/>
                <a:gd name="connsiteY2" fmla="*/ 400050 h 659606"/>
                <a:gd name="connsiteX3" fmla="*/ 376237 w 497681"/>
                <a:gd name="connsiteY3" fmla="*/ 452438 h 659606"/>
                <a:gd name="connsiteX4" fmla="*/ 252413 w 497681"/>
                <a:gd name="connsiteY4" fmla="*/ 573882 h 659606"/>
                <a:gd name="connsiteX5" fmla="*/ 90487 w 497681"/>
                <a:gd name="connsiteY5" fmla="*/ 659606 h 659606"/>
                <a:gd name="connsiteX6" fmla="*/ 0 w 497681"/>
                <a:gd name="connsiteY6" fmla="*/ 278606 h 659606"/>
                <a:gd name="connsiteX7" fmla="*/ 230981 w 497681"/>
                <a:gd name="connsiteY7" fmla="*/ 85725 h 659606"/>
                <a:gd name="connsiteX8" fmla="*/ 392906 w 497681"/>
                <a:gd name="connsiteY8" fmla="*/ 0 h 659606"/>
                <a:gd name="connsiteX0" fmla="*/ 392906 w 497681"/>
                <a:gd name="connsiteY0" fmla="*/ 0 h 659606"/>
                <a:gd name="connsiteX1" fmla="*/ 411956 w 497681"/>
                <a:gd name="connsiteY1" fmla="*/ 147638 h 659606"/>
                <a:gd name="connsiteX2" fmla="*/ 497681 w 497681"/>
                <a:gd name="connsiteY2" fmla="*/ 400050 h 659606"/>
                <a:gd name="connsiteX3" fmla="*/ 383381 w 497681"/>
                <a:gd name="connsiteY3" fmla="*/ 485775 h 659606"/>
                <a:gd name="connsiteX4" fmla="*/ 252413 w 497681"/>
                <a:gd name="connsiteY4" fmla="*/ 573882 h 659606"/>
                <a:gd name="connsiteX5" fmla="*/ 90487 w 497681"/>
                <a:gd name="connsiteY5" fmla="*/ 659606 h 659606"/>
                <a:gd name="connsiteX6" fmla="*/ 0 w 497681"/>
                <a:gd name="connsiteY6" fmla="*/ 278606 h 659606"/>
                <a:gd name="connsiteX7" fmla="*/ 230981 w 497681"/>
                <a:gd name="connsiteY7" fmla="*/ 85725 h 659606"/>
                <a:gd name="connsiteX8" fmla="*/ 392906 w 497681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52413 w 481013"/>
                <a:gd name="connsiteY4" fmla="*/ 573882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52413 w 481013"/>
                <a:gd name="connsiteY4" fmla="*/ 573882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45269 w 481013"/>
                <a:gd name="connsiteY4" fmla="*/ 578644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45269 w 481013"/>
                <a:gd name="connsiteY4" fmla="*/ 578644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54794 w 481013"/>
                <a:gd name="connsiteY4" fmla="*/ 583407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192881 w 481013"/>
                <a:gd name="connsiteY4" fmla="*/ 409576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66700 w 481013"/>
                <a:gd name="connsiteY4" fmla="*/ 552451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83369 w 481013"/>
                <a:gd name="connsiteY4" fmla="*/ 533401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404812 w 481013"/>
                <a:gd name="connsiteY3" fmla="*/ 452438 h 659606"/>
                <a:gd name="connsiteX4" fmla="*/ 283369 w 481013"/>
                <a:gd name="connsiteY4" fmla="*/ 533401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69107"/>
                <a:gd name="connsiteY0" fmla="*/ 0 h 659606"/>
                <a:gd name="connsiteX1" fmla="*/ 411956 w 469107"/>
                <a:gd name="connsiteY1" fmla="*/ 147638 h 659606"/>
                <a:gd name="connsiteX2" fmla="*/ 469107 w 469107"/>
                <a:gd name="connsiteY2" fmla="*/ 359569 h 659606"/>
                <a:gd name="connsiteX3" fmla="*/ 404812 w 469107"/>
                <a:gd name="connsiteY3" fmla="*/ 452438 h 659606"/>
                <a:gd name="connsiteX4" fmla="*/ 283369 w 469107"/>
                <a:gd name="connsiteY4" fmla="*/ 533401 h 659606"/>
                <a:gd name="connsiteX5" fmla="*/ 90487 w 469107"/>
                <a:gd name="connsiteY5" fmla="*/ 659606 h 659606"/>
                <a:gd name="connsiteX6" fmla="*/ 0 w 469107"/>
                <a:gd name="connsiteY6" fmla="*/ 278606 h 659606"/>
                <a:gd name="connsiteX7" fmla="*/ 230981 w 469107"/>
                <a:gd name="connsiteY7" fmla="*/ 85725 h 659606"/>
                <a:gd name="connsiteX8" fmla="*/ 392906 w 469107"/>
                <a:gd name="connsiteY8" fmla="*/ 0 h 65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107" h="659606">
                  <a:moveTo>
                    <a:pt x="392906" y="0"/>
                  </a:moveTo>
                  <a:lnTo>
                    <a:pt x="411956" y="147638"/>
                  </a:lnTo>
                  <a:lnTo>
                    <a:pt x="469107" y="359569"/>
                  </a:lnTo>
                  <a:cubicBezTo>
                    <a:pt x="464345" y="415925"/>
                    <a:pt x="435768" y="423466"/>
                    <a:pt x="404812" y="452438"/>
                  </a:cubicBezTo>
                  <a:cubicBezTo>
                    <a:pt x="373856" y="481410"/>
                    <a:pt x="335756" y="498873"/>
                    <a:pt x="283369" y="533401"/>
                  </a:cubicBezTo>
                  <a:lnTo>
                    <a:pt x="90487" y="659606"/>
                  </a:lnTo>
                  <a:lnTo>
                    <a:pt x="0" y="278606"/>
                  </a:lnTo>
                  <a:lnTo>
                    <a:pt x="230981" y="85725"/>
                  </a:lnTo>
                  <a:lnTo>
                    <a:pt x="392906" y="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C1B60E-1E53-4A71-BFF4-E8F1143CECA8}"/>
                </a:ext>
              </a:extLst>
            </p:cNvPr>
            <p:cNvSpPr/>
            <p:nvPr/>
          </p:nvSpPr>
          <p:spPr>
            <a:xfrm>
              <a:off x="7376985" y="2761067"/>
              <a:ext cx="1624012" cy="1497775"/>
            </a:xfrm>
            <a:custGeom>
              <a:avLst/>
              <a:gdLst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966"/>
                <a:gd name="connsiteX1" fmla="*/ 38100 w 1624012"/>
                <a:gd name="connsiteY1" fmla="*/ 726250 h 1562966"/>
                <a:gd name="connsiteX2" fmla="*/ 97631 w 1624012"/>
                <a:gd name="connsiteY2" fmla="*/ 935800 h 1562966"/>
                <a:gd name="connsiteX3" fmla="*/ 190500 w 1624012"/>
                <a:gd name="connsiteY3" fmla="*/ 1250125 h 1562966"/>
                <a:gd name="connsiteX4" fmla="*/ 292894 w 1624012"/>
                <a:gd name="connsiteY4" fmla="*/ 1562069 h 1562966"/>
                <a:gd name="connsiteX5" fmla="*/ 485775 w 1624012"/>
                <a:gd name="connsiteY5" fmla="*/ 1338232 h 1562966"/>
                <a:gd name="connsiteX6" fmla="*/ 621506 w 1624012"/>
                <a:gd name="connsiteY6" fmla="*/ 1147732 h 1562966"/>
                <a:gd name="connsiteX7" fmla="*/ 788194 w 1624012"/>
                <a:gd name="connsiteY7" fmla="*/ 964375 h 1562966"/>
                <a:gd name="connsiteX8" fmla="*/ 919162 w 1624012"/>
                <a:gd name="connsiteY8" fmla="*/ 892938 h 1562966"/>
                <a:gd name="connsiteX9" fmla="*/ 1052512 w 1624012"/>
                <a:gd name="connsiteY9" fmla="*/ 923894 h 1562966"/>
                <a:gd name="connsiteX10" fmla="*/ 1223962 w 1624012"/>
                <a:gd name="connsiteY10" fmla="*/ 1066769 h 1562966"/>
                <a:gd name="connsiteX11" fmla="*/ 1376362 w 1624012"/>
                <a:gd name="connsiteY11" fmla="*/ 1214407 h 1562966"/>
                <a:gd name="connsiteX12" fmla="*/ 1512094 w 1624012"/>
                <a:gd name="connsiteY12" fmla="*/ 1366807 h 1562966"/>
                <a:gd name="connsiteX13" fmla="*/ 1624012 w 1624012"/>
                <a:gd name="connsiteY13" fmla="*/ 1531113 h 1562966"/>
                <a:gd name="connsiteX14" fmla="*/ 1619250 w 1624012"/>
                <a:gd name="connsiteY14" fmla="*/ 545275 h 1562966"/>
                <a:gd name="connsiteX15" fmla="*/ 1569244 w 1624012"/>
                <a:gd name="connsiteY15" fmla="*/ 559563 h 1562966"/>
                <a:gd name="connsiteX16" fmla="*/ 1524000 w 1624012"/>
                <a:gd name="connsiteY16" fmla="*/ 542894 h 1562966"/>
                <a:gd name="connsiteX17" fmla="*/ 1488281 w 1624012"/>
                <a:gd name="connsiteY17" fmla="*/ 514319 h 1562966"/>
                <a:gd name="connsiteX18" fmla="*/ 1435894 w 1624012"/>
                <a:gd name="connsiteY18" fmla="*/ 538132 h 1562966"/>
                <a:gd name="connsiteX19" fmla="*/ 1388269 w 1624012"/>
                <a:gd name="connsiteY19" fmla="*/ 533369 h 1562966"/>
                <a:gd name="connsiteX20" fmla="*/ 1343025 w 1624012"/>
                <a:gd name="connsiteY20" fmla="*/ 469075 h 1562966"/>
                <a:gd name="connsiteX21" fmla="*/ 1269206 w 1624012"/>
                <a:gd name="connsiteY21" fmla="*/ 354775 h 1562966"/>
                <a:gd name="connsiteX22" fmla="*/ 1195387 w 1624012"/>
                <a:gd name="connsiteY22" fmla="*/ 245238 h 1562966"/>
                <a:gd name="connsiteX23" fmla="*/ 1150144 w 1624012"/>
                <a:gd name="connsiteY23" fmla="*/ 197613 h 1562966"/>
                <a:gd name="connsiteX24" fmla="*/ 1126331 w 1624012"/>
                <a:gd name="connsiteY24" fmla="*/ 204757 h 1562966"/>
                <a:gd name="connsiteX25" fmla="*/ 1059656 w 1624012"/>
                <a:gd name="connsiteY25" fmla="*/ 99982 h 1562966"/>
                <a:gd name="connsiteX26" fmla="*/ 990600 w 1624012"/>
                <a:gd name="connsiteY26" fmla="*/ 7113 h 1562966"/>
                <a:gd name="connsiteX27" fmla="*/ 945356 w 1624012"/>
                <a:gd name="connsiteY27" fmla="*/ 23782 h 1562966"/>
                <a:gd name="connsiteX28" fmla="*/ 838200 w 1624012"/>
                <a:gd name="connsiteY28" fmla="*/ 161894 h 1562966"/>
                <a:gd name="connsiteX29" fmla="*/ 750094 w 1624012"/>
                <a:gd name="connsiteY29" fmla="*/ 202375 h 1562966"/>
                <a:gd name="connsiteX30" fmla="*/ 719137 w 1624012"/>
                <a:gd name="connsiteY30" fmla="*/ 242857 h 1562966"/>
                <a:gd name="connsiteX31" fmla="*/ 678656 w 1624012"/>
                <a:gd name="connsiteY31" fmla="*/ 302388 h 1562966"/>
                <a:gd name="connsiteX32" fmla="*/ 585787 w 1624012"/>
                <a:gd name="connsiteY32" fmla="*/ 335725 h 1562966"/>
                <a:gd name="connsiteX33" fmla="*/ 550069 w 1624012"/>
                <a:gd name="connsiteY33" fmla="*/ 345250 h 1562966"/>
                <a:gd name="connsiteX34" fmla="*/ 502444 w 1624012"/>
                <a:gd name="connsiteY34" fmla="*/ 273813 h 1562966"/>
                <a:gd name="connsiteX35" fmla="*/ 459581 w 1624012"/>
                <a:gd name="connsiteY35" fmla="*/ 199994 h 1562966"/>
                <a:gd name="connsiteX36" fmla="*/ 428625 w 1624012"/>
                <a:gd name="connsiteY36" fmla="*/ 145225 h 1562966"/>
                <a:gd name="connsiteX37" fmla="*/ 383381 w 1624012"/>
                <a:gd name="connsiteY37" fmla="*/ 104744 h 1562966"/>
                <a:gd name="connsiteX38" fmla="*/ 154781 w 1624012"/>
                <a:gd name="connsiteY38" fmla="*/ 354775 h 1562966"/>
                <a:gd name="connsiteX39" fmla="*/ 0 w 1624012"/>
                <a:gd name="connsiteY39" fmla="*/ 500032 h 1562966"/>
                <a:gd name="connsiteX0" fmla="*/ 0 w 1624012"/>
                <a:gd name="connsiteY0" fmla="*/ 500032 h 1555852"/>
                <a:gd name="connsiteX1" fmla="*/ 38100 w 1624012"/>
                <a:gd name="connsiteY1" fmla="*/ 726250 h 1555852"/>
                <a:gd name="connsiteX2" fmla="*/ 97631 w 1624012"/>
                <a:gd name="connsiteY2" fmla="*/ 935800 h 1555852"/>
                <a:gd name="connsiteX3" fmla="*/ 190500 w 1624012"/>
                <a:gd name="connsiteY3" fmla="*/ 1250125 h 1555852"/>
                <a:gd name="connsiteX4" fmla="*/ 285750 w 1624012"/>
                <a:gd name="connsiteY4" fmla="*/ 1554925 h 1555852"/>
                <a:gd name="connsiteX5" fmla="*/ 485775 w 1624012"/>
                <a:gd name="connsiteY5" fmla="*/ 1338232 h 1555852"/>
                <a:gd name="connsiteX6" fmla="*/ 621506 w 1624012"/>
                <a:gd name="connsiteY6" fmla="*/ 1147732 h 1555852"/>
                <a:gd name="connsiteX7" fmla="*/ 788194 w 1624012"/>
                <a:gd name="connsiteY7" fmla="*/ 964375 h 1555852"/>
                <a:gd name="connsiteX8" fmla="*/ 919162 w 1624012"/>
                <a:gd name="connsiteY8" fmla="*/ 892938 h 1555852"/>
                <a:gd name="connsiteX9" fmla="*/ 1052512 w 1624012"/>
                <a:gd name="connsiteY9" fmla="*/ 923894 h 1555852"/>
                <a:gd name="connsiteX10" fmla="*/ 1223962 w 1624012"/>
                <a:gd name="connsiteY10" fmla="*/ 1066769 h 1555852"/>
                <a:gd name="connsiteX11" fmla="*/ 1376362 w 1624012"/>
                <a:gd name="connsiteY11" fmla="*/ 1214407 h 1555852"/>
                <a:gd name="connsiteX12" fmla="*/ 1512094 w 1624012"/>
                <a:gd name="connsiteY12" fmla="*/ 1366807 h 1555852"/>
                <a:gd name="connsiteX13" fmla="*/ 1624012 w 1624012"/>
                <a:gd name="connsiteY13" fmla="*/ 1531113 h 1555852"/>
                <a:gd name="connsiteX14" fmla="*/ 1619250 w 1624012"/>
                <a:gd name="connsiteY14" fmla="*/ 545275 h 1555852"/>
                <a:gd name="connsiteX15" fmla="*/ 1569244 w 1624012"/>
                <a:gd name="connsiteY15" fmla="*/ 559563 h 1555852"/>
                <a:gd name="connsiteX16" fmla="*/ 1524000 w 1624012"/>
                <a:gd name="connsiteY16" fmla="*/ 542894 h 1555852"/>
                <a:gd name="connsiteX17" fmla="*/ 1488281 w 1624012"/>
                <a:gd name="connsiteY17" fmla="*/ 514319 h 1555852"/>
                <a:gd name="connsiteX18" fmla="*/ 1435894 w 1624012"/>
                <a:gd name="connsiteY18" fmla="*/ 538132 h 1555852"/>
                <a:gd name="connsiteX19" fmla="*/ 1388269 w 1624012"/>
                <a:gd name="connsiteY19" fmla="*/ 533369 h 1555852"/>
                <a:gd name="connsiteX20" fmla="*/ 1343025 w 1624012"/>
                <a:gd name="connsiteY20" fmla="*/ 469075 h 1555852"/>
                <a:gd name="connsiteX21" fmla="*/ 1269206 w 1624012"/>
                <a:gd name="connsiteY21" fmla="*/ 354775 h 1555852"/>
                <a:gd name="connsiteX22" fmla="*/ 1195387 w 1624012"/>
                <a:gd name="connsiteY22" fmla="*/ 245238 h 1555852"/>
                <a:gd name="connsiteX23" fmla="*/ 1150144 w 1624012"/>
                <a:gd name="connsiteY23" fmla="*/ 197613 h 1555852"/>
                <a:gd name="connsiteX24" fmla="*/ 1126331 w 1624012"/>
                <a:gd name="connsiteY24" fmla="*/ 204757 h 1555852"/>
                <a:gd name="connsiteX25" fmla="*/ 1059656 w 1624012"/>
                <a:gd name="connsiteY25" fmla="*/ 99982 h 1555852"/>
                <a:gd name="connsiteX26" fmla="*/ 990600 w 1624012"/>
                <a:gd name="connsiteY26" fmla="*/ 7113 h 1555852"/>
                <a:gd name="connsiteX27" fmla="*/ 945356 w 1624012"/>
                <a:gd name="connsiteY27" fmla="*/ 23782 h 1555852"/>
                <a:gd name="connsiteX28" fmla="*/ 838200 w 1624012"/>
                <a:gd name="connsiteY28" fmla="*/ 161894 h 1555852"/>
                <a:gd name="connsiteX29" fmla="*/ 750094 w 1624012"/>
                <a:gd name="connsiteY29" fmla="*/ 202375 h 1555852"/>
                <a:gd name="connsiteX30" fmla="*/ 719137 w 1624012"/>
                <a:gd name="connsiteY30" fmla="*/ 242857 h 1555852"/>
                <a:gd name="connsiteX31" fmla="*/ 678656 w 1624012"/>
                <a:gd name="connsiteY31" fmla="*/ 302388 h 1555852"/>
                <a:gd name="connsiteX32" fmla="*/ 585787 w 1624012"/>
                <a:gd name="connsiteY32" fmla="*/ 335725 h 1555852"/>
                <a:gd name="connsiteX33" fmla="*/ 550069 w 1624012"/>
                <a:gd name="connsiteY33" fmla="*/ 345250 h 1555852"/>
                <a:gd name="connsiteX34" fmla="*/ 502444 w 1624012"/>
                <a:gd name="connsiteY34" fmla="*/ 273813 h 1555852"/>
                <a:gd name="connsiteX35" fmla="*/ 459581 w 1624012"/>
                <a:gd name="connsiteY35" fmla="*/ 199994 h 1555852"/>
                <a:gd name="connsiteX36" fmla="*/ 428625 w 1624012"/>
                <a:gd name="connsiteY36" fmla="*/ 145225 h 1555852"/>
                <a:gd name="connsiteX37" fmla="*/ 383381 w 1624012"/>
                <a:gd name="connsiteY37" fmla="*/ 104744 h 1555852"/>
                <a:gd name="connsiteX38" fmla="*/ 154781 w 1624012"/>
                <a:gd name="connsiteY38" fmla="*/ 354775 h 1555852"/>
                <a:gd name="connsiteX39" fmla="*/ 0 w 1624012"/>
                <a:gd name="connsiteY39" fmla="*/ 500032 h 1555852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3381 w 1624012"/>
                <a:gd name="connsiteY37" fmla="*/ 104744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3381 w 1624012"/>
                <a:gd name="connsiteY37" fmla="*/ 104744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3381 w 1624012"/>
                <a:gd name="connsiteY37" fmla="*/ 104744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16719 w 1624012"/>
                <a:gd name="connsiteY37" fmla="*/ 9998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16719 w 1624012"/>
                <a:gd name="connsiteY37" fmla="*/ 9998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1001 w 1624012"/>
                <a:gd name="connsiteY37" fmla="*/ 109508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252414 w 1624012"/>
                <a:gd name="connsiteY37" fmla="*/ 269052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2844 h 1554925"/>
                <a:gd name="connsiteX37" fmla="*/ 252414 w 1624012"/>
                <a:gd name="connsiteY37" fmla="*/ 269052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59556 w 1624012"/>
                <a:gd name="connsiteY4" fmla="*/ 1445388 h 1531113"/>
                <a:gd name="connsiteX5" fmla="*/ 485775 w 1624012"/>
                <a:gd name="connsiteY5" fmla="*/ 1338232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59556 w 1624012"/>
                <a:gd name="connsiteY4" fmla="*/ 1445388 h 1531113"/>
                <a:gd name="connsiteX5" fmla="*/ 454819 w 1624012"/>
                <a:gd name="connsiteY5" fmla="*/ 1259650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4819 w 1624012"/>
                <a:gd name="connsiteY5" fmla="*/ 1259650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28687 w 1624012"/>
                <a:gd name="connsiteY8" fmla="*/ 847694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28687 w 1624012"/>
                <a:gd name="connsiteY8" fmla="*/ 847694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28687 w 1624012"/>
                <a:gd name="connsiteY8" fmla="*/ 847694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02456 w 1624012"/>
                <a:gd name="connsiteY6" fmla="*/ 1057244 h 1531113"/>
                <a:gd name="connsiteX7" fmla="*/ 785812 w 1624012"/>
                <a:gd name="connsiteY7" fmla="*/ 859600 h 1531113"/>
                <a:gd name="connsiteX8" fmla="*/ 928687 w 1624012"/>
                <a:gd name="connsiteY8" fmla="*/ 847694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02456 w 1624012"/>
                <a:gd name="connsiteY6" fmla="*/ 1057244 h 1531113"/>
                <a:gd name="connsiteX7" fmla="*/ 785812 w 1624012"/>
                <a:gd name="connsiteY7" fmla="*/ 859600 h 1531113"/>
                <a:gd name="connsiteX8" fmla="*/ 935831 w 1624012"/>
                <a:gd name="connsiteY8" fmla="*/ 7810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785812 w 1624012"/>
                <a:gd name="connsiteY7" fmla="*/ 859600 h 1531113"/>
                <a:gd name="connsiteX8" fmla="*/ 935831 w 1624012"/>
                <a:gd name="connsiteY8" fmla="*/ 7810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5831 w 1624012"/>
                <a:gd name="connsiteY8" fmla="*/ 7810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76349 w 1624012"/>
                <a:gd name="connsiteY10" fmla="*/ 1019144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76349 w 1624012"/>
                <a:gd name="connsiteY10" fmla="*/ 1019144 h 1531113"/>
                <a:gd name="connsiteX11" fmla="*/ 1412081 w 1624012"/>
                <a:gd name="connsiteY11" fmla="*/ 1200119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76349 w 1624012"/>
                <a:gd name="connsiteY10" fmla="*/ 1019144 h 1531113"/>
                <a:gd name="connsiteX11" fmla="*/ 1412081 w 1624012"/>
                <a:gd name="connsiteY11" fmla="*/ 1200119 h 1531113"/>
                <a:gd name="connsiteX12" fmla="*/ 1526381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40532 w 1624012"/>
                <a:gd name="connsiteY5" fmla="*/ 1197737 h 1497775"/>
                <a:gd name="connsiteX6" fmla="*/ 614362 w 1624012"/>
                <a:gd name="connsiteY6" fmla="*/ 1016763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40532 w 1624012"/>
                <a:gd name="connsiteY5" fmla="*/ 1197737 h 1497775"/>
                <a:gd name="connsiteX6" fmla="*/ 614362 w 1624012"/>
                <a:gd name="connsiteY6" fmla="*/ 1002475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35770 w 1624012"/>
                <a:gd name="connsiteY5" fmla="*/ 1162019 h 1497775"/>
                <a:gd name="connsiteX6" fmla="*/ 614362 w 1624012"/>
                <a:gd name="connsiteY6" fmla="*/ 1002475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35770 w 1624012"/>
                <a:gd name="connsiteY5" fmla="*/ 1162019 h 1497775"/>
                <a:gd name="connsiteX6" fmla="*/ 600075 w 1624012"/>
                <a:gd name="connsiteY6" fmla="*/ 976281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24012" h="1497775">
                  <a:moveTo>
                    <a:pt x="0" y="500032"/>
                  </a:moveTo>
                  <a:lnTo>
                    <a:pt x="38100" y="726250"/>
                  </a:lnTo>
                  <a:lnTo>
                    <a:pt x="97631" y="935800"/>
                  </a:lnTo>
                  <a:lnTo>
                    <a:pt x="190500" y="1250125"/>
                  </a:lnTo>
                  <a:lnTo>
                    <a:pt x="228600" y="1395382"/>
                  </a:lnTo>
                  <a:cubicBezTo>
                    <a:pt x="328612" y="1287035"/>
                    <a:pt x="373857" y="1231869"/>
                    <a:pt x="435770" y="1162019"/>
                  </a:cubicBezTo>
                  <a:cubicBezTo>
                    <a:pt x="497683" y="1092169"/>
                    <a:pt x="539353" y="1043353"/>
                    <a:pt x="600075" y="976281"/>
                  </a:cubicBezTo>
                  <a:cubicBezTo>
                    <a:pt x="660797" y="909209"/>
                    <a:pt x="743744" y="804831"/>
                    <a:pt x="800100" y="759587"/>
                  </a:cubicBezTo>
                  <a:cubicBezTo>
                    <a:pt x="856456" y="714343"/>
                    <a:pt x="888603" y="697675"/>
                    <a:pt x="938212" y="704819"/>
                  </a:cubicBezTo>
                  <a:cubicBezTo>
                    <a:pt x="987821" y="711963"/>
                    <a:pt x="1041399" y="750064"/>
                    <a:pt x="1097755" y="802451"/>
                  </a:cubicBezTo>
                  <a:cubicBezTo>
                    <a:pt x="1154111" y="854838"/>
                    <a:pt x="1223961" y="952866"/>
                    <a:pt x="1276349" y="1019144"/>
                  </a:cubicBezTo>
                  <a:cubicBezTo>
                    <a:pt x="1328737" y="1085422"/>
                    <a:pt x="1370409" y="1142175"/>
                    <a:pt x="1412081" y="1200119"/>
                  </a:cubicBezTo>
                  <a:cubicBezTo>
                    <a:pt x="1453753" y="1258063"/>
                    <a:pt x="1485106" y="1314023"/>
                    <a:pt x="1526381" y="1366807"/>
                  </a:cubicBezTo>
                  <a:lnTo>
                    <a:pt x="1624012" y="1497775"/>
                  </a:lnTo>
                  <a:cubicBezTo>
                    <a:pt x="1622425" y="1169162"/>
                    <a:pt x="1620837" y="873888"/>
                    <a:pt x="1619250" y="545275"/>
                  </a:cubicBezTo>
                  <a:lnTo>
                    <a:pt x="1569244" y="559563"/>
                  </a:lnTo>
                  <a:cubicBezTo>
                    <a:pt x="1553369" y="559166"/>
                    <a:pt x="1537494" y="550435"/>
                    <a:pt x="1524000" y="542894"/>
                  </a:cubicBezTo>
                  <a:cubicBezTo>
                    <a:pt x="1510506" y="535353"/>
                    <a:pt x="1502965" y="515113"/>
                    <a:pt x="1488281" y="514319"/>
                  </a:cubicBezTo>
                  <a:cubicBezTo>
                    <a:pt x="1473597" y="513525"/>
                    <a:pt x="1452563" y="534957"/>
                    <a:pt x="1435894" y="538132"/>
                  </a:cubicBezTo>
                  <a:cubicBezTo>
                    <a:pt x="1419225" y="541307"/>
                    <a:pt x="1403747" y="544878"/>
                    <a:pt x="1388269" y="533369"/>
                  </a:cubicBezTo>
                  <a:cubicBezTo>
                    <a:pt x="1372791" y="521860"/>
                    <a:pt x="1362869" y="498841"/>
                    <a:pt x="1343025" y="469075"/>
                  </a:cubicBezTo>
                  <a:cubicBezTo>
                    <a:pt x="1323181" y="439309"/>
                    <a:pt x="1293812" y="392081"/>
                    <a:pt x="1269206" y="354775"/>
                  </a:cubicBezTo>
                  <a:cubicBezTo>
                    <a:pt x="1244600" y="317469"/>
                    <a:pt x="1215231" y="271432"/>
                    <a:pt x="1195387" y="245238"/>
                  </a:cubicBezTo>
                  <a:cubicBezTo>
                    <a:pt x="1175543" y="219044"/>
                    <a:pt x="1161653" y="204360"/>
                    <a:pt x="1150144" y="197613"/>
                  </a:cubicBezTo>
                  <a:cubicBezTo>
                    <a:pt x="1138635" y="190866"/>
                    <a:pt x="1141412" y="221029"/>
                    <a:pt x="1126331" y="204757"/>
                  </a:cubicBezTo>
                  <a:cubicBezTo>
                    <a:pt x="1111250" y="188485"/>
                    <a:pt x="1082278" y="132923"/>
                    <a:pt x="1059656" y="99982"/>
                  </a:cubicBezTo>
                  <a:cubicBezTo>
                    <a:pt x="1037034" y="67041"/>
                    <a:pt x="1009650" y="19813"/>
                    <a:pt x="990600" y="7113"/>
                  </a:cubicBezTo>
                  <a:cubicBezTo>
                    <a:pt x="971550" y="-5587"/>
                    <a:pt x="970756" y="-2015"/>
                    <a:pt x="945356" y="23782"/>
                  </a:cubicBezTo>
                  <a:cubicBezTo>
                    <a:pt x="919956" y="49579"/>
                    <a:pt x="870744" y="132129"/>
                    <a:pt x="838200" y="161894"/>
                  </a:cubicBezTo>
                  <a:cubicBezTo>
                    <a:pt x="805656" y="191659"/>
                    <a:pt x="769938" y="188881"/>
                    <a:pt x="750094" y="202375"/>
                  </a:cubicBezTo>
                  <a:cubicBezTo>
                    <a:pt x="730250" y="215869"/>
                    <a:pt x="731043" y="226188"/>
                    <a:pt x="719137" y="242857"/>
                  </a:cubicBezTo>
                  <a:cubicBezTo>
                    <a:pt x="707231" y="259526"/>
                    <a:pt x="700881" y="286910"/>
                    <a:pt x="678656" y="302388"/>
                  </a:cubicBezTo>
                  <a:cubicBezTo>
                    <a:pt x="656431" y="317866"/>
                    <a:pt x="607218" y="328581"/>
                    <a:pt x="585787" y="335725"/>
                  </a:cubicBezTo>
                  <a:cubicBezTo>
                    <a:pt x="564356" y="342869"/>
                    <a:pt x="563959" y="355569"/>
                    <a:pt x="550069" y="345250"/>
                  </a:cubicBezTo>
                  <a:cubicBezTo>
                    <a:pt x="536179" y="334931"/>
                    <a:pt x="517525" y="298022"/>
                    <a:pt x="502444" y="273813"/>
                  </a:cubicBezTo>
                  <a:cubicBezTo>
                    <a:pt x="487363" y="249604"/>
                    <a:pt x="471884" y="221822"/>
                    <a:pt x="459581" y="199994"/>
                  </a:cubicBezTo>
                  <a:cubicBezTo>
                    <a:pt x="447278" y="178166"/>
                    <a:pt x="435769" y="159513"/>
                    <a:pt x="428625" y="142844"/>
                  </a:cubicBezTo>
                  <a:cubicBezTo>
                    <a:pt x="421481" y="126176"/>
                    <a:pt x="298055" y="234127"/>
                    <a:pt x="252414" y="269052"/>
                  </a:cubicBezTo>
                  <a:cubicBezTo>
                    <a:pt x="206773" y="303977"/>
                    <a:pt x="221456" y="291275"/>
                    <a:pt x="154781" y="354775"/>
                  </a:cubicBezTo>
                  <a:lnTo>
                    <a:pt x="0" y="500032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A3B287-3BEB-4F51-A11E-31D0B18B2496}"/>
                </a:ext>
              </a:extLst>
            </p:cNvPr>
            <p:cNvSpPr/>
            <p:nvPr/>
          </p:nvSpPr>
          <p:spPr>
            <a:xfrm>
              <a:off x="7374604" y="2856287"/>
              <a:ext cx="445293" cy="576263"/>
            </a:xfrm>
            <a:custGeom>
              <a:avLst/>
              <a:gdLst>
                <a:gd name="connsiteX0" fmla="*/ 426243 w 426243"/>
                <a:gd name="connsiteY0" fmla="*/ 0 h 507207"/>
                <a:gd name="connsiteX1" fmla="*/ 338137 w 426243"/>
                <a:gd name="connsiteY1" fmla="*/ 154782 h 507207"/>
                <a:gd name="connsiteX2" fmla="*/ 223837 w 426243"/>
                <a:gd name="connsiteY2" fmla="*/ 290513 h 507207"/>
                <a:gd name="connsiteX3" fmla="*/ 109537 w 426243"/>
                <a:gd name="connsiteY3" fmla="*/ 416719 h 507207"/>
                <a:gd name="connsiteX4" fmla="*/ 30956 w 426243"/>
                <a:gd name="connsiteY4" fmla="*/ 507207 h 507207"/>
                <a:gd name="connsiteX5" fmla="*/ 0 w 426243"/>
                <a:gd name="connsiteY5" fmla="*/ 340519 h 507207"/>
                <a:gd name="connsiteX6" fmla="*/ 154781 w 426243"/>
                <a:gd name="connsiteY6" fmla="*/ 190500 h 507207"/>
                <a:gd name="connsiteX7" fmla="*/ 247650 w 426243"/>
                <a:gd name="connsiteY7" fmla="*/ 121444 h 507207"/>
                <a:gd name="connsiteX8" fmla="*/ 426243 w 426243"/>
                <a:gd name="connsiteY8" fmla="*/ 0 h 507207"/>
                <a:gd name="connsiteX0" fmla="*/ 426243 w 426243"/>
                <a:gd name="connsiteY0" fmla="*/ 0 h 507207"/>
                <a:gd name="connsiteX1" fmla="*/ 338137 w 426243"/>
                <a:gd name="connsiteY1" fmla="*/ 154782 h 507207"/>
                <a:gd name="connsiteX2" fmla="*/ 223837 w 426243"/>
                <a:gd name="connsiteY2" fmla="*/ 290513 h 507207"/>
                <a:gd name="connsiteX3" fmla="*/ 109537 w 426243"/>
                <a:gd name="connsiteY3" fmla="*/ 416719 h 507207"/>
                <a:gd name="connsiteX4" fmla="*/ 30956 w 426243"/>
                <a:gd name="connsiteY4" fmla="*/ 507207 h 507207"/>
                <a:gd name="connsiteX5" fmla="*/ 0 w 426243"/>
                <a:gd name="connsiteY5" fmla="*/ 340519 h 507207"/>
                <a:gd name="connsiteX6" fmla="*/ 154781 w 426243"/>
                <a:gd name="connsiteY6" fmla="*/ 190500 h 507207"/>
                <a:gd name="connsiteX7" fmla="*/ 247650 w 426243"/>
                <a:gd name="connsiteY7" fmla="*/ 121444 h 507207"/>
                <a:gd name="connsiteX8" fmla="*/ 342900 w 426243"/>
                <a:gd name="connsiteY8" fmla="*/ 54769 h 507207"/>
                <a:gd name="connsiteX9" fmla="*/ 426243 w 426243"/>
                <a:gd name="connsiteY9" fmla="*/ 0 h 507207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09537 w 426243"/>
                <a:gd name="connsiteY3" fmla="*/ 466725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09537 w 426243"/>
                <a:gd name="connsiteY3" fmla="*/ 466725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09537 w 426243"/>
                <a:gd name="connsiteY3" fmla="*/ 466725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16681 w 426243"/>
                <a:gd name="connsiteY3" fmla="*/ 471487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30981 w 426243"/>
                <a:gd name="connsiteY2" fmla="*/ 345282 h 557213"/>
                <a:gd name="connsiteX3" fmla="*/ 116681 w 426243"/>
                <a:gd name="connsiteY3" fmla="*/ 471487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33387 w 433387"/>
                <a:gd name="connsiteY0" fmla="*/ 59531 h 557213"/>
                <a:gd name="connsiteX1" fmla="*/ 338137 w 433387"/>
                <a:gd name="connsiteY1" fmla="*/ 204788 h 557213"/>
                <a:gd name="connsiteX2" fmla="*/ 230981 w 433387"/>
                <a:gd name="connsiteY2" fmla="*/ 345282 h 557213"/>
                <a:gd name="connsiteX3" fmla="*/ 116681 w 433387"/>
                <a:gd name="connsiteY3" fmla="*/ 471487 h 557213"/>
                <a:gd name="connsiteX4" fmla="*/ 30956 w 433387"/>
                <a:gd name="connsiteY4" fmla="*/ 557213 h 557213"/>
                <a:gd name="connsiteX5" fmla="*/ 0 w 433387"/>
                <a:gd name="connsiteY5" fmla="*/ 390525 h 557213"/>
                <a:gd name="connsiteX6" fmla="*/ 154781 w 433387"/>
                <a:gd name="connsiteY6" fmla="*/ 240506 h 557213"/>
                <a:gd name="connsiteX7" fmla="*/ 247650 w 433387"/>
                <a:gd name="connsiteY7" fmla="*/ 171450 h 557213"/>
                <a:gd name="connsiteX8" fmla="*/ 383381 w 433387"/>
                <a:gd name="connsiteY8" fmla="*/ 0 h 557213"/>
                <a:gd name="connsiteX9" fmla="*/ 433387 w 433387"/>
                <a:gd name="connsiteY9" fmla="*/ 59531 h 557213"/>
                <a:gd name="connsiteX0" fmla="*/ 433387 w 433387"/>
                <a:gd name="connsiteY0" fmla="*/ 59531 h 576263"/>
                <a:gd name="connsiteX1" fmla="*/ 338137 w 433387"/>
                <a:gd name="connsiteY1" fmla="*/ 204788 h 576263"/>
                <a:gd name="connsiteX2" fmla="*/ 230981 w 433387"/>
                <a:gd name="connsiteY2" fmla="*/ 345282 h 576263"/>
                <a:gd name="connsiteX3" fmla="*/ 116681 w 433387"/>
                <a:gd name="connsiteY3" fmla="*/ 47148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33387 w 433387"/>
                <a:gd name="connsiteY0" fmla="*/ 59531 h 576263"/>
                <a:gd name="connsiteX1" fmla="*/ 338137 w 433387"/>
                <a:gd name="connsiteY1" fmla="*/ 204788 h 576263"/>
                <a:gd name="connsiteX2" fmla="*/ 230981 w 433387"/>
                <a:gd name="connsiteY2" fmla="*/ 345282 h 576263"/>
                <a:gd name="connsiteX3" fmla="*/ 128588 w 433387"/>
                <a:gd name="connsiteY3" fmla="*/ 49053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33387 w 433387"/>
                <a:gd name="connsiteY0" fmla="*/ 59531 h 576263"/>
                <a:gd name="connsiteX1" fmla="*/ 338137 w 433387"/>
                <a:gd name="connsiteY1" fmla="*/ 204788 h 576263"/>
                <a:gd name="connsiteX2" fmla="*/ 252412 w 433387"/>
                <a:gd name="connsiteY2" fmla="*/ 350044 h 576263"/>
                <a:gd name="connsiteX3" fmla="*/ 128588 w 433387"/>
                <a:gd name="connsiteY3" fmla="*/ 49053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33387 w 433387"/>
                <a:gd name="connsiteY0" fmla="*/ 59531 h 576263"/>
                <a:gd name="connsiteX1" fmla="*/ 352424 w 433387"/>
                <a:gd name="connsiteY1" fmla="*/ 202407 h 576263"/>
                <a:gd name="connsiteX2" fmla="*/ 252412 w 433387"/>
                <a:gd name="connsiteY2" fmla="*/ 350044 h 576263"/>
                <a:gd name="connsiteX3" fmla="*/ 128588 w 433387"/>
                <a:gd name="connsiteY3" fmla="*/ 49053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45293 w 445293"/>
                <a:gd name="connsiteY0" fmla="*/ 54768 h 576263"/>
                <a:gd name="connsiteX1" fmla="*/ 352424 w 445293"/>
                <a:gd name="connsiteY1" fmla="*/ 202407 h 576263"/>
                <a:gd name="connsiteX2" fmla="*/ 252412 w 445293"/>
                <a:gd name="connsiteY2" fmla="*/ 350044 h 576263"/>
                <a:gd name="connsiteX3" fmla="*/ 128588 w 445293"/>
                <a:gd name="connsiteY3" fmla="*/ 490537 h 576263"/>
                <a:gd name="connsiteX4" fmla="*/ 35718 w 445293"/>
                <a:gd name="connsiteY4" fmla="*/ 576263 h 576263"/>
                <a:gd name="connsiteX5" fmla="*/ 0 w 445293"/>
                <a:gd name="connsiteY5" fmla="*/ 390525 h 576263"/>
                <a:gd name="connsiteX6" fmla="*/ 154781 w 445293"/>
                <a:gd name="connsiteY6" fmla="*/ 240506 h 576263"/>
                <a:gd name="connsiteX7" fmla="*/ 247650 w 445293"/>
                <a:gd name="connsiteY7" fmla="*/ 171450 h 576263"/>
                <a:gd name="connsiteX8" fmla="*/ 383381 w 445293"/>
                <a:gd name="connsiteY8" fmla="*/ 0 h 576263"/>
                <a:gd name="connsiteX9" fmla="*/ 445293 w 445293"/>
                <a:gd name="connsiteY9" fmla="*/ 54768 h 576263"/>
                <a:gd name="connsiteX0" fmla="*/ 445293 w 445293"/>
                <a:gd name="connsiteY0" fmla="*/ 54768 h 576263"/>
                <a:gd name="connsiteX1" fmla="*/ 352424 w 445293"/>
                <a:gd name="connsiteY1" fmla="*/ 202407 h 576263"/>
                <a:gd name="connsiteX2" fmla="*/ 245268 w 445293"/>
                <a:gd name="connsiteY2" fmla="*/ 347663 h 576263"/>
                <a:gd name="connsiteX3" fmla="*/ 128588 w 445293"/>
                <a:gd name="connsiteY3" fmla="*/ 490537 h 576263"/>
                <a:gd name="connsiteX4" fmla="*/ 35718 w 445293"/>
                <a:gd name="connsiteY4" fmla="*/ 576263 h 576263"/>
                <a:gd name="connsiteX5" fmla="*/ 0 w 445293"/>
                <a:gd name="connsiteY5" fmla="*/ 390525 h 576263"/>
                <a:gd name="connsiteX6" fmla="*/ 154781 w 445293"/>
                <a:gd name="connsiteY6" fmla="*/ 240506 h 576263"/>
                <a:gd name="connsiteX7" fmla="*/ 247650 w 445293"/>
                <a:gd name="connsiteY7" fmla="*/ 171450 h 576263"/>
                <a:gd name="connsiteX8" fmla="*/ 383381 w 445293"/>
                <a:gd name="connsiteY8" fmla="*/ 0 h 576263"/>
                <a:gd name="connsiteX9" fmla="*/ 445293 w 445293"/>
                <a:gd name="connsiteY9" fmla="*/ 54768 h 5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293" h="576263">
                  <a:moveTo>
                    <a:pt x="445293" y="54768"/>
                  </a:moveTo>
                  <a:cubicBezTo>
                    <a:pt x="437752" y="88899"/>
                    <a:pt x="385761" y="153591"/>
                    <a:pt x="352424" y="202407"/>
                  </a:cubicBezTo>
                  <a:cubicBezTo>
                    <a:pt x="319087" y="251223"/>
                    <a:pt x="282574" y="299641"/>
                    <a:pt x="245268" y="347663"/>
                  </a:cubicBezTo>
                  <a:cubicBezTo>
                    <a:pt x="207962" y="395685"/>
                    <a:pt x="164307" y="446881"/>
                    <a:pt x="128588" y="490537"/>
                  </a:cubicBezTo>
                  <a:lnTo>
                    <a:pt x="35718" y="576263"/>
                  </a:lnTo>
                  <a:lnTo>
                    <a:pt x="0" y="390525"/>
                  </a:lnTo>
                  <a:lnTo>
                    <a:pt x="154781" y="240506"/>
                  </a:lnTo>
                  <a:lnTo>
                    <a:pt x="247650" y="171450"/>
                  </a:lnTo>
                  <a:lnTo>
                    <a:pt x="383381" y="0"/>
                  </a:lnTo>
                  <a:lnTo>
                    <a:pt x="445293" y="54768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B7301F0-4608-4D1A-8ECF-DC5AF23CD97B}"/>
                </a:ext>
              </a:extLst>
            </p:cNvPr>
            <p:cNvSpPr/>
            <p:nvPr/>
          </p:nvSpPr>
          <p:spPr>
            <a:xfrm>
              <a:off x="7350791" y="2870575"/>
              <a:ext cx="411956" cy="459580"/>
            </a:xfrm>
            <a:custGeom>
              <a:avLst/>
              <a:gdLst>
                <a:gd name="connsiteX0" fmla="*/ 78581 w 419100"/>
                <a:gd name="connsiteY0" fmla="*/ 195263 h 507206"/>
                <a:gd name="connsiteX1" fmla="*/ 166688 w 419100"/>
                <a:gd name="connsiteY1" fmla="*/ 157163 h 507206"/>
                <a:gd name="connsiteX2" fmla="*/ 219075 w 419100"/>
                <a:gd name="connsiteY2" fmla="*/ 130969 h 507206"/>
                <a:gd name="connsiteX3" fmla="*/ 250031 w 419100"/>
                <a:gd name="connsiteY3" fmla="*/ 154781 h 507206"/>
                <a:gd name="connsiteX4" fmla="*/ 333375 w 419100"/>
                <a:gd name="connsiteY4" fmla="*/ 92869 h 507206"/>
                <a:gd name="connsiteX5" fmla="*/ 419100 w 419100"/>
                <a:gd name="connsiteY5" fmla="*/ 0 h 507206"/>
                <a:gd name="connsiteX6" fmla="*/ 242888 w 419100"/>
                <a:gd name="connsiteY6" fmla="*/ 261938 h 507206"/>
                <a:gd name="connsiteX7" fmla="*/ 45244 w 419100"/>
                <a:gd name="connsiteY7" fmla="*/ 507206 h 507206"/>
                <a:gd name="connsiteX8" fmla="*/ 21431 w 419100"/>
                <a:gd name="connsiteY8" fmla="*/ 361950 h 507206"/>
                <a:gd name="connsiteX9" fmla="*/ 0 w 419100"/>
                <a:gd name="connsiteY9" fmla="*/ 257175 h 507206"/>
                <a:gd name="connsiteX10" fmla="*/ 78581 w 419100"/>
                <a:gd name="connsiteY10" fmla="*/ 195263 h 507206"/>
                <a:gd name="connsiteX0" fmla="*/ 78581 w 419100"/>
                <a:gd name="connsiteY0" fmla="*/ 195263 h 464343"/>
                <a:gd name="connsiteX1" fmla="*/ 166688 w 419100"/>
                <a:gd name="connsiteY1" fmla="*/ 157163 h 464343"/>
                <a:gd name="connsiteX2" fmla="*/ 219075 w 419100"/>
                <a:gd name="connsiteY2" fmla="*/ 130969 h 464343"/>
                <a:gd name="connsiteX3" fmla="*/ 250031 w 419100"/>
                <a:gd name="connsiteY3" fmla="*/ 154781 h 464343"/>
                <a:gd name="connsiteX4" fmla="*/ 333375 w 419100"/>
                <a:gd name="connsiteY4" fmla="*/ 92869 h 464343"/>
                <a:gd name="connsiteX5" fmla="*/ 419100 w 419100"/>
                <a:gd name="connsiteY5" fmla="*/ 0 h 464343"/>
                <a:gd name="connsiteX6" fmla="*/ 242888 w 419100"/>
                <a:gd name="connsiteY6" fmla="*/ 261938 h 464343"/>
                <a:gd name="connsiteX7" fmla="*/ 35719 w 419100"/>
                <a:gd name="connsiteY7" fmla="*/ 464343 h 464343"/>
                <a:gd name="connsiteX8" fmla="*/ 21431 w 419100"/>
                <a:gd name="connsiteY8" fmla="*/ 361950 h 464343"/>
                <a:gd name="connsiteX9" fmla="*/ 0 w 419100"/>
                <a:gd name="connsiteY9" fmla="*/ 257175 h 464343"/>
                <a:gd name="connsiteX10" fmla="*/ 78581 w 419100"/>
                <a:gd name="connsiteY10" fmla="*/ 195263 h 464343"/>
                <a:gd name="connsiteX0" fmla="*/ 78581 w 419100"/>
                <a:gd name="connsiteY0" fmla="*/ 195263 h 464343"/>
                <a:gd name="connsiteX1" fmla="*/ 166688 w 419100"/>
                <a:gd name="connsiteY1" fmla="*/ 157163 h 464343"/>
                <a:gd name="connsiteX2" fmla="*/ 219075 w 419100"/>
                <a:gd name="connsiteY2" fmla="*/ 130969 h 464343"/>
                <a:gd name="connsiteX3" fmla="*/ 250031 w 419100"/>
                <a:gd name="connsiteY3" fmla="*/ 154781 h 464343"/>
                <a:gd name="connsiteX4" fmla="*/ 333375 w 419100"/>
                <a:gd name="connsiteY4" fmla="*/ 92869 h 464343"/>
                <a:gd name="connsiteX5" fmla="*/ 419100 w 419100"/>
                <a:gd name="connsiteY5" fmla="*/ 0 h 464343"/>
                <a:gd name="connsiteX6" fmla="*/ 204788 w 419100"/>
                <a:gd name="connsiteY6" fmla="*/ 276226 h 464343"/>
                <a:gd name="connsiteX7" fmla="*/ 35719 w 419100"/>
                <a:gd name="connsiteY7" fmla="*/ 464343 h 464343"/>
                <a:gd name="connsiteX8" fmla="*/ 21431 w 419100"/>
                <a:gd name="connsiteY8" fmla="*/ 361950 h 464343"/>
                <a:gd name="connsiteX9" fmla="*/ 0 w 419100"/>
                <a:gd name="connsiteY9" fmla="*/ 257175 h 464343"/>
                <a:gd name="connsiteX10" fmla="*/ 78581 w 419100"/>
                <a:gd name="connsiteY10" fmla="*/ 195263 h 464343"/>
                <a:gd name="connsiteX0" fmla="*/ 78581 w 411956"/>
                <a:gd name="connsiteY0" fmla="*/ 190500 h 459580"/>
                <a:gd name="connsiteX1" fmla="*/ 166688 w 411956"/>
                <a:gd name="connsiteY1" fmla="*/ 152400 h 459580"/>
                <a:gd name="connsiteX2" fmla="*/ 219075 w 411956"/>
                <a:gd name="connsiteY2" fmla="*/ 126206 h 459580"/>
                <a:gd name="connsiteX3" fmla="*/ 250031 w 411956"/>
                <a:gd name="connsiteY3" fmla="*/ 150018 h 459580"/>
                <a:gd name="connsiteX4" fmla="*/ 333375 w 411956"/>
                <a:gd name="connsiteY4" fmla="*/ 88106 h 459580"/>
                <a:gd name="connsiteX5" fmla="*/ 411956 w 411956"/>
                <a:gd name="connsiteY5" fmla="*/ 0 h 459580"/>
                <a:gd name="connsiteX6" fmla="*/ 204788 w 411956"/>
                <a:gd name="connsiteY6" fmla="*/ 271463 h 459580"/>
                <a:gd name="connsiteX7" fmla="*/ 35719 w 411956"/>
                <a:gd name="connsiteY7" fmla="*/ 459580 h 459580"/>
                <a:gd name="connsiteX8" fmla="*/ 21431 w 411956"/>
                <a:gd name="connsiteY8" fmla="*/ 357187 h 459580"/>
                <a:gd name="connsiteX9" fmla="*/ 0 w 411956"/>
                <a:gd name="connsiteY9" fmla="*/ 252412 h 459580"/>
                <a:gd name="connsiteX10" fmla="*/ 78581 w 411956"/>
                <a:gd name="connsiteY10" fmla="*/ 190500 h 45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1956" h="459580">
                  <a:moveTo>
                    <a:pt x="78581" y="190500"/>
                  </a:moveTo>
                  <a:lnTo>
                    <a:pt x="166688" y="152400"/>
                  </a:lnTo>
                  <a:lnTo>
                    <a:pt x="219075" y="126206"/>
                  </a:lnTo>
                  <a:lnTo>
                    <a:pt x="250031" y="150018"/>
                  </a:lnTo>
                  <a:lnTo>
                    <a:pt x="333375" y="88106"/>
                  </a:lnTo>
                  <a:lnTo>
                    <a:pt x="411956" y="0"/>
                  </a:lnTo>
                  <a:lnTo>
                    <a:pt x="204788" y="271463"/>
                  </a:lnTo>
                  <a:lnTo>
                    <a:pt x="35719" y="459580"/>
                  </a:lnTo>
                  <a:lnTo>
                    <a:pt x="21431" y="357187"/>
                  </a:lnTo>
                  <a:lnTo>
                    <a:pt x="0" y="252412"/>
                  </a:lnTo>
                  <a:lnTo>
                    <a:pt x="78581" y="19050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A5F0B69-3377-4248-8132-F0E58D49904D}"/>
                </a:ext>
              </a:extLst>
            </p:cNvPr>
            <p:cNvSpPr/>
            <p:nvPr/>
          </p:nvSpPr>
          <p:spPr>
            <a:xfrm>
              <a:off x="6929310" y="3063456"/>
              <a:ext cx="495301" cy="440531"/>
            </a:xfrm>
            <a:custGeom>
              <a:avLst/>
              <a:gdLst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733 h 441264"/>
                <a:gd name="connsiteX1" fmla="*/ 421481 w 492919"/>
                <a:gd name="connsiteY1" fmla="*/ 48358 h 441264"/>
                <a:gd name="connsiteX2" fmla="*/ 383381 w 492919"/>
                <a:gd name="connsiteY2" fmla="*/ 45977 h 441264"/>
                <a:gd name="connsiteX3" fmla="*/ 319087 w 492919"/>
                <a:gd name="connsiteY3" fmla="*/ 79314 h 441264"/>
                <a:gd name="connsiteX4" fmla="*/ 259556 w 492919"/>
                <a:gd name="connsiteY4" fmla="*/ 115033 h 441264"/>
                <a:gd name="connsiteX5" fmla="*/ 204787 w 492919"/>
                <a:gd name="connsiteY5" fmla="*/ 143608 h 441264"/>
                <a:gd name="connsiteX6" fmla="*/ 152400 w 492919"/>
                <a:gd name="connsiteY6" fmla="*/ 143608 h 441264"/>
                <a:gd name="connsiteX7" fmla="*/ 116681 w 492919"/>
                <a:gd name="connsiteY7" fmla="*/ 129320 h 441264"/>
                <a:gd name="connsiteX8" fmla="*/ 88106 w 492919"/>
                <a:gd name="connsiteY8" fmla="*/ 143608 h 441264"/>
                <a:gd name="connsiteX9" fmla="*/ 71437 w 492919"/>
                <a:gd name="connsiteY9" fmla="*/ 162658 h 441264"/>
                <a:gd name="connsiteX10" fmla="*/ 21431 w 492919"/>
                <a:gd name="connsiteY10" fmla="*/ 165039 h 441264"/>
                <a:gd name="connsiteX11" fmla="*/ 7144 w 492919"/>
                <a:gd name="connsiteY11" fmla="*/ 165039 h 441264"/>
                <a:gd name="connsiteX12" fmla="*/ 0 w 492919"/>
                <a:gd name="connsiteY12" fmla="*/ 162658 h 441264"/>
                <a:gd name="connsiteX13" fmla="*/ 54769 w 492919"/>
                <a:gd name="connsiteY13" fmla="*/ 441264 h 441264"/>
                <a:gd name="connsiteX14" fmla="*/ 450056 w 492919"/>
                <a:gd name="connsiteY14" fmla="*/ 184089 h 441264"/>
                <a:gd name="connsiteX15" fmla="*/ 421481 w 492919"/>
                <a:gd name="connsiteY15" fmla="*/ 91220 h 441264"/>
                <a:gd name="connsiteX16" fmla="*/ 492919 w 492919"/>
                <a:gd name="connsiteY16" fmla="*/ 733 h 441264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50056 w 495301"/>
                <a:gd name="connsiteY14" fmla="*/ 183356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2912 w 495301"/>
                <a:gd name="connsiteY14" fmla="*/ 185738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2912 w 495301"/>
                <a:gd name="connsiteY14" fmla="*/ 185738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7674 w 495301"/>
                <a:gd name="connsiteY14" fmla="*/ 200026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5292 w 495301"/>
                <a:gd name="connsiteY14" fmla="*/ 178595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304800 w 495301"/>
                <a:gd name="connsiteY14" fmla="*/ 271462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61938 w 495301"/>
                <a:gd name="connsiteY14" fmla="*/ 319087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4703"/>
                <a:gd name="connsiteX1" fmla="*/ 421481 w 495301"/>
                <a:gd name="connsiteY1" fmla="*/ 47625 h 444703"/>
                <a:gd name="connsiteX2" fmla="*/ 383381 w 495301"/>
                <a:gd name="connsiteY2" fmla="*/ 45244 h 444703"/>
                <a:gd name="connsiteX3" fmla="*/ 319087 w 495301"/>
                <a:gd name="connsiteY3" fmla="*/ 78581 h 444703"/>
                <a:gd name="connsiteX4" fmla="*/ 259556 w 495301"/>
                <a:gd name="connsiteY4" fmla="*/ 114300 h 444703"/>
                <a:gd name="connsiteX5" fmla="*/ 204787 w 495301"/>
                <a:gd name="connsiteY5" fmla="*/ 142875 h 444703"/>
                <a:gd name="connsiteX6" fmla="*/ 152400 w 495301"/>
                <a:gd name="connsiteY6" fmla="*/ 142875 h 444703"/>
                <a:gd name="connsiteX7" fmla="*/ 116681 w 495301"/>
                <a:gd name="connsiteY7" fmla="*/ 128587 h 444703"/>
                <a:gd name="connsiteX8" fmla="*/ 88106 w 495301"/>
                <a:gd name="connsiteY8" fmla="*/ 142875 h 444703"/>
                <a:gd name="connsiteX9" fmla="*/ 71437 w 495301"/>
                <a:gd name="connsiteY9" fmla="*/ 161925 h 444703"/>
                <a:gd name="connsiteX10" fmla="*/ 21431 w 495301"/>
                <a:gd name="connsiteY10" fmla="*/ 164306 h 444703"/>
                <a:gd name="connsiteX11" fmla="*/ 7144 w 495301"/>
                <a:gd name="connsiteY11" fmla="*/ 164306 h 444703"/>
                <a:gd name="connsiteX12" fmla="*/ 0 w 495301"/>
                <a:gd name="connsiteY12" fmla="*/ 161925 h 444703"/>
                <a:gd name="connsiteX13" fmla="*/ 54769 w 495301"/>
                <a:gd name="connsiteY13" fmla="*/ 440531 h 444703"/>
                <a:gd name="connsiteX14" fmla="*/ 261938 w 495301"/>
                <a:gd name="connsiteY14" fmla="*/ 319087 h 444703"/>
                <a:gd name="connsiteX15" fmla="*/ 445292 w 495301"/>
                <a:gd name="connsiteY15" fmla="*/ 178595 h 444703"/>
                <a:gd name="connsiteX16" fmla="*/ 421481 w 495301"/>
                <a:gd name="connsiteY16" fmla="*/ 90487 h 444703"/>
                <a:gd name="connsiteX17" fmla="*/ 495301 w 495301"/>
                <a:gd name="connsiteY17" fmla="*/ 0 h 444703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61938 w 495301"/>
                <a:gd name="connsiteY14" fmla="*/ 319087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42888 w 495301"/>
                <a:gd name="connsiteY14" fmla="*/ 342900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42888 w 495301"/>
                <a:gd name="connsiteY14" fmla="*/ 342900 h 440531"/>
                <a:gd name="connsiteX15" fmla="*/ 442911 w 495301"/>
                <a:gd name="connsiteY15" fmla="*/ 171451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45269 w 495301"/>
                <a:gd name="connsiteY14" fmla="*/ 321469 h 440531"/>
                <a:gd name="connsiteX15" fmla="*/ 442911 w 495301"/>
                <a:gd name="connsiteY15" fmla="*/ 171451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5301" h="440531">
                  <a:moveTo>
                    <a:pt x="495301" y="0"/>
                  </a:moveTo>
                  <a:cubicBezTo>
                    <a:pt x="459582" y="23812"/>
                    <a:pt x="440134" y="40084"/>
                    <a:pt x="421481" y="47625"/>
                  </a:cubicBezTo>
                  <a:cubicBezTo>
                    <a:pt x="402828" y="55166"/>
                    <a:pt x="400447" y="40085"/>
                    <a:pt x="383381" y="45244"/>
                  </a:cubicBezTo>
                  <a:cubicBezTo>
                    <a:pt x="366315" y="50403"/>
                    <a:pt x="339724" y="67072"/>
                    <a:pt x="319087" y="78581"/>
                  </a:cubicBezTo>
                  <a:cubicBezTo>
                    <a:pt x="298450" y="90090"/>
                    <a:pt x="278606" y="103584"/>
                    <a:pt x="259556" y="114300"/>
                  </a:cubicBezTo>
                  <a:cubicBezTo>
                    <a:pt x="240506" y="125016"/>
                    <a:pt x="222646" y="138113"/>
                    <a:pt x="204787" y="142875"/>
                  </a:cubicBezTo>
                  <a:cubicBezTo>
                    <a:pt x="186928" y="147637"/>
                    <a:pt x="167084" y="145256"/>
                    <a:pt x="152400" y="142875"/>
                  </a:cubicBezTo>
                  <a:cubicBezTo>
                    <a:pt x="137716" y="140494"/>
                    <a:pt x="127397" y="128587"/>
                    <a:pt x="116681" y="128587"/>
                  </a:cubicBezTo>
                  <a:cubicBezTo>
                    <a:pt x="105965" y="128587"/>
                    <a:pt x="95647" y="137319"/>
                    <a:pt x="88106" y="142875"/>
                  </a:cubicBezTo>
                  <a:cubicBezTo>
                    <a:pt x="80565" y="148431"/>
                    <a:pt x="82549" y="158353"/>
                    <a:pt x="71437" y="161925"/>
                  </a:cubicBezTo>
                  <a:cubicBezTo>
                    <a:pt x="60325" y="165497"/>
                    <a:pt x="32146" y="163909"/>
                    <a:pt x="21431" y="164306"/>
                  </a:cubicBezTo>
                  <a:cubicBezTo>
                    <a:pt x="10716" y="164703"/>
                    <a:pt x="10716" y="164703"/>
                    <a:pt x="7144" y="164306"/>
                  </a:cubicBezTo>
                  <a:lnTo>
                    <a:pt x="0" y="161925"/>
                  </a:lnTo>
                  <a:lnTo>
                    <a:pt x="54769" y="440531"/>
                  </a:lnTo>
                  <a:cubicBezTo>
                    <a:pt x="158353" y="379809"/>
                    <a:pt x="180579" y="366316"/>
                    <a:pt x="245269" y="321469"/>
                  </a:cubicBezTo>
                  <a:cubicBezTo>
                    <a:pt x="309959" y="276622"/>
                    <a:pt x="416321" y="209551"/>
                    <a:pt x="442911" y="171451"/>
                  </a:cubicBezTo>
                  <a:lnTo>
                    <a:pt x="421481" y="90487"/>
                  </a:lnTo>
                  <a:lnTo>
                    <a:pt x="495301" y="0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9ADD9A-7E55-4C2A-BB95-1699AB36535A}"/>
                </a:ext>
              </a:extLst>
            </p:cNvPr>
            <p:cNvSpPr/>
            <p:nvPr/>
          </p:nvSpPr>
          <p:spPr>
            <a:xfrm>
              <a:off x="7107905" y="3725444"/>
              <a:ext cx="578642" cy="902493"/>
            </a:xfrm>
            <a:custGeom>
              <a:avLst/>
              <a:gdLst>
                <a:gd name="connsiteX0" fmla="*/ 383382 w 654844"/>
                <a:gd name="connsiteY0" fmla="*/ 0 h 1073944"/>
                <a:gd name="connsiteX1" fmla="*/ 488157 w 654844"/>
                <a:gd name="connsiteY1" fmla="*/ 388144 h 1073944"/>
                <a:gd name="connsiteX2" fmla="*/ 614363 w 654844"/>
                <a:gd name="connsiteY2" fmla="*/ 752475 h 1073944"/>
                <a:gd name="connsiteX3" fmla="*/ 654844 w 654844"/>
                <a:gd name="connsiteY3" fmla="*/ 842963 h 1073944"/>
                <a:gd name="connsiteX4" fmla="*/ 478632 w 654844"/>
                <a:gd name="connsiteY4" fmla="*/ 945357 h 1073944"/>
                <a:gd name="connsiteX5" fmla="*/ 347663 w 654844"/>
                <a:gd name="connsiteY5" fmla="*/ 1014413 h 1073944"/>
                <a:gd name="connsiteX6" fmla="*/ 235744 w 654844"/>
                <a:gd name="connsiteY6" fmla="*/ 1073944 h 1073944"/>
                <a:gd name="connsiteX7" fmla="*/ 133350 w 654844"/>
                <a:gd name="connsiteY7" fmla="*/ 695325 h 1073944"/>
                <a:gd name="connsiteX8" fmla="*/ 61913 w 654844"/>
                <a:gd name="connsiteY8" fmla="*/ 452438 h 1073944"/>
                <a:gd name="connsiteX9" fmla="*/ 0 w 654844"/>
                <a:gd name="connsiteY9" fmla="*/ 264319 h 1073944"/>
                <a:gd name="connsiteX10" fmla="*/ 19050 w 654844"/>
                <a:gd name="connsiteY10" fmla="*/ 257175 h 1073944"/>
                <a:gd name="connsiteX11" fmla="*/ 300038 w 654844"/>
                <a:gd name="connsiteY11" fmla="*/ 71438 h 1073944"/>
                <a:gd name="connsiteX12" fmla="*/ 383382 w 654844"/>
                <a:gd name="connsiteY12" fmla="*/ 0 h 1073944"/>
                <a:gd name="connsiteX0" fmla="*/ 383382 w 654844"/>
                <a:gd name="connsiteY0" fmla="*/ 0 h 1073944"/>
                <a:gd name="connsiteX1" fmla="*/ 488157 w 654844"/>
                <a:gd name="connsiteY1" fmla="*/ 388144 h 1073944"/>
                <a:gd name="connsiteX2" fmla="*/ 614363 w 654844"/>
                <a:gd name="connsiteY2" fmla="*/ 752475 h 1073944"/>
                <a:gd name="connsiteX3" fmla="*/ 654844 w 654844"/>
                <a:gd name="connsiteY3" fmla="*/ 842963 h 1073944"/>
                <a:gd name="connsiteX4" fmla="*/ 478632 w 654844"/>
                <a:gd name="connsiteY4" fmla="*/ 945357 h 1073944"/>
                <a:gd name="connsiteX5" fmla="*/ 347663 w 654844"/>
                <a:gd name="connsiteY5" fmla="*/ 1014413 h 1073944"/>
                <a:gd name="connsiteX6" fmla="*/ 235744 w 654844"/>
                <a:gd name="connsiteY6" fmla="*/ 1073944 h 1073944"/>
                <a:gd name="connsiteX7" fmla="*/ 133350 w 654844"/>
                <a:gd name="connsiteY7" fmla="*/ 695325 h 1073944"/>
                <a:gd name="connsiteX8" fmla="*/ 61913 w 654844"/>
                <a:gd name="connsiteY8" fmla="*/ 452438 h 1073944"/>
                <a:gd name="connsiteX9" fmla="*/ 0 w 654844"/>
                <a:gd name="connsiteY9" fmla="*/ 264319 h 1073944"/>
                <a:gd name="connsiteX10" fmla="*/ 92868 w 654844"/>
                <a:gd name="connsiteY10" fmla="*/ 226219 h 1073944"/>
                <a:gd name="connsiteX11" fmla="*/ 300038 w 654844"/>
                <a:gd name="connsiteY11" fmla="*/ 71438 h 1073944"/>
                <a:gd name="connsiteX12" fmla="*/ 383382 w 654844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90486 w 652462"/>
                <a:gd name="connsiteY10" fmla="*/ 226219 h 1073944"/>
                <a:gd name="connsiteX11" fmla="*/ 297656 w 652462"/>
                <a:gd name="connsiteY11" fmla="*/ 71438 h 1073944"/>
                <a:gd name="connsiteX12" fmla="*/ 381000 w 652462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90486 w 652462"/>
                <a:gd name="connsiteY10" fmla="*/ 226219 h 1073944"/>
                <a:gd name="connsiteX11" fmla="*/ 300037 w 652462"/>
                <a:gd name="connsiteY11" fmla="*/ 92869 h 1073944"/>
                <a:gd name="connsiteX12" fmla="*/ 381000 w 652462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90486 w 652462"/>
                <a:gd name="connsiteY10" fmla="*/ 226219 h 1073944"/>
                <a:gd name="connsiteX11" fmla="*/ 288131 w 652462"/>
                <a:gd name="connsiteY11" fmla="*/ 109538 h 1073944"/>
                <a:gd name="connsiteX12" fmla="*/ 381000 w 652462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119061 w 652462"/>
                <a:gd name="connsiteY10" fmla="*/ 226219 h 1073944"/>
                <a:gd name="connsiteX11" fmla="*/ 288131 w 652462"/>
                <a:gd name="connsiteY11" fmla="*/ 109538 h 1073944"/>
                <a:gd name="connsiteX12" fmla="*/ 381000 w 652462"/>
                <a:gd name="connsiteY12" fmla="*/ 0 h 1073944"/>
                <a:gd name="connsiteX0" fmla="*/ 388144 w 652462"/>
                <a:gd name="connsiteY0" fmla="*/ 0 h 1059656"/>
                <a:gd name="connsiteX1" fmla="*/ 485775 w 652462"/>
                <a:gd name="connsiteY1" fmla="*/ 373856 h 1059656"/>
                <a:gd name="connsiteX2" fmla="*/ 611981 w 652462"/>
                <a:gd name="connsiteY2" fmla="*/ 738187 h 1059656"/>
                <a:gd name="connsiteX3" fmla="*/ 652462 w 652462"/>
                <a:gd name="connsiteY3" fmla="*/ 828675 h 1059656"/>
                <a:gd name="connsiteX4" fmla="*/ 476250 w 652462"/>
                <a:gd name="connsiteY4" fmla="*/ 931069 h 1059656"/>
                <a:gd name="connsiteX5" fmla="*/ 345281 w 652462"/>
                <a:gd name="connsiteY5" fmla="*/ 1000125 h 1059656"/>
                <a:gd name="connsiteX6" fmla="*/ 233362 w 652462"/>
                <a:gd name="connsiteY6" fmla="*/ 1059656 h 1059656"/>
                <a:gd name="connsiteX7" fmla="*/ 130968 w 652462"/>
                <a:gd name="connsiteY7" fmla="*/ 681037 h 1059656"/>
                <a:gd name="connsiteX8" fmla="*/ 59531 w 652462"/>
                <a:gd name="connsiteY8" fmla="*/ 438150 h 1059656"/>
                <a:gd name="connsiteX9" fmla="*/ 0 w 652462"/>
                <a:gd name="connsiteY9" fmla="*/ 276225 h 1059656"/>
                <a:gd name="connsiteX10" fmla="*/ 119061 w 652462"/>
                <a:gd name="connsiteY10" fmla="*/ 211931 h 1059656"/>
                <a:gd name="connsiteX11" fmla="*/ 288131 w 652462"/>
                <a:gd name="connsiteY11" fmla="*/ 95250 h 1059656"/>
                <a:gd name="connsiteX12" fmla="*/ 388144 w 652462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3869 w 650081"/>
                <a:gd name="connsiteY4" fmla="*/ 931069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16680 w 650081"/>
                <a:gd name="connsiteY10" fmla="*/ 211931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3869 w 650081"/>
                <a:gd name="connsiteY4" fmla="*/ 931069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202406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3869 w 650081"/>
                <a:gd name="connsiteY4" fmla="*/ 931069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52425 w 650081"/>
                <a:gd name="connsiteY5" fmla="*/ 1009650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52425 w 650081"/>
                <a:gd name="connsiteY5" fmla="*/ 1009650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85775 w 650081"/>
                <a:gd name="connsiteY4" fmla="*/ 940595 h 1059656"/>
                <a:gd name="connsiteX5" fmla="*/ 352425 w 650081"/>
                <a:gd name="connsiteY5" fmla="*/ 1009650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59569 w 623887"/>
                <a:gd name="connsiteY0" fmla="*/ 0 h 1059656"/>
                <a:gd name="connsiteX1" fmla="*/ 457200 w 623887"/>
                <a:gd name="connsiteY1" fmla="*/ 373856 h 1059656"/>
                <a:gd name="connsiteX2" fmla="*/ 583406 w 623887"/>
                <a:gd name="connsiteY2" fmla="*/ 738187 h 1059656"/>
                <a:gd name="connsiteX3" fmla="*/ 623887 w 623887"/>
                <a:gd name="connsiteY3" fmla="*/ 828675 h 1059656"/>
                <a:gd name="connsiteX4" fmla="*/ 459581 w 623887"/>
                <a:gd name="connsiteY4" fmla="*/ 940595 h 1059656"/>
                <a:gd name="connsiteX5" fmla="*/ 326231 w 623887"/>
                <a:gd name="connsiteY5" fmla="*/ 1009650 h 1059656"/>
                <a:gd name="connsiteX6" fmla="*/ 204787 w 623887"/>
                <a:gd name="connsiteY6" fmla="*/ 1059656 h 1059656"/>
                <a:gd name="connsiteX7" fmla="*/ 102393 w 623887"/>
                <a:gd name="connsiteY7" fmla="*/ 681037 h 1059656"/>
                <a:gd name="connsiteX8" fmla="*/ 30956 w 623887"/>
                <a:gd name="connsiteY8" fmla="*/ 438150 h 1059656"/>
                <a:gd name="connsiteX9" fmla="*/ 0 w 623887"/>
                <a:gd name="connsiteY9" fmla="*/ 364332 h 1059656"/>
                <a:gd name="connsiteX10" fmla="*/ 123824 w 623887"/>
                <a:gd name="connsiteY10" fmla="*/ 195262 h 1059656"/>
                <a:gd name="connsiteX11" fmla="*/ 259556 w 623887"/>
                <a:gd name="connsiteY11" fmla="*/ 95250 h 1059656"/>
                <a:gd name="connsiteX12" fmla="*/ 359569 w 623887"/>
                <a:gd name="connsiteY12" fmla="*/ 0 h 1059656"/>
                <a:gd name="connsiteX0" fmla="*/ 359569 w 623887"/>
                <a:gd name="connsiteY0" fmla="*/ 0 h 1059656"/>
                <a:gd name="connsiteX1" fmla="*/ 457200 w 623887"/>
                <a:gd name="connsiteY1" fmla="*/ 373856 h 1059656"/>
                <a:gd name="connsiteX2" fmla="*/ 583406 w 623887"/>
                <a:gd name="connsiteY2" fmla="*/ 738187 h 1059656"/>
                <a:gd name="connsiteX3" fmla="*/ 623887 w 623887"/>
                <a:gd name="connsiteY3" fmla="*/ 828675 h 1059656"/>
                <a:gd name="connsiteX4" fmla="*/ 459581 w 623887"/>
                <a:gd name="connsiteY4" fmla="*/ 940595 h 1059656"/>
                <a:gd name="connsiteX5" fmla="*/ 326231 w 623887"/>
                <a:gd name="connsiteY5" fmla="*/ 1009650 h 1059656"/>
                <a:gd name="connsiteX6" fmla="*/ 204787 w 623887"/>
                <a:gd name="connsiteY6" fmla="*/ 1059656 h 1059656"/>
                <a:gd name="connsiteX7" fmla="*/ 102393 w 623887"/>
                <a:gd name="connsiteY7" fmla="*/ 681037 h 1059656"/>
                <a:gd name="connsiteX8" fmla="*/ 30956 w 623887"/>
                <a:gd name="connsiteY8" fmla="*/ 438150 h 1059656"/>
                <a:gd name="connsiteX9" fmla="*/ 0 w 623887"/>
                <a:gd name="connsiteY9" fmla="*/ 364332 h 1059656"/>
                <a:gd name="connsiteX10" fmla="*/ 178593 w 623887"/>
                <a:gd name="connsiteY10" fmla="*/ 252412 h 1059656"/>
                <a:gd name="connsiteX11" fmla="*/ 259556 w 623887"/>
                <a:gd name="connsiteY11" fmla="*/ 95250 h 1059656"/>
                <a:gd name="connsiteX12" fmla="*/ 359569 w 623887"/>
                <a:gd name="connsiteY12" fmla="*/ 0 h 1059656"/>
                <a:gd name="connsiteX0" fmla="*/ 359569 w 623887"/>
                <a:gd name="connsiteY0" fmla="*/ 0 h 1059656"/>
                <a:gd name="connsiteX1" fmla="*/ 457200 w 623887"/>
                <a:gd name="connsiteY1" fmla="*/ 373856 h 1059656"/>
                <a:gd name="connsiteX2" fmla="*/ 583406 w 623887"/>
                <a:gd name="connsiteY2" fmla="*/ 738187 h 1059656"/>
                <a:gd name="connsiteX3" fmla="*/ 623887 w 623887"/>
                <a:gd name="connsiteY3" fmla="*/ 828675 h 1059656"/>
                <a:gd name="connsiteX4" fmla="*/ 459581 w 623887"/>
                <a:gd name="connsiteY4" fmla="*/ 940595 h 1059656"/>
                <a:gd name="connsiteX5" fmla="*/ 326231 w 623887"/>
                <a:gd name="connsiteY5" fmla="*/ 1009650 h 1059656"/>
                <a:gd name="connsiteX6" fmla="*/ 204787 w 623887"/>
                <a:gd name="connsiteY6" fmla="*/ 1059656 h 1059656"/>
                <a:gd name="connsiteX7" fmla="*/ 102393 w 623887"/>
                <a:gd name="connsiteY7" fmla="*/ 681037 h 1059656"/>
                <a:gd name="connsiteX8" fmla="*/ 30956 w 623887"/>
                <a:gd name="connsiteY8" fmla="*/ 438150 h 1059656"/>
                <a:gd name="connsiteX9" fmla="*/ 0 w 623887"/>
                <a:gd name="connsiteY9" fmla="*/ 364332 h 1059656"/>
                <a:gd name="connsiteX10" fmla="*/ 178593 w 623887"/>
                <a:gd name="connsiteY10" fmla="*/ 252412 h 1059656"/>
                <a:gd name="connsiteX11" fmla="*/ 300037 w 623887"/>
                <a:gd name="connsiteY11" fmla="*/ 169069 h 1059656"/>
                <a:gd name="connsiteX12" fmla="*/ 359569 w 623887"/>
                <a:gd name="connsiteY12" fmla="*/ 0 h 1059656"/>
                <a:gd name="connsiteX0" fmla="*/ 392906 w 623887"/>
                <a:gd name="connsiteY0" fmla="*/ 0 h 959643"/>
                <a:gd name="connsiteX1" fmla="*/ 457200 w 623887"/>
                <a:gd name="connsiteY1" fmla="*/ 273843 h 959643"/>
                <a:gd name="connsiteX2" fmla="*/ 583406 w 623887"/>
                <a:gd name="connsiteY2" fmla="*/ 638174 h 959643"/>
                <a:gd name="connsiteX3" fmla="*/ 623887 w 623887"/>
                <a:gd name="connsiteY3" fmla="*/ 728662 h 959643"/>
                <a:gd name="connsiteX4" fmla="*/ 459581 w 623887"/>
                <a:gd name="connsiteY4" fmla="*/ 840582 h 959643"/>
                <a:gd name="connsiteX5" fmla="*/ 326231 w 623887"/>
                <a:gd name="connsiteY5" fmla="*/ 909637 h 959643"/>
                <a:gd name="connsiteX6" fmla="*/ 204787 w 623887"/>
                <a:gd name="connsiteY6" fmla="*/ 959643 h 959643"/>
                <a:gd name="connsiteX7" fmla="*/ 102393 w 623887"/>
                <a:gd name="connsiteY7" fmla="*/ 581024 h 959643"/>
                <a:gd name="connsiteX8" fmla="*/ 30956 w 623887"/>
                <a:gd name="connsiteY8" fmla="*/ 338137 h 959643"/>
                <a:gd name="connsiteX9" fmla="*/ 0 w 623887"/>
                <a:gd name="connsiteY9" fmla="*/ 264319 h 959643"/>
                <a:gd name="connsiteX10" fmla="*/ 178593 w 623887"/>
                <a:gd name="connsiteY10" fmla="*/ 152399 h 959643"/>
                <a:gd name="connsiteX11" fmla="*/ 300037 w 623887"/>
                <a:gd name="connsiteY11" fmla="*/ 69056 h 959643"/>
                <a:gd name="connsiteX12" fmla="*/ 392906 w 623887"/>
                <a:gd name="connsiteY12" fmla="*/ 0 h 959643"/>
                <a:gd name="connsiteX0" fmla="*/ 400049 w 631030"/>
                <a:gd name="connsiteY0" fmla="*/ 0 h 959643"/>
                <a:gd name="connsiteX1" fmla="*/ 464343 w 631030"/>
                <a:gd name="connsiteY1" fmla="*/ 273843 h 959643"/>
                <a:gd name="connsiteX2" fmla="*/ 590549 w 631030"/>
                <a:gd name="connsiteY2" fmla="*/ 638174 h 959643"/>
                <a:gd name="connsiteX3" fmla="*/ 631030 w 631030"/>
                <a:gd name="connsiteY3" fmla="*/ 728662 h 959643"/>
                <a:gd name="connsiteX4" fmla="*/ 466724 w 631030"/>
                <a:gd name="connsiteY4" fmla="*/ 840582 h 959643"/>
                <a:gd name="connsiteX5" fmla="*/ 333374 w 631030"/>
                <a:gd name="connsiteY5" fmla="*/ 909637 h 959643"/>
                <a:gd name="connsiteX6" fmla="*/ 211930 w 631030"/>
                <a:gd name="connsiteY6" fmla="*/ 959643 h 959643"/>
                <a:gd name="connsiteX7" fmla="*/ 109536 w 631030"/>
                <a:gd name="connsiteY7" fmla="*/ 581024 h 959643"/>
                <a:gd name="connsiteX8" fmla="*/ 38099 w 631030"/>
                <a:gd name="connsiteY8" fmla="*/ 338137 h 959643"/>
                <a:gd name="connsiteX9" fmla="*/ 0 w 631030"/>
                <a:gd name="connsiteY9" fmla="*/ 257175 h 959643"/>
                <a:gd name="connsiteX10" fmla="*/ 185736 w 631030"/>
                <a:gd name="connsiteY10" fmla="*/ 152399 h 959643"/>
                <a:gd name="connsiteX11" fmla="*/ 307180 w 631030"/>
                <a:gd name="connsiteY11" fmla="*/ 69056 h 959643"/>
                <a:gd name="connsiteX12" fmla="*/ 400049 w 631030"/>
                <a:gd name="connsiteY12" fmla="*/ 0 h 959643"/>
                <a:gd name="connsiteX0" fmla="*/ 400049 w 631030"/>
                <a:gd name="connsiteY0" fmla="*/ 0 h 959643"/>
                <a:gd name="connsiteX1" fmla="*/ 464343 w 631030"/>
                <a:gd name="connsiteY1" fmla="*/ 273843 h 959643"/>
                <a:gd name="connsiteX2" fmla="*/ 590549 w 631030"/>
                <a:gd name="connsiteY2" fmla="*/ 638174 h 959643"/>
                <a:gd name="connsiteX3" fmla="*/ 631030 w 631030"/>
                <a:gd name="connsiteY3" fmla="*/ 728662 h 959643"/>
                <a:gd name="connsiteX4" fmla="*/ 466724 w 631030"/>
                <a:gd name="connsiteY4" fmla="*/ 840582 h 959643"/>
                <a:gd name="connsiteX5" fmla="*/ 333374 w 631030"/>
                <a:gd name="connsiteY5" fmla="*/ 909637 h 959643"/>
                <a:gd name="connsiteX6" fmla="*/ 211930 w 631030"/>
                <a:gd name="connsiteY6" fmla="*/ 959643 h 959643"/>
                <a:gd name="connsiteX7" fmla="*/ 109536 w 631030"/>
                <a:gd name="connsiteY7" fmla="*/ 581024 h 959643"/>
                <a:gd name="connsiteX8" fmla="*/ 38099 w 631030"/>
                <a:gd name="connsiteY8" fmla="*/ 338137 h 959643"/>
                <a:gd name="connsiteX9" fmla="*/ 0 w 631030"/>
                <a:gd name="connsiteY9" fmla="*/ 257175 h 959643"/>
                <a:gd name="connsiteX10" fmla="*/ 240505 w 631030"/>
                <a:gd name="connsiteY10" fmla="*/ 311943 h 959643"/>
                <a:gd name="connsiteX11" fmla="*/ 307180 w 631030"/>
                <a:gd name="connsiteY11" fmla="*/ 69056 h 959643"/>
                <a:gd name="connsiteX12" fmla="*/ 400049 w 631030"/>
                <a:gd name="connsiteY12" fmla="*/ 0 h 959643"/>
                <a:gd name="connsiteX0" fmla="*/ 400049 w 631030"/>
                <a:gd name="connsiteY0" fmla="*/ 0 h 959643"/>
                <a:gd name="connsiteX1" fmla="*/ 464343 w 631030"/>
                <a:gd name="connsiteY1" fmla="*/ 273843 h 959643"/>
                <a:gd name="connsiteX2" fmla="*/ 590549 w 631030"/>
                <a:gd name="connsiteY2" fmla="*/ 638174 h 959643"/>
                <a:gd name="connsiteX3" fmla="*/ 631030 w 631030"/>
                <a:gd name="connsiteY3" fmla="*/ 728662 h 959643"/>
                <a:gd name="connsiteX4" fmla="*/ 466724 w 631030"/>
                <a:gd name="connsiteY4" fmla="*/ 840582 h 959643"/>
                <a:gd name="connsiteX5" fmla="*/ 333374 w 631030"/>
                <a:gd name="connsiteY5" fmla="*/ 909637 h 959643"/>
                <a:gd name="connsiteX6" fmla="*/ 211930 w 631030"/>
                <a:gd name="connsiteY6" fmla="*/ 959643 h 959643"/>
                <a:gd name="connsiteX7" fmla="*/ 109536 w 631030"/>
                <a:gd name="connsiteY7" fmla="*/ 581024 h 959643"/>
                <a:gd name="connsiteX8" fmla="*/ 38099 w 631030"/>
                <a:gd name="connsiteY8" fmla="*/ 338137 h 959643"/>
                <a:gd name="connsiteX9" fmla="*/ 0 w 631030"/>
                <a:gd name="connsiteY9" fmla="*/ 257175 h 959643"/>
                <a:gd name="connsiteX10" fmla="*/ 240505 w 631030"/>
                <a:gd name="connsiteY10" fmla="*/ 311943 h 959643"/>
                <a:gd name="connsiteX11" fmla="*/ 388142 w 631030"/>
                <a:gd name="connsiteY11" fmla="*/ 202406 h 959643"/>
                <a:gd name="connsiteX12" fmla="*/ 400049 w 631030"/>
                <a:gd name="connsiteY12" fmla="*/ 0 h 959643"/>
                <a:gd name="connsiteX0" fmla="*/ 395286 w 631030"/>
                <a:gd name="connsiteY0" fmla="*/ 0 h 916780"/>
                <a:gd name="connsiteX1" fmla="*/ 464343 w 631030"/>
                <a:gd name="connsiteY1" fmla="*/ 230980 h 916780"/>
                <a:gd name="connsiteX2" fmla="*/ 590549 w 631030"/>
                <a:gd name="connsiteY2" fmla="*/ 595311 h 916780"/>
                <a:gd name="connsiteX3" fmla="*/ 631030 w 631030"/>
                <a:gd name="connsiteY3" fmla="*/ 685799 h 916780"/>
                <a:gd name="connsiteX4" fmla="*/ 466724 w 631030"/>
                <a:gd name="connsiteY4" fmla="*/ 797719 h 916780"/>
                <a:gd name="connsiteX5" fmla="*/ 333374 w 631030"/>
                <a:gd name="connsiteY5" fmla="*/ 866774 h 916780"/>
                <a:gd name="connsiteX6" fmla="*/ 211930 w 631030"/>
                <a:gd name="connsiteY6" fmla="*/ 916780 h 916780"/>
                <a:gd name="connsiteX7" fmla="*/ 109536 w 631030"/>
                <a:gd name="connsiteY7" fmla="*/ 538161 h 916780"/>
                <a:gd name="connsiteX8" fmla="*/ 38099 w 631030"/>
                <a:gd name="connsiteY8" fmla="*/ 295274 h 916780"/>
                <a:gd name="connsiteX9" fmla="*/ 0 w 631030"/>
                <a:gd name="connsiteY9" fmla="*/ 214312 h 916780"/>
                <a:gd name="connsiteX10" fmla="*/ 240505 w 631030"/>
                <a:gd name="connsiteY10" fmla="*/ 269080 h 916780"/>
                <a:gd name="connsiteX11" fmla="*/ 388142 w 631030"/>
                <a:gd name="connsiteY11" fmla="*/ 159543 h 916780"/>
                <a:gd name="connsiteX12" fmla="*/ 395286 w 631030"/>
                <a:gd name="connsiteY12" fmla="*/ 0 h 916780"/>
                <a:gd name="connsiteX0" fmla="*/ 395286 w 631030"/>
                <a:gd name="connsiteY0" fmla="*/ 0 h 916780"/>
                <a:gd name="connsiteX1" fmla="*/ 464343 w 631030"/>
                <a:gd name="connsiteY1" fmla="*/ 230980 h 916780"/>
                <a:gd name="connsiteX2" fmla="*/ 590549 w 631030"/>
                <a:gd name="connsiteY2" fmla="*/ 595311 h 916780"/>
                <a:gd name="connsiteX3" fmla="*/ 631030 w 631030"/>
                <a:gd name="connsiteY3" fmla="*/ 685799 h 916780"/>
                <a:gd name="connsiteX4" fmla="*/ 466724 w 631030"/>
                <a:gd name="connsiteY4" fmla="*/ 797719 h 916780"/>
                <a:gd name="connsiteX5" fmla="*/ 333374 w 631030"/>
                <a:gd name="connsiteY5" fmla="*/ 866774 h 916780"/>
                <a:gd name="connsiteX6" fmla="*/ 211930 w 631030"/>
                <a:gd name="connsiteY6" fmla="*/ 916780 h 916780"/>
                <a:gd name="connsiteX7" fmla="*/ 109536 w 631030"/>
                <a:gd name="connsiteY7" fmla="*/ 538161 h 916780"/>
                <a:gd name="connsiteX8" fmla="*/ 38099 w 631030"/>
                <a:gd name="connsiteY8" fmla="*/ 295274 h 916780"/>
                <a:gd name="connsiteX9" fmla="*/ 0 w 631030"/>
                <a:gd name="connsiteY9" fmla="*/ 214312 h 916780"/>
                <a:gd name="connsiteX10" fmla="*/ 240505 w 631030"/>
                <a:gd name="connsiteY10" fmla="*/ 269080 h 916780"/>
                <a:gd name="connsiteX11" fmla="*/ 321467 w 631030"/>
                <a:gd name="connsiteY11" fmla="*/ 95250 h 916780"/>
                <a:gd name="connsiteX12" fmla="*/ 395286 w 631030"/>
                <a:gd name="connsiteY12" fmla="*/ 0 h 916780"/>
                <a:gd name="connsiteX0" fmla="*/ 395286 w 631030"/>
                <a:gd name="connsiteY0" fmla="*/ 0 h 916780"/>
                <a:gd name="connsiteX1" fmla="*/ 464343 w 631030"/>
                <a:gd name="connsiteY1" fmla="*/ 230980 h 916780"/>
                <a:gd name="connsiteX2" fmla="*/ 590549 w 631030"/>
                <a:gd name="connsiteY2" fmla="*/ 595311 h 916780"/>
                <a:gd name="connsiteX3" fmla="*/ 631030 w 631030"/>
                <a:gd name="connsiteY3" fmla="*/ 685799 h 916780"/>
                <a:gd name="connsiteX4" fmla="*/ 466724 w 631030"/>
                <a:gd name="connsiteY4" fmla="*/ 797719 h 916780"/>
                <a:gd name="connsiteX5" fmla="*/ 333374 w 631030"/>
                <a:gd name="connsiteY5" fmla="*/ 866774 h 916780"/>
                <a:gd name="connsiteX6" fmla="*/ 211930 w 631030"/>
                <a:gd name="connsiteY6" fmla="*/ 916780 h 916780"/>
                <a:gd name="connsiteX7" fmla="*/ 109536 w 631030"/>
                <a:gd name="connsiteY7" fmla="*/ 538161 h 916780"/>
                <a:gd name="connsiteX8" fmla="*/ 38099 w 631030"/>
                <a:gd name="connsiteY8" fmla="*/ 295274 h 916780"/>
                <a:gd name="connsiteX9" fmla="*/ 0 w 631030"/>
                <a:gd name="connsiteY9" fmla="*/ 214312 h 916780"/>
                <a:gd name="connsiteX10" fmla="*/ 176212 w 631030"/>
                <a:gd name="connsiteY10" fmla="*/ 171449 h 916780"/>
                <a:gd name="connsiteX11" fmla="*/ 321467 w 631030"/>
                <a:gd name="connsiteY11" fmla="*/ 95250 h 916780"/>
                <a:gd name="connsiteX12" fmla="*/ 395286 w 631030"/>
                <a:gd name="connsiteY12" fmla="*/ 0 h 916780"/>
                <a:gd name="connsiteX0" fmla="*/ 390523 w 626267"/>
                <a:gd name="connsiteY0" fmla="*/ 0 h 916780"/>
                <a:gd name="connsiteX1" fmla="*/ 459580 w 626267"/>
                <a:gd name="connsiteY1" fmla="*/ 230980 h 916780"/>
                <a:gd name="connsiteX2" fmla="*/ 585786 w 626267"/>
                <a:gd name="connsiteY2" fmla="*/ 595311 h 916780"/>
                <a:gd name="connsiteX3" fmla="*/ 626267 w 626267"/>
                <a:gd name="connsiteY3" fmla="*/ 685799 h 916780"/>
                <a:gd name="connsiteX4" fmla="*/ 461961 w 626267"/>
                <a:gd name="connsiteY4" fmla="*/ 797719 h 916780"/>
                <a:gd name="connsiteX5" fmla="*/ 328611 w 626267"/>
                <a:gd name="connsiteY5" fmla="*/ 866774 h 916780"/>
                <a:gd name="connsiteX6" fmla="*/ 207167 w 626267"/>
                <a:gd name="connsiteY6" fmla="*/ 916780 h 916780"/>
                <a:gd name="connsiteX7" fmla="*/ 104773 w 626267"/>
                <a:gd name="connsiteY7" fmla="*/ 538161 h 916780"/>
                <a:gd name="connsiteX8" fmla="*/ 33336 w 626267"/>
                <a:gd name="connsiteY8" fmla="*/ 295274 h 916780"/>
                <a:gd name="connsiteX9" fmla="*/ 0 w 626267"/>
                <a:gd name="connsiteY9" fmla="*/ 257175 h 916780"/>
                <a:gd name="connsiteX10" fmla="*/ 171449 w 626267"/>
                <a:gd name="connsiteY10" fmla="*/ 171449 h 916780"/>
                <a:gd name="connsiteX11" fmla="*/ 316704 w 626267"/>
                <a:gd name="connsiteY11" fmla="*/ 95250 h 916780"/>
                <a:gd name="connsiteX12" fmla="*/ 390523 w 626267"/>
                <a:gd name="connsiteY12" fmla="*/ 0 h 916780"/>
                <a:gd name="connsiteX0" fmla="*/ 402429 w 626267"/>
                <a:gd name="connsiteY0" fmla="*/ 0 h 881061"/>
                <a:gd name="connsiteX1" fmla="*/ 459580 w 626267"/>
                <a:gd name="connsiteY1" fmla="*/ 195261 h 881061"/>
                <a:gd name="connsiteX2" fmla="*/ 585786 w 626267"/>
                <a:gd name="connsiteY2" fmla="*/ 559592 h 881061"/>
                <a:gd name="connsiteX3" fmla="*/ 626267 w 626267"/>
                <a:gd name="connsiteY3" fmla="*/ 650080 h 881061"/>
                <a:gd name="connsiteX4" fmla="*/ 461961 w 626267"/>
                <a:gd name="connsiteY4" fmla="*/ 762000 h 881061"/>
                <a:gd name="connsiteX5" fmla="*/ 328611 w 626267"/>
                <a:gd name="connsiteY5" fmla="*/ 831055 h 881061"/>
                <a:gd name="connsiteX6" fmla="*/ 207167 w 626267"/>
                <a:gd name="connsiteY6" fmla="*/ 881061 h 881061"/>
                <a:gd name="connsiteX7" fmla="*/ 104773 w 626267"/>
                <a:gd name="connsiteY7" fmla="*/ 502442 h 881061"/>
                <a:gd name="connsiteX8" fmla="*/ 33336 w 626267"/>
                <a:gd name="connsiteY8" fmla="*/ 259555 h 881061"/>
                <a:gd name="connsiteX9" fmla="*/ 0 w 626267"/>
                <a:gd name="connsiteY9" fmla="*/ 221456 h 881061"/>
                <a:gd name="connsiteX10" fmla="*/ 171449 w 626267"/>
                <a:gd name="connsiteY10" fmla="*/ 135730 h 881061"/>
                <a:gd name="connsiteX11" fmla="*/ 316704 w 626267"/>
                <a:gd name="connsiteY11" fmla="*/ 59531 h 881061"/>
                <a:gd name="connsiteX12" fmla="*/ 402429 w 626267"/>
                <a:gd name="connsiteY12" fmla="*/ 0 h 881061"/>
                <a:gd name="connsiteX0" fmla="*/ 402429 w 626267"/>
                <a:gd name="connsiteY0" fmla="*/ 0 h 881061"/>
                <a:gd name="connsiteX1" fmla="*/ 459580 w 626267"/>
                <a:gd name="connsiteY1" fmla="*/ 195261 h 881061"/>
                <a:gd name="connsiteX2" fmla="*/ 585786 w 626267"/>
                <a:gd name="connsiteY2" fmla="*/ 559592 h 881061"/>
                <a:gd name="connsiteX3" fmla="*/ 626267 w 626267"/>
                <a:gd name="connsiteY3" fmla="*/ 650080 h 881061"/>
                <a:gd name="connsiteX4" fmla="*/ 461961 w 626267"/>
                <a:gd name="connsiteY4" fmla="*/ 762000 h 881061"/>
                <a:gd name="connsiteX5" fmla="*/ 328611 w 626267"/>
                <a:gd name="connsiteY5" fmla="*/ 831055 h 881061"/>
                <a:gd name="connsiteX6" fmla="*/ 207167 w 626267"/>
                <a:gd name="connsiteY6" fmla="*/ 881061 h 881061"/>
                <a:gd name="connsiteX7" fmla="*/ 104773 w 626267"/>
                <a:gd name="connsiteY7" fmla="*/ 502442 h 881061"/>
                <a:gd name="connsiteX8" fmla="*/ 33336 w 626267"/>
                <a:gd name="connsiteY8" fmla="*/ 259555 h 881061"/>
                <a:gd name="connsiteX9" fmla="*/ 0 w 626267"/>
                <a:gd name="connsiteY9" fmla="*/ 221456 h 881061"/>
                <a:gd name="connsiteX10" fmla="*/ 171449 w 626267"/>
                <a:gd name="connsiteY10" fmla="*/ 135730 h 881061"/>
                <a:gd name="connsiteX11" fmla="*/ 297654 w 626267"/>
                <a:gd name="connsiteY11" fmla="*/ 73818 h 881061"/>
                <a:gd name="connsiteX12" fmla="*/ 402429 w 626267"/>
                <a:gd name="connsiteY12" fmla="*/ 0 h 881061"/>
                <a:gd name="connsiteX0" fmla="*/ 383379 w 607217"/>
                <a:gd name="connsiteY0" fmla="*/ 0 h 881061"/>
                <a:gd name="connsiteX1" fmla="*/ 440530 w 607217"/>
                <a:gd name="connsiteY1" fmla="*/ 195261 h 881061"/>
                <a:gd name="connsiteX2" fmla="*/ 566736 w 607217"/>
                <a:gd name="connsiteY2" fmla="*/ 559592 h 881061"/>
                <a:gd name="connsiteX3" fmla="*/ 607217 w 607217"/>
                <a:gd name="connsiteY3" fmla="*/ 650080 h 881061"/>
                <a:gd name="connsiteX4" fmla="*/ 442911 w 607217"/>
                <a:gd name="connsiteY4" fmla="*/ 762000 h 881061"/>
                <a:gd name="connsiteX5" fmla="*/ 309561 w 607217"/>
                <a:gd name="connsiteY5" fmla="*/ 831055 h 881061"/>
                <a:gd name="connsiteX6" fmla="*/ 188117 w 607217"/>
                <a:gd name="connsiteY6" fmla="*/ 881061 h 881061"/>
                <a:gd name="connsiteX7" fmla="*/ 85723 w 607217"/>
                <a:gd name="connsiteY7" fmla="*/ 502442 h 881061"/>
                <a:gd name="connsiteX8" fmla="*/ 14286 w 607217"/>
                <a:gd name="connsiteY8" fmla="*/ 259555 h 881061"/>
                <a:gd name="connsiteX9" fmla="*/ 0 w 607217"/>
                <a:gd name="connsiteY9" fmla="*/ 242887 h 881061"/>
                <a:gd name="connsiteX10" fmla="*/ 152399 w 607217"/>
                <a:gd name="connsiteY10" fmla="*/ 135730 h 881061"/>
                <a:gd name="connsiteX11" fmla="*/ 278604 w 607217"/>
                <a:gd name="connsiteY11" fmla="*/ 73818 h 881061"/>
                <a:gd name="connsiteX12" fmla="*/ 383379 w 607217"/>
                <a:gd name="connsiteY12" fmla="*/ 0 h 881061"/>
                <a:gd name="connsiteX0" fmla="*/ 383379 w 607217"/>
                <a:gd name="connsiteY0" fmla="*/ 0 h 881061"/>
                <a:gd name="connsiteX1" fmla="*/ 440530 w 607217"/>
                <a:gd name="connsiteY1" fmla="*/ 195261 h 881061"/>
                <a:gd name="connsiteX2" fmla="*/ 566736 w 607217"/>
                <a:gd name="connsiteY2" fmla="*/ 559592 h 881061"/>
                <a:gd name="connsiteX3" fmla="*/ 607217 w 607217"/>
                <a:gd name="connsiteY3" fmla="*/ 650080 h 881061"/>
                <a:gd name="connsiteX4" fmla="*/ 442911 w 607217"/>
                <a:gd name="connsiteY4" fmla="*/ 762000 h 881061"/>
                <a:gd name="connsiteX5" fmla="*/ 309561 w 607217"/>
                <a:gd name="connsiteY5" fmla="*/ 831055 h 881061"/>
                <a:gd name="connsiteX6" fmla="*/ 188117 w 607217"/>
                <a:gd name="connsiteY6" fmla="*/ 881061 h 881061"/>
                <a:gd name="connsiteX7" fmla="*/ 85723 w 607217"/>
                <a:gd name="connsiteY7" fmla="*/ 502442 h 881061"/>
                <a:gd name="connsiteX8" fmla="*/ 14286 w 607217"/>
                <a:gd name="connsiteY8" fmla="*/ 259555 h 881061"/>
                <a:gd name="connsiteX9" fmla="*/ 0 w 607217"/>
                <a:gd name="connsiteY9" fmla="*/ 242887 h 881061"/>
                <a:gd name="connsiteX10" fmla="*/ 152399 w 607217"/>
                <a:gd name="connsiteY10" fmla="*/ 152399 h 881061"/>
                <a:gd name="connsiteX11" fmla="*/ 278604 w 607217"/>
                <a:gd name="connsiteY11" fmla="*/ 73818 h 881061"/>
                <a:gd name="connsiteX12" fmla="*/ 383379 w 607217"/>
                <a:gd name="connsiteY12" fmla="*/ 0 h 881061"/>
                <a:gd name="connsiteX0" fmla="*/ 383379 w 607217"/>
                <a:gd name="connsiteY0" fmla="*/ 0 h 1000123"/>
                <a:gd name="connsiteX1" fmla="*/ 440530 w 607217"/>
                <a:gd name="connsiteY1" fmla="*/ 195261 h 1000123"/>
                <a:gd name="connsiteX2" fmla="*/ 566736 w 607217"/>
                <a:gd name="connsiteY2" fmla="*/ 559592 h 1000123"/>
                <a:gd name="connsiteX3" fmla="*/ 607217 w 607217"/>
                <a:gd name="connsiteY3" fmla="*/ 650080 h 1000123"/>
                <a:gd name="connsiteX4" fmla="*/ 442911 w 607217"/>
                <a:gd name="connsiteY4" fmla="*/ 762000 h 1000123"/>
                <a:gd name="connsiteX5" fmla="*/ 309561 w 607217"/>
                <a:gd name="connsiteY5" fmla="*/ 831055 h 1000123"/>
                <a:gd name="connsiteX6" fmla="*/ 226217 w 607217"/>
                <a:gd name="connsiteY6" fmla="*/ 1000123 h 1000123"/>
                <a:gd name="connsiteX7" fmla="*/ 85723 w 607217"/>
                <a:gd name="connsiteY7" fmla="*/ 502442 h 1000123"/>
                <a:gd name="connsiteX8" fmla="*/ 14286 w 607217"/>
                <a:gd name="connsiteY8" fmla="*/ 259555 h 1000123"/>
                <a:gd name="connsiteX9" fmla="*/ 0 w 607217"/>
                <a:gd name="connsiteY9" fmla="*/ 242887 h 1000123"/>
                <a:gd name="connsiteX10" fmla="*/ 152399 w 607217"/>
                <a:gd name="connsiteY10" fmla="*/ 152399 h 1000123"/>
                <a:gd name="connsiteX11" fmla="*/ 278604 w 607217"/>
                <a:gd name="connsiteY11" fmla="*/ 73818 h 1000123"/>
                <a:gd name="connsiteX12" fmla="*/ 383379 w 607217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442911 w 650079"/>
                <a:gd name="connsiteY4" fmla="*/ 762000 h 1000123"/>
                <a:gd name="connsiteX5" fmla="*/ 309561 w 650079"/>
                <a:gd name="connsiteY5" fmla="*/ 831055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09561 w 650079"/>
                <a:gd name="connsiteY5" fmla="*/ 831055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76236 w 650079"/>
                <a:gd name="connsiteY5" fmla="*/ 921542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76236 w 650079"/>
                <a:gd name="connsiteY5" fmla="*/ 921542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71473 w 650079"/>
                <a:gd name="connsiteY5" fmla="*/ 938211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21554"/>
                <a:gd name="connsiteX1" fmla="*/ 440530 w 650079"/>
                <a:gd name="connsiteY1" fmla="*/ 216692 h 1021554"/>
                <a:gd name="connsiteX2" fmla="*/ 566736 w 650079"/>
                <a:gd name="connsiteY2" fmla="*/ 581023 h 1021554"/>
                <a:gd name="connsiteX3" fmla="*/ 650079 w 650079"/>
                <a:gd name="connsiteY3" fmla="*/ 766761 h 1021554"/>
                <a:gd name="connsiteX4" fmla="*/ 500061 w 650079"/>
                <a:gd name="connsiteY4" fmla="*/ 888206 h 1021554"/>
                <a:gd name="connsiteX5" fmla="*/ 371473 w 650079"/>
                <a:gd name="connsiteY5" fmla="*/ 959642 h 1021554"/>
                <a:gd name="connsiteX6" fmla="*/ 226217 w 650079"/>
                <a:gd name="connsiteY6" fmla="*/ 1021554 h 1021554"/>
                <a:gd name="connsiteX7" fmla="*/ 85723 w 650079"/>
                <a:gd name="connsiteY7" fmla="*/ 523873 h 1021554"/>
                <a:gd name="connsiteX8" fmla="*/ 14286 w 650079"/>
                <a:gd name="connsiteY8" fmla="*/ 280986 h 1021554"/>
                <a:gd name="connsiteX9" fmla="*/ 0 w 650079"/>
                <a:gd name="connsiteY9" fmla="*/ 264318 h 1021554"/>
                <a:gd name="connsiteX10" fmla="*/ 152399 w 650079"/>
                <a:gd name="connsiteY10" fmla="*/ 173830 h 1021554"/>
                <a:gd name="connsiteX11" fmla="*/ 278604 w 650079"/>
                <a:gd name="connsiteY11" fmla="*/ 95249 h 1021554"/>
                <a:gd name="connsiteX12" fmla="*/ 383379 w 650079"/>
                <a:gd name="connsiteY12" fmla="*/ 0 h 1021554"/>
                <a:gd name="connsiteX0" fmla="*/ 383379 w 650079"/>
                <a:gd name="connsiteY0" fmla="*/ 0 h 1021554"/>
                <a:gd name="connsiteX1" fmla="*/ 440530 w 650079"/>
                <a:gd name="connsiteY1" fmla="*/ 216692 h 1021554"/>
                <a:gd name="connsiteX2" fmla="*/ 566736 w 650079"/>
                <a:gd name="connsiteY2" fmla="*/ 581023 h 1021554"/>
                <a:gd name="connsiteX3" fmla="*/ 650079 w 650079"/>
                <a:gd name="connsiteY3" fmla="*/ 766761 h 1021554"/>
                <a:gd name="connsiteX4" fmla="*/ 500061 w 650079"/>
                <a:gd name="connsiteY4" fmla="*/ 888206 h 1021554"/>
                <a:gd name="connsiteX5" fmla="*/ 371473 w 650079"/>
                <a:gd name="connsiteY5" fmla="*/ 959642 h 1021554"/>
                <a:gd name="connsiteX6" fmla="*/ 226217 w 650079"/>
                <a:gd name="connsiteY6" fmla="*/ 1021554 h 1021554"/>
                <a:gd name="connsiteX7" fmla="*/ 85723 w 650079"/>
                <a:gd name="connsiteY7" fmla="*/ 523873 h 1021554"/>
                <a:gd name="connsiteX8" fmla="*/ 14286 w 650079"/>
                <a:gd name="connsiteY8" fmla="*/ 280986 h 1021554"/>
                <a:gd name="connsiteX9" fmla="*/ 0 w 650079"/>
                <a:gd name="connsiteY9" fmla="*/ 264318 h 1021554"/>
                <a:gd name="connsiteX10" fmla="*/ 152399 w 650079"/>
                <a:gd name="connsiteY10" fmla="*/ 173830 h 1021554"/>
                <a:gd name="connsiteX11" fmla="*/ 273842 w 650079"/>
                <a:gd name="connsiteY11" fmla="*/ 85724 h 1021554"/>
                <a:gd name="connsiteX12" fmla="*/ 383379 w 650079"/>
                <a:gd name="connsiteY12" fmla="*/ 0 h 1021554"/>
                <a:gd name="connsiteX0" fmla="*/ 383379 w 650079"/>
                <a:gd name="connsiteY0" fmla="*/ 0 h 1021554"/>
                <a:gd name="connsiteX1" fmla="*/ 440530 w 650079"/>
                <a:gd name="connsiteY1" fmla="*/ 216692 h 1021554"/>
                <a:gd name="connsiteX2" fmla="*/ 566736 w 650079"/>
                <a:gd name="connsiteY2" fmla="*/ 581023 h 1021554"/>
                <a:gd name="connsiteX3" fmla="*/ 650079 w 650079"/>
                <a:gd name="connsiteY3" fmla="*/ 766761 h 1021554"/>
                <a:gd name="connsiteX4" fmla="*/ 500061 w 650079"/>
                <a:gd name="connsiteY4" fmla="*/ 888206 h 1021554"/>
                <a:gd name="connsiteX5" fmla="*/ 371473 w 650079"/>
                <a:gd name="connsiteY5" fmla="*/ 959642 h 1021554"/>
                <a:gd name="connsiteX6" fmla="*/ 226217 w 650079"/>
                <a:gd name="connsiteY6" fmla="*/ 1021554 h 1021554"/>
                <a:gd name="connsiteX7" fmla="*/ 85723 w 650079"/>
                <a:gd name="connsiteY7" fmla="*/ 523873 h 1021554"/>
                <a:gd name="connsiteX8" fmla="*/ 14286 w 650079"/>
                <a:gd name="connsiteY8" fmla="*/ 280986 h 1021554"/>
                <a:gd name="connsiteX9" fmla="*/ 0 w 650079"/>
                <a:gd name="connsiteY9" fmla="*/ 264318 h 1021554"/>
                <a:gd name="connsiteX10" fmla="*/ 145255 w 650079"/>
                <a:gd name="connsiteY10" fmla="*/ 157161 h 1021554"/>
                <a:gd name="connsiteX11" fmla="*/ 273842 w 650079"/>
                <a:gd name="connsiteY11" fmla="*/ 85724 h 1021554"/>
                <a:gd name="connsiteX12" fmla="*/ 383379 w 650079"/>
                <a:gd name="connsiteY12" fmla="*/ 0 h 1021554"/>
                <a:gd name="connsiteX0" fmla="*/ 380998 w 647698"/>
                <a:gd name="connsiteY0" fmla="*/ 0 h 1021554"/>
                <a:gd name="connsiteX1" fmla="*/ 438149 w 647698"/>
                <a:gd name="connsiteY1" fmla="*/ 216692 h 1021554"/>
                <a:gd name="connsiteX2" fmla="*/ 564355 w 647698"/>
                <a:gd name="connsiteY2" fmla="*/ 581023 h 1021554"/>
                <a:gd name="connsiteX3" fmla="*/ 647698 w 647698"/>
                <a:gd name="connsiteY3" fmla="*/ 766761 h 1021554"/>
                <a:gd name="connsiteX4" fmla="*/ 497680 w 647698"/>
                <a:gd name="connsiteY4" fmla="*/ 888206 h 1021554"/>
                <a:gd name="connsiteX5" fmla="*/ 369092 w 647698"/>
                <a:gd name="connsiteY5" fmla="*/ 959642 h 1021554"/>
                <a:gd name="connsiteX6" fmla="*/ 223836 w 647698"/>
                <a:gd name="connsiteY6" fmla="*/ 1021554 h 1021554"/>
                <a:gd name="connsiteX7" fmla="*/ 83342 w 647698"/>
                <a:gd name="connsiteY7" fmla="*/ 523873 h 1021554"/>
                <a:gd name="connsiteX8" fmla="*/ 11905 w 647698"/>
                <a:gd name="connsiteY8" fmla="*/ 280986 h 1021554"/>
                <a:gd name="connsiteX9" fmla="*/ 0 w 647698"/>
                <a:gd name="connsiteY9" fmla="*/ 245268 h 1021554"/>
                <a:gd name="connsiteX10" fmla="*/ 142874 w 647698"/>
                <a:gd name="connsiteY10" fmla="*/ 157161 h 1021554"/>
                <a:gd name="connsiteX11" fmla="*/ 271461 w 647698"/>
                <a:gd name="connsiteY11" fmla="*/ 85724 h 1021554"/>
                <a:gd name="connsiteX12" fmla="*/ 380998 w 647698"/>
                <a:gd name="connsiteY12" fmla="*/ 0 h 1021554"/>
                <a:gd name="connsiteX0" fmla="*/ 380998 w 647698"/>
                <a:gd name="connsiteY0" fmla="*/ 0 h 1021554"/>
                <a:gd name="connsiteX1" fmla="*/ 438149 w 647698"/>
                <a:gd name="connsiteY1" fmla="*/ 216692 h 1021554"/>
                <a:gd name="connsiteX2" fmla="*/ 564355 w 647698"/>
                <a:gd name="connsiteY2" fmla="*/ 581023 h 1021554"/>
                <a:gd name="connsiteX3" fmla="*/ 647698 w 647698"/>
                <a:gd name="connsiteY3" fmla="*/ 766761 h 1021554"/>
                <a:gd name="connsiteX4" fmla="*/ 497680 w 647698"/>
                <a:gd name="connsiteY4" fmla="*/ 888206 h 1021554"/>
                <a:gd name="connsiteX5" fmla="*/ 369092 w 647698"/>
                <a:gd name="connsiteY5" fmla="*/ 959642 h 1021554"/>
                <a:gd name="connsiteX6" fmla="*/ 223836 w 647698"/>
                <a:gd name="connsiteY6" fmla="*/ 1021554 h 1021554"/>
                <a:gd name="connsiteX7" fmla="*/ 83342 w 647698"/>
                <a:gd name="connsiteY7" fmla="*/ 523873 h 1021554"/>
                <a:gd name="connsiteX8" fmla="*/ 11905 w 647698"/>
                <a:gd name="connsiteY8" fmla="*/ 280986 h 1021554"/>
                <a:gd name="connsiteX9" fmla="*/ 0 w 647698"/>
                <a:gd name="connsiteY9" fmla="*/ 245268 h 1021554"/>
                <a:gd name="connsiteX10" fmla="*/ 142874 w 647698"/>
                <a:gd name="connsiteY10" fmla="*/ 157161 h 1021554"/>
                <a:gd name="connsiteX11" fmla="*/ 252411 w 647698"/>
                <a:gd name="connsiteY11" fmla="*/ 80962 h 1021554"/>
                <a:gd name="connsiteX12" fmla="*/ 380998 w 647698"/>
                <a:gd name="connsiteY12" fmla="*/ 0 h 1021554"/>
                <a:gd name="connsiteX0" fmla="*/ 378617 w 647698"/>
                <a:gd name="connsiteY0" fmla="*/ 0 h 1031079"/>
                <a:gd name="connsiteX1" fmla="*/ 438149 w 647698"/>
                <a:gd name="connsiteY1" fmla="*/ 226217 h 1031079"/>
                <a:gd name="connsiteX2" fmla="*/ 564355 w 647698"/>
                <a:gd name="connsiteY2" fmla="*/ 590548 h 1031079"/>
                <a:gd name="connsiteX3" fmla="*/ 647698 w 647698"/>
                <a:gd name="connsiteY3" fmla="*/ 776286 h 1031079"/>
                <a:gd name="connsiteX4" fmla="*/ 497680 w 647698"/>
                <a:gd name="connsiteY4" fmla="*/ 897731 h 1031079"/>
                <a:gd name="connsiteX5" fmla="*/ 369092 w 647698"/>
                <a:gd name="connsiteY5" fmla="*/ 969167 h 1031079"/>
                <a:gd name="connsiteX6" fmla="*/ 223836 w 647698"/>
                <a:gd name="connsiteY6" fmla="*/ 1031079 h 1031079"/>
                <a:gd name="connsiteX7" fmla="*/ 83342 w 647698"/>
                <a:gd name="connsiteY7" fmla="*/ 533398 h 1031079"/>
                <a:gd name="connsiteX8" fmla="*/ 11905 w 647698"/>
                <a:gd name="connsiteY8" fmla="*/ 290511 h 1031079"/>
                <a:gd name="connsiteX9" fmla="*/ 0 w 647698"/>
                <a:gd name="connsiteY9" fmla="*/ 254793 h 1031079"/>
                <a:gd name="connsiteX10" fmla="*/ 142874 w 647698"/>
                <a:gd name="connsiteY10" fmla="*/ 166686 h 1031079"/>
                <a:gd name="connsiteX11" fmla="*/ 252411 w 647698"/>
                <a:gd name="connsiteY11" fmla="*/ 90487 h 1031079"/>
                <a:gd name="connsiteX12" fmla="*/ 378617 w 647698"/>
                <a:gd name="connsiteY12" fmla="*/ 0 h 1031079"/>
                <a:gd name="connsiteX0" fmla="*/ 378617 w 647698"/>
                <a:gd name="connsiteY0" fmla="*/ 0 h 969595"/>
                <a:gd name="connsiteX1" fmla="*/ 438149 w 647698"/>
                <a:gd name="connsiteY1" fmla="*/ 226217 h 969595"/>
                <a:gd name="connsiteX2" fmla="*/ 564355 w 647698"/>
                <a:gd name="connsiteY2" fmla="*/ 590548 h 969595"/>
                <a:gd name="connsiteX3" fmla="*/ 647698 w 647698"/>
                <a:gd name="connsiteY3" fmla="*/ 776286 h 969595"/>
                <a:gd name="connsiteX4" fmla="*/ 497680 w 647698"/>
                <a:gd name="connsiteY4" fmla="*/ 897731 h 969595"/>
                <a:gd name="connsiteX5" fmla="*/ 369092 w 647698"/>
                <a:gd name="connsiteY5" fmla="*/ 969167 h 969595"/>
                <a:gd name="connsiteX6" fmla="*/ 195261 w 647698"/>
                <a:gd name="connsiteY6" fmla="*/ 933448 h 969595"/>
                <a:gd name="connsiteX7" fmla="*/ 83342 w 647698"/>
                <a:gd name="connsiteY7" fmla="*/ 533398 h 969595"/>
                <a:gd name="connsiteX8" fmla="*/ 11905 w 647698"/>
                <a:gd name="connsiteY8" fmla="*/ 290511 h 969595"/>
                <a:gd name="connsiteX9" fmla="*/ 0 w 647698"/>
                <a:gd name="connsiteY9" fmla="*/ 254793 h 969595"/>
                <a:gd name="connsiteX10" fmla="*/ 142874 w 647698"/>
                <a:gd name="connsiteY10" fmla="*/ 166686 h 969595"/>
                <a:gd name="connsiteX11" fmla="*/ 252411 w 647698"/>
                <a:gd name="connsiteY11" fmla="*/ 90487 h 969595"/>
                <a:gd name="connsiteX12" fmla="*/ 378617 w 647698"/>
                <a:gd name="connsiteY12" fmla="*/ 0 h 969595"/>
                <a:gd name="connsiteX0" fmla="*/ 378617 w 647698"/>
                <a:gd name="connsiteY0" fmla="*/ 0 h 933448"/>
                <a:gd name="connsiteX1" fmla="*/ 438149 w 647698"/>
                <a:gd name="connsiteY1" fmla="*/ 226217 h 933448"/>
                <a:gd name="connsiteX2" fmla="*/ 564355 w 647698"/>
                <a:gd name="connsiteY2" fmla="*/ 590548 h 933448"/>
                <a:gd name="connsiteX3" fmla="*/ 647698 w 647698"/>
                <a:gd name="connsiteY3" fmla="*/ 776286 h 933448"/>
                <a:gd name="connsiteX4" fmla="*/ 497680 w 647698"/>
                <a:gd name="connsiteY4" fmla="*/ 897731 h 933448"/>
                <a:gd name="connsiteX5" fmla="*/ 383380 w 647698"/>
                <a:gd name="connsiteY5" fmla="*/ 864392 h 933448"/>
                <a:gd name="connsiteX6" fmla="*/ 195261 w 647698"/>
                <a:gd name="connsiteY6" fmla="*/ 933448 h 933448"/>
                <a:gd name="connsiteX7" fmla="*/ 83342 w 647698"/>
                <a:gd name="connsiteY7" fmla="*/ 533398 h 933448"/>
                <a:gd name="connsiteX8" fmla="*/ 11905 w 647698"/>
                <a:gd name="connsiteY8" fmla="*/ 290511 h 933448"/>
                <a:gd name="connsiteX9" fmla="*/ 0 w 647698"/>
                <a:gd name="connsiteY9" fmla="*/ 254793 h 933448"/>
                <a:gd name="connsiteX10" fmla="*/ 142874 w 647698"/>
                <a:gd name="connsiteY10" fmla="*/ 166686 h 933448"/>
                <a:gd name="connsiteX11" fmla="*/ 252411 w 647698"/>
                <a:gd name="connsiteY11" fmla="*/ 90487 h 933448"/>
                <a:gd name="connsiteX12" fmla="*/ 378617 w 647698"/>
                <a:gd name="connsiteY12" fmla="*/ 0 h 933448"/>
                <a:gd name="connsiteX0" fmla="*/ 378617 w 614361"/>
                <a:gd name="connsiteY0" fmla="*/ 0 h 933448"/>
                <a:gd name="connsiteX1" fmla="*/ 438149 w 614361"/>
                <a:gd name="connsiteY1" fmla="*/ 226217 h 933448"/>
                <a:gd name="connsiteX2" fmla="*/ 564355 w 614361"/>
                <a:gd name="connsiteY2" fmla="*/ 590548 h 933448"/>
                <a:gd name="connsiteX3" fmla="*/ 614361 w 614361"/>
                <a:gd name="connsiteY3" fmla="*/ 711993 h 933448"/>
                <a:gd name="connsiteX4" fmla="*/ 497680 w 614361"/>
                <a:gd name="connsiteY4" fmla="*/ 897731 h 933448"/>
                <a:gd name="connsiteX5" fmla="*/ 383380 w 614361"/>
                <a:gd name="connsiteY5" fmla="*/ 864392 h 933448"/>
                <a:gd name="connsiteX6" fmla="*/ 195261 w 614361"/>
                <a:gd name="connsiteY6" fmla="*/ 933448 h 933448"/>
                <a:gd name="connsiteX7" fmla="*/ 83342 w 614361"/>
                <a:gd name="connsiteY7" fmla="*/ 533398 h 933448"/>
                <a:gd name="connsiteX8" fmla="*/ 11905 w 614361"/>
                <a:gd name="connsiteY8" fmla="*/ 290511 h 933448"/>
                <a:gd name="connsiteX9" fmla="*/ 0 w 614361"/>
                <a:gd name="connsiteY9" fmla="*/ 254793 h 933448"/>
                <a:gd name="connsiteX10" fmla="*/ 142874 w 614361"/>
                <a:gd name="connsiteY10" fmla="*/ 166686 h 933448"/>
                <a:gd name="connsiteX11" fmla="*/ 252411 w 614361"/>
                <a:gd name="connsiteY11" fmla="*/ 90487 h 933448"/>
                <a:gd name="connsiteX12" fmla="*/ 378617 w 614361"/>
                <a:gd name="connsiteY12" fmla="*/ 0 h 933448"/>
                <a:gd name="connsiteX0" fmla="*/ 378617 w 614361"/>
                <a:gd name="connsiteY0" fmla="*/ 0 h 933448"/>
                <a:gd name="connsiteX1" fmla="*/ 438149 w 614361"/>
                <a:gd name="connsiteY1" fmla="*/ 226217 h 933448"/>
                <a:gd name="connsiteX2" fmla="*/ 564355 w 614361"/>
                <a:gd name="connsiteY2" fmla="*/ 590548 h 933448"/>
                <a:gd name="connsiteX3" fmla="*/ 614361 w 614361"/>
                <a:gd name="connsiteY3" fmla="*/ 711993 h 933448"/>
                <a:gd name="connsiteX4" fmla="*/ 492917 w 614361"/>
                <a:gd name="connsiteY4" fmla="*/ 821531 h 933448"/>
                <a:gd name="connsiteX5" fmla="*/ 383380 w 614361"/>
                <a:gd name="connsiteY5" fmla="*/ 864392 h 933448"/>
                <a:gd name="connsiteX6" fmla="*/ 195261 w 614361"/>
                <a:gd name="connsiteY6" fmla="*/ 933448 h 933448"/>
                <a:gd name="connsiteX7" fmla="*/ 83342 w 614361"/>
                <a:gd name="connsiteY7" fmla="*/ 533398 h 933448"/>
                <a:gd name="connsiteX8" fmla="*/ 11905 w 614361"/>
                <a:gd name="connsiteY8" fmla="*/ 290511 h 933448"/>
                <a:gd name="connsiteX9" fmla="*/ 0 w 614361"/>
                <a:gd name="connsiteY9" fmla="*/ 254793 h 933448"/>
                <a:gd name="connsiteX10" fmla="*/ 142874 w 614361"/>
                <a:gd name="connsiteY10" fmla="*/ 166686 h 933448"/>
                <a:gd name="connsiteX11" fmla="*/ 252411 w 614361"/>
                <a:gd name="connsiteY11" fmla="*/ 90487 h 933448"/>
                <a:gd name="connsiteX12" fmla="*/ 378617 w 614361"/>
                <a:gd name="connsiteY12" fmla="*/ 0 h 933448"/>
                <a:gd name="connsiteX0" fmla="*/ 378617 w 614361"/>
                <a:gd name="connsiteY0" fmla="*/ 0 h 933448"/>
                <a:gd name="connsiteX1" fmla="*/ 438149 w 614361"/>
                <a:gd name="connsiteY1" fmla="*/ 226217 h 933448"/>
                <a:gd name="connsiteX2" fmla="*/ 564355 w 614361"/>
                <a:gd name="connsiteY2" fmla="*/ 590548 h 933448"/>
                <a:gd name="connsiteX3" fmla="*/ 614361 w 614361"/>
                <a:gd name="connsiteY3" fmla="*/ 711993 h 933448"/>
                <a:gd name="connsiteX4" fmla="*/ 492917 w 614361"/>
                <a:gd name="connsiteY4" fmla="*/ 821531 h 933448"/>
                <a:gd name="connsiteX5" fmla="*/ 330992 w 614361"/>
                <a:gd name="connsiteY5" fmla="*/ 869154 h 933448"/>
                <a:gd name="connsiteX6" fmla="*/ 195261 w 614361"/>
                <a:gd name="connsiteY6" fmla="*/ 933448 h 933448"/>
                <a:gd name="connsiteX7" fmla="*/ 83342 w 614361"/>
                <a:gd name="connsiteY7" fmla="*/ 533398 h 933448"/>
                <a:gd name="connsiteX8" fmla="*/ 11905 w 614361"/>
                <a:gd name="connsiteY8" fmla="*/ 290511 h 933448"/>
                <a:gd name="connsiteX9" fmla="*/ 0 w 614361"/>
                <a:gd name="connsiteY9" fmla="*/ 254793 h 933448"/>
                <a:gd name="connsiteX10" fmla="*/ 142874 w 614361"/>
                <a:gd name="connsiteY10" fmla="*/ 166686 h 933448"/>
                <a:gd name="connsiteX11" fmla="*/ 252411 w 614361"/>
                <a:gd name="connsiteY11" fmla="*/ 90487 h 933448"/>
                <a:gd name="connsiteX12" fmla="*/ 378617 w 614361"/>
                <a:gd name="connsiteY12" fmla="*/ 0 h 933448"/>
                <a:gd name="connsiteX0" fmla="*/ 378617 w 614361"/>
                <a:gd name="connsiteY0" fmla="*/ 0 h 919161"/>
                <a:gd name="connsiteX1" fmla="*/ 438149 w 614361"/>
                <a:gd name="connsiteY1" fmla="*/ 226217 h 919161"/>
                <a:gd name="connsiteX2" fmla="*/ 564355 w 614361"/>
                <a:gd name="connsiteY2" fmla="*/ 590548 h 919161"/>
                <a:gd name="connsiteX3" fmla="*/ 614361 w 614361"/>
                <a:gd name="connsiteY3" fmla="*/ 711993 h 919161"/>
                <a:gd name="connsiteX4" fmla="*/ 492917 w 614361"/>
                <a:gd name="connsiteY4" fmla="*/ 821531 h 919161"/>
                <a:gd name="connsiteX5" fmla="*/ 330992 w 614361"/>
                <a:gd name="connsiteY5" fmla="*/ 869154 h 919161"/>
                <a:gd name="connsiteX6" fmla="*/ 195261 w 614361"/>
                <a:gd name="connsiteY6" fmla="*/ 919161 h 919161"/>
                <a:gd name="connsiteX7" fmla="*/ 83342 w 614361"/>
                <a:gd name="connsiteY7" fmla="*/ 533398 h 919161"/>
                <a:gd name="connsiteX8" fmla="*/ 11905 w 614361"/>
                <a:gd name="connsiteY8" fmla="*/ 290511 h 919161"/>
                <a:gd name="connsiteX9" fmla="*/ 0 w 614361"/>
                <a:gd name="connsiteY9" fmla="*/ 254793 h 919161"/>
                <a:gd name="connsiteX10" fmla="*/ 142874 w 614361"/>
                <a:gd name="connsiteY10" fmla="*/ 166686 h 919161"/>
                <a:gd name="connsiteX11" fmla="*/ 252411 w 614361"/>
                <a:gd name="connsiteY11" fmla="*/ 90487 h 919161"/>
                <a:gd name="connsiteX12" fmla="*/ 378617 w 614361"/>
                <a:gd name="connsiteY12" fmla="*/ 0 h 919161"/>
                <a:gd name="connsiteX0" fmla="*/ 378617 w 614361"/>
                <a:gd name="connsiteY0" fmla="*/ 0 h 919161"/>
                <a:gd name="connsiteX1" fmla="*/ 438149 w 614361"/>
                <a:gd name="connsiteY1" fmla="*/ 226217 h 919161"/>
                <a:gd name="connsiteX2" fmla="*/ 564355 w 614361"/>
                <a:gd name="connsiteY2" fmla="*/ 590548 h 919161"/>
                <a:gd name="connsiteX3" fmla="*/ 614361 w 614361"/>
                <a:gd name="connsiteY3" fmla="*/ 711993 h 919161"/>
                <a:gd name="connsiteX4" fmla="*/ 478629 w 614361"/>
                <a:gd name="connsiteY4" fmla="*/ 807243 h 919161"/>
                <a:gd name="connsiteX5" fmla="*/ 330992 w 614361"/>
                <a:gd name="connsiteY5" fmla="*/ 869154 h 919161"/>
                <a:gd name="connsiteX6" fmla="*/ 195261 w 614361"/>
                <a:gd name="connsiteY6" fmla="*/ 919161 h 919161"/>
                <a:gd name="connsiteX7" fmla="*/ 83342 w 614361"/>
                <a:gd name="connsiteY7" fmla="*/ 533398 h 919161"/>
                <a:gd name="connsiteX8" fmla="*/ 11905 w 614361"/>
                <a:gd name="connsiteY8" fmla="*/ 290511 h 919161"/>
                <a:gd name="connsiteX9" fmla="*/ 0 w 614361"/>
                <a:gd name="connsiteY9" fmla="*/ 254793 h 919161"/>
                <a:gd name="connsiteX10" fmla="*/ 142874 w 614361"/>
                <a:gd name="connsiteY10" fmla="*/ 166686 h 919161"/>
                <a:gd name="connsiteX11" fmla="*/ 252411 w 614361"/>
                <a:gd name="connsiteY11" fmla="*/ 90487 h 919161"/>
                <a:gd name="connsiteX12" fmla="*/ 378617 w 614361"/>
                <a:gd name="connsiteY12" fmla="*/ 0 h 919161"/>
                <a:gd name="connsiteX0" fmla="*/ 378617 w 614361"/>
                <a:gd name="connsiteY0" fmla="*/ 0 h 902493"/>
                <a:gd name="connsiteX1" fmla="*/ 438149 w 614361"/>
                <a:gd name="connsiteY1" fmla="*/ 226217 h 902493"/>
                <a:gd name="connsiteX2" fmla="*/ 564355 w 614361"/>
                <a:gd name="connsiteY2" fmla="*/ 590548 h 902493"/>
                <a:gd name="connsiteX3" fmla="*/ 614361 w 614361"/>
                <a:gd name="connsiteY3" fmla="*/ 711993 h 902493"/>
                <a:gd name="connsiteX4" fmla="*/ 478629 w 614361"/>
                <a:gd name="connsiteY4" fmla="*/ 807243 h 902493"/>
                <a:gd name="connsiteX5" fmla="*/ 330992 w 614361"/>
                <a:gd name="connsiteY5" fmla="*/ 869154 h 902493"/>
                <a:gd name="connsiteX6" fmla="*/ 190498 w 614361"/>
                <a:gd name="connsiteY6" fmla="*/ 902493 h 902493"/>
                <a:gd name="connsiteX7" fmla="*/ 83342 w 614361"/>
                <a:gd name="connsiteY7" fmla="*/ 533398 h 902493"/>
                <a:gd name="connsiteX8" fmla="*/ 11905 w 614361"/>
                <a:gd name="connsiteY8" fmla="*/ 290511 h 902493"/>
                <a:gd name="connsiteX9" fmla="*/ 0 w 614361"/>
                <a:gd name="connsiteY9" fmla="*/ 254793 h 902493"/>
                <a:gd name="connsiteX10" fmla="*/ 142874 w 614361"/>
                <a:gd name="connsiteY10" fmla="*/ 166686 h 902493"/>
                <a:gd name="connsiteX11" fmla="*/ 252411 w 614361"/>
                <a:gd name="connsiteY11" fmla="*/ 90487 h 902493"/>
                <a:gd name="connsiteX12" fmla="*/ 378617 w 614361"/>
                <a:gd name="connsiteY12" fmla="*/ 0 h 902493"/>
                <a:gd name="connsiteX0" fmla="*/ 378617 w 614361"/>
                <a:gd name="connsiteY0" fmla="*/ 0 h 902493"/>
                <a:gd name="connsiteX1" fmla="*/ 438149 w 614361"/>
                <a:gd name="connsiteY1" fmla="*/ 226217 h 902493"/>
                <a:gd name="connsiteX2" fmla="*/ 564355 w 614361"/>
                <a:gd name="connsiteY2" fmla="*/ 590548 h 902493"/>
                <a:gd name="connsiteX3" fmla="*/ 614361 w 614361"/>
                <a:gd name="connsiteY3" fmla="*/ 711993 h 902493"/>
                <a:gd name="connsiteX4" fmla="*/ 478629 w 614361"/>
                <a:gd name="connsiteY4" fmla="*/ 807243 h 902493"/>
                <a:gd name="connsiteX5" fmla="*/ 326229 w 614361"/>
                <a:gd name="connsiteY5" fmla="*/ 842960 h 902493"/>
                <a:gd name="connsiteX6" fmla="*/ 190498 w 614361"/>
                <a:gd name="connsiteY6" fmla="*/ 902493 h 902493"/>
                <a:gd name="connsiteX7" fmla="*/ 83342 w 614361"/>
                <a:gd name="connsiteY7" fmla="*/ 533398 h 902493"/>
                <a:gd name="connsiteX8" fmla="*/ 11905 w 614361"/>
                <a:gd name="connsiteY8" fmla="*/ 290511 h 902493"/>
                <a:gd name="connsiteX9" fmla="*/ 0 w 614361"/>
                <a:gd name="connsiteY9" fmla="*/ 254793 h 902493"/>
                <a:gd name="connsiteX10" fmla="*/ 142874 w 614361"/>
                <a:gd name="connsiteY10" fmla="*/ 166686 h 902493"/>
                <a:gd name="connsiteX11" fmla="*/ 252411 w 614361"/>
                <a:gd name="connsiteY11" fmla="*/ 90487 h 902493"/>
                <a:gd name="connsiteX12" fmla="*/ 378617 w 614361"/>
                <a:gd name="connsiteY12" fmla="*/ 0 h 902493"/>
                <a:gd name="connsiteX0" fmla="*/ 378617 w 614361"/>
                <a:gd name="connsiteY0" fmla="*/ 0 h 902493"/>
                <a:gd name="connsiteX1" fmla="*/ 438149 w 614361"/>
                <a:gd name="connsiteY1" fmla="*/ 226217 h 902493"/>
                <a:gd name="connsiteX2" fmla="*/ 564355 w 614361"/>
                <a:gd name="connsiteY2" fmla="*/ 590548 h 902493"/>
                <a:gd name="connsiteX3" fmla="*/ 614361 w 614361"/>
                <a:gd name="connsiteY3" fmla="*/ 711993 h 902493"/>
                <a:gd name="connsiteX4" fmla="*/ 469104 w 614361"/>
                <a:gd name="connsiteY4" fmla="*/ 781049 h 902493"/>
                <a:gd name="connsiteX5" fmla="*/ 326229 w 614361"/>
                <a:gd name="connsiteY5" fmla="*/ 842960 h 902493"/>
                <a:gd name="connsiteX6" fmla="*/ 190498 w 614361"/>
                <a:gd name="connsiteY6" fmla="*/ 902493 h 902493"/>
                <a:gd name="connsiteX7" fmla="*/ 83342 w 614361"/>
                <a:gd name="connsiteY7" fmla="*/ 533398 h 902493"/>
                <a:gd name="connsiteX8" fmla="*/ 11905 w 614361"/>
                <a:gd name="connsiteY8" fmla="*/ 290511 h 902493"/>
                <a:gd name="connsiteX9" fmla="*/ 0 w 614361"/>
                <a:gd name="connsiteY9" fmla="*/ 254793 h 902493"/>
                <a:gd name="connsiteX10" fmla="*/ 142874 w 614361"/>
                <a:gd name="connsiteY10" fmla="*/ 166686 h 902493"/>
                <a:gd name="connsiteX11" fmla="*/ 252411 w 614361"/>
                <a:gd name="connsiteY11" fmla="*/ 90487 h 902493"/>
                <a:gd name="connsiteX12" fmla="*/ 378617 w 614361"/>
                <a:gd name="connsiteY12" fmla="*/ 0 h 902493"/>
                <a:gd name="connsiteX0" fmla="*/ 378617 w 609599"/>
                <a:gd name="connsiteY0" fmla="*/ 0 h 902493"/>
                <a:gd name="connsiteX1" fmla="*/ 438149 w 609599"/>
                <a:gd name="connsiteY1" fmla="*/ 226217 h 902493"/>
                <a:gd name="connsiteX2" fmla="*/ 564355 w 609599"/>
                <a:gd name="connsiteY2" fmla="*/ 590548 h 902493"/>
                <a:gd name="connsiteX3" fmla="*/ 609599 w 609599"/>
                <a:gd name="connsiteY3" fmla="*/ 707230 h 902493"/>
                <a:gd name="connsiteX4" fmla="*/ 469104 w 609599"/>
                <a:gd name="connsiteY4" fmla="*/ 781049 h 902493"/>
                <a:gd name="connsiteX5" fmla="*/ 326229 w 609599"/>
                <a:gd name="connsiteY5" fmla="*/ 842960 h 902493"/>
                <a:gd name="connsiteX6" fmla="*/ 190498 w 609599"/>
                <a:gd name="connsiteY6" fmla="*/ 902493 h 902493"/>
                <a:gd name="connsiteX7" fmla="*/ 83342 w 609599"/>
                <a:gd name="connsiteY7" fmla="*/ 533398 h 902493"/>
                <a:gd name="connsiteX8" fmla="*/ 11905 w 609599"/>
                <a:gd name="connsiteY8" fmla="*/ 290511 h 902493"/>
                <a:gd name="connsiteX9" fmla="*/ 0 w 609599"/>
                <a:gd name="connsiteY9" fmla="*/ 254793 h 902493"/>
                <a:gd name="connsiteX10" fmla="*/ 142874 w 609599"/>
                <a:gd name="connsiteY10" fmla="*/ 166686 h 902493"/>
                <a:gd name="connsiteX11" fmla="*/ 252411 w 609599"/>
                <a:gd name="connsiteY11" fmla="*/ 90487 h 902493"/>
                <a:gd name="connsiteX12" fmla="*/ 378617 w 609599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64355 w 604836"/>
                <a:gd name="connsiteY2" fmla="*/ 590548 h 902493"/>
                <a:gd name="connsiteX3" fmla="*/ 604836 w 604836"/>
                <a:gd name="connsiteY3" fmla="*/ 676274 h 902493"/>
                <a:gd name="connsiteX4" fmla="*/ 469104 w 604836"/>
                <a:gd name="connsiteY4" fmla="*/ 781049 h 902493"/>
                <a:gd name="connsiteX5" fmla="*/ 326229 w 604836"/>
                <a:gd name="connsiteY5" fmla="*/ 842960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64355 w 604836"/>
                <a:gd name="connsiteY2" fmla="*/ 590548 h 902493"/>
                <a:gd name="connsiteX3" fmla="*/ 604836 w 604836"/>
                <a:gd name="connsiteY3" fmla="*/ 676274 h 902493"/>
                <a:gd name="connsiteX4" fmla="*/ 464341 w 604836"/>
                <a:gd name="connsiteY4" fmla="*/ 759618 h 902493"/>
                <a:gd name="connsiteX5" fmla="*/ 326229 w 604836"/>
                <a:gd name="connsiteY5" fmla="*/ 842960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64355 w 604836"/>
                <a:gd name="connsiteY2" fmla="*/ 590548 h 902493"/>
                <a:gd name="connsiteX3" fmla="*/ 604836 w 604836"/>
                <a:gd name="connsiteY3" fmla="*/ 676274 h 902493"/>
                <a:gd name="connsiteX4" fmla="*/ 464341 w 604836"/>
                <a:gd name="connsiteY4" fmla="*/ 759618 h 902493"/>
                <a:gd name="connsiteX5" fmla="*/ 321467 w 604836"/>
                <a:gd name="connsiteY5" fmla="*/ 840578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33398 w 604836"/>
                <a:gd name="connsiteY2" fmla="*/ 483392 h 902493"/>
                <a:gd name="connsiteX3" fmla="*/ 604836 w 604836"/>
                <a:gd name="connsiteY3" fmla="*/ 676274 h 902493"/>
                <a:gd name="connsiteX4" fmla="*/ 464341 w 604836"/>
                <a:gd name="connsiteY4" fmla="*/ 759618 h 902493"/>
                <a:gd name="connsiteX5" fmla="*/ 321467 w 604836"/>
                <a:gd name="connsiteY5" fmla="*/ 840578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592930"/>
                <a:gd name="connsiteY0" fmla="*/ 0 h 902493"/>
                <a:gd name="connsiteX1" fmla="*/ 438149 w 592930"/>
                <a:gd name="connsiteY1" fmla="*/ 226217 h 902493"/>
                <a:gd name="connsiteX2" fmla="*/ 533398 w 592930"/>
                <a:gd name="connsiteY2" fmla="*/ 483392 h 902493"/>
                <a:gd name="connsiteX3" fmla="*/ 592930 w 592930"/>
                <a:gd name="connsiteY3" fmla="*/ 633412 h 902493"/>
                <a:gd name="connsiteX4" fmla="*/ 464341 w 592930"/>
                <a:gd name="connsiteY4" fmla="*/ 759618 h 902493"/>
                <a:gd name="connsiteX5" fmla="*/ 321467 w 592930"/>
                <a:gd name="connsiteY5" fmla="*/ 840578 h 902493"/>
                <a:gd name="connsiteX6" fmla="*/ 190498 w 592930"/>
                <a:gd name="connsiteY6" fmla="*/ 902493 h 902493"/>
                <a:gd name="connsiteX7" fmla="*/ 83342 w 592930"/>
                <a:gd name="connsiteY7" fmla="*/ 533398 h 902493"/>
                <a:gd name="connsiteX8" fmla="*/ 11905 w 592930"/>
                <a:gd name="connsiteY8" fmla="*/ 290511 h 902493"/>
                <a:gd name="connsiteX9" fmla="*/ 0 w 592930"/>
                <a:gd name="connsiteY9" fmla="*/ 254793 h 902493"/>
                <a:gd name="connsiteX10" fmla="*/ 142874 w 592930"/>
                <a:gd name="connsiteY10" fmla="*/ 166686 h 902493"/>
                <a:gd name="connsiteX11" fmla="*/ 252411 w 592930"/>
                <a:gd name="connsiteY11" fmla="*/ 90487 h 902493"/>
                <a:gd name="connsiteX12" fmla="*/ 378617 w 592930"/>
                <a:gd name="connsiteY12" fmla="*/ 0 h 902493"/>
                <a:gd name="connsiteX0" fmla="*/ 378617 w 592930"/>
                <a:gd name="connsiteY0" fmla="*/ 0 h 902493"/>
                <a:gd name="connsiteX1" fmla="*/ 438149 w 592930"/>
                <a:gd name="connsiteY1" fmla="*/ 226217 h 902493"/>
                <a:gd name="connsiteX2" fmla="*/ 533398 w 592930"/>
                <a:gd name="connsiteY2" fmla="*/ 483392 h 902493"/>
                <a:gd name="connsiteX3" fmla="*/ 592930 w 592930"/>
                <a:gd name="connsiteY3" fmla="*/ 633412 h 902493"/>
                <a:gd name="connsiteX4" fmla="*/ 459579 w 592930"/>
                <a:gd name="connsiteY4" fmla="*/ 738187 h 902493"/>
                <a:gd name="connsiteX5" fmla="*/ 321467 w 592930"/>
                <a:gd name="connsiteY5" fmla="*/ 840578 h 902493"/>
                <a:gd name="connsiteX6" fmla="*/ 190498 w 592930"/>
                <a:gd name="connsiteY6" fmla="*/ 902493 h 902493"/>
                <a:gd name="connsiteX7" fmla="*/ 83342 w 592930"/>
                <a:gd name="connsiteY7" fmla="*/ 533398 h 902493"/>
                <a:gd name="connsiteX8" fmla="*/ 11905 w 592930"/>
                <a:gd name="connsiteY8" fmla="*/ 290511 h 902493"/>
                <a:gd name="connsiteX9" fmla="*/ 0 w 592930"/>
                <a:gd name="connsiteY9" fmla="*/ 254793 h 902493"/>
                <a:gd name="connsiteX10" fmla="*/ 142874 w 592930"/>
                <a:gd name="connsiteY10" fmla="*/ 166686 h 902493"/>
                <a:gd name="connsiteX11" fmla="*/ 252411 w 592930"/>
                <a:gd name="connsiteY11" fmla="*/ 90487 h 902493"/>
                <a:gd name="connsiteX12" fmla="*/ 378617 w 592930"/>
                <a:gd name="connsiteY12" fmla="*/ 0 h 902493"/>
                <a:gd name="connsiteX0" fmla="*/ 378617 w 592930"/>
                <a:gd name="connsiteY0" fmla="*/ 0 h 902493"/>
                <a:gd name="connsiteX1" fmla="*/ 438149 w 592930"/>
                <a:gd name="connsiteY1" fmla="*/ 226217 h 902493"/>
                <a:gd name="connsiteX2" fmla="*/ 533398 w 592930"/>
                <a:gd name="connsiteY2" fmla="*/ 483392 h 902493"/>
                <a:gd name="connsiteX3" fmla="*/ 592930 w 592930"/>
                <a:gd name="connsiteY3" fmla="*/ 633412 h 902493"/>
                <a:gd name="connsiteX4" fmla="*/ 459579 w 592930"/>
                <a:gd name="connsiteY4" fmla="*/ 738187 h 902493"/>
                <a:gd name="connsiteX5" fmla="*/ 321467 w 592930"/>
                <a:gd name="connsiteY5" fmla="*/ 831053 h 902493"/>
                <a:gd name="connsiteX6" fmla="*/ 190498 w 592930"/>
                <a:gd name="connsiteY6" fmla="*/ 902493 h 902493"/>
                <a:gd name="connsiteX7" fmla="*/ 83342 w 592930"/>
                <a:gd name="connsiteY7" fmla="*/ 533398 h 902493"/>
                <a:gd name="connsiteX8" fmla="*/ 11905 w 592930"/>
                <a:gd name="connsiteY8" fmla="*/ 290511 h 902493"/>
                <a:gd name="connsiteX9" fmla="*/ 0 w 592930"/>
                <a:gd name="connsiteY9" fmla="*/ 254793 h 902493"/>
                <a:gd name="connsiteX10" fmla="*/ 142874 w 592930"/>
                <a:gd name="connsiteY10" fmla="*/ 166686 h 902493"/>
                <a:gd name="connsiteX11" fmla="*/ 252411 w 592930"/>
                <a:gd name="connsiteY11" fmla="*/ 90487 h 902493"/>
                <a:gd name="connsiteX12" fmla="*/ 378617 w 592930"/>
                <a:gd name="connsiteY12" fmla="*/ 0 h 902493"/>
                <a:gd name="connsiteX0" fmla="*/ 378617 w 581024"/>
                <a:gd name="connsiteY0" fmla="*/ 0 h 902493"/>
                <a:gd name="connsiteX1" fmla="*/ 438149 w 581024"/>
                <a:gd name="connsiteY1" fmla="*/ 226217 h 902493"/>
                <a:gd name="connsiteX2" fmla="*/ 533398 w 581024"/>
                <a:gd name="connsiteY2" fmla="*/ 483392 h 902493"/>
                <a:gd name="connsiteX3" fmla="*/ 581024 w 581024"/>
                <a:gd name="connsiteY3" fmla="*/ 635793 h 902493"/>
                <a:gd name="connsiteX4" fmla="*/ 459579 w 581024"/>
                <a:gd name="connsiteY4" fmla="*/ 738187 h 902493"/>
                <a:gd name="connsiteX5" fmla="*/ 321467 w 581024"/>
                <a:gd name="connsiteY5" fmla="*/ 831053 h 902493"/>
                <a:gd name="connsiteX6" fmla="*/ 190498 w 581024"/>
                <a:gd name="connsiteY6" fmla="*/ 902493 h 902493"/>
                <a:gd name="connsiteX7" fmla="*/ 83342 w 581024"/>
                <a:gd name="connsiteY7" fmla="*/ 533398 h 902493"/>
                <a:gd name="connsiteX8" fmla="*/ 11905 w 581024"/>
                <a:gd name="connsiteY8" fmla="*/ 290511 h 902493"/>
                <a:gd name="connsiteX9" fmla="*/ 0 w 581024"/>
                <a:gd name="connsiteY9" fmla="*/ 254793 h 902493"/>
                <a:gd name="connsiteX10" fmla="*/ 142874 w 581024"/>
                <a:gd name="connsiteY10" fmla="*/ 166686 h 902493"/>
                <a:gd name="connsiteX11" fmla="*/ 252411 w 581024"/>
                <a:gd name="connsiteY11" fmla="*/ 90487 h 902493"/>
                <a:gd name="connsiteX12" fmla="*/ 378617 w 581024"/>
                <a:gd name="connsiteY12" fmla="*/ 0 h 902493"/>
                <a:gd name="connsiteX0" fmla="*/ 378617 w 581024"/>
                <a:gd name="connsiteY0" fmla="*/ 0 h 902493"/>
                <a:gd name="connsiteX1" fmla="*/ 438149 w 581024"/>
                <a:gd name="connsiteY1" fmla="*/ 226217 h 902493"/>
                <a:gd name="connsiteX2" fmla="*/ 521492 w 581024"/>
                <a:gd name="connsiteY2" fmla="*/ 488154 h 902493"/>
                <a:gd name="connsiteX3" fmla="*/ 581024 w 581024"/>
                <a:gd name="connsiteY3" fmla="*/ 635793 h 902493"/>
                <a:gd name="connsiteX4" fmla="*/ 459579 w 581024"/>
                <a:gd name="connsiteY4" fmla="*/ 738187 h 902493"/>
                <a:gd name="connsiteX5" fmla="*/ 321467 w 581024"/>
                <a:gd name="connsiteY5" fmla="*/ 831053 h 902493"/>
                <a:gd name="connsiteX6" fmla="*/ 190498 w 581024"/>
                <a:gd name="connsiteY6" fmla="*/ 902493 h 902493"/>
                <a:gd name="connsiteX7" fmla="*/ 83342 w 581024"/>
                <a:gd name="connsiteY7" fmla="*/ 533398 h 902493"/>
                <a:gd name="connsiteX8" fmla="*/ 11905 w 581024"/>
                <a:gd name="connsiteY8" fmla="*/ 290511 h 902493"/>
                <a:gd name="connsiteX9" fmla="*/ 0 w 581024"/>
                <a:gd name="connsiteY9" fmla="*/ 254793 h 902493"/>
                <a:gd name="connsiteX10" fmla="*/ 142874 w 581024"/>
                <a:gd name="connsiteY10" fmla="*/ 166686 h 902493"/>
                <a:gd name="connsiteX11" fmla="*/ 252411 w 581024"/>
                <a:gd name="connsiteY11" fmla="*/ 90487 h 902493"/>
                <a:gd name="connsiteX12" fmla="*/ 378617 w 581024"/>
                <a:gd name="connsiteY12" fmla="*/ 0 h 902493"/>
                <a:gd name="connsiteX0" fmla="*/ 378617 w 578642"/>
                <a:gd name="connsiteY0" fmla="*/ 0 h 902493"/>
                <a:gd name="connsiteX1" fmla="*/ 438149 w 578642"/>
                <a:gd name="connsiteY1" fmla="*/ 226217 h 902493"/>
                <a:gd name="connsiteX2" fmla="*/ 521492 w 578642"/>
                <a:gd name="connsiteY2" fmla="*/ 488154 h 902493"/>
                <a:gd name="connsiteX3" fmla="*/ 578642 w 578642"/>
                <a:gd name="connsiteY3" fmla="*/ 621505 h 902493"/>
                <a:gd name="connsiteX4" fmla="*/ 459579 w 578642"/>
                <a:gd name="connsiteY4" fmla="*/ 738187 h 902493"/>
                <a:gd name="connsiteX5" fmla="*/ 321467 w 578642"/>
                <a:gd name="connsiteY5" fmla="*/ 831053 h 902493"/>
                <a:gd name="connsiteX6" fmla="*/ 190498 w 578642"/>
                <a:gd name="connsiteY6" fmla="*/ 902493 h 902493"/>
                <a:gd name="connsiteX7" fmla="*/ 83342 w 578642"/>
                <a:gd name="connsiteY7" fmla="*/ 533398 h 902493"/>
                <a:gd name="connsiteX8" fmla="*/ 11905 w 578642"/>
                <a:gd name="connsiteY8" fmla="*/ 290511 h 902493"/>
                <a:gd name="connsiteX9" fmla="*/ 0 w 578642"/>
                <a:gd name="connsiteY9" fmla="*/ 254793 h 902493"/>
                <a:gd name="connsiteX10" fmla="*/ 142874 w 578642"/>
                <a:gd name="connsiteY10" fmla="*/ 166686 h 902493"/>
                <a:gd name="connsiteX11" fmla="*/ 252411 w 578642"/>
                <a:gd name="connsiteY11" fmla="*/ 90487 h 902493"/>
                <a:gd name="connsiteX12" fmla="*/ 378617 w 578642"/>
                <a:gd name="connsiteY12" fmla="*/ 0 h 902493"/>
                <a:gd name="connsiteX0" fmla="*/ 378617 w 578642"/>
                <a:gd name="connsiteY0" fmla="*/ 0 h 902493"/>
                <a:gd name="connsiteX1" fmla="*/ 438149 w 578642"/>
                <a:gd name="connsiteY1" fmla="*/ 226217 h 902493"/>
                <a:gd name="connsiteX2" fmla="*/ 521492 w 578642"/>
                <a:gd name="connsiteY2" fmla="*/ 488154 h 902493"/>
                <a:gd name="connsiteX3" fmla="*/ 578642 w 578642"/>
                <a:gd name="connsiteY3" fmla="*/ 621505 h 902493"/>
                <a:gd name="connsiteX4" fmla="*/ 452435 w 578642"/>
                <a:gd name="connsiteY4" fmla="*/ 731044 h 902493"/>
                <a:gd name="connsiteX5" fmla="*/ 321467 w 578642"/>
                <a:gd name="connsiteY5" fmla="*/ 831053 h 902493"/>
                <a:gd name="connsiteX6" fmla="*/ 190498 w 578642"/>
                <a:gd name="connsiteY6" fmla="*/ 902493 h 902493"/>
                <a:gd name="connsiteX7" fmla="*/ 83342 w 578642"/>
                <a:gd name="connsiteY7" fmla="*/ 533398 h 902493"/>
                <a:gd name="connsiteX8" fmla="*/ 11905 w 578642"/>
                <a:gd name="connsiteY8" fmla="*/ 290511 h 902493"/>
                <a:gd name="connsiteX9" fmla="*/ 0 w 578642"/>
                <a:gd name="connsiteY9" fmla="*/ 254793 h 902493"/>
                <a:gd name="connsiteX10" fmla="*/ 142874 w 578642"/>
                <a:gd name="connsiteY10" fmla="*/ 166686 h 902493"/>
                <a:gd name="connsiteX11" fmla="*/ 252411 w 578642"/>
                <a:gd name="connsiteY11" fmla="*/ 90487 h 902493"/>
                <a:gd name="connsiteX12" fmla="*/ 378617 w 578642"/>
                <a:gd name="connsiteY12" fmla="*/ 0 h 902493"/>
                <a:gd name="connsiteX0" fmla="*/ 378617 w 578642"/>
                <a:gd name="connsiteY0" fmla="*/ 0 h 902493"/>
                <a:gd name="connsiteX1" fmla="*/ 438149 w 578642"/>
                <a:gd name="connsiteY1" fmla="*/ 226217 h 902493"/>
                <a:gd name="connsiteX2" fmla="*/ 521492 w 578642"/>
                <a:gd name="connsiteY2" fmla="*/ 488154 h 902493"/>
                <a:gd name="connsiteX3" fmla="*/ 578642 w 578642"/>
                <a:gd name="connsiteY3" fmla="*/ 621505 h 902493"/>
                <a:gd name="connsiteX4" fmla="*/ 452435 w 578642"/>
                <a:gd name="connsiteY4" fmla="*/ 731044 h 902493"/>
                <a:gd name="connsiteX5" fmla="*/ 319086 w 578642"/>
                <a:gd name="connsiteY5" fmla="*/ 821528 h 902493"/>
                <a:gd name="connsiteX6" fmla="*/ 190498 w 578642"/>
                <a:gd name="connsiteY6" fmla="*/ 902493 h 902493"/>
                <a:gd name="connsiteX7" fmla="*/ 83342 w 578642"/>
                <a:gd name="connsiteY7" fmla="*/ 533398 h 902493"/>
                <a:gd name="connsiteX8" fmla="*/ 11905 w 578642"/>
                <a:gd name="connsiteY8" fmla="*/ 290511 h 902493"/>
                <a:gd name="connsiteX9" fmla="*/ 0 w 578642"/>
                <a:gd name="connsiteY9" fmla="*/ 254793 h 902493"/>
                <a:gd name="connsiteX10" fmla="*/ 142874 w 578642"/>
                <a:gd name="connsiteY10" fmla="*/ 166686 h 902493"/>
                <a:gd name="connsiteX11" fmla="*/ 252411 w 578642"/>
                <a:gd name="connsiteY11" fmla="*/ 90487 h 902493"/>
                <a:gd name="connsiteX12" fmla="*/ 378617 w 578642"/>
                <a:gd name="connsiteY12" fmla="*/ 0 h 9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642" h="902493">
                  <a:moveTo>
                    <a:pt x="378617" y="0"/>
                  </a:moveTo>
                  <a:lnTo>
                    <a:pt x="438149" y="226217"/>
                  </a:lnTo>
                  <a:lnTo>
                    <a:pt x="521492" y="488154"/>
                  </a:lnTo>
                  <a:lnTo>
                    <a:pt x="578642" y="621505"/>
                  </a:lnTo>
                  <a:cubicBezTo>
                    <a:pt x="556417" y="654843"/>
                    <a:pt x="495694" y="697707"/>
                    <a:pt x="452435" y="731044"/>
                  </a:cubicBezTo>
                  <a:cubicBezTo>
                    <a:pt x="409176" y="764381"/>
                    <a:pt x="362742" y="792953"/>
                    <a:pt x="319086" y="821528"/>
                  </a:cubicBezTo>
                  <a:cubicBezTo>
                    <a:pt x="275430" y="850103"/>
                    <a:pt x="230979" y="885824"/>
                    <a:pt x="190498" y="902493"/>
                  </a:cubicBezTo>
                  <a:lnTo>
                    <a:pt x="83342" y="533398"/>
                  </a:lnTo>
                  <a:lnTo>
                    <a:pt x="11905" y="290511"/>
                  </a:lnTo>
                  <a:lnTo>
                    <a:pt x="0" y="254793"/>
                  </a:lnTo>
                  <a:lnTo>
                    <a:pt x="142874" y="166686"/>
                  </a:lnTo>
                  <a:lnTo>
                    <a:pt x="252411" y="90487"/>
                  </a:lnTo>
                  <a:lnTo>
                    <a:pt x="378617" y="0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8B52F9F-B8DD-47B1-BC8C-A302C079781F}"/>
                </a:ext>
              </a:extLst>
            </p:cNvPr>
            <p:cNvSpPr/>
            <p:nvPr/>
          </p:nvSpPr>
          <p:spPr>
            <a:xfrm>
              <a:off x="7254502" y="2601883"/>
              <a:ext cx="532014" cy="2019993"/>
            </a:xfrm>
            <a:custGeom>
              <a:avLst/>
              <a:gdLst>
                <a:gd name="connsiteX0" fmla="*/ 0 w 532014"/>
                <a:gd name="connsiteY0" fmla="*/ 0 h 2019993"/>
                <a:gd name="connsiteX1" fmla="*/ 91440 w 532014"/>
                <a:gd name="connsiteY1" fmla="*/ 490451 h 2019993"/>
                <a:gd name="connsiteX2" fmla="*/ 166254 w 532014"/>
                <a:gd name="connsiteY2" fmla="*/ 897774 h 2019993"/>
                <a:gd name="connsiteX3" fmla="*/ 340822 w 532014"/>
                <a:gd name="connsiteY3" fmla="*/ 1504604 h 2019993"/>
                <a:gd name="connsiteX4" fmla="*/ 532014 w 532014"/>
                <a:gd name="connsiteY4" fmla="*/ 2019993 h 201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014" h="2019993">
                  <a:moveTo>
                    <a:pt x="0" y="0"/>
                  </a:moveTo>
                  <a:cubicBezTo>
                    <a:pt x="31865" y="170411"/>
                    <a:pt x="63731" y="340822"/>
                    <a:pt x="91440" y="490451"/>
                  </a:cubicBezTo>
                  <a:cubicBezTo>
                    <a:pt x="119149" y="640080"/>
                    <a:pt x="124690" y="728749"/>
                    <a:pt x="166254" y="897774"/>
                  </a:cubicBezTo>
                  <a:cubicBezTo>
                    <a:pt x="207818" y="1066799"/>
                    <a:pt x="279862" y="1317568"/>
                    <a:pt x="340822" y="1504604"/>
                  </a:cubicBezTo>
                  <a:cubicBezTo>
                    <a:pt x="401782" y="1691640"/>
                    <a:pt x="466898" y="1855816"/>
                    <a:pt x="532014" y="2019993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6F63D1-2CF4-47E2-9FD9-3283CD16EAFD}"/>
                </a:ext>
              </a:extLst>
            </p:cNvPr>
            <p:cNvSpPr/>
            <p:nvPr/>
          </p:nvSpPr>
          <p:spPr>
            <a:xfrm>
              <a:off x="4129244" y="3133421"/>
              <a:ext cx="483237" cy="550373"/>
            </a:xfrm>
            <a:custGeom>
              <a:avLst/>
              <a:gdLst>
                <a:gd name="connsiteX0" fmla="*/ 0 w 495300"/>
                <a:gd name="connsiteY0" fmla="*/ 278606 h 569119"/>
                <a:gd name="connsiteX1" fmla="*/ 116681 w 495300"/>
                <a:gd name="connsiteY1" fmla="*/ 364331 h 569119"/>
                <a:gd name="connsiteX2" fmla="*/ 283369 w 495300"/>
                <a:gd name="connsiteY2" fmla="*/ 457200 h 569119"/>
                <a:gd name="connsiteX3" fmla="*/ 397669 w 495300"/>
                <a:gd name="connsiteY3" fmla="*/ 523875 h 569119"/>
                <a:gd name="connsiteX4" fmla="*/ 495300 w 495300"/>
                <a:gd name="connsiteY4" fmla="*/ 569119 h 569119"/>
                <a:gd name="connsiteX5" fmla="*/ 469106 w 495300"/>
                <a:gd name="connsiteY5" fmla="*/ 440531 h 569119"/>
                <a:gd name="connsiteX6" fmla="*/ 459581 w 495300"/>
                <a:gd name="connsiteY6" fmla="*/ 295275 h 569119"/>
                <a:gd name="connsiteX7" fmla="*/ 454819 w 495300"/>
                <a:gd name="connsiteY7" fmla="*/ 135731 h 569119"/>
                <a:gd name="connsiteX8" fmla="*/ 459581 w 495300"/>
                <a:gd name="connsiteY8" fmla="*/ 21431 h 569119"/>
                <a:gd name="connsiteX9" fmla="*/ 383381 w 495300"/>
                <a:gd name="connsiteY9" fmla="*/ 0 h 569119"/>
                <a:gd name="connsiteX10" fmla="*/ 338137 w 495300"/>
                <a:gd name="connsiteY10" fmla="*/ 21431 h 569119"/>
                <a:gd name="connsiteX11" fmla="*/ 280987 w 495300"/>
                <a:gd name="connsiteY11" fmla="*/ 11906 h 569119"/>
                <a:gd name="connsiteX12" fmla="*/ 209550 w 495300"/>
                <a:gd name="connsiteY12" fmla="*/ 90488 h 569119"/>
                <a:gd name="connsiteX13" fmla="*/ 164306 w 495300"/>
                <a:gd name="connsiteY13" fmla="*/ 173831 h 569119"/>
                <a:gd name="connsiteX14" fmla="*/ 140494 w 495300"/>
                <a:gd name="connsiteY14" fmla="*/ 169069 h 569119"/>
                <a:gd name="connsiteX15" fmla="*/ 111919 w 495300"/>
                <a:gd name="connsiteY15" fmla="*/ 221456 h 569119"/>
                <a:gd name="connsiteX16" fmla="*/ 100012 w 495300"/>
                <a:gd name="connsiteY16" fmla="*/ 247650 h 569119"/>
                <a:gd name="connsiteX17" fmla="*/ 45244 w 495300"/>
                <a:gd name="connsiteY17" fmla="*/ 242888 h 569119"/>
                <a:gd name="connsiteX18" fmla="*/ 0 w 495300"/>
                <a:gd name="connsiteY18" fmla="*/ 278606 h 569119"/>
                <a:gd name="connsiteX0" fmla="*/ 0 w 495300"/>
                <a:gd name="connsiteY0" fmla="*/ 278606 h 569119"/>
                <a:gd name="connsiteX1" fmla="*/ 116681 w 495300"/>
                <a:gd name="connsiteY1" fmla="*/ 364331 h 569119"/>
                <a:gd name="connsiteX2" fmla="*/ 283369 w 495300"/>
                <a:gd name="connsiteY2" fmla="*/ 457200 h 569119"/>
                <a:gd name="connsiteX3" fmla="*/ 397669 w 495300"/>
                <a:gd name="connsiteY3" fmla="*/ 523875 h 569119"/>
                <a:gd name="connsiteX4" fmla="*/ 495300 w 495300"/>
                <a:gd name="connsiteY4" fmla="*/ 569119 h 569119"/>
                <a:gd name="connsiteX5" fmla="*/ 469106 w 495300"/>
                <a:gd name="connsiteY5" fmla="*/ 440531 h 569119"/>
                <a:gd name="connsiteX6" fmla="*/ 459581 w 495300"/>
                <a:gd name="connsiteY6" fmla="*/ 295275 h 569119"/>
                <a:gd name="connsiteX7" fmla="*/ 454819 w 495300"/>
                <a:gd name="connsiteY7" fmla="*/ 135731 h 569119"/>
                <a:gd name="connsiteX8" fmla="*/ 459581 w 495300"/>
                <a:gd name="connsiteY8" fmla="*/ 40481 h 569119"/>
                <a:gd name="connsiteX9" fmla="*/ 383381 w 495300"/>
                <a:gd name="connsiteY9" fmla="*/ 0 h 569119"/>
                <a:gd name="connsiteX10" fmla="*/ 338137 w 495300"/>
                <a:gd name="connsiteY10" fmla="*/ 21431 h 569119"/>
                <a:gd name="connsiteX11" fmla="*/ 280987 w 495300"/>
                <a:gd name="connsiteY11" fmla="*/ 11906 h 569119"/>
                <a:gd name="connsiteX12" fmla="*/ 209550 w 495300"/>
                <a:gd name="connsiteY12" fmla="*/ 90488 h 569119"/>
                <a:gd name="connsiteX13" fmla="*/ 164306 w 495300"/>
                <a:gd name="connsiteY13" fmla="*/ 173831 h 569119"/>
                <a:gd name="connsiteX14" fmla="*/ 140494 w 495300"/>
                <a:gd name="connsiteY14" fmla="*/ 169069 h 569119"/>
                <a:gd name="connsiteX15" fmla="*/ 111919 w 495300"/>
                <a:gd name="connsiteY15" fmla="*/ 221456 h 569119"/>
                <a:gd name="connsiteX16" fmla="*/ 100012 w 495300"/>
                <a:gd name="connsiteY16" fmla="*/ 247650 h 569119"/>
                <a:gd name="connsiteX17" fmla="*/ 45244 w 495300"/>
                <a:gd name="connsiteY17" fmla="*/ 242888 h 569119"/>
                <a:gd name="connsiteX18" fmla="*/ 0 w 495300"/>
                <a:gd name="connsiteY18" fmla="*/ 278606 h 569119"/>
                <a:gd name="connsiteX0" fmla="*/ 0 w 495300"/>
                <a:gd name="connsiteY0" fmla="*/ 278606 h 569119"/>
                <a:gd name="connsiteX1" fmla="*/ 116681 w 495300"/>
                <a:gd name="connsiteY1" fmla="*/ 364331 h 569119"/>
                <a:gd name="connsiteX2" fmla="*/ 283369 w 495300"/>
                <a:gd name="connsiteY2" fmla="*/ 457200 h 569119"/>
                <a:gd name="connsiteX3" fmla="*/ 397669 w 495300"/>
                <a:gd name="connsiteY3" fmla="*/ 523875 h 569119"/>
                <a:gd name="connsiteX4" fmla="*/ 495300 w 495300"/>
                <a:gd name="connsiteY4" fmla="*/ 569119 h 569119"/>
                <a:gd name="connsiteX5" fmla="*/ 469106 w 495300"/>
                <a:gd name="connsiteY5" fmla="*/ 440531 h 569119"/>
                <a:gd name="connsiteX6" fmla="*/ 459581 w 495300"/>
                <a:gd name="connsiteY6" fmla="*/ 295275 h 569119"/>
                <a:gd name="connsiteX7" fmla="*/ 454819 w 495300"/>
                <a:gd name="connsiteY7" fmla="*/ 135731 h 569119"/>
                <a:gd name="connsiteX8" fmla="*/ 459581 w 495300"/>
                <a:gd name="connsiteY8" fmla="*/ 40481 h 569119"/>
                <a:gd name="connsiteX9" fmla="*/ 383381 w 495300"/>
                <a:gd name="connsiteY9" fmla="*/ 0 h 569119"/>
                <a:gd name="connsiteX10" fmla="*/ 338137 w 495300"/>
                <a:gd name="connsiteY10" fmla="*/ 21431 h 569119"/>
                <a:gd name="connsiteX11" fmla="*/ 280987 w 495300"/>
                <a:gd name="connsiteY11" fmla="*/ 11906 h 569119"/>
                <a:gd name="connsiteX12" fmla="*/ 209550 w 495300"/>
                <a:gd name="connsiteY12" fmla="*/ 90488 h 569119"/>
                <a:gd name="connsiteX13" fmla="*/ 164306 w 495300"/>
                <a:gd name="connsiteY13" fmla="*/ 173831 h 569119"/>
                <a:gd name="connsiteX14" fmla="*/ 140494 w 495300"/>
                <a:gd name="connsiteY14" fmla="*/ 169069 h 569119"/>
                <a:gd name="connsiteX15" fmla="*/ 111919 w 495300"/>
                <a:gd name="connsiteY15" fmla="*/ 221456 h 569119"/>
                <a:gd name="connsiteX16" fmla="*/ 100012 w 495300"/>
                <a:gd name="connsiteY16" fmla="*/ 247650 h 569119"/>
                <a:gd name="connsiteX17" fmla="*/ 45244 w 495300"/>
                <a:gd name="connsiteY17" fmla="*/ 242888 h 569119"/>
                <a:gd name="connsiteX18" fmla="*/ 0 w 495300"/>
                <a:gd name="connsiteY18" fmla="*/ 278606 h 569119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2224 w 497524"/>
                <a:gd name="connsiteY0" fmla="*/ 278910 h 569423"/>
                <a:gd name="connsiteX1" fmla="*/ 118905 w 497524"/>
                <a:gd name="connsiteY1" fmla="*/ 364635 h 569423"/>
                <a:gd name="connsiteX2" fmla="*/ 285593 w 497524"/>
                <a:gd name="connsiteY2" fmla="*/ 457504 h 569423"/>
                <a:gd name="connsiteX3" fmla="*/ 399893 w 497524"/>
                <a:gd name="connsiteY3" fmla="*/ 524179 h 569423"/>
                <a:gd name="connsiteX4" fmla="*/ 497524 w 497524"/>
                <a:gd name="connsiteY4" fmla="*/ 569423 h 569423"/>
                <a:gd name="connsiteX5" fmla="*/ 471330 w 497524"/>
                <a:gd name="connsiteY5" fmla="*/ 440835 h 569423"/>
                <a:gd name="connsiteX6" fmla="*/ 461805 w 497524"/>
                <a:gd name="connsiteY6" fmla="*/ 295579 h 569423"/>
                <a:gd name="connsiteX7" fmla="*/ 457043 w 497524"/>
                <a:gd name="connsiteY7" fmla="*/ 136035 h 569423"/>
                <a:gd name="connsiteX8" fmla="*/ 461805 w 497524"/>
                <a:gd name="connsiteY8" fmla="*/ 40785 h 569423"/>
                <a:gd name="connsiteX9" fmla="*/ 385605 w 497524"/>
                <a:gd name="connsiteY9" fmla="*/ 304 h 569423"/>
                <a:gd name="connsiteX10" fmla="*/ 340361 w 497524"/>
                <a:gd name="connsiteY10" fmla="*/ 21735 h 569423"/>
                <a:gd name="connsiteX11" fmla="*/ 283211 w 497524"/>
                <a:gd name="connsiteY11" fmla="*/ 12210 h 569423"/>
                <a:gd name="connsiteX12" fmla="*/ 211774 w 497524"/>
                <a:gd name="connsiteY12" fmla="*/ 90792 h 569423"/>
                <a:gd name="connsiteX13" fmla="*/ 166530 w 497524"/>
                <a:gd name="connsiteY13" fmla="*/ 174135 h 569423"/>
                <a:gd name="connsiteX14" fmla="*/ 142718 w 497524"/>
                <a:gd name="connsiteY14" fmla="*/ 169373 h 569423"/>
                <a:gd name="connsiteX15" fmla="*/ 114143 w 497524"/>
                <a:gd name="connsiteY15" fmla="*/ 221760 h 569423"/>
                <a:gd name="connsiteX16" fmla="*/ 102236 w 497524"/>
                <a:gd name="connsiteY16" fmla="*/ 247954 h 569423"/>
                <a:gd name="connsiteX17" fmla="*/ 47468 w 497524"/>
                <a:gd name="connsiteY17" fmla="*/ 243192 h 569423"/>
                <a:gd name="connsiteX18" fmla="*/ 2224 w 497524"/>
                <a:gd name="connsiteY18" fmla="*/ 278910 h 569423"/>
                <a:gd name="connsiteX0" fmla="*/ 2224 w 497524"/>
                <a:gd name="connsiteY0" fmla="*/ 278910 h 569423"/>
                <a:gd name="connsiteX1" fmla="*/ 123667 w 497524"/>
                <a:gd name="connsiteY1" fmla="*/ 357492 h 569423"/>
                <a:gd name="connsiteX2" fmla="*/ 285593 w 497524"/>
                <a:gd name="connsiteY2" fmla="*/ 457504 h 569423"/>
                <a:gd name="connsiteX3" fmla="*/ 399893 w 497524"/>
                <a:gd name="connsiteY3" fmla="*/ 524179 h 569423"/>
                <a:gd name="connsiteX4" fmla="*/ 497524 w 497524"/>
                <a:gd name="connsiteY4" fmla="*/ 569423 h 569423"/>
                <a:gd name="connsiteX5" fmla="*/ 471330 w 497524"/>
                <a:gd name="connsiteY5" fmla="*/ 440835 h 569423"/>
                <a:gd name="connsiteX6" fmla="*/ 461805 w 497524"/>
                <a:gd name="connsiteY6" fmla="*/ 295579 h 569423"/>
                <a:gd name="connsiteX7" fmla="*/ 457043 w 497524"/>
                <a:gd name="connsiteY7" fmla="*/ 136035 h 569423"/>
                <a:gd name="connsiteX8" fmla="*/ 461805 w 497524"/>
                <a:gd name="connsiteY8" fmla="*/ 40785 h 569423"/>
                <a:gd name="connsiteX9" fmla="*/ 385605 w 497524"/>
                <a:gd name="connsiteY9" fmla="*/ 304 h 569423"/>
                <a:gd name="connsiteX10" fmla="*/ 340361 w 497524"/>
                <a:gd name="connsiteY10" fmla="*/ 21735 h 569423"/>
                <a:gd name="connsiteX11" fmla="*/ 283211 w 497524"/>
                <a:gd name="connsiteY11" fmla="*/ 12210 h 569423"/>
                <a:gd name="connsiteX12" fmla="*/ 211774 w 497524"/>
                <a:gd name="connsiteY12" fmla="*/ 90792 h 569423"/>
                <a:gd name="connsiteX13" fmla="*/ 166530 w 497524"/>
                <a:gd name="connsiteY13" fmla="*/ 174135 h 569423"/>
                <a:gd name="connsiteX14" fmla="*/ 142718 w 497524"/>
                <a:gd name="connsiteY14" fmla="*/ 169373 h 569423"/>
                <a:gd name="connsiteX15" fmla="*/ 114143 w 497524"/>
                <a:gd name="connsiteY15" fmla="*/ 221760 h 569423"/>
                <a:gd name="connsiteX16" fmla="*/ 102236 w 497524"/>
                <a:gd name="connsiteY16" fmla="*/ 247954 h 569423"/>
                <a:gd name="connsiteX17" fmla="*/ 47468 w 497524"/>
                <a:gd name="connsiteY17" fmla="*/ 243192 h 569423"/>
                <a:gd name="connsiteX18" fmla="*/ 2224 w 497524"/>
                <a:gd name="connsiteY18" fmla="*/ 278910 h 569423"/>
                <a:gd name="connsiteX0" fmla="*/ 2224 w 497524"/>
                <a:gd name="connsiteY0" fmla="*/ 278910 h 569423"/>
                <a:gd name="connsiteX1" fmla="*/ 123667 w 497524"/>
                <a:gd name="connsiteY1" fmla="*/ 357492 h 569423"/>
                <a:gd name="connsiteX2" fmla="*/ 285593 w 497524"/>
                <a:gd name="connsiteY2" fmla="*/ 457504 h 569423"/>
                <a:gd name="connsiteX3" fmla="*/ 402275 w 497524"/>
                <a:gd name="connsiteY3" fmla="*/ 514654 h 569423"/>
                <a:gd name="connsiteX4" fmla="*/ 497524 w 497524"/>
                <a:gd name="connsiteY4" fmla="*/ 569423 h 569423"/>
                <a:gd name="connsiteX5" fmla="*/ 471330 w 497524"/>
                <a:gd name="connsiteY5" fmla="*/ 440835 h 569423"/>
                <a:gd name="connsiteX6" fmla="*/ 461805 w 497524"/>
                <a:gd name="connsiteY6" fmla="*/ 295579 h 569423"/>
                <a:gd name="connsiteX7" fmla="*/ 457043 w 497524"/>
                <a:gd name="connsiteY7" fmla="*/ 136035 h 569423"/>
                <a:gd name="connsiteX8" fmla="*/ 461805 w 497524"/>
                <a:gd name="connsiteY8" fmla="*/ 40785 h 569423"/>
                <a:gd name="connsiteX9" fmla="*/ 385605 w 497524"/>
                <a:gd name="connsiteY9" fmla="*/ 304 h 569423"/>
                <a:gd name="connsiteX10" fmla="*/ 340361 w 497524"/>
                <a:gd name="connsiteY10" fmla="*/ 21735 h 569423"/>
                <a:gd name="connsiteX11" fmla="*/ 283211 w 497524"/>
                <a:gd name="connsiteY11" fmla="*/ 12210 h 569423"/>
                <a:gd name="connsiteX12" fmla="*/ 211774 w 497524"/>
                <a:gd name="connsiteY12" fmla="*/ 90792 h 569423"/>
                <a:gd name="connsiteX13" fmla="*/ 166530 w 497524"/>
                <a:gd name="connsiteY13" fmla="*/ 174135 h 569423"/>
                <a:gd name="connsiteX14" fmla="*/ 142718 w 497524"/>
                <a:gd name="connsiteY14" fmla="*/ 169373 h 569423"/>
                <a:gd name="connsiteX15" fmla="*/ 114143 w 497524"/>
                <a:gd name="connsiteY15" fmla="*/ 221760 h 569423"/>
                <a:gd name="connsiteX16" fmla="*/ 102236 w 497524"/>
                <a:gd name="connsiteY16" fmla="*/ 247954 h 569423"/>
                <a:gd name="connsiteX17" fmla="*/ 47468 w 497524"/>
                <a:gd name="connsiteY17" fmla="*/ 243192 h 569423"/>
                <a:gd name="connsiteX18" fmla="*/ 2224 w 497524"/>
                <a:gd name="connsiteY18" fmla="*/ 278910 h 569423"/>
                <a:gd name="connsiteX0" fmla="*/ 2224 w 483237"/>
                <a:gd name="connsiteY0" fmla="*/ 278910 h 550373"/>
                <a:gd name="connsiteX1" fmla="*/ 123667 w 483237"/>
                <a:gd name="connsiteY1" fmla="*/ 357492 h 550373"/>
                <a:gd name="connsiteX2" fmla="*/ 285593 w 483237"/>
                <a:gd name="connsiteY2" fmla="*/ 457504 h 550373"/>
                <a:gd name="connsiteX3" fmla="*/ 402275 w 483237"/>
                <a:gd name="connsiteY3" fmla="*/ 514654 h 550373"/>
                <a:gd name="connsiteX4" fmla="*/ 483237 w 483237"/>
                <a:gd name="connsiteY4" fmla="*/ 550373 h 550373"/>
                <a:gd name="connsiteX5" fmla="*/ 471330 w 483237"/>
                <a:gd name="connsiteY5" fmla="*/ 440835 h 550373"/>
                <a:gd name="connsiteX6" fmla="*/ 461805 w 483237"/>
                <a:gd name="connsiteY6" fmla="*/ 295579 h 550373"/>
                <a:gd name="connsiteX7" fmla="*/ 457043 w 483237"/>
                <a:gd name="connsiteY7" fmla="*/ 136035 h 550373"/>
                <a:gd name="connsiteX8" fmla="*/ 461805 w 483237"/>
                <a:gd name="connsiteY8" fmla="*/ 40785 h 550373"/>
                <a:gd name="connsiteX9" fmla="*/ 385605 w 483237"/>
                <a:gd name="connsiteY9" fmla="*/ 304 h 550373"/>
                <a:gd name="connsiteX10" fmla="*/ 340361 w 483237"/>
                <a:gd name="connsiteY10" fmla="*/ 21735 h 550373"/>
                <a:gd name="connsiteX11" fmla="*/ 283211 w 483237"/>
                <a:gd name="connsiteY11" fmla="*/ 12210 h 550373"/>
                <a:gd name="connsiteX12" fmla="*/ 211774 w 483237"/>
                <a:gd name="connsiteY12" fmla="*/ 90792 h 550373"/>
                <a:gd name="connsiteX13" fmla="*/ 166530 w 483237"/>
                <a:gd name="connsiteY13" fmla="*/ 174135 h 550373"/>
                <a:gd name="connsiteX14" fmla="*/ 142718 w 483237"/>
                <a:gd name="connsiteY14" fmla="*/ 169373 h 550373"/>
                <a:gd name="connsiteX15" fmla="*/ 114143 w 483237"/>
                <a:gd name="connsiteY15" fmla="*/ 221760 h 550373"/>
                <a:gd name="connsiteX16" fmla="*/ 102236 w 483237"/>
                <a:gd name="connsiteY16" fmla="*/ 247954 h 550373"/>
                <a:gd name="connsiteX17" fmla="*/ 47468 w 483237"/>
                <a:gd name="connsiteY17" fmla="*/ 243192 h 550373"/>
                <a:gd name="connsiteX18" fmla="*/ 2224 w 483237"/>
                <a:gd name="connsiteY18" fmla="*/ 278910 h 55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3237" h="550373">
                  <a:moveTo>
                    <a:pt x="2224" y="278910"/>
                  </a:moveTo>
                  <a:lnTo>
                    <a:pt x="123667" y="357492"/>
                  </a:lnTo>
                  <a:lnTo>
                    <a:pt x="285593" y="457504"/>
                  </a:lnTo>
                  <a:lnTo>
                    <a:pt x="402275" y="514654"/>
                  </a:lnTo>
                  <a:lnTo>
                    <a:pt x="483237" y="550373"/>
                  </a:lnTo>
                  <a:lnTo>
                    <a:pt x="471330" y="440835"/>
                  </a:lnTo>
                  <a:lnTo>
                    <a:pt x="461805" y="295579"/>
                  </a:lnTo>
                  <a:lnTo>
                    <a:pt x="457043" y="136035"/>
                  </a:lnTo>
                  <a:lnTo>
                    <a:pt x="461805" y="40785"/>
                  </a:lnTo>
                  <a:lnTo>
                    <a:pt x="385605" y="304"/>
                  </a:lnTo>
                  <a:cubicBezTo>
                    <a:pt x="365364" y="-2871"/>
                    <a:pt x="357427" y="19751"/>
                    <a:pt x="340361" y="21735"/>
                  </a:cubicBezTo>
                  <a:cubicBezTo>
                    <a:pt x="323295" y="23719"/>
                    <a:pt x="304642" y="701"/>
                    <a:pt x="283211" y="12210"/>
                  </a:cubicBezTo>
                  <a:cubicBezTo>
                    <a:pt x="261780" y="23719"/>
                    <a:pt x="226855" y="63011"/>
                    <a:pt x="211774" y="90792"/>
                  </a:cubicBezTo>
                  <a:lnTo>
                    <a:pt x="166530" y="174135"/>
                  </a:lnTo>
                  <a:cubicBezTo>
                    <a:pt x="155021" y="187232"/>
                    <a:pt x="152243" y="151911"/>
                    <a:pt x="142718" y="169373"/>
                  </a:cubicBezTo>
                  <a:lnTo>
                    <a:pt x="114143" y="221760"/>
                  </a:lnTo>
                  <a:cubicBezTo>
                    <a:pt x="107396" y="234857"/>
                    <a:pt x="120492" y="249541"/>
                    <a:pt x="102236" y="247954"/>
                  </a:cubicBezTo>
                  <a:lnTo>
                    <a:pt x="47468" y="243192"/>
                  </a:lnTo>
                  <a:cubicBezTo>
                    <a:pt x="29212" y="241605"/>
                    <a:pt x="-9682" y="258670"/>
                    <a:pt x="2224" y="278910"/>
                  </a:cubicBez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9653A7-2735-406F-BBA6-959574A17F42}"/>
                </a:ext>
              </a:extLst>
            </p:cNvPr>
            <p:cNvSpPr/>
            <p:nvPr/>
          </p:nvSpPr>
          <p:spPr>
            <a:xfrm>
              <a:off x="4591050" y="3438526"/>
              <a:ext cx="2674143" cy="1330251"/>
            </a:xfrm>
            <a:custGeom>
              <a:avLst/>
              <a:gdLst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778669 w 2688431"/>
                <a:gd name="connsiteY7" fmla="*/ 1202531 h 1312069"/>
                <a:gd name="connsiteX8" fmla="*/ 461963 w 2688431"/>
                <a:gd name="connsiteY8" fmla="*/ 1095375 h 1312069"/>
                <a:gd name="connsiteX9" fmla="*/ 311944 w 2688431"/>
                <a:gd name="connsiteY9" fmla="*/ 1002506 h 1312069"/>
                <a:gd name="connsiteX10" fmla="*/ 164306 w 2688431"/>
                <a:gd name="connsiteY10" fmla="*/ 928688 h 1312069"/>
                <a:gd name="connsiteX11" fmla="*/ 107156 w 2688431"/>
                <a:gd name="connsiteY11" fmla="*/ 695325 h 1312069"/>
                <a:gd name="connsiteX12" fmla="*/ 69056 w 2688431"/>
                <a:gd name="connsiteY12" fmla="*/ 492919 h 1312069"/>
                <a:gd name="connsiteX13" fmla="*/ 26194 w 2688431"/>
                <a:gd name="connsiteY13" fmla="*/ 266700 h 1312069"/>
                <a:gd name="connsiteX14" fmla="*/ 2381 w 2688431"/>
                <a:gd name="connsiteY14" fmla="*/ 80963 h 1312069"/>
                <a:gd name="connsiteX15" fmla="*/ 0 w 2688431"/>
                <a:gd name="connsiteY15" fmla="*/ 0 h 1312069"/>
                <a:gd name="connsiteX16" fmla="*/ 892969 w 2688431"/>
                <a:gd name="connsiteY16" fmla="*/ 352425 h 1312069"/>
                <a:gd name="connsiteX17" fmla="*/ 1847850 w 2688431"/>
                <a:gd name="connsiteY17" fmla="*/ 426244 h 1312069"/>
                <a:gd name="connsiteX18" fmla="*/ 2452688 w 2688431"/>
                <a:gd name="connsiteY18" fmla="*/ 259556 h 1312069"/>
                <a:gd name="connsiteX19" fmla="*/ 2569369 w 2688431"/>
                <a:gd name="connsiteY19" fmla="*/ 733425 h 1312069"/>
                <a:gd name="connsiteX20" fmla="*/ 2688431 w 2688431"/>
                <a:gd name="connsiteY20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778669 w 2688431"/>
                <a:gd name="connsiteY7" fmla="*/ 1202531 h 1312069"/>
                <a:gd name="connsiteX8" fmla="*/ 461963 w 2688431"/>
                <a:gd name="connsiteY8" fmla="*/ 1095375 h 1312069"/>
                <a:gd name="connsiteX9" fmla="*/ 311944 w 2688431"/>
                <a:gd name="connsiteY9" fmla="*/ 1002506 h 1312069"/>
                <a:gd name="connsiteX10" fmla="*/ 164306 w 2688431"/>
                <a:gd name="connsiteY10" fmla="*/ 928688 h 1312069"/>
                <a:gd name="connsiteX11" fmla="*/ 107156 w 2688431"/>
                <a:gd name="connsiteY11" fmla="*/ 695325 h 1312069"/>
                <a:gd name="connsiteX12" fmla="*/ 69056 w 2688431"/>
                <a:gd name="connsiteY12" fmla="*/ 492919 h 1312069"/>
                <a:gd name="connsiteX13" fmla="*/ 26194 w 2688431"/>
                <a:gd name="connsiteY13" fmla="*/ 266700 h 1312069"/>
                <a:gd name="connsiteX14" fmla="*/ 2381 w 2688431"/>
                <a:gd name="connsiteY14" fmla="*/ 80963 h 1312069"/>
                <a:gd name="connsiteX15" fmla="*/ 0 w 2688431"/>
                <a:gd name="connsiteY15" fmla="*/ 0 h 1312069"/>
                <a:gd name="connsiteX16" fmla="*/ 892969 w 2688431"/>
                <a:gd name="connsiteY16" fmla="*/ 352425 h 1312069"/>
                <a:gd name="connsiteX17" fmla="*/ 1847850 w 2688431"/>
                <a:gd name="connsiteY17" fmla="*/ 426244 h 1312069"/>
                <a:gd name="connsiteX18" fmla="*/ 2452688 w 2688431"/>
                <a:gd name="connsiteY18" fmla="*/ 259556 h 1312069"/>
                <a:gd name="connsiteX19" fmla="*/ 2569369 w 2688431"/>
                <a:gd name="connsiteY19" fmla="*/ 733425 h 1312069"/>
                <a:gd name="connsiteX20" fmla="*/ 2688431 w 2688431"/>
                <a:gd name="connsiteY20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088231 w 2688431"/>
                <a:gd name="connsiteY5" fmla="*/ 1259681 h 1312069"/>
                <a:gd name="connsiteX6" fmla="*/ 778669 w 2688431"/>
                <a:gd name="connsiteY6" fmla="*/ 1202531 h 1312069"/>
                <a:gd name="connsiteX7" fmla="*/ 461963 w 2688431"/>
                <a:gd name="connsiteY7" fmla="*/ 1095375 h 1312069"/>
                <a:gd name="connsiteX8" fmla="*/ 311944 w 2688431"/>
                <a:gd name="connsiteY8" fmla="*/ 1002506 h 1312069"/>
                <a:gd name="connsiteX9" fmla="*/ 164306 w 2688431"/>
                <a:gd name="connsiteY9" fmla="*/ 928688 h 1312069"/>
                <a:gd name="connsiteX10" fmla="*/ 107156 w 2688431"/>
                <a:gd name="connsiteY10" fmla="*/ 695325 h 1312069"/>
                <a:gd name="connsiteX11" fmla="*/ 69056 w 2688431"/>
                <a:gd name="connsiteY11" fmla="*/ 492919 h 1312069"/>
                <a:gd name="connsiteX12" fmla="*/ 26194 w 2688431"/>
                <a:gd name="connsiteY12" fmla="*/ 266700 h 1312069"/>
                <a:gd name="connsiteX13" fmla="*/ 2381 w 2688431"/>
                <a:gd name="connsiteY13" fmla="*/ 80963 h 1312069"/>
                <a:gd name="connsiteX14" fmla="*/ 0 w 2688431"/>
                <a:gd name="connsiteY14" fmla="*/ 0 h 1312069"/>
                <a:gd name="connsiteX15" fmla="*/ 892969 w 2688431"/>
                <a:gd name="connsiteY15" fmla="*/ 352425 h 1312069"/>
                <a:gd name="connsiteX16" fmla="*/ 1847850 w 2688431"/>
                <a:gd name="connsiteY16" fmla="*/ 426244 h 1312069"/>
                <a:gd name="connsiteX17" fmla="*/ 2452688 w 2688431"/>
                <a:gd name="connsiteY17" fmla="*/ 259556 h 1312069"/>
                <a:gd name="connsiteX18" fmla="*/ 2569369 w 2688431"/>
                <a:gd name="connsiteY18" fmla="*/ 733425 h 1312069"/>
                <a:gd name="connsiteX19" fmla="*/ 2688431 w 2688431"/>
                <a:gd name="connsiteY19" fmla="*/ 1088231 h 1312069"/>
                <a:gd name="connsiteX0" fmla="*/ 2688431 w 2688431"/>
                <a:gd name="connsiteY0" fmla="*/ 1088231 h 1312677"/>
                <a:gd name="connsiteX1" fmla="*/ 2393156 w 2688431"/>
                <a:gd name="connsiteY1" fmla="*/ 1226344 h 1312677"/>
                <a:gd name="connsiteX2" fmla="*/ 2019300 w 2688431"/>
                <a:gd name="connsiteY2" fmla="*/ 1288256 h 1312677"/>
                <a:gd name="connsiteX3" fmla="*/ 1974056 w 2688431"/>
                <a:gd name="connsiteY3" fmla="*/ 1288256 h 1312677"/>
                <a:gd name="connsiteX4" fmla="*/ 1545431 w 2688431"/>
                <a:gd name="connsiteY4" fmla="*/ 1312069 h 1312677"/>
                <a:gd name="connsiteX5" fmla="*/ 1088231 w 2688431"/>
                <a:gd name="connsiteY5" fmla="*/ 1259681 h 1312677"/>
                <a:gd name="connsiteX6" fmla="*/ 778669 w 2688431"/>
                <a:gd name="connsiteY6" fmla="*/ 1202531 h 1312677"/>
                <a:gd name="connsiteX7" fmla="*/ 461963 w 2688431"/>
                <a:gd name="connsiteY7" fmla="*/ 1095375 h 1312677"/>
                <a:gd name="connsiteX8" fmla="*/ 311944 w 2688431"/>
                <a:gd name="connsiteY8" fmla="*/ 1002506 h 1312677"/>
                <a:gd name="connsiteX9" fmla="*/ 164306 w 2688431"/>
                <a:gd name="connsiteY9" fmla="*/ 928688 h 1312677"/>
                <a:gd name="connsiteX10" fmla="*/ 107156 w 2688431"/>
                <a:gd name="connsiteY10" fmla="*/ 695325 h 1312677"/>
                <a:gd name="connsiteX11" fmla="*/ 69056 w 2688431"/>
                <a:gd name="connsiteY11" fmla="*/ 492919 h 1312677"/>
                <a:gd name="connsiteX12" fmla="*/ 26194 w 2688431"/>
                <a:gd name="connsiteY12" fmla="*/ 266700 h 1312677"/>
                <a:gd name="connsiteX13" fmla="*/ 2381 w 2688431"/>
                <a:gd name="connsiteY13" fmla="*/ 80963 h 1312677"/>
                <a:gd name="connsiteX14" fmla="*/ 0 w 2688431"/>
                <a:gd name="connsiteY14" fmla="*/ 0 h 1312677"/>
                <a:gd name="connsiteX15" fmla="*/ 892969 w 2688431"/>
                <a:gd name="connsiteY15" fmla="*/ 352425 h 1312677"/>
                <a:gd name="connsiteX16" fmla="*/ 1847850 w 2688431"/>
                <a:gd name="connsiteY16" fmla="*/ 426244 h 1312677"/>
                <a:gd name="connsiteX17" fmla="*/ 2452688 w 2688431"/>
                <a:gd name="connsiteY17" fmla="*/ 259556 h 1312677"/>
                <a:gd name="connsiteX18" fmla="*/ 2569369 w 2688431"/>
                <a:gd name="connsiteY18" fmla="*/ 733425 h 1312677"/>
                <a:gd name="connsiteX19" fmla="*/ 2688431 w 2688431"/>
                <a:gd name="connsiteY19" fmla="*/ 1088231 h 1312677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545431 w 2688431"/>
                <a:gd name="connsiteY3" fmla="*/ 1312069 h 1312069"/>
                <a:gd name="connsiteX4" fmla="*/ 1088231 w 2688431"/>
                <a:gd name="connsiteY4" fmla="*/ 1259681 h 1312069"/>
                <a:gd name="connsiteX5" fmla="*/ 778669 w 2688431"/>
                <a:gd name="connsiteY5" fmla="*/ 1202531 h 1312069"/>
                <a:gd name="connsiteX6" fmla="*/ 461963 w 2688431"/>
                <a:gd name="connsiteY6" fmla="*/ 1095375 h 1312069"/>
                <a:gd name="connsiteX7" fmla="*/ 311944 w 2688431"/>
                <a:gd name="connsiteY7" fmla="*/ 1002506 h 1312069"/>
                <a:gd name="connsiteX8" fmla="*/ 164306 w 2688431"/>
                <a:gd name="connsiteY8" fmla="*/ 928688 h 1312069"/>
                <a:gd name="connsiteX9" fmla="*/ 107156 w 2688431"/>
                <a:gd name="connsiteY9" fmla="*/ 695325 h 1312069"/>
                <a:gd name="connsiteX10" fmla="*/ 69056 w 2688431"/>
                <a:gd name="connsiteY10" fmla="*/ 492919 h 1312069"/>
                <a:gd name="connsiteX11" fmla="*/ 26194 w 2688431"/>
                <a:gd name="connsiteY11" fmla="*/ 266700 h 1312069"/>
                <a:gd name="connsiteX12" fmla="*/ 2381 w 2688431"/>
                <a:gd name="connsiteY12" fmla="*/ 80963 h 1312069"/>
                <a:gd name="connsiteX13" fmla="*/ 0 w 2688431"/>
                <a:gd name="connsiteY13" fmla="*/ 0 h 1312069"/>
                <a:gd name="connsiteX14" fmla="*/ 892969 w 2688431"/>
                <a:gd name="connsiteY14" fmla="*/ 352425 h 1312069"/>
                <a:gd name="connsiteX15" fmla="*/ 1847850 w 2688431"/>
                <a:gd name="connsiteY15" fmla="*/ 426244 h 1312069"/>
                <a:gd name="connsiteX16" fmla="*/ 2452688 w 2688431"/>
                <a:gd name="connsiteY16" fmla="*/ 259556 h 1312069"/>
                <a:gd name="connsiteX17" fmla="*/ 2569369 w 2688431"/>
                <a:gd name="connsiteY17" fmla="*/ 733425 h 1312069"/>
                <a:gd name="connsiteX18" fmla="*/ 2688431 w 2688431"/>
                <a:gd name="connsiteY18" fmla="*/ 1088231 h 1312069"/>
                <a:gd name="connsiteX0" fmla="*/ 2688431 w 2688431"/>
                <a:gd name="connsiteY0" fmla="*/ 1088231 h 1313003"/>
                <a:gd name="connsiteX1" fmla="*/ 2393156 w 2688431"/>
                <a:gd name="connsiteY1" fmla="*/ 1226344 h 1313003"/>
                <a:gd name="connsiteX2" fmla="*/ 2019300 w 2688431"/>
                <a:gd name="connsiteY2" fmla="*/ 1288256 h 1313003"/>
                <a:gd name="connsiteX3" fmla="*/ 1545431 w 2688431"/>
                <a:gd name="connsiteY3" fmla="*/ 1312069 h 1313003"/>
                <a:gd name="connsiteX4" fmla="*/ 1088231 w 2688431"/>
                <a:gd name="connsiteY4" fmla="*/ 1259681 h 1313003"/>
                <a:gd name="connsiteX5" fmla="*/ 778669 w 2688431"/>
                <a:gd name="connsiteY5" fmla="*/ 1202531 h 1313003"/>
                <a:gd name="connsiteX6" fmla="*/ 461963 w 2688431"/>
                <a:gd name="connsiteY6" fmla="*/ 1095375 h 1313003"/>
                <a:gd name="connsiteX7" fmla="*/ 311944 w 2688431"/>
                <a:gd name="connsiteY7" fmla="*/ 1002506 h 1313003"/>
                <a:gd name="connsiteX8" fmla="*/ 164306 w 2688431"/>
                <a:gd name="connsiteY8" fmla="*/ 928688 h 1313003"/>
                <a:gd name="connsiteX9" fmla="*/ 107156 w 2688431"/>
                <a:gd name="connsiteY9" fmla="*/ 695325 h 1313003"/>
                <a:gd name="connsiteX10" fmla="*/ 69056 w 2688431"/>
                <a:gd name="connsiteY10" fmla="*/ 492919 h 1313003"/>
                <a:gd name="connsiteX11" fmla="*/ 26194 w 2688431"/>
                <a:gd name="connsiteY11" fmla="*/ 266700 h 1313003"/>
                <a:gd name="connsiteX12" fmla="*/ 2381 w 2688431"/>
                <a:gd name="connsiteY12" fmla="*/ 80963 h 1313003"/>
                <a:gd name="connsiteX13" fmla="*/ 0 w 2688431"/>
                <a:gd name="connsiteY13" fmla="*/ 0 h 1313003"/>
                <a:gd name="connsiteX14" fmla="*/ 892969 w 2688431"/>
                <a:gd name="connsiteY14" fmla="*/ 352425 h 1313003"/>
                <a:gd name="connsiteX15" fmla="*/ 1847850 w 2688431"/>
                <a:gd name="connsiteY15" fmla="*/ 426244 h 1313003"/>
                <a:gd name="connsiteX16" fmla="*/ 2452688 w 2688431"/>
                <a:gd name="connsiteY16" fmla="*/ 259556 h 1313003"/>
                <a:gd name="connsiteX17" fmla="*/ 2569369 w 2688431"/>
                <a:gd name="connsiteY17" fmla="*/ 733425 h 1313003"/>
                <a:gd name="connsiteX18" fmla="*/ 2688431 w 2688431"/>
                <a:gd name="connsiteY18" fmla="*/ 1088231 h 1313003"/>
                <a:gd name="connsiteX0" fmla="*/ 2688431 w 2688431"/>
                <a:gd name="connsiteY0" fmla="*/ 1088231 h 1313003"/>
                <a:gd name="connsiteX1" fmla="*/ 2393156 w 2688431"/>
                <a:gd name="connsiteY1" fmla="*/ 1226344 h 1313003"/>
                <a:gd name="connsiteX2" fmla="*/ 2019300 w 2688431"/>
                <a:gd name="connsiteY2" fmla="*/ 1288256 h 1313003"/>
                <a:gd name="connsiteX3" fmla="*/ 1545431 w 2688431"/>
                <a:gd name="connsiteY3" fmla="*/ 1312069 h 1313003"/>
                <a:gd name="connsiteX4" fmla="*/ 1088231 w 2688431"/>
                <a:gd name="connsiteY4" fmla="*/ 1259681 h 1313003"/>
                <a:gd name="connsiteX5" fmla="*/ 778669 w 2688431"/>
                <a:gd name="connsiteY5" fmla="*/ 1202531 h 1313003"/>
                <a:gd name="connsiteX6" fmla="*/ 461963 w 2688431"/>
                <a:gd name="connsiteY6" fmla="*/ 1095375 h 1313003"/>
                <a:gd name="connsiteX7" fmla="*/ 311944 w 2688431"/>
                <a:gd name="connsiteY7" fmla="*/ 1002506 h 1313003"/>
                <a:gd name="connsiteX8" fmla="*/ 164306 w 2688431"/>
                <a:gd name="connsiteY8" fmla="*/ 928688 h 1313003"/>
                <a:gd name="connsiteX9" fmla="*/ 107156 w 2688431"/>
                <a:gd name="connsiteY9" fmla="*/ 695325 h 1313003"/>
                <a:gd name="connsiteX10" fmla="*/ 69056 w 2688431"/>
                <a:gd name="connsiteY10" fmla="*/ 492919 h 1313003"/>
                <a:gd name="connsiteX11" fmla="*/ 26194 w 2688431"/>
                <a:gd name="connsiteY11" fmla="*/ 266700 h 1313003"/>
                <a:gd name="connsiteX12" fmla="*/ 2381 w 2688431"/>
                <a:gd name="connsiteY12" fmla="*/ 80963 h 1313003"/>
                <a:gd name="connsiteX13" fmla="*/ 0 w 2688431"/>
                <a:gd name="connsiteY13" fmla="*/ 0 h 1313003"/>
                <a:gd name="connsiteX14" fmla="*/ 892969 w 2688431"/>
                <a:gd name="connsiteY14" fmla="*/ 352425 h 1313003"/>
                <a:gd name="connsiteX15" fmla="*/ 1847850 w 2688431"/>
                <a:gd name="connsiteY15" fmla="*/ 426244 h 1313003"/>
                <a:gd name="connsiteX16" fmla="*/ 2452688 w 2688431"/>
                <a:gd name="connsiteY16" fmla="*/ 259556 h 1313003"/>
                <a:gd name="connsiteX17" fmla="*/ 2569369 w 2688431"/>
                <a:gd name="connsiteY17" fmla="*/ 733425 h 1313003"/>
                <a:gd name="connsiteX18" fmla="*/ 2688431 w 2688431"/>
                <a:gd name="connsiteY18" fmla="*/ 1088231 h 1313003"/>
                <a:gd name="connsiteX0" fmla="*/ 2688431 w 2688431"/>
                <a:gd name="connsiteY0" fmla="*/ 1088231 h 1313003"/>
                <a:gd name="connsiteX1" fmla="*/ 2393156 w 2688431"/>
                <a:gd name="connsiteY1" fmla="*/ 1226344 h 1313003"/>
                <a:gd name="connsiteX2" fmla="*/ 2019300 w 2688431"/>
                <a:gd name="connsiteY2" fmla="*/ 1288256 h 1313003"/>
                <a:gd name="connsiteX3" fmla="*/ 1545431 w 2688431"/>
                <a:gd name="connsiteY3" fmla="*/ 1312069 h 1313003"/>
                <a:gd name="connsiteX4" fmla="*/ 1088231 w 2688431"/>
                <a:gd name="connsiteY4" fmla="*/ 1259681 h 1313003"/>
                <a:gd name="connsiteX5" fmla="*/ 778669 w 2688431"/>
                <a:gd name="connsiteY5" fmla="*/ 1202531 h 1313003"/>
                <a:gd name="connsiteX6" fmla="*/ 461963 w 2688431"/>
                <a:gd name="connsiteY6" fmla="*/ 1095375 h 1313003"/>
                <a:gd name="connsiteX7" fmla="*/ 314325 w 2688431"/>
                <a:gd name="connsiteY7" fmla="*/ 1023937 h 1313003"/>
                <a:gd name="connsiteX8" fmla="*/ 164306 w 2688431"/>
                <a:gd name="connsiteY8" fmla="*/ 928688 h 1313003"/>
                <a:gd name="connsiteX9" fmla="*/ 107156 w 2688431"/>
                <a:gd name="connsiteY9" fmla="*/ 695325 h 1313003"/>
                <a:gd name="connsiteX10" fmla="*/ 69056 w 2688431"/>
                <a:gd name="connsiteY10" fmla="*/ 492919 h 1313003"/>
                <a:gd name="connsiteX11" fmla="*/ 26194 w 2688431"/>
                <a:gd name="connsiteY11" fmla="*/ 266700 h 1313003"/>
                <a:gd name="connsiteX12" fmla="*/ 2381 w 2688431"/>
                <a:gd name="connsiteY12" fmla="*/ 80963 h 1313003"/>
                <a:gd name="connsiteX13" fmla="*/ 0 w 2688431"/>
                <a:gd name="connsiteY13" fmla="*/ 0 h 1313003"/>
                <a:gd name="connsiteX14" fmla="*/ 892969 w 2688431"/>
                <a:gd name="connsiteY14" fmla="*/ 352425 h 1313003"/>
                <a:gd name="connsiteX15" fmla="*/ 1847850 w 2688431"/>
                <a:gd name="connsiteY15" fmla="*/ 426244 h 1313003"/>
                <a:gd name="connsiteX16" fmla="*/ 2452688 w 2688431"/>
                <a:gd name="connsiteY16" fmla="*/ 259556 h 1313003"/>
                <a:gd name="connsiteX17" fmla="*/ 2569369 w 2688431"/>
                <a:gd name="connsiteY17" fmla="*/ 733425 h 1313003"/>
                <a:gd name="connsiteX18" fmla="*/ 2688431 w 2688431"/>
                <a:gd name="connsiteY18" fmla="*/ 1088231 h 1313003"/>
                <a:gd name="connsiteX0" fmla="*/ 2688431 w 2688431"/>
                <a:gd name="connsiteY0" fmla="*/ 1088231 h 1312111"/>
                <a:gd name="connsiteX1" fmla="*/ 2393156 w 2688431"/>
                <a:gd name="connsiteY1" fmla="*/ 1226344 h 1312111"/>
                <a:gd name="connsiteX2" fmla="*/ 2019300 w 2688431"/>
                <a:gd name="connsiteY2" fmla="*/ 1288256 h 1312111"/>
                <a:gd name="connsiteX3" fmla="*/ 1545431 w 2688431"/>
                <a:gd name="connsiteY3" fmla="*/ 1312069 h 1312111"/>
                <a:gd name="connsiteX4" fmla="*/ 1185863 w 2688431"/>
                <a:gd name="connsiteY4" fmla="*/ 1283493 h 1312111"/>
                <a:gd name="connsiteX5" fmla="*/ 778669 w 2688431"/>
                <a:gd name="connsiteY5" fmla="*/ 1202531 h 1312111"/>
                <a:gd name="connsiteX6" fmla="*/ 461963 w 2688431"/>
                <a:gd name="connsiteY6" fmla="*/ 1095375 h 1312111"/>
                <a:gd name="connsiteX7" fmla="*/ 314325 w 2688431"/>
                <a:gd name="connsiteY7" fmla="*/ 1023937 h 1312111"/>
                <a:gd name="connsiteX8" fmla="*/ 164306 w 2688431"/>
                <a:gd name="connsiteY8" fmla="*/ 928688 h 1312111"/>
                <a:gd name="connsiteX9" fmla="*/ 107156 w 2688431"/>
                <a:gd name="connsiteY9" fmla="*/ 695325 h 1312111"/>
                <a:gd name="connsiteX10" fmla="*/ 69056 w 2688431"/>
                <a:gd name="connsiteY10" fmla="*/ 492919 h 1312111"/>
                <a:gd name="connsiteX11" fmla="*/ 26194 w 2688431"/>
                <a:gd name="connsiteY11" fmla="*/ 266700 h 1312111"/>
                <a:gd name="connsiteX12" fmla="*/ 2381 w 2688431"/>
                <a:gd name="connsiteY12" fmla="*/ 80963 h 1312111"/>
                <a:gd name="connsiteX13" fmla="*/ 0 w 2688431"/>
                <a:gd name="connsiteY13" fmla="*/ 0 h 1312111"/>
                <a:gd name="connsiteX14" fmla="*/ 892969 w 2688431"/>
                <a:gd name="connsiteY14" fmla="*/ 352425 h 1312111"/>
                <a:gd name="connsiteX15" fmla="*/ 1847850 w 2688431"/>
                <a:gd name="connsiteY15" fmla="*/ 426244 h 1312111"/>
                <a:gd name="connsiteX16" fmla="*/ 2452688 w 2688431"/>
                <a:gd name="connsiteY16" fmla="*/ 259556 h 1312111"/>
                <a:gd name="connsiteX17" fmla="*/ 2569369 w 2688431"/>
                <a:gd name="connsiteY17" fmla="*/ 733425 h 1312111"/>
                <a:gd name="connsiteX18" fmla="*/ 2688431 w 2688431"/>
                <a:gd name="connsiteY18" fmla="*/ 1088231 h 1312111"/>
                <a:gd name="connsiteX0" fmla="*/ 2688431 w 2688431"/>
                <a:gd name="connsiteY0" fmla="*/ 1088231 h 1312111"/>
                <a:gd name="connsiteX1" fmla="*/ 2393156 w 2688431"/>
                <a:gd name="connsiteY1" fmla="*/ 1226344 h 1312111"/>
                <a:gd name="connsiteX2" fmla="*/ 2019300 w 2688431"/>
                <a:gd name="connsiteY2" fmla="*/ 1288256 h 1312111"/>
                <a:gd name="connsiteX3" fmla="*/ 1545431 w 2688431"/>
                <a:gd name="connsiteY3" fmla="*/ 1312069 h 1312111"/>
                <a:gd name="connsiteX4" fmla="*/ 1185863 w 2688431"/>
                <a:gd name="connsiteY4" fmla="*/ 1283493 h 1312111"/>
                <a:gd name="connsiteX5" fmla="*/ 778669 w 2688431"/>
                <a:gd name="connsiteY5" fmla="*/ 1202531 h 1312111"/>
                <a:gd name="connsiteX6" fmla="*/ 461963 w 2688431"/>
                <a:gd name="connsiteY6" fmla="*/ 1095375 h 1312111"/>
                <a:gd name="connsiteX7" fmla="*/ 314325 w 2688431"/>
                <a:gd name="connsiteY7" fmla="*/ 1023937 h 1312111"/>
                <a:gd name="connsiteX8" fmla="*/ 164306 w 2688431"/>
                <a:gd name="connsiteY8" fmla="*/ 928688 h 1312111"/>
                <a:gd name="connsiteX9" fmla="*/ 107156 w 2688431"/>
                <a:gd name="connsiteY9" fmla="*/ 695325 h 1312111"/>
                <a:gd name="connsiteX10" fmla="*/ 69056 w 2688431"/>
                <a:gd name="connsiteY10" fmla="*/ 492919 h 1312111"/>
                <a:gd name="connsiteX11" fmla="*/ 26194 w 2688431"/>
                <a:gd name="connsiteY11" fmla="*/ 266700 h 1312111"/>
                <a:gd name="connsiteX12" fmla="*/ 2381 w 2688431"/>
                <a:gd name="connsiteY12" fmla="*/ 80963 h 1312111"/>
                <a:gd name="connsiteX13" fmla="*/ 0 w 2688431"/>
                <a:gd name="connsiteY13" fmla="*/ 0 h 1312111"/>
                <a:gd name="connsiteX14" fmla="*/ 892969 w 2688431"/>
                <a:gd name="connsiteY14" fmla="*/ 352425 h 1312111"/>
                <a:gd name="connsiteX15" fmla="*/ 1847850 w 2688431"/>
                <a:gd name="connsiteY15" fmla="*/ 426244 h 1312111"/>
                <a:gd name="connsiteX16" fmla="*/ 2452688 w 2688431"/>
                <a:gd name="connsiteY16" fmla="*/ 259556 h 1312111"/>
                <a:gd name="connsiteX17" fmla="*/ 2569369 w 2688431"/>
                <a:gd name="connsiteY17" fmla="*/ 733425 h 1312111"/>
                <a:gd name="connsiteX18" fmla="*/ 2688431 w 2688431"/>
                <a:gd name="connsiteY18" fmla="*/ 1088231 h 1312111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14325 w 2688431"/>
                <a:gd name="connsiteY7" fmla="*/ 1023937 h 1312156"/>
                <a:gd name="connsiteX8" fmla="*/ 164306 w 2688431"/>
                <a:gd name="connsiteY8" fmla="*/ 928688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14325 w 2688431"/>
                <a:gd name="connsiteY7" fmla="*/ 1023937 h 1312156"/>
                <a:gd name="connsiteX8" fmla="*/ 164306 w 2688431"/>
                <a:gd name="connsiteY8" fmla="*/ 928688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14325 w 2688431"/>
                <a:gd name="connsiteY7" fmla="*/ 102393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26231 w 2688431"/>
                <a:gd name="connsiteY7" fmla="*/ 108108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545307 w 2688431"/>
                <a:gd name="connsiteY6" fmla="*/ 1164432 h 1312156"/>
                <a:gd name="connsiteX7" fmla="*/ 326231 w 2688431"/>
                <a:gd name="connsiteY7" fmla="*/ 108108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838200 w 2688431"/>
                <a:gd name="connsiteY5" fmla="*/ 1250156 h 1312156"/>
                <a:gd name="connsiteX6" fmla="*/ 545307 w 2688431"/>
                <a:gd name="connsiteY6" fmla="*/ 1164432 h 1312156"/>
                <a:gd name="connsiteX7" fmla="*/ 326231 w 2688431"/>
                <a:gd name="connsiteY7" fmla="*/ 108108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25239"/>
                <a:gd name="connsiteX1" fmla="*/ 2486025 w 2688431"/>
                <a:gd name="connsiteY1" fmla="*/ 1190625 h 1325239"/>
                <a:gd name="connsiteX2" fmla="*/ 2019300 w 2688431"/>
                <a:gd name="connsiteY2" fmla="*/ 1288256 h 1325239"/>
                <a:gd name="connsiteX3" fmla="*/ 1545431 w 2688431"/>
                <a:gd name="connsiteY3" fmla="*/ 1312069 h 1325239"/>
                <a:gd name="connsiteX4" fmla="*/ 1231107 w 2688431"/>
                <a:gd name="connsiteY4" fmla="*/ 1321593 h 1325239"/>
                <a:gd name="connsiteX5" fmla="*/ 838200 w 2688431"/>
                <a:gd name="connsiteY5" fmla="*/ 1250156 h 1325239"/>
                <a:gd name="connsiteX6" fmla="*/ 545307 w 2688431"/>
                <a:gd name="connsiteY6" fmla="*/ 1164432 h 1325239"/>
                <a:gd name="connsiteX7" fmla="*/ 326231 w 2688431"/>
                <a:gd name="connsiteY7" fmla="*/ 1081087 h 1325239"/>
                <a:gd name="connsiteX8" fmla="*/ 188118 w 2688431"/>
                <a:gd name="connsiteY8" fmla="*/ 995363 h 1325239"/>
                <a:gd name="connsiteX9" fmla="*/ 107156 w 2688431"/>
                <a:gd name="connsiteY9" fmla="*/ 695325 h 1325239"/>
                <a:gd name="connsiteX10" fmla="*/ 69056 w 2688431"/>
                <a:gd name="connsiteY10" fmla="*/ 492919 h 1325239"/>
                <a:gd name="connsiteX11" fmla="*/ 26194 w 2688431"/>
                <a:gd name="connsiteY11" fmla="*/ 266700 h 1325239"/>
                <a:gd name="connsiteX12" fmla="*/ 2381 w 2688431"/>
                <a:gd name="connsiteY12" fmla="*/ 80963 h 1325239"/>
                <a:gd name="connsiteX13" fmla="*/ 0 w 2688431"/>
                <a:gd name="connsiteY13" fmla="*/ 0 h 1325239"/>
                <a:gd name="connsiteX14" fmla="*/ 892969 w 2688431"/>
                <a:gd name="connsiteY14" fmla="*/ 352425 h 1325239"/>
                <a:gd name="connsiteX15" fmla="*/ 1847850 w 2688431"/>
                <a:gd name="connsiteY15" fmla="*/ 426244 h 1325239"/>
                <a:gd name="connsiteX16" fmla="*/ 2452688 w 2688431"/>
                <a:gd name="connsiteY16" fmla="*/ 259556 h 1325239"/>
                <a:gd name="connsiteX17" fmla="*/ 2569369 w 2688431"/>
                <a:gd name="connsiteY17" fmla="*/ 733425 h 1325239"/>
                <a:gd name="connsiteX18" fmla="*/ 2688431 w 2688431"/>
                <a:gd name="connsiteY18" fmla="*/ 1088231 h 1325239"/>
                <a:gd name="connsiteX0" fmla="*/ 2688431 w 2688431"/>
                <a:gd name="connsiteY0" fmla="*/ 1088231 h 1344444"/>
                <a:gd name="connsiteX1" fmla="*/ 2486025 w 2688431"/>
                <a:gd name="connsiteY1" fmla="*/ 1190625 h 1344444"/>
                <a:gd name="connsiteX2" fmla="*/ 2019300 w 2688431"/>
                <a:gd name="connsiteY2" fmla="*/ 1288256 h 1344444"/>
                <a:gd name="connsiteX3" fmla="*/ 1619249 w 2688431"/>
                <a:gd name="connsiteY3" fmla="*/ 1343025 h 1344444"/>
                <a:gd name="connsiteX4" fmla="*/ 1231107 w 2688431"/>
                <a:gd name="connsiteY4" fmla="*/ 1321593 h 1344444"/>
                <a:gd name="connsiteX5" fmla="*/ 838200 w 2688431"/>
                <a:gd name="connsiteY5" fmla="*/ 1250156 h 1344444"/>
                <a:gd name="connsiteX6" fmla="*/ 545307 w 2688431"/>
                <a:gd name="connsiteY6" fmla="*/ 1164432 h 1344444"/>
                <a:gd name="connsiteX7" fmla="*/ 326231 w 2688431"/>
                <a:gd name="connsiteY7" fmla="*/ 1081087 h 1344444"/>
                <a:gd name="connsiteX8" fmla="*/ 188118 w 2688431"/>
                <a:gd name="connsiteY8" fmla="*/ 995363 h 1344444"/>
                <a:gd name="connsiteX9" fmla="*/ 107156 w 2688431"/>
                <a:gd name="connsiteY9" fmla="*/ 695325 h 1344444"/>
                <a:gd name="connsiteX10" fmla="*/ 69056 w 2688431"/>
                <a:gd name="connsiteY10" fmla="*/ 492919 h 1344444"/>
                <a:gd name="connsiteX11" fmla="*/ 26194 w 2688431"/>
                <a:gd name="connsiteY11" fmla="*/ 266700 h 1344444"/>
                <a:gd name="connsiteX12" fmla="*/ 2381 w 2688431"/>
                <a:gd name="connsiteY12" fmla="*/ 80963 h 1344444"/>
                <a:gd name="connsiteX13" fmla="*/ 0 w 2688431"/>
                <a:gd name="connsiteY13" fmla="*/ 0 h 1344444"/>
                <a:gd name="connsiteX14" fmla="*/ 892969 w 2688431"/>
                <a:gd name="connsiteY14" fmla="*/ 352425 h 1344444"/>
                <a:gd name="connsiteX15" fmla="*/ 1847850 w 2688431"/>
                <a:gd name="connsiteY15" fmla="*/ 426244 h 1344444"/>
                <a:gd name="connsiteX16" fmla="*/ 2452688 w 2688431"/>
                <a:gd name="connsiteY16" fmla="*/ 259556 h 1344444"/>
                <a:gd name="connsiteX17" fmla="*/ 2569369 w 2688431"/>
                <a:gd name="connsiteY17" fmla="*/ 733425 h 1344444"/>
                <a:gd name="connsiteX18" fmla="*/ 2688431 w 2688431"/>
                <a:gd name="connsiteY18" fmla="*/ 1088231 h 1344444"/>
                <a:gd name="connsiteX0" fmla="*/ 2688431 w 2688431"/>
                <a:gd name="connsiteY0" fmla="*/ 1088231 h 1343324"/>
                <a:gd name="connsiteX1" fmla="*/ 2486025 w 2688431"/>
                <a:gd name="connsiteY1" fmla="*/ 1190625 h 1343324"/>
                <a:gd name="connsiteX2" fmla="*/ 2069306 w 2688431"/>
                <a:gd name="connsiteY2" fmla="*/ 1309688 h 1343324"/>
                <a:gd name="connsiteX3" fmla="*/ 1619249 w 2688431"/>
                <a:gd name="connsiteY3" fmla="*/ 1343025 h 1343324"/>
                <a:gd name="connsiteX4" fmla="*/ 1231107 w 2688431"/>
                <a:gd name="connsiteY4" fmla="*/ 1321593 h 1343324"/>
                <a:gd name="connsiteX5" fmla="*/ 838200 w 2688431"/>
                <a:gd name="connsiteY5" fmla="*/ 1250156 h 1343324"/>
                <a:gd name="connsiteX6" fmla="*/ 545307 w 2688431"/>
                <a:gd name="connsiteY6" fmla="*/ 1164432 h 1343324"/>
                <a:gd name="connsiteX7" fmla="*/ 326231 w 2688431"/>
                <a:gd name="connsiteY7" fmla="*/ 1081087 h 1343324"/>
                <a:gd name="connsiteX8" fmla="*/ 188118 w 2688431"/>
                <a:gd name="connsiteY8" fmla="*/ 995363 h 1343324"/>
                <a:gd name="connsiteX9" fmla="*/ 107156 w 2688431"/>
                <a:gd name="connsiteY9" fmla="*/ 695325 h 1343324"/>
                <a:gd name="connsiteX10" fmla="*/ 69056 w 2688431"/>
                <a:gd name="connsiteY10" fmla="*/ 492919 h 1343324"/>
                <a:gd name="connsiteX11" fmla="*/ 26194 w 2688431"/>
                <a:gd name="connsiteY11" fmla="*/ 266700 h 1343324"/>
                <a:gd name="connsiteX12" fmla="*/ 2381 w 2688431"/>
                <a:gd name="connsiteY12" fmla="*/ 80963 h 1343324"/>
                <a:gd name="connsiteX13" fmla="*/ 0 w 2688431"/>
                <a:gd name="connsiteY13" fmla="*/ 0 h 1343324"/>
                <a:gd name="connsiteX14" fmla="*/ 892969 w 2688431"/>
                <a:gd name="connsiteY14" fmla="*/ 352425 h 1343324"/>
                <a:gd name="connsiteX15" fmla="*/ 1847850 w 2688431"/>
                <a:gd name="connsiteY15" fmla="*/ 426244 h 1343324"/>
                <a:gd name="connsiteX16" fmla="*/ 2452688 w 2688431"/>
                <a:gd name="connsiteY16" fmla="*/ 259556 h 1343324"/>
                <a:gd name="connsiteX17" fmla="*/ 2569369 w 2688431"/>
                <a:gd name="connsiteY17" fmla="*/ 733425 h 1343324"/>
                <a:gd name="connsiteX18" fmla="*/ 2688431 w 2688431"/>
                <a:gd name="connsiteY18" fmla="*/ 1088231 h 1343324"/>
                <a:gd name="connsiteX0" fmla="*/ 2688431 w 2688431"/>
                <a:gd name="connsiteY0" fmla="*/ 1088231 h 1343324"/>
                <a:gd name="connsiteX1" fmla="*/ 2509837 w 2688431"/>
                <a:gd name="connsiteY1" fmla="*/ 1204912 h 1343324"/>
                <a:gd name="connsiteX2" fmla="*/ 2069306 w 2688431"/>
                <a:gd name="connsiteY2" fmla="*/ 1309688 h 1343324"/>
                <a:gd name="connsiteX3" fmla="*/ 1619249 w 2688431"/>
                <a:gd name="connsiteY3" fmla="*/ 1343025 h 1343324"/>
                <a:gd name="connsiteX4" fmla="*/ 1231107 w 2688431"/>
                <a:gd name="connsiteY4" fmla="*/ 1321593 h 1343324"/>
                <a:gd name="connsiteX5" fmla="*/ 838200 w 2688431"/>
                <a:gd name="connsiteY5" fmla="*/ 1250156 h 1343324"/>
                <a:gd name="connsiteX6" fmla="*/ 545307 w 2688431"/>
                <a:gd name="connsiteY6" fmla="*/ 1164432 h 1343324"/>
                <a:gd name="connsiteX7" fmla="*/ 326231 w 2688431"/>
                <a:gd name="connsiteY7" fmla="*/ 1081087 h 1343324"/>
                <a:gd name="connsiteX8" fmla="*/ 188118 w 2688431"/>
                <a:gd name="connsiteY8" fmla="*/ 995363 h 1343324"/>
                <a:gd name="connsiteX9" fmla="*/ 107156 w 2688431"/>
                <a:gd name="connsiteY9" fmla="*/ 695325 h 1343324"/>
                <a:gd name="connsiteX10" fmla="*/ 69056 w 2688431"/>
                <a:gd name="connsiteY10" fmla="*/ 492919 h 1343324"/>
                <a:gd name="connsiteX11" fmla="*/ 26194 w 2688431"/>
                <a:gd name="connsiteY11" fmla="*/ 266700 h 1343324"/>
                <a:gd name="connsiteX12" fmla="*/ 2381 w 2688431"/>
                <a:gd name="connsiteY12" fmla="*/ 80963 h 1343324"/>
                <a:gd name="connsiteX13" fmla="*/ 0 w 2688431"/>
                <a:gd name="connsiteY13" fmla="*/ 0 h 1343324"/>
                <a:gd name="connsiteX14" fmla="*/ 892969 w 2688431"/>
                <a:gd name="connsiteY14" fmla="*/ 352425 h 1343324"/>
                <a:gd name="connsiteX15" fmla="*/ 1847850 w 2688431"/>
                <a:gd name="connsiteY15" fmla="*/ 426244 h 1343324"/>
                <a:gd name="connsiteX16" fmla="*/ 2452688 w 2688431"/>
                <a:gd name="connsiteY16" fmla="*/ 259556 h 1343324"/>
                <a:gd name="connsiteX17" fmla="*/ 2569369 w 2688431"/>
                <a:gd name="connsiteY17" fmla="*/ 733425 h 1343324"/>
                <a:gd name="connsiteX18" fmla="*/ 2688431 w 2688431"/>
                <a:gd name="connsiteY18" fmla="*/ 1088231 h 1343324"/>
                <a:gd name="connsiteX0" fmla="*/ 2705099 w 2705099"/>
                <a:gd name="connsiteY0" fmla="*/ 1112043 h 1343324"/>
                <a:gd name="connsiteX1" fmla="*/ 2509837 w 2705099"/>
                <a:gd name="connsiteY1" fmla="*/ 1204912 h 1343324"/>
                <a:gd name="connsiteX2" fmla="*/ 2069306 w 2705099"/>
                <a:gd name="connsiteY2" fmla="*/ 1309688 h 1343324"/>
                <a:gd name="connsiteX3" fmla="*/ 1619249 w 2705099"/>
                <a:gd name="connsiteY3" fmla="*/ 1343025 h 1343324"/>
                <a:gd name="connsiteX4" fmla="*/ 1231107 w 2705099"/>
                <a:gd name="connsiteY4" fmla="*/ 1321593 h 1343324"/>
                <a:gd name="connsiteX5" fmla="*/ 838200 w 2705099"/>
                <a:gd name="connsiteY5" fmla="*/ 1250156 h 1343324"/>
                <a:gd name="connsiteX6" fmla="*/ 545307 w 2705099"/>
                <a:gd name="connsiteY6" fmla="*/ 1164432 h 1343324"/>
                <a:gd name="connsiteX7" fmla="*/ 326231 w 2705099"/>
                <a:gd name="connsiteY7" fmla="*/ 1081087 h 1343324"/>
                <a:gd name="connsiteX8" fmla="*/ 188118 w 2705099"/>
                <a:gd name="connsiteY8" fmla="*/ 995363 h 1343324"/>
                <a:gd name="connsiteX9" fmla="*/ 107156 w 2705099"/>
                <a:gd name="connsiteY9" fmla="*/ 695325 h 1343324"/>
                <a:gd name="connsiteX10" fmla="*/ 69056 w 2705099"/>
                <a:gd name="connsiteY10" fmla="*/ 492919 h 1343324"/>
                <a:gd name="connsiteX11" fmla="*/ 26194 w 2705099"/>
                <a:gd name="connsiteY11" fmla="*/ 266700 h 1343324"/>
                <a:gd name="connsiteX12" fmla="*/ 2381 w 2705099"/>
                <a:gd name="connsiteY12" fmla="*/ 80963 h 1343324"/>
                <a:gd name="connsiteX13" fmla="*/ 0 w 2705099"/>
                <a:gd name="connsiteY13" fmla="*/ 0 h 1343324"/>
                <a:gd name="connsiteX14" fmla="*/ 892969 w 2705099"/>
                <a:gd name="connsiteY14" fmla="*/ 352425 h 1343324"/>
                <a:gd name="connsiteX15" fmla="*/ 1847850 w 2705099"/>
                <a:gd name="connsiteY15" fmla="*/ 426244 h 1343324"/>
                <a:gd name="connsiteX16" fmla="*/ 2452688 w 2705099"/>
                <a:gd name="connsiteY16" fmla="*/ 259556 h 1343324"/>
                <a:gd name="connsiteX17" fmla="*/ 2569369 w 2705099"/>
                <a:gd name="connsiteY17" fmla="*/ 733425 h 1343324"/>
                <a:gd name="connsiteX18" fmla="*/ 2705099 w 2705099"/>
                <a:gd name="connsiteY18" fmla="*/ 1112043 h 1343324"/>
                <a:gd name="connsiteX0" fmla="*/ 2681287 w 2681287"/>
                <a:gd name="connsiteY0" fmla="*/ 1147762 h 1343324"/>
                <a:gd name="connsiteX1" fmla="*/ 2509837 w 2681287"/>
                <a:gd name="connsiteY1" fmla="*/ 1204912 h 1343324"/>
                <a:gd name="connsiteX2" fmla="*/ 2069306 w 2681287"/>
                <a:gd name="connsiteY2" fmla="*/ 1309688 h 1343324"/>
                <a:gd name="connsiteX3" fmla="*/ 1619249 w 2681287"/>
                <a:gd name="connsiteY3" fmla="*/ 1343025 h 1343324"/>
                <a:gd name="connsiteX4" fmla="*/ 1231107 w 2681287"/>
                <a:gd name="connsiteY4" fmla="*/ 1321593 h 1343324"/>
                <a:gd name="connsiteX5" fmla="*/ 838200 w 2681287"/>
                <a:gd name="connsiteY5" fmla="*/ 1250156 h 1343324"/>
                <a:gd name="connsiteX6" fmla="*/ 545307 w 2681287"/>
                <a:gd name="connsiteY6" fmla="*/ 1164432 h 1343324"/>
                <a:gd name="connsiteX7" fmla="*/ 326231 w 2681287"/>
                <a:gd name="connsiteY7" fmla="*/ 1081087 h 1343324"/>
                <a:gd name="connsiteX8" fmla="*/ 188118 w 2681287"/>
                <a:gd name="connsiteY8" fmla="*/ 995363 h 1343324"/>
                <a:gd name="connsiteX9" fmla="*/ 107156 w 2681287"/>
                <a:gd name="connsiteY9" fmla="*/ 695325 h 1343324"/>
                <a:gd name="connsiteX10" fmla="*/ 69056 w 2681287"/>
                <a:gd name="connsiteY10" fmla="*/ 492919 h 1343324"/>
                <a:gd name="connsiteX11" fmla="*/ 26194 w 2681287"/>
                <a:gd name="connsiteY11" fmla="*/ 266700 h 1343324"/>
                <a:gd name="connsiteX12" fmla="*/ 2381 w 2681287"/>
                <a:gd name="connsiteY12" fmla="*/ 80963 h 1343324"/>
                <a:gd name="connsiteX13" fmla="*/ 0 w 2681287"/>
                <a:gd name="connsiteY13" fmla="*/ 0 h 1343324"/>
                <a:gd name="connsiteX14" fmla="*/ 892969 w 2681287"/>
                <a:gd name="connsiteY14" fmla="*/ 352425 h 1343324"/>
                <a:gd name="connsiteX15" fmla="*/ 1847850 w 2681287"/>
                <a:gd name="connsiteY15" fmla="*/ 426244 h 1343324"/>
                <a:gd name="connsiteX16" fmla="*/ 2452688 w 2681287"/>
                <a:gd name="connsiteY16" fmla="*/ 259556 h 1343324"/>
                <a:gd name="connsiteX17" fmla="*/ 2569369 w 2681287"/>
                <a:gd name="connsiteY17" fmla="*/ 733425 h 1343324"/>
                <a:gd name="connsiteX18" fmla="*/ 2681287 w 2681287"/>
                <a:gd name="connsiteY18" fmla="*/ 1147762 h 1343324"/>
                <a:gd name="connsiteX0" fmla="*/ 2681287 w 2681287"/>
                <a:gd name="connsiteY0" fmla="*/ 1147762 h 1343324"/>
                <a:gd name="connsiteX1" fmla="*/ 2509837 w 2681287"/>
                <a:gd name="connsiteY1" fmla="*/ 1204912 h 1343324"/>
                <a:gd name="connsiteX2" fmla="*/ 2069306 w 2681287"/>
                <a:gd name="connsiteY2" fmla="*/ 1309688 h 1343324"/>
                <a:gd name="connsiteX3" fmla="*/ 1619249 w 2681287"/>
                <a:gd name="connsiteY3" fmla="*/ 1343025 h 1343324"/>
                <a:gd name="connsiteX4" fmla="*/ 1231107 w 2681287"/>
                <a:gd name="connsiteY4" fmla="*/ 1321593 h 1343324"/>
                <a:gd name="connsiteX5" fmla="*/ 838200 w 2681287"/>
                <a:gd name="connsiteY5" fmla="*/ 1250156 h 1343324"/>
                <a:gd name="connsiteX6" fmla="*/ 545307 w 2681287"/>
                <a:gd name="connsiteY6" fmla="*/ 1164432 h 1343324"/>
                <a:gd name="connsiteX7" fmla="*/ 326231 w 2681287"/>
                <a:gd name="connsiteY7" fmla="*/ 1081087 h 1343324"/>
                <a:gd name="connsiteX8" fmla="*/ 188118 w 2681287"/>
                <a:gd name="connsiteY8" fmla="*/ 995363 h 1343324"/>
                <a:gd name="connsiteX9" fmla="*/ 107156 w 2681287"/>
                <a:gd name="connsiteY9" fmla="*/ 695325 h 1343324"/>
                <a:gd name="connsiteX10" fmla="*/ 69056 w 2681287"/>
                <a:gd name="connsiteY10" fmla="*/ 492919 h 1343324"/>
                <a:gd name="connsiteX11" fmla="*/ 26194 w 2681287"/>
                <a:gd name="connsiteY11" fmla="*/ 266700 h 1343324"/>
                <a:gd name="connsiteX12" fmla="*/ 2381 w 2681287"/>
                <a:gd name="connsiteY12" fmla="*/ 80963 h 1343324"/>
                <a:gd name="connsiteX13" fmla="*/ 0 w 2681287"/>
                <a:gd name="connsiteY13" fmla="*/ 0 h 1343324"/>
                <a:gd name="connsiteX14" fmla="*/ 892969 w 2681287"/>
                <a:gd name="connsiteY14" fmla="*/ 352425 h 1343324"/>
                <a:gd name="connsiteX15" fmla="*/ 1847850 w 2681287"/>
                <a:gd name="connsiteY15" fmla="*/ 426244 h 1343324"/>
                <a:gd name="connsiteX16" fmla="*/ 2440782 w 2681287"/>
                <a:gd name="connsiteY16" fmla="*/ 261937 h 1343324"/>
                <a:gd name="connsiteX17" fmla="*/ 2569369 w 2681287"/>
                <a:gd name="connsiteY17" fmla="*/ 733425 h 1343324"/>
                <a:gd name="connsiteX18" fmla="*/ 2681287 w 2681287"/>
                <a:gd name="connsiteY18" fmla="*/ 1147762 h 1343324"/>
                <a:gd name="connsiteX0" fmla="*/ 2695574 w 2695574"/>
                <a:gd name="connsiteY0" fmla="*/ 1145381 h 1343324"/>
                <a:gd name="connsiteX1" fmla="*/ 2509837 w 2695574"/>
                <a:gd name="connsiteY1" fmla="*/ 1204912 h 1343324"/>
                <a:gd name="connsiteX2" fmla="*/ 2069306 w 2695574"/>
                <a:gd name="connsiteY2" fmla="*/ 1309688 h 1343324"/>
                <a:gd name="connsiteX3" fmla="*/ 1619249 w 2695574"/>
                <a:gd name="connsiteY3" fmla="*/ 1343025 h 1343324"/>
                <a:gd name="connsiteX4" fmla="*/ 1231107 w 2695574"/>
                <a:gd name="connsiteY4" fmla="*/ 1321593 h 1343324"/>
                <a:gd name="connsiteX5" fmla="*/ 838200 w 2695574"/>
                <a:gd name="connsiteY5" fmla="*/ 1250156 h 1343324"/>
                <a:gd name="connsiteX6" fmla="*/ 545307 w 2695574"/>
                <a:gd name="connsiteY6" fmla="*/ 1164432 h 1343324"/>
                <a:gd name="connsiteX7" fmla="*/ 326231 w 2695574"/>
                <a:gd name="connsiteY7" fmla="*/ 1081087 h 1343324"/>
                <a:gd name="connsiteX8" fmla="*/ 188118 w 2695574"/>
                <a:gd name="connsiteY8" fmla="*/ 995363 h 1343324"/>
                <a:gd name="connsiteX9" fmla="*/ 107156 w 2695574"/>
                <a:gd name="connsiteY9" fmla="*/ 695325 h 1343324"/>
                <a:gd name="connsiteX10" fmla="*/ 69056 w 2695574"/>
                <a:gd name="connsiteY10" fmla="*/ 492919 h 1343324"/>
                <a:gd name="connsiteX11" fmla="*/ 26194 w 2695574"/>
                <a:gd name="connsiteY11" fmla="*/ 266700 h 1343324"/>
                <a:gd name="connsiteX12" fmla="*/ 2381 w 2695574"/>
                <a:gd name="connsiteY12" fmla="*/ 80963 h 1343324"/>
                <a:gd name="connsiteX13" fmla="*/ 0 w 2695574"/>
                <a:gd name="connsiteY13" fmla="*/ 0 h 1343324"/>
                <a:gd name="connsiteX14" fmla="*/ 892969 w 2695574"/>
                <a:gd name="connsiteY14" fmla="*/ 352425 h 1343324"/>
                <a:gd name="connsiteX15" fmla="*/ 1847850 w 2695574"/>
                <a:gd name="connsiteY15" fmla="*/ 426244 h 1343324"/>
                <a:gd name="connsiteX16" fmla="*/ 2440782 w 2695574"/>
                <a:gd name="connsiteY16" fmla="*/ 261937 h 1343324"/>
                <a:gd name="connsiteX17" fmla="*/ 2569369 w 2695574"/>
                <a:gd name="connsiteY17" fmla="*/ 733425 h 1343324"/>
                <a:gd name="connsiteX18" fmla="*/ 2695574 w 2695574"/>
                <a:gd name="connsiteY18" fmla="*/ 1145381 h 1343324"/>
                <a:gd name="connsiteX0" fmla="*/ 2695574 w 2695574"/>
                <a:gd name="connsiteY0" fmla="*/ 1145381 h 1344179"/>
                <a:gd name="connsiteX1" fmla="*/ 2509837 w 2695574"/>
                <a:gd name="connsiteY1" fmla="*/ 1204912 h 1344179"/>
                <a:gd name="connsiteX2" fmla="*/ 2071687 w 2695574"/>
                <a:gd name="connsiteY2" fmla="*/ 1326357 h 1344179"/>
                <a:gd name="connsiteX3" fmla="*/ 1619249 w 2695574"/>
                <a:gd name="connsiteY3" fmla="*/ 1343025 h 1344179"/>
                <a:gd name="connsiteX4" fmla="*/ 1231107 w 2695574"/>
                <a:gd name="connsiteY4" fmla="*/ 1321593 h 1344179"/>
                <a:gd name="connsiteX5" fmla="*/ 838200 w 2695574"/>
                <a:gd name="connsiteY5" fmla="*/ 1250156 h 1344179"/>
                <a:gd name="connsiteX6" fmla="*/ 545307 w 2695574"/>
                <a:gd name="connsiteY6" fmla="*/ 1164432 h 1344179"/>
                <a:gd name="connsiteX7" fmla="*/ 326231 w 2695574"/>
                <a:gd name="connsiteY7" fmla="*/ 1081087 h 1344179"/>
                <a:gd name="connsiteX8" fmla="*/ 188118 w 2695574"/>
                <a:gd name="connsiteY8" fmla="*/ 995363 h 1344179"/>
                <a:gd name="connsiteX9" fmla="*/ 107156 w 2695574"/>
                <a:gd name="connsiteY9" fmla="*/ 695325 h 1344179"/>
                <a:gd name="connsiteX10" fmla="*/ 69056 w 2695574"/>
                <a:gd name="connsiteY10" fmla="*/ 492919 h 1344179"/>
                <a:gd name="connsiteX11" fmla="*/ 26194 w 2695574"/>
                <a:gd name="connsiteY11" fmla="*/ 266700 h 1344179"/>
                <a:gd name="connsiteX12" fmla="*/ 2381 w 2695574"/>
                <a:gd name="connsiteY12" fmla="*/ 80963 h 1344179"/>
                <a:gd name="connsiteX13" fmla="*/ 0 w 2695574"/>
                <a:gd name="connsiteY13" fmla="*/ 0 h 1344179"/>
                <a:gd name="connsiteX14" fmla="*/ 892969 w 2695574"/>
                <a:gd name="connsiteY14" fmla="*/ 352425 h 1344179"/>
                <a:gd name="connsiteX15" fmla="*/ 1847850 w 2695574"/>
                <a:gd name="connsiteY15" fmla="*/ 426244 h 1344179"/>
                <a:gd name="connsiteX16" fmla="*/ 2440782 w 2695574"/>
                <a:gd name="connsiteY16" fmla="*/ 261937 h 1344179"/>
                <a:gd name="connsiteX17" fmla="*/ 2569369 w 2695574"/>
                <a:gd name="connsiteY17" fmla="*/ 733425 h 1344179"/>
                <a:gd name="connsiteX18" fmla="*/ 2695574 w 2695574"/>
                <a:gd name="connsiteY18" fmla="*/ 1145381 h 1344179"/>
                <a:gd name="connsiteX0" fmla="*/ 2695574 w 2695574"/>
                <a:gd name="connsiteY0" fmla="*/ 1145381 h 1343490"/>
                <a:gd name="connsiteX1" fmla="*/ 2516981 w 2695574"/>
                <a:gd name="connsiteY1" fmla="*/ 1226343 h 1343490"/>
                <a:gd name="connsiteX2" fmla="*/ 2071687 w 2695574"/>
                <a:gd name="connsiteY2" fmla="*/ 1326357 h 1343490"/>
                <a:gd name="connsiteX3" fmla="*/ 1619249 w 2695574"/>
                <a:gd name="connsiteY3" fmla="*/ 1343025 h 1343490"/>
                <a:gd name="connsiteX4" fmla="*/ 1231107 w 2695574"/>
                <a:gd name="connsiteY4" fmla="*/ 1321593 h 1343490"/>
                <a:gd name="connsiteX5" fmla="*/ 838200 w 2695574"/>
                <a:gd name="connsiteY5" fmla="*/ 1250156 h 1343490"/>
                <a:gd name="connsiteX6" fmla="*/ 545307 w 2695574"/>
                <a:gd name="connsiteY6" fmla="*/ 1164432 h 1343490"/>
                <a:gd name="connsiteX7" fmla="*/ 326231 w 2695574"/>
                <a:gd name="connsiteY7" fmla="*/ 1081087 h 1343490"/>
                <a:gd name="connsiteX8" fmla="*/ 188118 w 2695574"/>
                <a:gd name="connsiteY8" fmla="*/ 995363 h 1343490"/>
                <a:gd name="connsiteX9" fmla="*/ 107156 w 2695574"/>
                <a:gd name="connsiteY9" fmla="*/ 695325 h 1343490"/>
                <a:gd name="connsiteX10" fmla="*/ 69056 w 2695574"/>
                <a:gd name="connsiteY10" fmla="*/ 492919 h 1343490"/>
                <a:gd name="connsiteX11" fmla="*/ 26194 w 2695574"/>
                <a:gd name="connsiteY11" fmla="*/ 266700 h 1343490"/>
                <a:gd name="connsiteX12" fmla="*/ 2381 w 2695574"/>
                <a:gd name="connsiteY12" fmla="*/ 80963 h 1343490"/>
                <a:gd name="connsiteX13" fmla="*/ 0 w 2695574"/>
                <a:gd name="connsiteY13" fmla="*/ 0 h 1343490"/>
                <a:gd name="connsiteX14" fmla="*/ 892969 w 2695574"/>
                <a:gd name="connsiteY14" fmla="*/ 352425 h 1343490"/>
                <a:gd name="connsiteX15" fmla="*/ 1847850 w 2695574"/>
                <a:gd name="connsiteY15" fmla="*/ 426244 h 1343490"/>
                <a:gd name="connsiteX16" fmla="*/ 2440782 w 2695574"/>
                <a:gd name="connsiteY16" fmla="*/ 261937 h 1343490"/>
                <a:gd name="connsiteX17" fmla="*/ 2569369 w 2695574"/>
                <a:gd name="connsiteY17" fmla="*/ 733425 h 1343490"/>
                <a:gd name="connsiteX18" fmla="*/ 2695574 w 2695574"/>
                <a:gd name="connsiteY18" fmla="*/ 1145381 h 1343490"/>
                <a:gd name="connsiteX0" fmla="*/ 2700336 w 2700336"/>
                <a:gd name="connsiteY0" fmla="*/ 1183481 h 1343490"/>
                <a:gd name="connsiteX1" fmla="*/ 2516981 w 2700336"/>
                <a:gd name="connsiteY1" fmla="*/ 1226343 h 1343490"/>
                <a:gd name="connsiteX2" fmla="*/ 2071687 w 2700336"/>
                <a:gd name="connsiteY2" fmla="*/ 1326357 h 1343490"/>
                <a:gd name="connsiteX3" fmla="*/ 1619249 w 2700336"/>
                <a:gd name="connsiteY3" fmla="*/ 1343025 h 1343490"/>
                <a:gd name="connsiteX4" fmla="*/ 1231107 w 2700336"/>
                <a:gd name="connsiteY4" fmla="*/ 1321593 h 1343490"/>
                <a:gd name="connsiteX5" fmla="*/ 838200 w 2700336"/>
                <a:gd name="connsiteY5" fmla="*/ 1250156 h 1343490"/>
                <a:gd name="connsiteX6" fmla="*/ 545307 w 2700336"/>
                <a:gd name="connsiteY6" fmla="*/ 1164432 h 1343490"/>
                <a:gd name="connsiteX7" fmla="*/ 326231 w 2700336"/>
                <a:gd name="connsiteY7" fmla="*/ 1081087 h 1343490"/>
                <a:gd name="connsiteX8" fmla="*/ 188118 w 2700336"/>
                <a:gd name="connsiteY8" fmla="*/ 995363 h 1343490"/>
                <a:gd name="connsiteX9" fmla="*/ 107156 w 2700336"/>
                <a:gd name="connsiteY9" fmla="*/ 695325 h 1343490"/>
                <a:gd name="connsiteX10" fmla="*/ 69056 w 2700336"/>
                <a:gd name="connsiteY10" fmla="*/ 492919 h 1343490"/>
                <a:gd name="connsiteX11" fmla="*/ 26194 w 2700336"/>
                <a:gd name="connsiteY11" fmla="*/ 266700 h 1343490"/>
                <a:gd name="connsiteX12" fmla="*/ 2381 w 2700336"/>
                <a:gd name="connsiteY12" fmla="*/ 80963 h 1343490"/>
                <a:gd name="connsiteX13" fmla="*/ 0 w 2700336"/>
                <a:gd name="connsiteY13" fmla="*/ 0 h 1343490"/>
                <a:gd name="connsiteX14" fmla="*/ 892969 w 2700336"/>
                <a:gd name="connsiteY14" fmla="*/ 352425 h 1343490"/>
                <a:gd name="connsiteX15" fmla="*/ 1847850 w 2700336"/>
                <a:gd name="connsiteY15" fmla="*/ 426244 h 1343490"/>
                <a:gd name="connsiteX16" fmla="*/ 2440782 w 2700336"/>
                <a:gd name="connsiteY16" fmla="*/ 261937 h 1343490"/>
                <a:gd name="connsiteX17" fmla="*/ 2569369 w 2700336"/>
                <a:gd name="connsiteY17" fmla="*/ 733425 h 1343490"/>
                <a:gd name="connsiteX18" fmla="*/ 2700336 w 2700336"/>
                <a:gd name="connsiteY18" fmla="*/ 1183481 h 1343490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45307 w 2700336"/>
                <a:gd name="connsiteY6" fmla="*/ 1164432 h 1343251"/>
                <a:gd name="connsiteX7" fmla="*/ 326231 w 2700336"/>
                <a:gd name="connsiteY7" fmla="*/ 1081087 h 1343251"/>
                <a:gd name="connsiteX8" fmla="*/ 188118 w 2700336"/>
                <a:gd name="connsiteY8" fmla="*/ 99536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45307 w 2700336"/>
                <a:gd name="connsiteY6" fmla="*/ 1164432 h 1343251"/>
                <a:gd name="connsiteX7" fmla="*/ 326231 w 2700336"/>
                <a:gd name="connsiteY7" fmla="*/ 1081087 h 1343251"/>
                <a:gd name="connsiteX8" fmla="*/ 163180 w 2700336"/>
                <a:gd name="connsiteY8" fmla="*/ 90392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45307 w 2700336"/>
                <a:gd name="connsiteY6" fmla="*/ 1164432 h 1343251"/>
                <a:gd name="connsiteX7" fmla="*/ 330993 w 2700336"/>
                <a:gd name="connsiteY7" fmla="*/ 1035843 h 1343251"/>
                <a:gd name="connsiteX8" fmla="*/ 163180 w 2700336"/>
                <a:gd name="connsiteY8" fmla="*/ 90392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59595 w 2700336"/>
                <a:gd name="connsiteY6" fmla="*/ 1147763 h 1343251"/>
                <a:gd name="connsiteX7" fmla="*/ 330993 w 2700336"/>
                <a:gd name="connsiteY7" fmla="*/ 1035843 h 1343251"/>
                <a:gd name="connsiteX8" fmla="*/ 163180 w 2700336"/>
                <a:gd name="connsiteY8" fmla="*/ 90392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59595 w 2700336"/>
                <a:gd name="connsiteY6" fmla="*/ 1147763 h 1343251"/>
                <a:gd name="connsiteX7" fmla="*/ 330993 w 2700336"/>
                <a:gd name="connsiteY7" fmla="*/ 1035843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59595 w 2700336"/>
                <a:gd name="connsiteY6" fmla="*/ 1147763 h 1343251"/>
                <a:gd name="connsiteX7" fmla="*/ 347662 w 2700336"/>
                <a:gd name="connsiteY7" fmla="*/ 1028700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69120 w 2700336"/>
                <a:gd name="connsiteY6" fmla="*/ 1140619 h 1343251"/>
                <a:gd name="connsiteX7" fmla="*/ 347662 w 2700336"/>
                <a:gd name="connsiteY7" fmla="*/ 1028700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28675 w 2700336"/>
                <a:gd name="connsiteY5" fmla="*/ 1243012 h 1343251"/>
                <a:gd name="connsiteX6" fmla="*/ 569120 w 2700336"/>
                <a:gd name="connsiteY6" fmla="*/ 1140619 h 1343251"/>
                <a:gd name="connsiteX7" fmla="*/ 347662 w 2700336"/>
                <a:gd name="connsiteY7" fmla="*/ 1028700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4277"/>
                <a:gd name="connsiteX1" fmla="*/ 2505074 w 2700336"/>
                <a:gd name="connsiteY1" fmla="*/ 1202531 h 1344277"/>
                <a:gd name="connsiteX2" fmla="*/ 2071687 w 2700336"/>
                <a:gd name="connsiteY2" fmla="*/ 1326357 h 1344277"/>
                <a:gd name="connsiteX3" fmla="*/ 1619249 w 2700336"/>
                <a:gd name="connsiteY3" fmla="*/ 1343025 h 1344277"/>
                <a:gd name="connsiteX4" fmla="*/ 1231107 w 2700336"/>
                <a:gd name="connsiteY4" fmla="*/ 1321593 h 1344277"/>
                <a:gd name="connsiteX5" fmla="*/ 828675 w 2700336"/>
                <a:gd name="connsiteY5" fmla="*/ 1243012 h 1344277"/>
                <a:gd name="connsiteX6" fmla="*/ 569120 w 2700336"/>
                <a:gd name="connsiteY6" fmla="*/ 1140619 h 1344277"/>
                <a:gd name="connsiteX7" fmla="*/ 347662 w 2700336"/>
                <a:gd name="connsiteY7" fmla="*/ 1028700 h 1344277"/>
                <a:gd name="connsiteX8" fmla="*/ 151273 w 2700336"/>
                <a:gd name="connsiteY8" fmla="*/ 877729 h 1344277"/>
                <a:gd name="connsiteX9" fmla="*/ 107156 w 2700336"/>
                <a:gd name="connsiteY9" fmla="*/ 695325 h 1344277"/>
                <a:gd name="connsiteX10" fmla="*/ 69056 w 2700336"/>
                <a:gd name="connsiteY10" fmla="*/ 492919 h 1344277"/>
                <a:gd name="connsiteX11" fmla="*/ 26194 w 2700336"/>
                <a:gd name="connsiteY11" fmla="*/ 266700 h 1344277"/>
                <a:gd name="connsiteX12" fmla="*/ 2381 w 2700336"/>
                <a:gd name="connsiteY12" fmla="*/ 80963 h 1344277"/>
                <a:gd name="connsiteX13" fmla="*/ 0 w 2700336"/>
                <a:gd name="connsiteY13" fmla="*/ 0 h 1344277"/>
                <a:gd name="connsiteX14" fmla="*/ 892969 w 2700336"/>
                <a:gd name="connsiteY14" fmla="*/ 352425 h 1344277"/>
                <a:gd name="connsiteX15" fmla="*/ 1847850 w 2700336"/>
                <a:gd name="connsiteY15" fmla="*/ 426244 h 1344277"/>
                <a:gd name="connsiteX16" fmla="*/ 2440782 w 2700336"/>
                <a:gd name="connsiteY16" fmla="*/ 261937 h 1344277"/>
                <a:gd name="connsiteX17" fmla="*/ 2569369 w 2700336"/>
                <a:gd name="connsiteY17" fmla="*/ 733425 h 1344277"/>
                <a:gd name="connsiteX18" fmla="*/ 2700336 w 2700336"/>
                <a:gd name="connsiteY18" fmla="*/ 1183481 h 1344277"/>
                <a:gd name="connsiteX0" fmla="*/ 2688430 w 2688430"/>
                <a:gd name="connsiteY0" fmla="*/ 1123950 h 1344277"/>
                <a:gd name="connsiteX1" fmla="*/ 2505074 w 2688430"/>
                <a:gd name="connsiteY1" fmla="*/ 1202531 h 1344277"/>
                <a:gd name="connsiteX2" fmla="*/ 2071687 w 2688430"/>
                <a:gd name="connsiteY2" fmla="*/ 1326357 h 1344277"/>
                <a:gd name="connsiteX3" fmla="*/ 1619249 w 2688430"/>
                <a:gd name="connsiteY3" fmla="*/ 1343025 h 1344277"/>
                <a:gd name="connsiteX4" fmla="*/ 1231107 w 2688430"/>
                <a:gd name="connsiteY4" fmla="*/ 1321593 h 1344277"/>
                <a:gd name="connsiteX5" fmla="*/ 828675 w 2688430"/>
                <a:gd name="connsiteY5" fmla="*/ 1243012 h 1344277"/>
                <a:gd name="connsiteX6" fmla="*/ 569120 w 2688430"/>
                <a:gd name="connsiteY6" fmla="*/ 1140619 h 1344277"/>
                <a:gd name="connsiteX7" fmla="*/ 347662 w 2688430"/>
                <a:gd name="connsiteY7" fmla="*/ 1028700 h 1344277"/>
                <a:gd name="connsiteX8" fmla="*/ 151273 w 2688430"/>
                <a:gd name="connsiteY8" fmla="*/ 877729 h 1344277"/>
                <a:gd name="connsiteX9" fmla="*/ 107156 w 2688430"/>
                <a:gd name="connsiteY9" fmla="*/ 695325 h 1344277"/>
                <a:gd name="connsiteX10" fmla="*/ 69056 w 2688430"/>
                <a:gd name="connsiteY10" fmla="*/ 492919 h 1344277"/>
                <a:gd name="connsiteX11" fmla="*/ 26194 w 2688430"/>
                <a:gd name="connsiteY11" fmla="*/ 266700 h 1344277"/>
                <a:gd name="connsiteX12" fmla="*/ 2381 w 2688430"/>
                <a:gd name="connsiteY12" fmla="*/ 80963 h 1344277"/>
                <a:gd name="connsiteX13" fmla="*/ 0 w 2688430"/>
                <a:gd name="connsiteY13" fmla="*/ 0 h 1344277"/>
                <a:gd name="connsiteX14" fmla="*/ 892969 w 2688430"/>
                <a:gd name="connsiteY14" fmla="*/ 352425 h 1344277"/>
                <a:gd name="connsiteX15" fmla="*/ 1847850 w 2688430"/>
                <a:gd name="connsiteY15" fmla="*/ 426244 h 1344277"/>
                <a:gd name="connsiteX16" fmla="*/ 2440782 w 2688430"/>
                <a:gd name="connsiteY16" fmla="*/ 261937 h 1344277"/>
                <a:gd name="connsiteX17" fmla="*/ 2569369 w 2688430"/>
                <a:gd name="connsiteY17" fmla="*/ 733425 h 1344277"/>
                <a:gd name="connsiteX18" fmla="*/ 2688430 w 2688430"/>
                <a:gd name="connsiteY18" fmla="*/ 1123950 h 1344277"/>
                <a:gd name="connsiteX0" fmla="*/ 2674143 w 2674143"/>
                <a:gd name="connsiteY0" fmla="*/ 1064418 h 1344277"/>
                <a:gd name="connsiteX1" fmla="*/ 2505074 w 2674143"/>
                <a:gd name="connsiteY1" fmla="*/ 1202531 h 1344277"/>
                <a:gd name="connsiteX2" fmla="*/ 2071687 w 2674143"/>
                <a:gd name="connsiteY2" fmla="*/ 1326357 h 1344277"/>
                <a:gd name="connsiteX3" fmla="*/ 1619249 w 2674143"/>
                <a:gd name="connsiteY3" fmla="*/ 1343025 h 1344277"/>
                <a:gd name="connsiteX4" fmla="*/ 1231107 w 2674143"/>
                <a:gd name="connsiteY4" fmla="*/ 1321593 h 1344277"/>
                <a:gd name="connsiteX5" fmla="*/ 828675 w 2674143"/>
                <a:gd name="connsiteY5" fmla="*/ 1243012 h 1344277"/>
                <a:gd name="connsiteX6" fmla="*/ 569120 w 2674143"/>
                <a:gd name="connsiteY6" fmla="*/ 1140619 h 1344277"/>
                <a:gd name="connsiteX7" fmla="*/ 347662 w 2674143"/>
                <a:gd name="connsiteY7" fmla="*/ 1028700 h 1344277"/>
                <a:gd name="connsiteX8" fmla="*/ 151273 w 2674143"/>
                <a:gd name="connsiteY8" fmla="*/ 877729 h 1344277"/>
                <a:gd name="connsiteX9" fmla="*/ 107156 w 2674143"/>
                <a:gd name="connsiteY9" fmla="*/ 695325 h 1344277"/>
                <a:gd name="connsiteX10" fmla="*/ 69056 w 2674143"/>
                <a:gd name="connsiteY10" fmla="*/ 492919 h 1344277"/>
                <a:gd name="connsiteX11" fmla="*/ 26194 w 2674143"/>
                <a:gd name="connsiteY11" fmla="*/ 266700 h 1344277"/>
                <a:gd name="connsiteX12" fmla="*/ 2381 w 2674143"/>
                <a:gd name="connsiteY12" fmla="*/ 80963 h 1344277"/>
                <a:gd name="connsiteX13" fmla="*/ 0 w 2674143"/>
                <a:gd name="connsiteY13" fmla="*/ 0 h 1344277"/>
                <a:gd name="connsiteX14" fmla="*/ 892969 w 2674143"/>
                <a:gd name="connsiteY14" fmla="*/ 352425 h 1344277"/>
                <a:gd name="connsiteX15" fmla="*/ 1847850 w 2674143"/>
                <a:gd name="connsiteY15" fmla="*/ 426244 h 1344277"/>
                <a:gd name="connsiteX16" fmla="*/ 2440782 w 2674143"/>
                <a:gd name="connsiteY16" fmla="*/ 261937 h 1344277"/>
                <a:gd name="connsiteX17" fmla="*/ 2569369 w 2674143"/>
                <a:gd name="connsiteY17" fmla="*/ 733425 h 1344277"/>
                <a:gd name="connsiteX18" fmla="*/ 2674143 w 2674143"/>
                <a:gd name="connsiteY18" fmla="*/ 1064418 h 1344277"/>
                <a:gd name="connsiteX0" fmla="*/ 2674143 w 2674143"/>
                <a:gd name="connsiteY0" fmla="*/ 1064418 h 1345548"/>
                <a:gd name="connsiteX1" fmla="*/ 2466974 w 2674143"/>
                <a:gd name="connsiteY1" fmla="*/ 1176337 h 1345548"/>
                <a:gd name="connsiteX2" fmla="*/ 2071687 w 2674143"/>
                <a:gd name="connsiteY2" fmla="*/ 1326357 h 1345548"/>
                <a:gd name="connsiteX3" fmla="*/ 1619249 w 2674143"/>
                <a:gd name="connsiteY3" fmla="*/ 1343025 h 1345548"/>
                <a:gd name="connsiteX4" fmla="*/ 1231107 w 2674143"/>
                <a:gd name="connsiteY4" fmla="*/ 1321593 h 1345548"/>
                <a:gd name="connsiteX5" fmla="*/ 828675 w 2674143"/>
                <a:gd name="connsiteY5" fmla="*/ 1243012 h 1345548"/>
                <a:gd name="connsiteX6" fmla="*/ 569120 w 2674143"/>
                <a:gd name="connsiteY6" fmla="*/ 1140619 h 1345548"/>
                <a:gd name="connsiteX7" fmla="*/ 347662 w 2674143"/>
                <a:gd name="connsiteY7" fmla="*/ 1028700 h 1345548"/>
                <a:gd name="connsiteX8" fmla="*/ 151273 w 2674143"/>
                <a:gd name="connsiteY8" fmla="*/ 877729 h 1345548"/>
                <a:gd name="connsiteX9" fmla="*/ 107156 w 2674143"/>
                <a:gd name="connsiteY9" fmla="*/ 695325 h 1345548"/>
                <a:gd name="connsiteX10" fmla="*/ 69056 w 2674143"/>
                <a:gd name="connsiteY10" fmla="*/ 492919 h 1345548"/>
                <a:gd name="connsiteX11" fmla="*/ 26194 w 2674143"/>
                <a:gd name="connsiteY11" fmla="*/ 266700 h 1345548"/>
                <a:gd name="connsiteX12" fmla="*/ 2381 w 2674143"/>
                <a:gd name="connsiteY12" fmla="*/ 80963 h 1345548"/>
                <a:gd name="connsiteX13" fmla="*/ 0 w 2674143"/>
                <a:gd name="connsiteY13" fmla="*/ 0 h 1345548"/>
                <a:gd name="connsiteX14" fmla="*/ 892969 w 2674143"/>
                <a:gd name="connsiteY14" fmla="*/ 352425 h 1345548"/>
                <a:gd name="connsiteX15" fmla="*/ 1847850 w 2674143"/>
                <a:gd name="connsiteY15" fmla="*/ 426244 h 1345548"/>
                <a:gd name="connsiteX16" fmla="*/ 2440782 w 2674143"/>
                <a:gd name="connsiteY16" fmla="*/ 261937 h 1345548"/>
                <a:gd name="connsiteX17" fmla="*/ 2569369 w 2674143"/>
                <a:gd name="connsiteY17" fmla="*/ 733425 h 1345548"/>
                <a:gd name="connsiteX18" fmla="*/ 2674143 w 2674143"/>
                <a:gd name="connsiteY18" fmla="*/ 1064418 h 1345548"/>
                <a:gd name="connsiteX0" fmla="*/ 2674143 w 2674143"/>
                <a:gd name="connsiteY0" fmla="*/ 1064418 h 1344835"/>
                <a:gd name="connsiteX1" fmla="*/ 2466974 w 2674143"/>
                <a:gd name="connsiteY1" fmla="*/ 1176337 h 1344835"/>
                <a:gd name="connsiteX2" fmla="*/ 2071687 w 2674143"/>
                <a:gd name="connsiteY2" fmla="*/ 1283495 h 1344835"/>
                <a:gd name="connsiteX3" fmla="*/ 1619249 w 2674143"/>
                <a:gd name="connsiteY3" fmla="*/ 1343025 h 1344835"/>
                <a:gd name="connsiteX4" fmla="*/ 1231107 w 2674143"/>
                <a:gd name="connsiteY4" fmla="*/ 1321593 h 1344835"/>
                <a:gd name="connsiteX5" fmla="*/ 828675 w 2674143"/>
                <a:gd name="connsiteY5" fmla="*/ 1243012 h 1344835"/>
                <a:gd name="connsiteX6" fmla="*/ 569120 w 2674143"/>
                <a:gd name="connsiteY6" fmla="*/ 1140619 h 1344835"/>
                <a:gd name="connsiteX7" fmla="*/ 347662 w 2674143"/>
                <a:gd name="connsiteY7" fmla="*/ 1028700 h 1344835"/>
                <a:gd name="connsiteX8" fmla="*/ 151273 w 2674143"/>
                <a:gd name="connsiteY8" fmla="*/ 877729 h 1344835"/>
                <a:gd name="connsiteX9" fmla="*/ 107156 w 2674143"/>
                <a:gd name="connsiteY9" fmla="*/ 695325 h 1344835"/>
                <a:gd name="connsiteX10" fmla="*/ 69056 w 2674143"/>
                <a:gd name="connsiteY10" fmla="*/ 492919 h 1344835"/>
                <a:gd name="connsiteX11" fmla="*/ 26194 w 2674143"/>
                <a:gd name="connsiteY11" fmla="*/ 266700 h 1344835"/>
                <a:gd name="connsiteX12" fmla="*/ 2381 w 2674143"/>
                <a:gd name="connsiteY12" fmla="*/ 80963 h 1344835"/>
                <a:gd name="connsiteX13" fmla="*/ 0 w 2674143"/>
                <a:gd name="connsiteY13" fmla="*/ 0 h 1344835"/>
                <a:gd name="connsiteX14" fmla="*/ 892969 w 2674143"/>
                <a:gd name="connsiteY14" fmla="*/ 352425 h 1344835"/>
                <a:gd name="connsiteX15" fmla="*/ 1847850 w 2674143"/>
                <a:gd name="connsiteY15" fmla="*/ 426244 h 1344835"/>
                <a:gd name="connsiteX16" fmla="*/ 2440782 w 2674143"/>
                <a:gd name="connsiteY16" fmla="*/ 261937 h 1344835"/>
                <a:gd name="connsiteX17" fmla="*/ 2569369 w 2674143"/>
                <a:gd name="connsiteY17" fmla="*/ 733425 h 1344835"/>
                <a:gd name="connsiteX18" fmla="*/ 2674143 w 2674143"/>
                <a:gd name="connsiteY18" fmla="*/ 1064418 h 1344835"/>
                <a:gd name="connsiteX0" fmla="*/ 2674143 w 2674143"/>
                <a:gd name="connsiteY0" fmla="*/ 1064418 h 1324433"/>
                <a:gd name="connsiteX1" fmla="*/ 2466974 w 2674143"/>
                <a:gd name="connsiteY1" fmla="*/ 1176337 h 1324433"/>
                <a:gd name="connsiteX2" fmla="*/ 2071687 w 2674143"/>
                <a:gd name="connsiteY2" fmla="*/ 1283495 h 1324433"/>
                <a:gd name="connsiteX3" fmla="*/ 1614487 w 2674143"/>
                <a:gd name="connsiteY3" fmla="*/ 1304925 h 1324433"/>
                <a:gd name="connsiteX4" fmla="*/ 1231107 w 2674143"/>
                <a:gd name="connsiteY4" fmla="*/ 1321593 h 1324433"/>
                <a:gd name="connsiteX5" fmla="*/ 828675 w 2674143"/>
                <a:gd name="connsiteY5" fmla="*/ 1243012 h 1324433"/>
                <a:gd name="connsiteX6" fmla="*/ 569120 w 2674143"/>
                <a:gd name="connsiteY6" fmla="*/ 1140619 h 1324433"/>
                <a:gd name="connsiteX7" fmla="*/ 347662 w 2674143"/>
                <a:gd name="connsiteY7" fmla="*/ 1028700 h 1324433"/>
                <a:gd name="connsiteX8" fmla="*/ 151273 w 2674143"/>
                <a:gd name="connsiteY8" fmla="*/ 877729 h 1324433"/>
                <a:gd name="connsiteX9" fmla="*/ 107156 w 2674143"/>
                <a:gd name="connsiteY9" fmla="*/ 695325 h 1324433"/>
                <a:gd name="connsiteX10" fmla="*/ 69056 w 2674143"/>
                <a:gd name="connsiteY10" fmla="*/ 492919 h 1324433"/>
                <a:gd name="connsiteX11" fmla="*/ 26194 w 2674143"/>
                <a:gd name="connsiteY11" fmla="*/ 266700 h 1324433"/>
                <a:gd name="connsiteX12" fmla="*/ 2381 w 2674143"/>
                <a:gd name="connsiteY12" fmla="*/ 80963 h 1324433"/>
                <a:gd name="connsiteX13" fmla="*/ 0 w 2674143"/>
                <a:gd name="connsiteY13" fmla="*/ 0 h 1324433"/>
                <a:gd name="connsiteX14" fmla="*/ 892969 w 2674143"/>
                <a:gd name="connsiteY14" fmla="*/ 352425 h 1324433"/>
                <a:gd name="connsiteX15" fmla="*/ 1847850 w 2674143"/>
                <a:gd name="connsiteY15" fmla="*/ 426244 h 1324433"/>
                <a:gd name="connsiteX16" fmla="*/ 2440782 w 2674143"/>
                <a:gd name="connsiteY16" fmla="*/ 261937 h 1324433"/>
                <a:gd name="connsiteX17" fmla="*/ 2569369 w 2674143"/>
                <a:gd name="connsiteY17" fmla="*/ 733425 h 1324433"/>
                <a:gd name="connsiteX18" fmla="*/ 2674143 w 2674143"/>
                <a:gd name="connsiteY18" fmla="*/ 1064418 h 1324433"/>
                <a:gd name="connsiteX0" fmla="*/ 2674143 w 2674143"/>
                <a:gd name="connsiteY0" fmla="*/ 1064418 h 1330251"/>
                <a:gd name="connsiteX1" fmla="*/ 2466974 w 2674143"/>
                <a:gd name="connsiteY1" fmla="*/ 1176337 h 1330251"/>
                <a:gd name="connsiteX2" fmla="*/ 2071687 w 2674143"/>
                <a:gd name="connsiteY2" fmla="*/ 1283495 h 1330251"/>
                <a:gd name="connsiteX3" fmla="*/ 1559718 w 2674143"/>
                <a:gd name="connsiteY3" fmla="*/ 1323975 h 1330251"/>
                <a:gd name="connsiteX4" fmla="*/ 1231107 w 2674143"/>
                <a:gd name="connsiteY4" fmla="*/ 1321593 h 1330251"/>
                <a:gd name="connsiteX5" fmla="*/ 828675 w 2674143"/>
                <a:gd name="connsiteY5" fmla="*/ 1243012 h 1330251"/>
                <a:gd name="connsiteX6" fmla="*/ 569120 w 2674143"/>
                <a:gd name="connsiteY6" fmla="*/ 1140619 h 1330251"/>
                <a:gd name="connsiteX7" fmla="*/ 347662 w 2674143"/>
                <a:gd name="connsiteY7" fmla="*/ 1028700 h 1330251"/>
                <a:gd name="connsiteX8" fmla="*/ 151273 w 2674143"/>
                <a:gd name="connsiteY8" fmla="*/ 877729 h 1330251"/>
                <a:gd name="connsiteX9" fmla="*/ 107156 w 2674143"/>
                <a:gd name="connsiteY9" fmla="*/ 695325 h 1330251"/>
                <a:gd name="connsiteX10" fmla="*/ 69056 w 2674143"/>
                <a:gd name="connsiteY10" fmla="*/ 492919 h 1330251"/>
                <a:gd name="connsiteX11" fmla="*/ 26194 w 2674143"/>
                <a:gd name="connsiteY11" fmla="*/ 266700 h 1330251"/>
                <a:gd name="connsiteX12" fmla="*/ 2381 w 2674143"/>
                <a:gd name="connsiteY12" fmla="*/ 80963 h 1330251"/>
                <a:gd name="connsiteX13" fmla="*/ 0 w 2674143"/>
                <a:gd name="connsiteY13" fmla="*/ 0 h 1330251"/>
                <a:gd name="connsiteX14" fmla="*/ 892969 w 2674143"/>
                <a:gd name="connsiteY14" fmla="*/ 352425 h 1330251"/>
                <a:gd name="connsiteX15" fmla="*/ 1847850 w 2674143"/>
                <a:gd name="connsiteY15" fmla="*/ 426244 h 1330251"/>
                <a:gd name="connsiteX16" fmla="*/ 2440782 w 2674143"/>
                <a:gd name="connsiteY16" fmla="*/ 261937 h 1330251"/>
                <a:gd name="connsiteX17" fmla="*/ 2569369 w 2674143"/>
                <a:gd name="connsiteY17" fmla="*/ 733425 h 1330251"/>
                <a:gd name="connsiteX18" fmla="*/ 2674143 w 2674143"/>
                <a:gd name="connsiteY18" fmla="*/ 1064418 h 1330251"/>
                <a:gd name="connsiteX0" fmla="*/ 2674143 w 2674143"/>
                <a:gd name="connsiteY0" fmla="*/ 1064418 h 1330251"/>
                <a:gd name="connsiteX1" fmla="*/ 2464593 w 2674143"/>
                <a:gd name="connsiteY1" fmla="*/ 1157287 h 1330251"/>
                <a:gd name="connsiteX2" fmla="*/ 2071687 w 2674143"/>
                <a:gd name="connsiteY2" fmla="*/ 1283495 h 1330251"/>
                <a:gd name="connsiteX3" fmla="*/ 1559718 w 2674143"/>
                <a:gd name="connsiteY3" fmla="*/ 1323975 h 1330251"/>
                <a:gd name="connsiteX4" fmla="*/ 1231107 w 2674143"/>
                <a:gd name="connsiteY4" fmla="*/ 1321593 h 1330251"/>
                <a:gd name="connsiteX5" fmla="*/ 828675 w 2674143"/>
                <a:gd name="connsiteY5" fmla="*/ 1243012 h 1330251"/>
                <a:gd name="connsiteX6" fmla="*/ 569120 w 2674143"/>
                <a:gd name="connsiteY6" fmla="*/ 1140619 h 1330251"/>
                <a:gd name="connsiteX7" fmla="*/ 347662 w 2674143"/>
                <a:gd name="connsiteY7" fmla="*/ 1028700 h 1330251"/>
                <a:gd name="connsiteX8" fmla="*/ 151273 w 2674143"/>
                <a:gd name="connsiteY8" fmla="*/ 877729 h 1330251"/>
                <a:gd name="connsiteX9" fmla="*/ 107156 w 2674143"/>
                <a:gd name="connsiteY9" fmla="*/ 695325 h 1330251"/>
                <a:gd name="connsiteX10" fmla="*/ 69056 w 2674143"/>
                <a:gd name="connsiteY10" fmla="*/ 492919 h 1330251"/>
                <a:gd name="connsiteX11" fmla="*/ 26194 w 2674143"/>
                <a:gd name="connsiteY11" fmla="*/ 266700 h 1330251"/>
                <a:gd name="connsiteX12" fmla="*/ 2381 w 2674143"/>
                <a:gd name="connsiteY12" fmla="*/ 80963 h 1330251"/>
                <a:gd name="connsiteX13" fmla="*/ 0 w 2674143"/>
                <a:gd name="connsiteY13" fmla="*/ 0 h 1330251"/>
                <a:gd name="connsiteX14" fmla="*/ 892969 w 2674143"/>
                <a:gd name="connsiteY14" fmla="*/ 352425 h 1330251"/>
                <a:gd name="connsiteX15" fmla="*/ 1847850 w 2674143"/>
                <a:gd name="connsiteY15" fmla="*/ 426244 h 1330251"/>
                <a:gd name="connsiteX16" fmla="*/ 2440782 w 2674143"/>
                <a:gd name="connsiteY16" fmla="*/ 261937 h 1330251"/>
                <a:gd name="connsiteX17" fmla="*/ 2569369 w 2674143"/>
                <a:gd name="connsiteY17" fmla="*/ 733425 h 1330251"/>
                <a:gd name="connsiteX18" fmla="*/ 2674143 w 2674143"/>
                <a:gd name="connsiteY18" fmla="*/ 1064418 h 133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74143" h="1330251">
                  <a:moveTo>
                    <a:pt x="2674143" y="1064418"/>
                  </a:moveTo>
                  <a:cubicBezTo>
                    <a:pt x="2572940" y="1115615"/>
                    <a:pt x="2565002" y="1120774"/>
                    <a:pt x="2464593" y="1157287"/>
                  </a:cubicBezTo>
                  <a:cubicBezTo>
                    <a:pt x="2364184" y="1193800"/>
                    <a:pt x="2222499" y="1255714"/>
                    <a:pt x="2071687" y="1283495"/>
                  </a:cubicBezTo>
                  <a:cubicBezTo>
                    <a:pt x="1920875" y="1311276"/>
                    <a:pt x="1699815" y="1317625"/>
                    <a:pt x="1559718" y="1323975"/>
                  </a:cubicBezTo>
                  <a:cubicBezTo>
                    <a:pt x="1419621" y="1330325"/>
                    <a:pt x="1352947" y="1335087"/>
                    <a:pt x="1231107" y="1321593"/>
                  </a:cubicBezTo>
                  <a:cubicBezTo>
                    <a:pt x="1109267" y="1308099"/>
                    <a:pt x="939006" y="1273174"/>
                    <a:pt x="828675" y="1243012"/>
                  </a:cubicBezTo>
                  <a:cubicBezTo>
                    <a:pt x="718344" y="1212850"/>
                    <a:pt x="649289" y="1176338"/>
                    <a:pt x="569120" y="1140619"/>
                  </a:cubicBezTo>
                  <a:cubicBezTo>
                    <a:pt x="488951" y="1104900"/>
                    <a:pt x="417303" y="1072515"/>
                    <a:pt x="347662" y="1028700"/>
                  </a:cubicBezTo>
                  <a:cubicBezTo>
                    <a:pt x="278021" y="984885"/>
                    <a:pt x="185404" y="928926"/>
                    <a:pt x="151273" y="877729"/>
                  </a:cubicBezTo>
                  <a:lnTo>
                    <a:pt x="107156" y="695325"/>
                  </a:lnTo>
                  <a:lnTo>
                    <a:pt x="69056" y="492919"/>
                  </a:lnTo>
                  <a:lnTo>
                    <a:pt x="26194" y="266700"/>
                  </a:lnTo>
                  <a:lnTo>
                    <a:pt x="2381" y="80963"/>
                  </a:lnTo>
                  <a:cubicBezTo>
                    <a:pt x="1587" y="53975"/>
                    <a:pt x="794" y="26988"/>
                    <a:pt x="0" y="0"/>
                  </a:cubicBezTo>
                  <a:lnTo>
                    <a:pt x="892969" y="352425"/>
                  </a:lnTo>
                  <a:lnTo>
                    <a:pt x="1847850" y="426244"/>
                  </a:lnTo>
                  <a:lnTo>
                    <a:pt x="2440782" y="261937"/>
                  </a:lnTo>
                  <a:lnTo>
                    <a:pt x="2569369" y="733425"/>
                  </a:lnTo>
                  <a:lnTo>
                    <a:pt x="2674143" y="1064418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3D09D-FEB8-4B9E-A486-11D2D95A104A}"/>
                </a:ext>
              </a:extLst>
            </p:cNvPr>
            <p:cNvSpPr/>
            <p:nvPr/>
          </p:nvSpPr>
          <p:spPr>
            <a:xfrm>
              <a:off x="4581524" y="3359943"/>
              <a:ext cx="2480191" cy="726866"/>
            </a:xfrm>
            <a:custGeom>
              <a:avLst/>
              <a:gdLst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28575 w 2459831"/>
                <a:gd name="connsiteY2" fmla="*/ 130969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23813 w 2459831"/>
                <a:gd name="connsiteY2" fmla="*/ 121444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23813 w 2459831"/>
                <a:gd name="connsiteY2" fmla="*/ 121444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55366"/>
                <a:gd name="connsiteX1" fmla="*/ 0 w 2459831"/>
                <a:gd name="connsiteY1" fmla="*/ 0 h 655366"/>
                <a:gd name="connsiteX2" fmla="*/ 14288 w 2459831"/>
                <a:gd name="connsiteY2" fmla="*/ 119062 h 655366"/>
                <a:gd name="connsiteX3" fmla="*/ 292894 w 2459831"/>
                <a:gd name="connsiteY3" fmla="*/ 264319 h 655366"/>
                <a:gd name="connsiteX4" fmla="*/ 602456 w 2459831"/>
                <a:gd name="connsiteY4" fmla="*/ 433387 h 655366"/>
                <a:gd name="connsiteX5" fmla="*/ 845344 w 2459831"/>
                <a:gd name="connsiteY5" fmla="*/ 523875 h 655366"/>
                <a:gd name="connsiteX6" fmla="*/ 1116806 w 2459831"/>
                <a:gd name="connsiteY6" fmla="*/ 609600 h 655366"/>
                <a:gd name="connsiteX7" fmla="*/ 1407319 w 2459831"/>
                <a:gd name="connsiteY7" fmla="*/ 645319 h 655366"/>
                <a:gd name="connsiteX8" fmla="*/ 1745456 w 2459831"/>
                <a:gd name="connsiteY8" fmla="*/ 647700 h 655366"/>
                <a:gd name="connsiteX9" fmla="*/ 1997869 w 2459831"/>
                <a:gd name="connsiteY9" fmla="*/ 576262 h 655366"/>
                <a:gd name="connsiteX10" fmla="*/ 2247900 w 2459831"/>
                <a:gd name="connsiteY10" fmla="*/ 476250 h 655366"/>
                <a:gd name="connsiteX11" fmla="*/ 2383631 w 2459831"/>
                <a:gd name="connsiteY11" fmla="*/ 414337 h 655366"/>
                <a:gd name="connsiteX12" fmla="*/ 2459831 w 2459831"/>
                <a:gd name="connsiteY12" fmla="*/ 364331 h 655366"/>
                <a:gd name="connsiteX13" fmla="*/ 2428875 w 2459831"/>
                <a:gd name="connsiteY13" fmla="*/ 247650 h 655366"/>
                <a:gd name="connsiteX14" fmla="*/ 1345406 w 2459831"/>
                <a:gd name="connsiteY14" fmla="*/ 450056 h 655366"/>
                <a:gd name="connsiteX15" fmla="*/ 414338 w 2459831"/>
                <a:gd name="connsiteY15" fmla="*/ 71437 h 655366"/>
                <a:gd name="connsiteX16" fmla="*/ 0 w 2459831"/>
                <a:gd name="connsiteY16" fmla="*/ 0 h 655366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38163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7275"/>
                <a:gd name="connsiteX1" fmla="*/ 0 w 2459831"/>
                <a:gd name="connsiteY1" fmla="*/ 0 h 657275"/>
                <a:gd name="connsiteX2" fmla="*/ 14288 w 2459831"/>
                <a:gd name="connsiteY2" fmla="*/ 119062 h 657275"/>
                <a:gd name="connsiteX3" fmla="*/ 292894 w 2459831"/>
                <a:gd name="connsiteY3" fmla="*/ 264319 h 657275"/>
                <a:gd name="connsiteX4" fmla="*/ 602456 w 2459831"/>
                <a:gd name="connsiteY4" fmla="*/ 433387 h 657275"/>
                <a:gd name="connsiteX5" fmla="*/ 845344 w 2459831"/>
                <a:gd name="connsiteY5" fmla="*/ 538163 h 657275"/>
                <a:gd name="connsiteX6" fmla="*/ 1116806 w 2459831"/>
                <a:gd name="connsiteY6" fmla="*/ 609600 h 657275"/>
                <a:gd name="connsiteX7" fmla="*/ 1397794 w 2459831"/>
                <a:gd name="connsiteY7" fmla="*/ 652463 h 657275"/>
                <a:gd name="connsiteX8" fmla="*/ 1745456 w 2459831"/>
                <a:gd name="connsiteY8" fmla="*/ 647700 h 657275"/>
                <a:gd name="connsiteX9" fmla="*/ 1997869 w 2459831"/>
                <a:gd name="connsiteY9" fmla="*/ 576262 h 657275"/>
                <a:gd name="connsiteX10" fmla="*/ 2247900 w 2459831"/>
                <a:gd name="connsiteY10" fmla="*/ 476250 h 657275"/>
                <a:gd name="connsiteX11" fmla="*/ 2383631 w 2459831"/>
                <a:gd name="connsiteY11" fmla="*/ 414337 h 657275"/>
                <a:gd name="connsiteX12" fmla="*/ 2459831 w 2459831"/>
                <a:gd name="connsiteY12" fmla="*/ 364331 h 657275"/>
                <a:gd name="connsiteX13" fmla="*/ 2428875 w 2459831"/>
                <a:gd name="connsiteY13" fmla="*/ 247650 h 657275"/>
                <a:gd name="connsiteX14" fmla="*/ 1345406 w 2459831"/>
                <a:gd name="connsiteY14" fmla="*/ 450056 h 657275"/>
                <a:gd name="connsiteX15" fmla="*/ 414338 w 2459831"/>
                <a:gd name="connsiteY15" fmla="*/ 71437 h 657275"/>
                <a:gd name="connsiteX16" fmla="*/ 0 w 2459831"/>
                <a:gd name="connsiteY16" fmla="*/ 0 h 657275"/>
                <a:gd name="connsiteX0" fmla="*/ 0 w 2459831"/>
                <a:gd name="connsiteY0" fmla="*/ 0 h 653324"/>
                <a:gd name="connsiteX1" fmla="*/ 0 w 2459831"/>
                <a:gd name="connsiteY1" fmla="*/ 0 h 653324"/>
                <a:gd name="connsiteX2" fmla="*/ 14288 w 2459831"/>
                <a:gd name="connsiteY2" fmla="*/ 119062 h 653324"/>
                <a:gd name="connsiteX3" fmla="*/ 292894 w 2459831"/>
                <a:gd name="connsiteY3" fmla="*/ 264319 h 653324"/>
                <a:gd name="connsiteX4" fmla="*/ 602456 w 2459831"/>
                <a:gd name="connsiteY4" fmla="*/ 433387 h 653324"/>
                <a:gd name="connsiteX5" fmla="*/ 845344 w 2459831"/>
                <a:gd name="connsiteY5" fmla="*/ 538163 h 653324"/>
                <a:gd name="connsiteX6" fmla="*/ 1116806 w 2459831"/>
                <a:gd name="connsiteY6" fmla="*/ 609600 h 653324"/>
                <a:gd name="connsiteX7" fmla="*/ 1397794 w 2459831"/>
                <a:gd name="connsiteY7" fmla="*/ 652463 h 653324"/>
                <a:gd name="connsiteX8" fmla="*/ 1762125 w 2459831"/>
                <a:gd name="connsiteY8" fmla="*/ 633413 h 653324"/>
                <a:gd name="connsiteX9" fmla="*/ 1997869 w 2459831"/>
                <a:gd name="connsiteY9" fmla="*/ 576262 h 653324"/>
                <a:gd name="connsiteX10" fmla="*/ 2247900 w 2459831"/>
                <a:gd name="connsiteY10" fmla="*/ 476250 h 653324"/>
                <a:gd name="connsiteX11" fmla="*/ 2383631 w 2459831"/>
                <a:gd name="connsiteY11" fmla="*/ 414337 h 653324"/>
                <a:gd name="connsiteX12" fmla="*/ 2459831 w 2459831"/>
                <a:gd name="connsiteY12" fmla="*/ 364331 h 653324"/>
                <a:gd name="connsiteX13" fmla="*/ 2428875 w 2459831"/>
                <a:gd name="connsiteY13" fmla="*/ 247650 h 653324"/>
                <a:gd name="connsiteX14" fmla="*/ 1345406 w 2459831"/>
                <a:gd name="connsiteY14" fmla="*/ 450056 h 653324"/>
                <a:gd name="connsiteX15" fmla="*/ 414338 w 2459831"/>
                <a:gd name="connsiteY15" fmla="*/ 71437 h 653324"/>
                <a:gd name="connsiteX16" fmla="*/ 0 w 2459831"/>
                <a:gd name="connsiteY16" fmla="*/ 0 h 653324"/>
                <a:gd name="connsiteX0" fmla="*/ 0 w 2459831"/>
                <a:gd name="connsiteY0" fmla="*/ 0 h 653371"/>
                <a:gd name="connsiteX1" fmla="*/ 0 w 2459831"/>
                <a:gd name="connsiteY1" fmla="*/ 0 h 653371"/>
                <a:gd name="connsiteX2" fmla="*/ 14288 w 2459831"/>
                <a:gd name="connsiteY2" fmla="*/ 119062 h 653371"/>
                <a:gd name="connsiteX3" fmla="*/ 292894 w 2459831"/>
                <a:gd name="connsiteY3" fmla="*/ 264319 h 653371"/>
                <a:gd name="connsiteX4" fmla="*/ 602456 w 2459831"/>
                <a:gd name="connsiteY4" fmla="*/ 433387 h 653371"/>
                <a:gd name="connsiteX5" fmla="*/ 845344 w 2459831"/>
                <a:gd name="connsiteY5" fmla="*/ 538163 h 653371"/>
                <a:gd name="connsiteX6" fmla="*/ 1116806 w 2459831"/>
                <a:gd name="connsiteY6" fmla="*/ 609600 h 653371"/>
                <a:gd name="connsiteX7" fmla="*/ 1397794 w 2459831"/>
                <a:gd name="connsiteY7" fmla="*/ 652463 h 653371"/>
                <a:gd name="connsiteX8" fmla="*/ 1762125 w 2459831"/>
                <a:gd name="connsiteY8" fmla="*/ 633413 h 653371"/>
                <a:gd name="connsiteX9" fmla="*/ 1993106 w 2459831"/>
                <a:gd name="connsiteY9" fmla="*/ 571499 h 653371"/>
                <a:gd name="connsiteX10" fmla="*/ 2247900 w 2459831"/>
                <a:gd name="connsiteY10" fmla="*/ 476250 h 653371"/>
                <a:gd name="connsiteX11" fmla="*/ 2383631 w 2459831"/>
                <a:gd name="connsiteY11" fmla="*/ 414337 h 653371"/>
                <a:gd name="connsiteX12" fmla="*/ 2459831 w 2459831"/>
                <a:gd name="connsiteY12" fmla="*/ 364331 h 653371"/>
                <a:gd name="connsiteX13" fmla="*/ 2428875 w 2459831"/>
                <a:gd name="connsiteY13" fmla="*/ 247650 h 653371"/>
                <a:gd name="connsiteX14" fmla="*/ 1345406 w 2459831"/>
                <a:gd name="connsiteY14" fmla="*/ 450056 h 653371"/>
                <a:gd name="connsiteX15" fmla="*/ 414338 w 2459831"/>
                <a:gd name="connsiteY15" fmla="*/ 71437 h 653371"/>
                <a:gd name="connsiteX16" fmla="*/ 0 w 2459831"/>
                <a:gd name="connsiteY16" fmla="*/ 0 h 65337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19062 h 653121"/>
                <a:gd name="connsiteX3" fmla="*/ 292894 w 2459831"/>
                <a:gd name="connsiteY3" fmla="*/ 264319 h 653121"/>
                <a:gd name="connsiteX4" fmla="*/ 602456 w 2459831"/>
                <a:gd name="connsiteY4" fmla="*/ 433387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2894 w 2459831"/>
                <a:gd name="connsiteY3" fmla="*/ 264319 h 653121"/>
                <a:gd name="connsiteX4" fmla="*/ 602456 w 2459831"/>
                <a:gd name="connsiteY4" fmla="*/ 433387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602456 w 2459831"/>
                <a:gd name="connsiteY4" fmla="*/ 433387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583406 w 2459831"/>
                <a:gd name="connsiteY4" fmla="*/ 461962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583406 w 2459831"/>
                <a:gd name="connsiteY4" fmla="*/ 461962 h 653121"/>
                <a:gd name="connsiteX5" fmla="*/ 840581 w 2459831"/>
                <a:gd name="connsiteY5" fmla="*/ 566738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583406 w 2459831"/>
                <a:gd name="connsiteY4" fmla="*/ 452437 h 653121"/>
                <a:gd name="connsiteX5" fmla="*/ 840581 w 2459831"/>
                <a:gd name="connsiteY5" fmla="*/ 566738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65271"/>
                <a:gd name="connsiteX1" fmla="*/ 0 w 2459831"/>
                <a:gd name="connsiteY1" fmla="*/ 0 h 665271"/>
                <a:gd name="connsiteX2" fmla="*/ 14288 w 2459831"/>
                <a:gd name="connsiteY2" fmla="*/ 161924 h 665271"/>
                <a:gd name="connsiteX3" fmla="*/ 290513 w 2459831"/>
                <a:gd name="connsiteY3" fmla="*/ 307182 h 665271"/>
                <a:gd name="connsiteX4" fmla="*/ 583406 w 2459831"/>
                <a:gd name="connsiteY4" fmla="*/ 452437 h 665271"/>
                <a:gd name="connsiteX5" fmla="*/ 840581 w 2459831"/>
                <a:gd name="connsiteY5" fmla="*/ 566738 h 665271"/>
                <a:gd name="connsiteX6" fmla="*/ 1104900 w 2459831"/>
                <a:gd name="connsiteY6" fmla="*/ 659606 h 665271"/>
                <a:gd name="connsiteX7" fmla="*/ 1397794 w 2459831"/>
                <a:gd name="connsiteY7" fmla="*/ 652463 h 665271"/>
                <a:gd name="connsiteX8" fmla="*/ 1766887 w 2459831"/>
                <a:gd name="connsiteY8" fmla="*/ 631032 h 665271"/>
                <a:gd name="connsiteX9" fmla="*/ 1993106 w 2459831"/>
                <a:gd name="connsiteY9" fmla="*/ 571499 h 665271"/>
                <a:gd name="connsiteX10" fmla="*/ 2247900 w 2459831"/>
                <a:gd name="connsiteY10" fmla="*/ 476250 h 665271"/>
                <a:gd name="connsiteX11" fmla="*/ 2383631 w 2459831"/>
                <a:gd name="connsiteY11" fmla="*/ 414337 h 665271"/>
                <a:gd name="connsiteX12" fmla="*/ 2459831 w 2459831"/>
                <a:gd name="connsiteY12" fmla="*/ 364331 h 665271"/>
                <a:gd name="connsiteX13" fmla="*/ 2428875 w 2459831"/>
                <a:gd name="connsiteY13" fmla="*/ 247650 h 665271"/>
                <a:gd name="connsiteX14" fmla="*/ 1345406 w 2459831"/>
                <a:gd name="connsiteY14" fmla="*/ 450056 h 665271"/>
                <a:gd name="connsiteX15" fmla="*/ 414338 w 2459831"/>
                <a:gd name="connsiteY15" fmla="*/ 71437 h 665271"/>
                <a:gd name="connsiteX16" fmla="*/ 0 w 2459831"/>
                <a:gd name="connsiteY16" fmla="*/ 0 h 665271"/>
                <a:gd name="connsiteX0" fmla="*/ 0 w 2459831"/>
                <a:gd name="connsiteY0" fmla="*/ 0 h 717175"/>
                <a:gd name="connsiteX1" fmla="*/ 0 w 2459831"/>
                <a:gd name="connsiteY1" fmla="*/ 0 h 717175"/>
                <a:gd name="connsiteX2" fmla="*/ 14288 w 2459831"/>
                <a:gd name="connsiteY2" fmla="*/ 161924 h 717175"/>
                <a:gd name="connsiteX3" fmla="*/ 290513 w 2459831"/>
                <a:gd name="connsiteY3" fmla="*/ 307182 h 717175"/>
                <a:gd name="connsiteX4" fmla="*/ 583406 w 2459831"/>
                <a:gd name="connsiteY4" fmla="*/ 452437 h 717175"/>
                <a:gd name="connsiteX5" fmla="*/ 840581 w 2459831"/>
                <a:gd name="connsiteY5" fmla="*/ 566738 h 717175"/>
                <a:gd name="connsiteX6" fmla="*/ 1104900 w 2459831"/>
                <a:gd name="connsiteY6" fmla="*/ 659606 h 717175"/>
                <a:gd name="connsiteX7" fmla="*/ 1414463 w 2459831"/>
                <a:gd name="connsiteY7" fmla="*/ 716757 h 717175"/>
                <a:gd name="connsiteX8" fmla="*/ 1766887 w 2459831"/>
                <a:gd name="connsiteY8" fmla="*/ 631032 h 717175"/>
                <a:gd name="connsiteX9" fmla="*/ 1993106 w 2459831"/>
                <a:gd name="connsiteY9" fmla="*/ 571499 h 717175"/>
                <a:gd name="connsiteX10" fmla="*/ 2247900 w 2459831"/>
                <a:gd name="connsiteY10" fmla="*/ 476250 h 717175"/>
                <a:gd name="connsiteX11" fmla="*/ 2383631 w 2459831"/>
                <a:gd name="connsiteY11" fmla="*/ 414337 h 717175"/>
                <a:gd name="connsiteX12" fmla="*/ 2459831 w 2459831"/>
                <a:gd name="connsiteY12" fmla="*/ 364331 h 717175"/>
                <a:gd name="connsiteX13" fmla="*/ 2428875 w 2459831"/>
                <a:gd name="connsiteY13" fmla="*/ 247650 h 717175"/>
                <a:gd name="connsiteX14" fmla="*/ 1345406 w 2459831"/>
                <a:gd name="connsiteY14" fmla="*/ 450056 h 717175"/>
                <a:gd name="connsiteX15" fmla="*/ 414338 w 2459831"/>
                <a:gd name="connsiteY15" fmla="*/ 71437 h 717175"/>
                <a:gd name="connsiteX16" fmla="*/ 0 w 2459831"/>
                <a:gd name="connsiteY16" fmla="*/ 0 h 717175"/>
                <a:gd name="connsiteX0" fmla="*/ 0 w 2459831"/>
                <a:gd name="connsiteY0" fmla="*/ 0 h 718790"/>
                <a:gd name="connsiteX1" fmla="*/ 0 w 2459831"/>
                <a:gd name="connsiteY1" fmla="*/ 0 h 718790"/>
                <a:gd name="connsiteX2" fmla="*/ 14288 w 2459831"/>
                <a:gd name="connsiteY2" fmla="*/ 161924 h 718790"/>
                <a:gd name="connsiteX3" fmla="*/ 290513 w 2459831"/>
                <a:gd name="connsiteY3" fmla="*/ 307182 h 718790"/>
                <a:gd name="connsiteX4" fmla="*/ 583406 w 2459831"/>
                <a:gd name="connsiteY4" fmla="*/ 452437 h 718790"/>
                <a:gd name="connsiteX5" fmla="*/ 840581 w 2459831"/>
                <a:gd name="connsiteY5" fmla="*/ 566738 h 718790"/>
                <a:gd name="connsiteX6" fmla="*/ 1104900 w 2459831"/>
                <a:gd name="connsiteY6" fmla="*/ 659606 h 718790"/>
                <a:gd name="connsiteX7" fmla="*/ 1414463 w 2459831"/>
                <a:gd name="connsiteY7" fmla="*/ 716757 h 718790"/>
                <a:gd name="connsiteX8" fmla="*/ 1788318 w 2459831"/>
                <a:gd name="connsiteY8" fmla="*/ 692944 h 718790"/>
                <a:gd name="connsiteX9" fmla="*/ 1993106 w 2459831"/>
                <a:gd name="connsiteY9" fmla="*/ 571499 h 718790"/>
                <a:gd name="connsiteX10" fmla="*/ 2247900 w 2459831"/>
                <a:gd name="connsiteY10" fmla="*/ 476250 h 718790"/>
                <a:gd name="connsiteX11" fmla="*/ 2383631 w 2459831"/>
                <a:gd name="connsiteY11" fmla="*/ 414337 h 718790"/>
                <a:gd name="connsiteX12" fmla="*/ 2459831 w 2459831"/>
                <a:gd name="connsiteY12" fmla="*/ 364331 h 718790"/>
                <a:gd name="connsiteX13" fmla="*/ 2428875 w 2459831"/>
                <a:gd name="connsiteY13" fmla="*/ 247650 h 718790"/>
                <a:gd name="connsiteX14" fmla="*/ 1345406 w 2459831"/>
                <a:gd name="connsiteY14" fmla="*/ 450056 h 718790"/>
                <a:gd name="connsiteX15" fmla="*/ 414338 w 2459831"/>
                <a:gd name="connsiteY15" fmla="*/ 71437 h 718790"/>
                <a:gd name="connsiteX16" fmla="*/ 0 w 2459831"/>
                <a:gd name="connsiteY16" fmla="*/ 0 h 718790"/>
                <a:gd name="connsiteX0" fmla="*/ 0 w 2459831"/>
                <a:gd name="connsiteY0" fmla="*/ 0 h 717937"/>
                <a:gd name="connsiteX1" fmla="*/ 0 w 2459831"/>
                <a:gd name="connsiteY1" fmla="*/ 0 h 717937"/>
                <a:gd name="connsiteX2" fmla="*/ 14288 w 2459831"/>
                <a:gd name="connsiteY2" fmla="*/ 161924 h 717937"/>
                <a:gd name="connsiteX3" fmla="*/ 290513 w 2459831"/>
                <a:gd name="connsiteY3" fmla="*/ 307182 h 717937"/>
                <a:gd name="connsiteX4" fmla="*/ 583406 w 2459831"/>
                <a:gd name="connsiteY4" fmla="*/ 452437 h 717937"/>
                <a:gd name="connsiteX5" fmla="*/ 840581 w 2459831"/>
                <a:gd name="connsiteY5" fmla="*/ 566738 h 717937"/>
                <a:gd name="connsiteX6" fmla="*/ 1104900 w 2459831"/>
                <a:gd name="connsiteY6" fmla="*/ 659606 h 717937"/>
                <a:gd name="connsiteX7" fmla="*/ 1414463 w 2459831"/>
                <a:gd name="connsiteY7" fmla="*/ 716757 h 717937"/>
                <a:gd name="connsiteX8" fmla="*/ 1788318 w 2459831"/>
                <a:gd name="connsiteY8" fmla="*/ 692944 h 717937"/>
                <a:gd name="connsiteX9" fmla="*/ 2050256 w 2459831"/>
                <a:gd name="connsiteY9" fmla="*/ 631030 h 717937"/>
                <a:gd name="connsiteX10" fmla="*/ 2247900 w 2459831"/>
                <a:gd name="connsiteY10" fmla="*/ 476250 h 717937"/>
                <a:gd name="connsiteX11" fmla="*/ 2383631 w 2459831"/>
                <a:gd name="connsiteY11" fmla="*/ 414337 h 717937"/>
                <a:gd name="connsiteX12" fmla="*/ 2459831 w 2459831"/>
                <a:gd name="connsiteY12" fmla="*/ 364331 h 717937"/>
                <a:gd name="connsiteX13" fmla="*/ 2428875 w 2459831"/>
                <a:gd name="connsiteY13" fmla="*/ 247650 h 717937"/>
                <a:gd name="connsiteX14" fmla="*/ 1345406 w 2459831"/>
                <a:gd name="connsiteY14" fmla="*/ 450056 h 717937"/>
                <a:gd name="connsiteX15" fmla="*/ 414338 w 2459831"/>
                <a:gd name="connsiteY15" fmla="*/ 71437 h 717937"/>
                <a:gd name="connsiteX16" fmla="*/ 0 w 2459831"/>
                <a:gd name="connsiteY16" fmla="*/ 0 h 717937"/>
                <a:gd name="connsiteX0" fmla="*/ 0 w 2459831"/>
                <a:gd name="connsiteY0" fmla="*/ 0 h 717937"/>
                <a:gd name="connsiteX1" fmla="*/ 0 w 2459831"/>
                <a:gd name="connsiteY1" fmla="*/ 0 h 717937"/>
                <a:gd name="connsiteX2" fmla="*/ 14288 w 2459831"/>
                <a:gd name="connsiteY2" fmla="*/ 161924 h 717937"/>
                <a:gd name="connsiteX3" fmla="*/ 290513 w 2459831"/>
                <a:gd name="connsiteY3" fmla="*/ 307182 h 717937"/>
                <a:gd name="connsiteX4" fmla="*/ 583406 w 2459831"/>
                <a:gd name="connsiteY4" fmla="*/ 452437 h 717937"/>
                <a:gd name="connsiteX5" fmla="*/ 840581 w 2459831"/>
                <a:gd name="connsiteY5" fmla="*/ 566738 h 717937"/>
                <a:gd name="connsiteX6" fmla="*/ 1104900 w 2459831"/>
                <a:gd name="connsiteY6" fmla="*/ 659606 h 717937"/>
                <a:gd name="connsiteX7" fmla="*/ 1414463 w 2459831"/>
                <a:gd name="connsiteY7" fmla="*/ 716757 h 717937"/>
                <a:gd name="connsiteX8" fmla="*/ 1788318 w 2459831"/>
                <a:gd name="connsiteY8" fmla="*/ 692944 h 717937"/>
                <a:gd name="connsiteX9" fmla="*/ 2050256 w 2459831"/>
                <a:gd name="connsiteY9" fmla="*/ 631030 h 717937"/>
                <a:gd name="connsiteX10" fmla="*/ 2307431 w 2459831"/>
                <a:gd name="connsiteY10" fmla="*/ 535782 h 717937"/>
                <a:gd name="connsiteX11" fmla="*/ 2383631 w 2459831"/>
                <a:gd name="connsiteY11" fmla="*/ 414337 h 717937"/>
                <a:gd name="connsiteX12" fmla="*/ 2459831 w 2459831"/>
                <a:gd name="connsiteY12" fmla="*/ 364331 h 717937"/>
                <a:gd name="connsiteX13" fmla="*/ 2428875 w 2459831"/>
                <a:gd name="connsiteY13" fmla="*/ 247650 h 717937"/>
                <a:gd name="connsiteX14" fmla="*/ 1345406 w 2459831"/>
                <a:gd name="connsiteY14" fmla="*/ 450056 h 717937"/>
                <a:gd name="connsiteX15" fmla="*/ 414338 w 2459831"/>
                <a:gd name="connsiteY15" fmla="*/ 71437 h 717937"/>
                <a:gd name="connsiteX16" fmla="*/ 0 w 2459831"/>
                <a:gd name="connsiteY16" fmla="*/ 0 h 717937"/>
                <a:gd name="connsiteX0" fmla="*/ 0 w 2498998"/>
                <a:gd name="connsiteY0" fmla="*/ 0 h 717937"/>
                <a:gd name="connsiteX1" fmla="*/ 0 w 2498998"/>
                <a:gd name="connsiteY1" fmla="*/ 0 h 717937"/>
                <a:gd name="connsiteX2" fmla="*/ 14288 w 2498998"/>
                <a:gd name="connsiteY2" fmla="*/ 161924 h 717937"/>
                <a:gd name="connsiteX3" fmla="*/ 290513 w 2498998"/>
                <a:gd name="connsiteY3" fmla="*/ 307182 h 717937"/>
                <a:gd name="connsiteX4" fmla="*/ 583406 w 2498998"/>
                <a:gd name="connsiteY4" fmla="*/ 452437 h 717937"/>
                <a:gd name="connsiteX5" fmla="*/ 840581 w 2498998"/>
                <a:gd name="connsiteY5" fmla="*/ 566738 h 717937"/>
                <a:gd name="connsiteX6" fmla="*/ 1104900 w 2498998"/>
                <a:gd name="connsiteY6" fmla="*/ 659606 h 717937"/>
                <a:gd name="connsiteX7" fmla="*/ 1414463 w 2498998"/>
                <a:gd name="connsiteY7" fmla="*/ 716757 h 717937"/>
                <a:gd name="connsiteX8" fmla="*/ 1788318 w 2498998"/>
                <a:gd name="connsiteY8" fmla="*/ 692944 h 717937"/>
                <a:gd name="connsiteX9" fmla="*/ 2050256 w 2498998"/>
                <a:gd name="connsiteY9" fmla="*/ 631030 h 717937"/>
                <a:gd name="connsiteX10" fmla="*/ 2307431 w 2498998"/>
                <a:gd name="connsiteY10" fmla="*/ 535782 h 717937"/>
                <a:gd name="connsiteX11" fmla="*/ 2493169 w 2498998"/>
                <a:gd name="connsiteY11" fmla="*/ 431006 h 717937"/>
                <a:gd name="connsiteX12" fmla="*/ 2459831 w 2498998"/>
                <a:gd name="connsiteY12" fmla="*/ 364331 h 717937"/>
                <a:gd name="connsiteX13" fmla="*/ 2428875 w 2498998"/>
                <a:gd name="connsiteY13" fmla="*/ 247650 h 717937"/>
                <a:gd name="connsiteX14" fmla="*/ 1345406 w 2498998"/>
                <a:gd name="connsiteY14" fmla="*/ 450056 h 717937"/>
                <a:gd name="connsiteX15" fmla="*/ 414338 w 2498998"/>
                <a:gd name="connsiteY15" fmla="*/ 71437 h 717937"/>
                <a:gd name="connsiteX16" fmla="*/ 0 w 2498998"/>
                <a:gd name="connsiteY16" fmla="*/ 0 h 717937"/>
                <a:gd name="connsiteX0" fmla="*/ 0 w 2498329"/>
                <a:gd name="connsiteY0" fmla="*/ 0 h 717937"/>
                <a:gd name="connsiteX1" fmla="*/ 0 w 2498329"/>
                <a:gd name="connsiteY1" fmla="*/ 0 h 717937"/>
                <a:gd name="connsiteX2" fmla="*/ 14288 w 2498329"/>
                <a:gd name="connsiteY2" fmla="*/ 161924 h 717937"/>
                <a:gd name="connsiteX3" fmla="*/ 290513 w 2498329"/>
                <a:gd name="connsiteY3" fmla="*/ 307182 h 717937"/>
                <a:gd name="connsiteX4" fmla="*/ 583406 w 2498329"/>
                <a:gd name="connsiteY4" fmla="*/ 452437 h 717937"/>
                <a:gd name="connsiteX5" fmla="*/ 840581 w 2498329"/>
                <a:gd name="connsiteY5" fmla="*/ 566738 h 717937"/>
                <a:gd name="connsiteX6" fmla="*/ 1104900 w 2498329"/>
                <a:gd name="connsiteY6" fmla="*/ 659606 h 717937"/>
                <a:gd name="connsiteX7" fmla="*/ 1414463 w 2498329"/>
                <a:gd name="connsiteY7" fmla="*/ 716757 h 717937"/>
                <a:gd name="connsiteX8" fmla="*/ 1788318 w 2498329"/>
                <a:gd name="connsiteY8" fmla="*/ 692944 h 717937"/>
                <a:gd name="connsiteX9" fmla="*/ 2050256 w 2498329"/>
                <a:gd name="connsiteY9" fmla="*/ 631030 h 717937"/>
                <a:gd name="connsiteX10" fmla="*/ 2319337 w 2498329"/>
                <a:gd name="connsiteY10" fmla="*/ 550069 h 717937"/>
                <a:gd name="connsiteX11" fmla="*/ 2493169 w 2498329"/>
                <a:gd name="connsiteY11" fmla="*/ 431006 h 717937"/>
                <a:gd name="connsiteX12" fmla="*/ 2459831 w 2498329"/>
                <a:gd name="connsiteY12" fmla="*/ 364331 h 717937"/>
                <a:gd name="connsiteX13" fmla="*/ 2428875 w 2498329"/>
                <a:gd name="connsiteY13" fmla="*/ 247650 h 717937"/>
                <a:gd name="connsiteX14" fmla="*/ 1345406 w 2498329"/>
                <a:gd name="connsiteY14" fmla="*/ 450056 h 717937"/>
                <a:gd name="connsiteX15" fmla="*/ 414338 w 2498329"/>
                <a:gd name="connsiteY15" fmla="*/ 71437 h 717937"/>
                <a:gd name="connsiteX16" fmla="*/ 0 w 2498329"/>
                <a:gd name="connsiteY16" fmla="*/ 0 h 717937"/>
                <a:gd name="connsiteX0" fmla="*/ 0 w 2498329"/>
                <a:gd name="connsiteY0" fmla="*/ 0 h 717802"/>
                <a:gd name="connsiteX1" fmla="*/ 0 w 2498329"/>
                <a:gd name="connsiteY1" fmla="*/ 0 h 717802"/>
                <a:gd name="connsiteX2" fmla="*/ 14288 w 2498329"/>
                <a:gd name="connsiteY2" fmla="*/ 161924 h 717802"/>
                <a:gd name="connsiteX3" fmla="*/ 290513 w 2498329"/>
                <a:gd name="connsiteY3" fmla="*/ 307182 h 717802"/>
                <a:gd name="connsiteX4" fmla="*/ 583406 w 2498329"/>
                <a:gd name="connsiteY4" fmla="*/ 452437 h 717802"/>
                <a:gd name="connsiteX5" fmla="*/ 840581 w 2498329"/>
                <a:gd name="connsiteY5" fmla="*/ 566738 h 717802"/>
                <a:gd name="connsiteX6" fmla="*/ 1104900 w 2498329"/>
                <a:gd name="connsiteY6" fmla="*/ 659606 h 717802"/>
                <a:gd name="connsiteX7" fmla="*/ 1414463 w 2498329"/>
                <a:gd name="connsiteY7" fmla="*/ 716757 h 717802"/>
                <a:gd name="connsiteX8" fmla="*/ 1788318 w 2498329"/>
                <a:gd name="connsiteY8" fmla="*/ 692944 h 717802"/>
                <a:gd name="connsiteX9" fmla="*/ 2055018 w 2498329"/>
                <a:gd name="connsiteY9" fmla="*/ 647699 h 717802"/>
                <a:gd name="connsiteX10" fmla="*/ 2319337 w 2498329"/>
                <a:gd name="connsiteY10" fmla="*/ 550069 h 717802"/>
                <a:gd name="connsiteX11" fmla="*/ 2493169 w 2498329"/>
                <a:gd name="connsiteY11" fmla="*/ 431006 h 717802"/>
                <a:gd name="connsiteX12" fmla="*/ 2459831 w 2498329"/>
                <a:gd name="connsiteY12" fmla="*/ 364331 h 717802"/>
                <a:gd name="connsiteX13" fmla="*/ 2428875 w 2498329"/>
                <a:gd name="connsiteY13" fmla="*/ 247650 h 717802"/>
                <a:gd name="connsiteX14" fmla="*/ 1345406 w 2498329"/>
                <a:gd name="connsiteY14" fmla="*/ 450056 h 717802"/>
                <a:gd name="connsiteX15" fmla="*/ 414338 w 2498329"/>
                <a:gd name="connsiteY15" fmla="*/ 71437 h 717802"/>
                <a:gd name="connsiteX16" fmla="*/ 0 w 2498329"/>
                <a:gd name="connsiteY16" fmla="*/ 0 h 717802"/>
                <a:gd name="connsiteX0" fmla="*/ 0 w 2498329"/>
                <a:gd name="connsiteY0" fmla="*/ 0 h 717802"/>
                <a:gd name="connsiteX1" fmla="*/ 0 w 2498329"/>
                <a:gd name="connsiteY1" fmla="*/ 0 h 717802"/>
                <a:gd name="connsiteX2" fmla="*/ 14288 w 2498329"/>
                <a:gd name="connsiteY2" fmla="*/ 161924 h 717802"/>
                <a:gd name="connsiteX3" fmla="*/ 290513 w 2498329"/>
                <a:gd name="connsiteY3" fmla="*/ 307182 h 717802"/>
                <a:gd name="connsiteX4" fmla="*/ 583406 w 2498329"/>
                <a:gd name="connsiteY4" fmla="*/ 452437 h 717802"/>
                <a:gd name="connsiteX5" fmla="*/ 840581 w 2498329"/>
                <a:gd name="connsiteY5" fmla="*/ 566738 h 717802"/>
                <a:gd name="connsiteX6" fmla="*/ 1104900 w 2498329"/>
                <a:gd name="connsiteY6" fmla="*/ 659606 h 717802"/>
                <a:gd name="connsiteX7" fmla="*/ 1414463 w 2498329"/>
                <a:gd name="connsiteY7" fmla="*/ 716757 h 717802"/>
                <a:gd name="connsiteX8" fmla="*/ 1788318 w 2498329"/>
                <a:gd name="connsiteY8" fmla="*/ 692944 h 717802"/>
                <a:gd name="connsiteX9" fmla="*/ 2055018 w 2498329"/>
                <a:gd name="connsiteY9" fmla="*/ 647699 h 717802"/>
                <a:gd name="connsiteX10" fmla="*/ 2319337 w 2498329"/>
                <a:gd name="connsiteY10" fmla="*/ 550069 h 717802"/>
                <a:gd name="connsiteX11" fmla="*/ 2493169 w 2498329"/>
                <a:gd name="connsiteY11" fmla="*/ 431006 h 717802"/>
                <a:gd name="connsiteX12" fmla="*/ 2459831 w 2498329"/>
                <a:gd name="connsiteY12" fmla="*/ 364331 h 717802"/>
                <a:gd name="connsiteX13" fmla="*/ 2428875 w 2498329"/>
                <a:gd name="connsiteY13" fmla="*/ 247650 h 717802"/>
                <a:gd name="connsiteX14" fmla="*/ 1345406 w 2498329"/>
                <a:gd name="connsiteY14" fmla="*/ 450056 h 717802"/>
                <a:gd name="connsiteX15" fmla="*/ 414338 w 2498329"/>
                <a:gd name="connsiteY15" fmla="*/ 71437 h 717802"/>
                <a:gd name="connsiteX16" fmla="*/ 0 w 2498329"/>
                <a:gd name="connsiteY16" fmla="*/ 0 h 717802"/>
                <a:gd name="connsiteX0" fmla="*/ 0 w 2498329"/>
                <a:gd name="connsiteY0" fmla="*/ 0 h 717802"/>
                <a:gd name="connsiteX1" fmla="*/ 0 w 2498329"/>
                <a:gd name="connsiteY1" fmla="*/ 0 h 717802"/>
                <a:gd name="connsiteX2" fmla="*/ 14288 w 2498329"/>
                <a:gd name="connsiteY2" fmla="*/ 161924 h 717802"/>
                <a:gd name="connsiteX3" fmla="*/ 290513 w 2498329"/>
                <a:gd name="connsiteY3" fmla="*/ 307182 h 717802"/>
                <a:gd name="connsiteX4" fmla="*/ 583406 w 2498329"/>
                <a:gd name="connsiteY4" fmla="*/ 452437 h 717802"/>
                <a:gd name="connsiteX5" fmla="*/ 840581 w 2498329"/>
                <a:gd name="connsiteY5" fmla="*/ 566738 h 717802"/>
                <a:gd name="connsiteX6" fmla="*/ 1104900 w 2498329"/>
                <a:gd name="connsiteY6" fmla="*/ 659606 h 717802"/>
                <a:gd name="connsiteX7" fmla="*/ 1414463 w 2498329"/>
                <a:gd name="connsiteY7" fmla="*/ 716757 h 717802"/>
                <a:gd name="connsiteX8" fmla="*/ 1788318 w 2498329"/>
                <a:gd name="connsiteY8" fmla="*/ 692944 h 717802"/>
                <a:gd name="connsiteX9" fmla="*/ 2055018 w 2498329"/>
                <a:gd name="connsiteY9" fmla="*/ 647699 h 717802"/>
                <a:gd name="connsiteX10" fmla="*/ 2319337 w 2498329"/>
                <a:gd name="connsiteY10" fmla="*/ 550069 h 717802"/>
                <a:gd name="connsiteX11" fmla="*/ 2493169 w 2498329"/>
                <a:gd name="connsiteY11" fmla="*/ 459581 h 717802"/>
                <a:gd name="connsiteX12" fmla="*/ 2459831 w 2498329"/>
                <a:gd name="connsiteY12" fmla="*/ 364331 h 717802"/>
                <a:gd name="connsiteX13" fmla="*/ 2428875 w 2498329"/>
                <a:gd name="connsiteY13" fmla="*/ 247650 h 717802"/>
                <a:gd name="connsiteX14" fmla="*/ 1345406 w 2498329"/>
                <a:gd name="connsiteY14" fmla="*/ 450056 h 717802"/>
                <a:gd name="connsiteX15" fmla="*/ 414338 w 2498329"/>
                <a:gd name="connsiteY15" fmla="*/ 71437 h 717802"/>
                <a:gd name="connsiteX16" fmla="*/ 0 w 2498329"/>
                <a:gd name="connsiteY16" fmla="*/ 0 h 717802"/>
                <a:gd name="connsiteX0" fmla="*/ 0 w 2498329"/>
                <a:gd name="connsiteY0" fmla="*/ 0 h 723331"/>
                <a:gd name="connsiteX1" fmla="*/ 0 w 2498329"/>
                <a:gd name="connsiteY1" fmla="*/ 0 h 723331"/>
                <a:gd name="connsiteX2" fmla="*/ 14288 w 2498329"/>
                <a:gd name="connsiteY2" fmla="*/ 161924 h 723331"/>
                <a:gd name="connsiteX3" fmla="*/ 290513 w 2498329"/>
                <a:gd name="connsiteY3" fmla="*/ 307182 h 723331"/>
                <a:gd name="connsiteX4" fmla="*/ 583406 w 2498329"/>
                <a:gd name="connsiteY4" fmla="*/ 452437 h 723331"/>
                <a:gd name="connsiteX5" fmla="*/ 840581 w 2498329"/>
                <a:gd name="connsiteY5" fmla="*/ 566738 h 723331"/>
                <a:gd name="connsiteX6" fmla="*/ 1104900 w 2498329"/>
                <a:gd name="connsiteY6" fmla="*/ 659606 h 723331"/>
                <a:gd name="connsiteX7" fmla="*/ 1414463 w 2498329"/>
                <a:gd name="connsiteY7" fmla="*/ 716757 h 723331"/>
                <a:gd name="connsiteX8" fmla="*/ 1788318 w 2498329"/>
                <a:gd name="connsiteY8" fmla="*/ 714375 h 723331"/>
                <a:gd name="connsiteX9" fmla="*/ 2055018 w 2498329"/>
                <a:gd name="connsiteY9" fmla="*/ 647699 h 723331"/>
                <a:gd name="connsiteX10" fmla="*/ 2319337 w 2498329"/>
                <a:gd name="connsiteY10" fmla="*/ 550069 h 723331"/>
                <a:gd name="connsiteX11" fmla="*/ 2493169 w 2498329"/>
                <a:gd name="connsiteY11" fmla="*/ 459581 h 723331"/>
                <a:gd name="connsiteX12" fmla="*/ 2459831 w 2498329"/>
                <a:gd name="connsiteY12" fmla="*/ 364331 h 723331"/>
                <a:gd name="connsiteX13" fmla="*/ 2428875 w 2498329"/>
                <a:gd name="connsiteY13" fmla="*/ 247650 h 723331"/>
                <a:gd name="connsiteX14" fmla="*/ 1345406 w 2498329"/>
                <a:gd name="connsiteY14" fmla="*/ 450056 h 723331"/>
                <a:gd name="connsiteX15" fmla="*/ 414338 w 2498329"/>
                <a:gd name="connsiteY15" fmla="*/ 71437 h 723331"/>
                <a:gd name="connsiteX16" fmla="*/ 0 w 2498329"/>
                <a:gd name="connsiteY16" fmla="*/ 0 h 723331"/>
                <a:gd name="connsiteX0" fmla="*/ 0 w 2498329"/>
                <a:gd name="connsiteY0" fmla="*/ 0 h 730210"/>
                <a:gd name="connsiteX1" fmla="*/ 0 w 2498329"/>
                <a:gd name="connsiteY1" fmla="*/ 0 h 730210"/>
                <a:gd name="connsiteX2" fmla="*/ 14288 w 2498329"/>
                <a:gd name="connsiteY2" fmla="*/ 161924 h 730210"/>
                <a:gd name="connsiteX3" fmla="*/ 290513 w 2498329"/>
                <a:gd name="connsiteY3" fmla="*/ 307182 h 730210"/>
                <a:gd name="connsiteX4" fmla="*/ 583406 w 2498329"/>
                <a:gd name="connsiteY4" fmla="*/ 452437 h 730210"/>
                <a:gd name="connsiteX5" fmla="*/ 840581 w 2498329"/>
                <a:gd name="connsiteY5" fmla="*/ 566738 h 730210"/>
                <a:gd name="connsiteX6" fmla="*/ 1104900 w 2498329"/>
                <a:gd name="connsiteY6" fmla="*/ 659606 h 730210"/>
                <a:gd name="connsiteX7" fmla="*/ 1404938 w 2498329"/>
                <a:gd name="connsiteY7" fmla="*/ 726282 h 730210"/>
                <a:gd name="connsiteX8" fmla="*/ 1788318 w 2498329"/>
                <a:gd name="connsiteY8" fmla="*/ 714375 h 730210"/>
                <a:gd name="connsiteX9" fmla="*/ 2055018 w 2498329"/>
                <a:gd name="connsiteY9" fmla="*/ 647699 h 730210"/>
                <a:gd name="connsiteX10" fmla="*/ 2319337 w 2498329"/>
                <a:gd name="connsiteY10" fmla="*/ 550069 h 730210"/>
                <a:gd name="connsiteX11" fmla="*/ 2493169 w 2498329"/>
                <a:gd name="connsiteY11" fmla="*/ 459581 h 730210"/>
                <a:gd name="connsiteX12" fmla="*/ 2459831 w 2498329"/>
                <a:gd name="connsiteY12" fmla="*/ 364331 h 730210"/>
                <a:gd name="connsiteX13" fmla="*/ 2428875 w 2498329"/>
                <a:gd name="connsiteY13" fmla="*/ 247650 h 730210"/>
                <a:gd name="connsiteX14" fmla="*/ 1345406 w 2498329"/>
                <a:gd name="connsiteY14" fmla="*/ 450056 h 730210"/>
                <a:gd name="connsiteX15" fmla="*/ 414338 w 2498329"/>
                <a:gd name="connsiteY15" fmla="*/ 71437 h 730210"/>
                <a:gd name="connsiteX16" fmla="*/ 0 w 2498329"/>
                <a:gd name="connsiteY16" fmla="*/ 0 h 730210"/>
                <a:gd name="connsiteX0" fmla="*/ 0 w 2498329"/>
                <a:gd name="connsiteY0" fmla="*/ 0 h 730210"/>
                <a:gd name="connsiteX1" fmla="*/ 0 w 2498329"/>
                <a:gd name="connsiteY1" fmla="*/ 0 h 730210"/>
                <a:gd name="connsiteX2" fmla="*/ 14288 w 2498329"/>
                <a:gd name="connsiteY2" fmla="*/ 161924 h 730210"/>
                <a:gd name="connsiteX3" fmla="*/ 290513 w 2498329"/>
                <a:gd name="connsiteY3" fmla="*/ 307182 h 730210"/>
                <a:gd name="connsiteX4" fmla="*/ 571500 w 2498329"/>
                <a:gd name="connsiteY4" fmla="*/ 461962 h 730210"/>
                <a:gd name="connsiteX5" fmla="*/ 840581 w 2498329"/>
                <a:gd name="connsiteY5" fmla="*/ 566738 h 730210"/>
                <a:gd name="connsiteX6" fmla="*/ 1104900 w 2498329"/>
                <a:gd name="connsiteY6" fmla="*/ 659606 h 730210"/>
                <a:gd name="connsiteX7" fmla="*/ 1404938 w 2498329"/>
                <a:gd name="connsiteY7" fmla="*/ 726282 h 730210"/>
                <a:gd name="connsiteX8" fmla="*/ 1788318 w 2498329"/>
                <a:gd name="connsiteY8" fmla="*/ 714375 h 730210"/>
                <a:gd name="connsiteX9" fmla="*/ 2055018 w 2498329"/>
                <a:gd name="connsiteY9" fmla="*/ 647699 h 730210"/>
                <a:gd name="connsiteX10" fmla="*/ 2319337 w 2498329"/>
                <a:gd name="connsiteY10" fmla="*/ 550069 h 730210"/>
                <a:gd name="connsiteX11" fmla="*/ 2493169 w 2498329"/>
                <a:gd name="connsiteY11" fmla="*/ 459581 h 730210"/>
                <a:gd name="connsiteX12" fmla="*/ 2459831 w 2498329"/>
                <a:gd name="connsiteY12" fmla="*/ 364331 h 730210"/>
                <a:gd name="connsiteX13" fmla="*/ 2428875 w 2498329"/>
                <a:gd name="connsiteY13" fmla="*/ 247650 h 730210"/>
                <a:gd name="connsiteX14" fmla="*/ 1345406 w 2498329"/>
                <a:gd name="connsiteY14" fmla="*/ 450056 h 730210"/>
                <a:gd name="connsiteX15" fmla="*/ 414338 w 2498329"/>
                <a:gd name="connsiteY15" fmla="*/ 71437 h 730210"/>
                <a:gd name="connsiteX16" fmla="*/ 0 w 2498329"/>
                <a:gd name="connsiteY16" fmla="*/ 0 h 730210"/>
                <a:gd name="connsiteX0" fmla="*/ 0 w 2498329"/>
                <a:gd name="connsiteY0" fmla="*/ 0 h 730210"/>
                <a:gd name="connsiteX1" fmla="*/ 0 w 2498329"/>
                <a:gd name="connsiteY1" fmla="*/ 0 h 730210"/>
                <a:gd name="connsiteX2" fmla="*/ 14288 w 2498329"/>
                <a:gd name="connsiteY2" fmla="*/ 161924 h 730210"/>
                <a:gd name="connsiteX3" fmla="*/ 290513 w 2498329"/>
                <a:gd name="connsiteY3" fmla="*/ 307182 h 730210"/>
                <a:gd name="connsiteX4" fmla="*/ 571500 w 2498329"/>
                <a:gd name="connsiteY4" fmla="*/ 461962 h 730210"/>
                <a:gd name="connsiteX5" fmla="*/ 835818 w 2498329"/>
                <a:gd name="connsiteY5" fmla="*/ 581025 h 730210"/>
                <a:gd name="connsiteX6" fmla="*/ 1104900 w 2498329"/>
                <a:gd name="connsiteY6" fmla="*/ 659606 h 730210"/>
                <a:gd name="connsiteX7" fmla="*/ 1404938 w 2498329"/>
                <a:gd name="connsiteY7" fmla="*/ 726282 h 730210"/>
                <a:gd name="connsiteX8" fmla="*/ 1788318 w 2498329"/>
                <a:gd name="connsiteY8" fmla="*/ 714375 h 730210"/>
                <a:gd name="connsiteX9" fmla="*/ 2055018 w 2498329"/>
                <a:gd name="connsiteY9" fmla="*/ 647699 h 730210"/>
                <a:gd name="connsiteX10" fmla="*/ 2319337 w 2498329"/>
                <a:gd name="connsiteY10" fmla="*/ 550069 h 730210"/>
                <a:gd name="connsiteX11" fmla="*/ 2493169 w 2498329"/>
                <a:gd name="connsiteY11" fmla="*/ 459581 h 730210"/>
                <a:gd name="connsiteX12" fmla="*/ 2459831 w 2498329"/>
                <a:gd name="connsiteY12" fmla="*/ 364331 h 730210"/>
                <a:gd name="connsiteX13" fmla="*/ 2428875 w 2498329"/>
                <a:gd name="connsiteY13" fmla="*/ 247650 h 730210"/>
                <a:gd name="connsiteX14" fmla="*/ 1345406 w 2498329"/>
                <a:gd name="connsiteY14" fmla="*/ 450056 h 730210"/>
                <a:gd name="connsiteX15" fmla="*/ 414338 w 2498329"/>
                <a:gd name="connsiteY15" fmla="*/ 71437 h 730210"/>
                <a:gd name="connsiteX16" fmla="*/ 0 w 2498329"/>
                <a:gd name="connsiteY16" fmla="*/ 0 h 730210"/>
                <a:gd name="connsiteX0" fmla="*/ 0 w 2498329"/>
                <a:gd name="connsiteY0" fmla="*/ 0 h 728989"/>
                <a:gd name="connsiteX1" fmla="*/ 0 w 2498329"/>
                <a:gd name="connsiteY1" fmla="*/ 0 h 728989"/>
                <a:gd name="connsiteX2" fmla="*/ 14288 w 2498329"/>
                <a:gd name="connsiteY2" fmla="*/ 161924 h 728989"/>
                <a:gd name="connsiteX3" fmla="*/ 290513 w 2498329"/>
                <a:gd name="connsiteY3" fmla="*/ 307182 h 728989"/>
                <a:gd name="connsiteX4" fmla="*/ 571500 w 2498329"/>
                <a:gd name="connsiteY4" fmla="*/ 461962 h 728989"/>
                <a:gd name="connsiteX5" fmla="*/ 835818 w 2498329"/>
                <a:gd name="connsiteY5" fmla="*/ 581025 h 728989"/>
                <a:gd name="connsiteX6" fmla="*/ 1119187 w 2498329"/>
                <a:gd name="connsiteY6" fmla="*/ 676275 h 728989"/>
                <a:gd name="connsiteX7" fmla="*/ 1404938 w 2498329"/>
                <a:gd name="connsiteY7" fmla="*/ 726282 h 728989"/>
                <a:gd name="connsiteX8" fmla="*/ 1788318 w 2498329"/>
                <a:gd name="connsiteY8" fmla="*/ 714375 h 728989"/>
                <a:gd name="connsiteX9" fmla="*/ 2055018 w 2498329"/>
                <a:gd name="connsiteY9" fmla="*/ 647699 h 728989"/>
                <a:gd name="connsiteX10" fmla="*/ 2319337 w 2498329"/>
                <a:gd name="connsiteY10" fmla="*/ 550069 h 728989"/>
                <a:gd name="connsiteX11" fmla="*/ 2493169 w 2498329"/>
                <a:gd name="connsiteY11" fmla="*/ 459581 h 728989"/>
                <a:gd name="connsiteX12" fmla="*/ 2459831 w 2498329"/>
                <a:gd name="connsiteY12" fmla="*/ 364331 h 728989"/>
                <a:gd name="connsiteX13" fmla="*/ 2428875 w 2498329"/>
                <a:gd name="connsiteY13" fmla="*/ 247650 h 728989"/>
                <a:gd name="connsiteX14" fmla="*/ 1345406 w 2498329"/>
                <a:gd name="connsiteY14" fmla="*/ 450056 h 728989"/>
                <a:gd name="connsiteX15" fmla="*/ 414338 w 2498329"/>
                <a:gd name="connsiteY15" fmla="*/ 71437 h 728989"/>
                <a:gd name="connsiteX16" fmla="*/ 0 w 2498329"/>
                <a:gd name="connsiteY16" fmla="*/ 0 h 728989"/>
                <a:gd name="connsiteX0" fmla="*/ 0 w 2498329"/>
                <a:gd name="connsiteY0" fmla="*/ 0 h 726866"/>
                <a:gd name="connsiteX1" fmla="*/ 0 w 2498329"/>
                <a:gd name="connsiteY1" fmla="*/ 0 h 726866"/>
                <a:gd name="connsiteX2" fmla="*/ 14288 w 2498329"/>
                <a:gd name="connsiteY2" fmla="*/ 161924 h 726866"/>
                <a:gd name="connsiteX3" fmla="*/ 290513 w 2498329"/>
                <a:gd name="connsiteY3" fmla="*/ 307182 h 726866"/>
                <a:gd name="connsiteX4" fmla="*/ 571500 w 2498329"/>
                <a:gd name="connsiteY4" fmla="*/ 461962 h 726866"/>
                <a:gd name="connsiteX5" fmla="*/ 835818 w 2498329"/>
                <a:gd name="connsiteY5" fmla="*/ 581025 h 726866"/>
                <a:gd name="connsiteX6" fmla="*/ 1119187 w 2498329"/>
                <a:gd name="connsiteY6" fmla="*/ 676275 h 726866"/>
                <a:gd name="connsiteX7" fmla="*/ 1404938 w 2498329"/>
                <a:gd name="connsiteY7" fmla="*/ 726282 h 726866"/>
                <a:gd name="connsiteX8" fmla="*/ 1804987 w 2498329"/>
                <a:gd name="connsiteY8" fmla="*/ 700088 h 726866"/>
                <a:gd name="connsiteX9" fmla="*/ 2055018 w 2498329"/>
                <a:gd name="connsiteY9" fmla="*/ 647699 h 726866"/>
                <a:gd name="connsiteX10" fmla="*/ 2319337 w 2498329"/>
                <a:gd name="connsiteY10" fmla="*/ 550069 h 726866"/>
                <a:gd name="connsiteX11" fmla="*/ 2493169 w 2498329"/>
                <a:gd name="connsiteY11" fmla="*/ 459581 h 726866"/>
                <a:gd name="connsiteX12" fmla="*/ 2459831 w 2498329"/>
                <a:gd name="connsiteY12" fmla="*/ 364331 h 726866"/>
                <a:gd name="connsiteX13" fmla="*/ 2428875 w 2498329"/>
                <a:gd name="connsiteY13" fmla="*/ 247650 h 726866"/>
                <a:gd name="connsiteX14" fmla="*/ 1345406 w 2498329"/>
                <a:gd name="connsiteY14" fmla="*/ 450056 h 726866"/>
                <a:gd name="connsiteX15" fmla="*/ 414338 w 2498329"/>
                <a:gd name="connsiteY15" fmla="*/ 71437 h 726866"/>
                <a:gd name="connsiteX16" fmla="*/ 0 w 2498329"/>
                <a:gd name="connsiteY16" fmla="*/ 0 h 726866"/>
                <a:gd name="connsiteX0" fmla="*/ 0 w 2498329"/>
                <a:gd name="connsiteY0" fmla="*/ 0 h 726866"/>
                <a:gd name="connsiteX1" fmla="*/ 0 w 2498329"/>
                <a:gd name="connsiteY1" fmla="*/ 0 h 726866"/>
                <a:gd name="connsiteX2" fmla="*/ 14288 w 2498329"/>
                <a:gd name="connsiteY2" fmla="*/ 161924 h 726866"/>
                <a:gd name="connsiteX3" fmla="*/ 290513 w 2498329"/>
                <a:gd name="connsiteY3" fmla="*/ 307182 h 726866"/>
                <a:gd name="connsiteX4" fmla="*/ 571500 w 2498329"/>
                <a:gd name="connsiteY4" fmla="*/ 461962 h 726866"/>
                <a:gd name="connsiteX5" fmla="*/ 835818 w 2498329"/>
                <a:gd name="connsiteY5" fmla="*/ 581025 h 726866"/>
                <a:gd name="connsiteX6" fmla="*/ 1119187 w 2498329"/>
                <a:gd name="connsiteY6" fmla="*/ 676275 h 726866"/>
                <a:gd name="connsiteX7" fmla="*/ 1404938 w 2498329"/>
                <a:gd name="connsiteY7" fmla="*/ 726282 h 726866"/>
                <a:gd name="connsiteX8" fmla="*/ 1804987 w 2498329"/>
                <a:gd name="connsiteY8" fmla="*/ 700088 h 726866"/>
                <a:gd name="connsiteX9" fmla="*/ 2055018 w 2498329"/>
                <a:gd name="connsiteY9" fmla="*/ 647699 h 726866"/>
                <a:gd name="connsiteX10" fmla="*/ 2319337 w 2498329"/>
                <a:gd name="connsiteY10" fmla="*/ 550069 h 726866"/>
                <a:gd name="connsiteX11" fmla="*/ 2493169 w 2498329"/>
                <a:gd name="connsiteY11" fmla="*/ 459581 h 726866"/>
                <a:gd name="connsiteX12" fmla="*/ 2459831 w 2498329"/>
                <a:gd name="connsiteY12" fmla="*/ 364331 h 726866"/>
                <a:gd name="connsiteX13" fmla="*/ 2428875 w 2498329"/>
                <a:gd name="connsiteY13" fmla="*/ 247650 h 726866"/>
                <a:gd name="connsiteX14" fmla="*/ 1345406 w 2498329"/>
                <a:gd name="connsiteY14" fmla="*/ 450056 h 726866"/>
                <a:gd name="connsiteX15" fmla="*/ 414338 w 2498329"/>
                <a:gd name="connsiteY15" fmla="*/ 71437 h 726866"/>
                <a:gd name="connsiteX16" fmla="*/ 0 w 2498329"/>
                <a:gd name="connsiteY16" fmla="*/ 0 h 726866"/>
                <a:gd name="connsiteX0" fmla="*/ 0 w 2498329"/>
                <a:gd name="connsiteY0" fmla="*/ 0 h 726866"/>
                <a:gd name="connsiteX1" fmla="*/ 0 w 2498329"/>
                <a:gd name="connsiteY1" fmla="*/ 0 h 726866"/>
                <a:gd name="connsiteX2" fmla="*/ 14288 w 2498329"/>
                <a:gd name="connsiteY2" fmla="*/ 161924 h 726866"/>
                <a:gd name="connsiteX3" fmla="*/ 290513 w 2498329"/>
                <a:gd name="connsiteY3" fmla="*/ 307182 h 726866"/>
                <a:gd name="connsiteX4" fmla="*/ 571500 w 2498329"/>
                <a:gd name="connsiteY4" fmla="*/ 461962 h 726866"/>
                <a:gd name="connsiteX5" fmla="*/ 835818 w 2498329"/>
                <a:gd name="connsiteY5" fmla="*/ 581025 h 726866"/>
                <a:gd name="connsiteX6" fmla="*/ 1119187 w 2498329"/>
                <a:gd name="connsiteY6" fmla="*/ 676275 h 726866"/>
                <a:gd name="connsiteX7" fmla="*/ 1404938 w 2498329"/>
                <a:gd name="connsiteY7" fmla="*/ 726282 h 726866"/>
                <a:gd name="connsiteX8" fmla="*/ 1804987 w 2498329"/>
                <a:gd name="connsiteY8" fmla="*/ 700088 h 726866"/>
                <a:gd name="connsiteX9" fmla="*/ 2055018 w 2498329"/>
                <a:gd name="connsiteY9" fmla="*/ 647699 h 726866"/>
                <a:gd name="connsiteX10" fmla="*/ 2319337 w 2498329"/>
                <a:gd name="connsiteY10" fmla="*/ 550069 h 726866"/>
                <a:gd name="connsiteX11" fmla="*/ 2493169 w 2498329"/>
                <a:gd name="connsiteY11" fmla="*/ 459581 h 726866"/>
                <a:gd name="connsiteX12" fmla="*/ 2459831 w 2498329"/>
                <a:gd name="connsiteY12" fmla="*/ 364331 h 726866"/>
                <a:gd name="connsiteX13" fmla="*/ 1345406 w 2498329"/>
                <a:gd name="connsiteY13" fmla="*/ 450056 h 726866"/>
                <a:gd name="connsiteX14" fmla="*/ 414338 w 2498329"/>
                <a:gd name="connsiteY14" fmla="*/ 71437 h 726866"/>
                <a:gd name="connsiteX15" fmla="*/ 0 w 2498329"/>
                <a:gd name="connsiteY15" fmla="*/ 0 h 726866"/>
                <a:gd name="connsiteX0" fmla="*/ 0 w 2491696"/>
                <a:gd name="connsiteY0" fmla="*/ 0 h 726866"/>
                <a:gd name="connsiteX1" fmla="*/ 0 w 2491696"/>
                <a:gd name="connsiteY1" fmla="*/ 0 h 726866"/>
                <a:gd name="connsiteX2" fmla="*/ 14288 w 2491696"/>
                <a:gd name="connsiteY2" fmla="*/ 161924 h 726866"/>
                <a:gd name="connsiteX3" fmla="*/ 290513 w 2491696"/>
                <a:gd name="connsiteY3" fmla="*/ 307182 h 726866"/>
                <a:gd name="connsiteX4" fmla="*/ 571500 w 2491696"/>
                <a:gd name="connsiteY4" fmla="*/ 461962 h 726866"/>
                <a:gd name="connsiteX5" fmla="*/ 835818 w 2491696"/>
                <a:gd name="connsiteY5" fmla="*/ 581025 h 726866"/>
                <a:gd name="connsiteX6" fmla="*/ 1119187 w 2491696"/>
                <a:gd name="connsiteY6" fmla="*/ 676275 h 726866"/>
                <a:gd name="connsiteX7" fmla="*/ 1404938 w 2491696"/>
                <a:gd name="connsiteY7" fmla="*/ 726282 h 726866"/>
                <a:gd name="connsiteX8" fmla="*/ 1804987 w 2491696"/>
                <a:gd name="connsiteY8" fmla="*/ 700088 h 726866"/>
                <a:gd name="connsiteX9" fmla="*/ 2055018 w 2491696"/>
                <a:gd name="connsiteY9" fmla="*/ 647699 h 726866"/>
                <a:gd name="connsiteX10" fmla="*/ 2319337 w 2491696"/>
                <a:gd name="connsiteY10" fmla="*/ 550069 h 726866"/>
                <a:gd name="connsiteX11" fmla="*/ 2486025 w 2491696"/>
                <a:gd name="connsiteY11" fmla="*/ 488156 h 726866"/>
                <a:gd name="connsiteX12" fmla="*/ 2459831 w 2491696"/>
                <a:gd name="connsiteY12" fmla="*/ 364331 h 726866"/>
                <a:gd name="connsiteX13" fmla="*/ 1345406 w 2491696"/>
                <a:gd name="connsiteY13" fmla="*/ 450056 h 726866"/>
                <a:gd name="connsiteX14" fmla="*/ 414338 w 2491696"/>
                <a:gd name="connsiteY14" fmla="*/ 71437 h 726866"/>
                <a:gd name="connsiteX15" fmla="*/ 0 w 2491696"/>
                <a:gd name="connsiteY15" fmla="*/ 0 h 726866"/>
                <a:gd name="connsiteX0" fmla="*/ 0 w 2491185"/>
                <a:gd name="connsiteY0" fmla="*/ 0 h 726866"/>
                <a:gd name="connsiteX1" fmla="*/ 0 w 2491185"/>
                <a:gd name="connsiteY1" fmla="*/ 0 h 726866"/>
                <a:gd name="connsiteX2" fmla="*/ 14288 w 2491185"/>
                <a:gd name="connsiteY2" fmla="*/ 161924 h 726866"/>
                <a:gd name="connsiteX3" fmla="*/ 290513 w 2491185"/>
                <a:gd name="connsiteY3" fmla="*/ 307182 h 726866"/>
                <a:gd name="connsiteX4" fmla="*/ 571500 w 2491185"/>
                <a:gd name="connsiteY4" fmla="*/ 461962 h 726866"/>
                <a:gd name="connsiteX5" fmla="*/ 835818 w 2491185"/>
                <a:gd name="connsiteY5" fmla="*/ 581025 h 726866"/>
                <a:gd name="connsiteX6" fmla="*/ 1119187 w 2491185"/>
                <a:gd name="connsiteY6" fmla="*/ 676275 h 726866"/>
                <a:gd name="connsiteX7" fmla="*/ 1404938 w 2491185"/>
                <a:gd name="connsiteY7" fmla="*/ 726282 h 726866"/>
                <a:gd name="connsiteX8" fmla="*/ 1804987 w 2491185"/>
                <a:gd name="connsiteY8" fmla="*/ 700088 h 726866"/>
                <a:gd name="connsiteX9" fmla="*/ 2055018 w 2491185"/>
                <a:gd name="connsiteY9" fmla="*/ 647699 h 726866"/>
                <a:gd name="connsiteX10" fmla="*/ 2319337 w 2491185"/>
                <a:gd name="connsiteY10" fmla="*/ 550069 h 726866"/>
                <a:gd name="connsiteX11" fmla="*/ 2486025 w 2491185"/>
                <a:gd name="connsiteY11" fmla="*/ 488156 h 726866"/>
                <a:gd name="connsiteX12" fmla="*/ 2452687 w 2491185"/>
                <a:gd name="connsiteY12" fmla="*/ 371475 h 726866"/>
                <a:gd name="connsiteX13" fmla="*/ 1345406 w 2491185"/>
                <a:gd name="connsiteY13" fmla="*/ 450056 h 726866"/>
                <a:gd name="connsiteX14" fmla="*/ 414338 w 2491185"/>
                <a:gd name="connsiteY14" fmla="*/ 71437 h 726866"/>
                <a:gd name="connsiteX15" fmla="*/ 0 w 2491185"/>
                <a:gd name="connsiteY15" fmla="*/ 0 h 726866"/>
                <a:gd name="connsiteX0" fmla="*/ 0 w 2480191"/>
                <a:gd name="connsiteY0" fmla="*/ 0 h 726866"/>
                <a:gd name="connsiteX1" fmla="*/ 0 w 2480191"/>
                <a:gd name="connsiteY1" fmla="*/ 0 h 726866"/>
                <a:gd name="connsiteX2" fmla="*/ 14288 w 2480191"/>
                <a:gd name="connsiteY2" fmla="*/ 161924 h 726866"/>
                <a:gd name="connsiteX3" fmla="*/ 290513 w 2480191"/>
                <a:gd name="connsiteY3" fmla="*/ 307182 h 726866"/>
                <a:gd name="connsiteX4" fmla="*/ 571500 w 2480191"/>
                <a:gd name="connsiteY4" fmla="*/ 461962 h 726866"/>
                <a:gd name="connsiteX5" fmla="*/ 835818 w 2480191"/>
                <a:gd name="connsiteY5" fmla="*/ 581025 h 726866"/>
                <a:gd name="connsiteX6" fmla="*/ 1119187 w 2480191"/>
                <a:gd name="connsiteY6" fmla="*/ 676275 h 726866"/>
                <a:gd name="connsiteX7" fmla="*/ 1404938 w 2480191"/>
                <a:gd name="connsiteY7" fmla="*/ 726282 h 726866"/>
                <a:gd name="connsiteX8" fmla="*/ 1804987 w 2480191"/>
                <a:gd name="connsiteY8" fmla="*/ 700088 h 726866"/>
                <a:gd name="connsiteX9" fmla="*/ 2055018 w 2480191"/>
                <a:gd name="connsiteY9" fmla="*/ 647699 h 726866"/>
                <a:gd name="connsiteX10" fmla="*/ 2319337 w 2480191"/>
                <a:gd name="connsiteY10" fmla="*/ 550069 h 726866"/>
                <a:gd name="connsiteX11" fmla="*/ 2474119 w 2480191"/>
                <a:gd name="connsiteY11" fmla="*/ 488156 h 726866"/>
                <a:gd name="connsiteX12" fmla="*/ 2452687 w 2480191"/>
                <a:gd name="connsiteY12" fmla="*/ 371475 h 726866"/>
                <a:gd name="connsiteX13" fmla="*/ 1345406 w 2480191"/>
                <a:gd name="connsiteY13" fmla="*/ 450056 h 726866"/>
                <a:gd name="connsiteX14" fmla="*/ 414338 w 2480191"/>
                <a:gd name="connsiteY14" fmla="*/ 71437 h 726866"/>
                <a:gd name="connsiteX15" fmla="*/ 0 w 2480191"/>
                <a:gd name="connsiteY15" fmla="*/ 0 h 726866"/>
                <a:gd name="connsiteX0" fmla="*/ 0 w 2480191"/>
                <a:gd name="connsiteY0" fmla="*/ 0 h 726866"/>
                <a:gd name="connsiteX1" fmla="*/ 0 w 2480191"/>
                <a:gd name="connsiteY1" fmla="*/ 0 h 726866"/>
                <a:gd name="connsiteX2" fmla="*/ 14288 w 2480191"/>
                <a:gd name="connsiteY2" fmla="*/ 161924 h 726866"/>
                <a:gd name="connsiteX3" fmla="*/ 290513 w 2480191"/>
                <a:gd name="connsiteY3" fmla="*/ 314326 h 726866"/>
                <a:gd name="connsiteX4" fmla="*/ 571500 w 2480191"/>
                <a:gd name="connsiteY4" fmla="*/ 461962 h 726866"/>
                <a:gd name="connsiteX5" fmla="*/ 835818 w 2480191"/>
                <a:gd name="connsiteY5" fmla="*/ 581025 h 726866"/>
                <a:gd name="connsiteX6" fmla="*/ 1119187 w 2480191"/>
                <a:gd name="connsiteY6" fmla="*/ 676275 h 726866"/>
                <a:gd name="connsiteX7" fmla="*/ 1404938 w 2480191"/>
                <a:gd name="connsiteY7" fmla="*/ 726282 h 726866"/>
                <a:gd name="connsiteX8" fmla="*/ 1804987 w 2480191"/>
                <a:gd name="connsiteY8" fmla="*/ 700088 h 726866"/>
                <a:gd name="connsiteX9" fmla="*/ 2055018 w 2480191"/>
                <a:gd name="connsiteY9" fmla="*/ 647699 h 726866"/>
                <a:gd name="connsiteX10" fmla="*/ 2319337 w 2480191"/>
                <a:gd name="connsiteY10" fmla="*/ 550069 h 726866"/>
                <a:gd name="connsiteX11" fmla="*/ 2474119 w 2480191"/>
                <a:gd name="connsiteY11" fmla="*/ 488156 h 726866"/>
                <a:gd name="connsiteX12" fmla="*/ 2452687 w 2480191"/>
                <a:gd name="connsiteY12" fmla="*/ 371475 h 726866"/>
                <a:gd name="connsiteX13" fmla="*/ 1345406 w 2480191"/>
                <a:gd name="connsiteY13" fmla="*/ 450056 h 726866"/>
                <a:gd name="connsiteX14" fmla="*/ 414338 w 2480191"/>
                <a:gd name="connsiteY14" fmla="*/ 71437 h 726866"/>
                <a:gd name="connsiteX15" fmla="*/ 0 w 2480191"/>
                <a:gd name="connsiteY15" fmla="*/ 0 h 72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0191" h="726866">
                  <a:moveTo>
                    <a:pt x="0" y="0"/>
                  </a:moveTo>
                  <a:lnTo>
                    <a:pt x="0" y="0"/>
                  </a:lnTo>
                  <a:lnTo>
                    <a:pt x="14288" y="161924"/>
                  </a:lnTo>
                  <a:cubicBezTo>
                    <a:pt x="63104" y="205977"/>
                    <a:pt x="197644" y="264320"/>
                    <a:pt x="290513" y="314326"/>
                  </a:cubicBezTo>
                  <a:cubicBezTo>
                    <a:pt x="383382" y="364332"/>
                    <a:pt x="480616" y="417512"/>
                    <a:pt x="571500" y="461962"/>
                  </a:cubicBezTo>
                  <a:cubicBezTo>
                    <a:pt x="662384" y="506412"/>
                    <a:pt x="744537" y="545306"/>
                    <a:pt x="835818" y="581025"/>
                  </a:cubicBezTo>
                  <a:cubicBezTo>
                    <a:pt x="927099" y="616744"/>
                    <a:pt x="1024334" y="652066"/>
                    <a:pt x="1119187" y="676275"/>
                  </a:cubicBezTo>
                  <a:cubicBezTo>
                    <a:pt x="1214040" y="700485"/>
                    <a:pt x="1290638" y="722313"/>
                    <a:pt x="1404938" y="726282"/>
                  </a:cubicBezTo>
                  <a:cubicBezTo>
                    <a:pt x="1519238" y="730251"/>
                    <a:pt x="1696640" y="713185"/>
                    <a:pt x="1804987" y="700088"/>
                  </a:cubicBezTo>
                  <a:cubicBezTo>
                    <a:pt x="1913334" y="686991"/>
                    <a:pt x="1969293" y="672702"/>
                    <a:pt x="2055018" y="647699"/>
                  </a:cubicBezTo>
                  <a:cubicBezTo>
                    <a:pt x="2140743" y="622696"/>
                    <a:pt x="2249487" y="576659"/>
                    <a:pt x="2319337" y="550069"/>
                  </a:cubicBezTo>
                  <a:cubicBezTo>
                    <a:pt x="2389187" y="523479"/>
                    <a:pt x="2450703" y="519112"/>
                    <a:pt x="2474119" y="488156"/>
                  </a:cubicBezTo>
                  <a:cubicBezTo>
                    <a:pt x="2497535" y="457200"/>
                    <a:pt x="2445146" y="399256"/>
                    <a:pt x="2452687" y="371475"/>
                  </a:cubicBezTo>
                  <a:lnTo>
                    <a:pt x="1345406" y="450056"/>
                  </a:lnTo>
                  <a:lnTo>
                    <a:pt x="414338" y="71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0C9CE-6251-4DCA-A0C9-6F42C645F9EB}"/>
                </a:ext>
              </a:extLst>
            </p:cNvPr>
            <p:cNvSpPr/>
            <p:nvPr/>
          </p:nvSpPr>
          <p:spPr>
            <a:xfrm>
              <a:off x="4581420" y="3107030"/>
              <a:ext cx="2459938" cy="907865"/>
            </a:xfrm>
            <a:custGeom>
              <a:avLst/>
              <a:gdLst>
                <a:gd name="connsiteX0" fmla="*/ 7144 w 2431256"/>
                <a:gd name="connsiteY0" fmla="*/ 280987 h 800100"/>
                <a:gd name="connsiteX1" fmla="*/ 230981 w 2431256"/>
                <a:gd name="connsiteY1" fmla="*/ 392906 h 800100"/>
                <a:gd name="connsiteX2" fmla="*/ 542925 w 2431256"/>
                <a:gd name="connsiteY2" fmla="*/ 545306 h 800100"/>
                <a:gd name="connsiteX3" fmla="*/ 797719 w 2431256"/>
                <a:gd name="connsiteY3" fmla="*/ 657225 h 800100"/>
                <a:gd name="connsiteX4" fmla="*/ 1204913 w 2431256"/>
                <a:gd name="connsiteY4" fmla="*/ 781050 h 800100"/>
                <a:gd name="connsiteX5" fmla="*/ 1476375 w 2431256"/>
                <a:gd name="connsiteY5" fmla="*/ 800100 h 800100"/>
                <a:gd name="connsiteX6" fmla="*/ 1735931 w 2431256"/>
                <a:gd name="connsiteY6" fmla="*/ 781050 h 800100"/>
                <a:gd name="connsiteX7" fmla="*/ 1995488 w 2431256"/>
                <a:gd name="connsiteY7" fmla="*/ 723900 h 800100"/>
                <a:gd name="connsiteX8" fmla="*/ 2202656 w 2431256"/>
                <a:gd name="connsiteY8" fmla="*/ 638175 h 800100"/>
                <a:gd name="connsiteX9" fmla="*/ 2431256 w 2431256"/>
                <a:gd name="connsiteY9" fmla="*/ 495300 h 800100"/>
                <a:gd name="connsiteX10" fmla="*/ 2364581 w 2431256"/>
                <a:gd name="connsiteY10" fmla="*/ 250031 h 800100"/>
                <a:gd name="connsiteX11" fmla="*/ 1943100 w 2431256"/>
                <a:gd name="connsiteY11" fmla="*/ 392906 h 800100"/>
                <a:gd name="connsiteX12" fmla="*/ 1447800 w 2431256"/>
                <a:gd name="connsiteY12" fmla="*/ 521493 h 800100"/>
                <a:gd name="connsiteX13" fmla="*/ 881063 w 2431256"/>
                <a:gd name="connsiteY13" fmla="*/ 340518 h 800100"/>
                <a:gd name="connsiteX14" fmla="*/ 859631 w 2431256"/>
                <a:gd name="connsiteY14" fmla="*/ 323850 h 800100"/>
                <a:gd name="connsiteX15" fmla="*/ 333375 w 2431256"/>
                <a:gd name="connsiteY15" fmla="*/ 16668 h 800100"/>
                <a:gd name="connsiteX16" fmla="*/ 185738 w 2431256"/>
                <a:gd name="connsiteY16" fmla="*/ 7143 h 800100"/>
                <a:gd name="connsiteX17" fmla="*/ 147638 w 2431256"/>
                <a:gd name="connsiteY17" fmla="*/ 40481 h 800100"/>
                <a:gd name="connsiteX18" fmla="*/ 119063 w 2431256"/>
                <a:gd name="connsiteY18" fmla="*/ 76200 h 800100"/>
                <a:gd name="connsiteX19" fmla="*/ 64294 w 2431256"/>
                <a:gd name="connsiteY19" fmla="*/ 0 h 800100"/>
                <a:gd name="connsiteX20" fmla="*/ 40481 w 2431256"/>
                <a:gd name="connsiteY20" fmla="*/ 11906 h 800100"/>
                <a:gd name="connsiteX21" fmla="*/ 11906 w 2431256"/>
                <a:gd name="connsiteY21" fmla="*/ 11906 h 800100"/>
                <a:gd name="connsiteX22" fmla="*/ 0 w 2431256"/>
                <a:gd name="connsiteY22" fmla="*/ 135731 h 800100"/>
                <a:gd name="connsiteX23" fmla="*/ 7144 w 2431256"/>
                <a:gd name="connsiteY23" fmla="*/ 280987 h 800100"/>
                <a:gd name="connsiteX0" fmla="*/ 7144 w 2431256"/>
                <a:gd name="connsiteY0" fmla="*/ 280987 h 800100"/>
                <a:gd name="connsiteX1" fmla="*/ 230981 w 2431256"/>
                <a:gd name="connsiteY1" fmla="*/ 392906 h 800100"/>
                <a:gd name="connsiteX2" fmla="*/ 542925 w 2431256"/>
                <a:gd name="connsiteY2" fmla="*/ 545306 h 800100"/>
                <a:gd name="connsiteX3" fmla="*/ 797719 w 2431256"/>
                <a:gd name="connsiteY3" fmla="*/ 657225 h 800100"/>
                <a:gd name="connsiteX4" fmla="*/ 1204913 w 2431256"/>
                <a:gd name="connsiteY4" fmla="*/ 781050 h 800100"/>
                <a:gd name="connsiteX5" fmla="*/ 1476375 w 2431256"/>
                <a:gd name="connsiteY5" fmla="*/ 800100 h 800100"/>
                <a:gd name="connsiteX6" fmla="*/ 1735931 w 2431256"/>
                <a:gd name="connsiteY6" fmla="*/ 781050 h 800100"/>
                <a:gd name="connsiteX7" fmla="*/ 1995488 w 2431256"/>
                <a:gd name="connsiteY7" fmla="*/ 723900 h 800100"/>
                <a:gd name="connsiteX8" fmla="*/ 2202656 w 2431256"/>
                <a:gd name="connsiteY8" fmla="*/ 638175 h 800100"/>
                <a:gd name="connsiteX9" fmla="*/ 2431256 w 2431256"/>
                <a:gd name="connsiteY9" fmla="*/ 495300 h 800100"/>
                <a:gd name="connsiteX10" fmla="*/ 2364581 w 2431256"/>
                <a:gd name="connsiteY10" fmla="*/ 250031 h 800100"/>
                <a:gd name="connsiteX11" fmla="*/ 1943100 w 2431256"/>
                <a:gd name="connsiteY11" fmla="*/ 392906 h 800100"/>
                <a:gd name="connsiteX12" fmla="*/ 1447800 w 2431256"/>
                <a:gd name="connsiteY12" fmla="*/ 521493 h 800100"/>
                <a:gd name="connsiteX13" fmla="*/ 881063 w 2431256"/>
                <a:gd name="connsiteY13" fmla="*/ 340518 h 800100"/>
                <a:gd name="connsiteX14" fmla="*/ 859631 w 2431256"/>
                <a:gd name="connsiteY14" fmla="*/ 323850 h 800100"/>
                <a:gd name="connsiteX15" fmla="*/ 333375 w 2431256"/>
                <a:gd name="connsiteY15" fmla="*/ 16668 h 800100"/>
                <a:gd name="connsiteX16" fmla="*/ 185738 w 2431256"/>
                <a:gd name="connsiteY16" fmla="*/ 7143 h 800100"/>
                <a:gd name="connsiteX17" fmla="*/ 147638 w 2431256"/>
                <a:gd name="connsiteY17" fmla="*/ 40481 h 800100"/>
                <a:gd name="connsiteX18" fmla="*/ 119063 w 2431256"/>
                <a:gd name="connsiteY18" fmla="*/ 76200 h 800100"/>
                <a:gd name="connsiteX19" fmla="*/ 64294 w 2431256"/>
                <a:gd name="connsiteY19" fmla="*/ 0 h 800100"/>
                <a:gd name="connsiteX20" fmla="*/ 40481 w 2431256"/>
                <a:gd name="connsiteY20" fmla="*/ 11906 h 800100"/>
                <a:gd name="connsiteX21" fmla="*/ 11906 w 2431256"/>
                <a:gd name="connsiteY21" fmla="*/ 11906 h 800100"/>
                <a:gd name="connsiteX22" fmla="*/ 0 w 2431256"/>
                <a:gd name="connsiteY22" fmla="*/ 135731 h 800100"/>
                <a:gd name="connsiteX23" fmla="*/ 7144 w 2431256"/>
                <a:gd name="connsiteY23" fmla="*/ 280987 h 800100"/>
                <a:gd name="connsiteX0" fmla="*/ 7144 w 2431256"/>
                <a:gd name="connsiteY0" fmla="*/ 280987 h 800100"/>
                <a:gd name="connsiteX1" fmla="*/ 230981 w 2431256"/>
                <a:gd name="connsiteY1" fmla="*/ 392906 h 800100"/>
                <a:gd name="connsiteX2" fmla="*/ 542925 w 2431256"/>
                <a:gd name="connsiteY2" fmla="*/ 545306 h 800100"/>
                <a:gd name="connsiteX3" fmla="*/ 797719 w 2431256"/>
                <a:gd name="connsiteY3" fmla="*/ 657225 h 800100"/>
                <a:gd name="connsiteX4" fmla="*/ 1204913 w 2431256"/>
                <a:gd name="connsiteY4" fmla="*/ 781050 h 800100"/>
                <a:gd name="connsiteX5" fmla="*/ 1476375 w 2431256"/>
                <a:gd name="connsiteY5" fmla="*/ 800100 h 800100"/>
                <a:gd name="connsiteX6" fmla="*/ 1735931 w 2431256"/>
                <a:gd name="connsiteY6" fmla="*/ 781050 h 800100"/>
                <a:gd name="connsiteX7" fmla="*/ 1995488 w 2431256"/>
                <a:gd name="connsiteY7" fmla="*/ 723900 h 800100"/>
                <a:gd name="connsiteX8" fmla="*/ 2202656 w 2431256"/>
                <a:gd name="connsiteY8" fmla="*/ 638175 h 800100"/>
                <a:gd name="connsiteX9" fmla="*/ 2431256 w 2431256"/>
                <a:gd name="connsiteY9" fmla="*/ 495300 h 800100"/>
                <a:gd name="connsiteX10" fmla="*/ 2364581 w 2431256"/>
                <a:gd name="connsiteY10" fmla="*/ 250031 h 800100"/>
                <a:gd name="connsiteX11" fmla="*/ 1943100 w 2431256"/>
                <a:gd name="connsiteY11" fmla="*/ 392906 h 800100"/>
                <a:gd name="connsiteX12" fmla="*/ 1447800 w 2431256"/>
                <a:gd name="connsiteY12" fmla="*/ 521493 h 800100"/>
                <a:gd name="connsiteX13" fmla="*/ 881063 w 2431256"/>
                <a:gd name="connsiteY13" fmla="*/ 340518 h 800100"/>
                <a:gd name="connsiteX14" fmla="*/ 859631 w 2431256"/>
                <a:gd name="connsiteY14" fmla="*/ 323850 h 800100"/>
                <a:gd name="connsiteX15" fmla="*/ 333375 w 2431256"/>
                <a:gd name="connsiteY15" fmla="*/ 16668 h 800100"/>
                <a:gd name="connsiteX16" fmla="*/ 185738 w 2431256"/>
                <a:gd name="connsiteY16" fmla="*/ 7143 h 800100"/>
                <a:gd name="connsiteX17" fmla="*/ 147638 w 2431256"/>
                <a:gd name="connsiteY17" fmla="*/ 40481 h 800100"/>
                <a:gd name="connsiteX18" fmla="*/ 119063 w 2431256"/>
                <a:gd name="connsiteY18" fmla="*/ 76200 h 800100"/>
                <a:gd name="connsiteX19" fmla="*/ 64294 w 2431256"/>
                <a:gd name="connsiteY19" fmla="*/ 0 h 800100"/>
                <a:gd name="connsiteX20" fmla="*/ 40481 w 2431256"/>
                <a:gd name="connsiteY20" fmla="*/ 11906 h 800100"/>
                <a:gd name="connsiteX21" fmla="*/ 11906 w 2431256"/>
                <a:gd name="connsiteY21" fmla="*/ 11906 h 800100"/>
                <a:gd name="connsiteX22" fmla="*/ 0 w 2431256"/>
                <a:gd name="connsiteY22" fmla="*/ 135731 h 800100"/>
                <a:gd name="connsiteX23" fmla="*/ 7144 w 2431256"/>
                <a:gd name="connsiteY23" fmla="*/ 280987 h 800100"/>
                <a:gd name="connsiteX0" fmla="*/ 7144 w 2431256"/>
                <a:gd name="connsiteY0" fmla="*/ 290138 h 809251"/>
                <a:gd name="connsiteX1" fmla="*/ 230981 w 2431256"/>
                <a:gd name="connsiteY1" fmla="*/ 402057 h 809251"/>
                <a:gd name="connsiteX2" fmla="*/ 542925 w 2431256"/>
                <a:gd name="connsiteY2" fmla="*/ 554457 h 809251"/>
                <a:gd name="connsiteX3" fmla="*/ 797719 w 2431256"/>
                <a:gd name="connsiteY3" fmla="*/ 666376 h 809251"/>
                <a:gd name="connsiteX4" fmla="*/ 1204913 w 2431256"/>
                <a:gd name="connsiteY4" fmla="*/ 790201 h 809251"/>
                <a:gd name="connsiteX5" fmla="*/ 1476375 w 2431256"/>
                <a:gd name="connsiteY5" fmla="*/ 809251 h 809251"/>
                <a:gd name="connsiteX6" fmla="*/ 1735931 w 2431256"/>
                <a:gd name="connsiteY6" fmla="*/ 790201 h 809251"/>
                <a:gd name="connsiteX7" fmla="*/ 1995488 w 2431256"/>
                <a:gd name="connsiteY7" fmla="*/ 733051 h 809251"/>
                <a:gd name="connsiteX8" fmla="*/ 2202656 w 2431256"/>
                <a:gd name="connsiteY8" fmla="*/ 647326 h 809251"/>
                <a:gd name="connsiteX9" fmla="*/ 2431256 w 2431256"/>
                <a:gd name="connsiteY9" fmla="*/ 504451 h 809251"/>
                <a:gd name="connsiteX10" fmla="*/ 2364581 w 2431256"/>
                <a:gd name="connsiteY10" fmla="*/ 259182 h 809251"/>
                <a:gd name="connsiteX11" fmla="*/ 1943100 w 2431256"/>
                <a:gd name="connsiteY11" fmla="*/ 402057 h 809251"/>
                <a:gd name="connsiteX12" fmla="*/ 1447800 w 2431256"/>
                <a:gd name="connsiteY12" fmla="*/ 530644 h 809251"/>
                <a:gd name="connsiteX13" fmla="*/ 881063 w 2431256"/>
                <a:gd name="connsiteY13" fmla="*/ 349669 h 809251"/>
                <a:gd name="connsiteX14" fmla="*/ 859631 w 2431256"/>
                <a:gd name="connsiteY14" fmla="*/ 333001 h 809251"/>
                <a:gd name="connsiteX15" fmla="*/ 333375 w 2431256"/>
                <a:gd name="connsiteY15" fmla="*/ 25819 h 809251"/>
                <a:gd name="connsiteX16" fmla="*/ 185738 w 2431256"/>
                <a:gd name="connsiteY16" fmla="*/ 16294 h 809251"/>
                <a:gd name="connsiteX17" fmla="*/ 147638 w 2431256"/>
                <a:gd name="connsiteY17" fmla="*/ 49632 h 809251"/>
                <a:gd name="connsiteX18" fmla="*/ 119063 w 2431256"/>
                <a:gd name="connsiteY18" fmla="*/ 85351 h 809251"/>
                <a:gd name="connsiteX19" fmla="*/ 64294 w 2431256"/>
                <a:gd name="connsiteY19" fmla="*/ 9151 h 809251"/>
                <a:gd name="connsiteX20" fmla="*/ 40481 w 2431256"/>
                <a:gd name="connsiteY20" fmla="*/ 21057 h 809251"/>
                <a:gd name="connsiteX21" fmla="*/ 11906 w 2431256"/>
                <a:gd name="connsiteY21" fmla="*/ 21057 h 809251"/>
                <a:gd name="connsiteX22" fmla="*/ 0 w 2431256"/>
                <a:gd name="connsiteY22" fmla="*/ 144882 h 809251"/>
                <a:gd name="connsiteX23" fmla="*/ 7144 w 2431256"/>
                <a:gd name="connsiteY23" fmla="*/ 290138 h 809251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2925 w 2431256"/>
                <a:gd name="connsiteY2" fmla="*/ 548188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2925 w 2431256"/>
                <a:gd name="connsiteY2" fmla="*/ 548188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2925 w 2431256"/>
                <a:gd name="connsiteY2" fmla="*/ 548188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5307 w 2431256"/>
                <a:gd name="connsiteY2" fmla="*/ 560094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5307 w 2431256"/>
                <a:gd name="connsiteY2" fmla="*/ 560094 h 802982"/>
                <a:gd name="connsiteX3" fmla="*/ 797719 w 2431256"/>
                <a:gd name="connsiteY3" fmla="*/ 676776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5307 w 2431256"/>
                <a:gd name="connsiteY2" fmla="*/ 560094 h 802982"/>
                <a:gd name="connsiteX3" fmla="*/ 797719 w 2431256"/>
                <a:gd name="connsiteY3" fmla="*/ 676776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6866"/>
                <a:gd name="connsiteX1" fmla="*/ 230981 w 2431256"/>
                <a:gd name="connsiteY1" fmla="*/ 395788 h 806866"/>
                <a:gd name="connsiteX2" fmla="*/ 545307 w 2431256"/>
                <a:gd name="connsiteY2" fmla="*/ 560094 h 806866"/>
                <a:gd name="connsiteX3" fmla="*/ 797719 w 2431256"/>
                <a:gd name="connsiteY3" fmla="*/ 676776 h 806866"/>
                <a:gd name="connsiteX4" fmla="*/ 1204913 w 2431256"/>
                <a:gd name="connsiteY4" fmla="*/ 783932 h 806866"/>
                <a:gd name="connsiteX5" fmla="*/ 1476375 w 2431256"/>
                <a:gd name="connsiteY5" fmla="*/ 802982 h 806866"/>
                <a:gd name="connsiteX6" fmla="*/ 1735931 w 2431256"/>
                <a:gd name="connsiteY6" fmla="*/ 783932 h 806866"/>
                <a:gd name="connsiteX7" fmla="*/ 1995488 w 2431256"/>
                <a:gd name="connsiteY7" fmla="*/ 726782 h 806866"/>
                <a:gd name="connsiteX8" fmla="*/ 2202656 w 2431256"/>
                <a:gd name="connsiteY8" fmla="*/ 641057 h 806866"/>
                <a:gd name="connsiteX9" fmla="*/ 2431256 w 2431256"/>
                <a:gd name="connsiteY9" fmla="*/ 498182 h 806866"/>
                <a:gd name="connsiteX10" fmla="*/ 2364581 w 2431256"/>
                <a:gd name="connsiteY10" fmla="*/ 252913 h 806866"/>
                <a:gd name="connsiteX11" fmla="*/ 1943100 w 2431256"/>
                <a:gd name="connsiteY11" fmla="*/ 395788 h 806866"/>
                <a:gd name="connsiteX12" fmla="*/ 1447800 w 2431256"/>
                <a:gd name="connsiteY12" fmla="*/ 524375 h 806866"/>
                <a:gd name="connsiteX13" fmla="*/ 881063 w 2431256"/>
                <a:gd name="connsiteY13" fmla="*/ 343400 h 806866"/>
                <a:gd name="connsiteX14" fmla="*/ 859631 w 2431256"/>
                <a:gd name="connsiteY14" fmla="*/ 326732 h 806866"/>
                <a:gd name="connsiteX15" fmla="*/ 333375 w 2431256"/>
                <a:gd name="connsiteY15" fmla="*/ 19550 h 806866"/>
                <a:gd name="connsiteX16" fmla="*/ 185738 w 2431256"/>
                <a:gd name="connsiteY16" fmla="*/ 10025 h 806866"/>
                <a:gd name="connsiteX17" fmla="*/ 147638 w 2431256"/>
                <a:gd name="connsiteY17" fmla="*/ 43363 h 806866"/>
                <a:gd name="connsiteX18" fmla="*/ 119063 w 2431256"/>
                <a:gd name="connsiteY18" fmla="*/ 79082 h 806866"/>
                <a:gd name="connsiteX19" fmla="*/ 64294 w 2431256"/>
                <a:gd name="connsiteY19" fmla="*/ 2882 h 806866"/>
                <a:gd name="connsiteX20" fmla="*/ 40481 w 2431256"/>
                <a:gd name="connsiteY20" fmla="*/ 14788 h 806866"/>
                <a:gd name="connsiteX21" fmla="*/ 11906 w 2431256"/>
                <a:gd name="connsiteY21" fmla="*/ 14788 h 806866"/>
                <a:gd name="connsiteX22" fmla="*/ 0 w 2431256"/>
                <a:gd name="connsiteY22" fmla="*/ 138613 h 806866"/>
                <a:gd name="connsiteX23" fmla="*/ 7144 w 2431256"/>
                <a:gd name="connsiteY23" fmla="*/ 283869 h 806866"/>
                <a:gd name="connsiteX0" fmla="*/ 7144 w 2431256"/>
                <a:gd name="connsiteY0" fmla="*/ 283869 h 805665"/>
                <a:gd name="connsiteX1" fmla="*/ 230981 w 2431256"/>
                <a:gd name="connsiteY1" fmla="*/ 395788 h 805665"/>
                <a:gd name="connsiteX2" fmla="*/ 545307 w 2431256"/>
                <a:gd name="connsiteY2" fmla="*/ 560094 h 805665"/>
                <a:gd name="connsiteX3" fmla="*/ 797719 w 2431256"/>
                <a:gd name="connsiteY3" fmla="*/ 676776 h 805665"/>
                <a:gd name="connsiteX4" fmla="*/ 1204913 w 2431256"/>
                <a:gd name="connsiteY4" fmla="*/ 783932 h 805665"/>
                <a:gd name="connsiteX5" fmla="*/ 1476375 w 2431256"/>
                <a:gd name="connsiteY5" fmla="*/ 802982 h 805665"/>
                <a:gd name="connsiteX6" fmla="*/ 1735931 w 2431256"/>
                <a:gd name="connsiteY6" fmla="*/ 783932 h 805665"/>
                <a:gd name="connsiteX7" fmla="*/ 1995488 w 2431256"/>
                <a:gd name="connsiteY7" fmla="*/ 726782 h 805665"/>
                <a:gd name="connsiteX8" fmla="*/ 2202656 w 2431256"/>
                <a:gd name="connsiteY8" fmla="*/ 641057 h 805665"/>
                <a:gd name="connsiteX9" fmla="*/ 2431256 w 2431256"/>
                <a:gd name="connsiteY9" fmla="*/ 498182 h 805665"/>
                <a:gd name="connsiteX10" fmla="*/ 2364581 w 2431256"/>
                <a:gd name="connsiteY10" fmla="*/ 252913 h 805665"/>
                <a:gd name="connsiteX11" fmla="*/ 1943100 w 2431256"/>
                <a:gd name="connsiteY11" fmla="*/ 395788 h 805665"/>
                <a:gd name="connsiteX12" fmla="*/ 1447800 w 2431256"/>
                <a:gd name="connsiteY12" fmla="*/ 524375 h 805665"/>
                <a:gd name="connsiteX13" fmla="*/ 881063 w 2431256"/>
                <a:gd name="connsiteY13" fmla="*/ 343400 h 805665"/>
                <a:gd name="connsiteX14" fmla="*/ 859631 w 2431256"/>
                <a:gd name="connsiteY14" fmla="*/ 326732 h 805665"/>
                <a:gd name="connsiteX15" fmla="*/ 333375 w 2431256"/>
                <a:gd name="connsiteY15" fmla="*/ 19550 h 805665"/>
                <a:gd name="connsiteX16" fmla="*/ 185738 w 2431256"/>
                <a:gd name="connsiteY16" fmla="*/ 10025 h 805665"/>
                <a:gd name="connsiteX17" fmla="*/ 147638 w 2431256"/>
                <a:gd name="connsiteY17" fmla="*/ 43363 h 805665"/>
                <a:gd name="connsiteX18" fmla="*/ 119063 w 2431256"/>
                <a:gd name="connsiteY18" fmla="*/ 79082 h 805665"/>
                <a:gd name="connsiteX19" fmla="*/ 64294 w 2431256"/>
                <a:gd name="connsiteY19" fmla="*/ 2882 h 805665"/>
                <a:gd name="connsiteX20" fmla="*/ 40481 w 2431256"/>
                <a:gd name="connsiteY20" fmla="*/ 14788 h 805665"/>
                <a:gd name="connsiteX21" fmla="*/ 11906 w 2431256"/>
                <a:gd name="connsiteY21" fmla="*/ 14788 h 805665"/>
                <a:gd name="connsiteX22" fmla="*/ 0 w 2431256"/>
                <a:gd name="connsiteY22" fmla="*/ 138613 h 805665"/>
                <a:gd name="connsiteX23" fmla="*/ 7144 w 2431256"/>
                <a:gd name="connsiteY23" fmla="*/ 283869 h 805665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514851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514851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9799 w 2431256"/>
                <a:gd name="connsiteY8" fmla="*/ 660107 h 825511"/>
                <a:gd name="connsiteX9" fmla="*/ 2431256 w 2431256"/>
                <a:gd name="connsiteY9" fmla="*/ 514851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4457"/>
                <a:gd name="connsiteX1" fmla="*/ 230981 w 2431256"/>
                <a:gd name="connsiteY1" fmla="*/ 395788 h 824457"/>
                <a:gd name="connsiteX2" fmla="*/ 545307 w 2431256"/>
                <a:gd name="connsiteY2" fmla="*/ 560094 h 824457"/>
                <a:gd name="connsiteX3" fmla="*/ 797719 w 2431256"/>
                <a:gd name="connsiteY3" fmla="*/ 676776 h 824457"/>
                <a:gd name="connsiteX4" fmla="*/ 1204913 w 2431256"/>
                <a:gd name="connsiteY4" fmla="*/ 783932 h 824457"/>
                <a:gd name="connsiteX5" fmla="*/ 1483519 w 2431256"/>
                <a:gd name="connsiteY5" fmla="*/ 824414 h 824457"/>
                <a:gd name="connsiteX6" fmla="*/ 1747837 w 2431256"/>
                <a:gd name="connsiteY6" fmla="*/ 791076 h 824457"/>
                <a:gd name="connsiteX7" fmla="*/ 1995488 w 2431256"/>
                <a:gd name="connsiteY7" fmla="*/ 726782 h 824457"/>
                <a:gd name="connsiteX8" fmla="*/ 2209799 w 2431256"/>
                <a:gd name="connsiteY8" fmla="*/ 660107 h 824457"/>
                <a:gd name="connsiteX9" fmla="*/ 2431256 w 2431256"/>
                <a:gd name="connsiteY9" fmla="*/ 514851 h 824457"/>
                <a:gd name="connsiteX10" fmla="*/ 2364581 w 2431256"/>
                <a:gd name="connsiteY10" fmla="*/ 252913 h 824457"/>
                <a:gd name="connsiteX11" fmla="*/ 1943100 w 2431256"/>
                <a:gd name="connsiteY11" fmla="*/ 395788 h 824457"/>
                <a:gd name="connsiteX12" fmla="*/ 1447800 w 2431256"/>
                <a:gd name="connsiteY12" fmla="*/ 524375 h 824457"/>
                <a:gd name="connsiteX13" fmla="*/ 881063 w 2431256"/>
                <a:gd name="connsiteY13" fmla="*/ 343400 h 824457"/>
                <a:gd name="connsiteX14" fmla="*/ 859631 w 2431256"/>
                <a:gd name="connsiteY14" fmla="*/ 326732 h 824457"/>
                <a:gd name="connsiteX15" fmla="*/ 333375 w 2431256"/>
                <a:gd name="connsiteY15" fmla="*/ 19550 h 824457"/>
                <a:gd name="connsiteX16" fmla="*/ 185738 w 2431256"/>
                <a:gd name="connsiteY16" fmla="*/ 10025 h 824457"/>
                <a:gd name="connsiteX17" fmla="*/ 147638 w 2431256"/>
                <a:gd name="connsiteY17" fmla="*/ 43363 h 824457"/>
                <a:gd name="connsiteX18" fmla="*/ 119063 w 2431256"/>
                <a:gd name="connsiteY18" fmla="*/ 79082 h 824457"/>
                <a:gd name="connsiteX19" fmla="*/ 64294 w 2431256"/>
                <a:gd name="connsiteY19" fmla="*/ 2882 h 824457"/>
                <a:gd name="connsiteX20" fmla="*/ 40481 w 2431256"/>
                <a:gd name="connsiteY20" fmla="*/ 14788 h 824457"/>
                <a:gd name="connsiteX21" fmla="*/ 11906 w 2431256"/>
                <a:gd name="connsiteY21" fmla="*/ 14788 h 824457"/>
                <a:gd name="connsiteX22" fmla="*/ 0 w 2431256"/>
                <a:gd name="connsiteY22" fmla="*/ 138613 h 824457"/>
                <a:gd name="connsiteX23" fmla="*/ 7144 w 2431256"/>
                <a:gd name="connsiteY23" fmla="*/ 283869 h 824457"/>
                <a:gd name="connsiteX0" fmla="*/ 7144 w 2431256"/>
                <a:gd name="connsiteY0" fmla="*/ 283869 h 824457"/>
                <a:gd name="connsiteX1" fmla="*/ 230981 w 2431256"/>
                <a:gd name="connsiteY1" fmla="*/ 379119 h 824457"/>
                <a:gd name="connsiteX2" fmla="*/ 545307 w 2431256"/>
                <a:gd name="connsiteY2" fmla="*/ 560094 h 824457"/>
                <a:gd name="connsiteX3" fmla="*/ 797719 w 2431256"/>
                <a:gd name="connsiteY3" fmla="*/ 676776 h 824457"/>
                <a:gd name="connsiteX4" fmla="*/ 1204913 w 2431256"/>
                <a:gd name="connsiteY4" fmla="*/ 783932 h 824457"/>
                <a:gd name="connsiteX5" fmla="*/ 1483519 w 2431256"/>
                <a:gd name="connsiteY5" fmla="*/ 824414 h 824457"/>
                <a:gd name="connsiteX6" fmla="*/ 1747837 w 2431256"/>
                <a:gd name="connsiteY6" fmla="*/ 791076 h 824457"/>
                <a:gd name="connsiteX7" fmla="*/ 1995488 w 2431256"/>
                <a:gd name="connsiteY7" fmla="*/ 726782 h 824457"/>
                <a:gd name="connsiteX8" fmla="*/ 2209799 w 2431256"/>
                <a:gd name="connsiteY8" fmla="*/ 660107 h 824457"/>
                <a:gd name="connsiteX9" fmla="*/ 2431256 w 2431256"/>
                <a:gd name="connsiteY9" fmla="*/ 514851 h 824457"/>
                <a:gd name="connsiteX10" fmla="*/ 2364581 w 2431256"/>
                <a:gd name="connsiteY10" fmla="*/ 252913 h 824457"/>
                <a:gd name="connsiteX11" fmla="*/ 1943100 w 2431256"/>
                <a:gd name="connsiteY11" fmla="*/ 395788 h 824457"/>
                <a:gd name="connsiteX12" fmla="*/ 1447800 w 2431256"/>
                <a:gd name="connsiteY12" fmla="*/ 524375 h 824457"/>
                <a:gd name="connsiteX13" fmla="*/ 881063 w 2431256"/>
                <a:gd name="connsiteY13" fmla="*/ 343400 h 824457"/>
                <a:gd name="connsiteX14" fmla="*/ 859631 w 2431256"/>
                <a:gd name="connsiteY14" fmla="*/ 326732 h 824457"/>
                <a:gd name="connsiteX15" fmla="*/ 333375 w 2431256"/>
                <a:gd name="connsiteY15" fmla="*/ 19550 h 824457"/>
                <a:gd name="connsiteX16" fmla="*/ 185738 w 2431256"/>
                <a:gd name="connsiteY16" fmla="*/ 10025 h 824457"/>
                <a:gd name="connsiteX17" fmla="*/ 147638 w 2431256"/>
                <a:gd name="connsiteY17" fmla="*/ 43363 h 824457"/>
                <a:gd name="connsiteX18" fmla="*/ 119063 w 2431256"/>
                <a:gd name="connsiteY18" fmla="*/ 79082 h 824457"/>
                <a:gd name="connsiteX19" fmla="*/ 64294 w 2431256"/>
                <a:gd name="connsiteY19" fmla="*/ 2882 h 824457"/>
                <a:gd name="connsiteX20" fmla="*/ 40481 w 2431256"/>
                <a:gd name="connsiteY20" fmla="*/ 14788 h 824457"/>
                <a:gd name="connsiteX21" fmla="*/ 11906 w 2431256"/>
                <a:gd name="connsiteY21" fmla="*/ 14788 h 824457"/>
                <a:gd name="connsiteX22" fmla="*/ 0 w 2431256"/>
                <a:gd name="connsiteY22" fmla="*/ 138613 h 824457"/>
                <a:gd name="connsiteX23" fmla="*/ 7144 w 2431256"/>
                <a:gd name="connsiteY23" fmla="*/ 283869 h 824457"/>
                <a:gd name="connsiteX0" fmla="*/ 7144 w 2431256"/>
                <a:gd name="connsiteY0" fmla="*/ 283869 h 824457"/>
                <a:gd name="connsiteX1" fmla="*/ 230981 w 2431256"/>
                <a:gd name="connsiteY1" fmla="*/ 379119 h 824457"/>
                <a:gd name="connsiteX2" fmla="*/ 545307 w 2431256"/>
                <a:gd name="connsiteY2" fmla="*/ 560094 h 824457"/>
                <a:gd name="connsiteX3" fmla="*/ 797719 w 2431256"/>
                <a:gd name="connsiteY3" fmla="*/ 676776 h 824457"/>
                <a:gd name="connsiteX4" fmla="*/ 1204913 w 2431256"/>
                <a:gd name="connsiteY4" fmla="*/ 783932 h 824457"/>
                <a:gd name="connsiteX5" fmla="*/ 1483519 w 2431256"/>
                <a:gd name="connsiteY5" fmla="*/ 824414 h 824457"/>
                <a:gd name="connsiteX6" fmla="*/ 1747837 w 2431256"/>
                <a:gd name="connsiteY6" fmla="*/ 791076 h 824457"/>
                <a:gd name="connsiteX7" fmla="*/ 1995488 w 2431256"/>
                <a:gd name="connsiteY7" fmla="*/ 726782 h 824457"/>
                <a:gd name="connsiteX8" fmla="*/ 2209799 w 2431256"/>
                <a:gd name="connsiteY8" fmla="*/ 660107 h 824457"/>
                <a:gd name="connsiteX9" fmla="*/ 2431256 w 2431256"/>
                <a:gd name="connsiteY9" fmla="*/ 514851 h 824457"/>
                <a:gd name="connsiteX10" fmla="*/ 2364581 w 2431256"/>
                <a:gd name="connsiteY10" fmla="*/ 252913 h 824457"/>
                <a:gd name="connsiteX11" fmla="*/ 1943100 w 2431256"/>
                <a:gd name="connsiteY11" fmla="*/ 395788 h 824457"/>
                <a:gd name="connsiteX12" fmla="*/ 1447800 w 2431256"/>
                <a:gd name="connsiteY12" fmla="*/ 524375 h 824457"/>
                <a:gd name="connsiteX13" fmla="*/ 881063 w 2431256"/>
                <a:gd name="connsiteY13" fmla="*/ 343400 h 824457"/>
                <a:gd name="connsiteX14" fmla="*/ 859631 w 2431256"/>
                <a:gd name="connsiteY14" fmla="*/ 326732 h 824457"/>
                <a:gd name="connsiteX15" fmla="*/ 333375 w 2431256"/>
                <a:gd name="connsiteY15" fmla="*/ 19550 h 824457"/>
                <a:gd name="connsiteX16" fmla="*/ 185738 w 2431256"/>
                <a:gd name="connsiteY16" fmla="*/ 10025 h 824457"/>
                <a:gd name="connsiteX17" fmla="*/ 147638 w 2431256"/>
                <a:gd name="connsiteY17" fmla="*/ 43363 h 824457"/>
                <a:gd name="connsiteX18" fmla="*/ 119063 w 2431256"/>
                <a:gd name="connsiteY18" fmla="*/ 79082 h 824457"/>
                <a:gd name="connsiteX19" fmla="*/ 64294 w 2431256"/>
                <a:gd name="connsiteY19" fmla="*/ 2882 h 824457"/>
                <a:gd name="connsiteX20" fmla="*/ 40481 w 2431256"/>
                <a:gd name="connsiteY20" fmla="*/ 14788 h 824457"/>
                <a:gd name="connsiteX21" fmla="*/ 11906 w 2431256"/>
                <a:gd name="connsiteY21" fmla="*/ 14788 h 824457"/>
                <a:gd name="connsiteX22" fmla="*/ 0 w 2431256"/>
                <a:gd name="connsiteY22" fmla="*/ 138613 h 824457"/>
                <a:gd name="connsiteX23" fmla="*/ 7144 w 2431256"/>
                <a:gd name="connsiteY23" fmla="*/ 283869 h 824457"/>
                <a:gd name="connsiteX0" fmla="*/ 0 w 2433637"/>
                <a:gd name="connsiteY0" fmla="*/ 279106 h 824457"/>
                <a:gd name="connsiteX1" fmla="*/ 233362 w 2433637"/>
                <a:gd name="connsiteY1" fmla="*/ 379119 h 824457"/>
                <a:gd name="connsiteX2" fmla="*/ 547688 w 2433637"/>
                <a:gd name="connsiteY2" fmla="*/ 560094 h 824457"/>
                <a:gd name="connsiteX3" fmla="*/ 800100 w 2433637"/>
                <a:gd name="connsiteY3" fmla="*/ 676776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457"/>
                <a:gd name="connsiteX1" fmla="*/ 228600 w 2433637"/>
                <a:gd name="connsiteY1" fmla="*/ 383881 h 824457"/>
                <a:gd name="connsiteX2" fmla="*/ 547688 w 2433637"/>
                <a:gd name="connsiteY2" fmla="*/ 560094 h 824457"/>
                <a:gd name="connsiteX3" fmla="*/ 800100 w 2433637"/>
                <a:gd name="connsiteY3" fmla="*/ 676776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457"/>
                <a:gd name="connsiteX1" fmla="*/ 228600 w 2433637"/>
                <a:gd name="connsiteY1" fmla="*/ 383881 h 824457"/>
                <a:gd name="connsiteX2" fmla="*/ 597694 w 2433637"/>
                <a:gd name="connsiteY2" fmla="*/ 581525 h 824457"/>
                <a:gd name="connsiteX3" fmla="*/ 800100 w 2433637"/>
                <a:gd name="connsiteY3" fmla="*/ 676776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457"/>
                <a:gd name="connsiteX1" fmla="*/ 228600 w 2433637"/>
                <a:gd name="connsiteY1" fmla="*/ 383881 h 824457"/>
                <a:gd name="connsiteX2" fmla="*/ 597694 w 2433637"/>
                <a:gd name="connsiteY2" fmla="*/ 581525 h 824457"/>
                <a:gd name="connsiteX3" fmla="*/ 919163 w 2433637"/>
                <a:gd name="connsiteY3" fmla="*/ 724401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503"/>
                <a:gd name="connsiteX1" fmla="*/ 228600 w 2433637"/>
                <a:gd name="connsiteY1" fmla="*/ 383881 h 824503"/>
                <a:gd name="connsiteX2" fmla="*/ 597694 w 2433637"/>
                <a:gd name="connsiteY2" fmla="*/ 581525 h 824503"/>
                <a:gd name="connsiteX3" fmla="*/ 919163 w 2433637"/>
                <a:gd name="connsiteY3" fmla="*/ 724401 h 824503"/>
                <a:gd name="connsiteX4" fmla="*/ 1209675 w 2433637"/>
                <a:gd name="connsiteY4" fmla="*/ 798219 h 824503"/>
                <a:gd name="connsiteX5" fmla="*/ 1485900 w 2433637"/>
                <a:gd name="connsiteY5" fmla="*/ 824414 h 824503"/>
                <a:gd name="connsiteX6" fmla="*/ 1750218 w 2433637"/>
                <a:gd name="connsiteY6" fmla="*/ 791076 h 824503"/>
                <a:gd name="connsiteX7" fmla="*/ 1997869 w 2433637"/>
                <a:gd name="connsiteY7" fmla="*/ 726782 h 824503"/>
                <a:gd name="connsiteX8" fmla="*/ 2212180 w 2433637"/>
                <a:gd name="connsiteY8" fmla="*/ 660107 h 824503"/>
                <a:gd name="connsiteX9" fmla="*/ 2433637 w 2433637"/>
                <a:gd name="connsiteY9" fmla="*/ 514851 h 824503"/>
                <a:gd name="connsiteX10" fmla="*/ 2366962 w 2433637"/>
                <a:gd name="connsiteY10" fmla="*/ 252913 h 824503"/>
                <a:gd name="connsiteX11" fmla="*/ 1945481 w 2433637"/>
                <a:gd name="connsiteY11" fmla="*/ 395788 h 824503"/>
                <a:gd name="connsiteX12" fmla="*/ 1450181 w 2433637"/>
                <a:gd name="connsiteY12" fmla="*/ 524375 h 824503"/>
                <a:gd name="connsiteX13" fmla="*/ 883444 w 2433637"/>
                <a:gd name="connsiteY13" fmla="*/ 343400 h 824503"/>
                <a:gd name="connsiteX14" fmla="*/ 862012 w 2433637"/>
                <a:gd name="connsiteY14" fmla="*/ 326732 h 824503"/>
                <a:gd name="connsiteX15" fmla="*/ 335756 w 2433637"/>
                <a:gd name="connsiteY15" fmla="*/ 19550 h 824503"/>
                <a:gd name="connsiteX16" fmla="*/ 188119 w 2433637"/>
                <a:gd name="connsiteY16" fmla="*/ 10025 h 824503"/>
                <a:gd name="connsiteX17" fmla="*/ 150019 w 2433637"/>
                <a:gd name="connsiteY17" fmla="*/ 43363 h 824503"/>
                <a:gd name="connsiteX18" fmla="*/ 121444 w 2433637"/>
                <a:gd name="connsiteY18" fmla="*/ 79082 h 824503"/>
                <a:gd name="connsiteX19" fmla="*/ 66675 w 2433637"/>
                <a:gd name="connsiteY19" fmla="*/ 2882 h 824503"/>
                <a:gd name="connsiteX20" fmla="*/ 42862 w 2433637"/>
                <a:gd name="connsiteY20" fmla="*/ 14788 h 824503"/>
                <a:gd name="connsiteX21" fmla="*/ 14287 w 2433637"/>
                <a:gd name="connsiteY21" fmla="*/ 14788 h 824503"/>
                <a:gd name="connsiteX22" fmla="*/ 2381 w 2433637"/>
                <a:gd name="connsiteY22" fmla="*/ 138613 h 824503"/>
                <a:gd name="connsiteX23" fmla="*/ 0 w 2433637"/>
                <a:gd name="connsiteY23" fmla="*/ 279106 h 824503"/>
                <a:gd name="connsiteX0" fmla="*/ 0 w 2433637"/>
                <a:gd name="connsiteY0" fmla="*/ 279106 h 831618"/>
                <a:gd name="connsiteX1" fmla="*/ 228600 w 2433637"/>
                <a:gd name="connsiteY1" fmla="*/ 383881 h 831618"/>
                <a:gd name="connsiteX2" fmla="*/ 597694 w 2433637"/>
                <a:gd name="connsiteY2" fmla="*/ 581525 h 831618"/>
                <a:gd name="connsiteX3" fmla="*/ 919163 w 2433637"/>
                <a:gd name="connsiteY3" fmla="*/ 724401 h 831618"/>
                <a:gd name="connsiteX4" fmla="*/ 1209675 w 2433637"/>
                <a:gd name="connsiteY4" fmla="*/ 798219 h 831618"/>
                <a:gd name="connsiteX5" fmla="*/ 1502569 w 2433637"/>
                <a:gd name="connsiteY5" fmla="*/ 831558 h 831618"/>
                <a:gd name="connsiteX6" fmla="*/ 1750218 w 2433637"/>
                <a:gd name="connsiteY6" fmla="*/ 791076 h 831618"/>
                <a:gd name="connsiteX7" fmla="*/ 1997869 w 2433637"/>
                <a:gd name="connsiteY7" fmla="*/ 726782 h 831618"/>
                <a:gd name="connsiteX8" fmla="*/ 2212180 w 2433637"/>
                <a:gd name="connsiteY8" fmla="*/ 660107 h 831618"/>
                <a:gd name="connsiteX9" fmla="*/ 2433637 w 2433637"/>
                <a:gd name="connsiteY9" fmla="*/ 514851 h 831618"/>
                <a:gd name="connsiteX10" fmla="*/ 2366962 w 2433637"/>
                <a:gd name="connsiteY10" fmla="*/ 252913 h 831618"/>
                <a:gd name="connsiteX11" fmla="*/ 1945481 w 2433637"/>
                <a:gd name="connsiteY11" fmla="*/ 395788 h 831618"/>
                <a:gd name="connsiteX12" fmla="*/ 1450181 w 2433637"/>
                <a:gd name="connsiteY12" fmla="*/ 524375 h 831618"/>
                <a:gd name="connsiteX13" fmla="*/ 883444 w 2433637"/>
                <a:gd name="connsiteY13" fmla="*/ 343400 h 831618"/>
                <a:gd name="connsiteX14" fmla="*/ 862012 w 2433637"/>
                <a:gd name="connsiteY14" fmla="*/ 326732 h 831618"/>
                <a:gd name="connsiteX15" fmla="*/ 335756 w 2433637"/>
                <a:gd name="connsiteY15" fmla="*/ 19550 h 831618"/>
                <a:gd name="connsiteX16" fmla="*/ 188119 w 2433637"/>
                <a:gd name="connsiteY16" fmla="*/ 10025 h 831618"/>
                <a:gd name="connsiteX17" fmla="*/ 150019 w 2433637"/>
                <a:gd name="connsiteY17" fmla="*/ 43363 h 831618"/>
                <a:gd name="connsiteX18" fmla="*/ 121444 w 2433637"/>
                <a:gd name="connsiteY18" fmla="*/ 79082 h 831618"/>
                <a:gd name="connsiteX19" fmla="*/ 66675 w 2433637"/>
                <a:gd name="connsiteY19" fmla="*/ 2882 h 831618"/>
                <a:gd name="connsiteX20" fmla="*/ 42862 w 2433637"/>
                <a:gd name="connsiteY20" fmla="*/ 14788 h 831618"/>
                <a:gd name="connsiteX21" fmla="*/ 14287 w 2433637"/>
                <a:gd name="connsiteY21" fmla="*/ 14788 h 831618"/>
                <a:gd name="connsiteX22" fmla="*/ 2381 w 2433637"/>
                <a:gd name="connsiteY22" fmla="*/ 138613 h 831618"/>
                <a:gd name="connsiteX23" fmla="*/ 0 w 2433637"/>
                <a:gd name="connsiteY23" fmla="*/ 279106 h 831618"/>
                <a:gd name="connsiteX0" fmla="*/ 0 w 2433637"/>
                <a:gd name="connsiteY0" fmla="*/ 279106 h 831595"/>
                <a:gd name="connsiteX1" fmla="*/ 228600 w 2433637"/>
                <a:gd name="connsiteY1" fmla="*/ 383881 h 831595"/>
                <a:gd name="connsiteX2" fmla="*/ 597694 w 2433637"/>
                <a:gd name="connsiteY2" fmla="*/ 581525 h 831595"/>
                <a:gd name="connsiteX3" fmla="*/ 919163 w 2433637"/>
                <a:gd name="connsiteY3" fmla="*/ 724401 h 831595"/>
                <a:gd name="connsiteX4" fmla="*/ 1209675 w 2433637"/>
                <a:gd name="connsiteY4" fmla="*/ 798219 h 831595"/>
                <a:gd name="connsiteX5" fmla="*/ 1502569 w 2433637"/>
                <a:gd name="connsiteY5" fmla="*/ 831558 h 831595"/>
                <a:gd name="connsiteX6" fmla="*/ 1757362 w 2433637"/>
                <a:gd name="connsiteY6" fmla="*/ 802982 h 831595"/>
                <a:gd name="connsiteX7" fmla="*/ 1997869 w 2433637"/>
                <a:gd name="connsiteY7" fmla="*/ 726782 h 831595"/>
                <a:gd name="connsiteX8" fmla="*/ 2212180 w 2433637"/>
                <a:gd name="connsiteY8" fmla="*/ 660107 h 831595"/>
                <a:gd name="connsiteX9" fmla="*/ 2433637 w 2433637"/>
                <a:gd name="connsiteY9" fmla="*/ 514851 h 831595"/>
                <a:gd name="connsiteX10" fmla="*/ 2366962 w 2433637"/>
                <a:gd name="connsiteY10" fmla="*/ 252913 h 831595"/>
                <a:gd name="connsiteX11" fmla="*/ 1945481 w 2433637"/>
                <a:gd name="connsiteY11" fmla="*/ 395788 h 831595"/>
                <a:gd name="connsiteX12" fmla="*/ 1450181 w 2433637"/>
                <a:gd name="connsiteY12" fmla="*/ 524375 h 831595"/>
                <a:gd name="connsiteX13" fmla="*/ 883444 w 2433637"/>
                <a:gd name="connsiteY13" fmla="*/ 343400 h 831595"/>
                <a:gd name="connsiteX14" fmla="*/ 862012 w 2433637"/>
                <a:gd name="connsiteY14" fmla="*/ 326732 h 831595"/>
                <a:gd name="connsiteX15" fmla="*/ 335756 w 2433637"/>
                <a:gd name="connsiteY15" fmla="*/ 19550 h 831595"/>
                <a:gd name="connsiteX16" fmla="*/ 188119 w 2433637"/>
                <a:gd name="connsiteY16" fmla="*/ 10025 h 831595"/>
                <a:gd name="connsiteX17" fmla="*/ 150019 w 2433637"/>
                <a:gd name="connsiteY17" fmla="*/ 43363 h 831595"/>
                <a:gd name="connsiteX18" fmla="*/ 121444 w 2433637"/>
                <a:gd name="connsiteY18" fmla="*/ 79082 h 831595"/>
                <a:gd name="connsiteX19" fmla="*/ 66675 w 2433637"/>
                <a:gd name="connsiteY19" fmla="*/ 2882 h 831595"/>
                <a:gd name="connsiteX20" fmla="*/ 42862 w 2433637"/>
                <a:gd name="connsiteY20" fmla="*/ 14788 h 831595"/>
                <a:gd name="connsiteX21" fmla="*/ 14287 w 2433637"/>
                <a:gd name="connsiteY21" fmla="*/ 14788 h 831595"/>
                <a:gd name="connsiteX22" fmla="*/ 2381 w 2433637"/>
                <a:gd name="connsiteY22" fmla="*/ 138613 h 831595"/>
                <a:gd name="connsiteX23" fmla="*/ 0 w 2433637"/>
                <a:gd name="connsiteY23" fmla="*/ 279106 h 831595"/>
                <a:gd name="connsiteX0" fmla="*/ 0 w 2433637"/>
                <a:gd name="connsiteY0" fmla="*/ 279106 h 831590"/>
                <a:gd name="connsiteX1" fmla="*/ 228600 w 2433637"/>
                <a:gd name="connsiteY1" fmla="*/ 383881 h 831590"/>
                <a:gd name="connsiteX2" fmla="*/ 597694 w 2433637"/>
                <a:gd name="connsiteY2" fmla="*/ 581525 h 831590"/>
                <a:gd name="connsiteX3" fmla="*/ 919163 w 2433637"/>
                <a:gd name="connsiteY3" fmla="*/ 724401 h 831590"/>
                <a:gd name="connsiteX4" fmla="*/ 1209675 w 2433637"/>
                <a:gd name="connsiteY4" fmla="*/ 798219 h 831590"/>
                <a:gd name="connsiteX5" fmla="*/ 1502569 w 2433637"/>
                <a:gd name="connsiteY5" fmla="*/ 831558 h 831590"/>
                <a:gd name="connsiteX6" fmla="*/ 1757362 w 2433637"/>
                <a:gd name="connsiteY6" fmla="*/ 802982 h 831590"/>
                <a:gd name="connsiteX7" fmla="*/ 2005013 w 2433637"/>
                <a:gd name="connsiteY7" fmla="*/ 738688 h 831590"/>
                <a:gd name="connsiteX8" fmla="*/ 2212180 w 2433637"/>
                <a:gd name="connsiteY8" fmla="*/ 660107 h 831590"/>
                <a:gd name="connsiteX9" fmla="*/ 2433637 w 2433637"/>
                <a:gd name="connsiteY9" fmla="*/ 514851 h 831590"/>
                <a:gd name="connsiteX10" fmla="*/ 2366962 w 2433637"/>
                <a:gd name="connsiteY10" fmla="*/ 252913 h 831590"/>
                <a:gd name="connsiteX11" fmla="*/ 1945481 w 2433637"/>
                <a:gd name="connsiteY11" fmla="*/ 395788 h 831590"/>
                <a:gd name="connsiteX12" fmla="*/ 1450181 w 2433637"/>
                <a:gd name="connsiteY12" fmla="*/ 524375 h 831590"/>
                <a:gd name="connsiteX13" fmla="*/ 883444 w 2433637"/>
                <a:gd name="connsiteY13" fmla="*/ 343400 h 831590"/>
                <a:gd name="connsiteX14" fmla="*/ 862012 w 2433637"/>
                <a:gd name="connsiteY14" fmla="*/ 326732 h 831590"/>
                <a:gd name="connsiteX15" fmla="*/ 335756 w 2433637"/>
                <a:gd name="connsiteY15" fmla="*/ 19550 h 831590"/>
                <a:gd name="connsiteX16" fmla="*/ 188119 w 2433637"/>
                <a:gd name="connsiteY16" fmla="*/ 10025 h 831590"/>
                <a:gd name="connsiteX17" fmla="*/ 150019 w 2433637"/>
                <a:gd name="connsiteY17" fmla="*/ 43363 h 831590"/>
                <a:gd name="connsiteX18" fmla="*/ 121444 w 2433637"/>
                <a:gd name="connsiteY18" fmla="*/ 79082 h 831590"/>
                <a:gd name="connsiteX19" fmla="*/ 66675 w 2433637"/>
                <a:gd name="connsiteY19" fmla="*/ 2882 h 831590"/>
                <a:gd name="connsiteX20" fmla="*/ 42862 w 2433637"/>
                <a:gd name="connsiteY20" fmla="*/ 14788 h 831590"/>
                <a:gd name="connsiteX21" fmla="*/ 14287 w 2433637"/>
                <a:gd name="connsiteY21" fmla="*/ 14788 h 831590"/>
                <a:gd name="connsiteX22" fmla="*/ 2381 w 2433637"/>
                <a:gd name="connsiteY22" fmla="*/ 138613 h 831590"/>
                <a:gd name="connsiteX23" fmla="*/ 0 w 2433637"/>
                <a:gd name="connsiteY23" fmla="*/ 279106 h 831590"/>
                <a:gd name="connsiteX0" fmla="*/ 2488 w 2431362"/>
                <a:gd name="connsiteY0" fmla="*/ 329113 h 831590"/>
                <a:gd name="connsiteX1" fmla="*/ 226325 w 2431362"/>
                <a:gd name="connsiteY1" fmla="*/ 383881 h 831590"/>
                <a:gd name="connsiteX2" fmla="*/ 595419 w 2431362"/>
                <a:gd name="connsiteY2" fmla="*/ 581525 h 831590"/>
                <a:gd name="connsiteX3" fmla="*/ 916888 w 2431362"/>
                <a:gd name="connsiteY3" fmla="*/ 724401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31590"/>
                <a:gd name="connsiteX1" fmla="*/ 214419 w 2431362"/>
                <a:gd name="connsiteY1" fmla="*/ 431506 h 831590"/>
                <a:gd name="connsiteX2" fmla="*/ 595419 w 2431362"/>
                <a:gd name="connsiteY2" fmla="*/ 581525 h 831590"/>
                <a:gd name="connsiteX3" fmla="*/ 916888 w 2431362"/>
                <a:gd name="connsiteY3" fmla="*/ 724401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31590"/>
                <a:gd name="connsiteX1" fmla="*/ 214419 w 2431362"/>
                <a:gd name="connsiteY1" fmla="*/ 431506 h 831590"/>
                <a:gd name="connsiteX2" fmla="*/ 576369 w 2431362"/>
                <a:gd name="connsiteY2" fmla="*/ 600575 h 831590"/>
                <a:gd name="connsiteX3" fmla="*/ 916888 w 2431362"/>
                <a:gd name="connsiteY3" fmla="*/ 724401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31590"/>
                <a:gd name="connsiteX1" fmla="*/ 214419 w 2431362"/>
                <a:gd name="connsiteY1" fmla="*/ 431506 h 831590"/>
                <a:gd name="connsiteX2" fmla="*/ 576369 w 2431362"/>
                <a:gd name="connsiteY2" fmla="*/ 600575 h 831590"/>
                <a:gd name="connsiteX3" fmla="*/ 897838 w 2431362"/>
                <a:gd name="connsiteY3" fmla="*/ 757739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43709"/>
                <a:gd name="connsiteX1" fmla="*/ 214419 w 2431362"/>
                <a:gd name="connsiteY1" fmla="*/ 431506 h 843709"/>
                <a:gd name="connsiteX2" fmla="*/ 576369 w 2431362"/>
                <a:gd name="connsiteY2" fmla="*/ 600575 h 843709"/>
                <a:gd name="connsiteX3" fmla="*/ 897838 w 2431362"/>
                <a:gd name="connsiteY3" fmla="*/ 757739 h 843709"/>
                <a:gd name="connsiteX4" fmla="*/ 1202637 w 2431362"/>
                <a:gd name="connsiteY4" fmla="*/ 838700 h 843709"/>
                <a:gd name="connsiteX5" fmla="*/ 1500294 w 2431362"/>
                <a:gd name="connsiteY5" fmla="*/ 831558 h 843709"/>
                <a:gd name="connsiteX6" fmla="*/ 1755087 w 2431362"/>
                <a:gd name="connsiteY6" fmla="*/ 802982 h 843709"/>
                <a:gd name="connsiteX7" fmla="*/ 2002738 w 2431362"/>
                <a:gd name="connsiteY7" fmla="*/ 738688 h 843709"/>
                <a:gd name="connsiteX8" fmla="*/ 2209905 w 2431362"/>
                <a:gd name="connsiteY8" fmla="*/ 660107 h 843709"/>
                <a:gd name="connsiteX9" fmla="*/ 2431362 w 2431362"/>
                <a:gd name="connsiteY9" fmla="*/ 514851 h 843709"/>
                <a:gd name="connsiteX10" fmla="*/ 2364687 w 2431362"/>
                <a:gd name="connsiteY10" fmla="*/ 252913 h 843709"/>
                <a:gd name="connsiteX11" fmla="*/ 1943206 w 2431362"/>
                <a:gd name="connsiteY11" fmla="*/ 395788 h 843709"/>
                <a:gd name="connsiteX12" fmla="*/ 1447906 w 2431362"/>
                <a:gd name="connsiteY12" fmla="*/ 524375 h 843709"/>
                <a:gd name="connsiteX13" fmla="*/ 881169 w 2431362"/>
                <a:gd name="connsiteY13" fmla="*/ 343400 h 843709"/>
                <a:gd name="connsiteX14" fmla="*/ 859737 w 2431362"/>
                <a:gd name="connsiteY14" fmla="*/ 326732 h 843709"/>
                <a:gd name="connsiteX15" fmla="*/ 333481 w 2431362"/>
                <a:gd name="connsiteY15" fmla="*/ 19550 h 843709"/>
                <a:gd name="connsiteX16" fmla="*/ 185844 w 2431362"/>
                <a:gd name="connsiteY16" fmla="*/ 10025 h 843709"/>
                <a:gd name="connsiteX17" fmla="*/ 147744 w 2431362"/>
                <a:gd name="connsiteY17" fmla="*/ 43363 h 843709"/>
                <a:gd name="connsiteX18" fmla="*/ 119169 w 2431362"/>
                <a:gd name="connsiteY18" fmla="*/ 79082 h 843709"/>
                <a:gd name="connsiteX19" fmla="*/ 64400 w 2431362"/>
                <a:gd name="connsiteY19" fmla="*/ 2882 h 843709"/>
                <a:gd name="connsiteX20" fmla="*/ 40587 w 2431362"/>
                <a:gd name="connsiteY20" fmla="*/ 14788 h 843709"/>
                <a:gd name="connsiteX21" fmla="*/ 12012 w 2431362"/>
                <a:gd name="connsiteY21" fmla="*/ 14788 h 843709"/>
                <a:gd name="connsiteX22" fmla="*/ 106 w 2431362"/>
                <a:gd name="connsiteY22" fmla="*/ 138613 h 843709"/>
                <a:gd name="connsiteX23" fmla="*/ 2488 w 2431362"/>
                <a:gd name="connsiteY23" fmla="*/ 329113 h 843709"/>
                <a:gd name="connsiteX0" fmla="*/ 2488 w 2431362"/>
                <a:gd name="connsiteY0" fmla="*/ 329113 h 887049"/>
                <a:gd name="connsiteX1" fmla="*/ 214419 w 2431362"/>
                <a:gd name="connsiteY1" fmla="*/ 431506 h 887049"/>
                <a:gd name="connsiteX2" fmla="*/ 576369 w 2431362"/>
                <a:gd name="connsiteY2" fmla="*/ 600575 h 887049"/>
                <a:gd name="connsiteX3" fmla="*/ 897838 w 2431362"/>
                <a:gd name="connsiteY3" fmla="*/ 757739 h 887049"/>
                <a:gd name="connsiteX4" fmla="*/ 1202637 w 2431362"/>
                <a:gd name="connsiteY4" fmla="*/ 838700 h 887049"/>
                <a:gd name="connsiteX5" fmla="*/ 1507437 w 2431362"/>
                <a:gd name="connsiteY5" fmla="*/ 886327 h 887049"/>
                <a:gd name="connsiteX6" fmla="*/ 1755087 w 2431362"/>
                <a:gd name="connsiteY6" fmla="*/ 802982 h 887049"/>
                <a:gd name="connsiteX7" fmla="*/ 2002738 w 2431362"/>
                <a:gd name="connsiteY7" fmla="*/ 738688 h 887049"/>
                <a:gd name="connsiteX8" fmla="*/ 2209905 w 2431362"/>
                <a:gd name="connsiteY8" fmla="*/ 660107 h 887049"/>
                <a:gd name="connsiteX9" fmla="*/ 2431362 w 2431362"/>
                <a:gd name="connsiteY9" fmla="*/ 514851 h 887049"/>
                <a:gd name="connsiteX10" fmla="*/ 2364687 w 2431362"/>
                <a:gd name="connsiteY10" fmla="*/ 252913 h 887049"/>
                <a:gd name="connsiteX11" fmla="*/ 1943206 w 2431362"/>
                <a:gd name="connsiteY11" fmla="*/ 395788 h 887049"/>
                <a:gd name="connsiteX12" fmla="*/ 1447906 w 2431362"/>
                <a:gd name="connsiteY12" fmla="*/ 524375 h 887049"/>
                <a:gd name="connsiteX13" fmla="*/ 881169 w 2431362"/>
                <a:gd name="connsiteY13" fmla="*/ 343400 h 887049"/>
                <a:gd name="connsiteX14" fmla="*/ 859737 w 2431362"/>
                <a:gd name="connsiteY14" fmla="*/ 326732 h 887049"/>
                <a:gd name="connsiteX15" fmla="*/ 333481 w 2431362"/>
                <a:gd name="connsiteY15" fmla="*/ 19550 h 887049"/>
                <a:gd name="connsiteX16" fmla="*/ 185844 w 2431362"/>
                <a:gd name="connsiteY16" fmla="*/ 10025 h 887049"/>
                <a:gd name="connsiteX17" fmla="*/ 147744 w 2431362"/>
                <a:gd name="connsiteY17" fmla="*/ 43363 h 887049"/>
                <a:gd name="connsiteX18" fmla="*/ 119169 w 2431362"/>
                <a:gd name="connsiteY18" fmla="*/ 79082 h 887049"/>
                <a:gd name="connsiteX19" fmla="*/ 64400 w 2431362"/>
                <a:gd name="connsiteY19" fmla="*/ 2882 h 887049"/>
                <a:gd name="connsiteX20" fmla="*/ 40587 w 2431362"/>
                <a:gd name="connsiteY20" fmla="*/ 14788 h 887049"/>
                <a:gd name="connsiteX21" fmla="*/ 12012 w 2431362"/>
                <a:gd name="connsiteY21" fmla="*/ 14788 h 887049"/>
                <a:gd name="connsiteX22" fmla="*/ 106 w 2431362"/>
                <a:gd name="connsiteY22" fmla="*/ 138613 h 887049"/>
                <a:gd name="connsiteX23" fmla="*/ 2488 w 2431362"/>
                <a:gd name="connsiteY23" fmla="*/ 329113 h 887049"/>
                <a:gd name="connsiteX0" fmla="*/ 2488 w 2431362"/>
                <a:gd name="connsiteY0" fmla="*/ 329113 h 888558"/>
                <a:gd name="connsiteX1" fmla="*/ 214419 w 2431362"/>
                <a:gd name="connsiteY1" fmla="*/ 431506 h 888558"/>
                <a:gd name="connsiteX2" fmla="*/ 576369 w 2431362"/>
                <a:gd name="connsiteY2" fmla="*/ 600575 h 888558"/>
                <a:gd name="connsiteX3" fmla="*/ 897838 w 2431362"/>
                <a:gd name="connsiteY3" fmla="*/ 757739 h 888558"/>
                <a:gd name="connsiteX4" fmla="*/ 1171681 w 2431362"/>
                <a:gd name="connsiteY4" fmla="*/ 855368 h 888558"/>
                <a:gd name="connsiteX5" fmla="*/ 1507437 w 2431362"/>
                <a:gd name="connsiteY5" fmla="*/ 886327 h 888558"/>
                <a:gd name="connsiteX6" fmla="*/ 1755087 w 2431362"/>
                <a:gd name="connsiteY6" fmla="*/ 802982 h 888558"/>
                <a:gd name="connsiteX7" fmla="*/ 2002738 w 2431362"/>
                <a:gd name="connsiteY7" fmla="*/ 738688 h 888558"/>
                <a:gd name="connsiteX8" fmla="*/ 2209905 w 2431362"/>
                <a:gd name="connsiteY8" fmla="*/ 660107 h 888558"/>
                <a:gd name="connsiteX9" fmla="*/ 2431362 w 2431362"/>
                <a:gd name="connsiteY9" fmla="*/ 514851 h 888558"/>
                <a:gd name="connsiteX10" fmla="*/ 2364687 w 2431362"/>
                <a:gd name="connsiteY10" fmla="*/ 252913 h 888558"/>
                <a:gd name="connsiteX11" fmla="*/ 1943206 w 2431362"/>
                <a:gd name="connsiteY11" fmla="*/ 395788 h 888558"/>
                <a:gd name="connsiteX12" fmla="*/ 1447906 w 2431362"/>
                <a:gd name="connsiteY12" fmla="*/ 524375 h 888558"/>
                <a:gd name="connsiteX13" fmla="*/ 881169 w 2431362"/>
                <a:gd name="connsiteY13" fmla="*/ 343400 h 888558"/>
                <a:gd name="connsiteX14" fmla="*/ 859737 w 2431362"/>
                <a:gd name="connsiteY14" fmla="*/ 326732 h 888558"/>
                <a:gd name="connsiteX15" fmla="*/ 333481 w 2431362"/>
                <a:gd name="connsiteY15" fmla="*/ 19550 h 888558"/>
                <a:gd name="connsiteX16" fmla="*/ 185844 w 2431362"/>
                <a:gd name="connsiteY16" fmla="*/ 10025 h 888558"/>
                <a:gd name="connsiteX17" fmla="*/ 147744 w 2431362"/>
                <a:gd name="connsiteY17" fmla="*/ 43363 h 888558"/>
                <a:gd name="connsiteX18" fmla="*/ 119169 w 2431362"/>
                <a:gd name="connsiteY18" fmla="*/ 79082 h 888558"/>
                <a:gd name="connsiteX19" fmla="*/ 64400 w 2431362"/>
                <a:gd name="connsiteY19" fmla="*/ 2882 h 888558"/>
                <a:gd name="connsiteX20" fmla="*/ 40587 w 2431362"/>
                <a:gd name="connsiteY20" fmla="*/ 14788 h 888558"/>
                <a:gd name="connsiteX21" fmla="*/ 12012 w 2431362"/>
                <a:gd name="connsiteY21" fmla="*/ 14788 h 888558"/>
                <a:gd name="connsiteX22" fmla="*/ 106 w 2431362"/>
                <a:gd name="connsiteY22" fmla="*/ 138613 h 888558"/>
                <a:gd name="connsiteX23" fmla="*/ 2488 w 2431362"/>
                <a:gd name="connsiteY23" fmla="*/ 329113 h 888558"/>
                <a:gd name="connsiteX0" fmla="*/ 2488 w 2431362"/>
                <a:gd name="connsiteY0" fmla="*/ 329113 h 886627"/>
                <a:gd name="connsiteX1" fmla="*/ 214419 w 2431362"/>
                <a:gd name="connsiteY1" fmla="*/ 431506 h 886627"/>
                <a:gd name="connsiteX2" fmla="*/ 576369 w 2431362"/>
                <a:gd name="connsiteY2" fmla="*/ 600575 h 886627"/>
                <a:gd name="connsiteX3" fmla="*/ 897838 w 2431362"/>
                <a:gd name="connsiteY3" fmla="*/ 757739 h 886627"/>
                <a:gd name="connsiteX4" fmla="*/ 1171681 w 2431362"/>
                <a:gd name="connsiteY4" fmla="*/ 855368 h 886627"/>
                <a:gd name="connsiteX5" fmla="*/ 1507437 w 2431362"/>
                <a:gd name="connsiteY5" fmla="*/ 886327 h 886627"/>
                <a:gd name="connsiteX6" fmla="*/ 1778899 w 2431362"/>
                <a:gd name="connsiteY6" fmla="*/ 841082 h 886627"/>
                <a:gd name="connsiteX7" fmla="*/ 2002738 w 2431362"/>
                <a:gd name="connsiteY7" fmla="*/ 738688 h 886627"/>
                <a:gd name="connsiteX8" fmla="*/ 2209905 w 2431362"/>
                <a:gd name="connsiteY8" fmla="*/ 660107 h 886627"/>
                <a:gd name="connsiteX9" fmla="*/ 2431362 w 2431362"/>
                <a:gd name="connsiteY9" fmla="*/ 514851 h 886627"/>
                <a:gd name="connsiteX10" fmla="*/ 2364687 w 2431362"/>
                <a:gd name="connsiteY10" fmla="*/ 252913 h 886627"/>
                <a:gd name="connsiteX11" fmla="*/ 1943206 w 2431362"/>
                <a:gd name="connsiteY11" fmla="*/ 395788 h 886627"/>
                <a:gd name="connsiteX12" fmla="*/ 1447906 w 2431362"/>
                <a:gd name="connsiteY12" fmla="*/ 524375 h 886627"/>
                <a:gd name="connsiteX13" fmla="*/ 881169 w 2431362"/>
                <a:gd name="connsiteY13" fmla="*/ 343400 h 886627"/>
                <a:gd name="connsiteX14" fmla="*/ 859737 w 2431362"/>
                <a:gd name="connsiteY14" fmla="*/ 326732 h 886627"/>
                <a:gd name="connsiteX15" fmla="*/ 333481 w 2431362"/>
                <a:gd name="connsiteY15" fmla="*/ 19550 h 886627"/>
                <a:gd name="connsiteX16" fmla="*/ 185844 w 2431362"/>
                <a:gd name="connsiteY16" fmla="*/ 10025 h 886627"/>
                <a:gd name="connsiteX17" fmla="*/ 147744 w 2431362"/>
                <a:gd name="connsiteY17" fmla="*/ 43363 h 886627"/>
                <a:gd name="connsiteX18" fmla="*/ 119169 w 2431362"/>
                <a:gd name="connsiteY18" fmla="*/ 79082 h 886627"/>
                <a:gd name="connsiteX19" fmla="*/ 64400 w 2431362"/>
                <a:gd name="connsiteY19" fmla="*/ 2882 h 886627"/>
                <a:gd name="connsiteX20" fmla="*/ 40587 w 2431362"/>
                <a:gd name="connsiteY20" fmla="*/ 14788 h 886627"/>
                <a:gd name="connsiteX21" fmla="*/ 12012 w 2431362"/>
                <a:gd name="connsiteY21" fmla="*/ 14788 h 886627"/>
                <a:gd name="connsiteX22" fmla="*/ 106 w 2431362"/>
                <a:gd name="connsiteY22" fmla="*/ 138613 h 886627"/>
                <a:gd name="connsiteX23" fmla="*/ 2488 w 2431362"/>
                <a:gd name="connsiteY23" fmla="*/ 329113 h 886627"/>
                <a:gd name="connsiteX0" fmla="*/ 2488 w 2431362"/>
                <a:gd name="connsiteY0" fmla="*/ 329113 h 886627"/>
                <a:gd name="connsiteX1" fmla="*/ 214419 w 2431362"/>
                <a:gd name="connsiteY1" fmla="*/ 431506 h 886627"/>
                <a:gd name="connsiteX2" fmla="*/ 576369 w 2431362"/>
                <a:gd name="connsiteY2" fmla="*/ 600575 h 886627"/>
                <a:gd name="connsiteX3" fmla="*/ 897838 w 2431362"/>
                <a:gd name="connsiteY3" fmla="*/ 757739 h 886627"/>
                <a:gd name="connsiteX4" fmla="*/ 1171681 w 2431362"/>
                <a:gd name="connsiteY4" fmla="*/ 855368 h 886627"/>
                <a:gd name="connsiteX5" fmla="*/ 1507437 w 2431362"/>
                <a:gd name="connsiteY5" fmla="*/ 886327 h 886627"/>
                <a:gd name="connsiteX6" fmla="*/ 1778899 w 2431362"/>
                <a:gd name="connsiteY6" fmla="*/ 841082 h 886627"/>
                <a:gd name="connsiteX7" fmla="*/ 2021788 w 2431362"/>
                <a:gd name="connsiteY7" fmla="*/ 772025 h 886627"/>
                <a:gd name="connsiteX8" fmla="*/ 2209905 w 2431362"/>
                <a:gd name="connsiteY8" fmla="*/ 660107 h 886627"/>
                <a:gd name="connsiteX9" fmla="*/ 2431362 w 2431362"/>
                <a:gd name="connsiteY9" fmla="*/ 514851 h 886627"/>
                <a:gd name="connsiteX10" fmla="*/ 2364687 w 2431362"/>
                <a:gd name="connsiteY10" fmla="*/ 252913 h 886627"/>
                <a:gd name="connsiteX11" fmla="*/ 1943206 w 2431362"/>
                <a:gd name="connsiteY11" fmla="*/ 395788 h 886627"/>
                <a:gd name="connsiteX12" fmla="*/ 1447906 w 2431362"/>
                <a:gd name="connsiteY12" fmla="*/ 524375 h 886627"/>
                <a:gd name="connsiteX13" fmla="*/ 881169 w 2431362"/>
                <a:gd name="connsiteY13" fmla="*/ 343400 h 886627"/>
                <a:gd name="connsiteX14" fmla="*/ 859737 w 2431362"/>
                <a:gd name="connsiteY14" fmla="*/ 326732 h 886627"/>
                <a:gd name="connsiteX15" fmla="*/ 333481 w 2431362"/>
                <a:gd name="connsiteY15" fmla="*/ 19550 h 886627"/>
                <a:gd name="connsiteX16" fmla="*/ 185844 w 2431362"/>
                <a:gd name="connsiteY16" fmla="*/ 10025 h 886627"/>
                <a:gd name="connsiteX17" fmla="*/ 147744 w 2431362"/>
                <a:gd name="connsiteY17" fmla="*/ 43363 h 886627"/>
                <a:gd name="connsiteX18" fmla="*/ 119169 w 2431362"/>
                <a:gd name="connsiteY18" fmla="*/ 79082 h 886627"/>
                <a:gd name="connsiteX19" fmla="*/ 64400 w 2431362"/>
                <a:gd name="connsiteY19" fmla="*/ 2882 h 886627"/>
                <a:gd name="connsiteX20" fmla="*/ 40587 w 2431362"/>
                <a:gd name="connsiteY20" fmla="*/ 14788 h 886627"/>
                <a:gd name="connsiteX21" fmla="*/ 12012 w 2431362"/>
                <a:gd name="connsiteY21" fmla="*/ 14788 h 886627"/>
                <a:gd name="connsiteX22" fmla="*/ 106 w 2431362"/>
                <a:gd name="connsiteY22" fmla="*/ 138613 h 886627"/>
                <a:gd name="connsiteX23" fmla="*/ 2488 w 2431362"/>
                <a:gd name="connsiteY23" fmla="*/ 329113 h 886627"/>
                <a:gd name="connsiteX0" fmla="*/ 2488 w 2431362"/>
                <a:gd name="connsiteY0" fmla="*/ 329113 h 886627"/>
                <a:gd name="connsiteX1" fmla="*/ 214419 w 2431362"/>
                <a:gd name="connsiteY1" fmla="*/ 431506 h 886627"/>
                <a:gd name="connsiteX2" fmla="*/ 576369 w 2431362"/>
                <a:gd name="connsiteY2" fmla="*/ 600575 h 886627"/>
                <a:gd name="connsiteX3" fmla="*/ 897838 w 2431362"/>
                <a:gd name="connsiteY3" fmla="*/ 757739 h 886627"/>
                <a:gd name="connsiteX4" fmla="*/ 1171681 w 2431362"/>
                <a:gd name="connsiteY4" fmla="*/ 855368 h 886627"/>
                <a:gd name="connsiteX5" fmla="*/ 1507437 w 2431362"/>
                <a:gd name="connsiteY5" fmla="*/ 886327 h 886627"/>
                <a:gd name="connsiteX6" fmla="*/ 1778899 w 2431362"/>
                <a:gd name="connsiteY6" fmla="*/ 841082 h 886627"/>
                <a:gd name="connsiteX7" fmla="*/ 2021788 w 2431362"/>
                <a:gd name="connsiteY7" fmla="*/ 772025 h 886627"/>
                <a:gd name="connsiteX8" fmla="*/ 2252768 w 2431362"/>
                <a:gd name="connsiteY8" fmla="*/ 683919 h 886627"/>
                <a:gd name="connsiteX9" fmla="*/ 2431362 w 2431362"/>
                <a:gd name="connsiteY9" fmla="*/ 514851 h 886627"/>
                <a:gd name="connsiteX10" fmla="*/ 2364687 w 2431362"/>
                <a:gd name="connsiteY10" fmla="*/ 252913 h 886627"/>
                <a:gd name="connsiteX11" fmla="*/ 1943206 w 2431362"/>
                <a:gd name="connsiteY11" fmla="*/ 395788 h 886627"/>
                <a:gd name="connsiteX12" fmla="*/ 1447906 w 2431362"/>
                <a:gd name="connsiteY12" fmla="*/ 524375 h 886627"/>
                <a:gd name="connsiteX13" fmla="*/ 881169 w 2431362"/>
                <a:gd name="connsiteY13" fmla="*/ 343400 h 886627"/>
                <a:gd name="connsiteX14" fmla="*/ 859737 w 2431362"/>
                <a:gd name="connsiteY14" fmla="*/ 326732 h 886627"/>
                <a:gd name="connsiteX15" fmla="*/ 333481 w 2431362"/>
                <a:gd name="connsiteY15" fmla="*/ 19550 h 886627"/>
                <a:gd name="connsiteX16" fmla="*/ 185844 w 2431362"/>
                <a:gd name="connsiteY16" fmla="*/ 10025 h 886627"/>
                <a:gd name="connsiteX17" fmla="*/ 147744 w 2431362"/>
                <a:gd name="connsiteY17" fmla="*/ 43363 h 886627"/>
                <a:gd name="connsiteX18" fmla="*/ 119169 w 2431362"/>
                <a:gd name="connsiteY18" fmla="*/ 79082 h 886627"/>
                <a:gd name="connsiteX19" fmla="*/ 64400 w 2431362"/>
                <a:gd name="connsiteY19" fmla="*/ 2882 h 886627"/>
                <a:gd name="connsiteX20" fmla="*/ 40587 w 2431362"/>
                <a:gd name="connsiteY20" fmla="*/ 14788 h 886627"/>
                <a:gd name="connsiteX21" fmla="*/ 12012 w 2431362"/>
                <a:gd name="connsiteY21" fmla="*/ 14788 h 886627"/>
                <a:gd name="connsiteX22" fmla="*/ 106 w 2431362"/>
                <a:gd name="connsiteY22" fmla="*/ 138613 h 886627"/>
                <a:gd name="connsiteX23" fmla="*/ 2488 w 2431362"/>
                <a:gd name="connsiteY23" fmla="*/ 329113 h 886627"/>
                <a:gd name="connsiteX0" fmla="*/ 2488 w 2455175"/>
                <a:gd name="connsiteY0" fmla="*/ 329113 h 886627"/>
                <a:gd name="connsiteX1" fmla="*/ 214419 w 2455175"/>
                <a:gd name="connsiteY1" fmla="*/ 431506 h 886627"/>
                <a:gd name="connsiteX2" fmla="*/ 576369 w 2455175"/>
                <a:gd name="connsiteY2" fmla="*/ 600575 h 886627"/>
                <a:gd name="connsiteX3" fmla="*/ 897838 w 2455175"/>
                <a:gd name="connsiteY3" fmla="*/ 757739 h 886627"/>
                <a:gd name="connsiteX4" fmla="*/ 1171681 w 2455175"/>
                <a:gd name="connsiteY4" fmla="*/ 855368 h 886627"/>
                <a:gd name="connsiteX5" fmla="*/ 1507437 w 2455175"/>
                <a:gd name="connsiteY5" fmla="*/ 886327 h 886627"/>
                <a:gd name="connsiteX6" fmla="*/ 1778899 w 2455175"/>
                <a:gd name="connsiteY6" fmla="*/ 841082 h 886627"/>
                <a:gd name="connsiteX7" fmla="*/ 2021788 w 2455175"/>
                <a:gd name="connsiteY7" fmla="*/ 772025 h 886627"/>
                <a:gd name="connsiteX8" fmla="*/ 2252768 w 2455175"/>
                <a:gd name="connsiteY8" fmla="*/ 683919 h 886627"/>
                <a:gd name="connsiteX9" fmla="*/ 2455175 w 2455175"/>
                <a:gd name="connsiteY9" fmla="*/ 560095 h 886627"/>
                <a:gd name="connsiteX10" fmla="*/ 2364687 w 2455175"/>
                <a:gd name="connsiteY10" fmla="*/ 252913 h 886627"/>
                <a:gd name="connsiteX11" fmla="*/ 1943206 w 2455175"/>
                <a:gd name="connsiteY11" fmla="*/ 395788 h 886627"/>
                <a:gd name="connsiteX12" fmla="*/ 1447906 w 2455175"/>
                <a:gd name="connsiteY12" fmla="*/ 524375 h 886627"/>
                <a:gd name="connsiteX13" fmla="*/ 881169 w 2455175"/>
                <a:gd name="connsiteY13" fmla="*/ 343400 h 886627"/>
                <a:gd name="connsiteX14" fmla="*/ 859737 w 2455175"/>
                <a:gd name="connsiteY14" fmla="*/ 326732 h 886627"/>
                <a:gd name="connsiteX15" fmla="*/ 333481 w 2455175"/>
                <a:gd name="connsiteY15" fmla="*/ 19550 h 886627"/>
                <a:gd name="connsiteX16" fmla="*/ 185844 w 2455175"/>
                <a:gd name="connsiteY16" fmla="*/ 10025 h 886627"/>
                <a:gd name="connsiteX17" fmla="*/ 147744 w 2455175"/>
                <a:gd name="connsiteY17" fmla="*/ 43363 h 886627"/>
                <a:gd name="connsiteX18" fmla="*/ 119169 w 2455175"/>
                <a:gd name="connsiteY18" fmla="*/ 79082 h 886627"/>
                <a:gd name="connsiteX19" fmla="*/ 64400 w 2455175"/>
                <a:gd name="connsiteY19" fmla="*/ 2882 h 886627"/>
                <a:gd name="connsiteX20" fmla="*/ 40587 w 2455175"/>
                <a:gd name="connsiteY20" fmla="*/ 14788 h 886627"/>
                <a:gd name="connsiteX21" fmla="*/ 12012 w 2455175"/>
                <a:gd name="connsiteY21" fmla="*/ 14788 h 886627"/>
                <a:gd name="connsiteX22" fmla="*/ 106 w 2455175"/>
                <a:gd name="connsiteY22" fmla="*/ 138613 h 886627"/>
                <a:gd name="connsiteX23" fmla="*/ 2488 w 2455175"/>
                <a:gd name="connsiteY23" fmla="*/ 329113 h 886627"/>
                <a:gd name="connsiteX0" fmla="*/ 2488 w 2455175"/>
                <a:gd name="connsiteY0" fmla="*/ 329113 h 886380"/>
                <a:gd name="connsiteX1" fmla="*/ 214419 w 2455175"/>
                <a:gd name="connsiteY1" fmla="*/ 431506 h 886380"/>
                <a:gd name="connsiteX2" fmla="*/ 576369 w 2455175"/>
                <a:gd name="connsiteY2" fmla="*/ 600575 h 886380"/>
                <a:gd name="connsiteX3" fmla="*/ 897838 w 2455175"/>
                <a:gd name="connsiteY3" fmla="*/ 757739 h 886380"/>
                <a:gd name="connsiteX4" fmla="*/ 1171681 w 2455175"/>
                <a:gd name="connsiteY4" fmla="*/ 855368 h 886380"/>
                <a:gd name="connsiteX5" fmla="*/ 1507437 w 2455175"/>
                <a:gd name="connsiteY5" fmla="*/ 886327 h 886380"/>
                <a:gd name="connsiteX6" fmla="*/ 1786043 w 2455175"/>
                <a:gd name="connsiteY6" fmla="*/ 860132 h 886380"/>
                <a:gd name="connsiteX7" fmla="*/ 2021788 w 2455175"/>
                <a:gd name="connsiteY7" fmla="*/ 772025 h 886380"/>
                <a:gd name="connsiteX8" fmla="*/ 2252768 w 2455175"/>
                <a:gd name="connsiteY8" fmla="*/ 683919 h 886380"/>
                <a:gd name="connsiteX9" fmla="*/ 2455175 w 2455175"/>
                <a:gd name="connsiteY9" fmla="*/ 560095 h 886380"/>
                <a:gd name="connsiteX10" fmla="*/ 2364687 w 2455175"/>
                <a:gd name="connsiteY10" fmla="*/ 252913 h 886380"/>
                <a:gd name="connsiteX11" fmla="*/ 1943206 w 2455175"/>
                <a:gd name="connsiteY11" fmla="*/ 395788 h 886380"/>
                <a:gd name="connsiteX12" fmla="*/ 1447906 w 2455175"/>
                <a:gd name="connsiteY12" fmla="*/ 524375 h 886380"/>
                <a:gd name="connsiteX13" fmla="*/ 881169 w 2455175"/>
                <a:gd name="connsiteY13" fmla="*/ 343400 h 886380"/>
                <a:gd name="connsiteX14" fmla="*/ 859737 w 2455175"/>
                <a:gd name="connsiteY14" fmla="*/ 326732 h 886380"/>
                <a:gd name="connsiteX15" fmla="*/ 333481 w 2455175"/>
                <a:gd name="connsiteY15" fmla="*/ 19550 h 886380"/>
                <a:gd name="connsiteX16" fmla="*/ 185844 w 2455175"/>
                <a:gd name="connsiteY16" fmla="*/ 10025 h 886380"/>
                <a:gd name="connsiteX17" fmla="*/ 147744 w 2455175"/>
                <a:gd name="connsiteY17" fmla="*/ 43363 h 886380"/>
                <a:gd name="connsiteX18" fmla="*/ 119169 w 2455175"/>
                <a:gd name="connsiteY18" fmla="*/ 79082 h 886380"/>
                <a:gd name="connsiteX19" fmla="*/ 64400 w 2455175"/>
                <a:gd name="connsiteY19" fmla="*/ 2882 h 886380"/>
                <a:gd name="connsiteX20" fmla="*/ 40587 w 2455175"/>
                <a:gd name="connsiteY20" fmla="*/ 14788 h 886380"/>
                <a:gd name="connsiteX21" fmla="*/ 12012 w 2455175"/>
                <a:gd name="connsiteY21" fmla="*/ 14788 h 886380"/>
                <a:gd name="connsiteX22" fmla="*/ 106 w 2455175"/>
                <a:gd name="connsiteY22" fmla="*/ 138613 h 886380"/>
                <a:gd name="connsiteX23" fmla="*/ 2488 w 2455175"/>
                <a:gd name="connsiteY23" fmla="*/ 329113 h 886380"/>
                <a:gd name="connsiteX0" fmla="*/ 2488 w 2455175"/>
                <a:gd name="connsiteY0" fmla="*/ 329113 h 907775"/>
                <a:gd name="connsiteX1" fmla="*/ 214419 w 2455175"/>
                <a:gd name="connsiteY1" fmla="*/ 431506 h 907775"/>
                <a:gd name="connsiteX2" fmla="*/ 576369 w 2455175"/>
                <a:gd name="connsiteY2" fmla="*/ 600575 h 907775"/>
                <a:gd name="connsiteX3" fmla="*/ 897838 w 2455175"/>
                <a:gd name="connsiteY3" fmla="*/ 757739 h 907775"/>
                <a:gd name="connsiteX4" fmla="*/ 1171681 w 2455175"/>
                <a:gd name="connsiteY4" fmla="*/ 855368 h 907775"/>
                <a:gd name="connsiteX5" fmla="*/ 1474099 w 2455175"/>
                <a:gd name="connsiteY5" fmla="*/ 907758 h 907775"/>
                <a:gd name="connsiteX6" fmla="*/ 1786043 w 2455175"/>
                <a:gd name="connsiteY6" fmla="*/ 860132 h 907775"/>
                <a:gd name="connsiteX7" fmla="*/ 2021788 w 2455175"/>
                <a:gd name="connsiteY7" fmla="*/ 772025 h 907775"/>
                <a:gd name="connsiteX8" fmla="*/ 2252768 w 2455175"/>
                <a:gd name="connsiteY8" fmla="*/ 683919 h 907775"/>
                <a:gd name="connsiteX9" fmla="*/ 2455175 w 2455175"/>
                <a:gd name="connsiteY9" fmla="*/ 560095 h 907775"/>
                <a:gd name="connsiteX10" fmla="*/ 2364687 w 2455175"/>
                <a:gd name="connsiteY10" fmla="*/ 252913 h 907775"/>
                <a:gd name="connsiteX11" fmla="*/ 1943206 w 2455175"/>
                <a:gd name="connsiteY11" fmla="*/ 395788 h 907775"/>
                <a:gd name="connsiteX12" fmla="*/ 1447906 w 2455175"/>
                <a:gd name="connsiteY12" fmla="*/ 524375 h 907775"/>
                <a:gd name="connsiteX13" fmla="*/ 881169 w 2455175"/>
                <a:gd name="connsiteY13" fmla="*/ 343400 h 907775"/>
                <a:gd name="connsiteX14" fmla="*/ 859737 w 2455175"/>
                <a:gd name="connsiteY14" fmla="*/ 326732 h 907775"/>
                <a:gd name="connsiteX15" fmla="*/ 333481 w 2455175"/>
                <a:gd name="connsiteY15" fmla="*/ 19550 h 907775"/>
                <a:gd name="connsiteX16" fmla="*/ 185844 w 2455175"/>
                <a:gd name="connsiteY16" fmla="*/ 10025 h 907775"/>
                <a:gd name="connsiteX17" fmla="*/ 147744 w 2455175"/>
                <a:gd name="connsiteY17" fmla="*/ 43363 h 907775"/>
                <a:gd name="connsiteX18" fmla="*/ 119169 w 2455175"/>
                <a:gd name="connsiteY18" fmla="*/ 79082 h 907775"/>
                <a:gd name="connsiteX19" fmla="*/ 64400 w 2455175"/>
                <a:gd name="connsiteY19" fmla="*/ 2882 h 907775"/>
                <a:gd name="connsiteX20" fmla="*/ 40587 w 2455175"/>
                <a:gd name="connsiteY20" fmla="*/ 14788 h 907775"/>
                <a:gd name="connsiteX21" fmla="*/ 12012 w 2455175"/>
                <a:gd name="connsiteY21" fmla="*/ 14788 h 907775"/>
                <a:gd name="connsiteX22" fmla="*/ 106 w 2455175"/>
                <a:gd name="connsiteY22" fmla="*/ 138613 h 907775"/>
                <a:gd name="connsiteX23" fmla="*/ 2488 w 2455175"/>
                <a:gd name="connsiteY23" fmla="*/ 329113 h 907775"/>
                <a:gd name="connsiteX0" fmla="*/ 2488 w 2455175"/>
                <a:gd name="connsiteY0" fmla="*/ 329113 h 907774"/>
                <a:gd name="connsiteX1" fmla="*/ 214419 w 2455175"/>
                <a:gd name="connsiteY1" fmla="*/ 431506 h 907774"/>
                <a:gd name="connsiteX2" fmla="*/ 576369 w 2455175"/>
                <a:gd name="connsiteY2" fmla="*/ 600575 h 907774"/>
                <a:gd name="connsiteX3" fmla="*/ 897838 w 2455175"/>
                <a:gd name="connsiteY3" fmla="*/ 757739 h 907774"/>
                <a:gd name="connsiteX4" fmla="*/ 1171681 w 2455175"/>
                <a:gd name="connsiteY4" fmla="*/ 855368 h 907774"/>
                <a:gd name="connsiteX5" fmla="*/ 1474099 w 2455175"/>
                <a:gd name="connsiteY5" fmla="*/ 907758 h 907774"/>
                <a:gd name="connsiteX6" fmla="*/ 1786043 w 2455175"/>
                <a:gd name="connsiteY6" fmla="*/ 860132 h 907774"/>
                <a:gd name="connsiteX7" fmla="*/ 2033694 w 2455175"/>
                <a:gd name="connsiteY7" fmla="*/ 788694 h 907774"/>
                <a:gd name="connsiteX8" fmla="*/ 2252768 w 2455175"/>
                <a:gd name="connsiteY8" fmla="*/ 683919 h 907774"/>
                <a:gd name="connsiteX9" fmla="*/ 2455175 w 2455175"/>
                <a:gd name="connsiteY9" fmla="*/ 560095 h 907774"/>
                <a:gd name="connsiteX10" fmla="*/ 2364687 w 2455175"/>
                <a:gd name="connsiteY10" fmla="*/ 252913 h 907774"/>
                <a:gd name="connsiteX11" fmla="*/ 1943206 w 2455175"/>
                <a:gd name="connsiteY11" fmla="*/ 395788 h 907774"/>
                <a:gd name="connsiteX12" fmla="*/ 1447906 w 2455175"/>
                <a:gd name="connsiteY12" fmla="*/ 524375 h 907774"/>
                <a:gd name="connsiteX13" fmla="*/ 881169 w 2455175"/>
                <a:gd name="connsiteY13" fmla="*/ 343400 h 907774"/>
                <a:gd name="connsiteX14" fmla="*/ 859737 w 2455175"/>
                <a:gd name="connsiteY14" fmla="*/ 326732 h 907774"/>
                <a:gd name="connsiteX15" fmla="*/ 333481 w 2455175"/>
                <a:gd name="connsiteY15" fmla="*/ 19550 h 907774"/>
                <a:gd name="connsiteX16" fmla="*/ 185844 w 2455175"/>
                <a:gd name="connsiteY16" fmla="*/ 10025 h 907774"/>
                <a:gd name="connsiteX17" fmla="*/ 147744 w 2455175"/>
                <a:gd name="connsiteY17" fmla="*/ 43363 h 907774"/>
                <a:gd name="connsiteX18" fmla="*/ 119169 w 2455175"/>
                <a:gd name="connsiteY18" fmla="*/ 79082 h 907774"/>
                <a:gd name="connsiteX19" fmla="*/ 64400 w 2455175"/>
                <a:gd name="connsiteY19" fmla="*/ 2882 h 907774"/>
                <a:gd name="connsiteX20" fmla="*/ 40587 w 2455175"/>
                <a:gd name="connsiteY20" fmla="*/ 14788 h 907774"/>
                <a:gd name="connsiteX21" fmla="*/ 12012 w 2455175"/>
                <a:gd name="connsiteY21" fmla="*/ 14788 h 907774"/>
                <a:gd name="connsiteX22" fmla="*/ 106 w 2455175"/>
                <a:gd name="connsiteY22" fmla="*/ 138613 h 907774"/>
                <a:gd name="connsiteX23" fmla="*/ 2488 w 2455175"/>
                <a:gd name="connsiteY23" fmla="*/ 329113 h 907774"/>
                <a:gd name="connsiteX0" fmla="*/ 2488 w 2455175"/>
                <a:gd name="connsiteY0" fmla="*/ 329113 h 907774"/>
                <a:gd name="connsiteX1" fmla="*/ 214419 w 2455175"/>
                <a:gd name="connsiteY1" fmla="*/ 431506 h 907774"/>
                <a:gd name="connsiteX2" fmla="*/ 576369 w 2455175"/>
                <a:gd name="connsiteY2" fmla="*/ 600575 h 907774"/>
                <a:gd name="connsiteX3" fmla="*/ 897838 w 2455175"/>
                <a:gd name="connsiteY3" fmla="*/ 757739 h 907774"/>
                <a:gd name="connsiteX4" fmla="*/ 1171681 w 2455175"/>
                <a:gd name="connsiteY4" fmla="*/ 855368 h 907774"/>
                <a:gd name="connsiteX5" fmla="*/ 1474099 w 2455175"/>
                <a:gd name="connsiteY5" fmla="*/ 907758 h 907774"/>
                <a:gd name="connsiteX6" fmla="*/ 1786043 w 2455175"/>
                <a:gd name="connsiteY6" fmla="*/ 860132 h 907774"/>
                <a:gd name="connsiteX7" fmla="*/ 2033694 w 2455175"/>
                <a:gd name="connsiteY7" fmla="*/ 788694 h 907774"/>
                <a:gd name="connsiteX8" fmla="*/ 2262293 w 2455175"/>
                <a:gd name="connsiteY8" fmla="*/ 700588 h 907774"/>
                <a:gd name="connsiteX9" fmla="*/ 2455175 w 2455175"/>
                <a:gd name="connsiteY9" fmla="*/ 560095 h 907774"/>
                <a:gd name="connsiteX10" fmla="*/ 2364687 w 2455175"/>
                <a:gd name="connsiteY10" fmla="*/ 252913 h 907774"/>
                <a:gd name="connsiteX11" fmla="*/ 1943206 w 2455175"/>
                <a:gd name="connsiteY11" fmla="*/ 395788 h 907774"/>
                <a:gd name="connsiteX12" fmla="*/ 1447906 w 2455175"/>
                <a:gd name="connsiteY12" fmla="*/ 524375 h 907774"/>
                <a:gd name="connsiteX13" fmla="*/ 881169 w 2455175"/>
                <a:gd name="connsiteY13" fmla="*/ 343400 h 907774"/>
                <a:gd name="connsiteX14" fmla="*/ 859737 w 2455175"/>
                <a:gd name="connsiteY14" fmla="*/ 326732 h 907774"/>
                <a:gd name="connsiteX15" fmla="*/ 333481 w 2455175"/>
                <a:gd name="connsiteY15" fmla="*/ 19550 h 907774"/>
                <a:gd name="connsiteX16" fmla="*/ 185844 w 2455175"/>
                <a:gd name="connsiteY16" fmla="*/ 10025 h 907774"/>
                <a:gd name="connsiteX17" fmla="*/ 147744 w 2455175"/>
                <a:gd name="connsiteY17" fmla="*/ 43363 h 907774"/>
                <a:gd name="connsiteX18" fmla="*/ 119169 w 2455175"/>
                <a:gd name="connsiteY18" fmla="*/ 79082 h 907774"/>
                <a:gd name="connsiteX19" fmla="*/ 64400 w 2455175"/>
                <a:gd name="connsiteY19" fmla="*/ 2882 h 907774"/>
                <a:gd name="connsiteX20" fmla="*/ 40587 w 2455175"/>
                <a:gd name="connsiteY20" fmla="*/ 14788 h 907774"/>
                <a:gd name="connsiteX21" fmla="*/ 12012 w 2455175"/>
                <a:gd name="connsiteY21" fmla="*/ 14788 h 907774"/>
                <a:gd name="connsiteX22" fmla="*/ 106 w 2455175"/>
                <a:gd name="connsiteY22" fmla="*/ 138613 h 907774"/>
                <a:gd name="connsiteX23" fmla="*/ 2488 w 2455175"/>
                <a:gd name="connsiteY23" fmla="*/ 329113 h 907774"/>
                <a:gd name="connsiteX0" fmla="*/ 2488 w 2469462"/>
                <a:gd name="connsiteY0" fmla="*/ 329113 h 907774"/>
                <a:gd name="connsiteX1" fmla="*/ 214419 w 2469462"/>
                <a:gd name="connsiteY1" fmla="*/ 431506 h 907774"/>
                <a:gd name="connsiteX2" fmla="*/ 576369 w 2469462"/>
                <a:gd name="connsiteY2" fmla="*/ 600575 h 907774"/>
                <a:gd name="connsiteX3" fmla="*/ 897838 w 2469462"/>
                <a:gd name="connsiteY3" fmla="*/ 757739 h 907774"/>
                <a:gd name="connsiteX4" fmla="*/ 1171681 w 2469462"/>
                <a:gd name="connsiteY4" fmla="*/ 855368 h 907774"/>
                <a:gd name="connsiteX5" fmla="*/ 1474099 w 2469462"/>
                <a:gd name="connsiteY5" fmla="*/ 907758 h 907774"/>
                <a:gd name="connsiteX6" fmla="*/ 1786043 w 2469462"/>
                <a:gd name="connsiteY6" fmla="*/ 860132 h 907774"/>
                <a:gd name="connsiteX7" fmla="*/ 2033694 w 2469462"/>
                <a:gd name="connsiteY7" fmla="*/ 788694 h 907774"/>
                <a:gd name="connsiteX8" fmla="*/ 2262293 w 2469462"/>
                <a:gd name="connsiteY8" fmla="*/ 700588 h 907774"/>
                <a:gd name="connsiteX9" fmla="*/ 2469462 w 2469462"/>
                <a:gd name="connsiteY9" fmla="*/ 595813 h 907774"/>
                <a:gd name="connsiteX10" fmla="*/ 2364687 w 2469462"/>
                <a:gd name="connsiteY10" fmla="*/ 252913 h 907774"/>
                <a:gd name="connsiteX11" fmla="*/ 1943206 w 2469462"/>
                <a:gd name="connsiteY11" fmla="*/ 395788 h 907774"/>
                <a:gd name="connsiteX12" fmla="*/ 1447906 w 2469462"/>
                <a:gd name="connsiteY12" fmla="*/ 524375 h 907774"/>
                <a:gd name="connsiteX13" fmla="*/ 881169 w 2469462"/>
                <a:gd name="connsiteY13" fmla="*/ 343400 h 907774"/>
                <a:gd name="connsiteX14" fmla="*/ 859737 w 2469462"/>
                <a:gd name="connsiteY14" fmla="*/ 326732 h 907774"/>
                <a:gd name="connsiteX15" fmla="*/ 333481 w 2469462"/>
                <a:gd name="connsiteY15" fmla="*/ 19550 h 907774"/>
                <a:gd name="connsiteX16" fmla="*/ 185844 w 2469462"/>
                <a:gd name="connsiteY16" fmla="*/ 10025 h 907774"/>
                <a:gd name="connsiteX17" fmla="*/ 147744 w 2469462"/>
                <a:gd name="connsiteY17" fmla="*/ 43363 h 907774"/>
                <a:gd name="connsiteX18" fmla="*/ 119169 w 2469462"/>
                <a:gd name="connsiteY18" fmla="*/ 79082 h 907774"/>
                <a:gd name="connsiteX19" fmla="*/ 64400 w 2469462"/>
                <a:gd name="connsiteY19" fmla="*/ 2882 h 907774"/>
                <a:gd name="connsiteX20" fmla="*/ 40587 w 2469462"/>
                <a:gd name="connsiteY20" fmla="*/ 14788 h 907774"/>
                <a:gd name="connsiteX21" fmla="*/ 12012 w 2469462"/>
                <a:gd name="connsiteY21" fmla="*/ 14788 h 907774"/>
                <a:gd name="connsiteX22" fmla="*/ 106 w 2469462"/>
                <a:gd name="connsiteY22" fmla="*/ 138613 h 907774"/>
                <a:gd name="connsiteX23" fmla="*/ 2488 w 2469462"/>
                <a:gd name="connsiteY23" fmla="*/ 329113 h 907774"/>
                <a:gd name="connsiteX0" fmla="*/ 2488 w 2469462"/>
                <a:gd name="connsiteY0" fmla="*/ 329113 h 907774"/>
                <a:gd name="connsiteX1" fmla="*/ 214419 w 2469462"/>
                <a:gd name="connsiteY1" fmla="*/ 431506 h 907774"/>
                <a:gd name="connsiteX2" fmla="*/ 557319 w 2469462"/>
                <a:gd name="connsiteY2" fmla="*/ 624388 h 907774"/>
                <a:gd name="connsiteX3" fmla="*/ 897838 w 2469462"/>
                <a:gd name="connsiteY3" fmla="*/ 757739 h 907774"/>
                <a:gd name="connsiteX4" fmla="*/ 1171681 w 2469462"/>
                <a:gd name="connsiteY4" fmla="*/ 855368 h 907774"/>
                <a:gd name="connsiteX5" fmla="*/ 1474099 w 2469462"/>
                <a:gd name="connsiteY5" fmla="*/ 907758 h 907774"/>
                <a:gd name="connsiteX6" fmla="*/ 1786043 w 2469462"/>
                <a:gd name="connsiteY6" fmla="*/ 860132 h 907774"/>
                <a:gd name="connsiteX7" fmla="*/ 2033694 w 2469462"/>
                <a:gd name="connsiteY7" fmla="*/ 788694 h 907774"/>
                <a:gd name="connsiteX8" fmla="*/ 2262293 w 2469462"/>
                <a:gd name="connsiteY8" fmla="*/ 700588 h 907774"/>
                <a:gd name="connsiteX9" fmla="*/ 2469462 w 2469462"/>
                <a:gd name="connsiteY9" fmla="*/ 595813 h 907774"/>
                <a:gd name="connsiteX10" fmla="*/ 2364687 w 2469462"/>
                <a:gd name="connsiteY10" fmla="*/ 252913 h 907774"/>
                <a:gd name="connsiteX11" fmla="*/ 1943206 w 2469462"/>
                <a:gd name="connsiteY11" fmla="*/ 395788 h 907774"/>
                <a:gd name="connsiteX12" fmla="*/ 1447906 w 2469462"/>
                <a:gd name="connsiteY12" fmla="*/ 524375 h 907774"/>
                <a:gd name="connsiteX13" fmla="*/ 881169 w 2469462"/>
                <a:gd name="connsiteY13" fmla="*/ 343400 h 907774"/>
                <a:gd name="connsiteX14" fmla="*/ 859737 w 2469462"/>
                <a:gd name="connsiteY14" fmla="*/ 326732 h 907774"/>
                <a:gd name="connsiteX15" fmla="*/ 333481 w 2469462"/>
                <a:gd name="connsiteY15" fmla="*/ 19550 h 907774"/>
                <a:gd name="connsiteX16" fmla="*/ 185844 w 2469462"/>
                <a:gd name="connsiteY16" fmla="*/ 10025 h 907774"/>
                <a:gd name="connsiteX17" fmla="*/ 147744 w 2469462"/>
                <a:gd name="connsiteY17" fmla="*/ 43363 h 907774"/>
                <a:gd name="connsiteX18" fmla="*/ 119169 w 2469462"/>
                <a:gd name="connsiteY18" fmla="*/ 79082 h 907774"/>
                <a:gd name="connsiteX19" fmla="*/ 64400 w 2469462"/>
                <a:gd name="connsiteY19" fmla="*/ 2882 h 907774"/>
                <a:gd name="connsiteX20" fmla="*/ 40587 w 2469462"/>
                <a:gd name="connsiteY20" fmla="*/ 14788 h 907774"/>
                <a:gd name="connsiteX21" fmla="*/ 12012 w 2469462"/>
                <a:gd name="connsiteY21" fmla="*/ 14788 h 907774"/>
                <a:gd name="connsiteX22" fmla="*/ 106 w 2469462"/>
                <a:gd name="connsiteY22" fmla="*/ 138613 h 907774"/>
                <a:gd name="connsiteX23" fmla="*/ 2488 w 2469462"/>
                <a:gd name="connsiteY23" fmla="*/ 329113 h 907774"/>
                <a:gd name="connsiteX0" fmla="*/ 2488 w 2469462"/>
                <a:gd name="connsiteY0" fmla="*/ 329113 h 907774"/>
                <a:gd name="connsiteX1" fmla="*/ 214419 w 2469462"/>
                <a:gd name="connsiteY1" fmla="*/ 431506 h 907774"/>
                <a:gd name="connsiteX2" fmla="*/ 557319 w 2469462"/>
                <a:gd name="connsiteY2" fmla="*/ 624388 h 907774"/>
                <a:gd name="connsiteX3" fmla="*/ 893076 w 2469462"/>
                <a:gd name="connsiteY3" fmla="*/ 774408 h 907774"/>
                <a:gd name="connsiteX4" fmla="*/ 1171681 w 2469462"/>
                <a:gd name="connsiteY4" fmla="*/ 855368 h 907774"/>
                <a:gd name="connsiteX5" fmla="*/ 1474099 w 2469462"/>
                <a:gd name="connsiteY5" fmla="*/ 907758 h 907774"/>
                <a:gd name="connsiteX6" fmla="*/ 1786043 w 2469462"/>
                <a:gd name="connsiteY6" fmla="*/ 860132 h 907774"/>
                <a:gd name="connsiteX7" fmla="*/ 2033694 w 2469462"/>
                <a:gd name="connsiteY7" fmla="*/ 788694 h 907774"/>
                <a:gd name="connsiteX8" fmla="*/ 2262293 w 2469462"/>
                <a:gd name="connsiteY8" fmla="*/ 700588 h 907774"/>
                <a:gd name="connsiteX9" fmla="*/ 2469462 w 2469462"/>
                <a:gd name="connsiteY9" fmla="*/ 595813 h 907774"/>
                <a:gd name="connsiteX10" fmla="*/ 2364687 w 2469462"/>
                <a:gd name="connsiteY10" fmla="*/ 252913 h 907774"/>
                <a:gd name="connsiteX11" fmla="*/ 1943206 w 2469462"/>
                <a:gd name="connsiteY11" fmla="*/ 395788 h 907774"/>
                <a:gd name="connsiteX12" fmla="*/ 1447906 w 2469462"/>
                <a:gd name="connsiteY12" fmla="*/ 524375 h 907774"/>
                <a:gd name="connsiteX13" fmla="*/ 881169 w 2469462"/>
                <a:gd name="connsiteY13" fmla="*/ 343400 h 907774"/>
                <a:gd name="connsiteX14" fmla="*/ 859737 w 2469462"/>
                <a:gd name="connsiteY14" fmla="*/ 326732 h 907774"/>
                <a:gd name="connsiteX15" fmla="*/ 333481 w 2469462"/>
                <a:gd name="connsiteY15" fmla="*/ 19550 h 907774"/>
                <a:gd name="connsiteX16" fmla="*/ 185844 w 2469462"/>
                <a:gd name="connsiteY16" fmla="*/ 10025 h 907774"/>
                <a:gd name="connsiteX17" fmla="*/ 147744 w 2469462"/>
                <a:gd name="connsiteY17" fmla="*/ 43363 h 907774"/>
                <a:gd name="connsiteX18" fmla="*/ 119169 w 2469462"/>
                <a:gd name="connsiteY18" fmla="*/ 79082 h 907774"/>
                <a:gd name="connsiteX19" fmla="*/ 64400 w 2469462"/>
                <a:gd name="connsiteY19" fmla="*/ 2882 h 907774"/>
                <a:gd name="connsiteX20" fmla="*/ 40587 w 2469462"/>
                <a:gd name="connsiteY20" fmla="*/ 14788 h 907774"/>
                <a:gd name="connsiteX21" fmla="*/ 12012 w 2469462"/>
                <a:gd name="connsiteY21" fmla="*/ 14788 h 907774"/>
                <a:gd name="connsiteX22" fmla="*/ 106 w 2469462"/>
                <a:gd name="connsiteY22" fmla="*/ 138613 h 907774"/>
                <a:gd name="connsiteX23" fmla="*/ 2488 w 2469462"/>
                <a:gd name="connsiteY23" fmla="*/ 329113 h 907774"/>
                <a:gd name="connsiteX0" fmla="*/ 2488 w 2469462"/>
                <a:gd name="connsiteY0" fmla="*/ 329113 h 907809"/>
                <a:gd name="connsiteX1" fmla="*/ 214419 w 2469462"/>
                <a:gd name="connsiteY1" fmla="*/ 431506 h 907809"/>
                <a:gd name="connsiteX2" fmla="*/ 557319 w 2469462"/>
                <a:gd name="connsiteY2" fmla="*/ 624388 h 907809"/>
                <a:gd name="connsiteX3" fmla="*/ 893076 w 2469462"/>
                <a:gd name="connsiteY3" fmla="*/ 774408 h 907809"/>
                <a:gd name="connsiteX4" fmla="*/ 1166919 w 2469462"/>
                <a:gd name="connsiteY4" fmla="*/ 867274 h 907809"/>
                <a:gd name="connsiteX5" fmla="*/ 1474099 w 2469462"/>
                <a:gd name="connsiteY5" fmla="*/ 907758 h 907809"/>
                <a:gd name="connsiteX6" fmla="*/ 1786043 w 2469462"/>
                <a:gd name="connsiteY6" fmla="*/ 860132 h 907809"/>
                <a:gd name="connsiteX7" fmla="*/ 2033694 w 2469462"/>
                <a:gd name="connsiteY7" fmla="*/ 788694 h 907809"/>
                <a:gd name="connsiteX8" fmla="*/ 2262293 w 2469462"/>
                <a:gd name="connsiteY8" fmla="*/ 700588 h 907809"/>
                <a:gd name="connsiteX9" fmla="*/ 2469462 w 2469462"/>
                <a:gd name="connsiteY9" fmla="*/ 595813 h 907809"/>
                <a:gd name="connsiteX10" fmla="*/ 2364687 w 2469462"/>
                <a:gd name="connsiteY10" fmla="*/ 252913 h 907809"/>
                <a:gd name="connsiteX11" fmla="*/ 1943206 w 2469462"/>
                <a:gd name="connsiteY11" fmla="*/ 395788 h 907809"/>
                <a:gd name="connsiteX12" fmla="*/ 1447906 w 2469462"/>
                <a:gd name="connsiteY12" fmla="*/ 524375 h 907809"/>
                <a:gd name="connsiteX13" fmla="*/ 881169 w 2469462"/>
                <a:gd name="connsiteY13" fmla="*/ 343400 h 907809"/>
                <a:gd name="connsiteX14" fmla="*/ 859737 w 2469462"/>
                <a:gd name="connsiteY14" fmla="*/ 326732 h 907809"/>
                <a:gd name="connsiteX15" fmla="*/ 333481 w 2469462"/>
                <a:gd name="connsiteY15" fmla="*/ 19550 h 907809"/>
                <a:gd name="connsiteX16" fmla="*/ 185844 w 2469462"/>
                <a:gd name="connsiteY16" fmla="*/ 10025 h 907809"/>
                <a:gd name="connsiteX17" fmla="*/ 147744 w 2469462"/>
                <a:gd name="connsiteY17" fmla="*/ 43363 h 907809"/>
                <a:gd name="connsiteX18" fmla="*/ 119169 w 2469462"/>
                <a:gd name="connsiteY18" fmla="*/ 79082 h 907809"/>
                <a:gd name="connsiteX19" fmla="*/ 64400 w 2469462"/>
                <a:gd name="connsiteY19" fmla="*/ 2882 h 907809"/>
                <a:gd name="connsiteX20" fmla="*/ 40587 w 2469462"/>
                <a:gd name="connsiteY20" fmla="*/ 14788 h 907809"/>
                <a:gd name="connsiteX21" fmla="*/ 12012 w 2469462"/>
                <a:gd name="connsiteY21" fmla="*/ 14788 h 907809"/>
                <a:gd name="connsiteX22" fmla="*/ 106 w 2469462"/>
                <a:gd name="connsiteY22" fmla="*/ 138613 h 907809"/>
                <a:gd name="connsiteX23" fmla="*/ 2488 w 2469462"/>
                <a:gd name="connsiteY23" fmla="*/ 329113 h 907809"/>
                <a:gd name="connsiteX0" fmla="*/ 2488 w 2469462"/>
                <a:gd name="connsiteY0" fmla="*/ 329113 h 907891"/>
                <a:gd name="connsiteX1" fmla="*/ 214419 w 2469462"/>
                <a:gd name="connsiteY1" fmla="*/ 431506 h 907891"/>
                <a:gd name="connsiteX2" fmla="*/ 557319 w 2469462"/>
                <a:gd name="connsiteY2" fmla="*/ 624388 h 907891"/>
                <a:gd name="connsiteX3" fmla="*/ 893076 w 2469462"/>
                <a:gd name="connsiteY3" fmla="*/ 774408 h 907891"/>
                <a:gd name="connsiteX4" fmla="*/ 1166919 w 2469462"/>
                <a:gd name="connsiteY4" fmla="*/ 867274 h 907891"/>
                <a:gd name="connsiteX5" fmla="*/ 1474099 w 2469462"/>
                <a:gd name="connsiteY5" fmla="*/ 907758 h 907891"/>
                <a:gd name="connsiteX6" fmla="*/ 1800330 w 2469462"/>
                <a:gd name="connsiteY6" fmla="*/ 876801 h 907891"/>
                <a:gd name="connsiteX7" fmla="*/ 2033694 w 2469462"/>
                <a:gd name="connsiteY7" fmla="*/ 788694 h 907891"/>
                <a:gd name="connsiteX8" fmla="*/ 2262293 w 2469462"/>
                <a:gd name="connsiteY8" fmla="*/ 700588 h 907891"/>
                <a:gd name="connsiteX9" fmla="*/ 2469462 w 2469462"/>
                <a:gd name="connsiteY9" fmla="*/ 595813 h 907891"/>
                <a:gd name="connsiteX10" fmla="*/ 2364687 w 2469462"/>
                <a:gd name="connsiteY10" fmla="*/ 252913 h 907891"/>
                <a:gd name="connsiteX11" fmla="*/ 1943206 w 2469462"/>
                <a:gd name="connsiteY11" fmla="*/ 395788 h 907891"/>
                <a:gd name="connsiteX12" fmla="*/ 1447906 w 2469462"/>
                <a:gd name="connsiteY12" fmla="*/ 524375 h 907891"/>
                <a:gd name="connsiteX13" fmla="*/ 881169 w 2469462"/>
                <a:gd name="connsiteY13" fmla="*/ 343400 h 907891"/>
                <a:gd name="connsiteX14" fmla="*/ 859737 w 2469462"/>
                <a:gd name="connsiteY14" fmla="*/ 326732 h 907891"/>
                <a:gd name="connsiteX15" fmla="*/ 333481 w 2469462"/>
                <a:gd name="connsiteY15" fmla="*/ 19550 h 907891"/>
                <a:gd name="connsiteX16" fmla="*/ 185844 w 2469462"/>
                <a:gd name="connsiteY16" fmla="*/ 10025 h 907891"/>
                <a:gd name="connsiteX17" fmla="*/ 147744 w 2469462"/>
                <a:gd name="connsiteY17" fmla="*/ 43363 h 907891"/>
                <a:gd name="connsiteX18" fmla="*/ 119169 w 2469462"/>
                <a:gd name="connsiteY18" fmla="*/ 79082 h 907891"/>
                <a:gd name="connsiteX19" fmla="*/ 64400 w 2469462"/>
                <a:gd name="connsiteY19" fmla="*/ 2882 h 907891"/>
                <a:gd name="connsiteX20" fmla="*/ 40587 w 2469462"/>
                <a:gd name="connsiteY20" fmla="*/ 14788 h 907891"/>
                <a:gd name="connsiteX21" fmla="*/ 12012 w 2469462"/>
                <a:gd name="connsiteY21" fmla="*/ 14788 h 907891"/>
                <a:gd name="connsiteX22" fmla="*/ 106 w 2469462"/>
                <a:gd name="connsiteY22" fmla="*/ 138613 h 907891"/>
                <a:gd name="connsiteX23" fmla="*/ 2488 w 2469462"/>
                <a:gd name="connsiteY23" fmla="*/ 329113 h 907891"/>
                <a:gd name="connsiteX0" fmla="*/ 2488 w 2469462"/>
                <a:gd name="connsiteY0" fmla="*/ 329113 h 907865"/>
                <a:gd name="connsiteX1" fmla="*/ 214419 w 2469462"/>
                <a:gd name="connsiteY1" fmla="*/ 431506 h 907865"/>
                <a:gd name="connsiteX2" fmla="*/ 557319 w 2469462"/>
                <a:gd name="connsiteY2" fmla="*/ 624388 h 907865"/>
                <a:gd name="connsiteX3" fmla="*/ 893076 w 2469462"/>
                <a:gd name="connsiteY3" fmla="*/ 774408 h 907865"/>
                <a:gd name="connsiteX4" fmla="*/ 1166919 w 2469462"/>
                <a:gd name="connsiteY4" fmla="*/ 867274 h 907865"/>
                <a:gd name="connsiteX5" fmla="*/ 1474099 w 2469462"/>
                <a:gd name="connsiteY5" fmla="*/ 907758 h 907865"/>
                <a:gd name="connsiteX6" fmla="*/ 1800330 w 2469462"/>
                <a:gd name="connsiteY6" fmla="*/ 876801 h 907865"/>
                <a:gd name="connsiteX7" fmla="*/ 2069413 w 2469462"/>
                <a:gd name="connsiteY7" fmla="*/ 810125 h 907865"/>
                <a:gd name="connsiteX8" fmla="*/ 2262293 w 2469462"/>
                <a:gd name="connsiteY8" fmla="*/ 700588 h 907865"/>
                <a:gd name="connsiteX9" fmla="*/ 2469462 w 2469462"/>
                <a:gd name="connsiteY9" fmla="*/ 595813 h 907865"/>
                <a:gd name="connsiteX10" fmla="*/ 2364687 w 2469462"/>
                <a:gd name="connsiteY10" fmla="*/ 252913 h 907865"/>
                <a:gd name="connsiteX11" fmla="*/ 1943206 w 2469462"/>
                <a:gd name="connsiteY11" fmla="*/ 395788 h 907865"/>
                <a:gd name="connsiteX12" fmla="*/ 1447906 w 2469462"/>
                <a:gd name="connsiteY12" fmla="*/ 524375 h 907865"/>
                <a:gd name="connsiteX13" fmla="*/ 881169 w 2469462"/>
                <a:gd name="connsiteY13" fmla="*/ 343400 h 907865"/>
                <a:gd name="connsiteX14" fmla="*/ 859737 w 2469462"/>
                <a:gd name="connsiteY14" fmla="*/ 326732 h 907865"/>
                <a:gd name="connsiteX15" fmla="*/ 333481 w 2469462"/>
                <a:gd name="connsiteY15" fmla="*/ 19550 h 907865"/>
                <a:gd name="connsiteX16" fmla="*/ 185844 w 2469462"/>
                <a:gd name="connsiteY16" fmla="*/ 10025 h 907865"/>
                <a:gd name="connsiteX17" fmla="*/ 147744 w 2469462"/>
                <a:gd name="connsiteY17" fmla="*/ 43363 h 907865"/>
                <a:gd name="connsiteX18" fmla="*/ 119169 w 2469462"/>
                <a:gd name="connsiteY18" fmla="*/ 79082 h 907865"/>
                <a:gd name="connsiteX19" fmla="*/ 64400 w 2469462"/>
                <a:gd name="connsiteY19" fmla="*/ 2882 h 907865"/>
                <a:gd name="connsiteX20" fmla="*/ 40587 w 2469462"/>
                <a:gd name="connsiteY20" fmla="*/ 14788 h 907865"/>
                <a:gd name="connsiteX21" fmla="*/ 12012 w 2469462"/>
                <a:gd name="connsiteY21" fmla="*/ 14788 h 907865"/>
                <a:gd name="connsiteX22" fmla="*/ 106 w 2469462"/>
                <a:gd name="connsiteY22" fmla="*/ 138613 h 907865"/>
                <a:gd name="connsiteX23" fmla="*/ 2488 w 2469462"/>
                <a:gd name="connsiteY23" fmla="*/ 329113 h 907865"/>
                <a:gd name="connsiteX0" fmla="*/ 2488 w 2469462"/>
                <a:gd name="connsiteY0" fmla="*/ 329113 h 907865"/>
                <a:gd name="connsiteX1" fmla="*/ 214419 w 2469462"/>
                <a:gd name="connsiteY1" fmla="*/ 431506 h 907865"/>
                <a:gd name="connsiteX2" fmla="*/ 557319 w 2469462"/>
                <a:gd name="connsiteY2" fmla="*/ 624388 h 907865"/>
                <a:gd name="connsiteX3" fmla="*/ 893076 w 2469462"/>
                <a:gd name="connsiteY3" fmla="*/ 774408 h 907865"/>
                <a:gd name="connsiteX4" fmla="*/ 1166919 w 2469462"/>
                <a:gd name="connsiteY4" fmla="*/ 867274 h 907865"/>
                <a:gd name="connsiteX5" fmla="*/ 1474099 w 2469462"/>
                <a:gd name="connsiteY5" fmla="*/ 907758 h 907865"/>
                <a:gd name="connsiteX6" fmla="*/ 1800330 w 2469462"/>
                <a:gd name="connsiteY6" fmla="*/ 876801 h 907865"/>
                <a:gd name="connsiteX7" fmla="*/ 2069413 w 2469462"/>
                <a:gd name="connsiteY7" fmla="*/ 810125 h 907865"/>
                <a:gd name="connsiteX8" fmla="*/ 2383737 w 2469462"/>
                <a:gd name="connsiteY8" fmla="*/ 676775 h 907865"/>
                <a:gd name="connsiteX9" fmla="*/ 2469462 w 2469462"/>
                <a:gd name="connsiteY9" fmla="*/ 595813 h 907865"/>
                <a:gd name="connsiteX10" fmla="*/ 2364687 w 2469462"/>
                <a:gd name="connsiteY10" fmla="*/ 252913 h 907865"/>
                <a:gd name="connsiteX11" fmla="*/ 1943206 w 2469462"/>
                <a:gd name="connsiteY11" fmla="*/ 395788 h 907865"/>
                <a:gd name="connsiteX12" fmla="*/ 1447906 w 2469462"/>
                <a:gd name="connsiteY12" fmla="*/ 524375 h 907865"/>
                <a:gd name="connsiteX13" fmla="*/ 881169 w 2469462"/>
                <a:gd name="connsiteY13" fmla="*/ 343400 h 907865"/>
                <a:gd name="connsiteX14" fmla="*/ 859737 w 2469462"/>
                <a:gd name="connsiteY14" fmla="*/ 326732 h 907865"/>
                <a:gd name="connsiteX15" fmla="*/ 333481 w 2469462"/>
                <a:gd name="connsiteY15" fmla="*/ 19550 h 907865"/>
                <a:gd name="connsiteX16" fmla="*/ 185844 w 2469462"/>
                <a:gd name="connsiteY16" fmla="*/ 10025 h 907865"/>
                <a:gd name="connsiteX17" fmla="*/ 147744 w 2469462"/>
                <a:gd name="connsiteY17" fmla="*/ 43363 h 907865"/>
                <a:gd name="connsiteX18" fmla="*/ 119169 w 2469462"/>
                <a:gd name="connsiteY18" fmla="*/ 79082 h 907865"/>
                <a:gd name="connsiteX19" fmla="*/ 64400 w 2469462"/>
                <a:gd name="connsiteY19" fmla="*/ 2882 h 907865"/>
                <a:gd name="connsiteX20" fmla="*/ 40587 w 2469462"/>
                <a:gd name="connsiteY20" fmla="*/ 14788 h 907865"/>
                <a:gd name="connsiteX21" fmla="*/ 12012 w 2469462"/>
                <a:gd name="connsiteY21" fmla="*/ 14788 h 907865"/>
                <a:gd name="connsiteX22" fmla="*/ 106 w 2469462"/>
                <a:gd name="connsiteY22" fmla="*/ 138613 h 907865"/>
                <a:gd name="connsiteX23" fmla="*/ 2488 w 2469462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83737 w 2476606"/>
                <a:gd name="connsiteY8" fmla="*/ 676775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83737 w 2476606"/>
                <a:gd name="connsiteY8" fmla="*/ 676775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83737 w 2476606"/>
                <a:gd name="connsiteY8" fmla="*/ 676775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76593 w 2476606"/>
                <a:gd name="connsiteY8" fmla="*/ 681537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59938"/>
                <a:gd name="connsiteY0" fmla="*/ 329113 h 907865"/>
                <a:gd name="connsiteX1" fmla="*/ 214419 w 2459938"/>
                <a:gd name="connsiteY1" fmla="*/ 431506 h 907865"/>
                <a:gd name="connsiteX2" fmla="*/ 557319 w 2459938"/>
                <a:gd name="connsiteY2" fmla="*/ 624388 h 907865"/>
                <a:gd name="connsiteX3" fmla="*/ 893076 w 2459938"/>
                <a:gd name="connsiteY3" fmla="*/ 774408 h 907865"/>
                <a:gd name="connsiteX4" fmla="*/ 1166919 w 2459938"/>
                <a:gd name="connsiteY4" fmla="*/ 867274 h 907865"/>
                <a:gd name="connsiteX5" fmla="*/ 1474099 w 2459938"/>
                <a:gd name="connsiteY5" fmla="*/ 907758 h 907865"/>
                <a:gd name="connsiteX6" fmla="*/ 1800330 w 2459938"/>
                <a:gd name="connsiteY6" fmla="*/ 876801 h 907865"/>
                <a:gd name="connsiteX7" fmla="*/ 2069413 w 2459938"/>
                <a:gd name="connsiteY7" fmla="*/ 810125 h 907865"/>
                <a:gd name="connsiteX8" fmla="*/ 2376593 w 2459938"/>
                <a:gd name="connsiteY8" fmla="*/ 681537 h 907865"/>
                <a:gd name="connsiteX9" fmla="*/ 2459938 w 2459938"/>
                <a:gd name="connsiteY9" fmla="*/ 626769 h 907865"/>
                <a:gd name="connsiteX10" fmla="*/ 2364687 w 2459938"/>
                <a:gd name="connsiteY10" fmla="*/ 252913 h 907865"/>
                <a:gd name="connsiteX11" fmla="*/ 1943206 w 2459938"/>
                <a:gd name="connsiteY11" fmla="*/ 395788 h 907865"/>
                <a:gd name="connsiteX12" fmla="*/ 1447906 w 2459938"/>
                <a:gd name="connsiteY12" fmla="*/ 524375 h 907865"/>
                <a:gd name="connsiteX13" fmla="*/ 881169 w 2459938"/>
                <a:gd name="connsiteY13" fmla="*/ 343400 h 907865"/>
                <a:gd name="connsiteX14" fmla="*/ 859737 w 2459938"/>
                <a:gd name="connsiteY14" fmla="*/ 326732 h 907865"/>
                <a:gd name="connsiteX15" fmla="*/ 333481 w 2459938"/>
                <a:gd name="connsiteY15" fmla="*/ 19550 h 907865"/>
                <a:gd name="connsiteX16" fmla="*/ 185844 w 2459938"/>
                <a:gd name="connsiteY16" fmla="*/ 10025 h 907865"/>
                <a:gd name="connsiteX17" fmla="*/ 147744 w 2459938"/>
                <a:gd name="connsiteY17" fmla="*/ 43363 h 907865"/>
                <a:gd name="connsiteX18" fmla="*/ 119169 w 2459938"/>
                <a:gd name="connsiteY18" fmla="*/ 79082 h 907865"/>
                <a:gd name="connsiteX19" fmla="*/ 64400 w 2459938"/>
                <a:gd name="connsiteY19" fmla="*/ 2882 h 907865"/>
                <a:gd name="connsiteX20" fmla="*/ 40587 w 2459938"/>
                <a:gd name="connsiteY20" fmla="*/ 14788 h 907865"/>
                <a:gd name="connsiteX21" fmla="*/ 12012 w 2459938"/>
                <a:gd name="connsiteY21" fmla="*/ 14788 h 907865"/>
                <a:gd name="connsiteX22" fmla="*/ 106 w 2459938"/>
                <a:gd name="connsiteY22" fmla="*/ 138613 h 907865"/>
                <a:gd name="connsiteX23" fmla="*/ 2488 w 2459938"/>
                <a:gd name="connsiteY23" fmla="*/ 329113 h 9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59938" h="907865">
                  <a:moveTo>
                    <a:pt x="2488" y="329113"/>
                  </a:moveTo>
                  <a:cubicBezTo>
                    <a:pt x="114406" y="376738"/>
                    <a:pt x="121947" y="382294"/>
                    <a:pt x="214419" y="431506"/>
                  </a:cubicBezTo>
                  <a:cubicBezTo>
                    <a:pt x="306891" y="480718"/>
                    <a:pt x="444210" y="567238"/>
                    <a:pt x="557319" y="624388"/>
                  </a:cubicBezTo>
                  <a:cubicBezTo>
                    <a:pt x="670429" y="681538"/>
                    <a:pt x="791476" y="733927"/>
                    <a:pt x="893076" y="774408"/>
                  </a:cubicBezTo>
                  <a:cubicBezTo>
                    <a:pt x="994676" y="814889"/>
                    <a:pt x="1070082" y="845049"/>
                    <a:pt x="1166919" y="867274"/>
                  </a:cubicBezTo>
                  <a:cubicBezTo>
                    <a:pt x="1263756" y="889499"/>
                    <a:pt x="1368531" y="906170"/>
                    <a:pt x="1474099" y="907758"/>
                  </a:cubicBezTo>
                  <a:cubicBezTo>
                    <a:pt x="1579667" y="909346"/>
                    <a:pt x="1701111" y="893073"/>
                    <a:pt x="1800330" y="876801"/>
                  </a:cubicBezTo>
                  <a:cubicBezTo>
                    <a:pt x="1899549" y="860529"/>
                    <a:pt x="1973369" y="842669"/>
                    <a:pt x="2069413" y="810125"/>
                  </a:cubicBezTo>
                  <a:cubicBezTo>
                    <a:pt x="2165457" y="777581"/>
                    <a:pt x="2308728" y="710906"/>
                    <a:pt x="2376593" y="681537"/>
                  </a:cubicBezTo>
                  <a:cubicBezTo>
                    <a:pt x="2444458" y="652168"/>
                    <a:pt x="2432951" y="691460"/>
                    <a:pt x="2459938" y="626769"/>
                  </a:cubicBezTo>
                  <a:lnTo>
                    <a:pt x="2364687" y="252913"/>
                  </a:lnTo>
                  <a:lnTo>
                    <a:pt x="1943206" y="395788"/>
                  </a:lnTo>
                  <a:lnTo>
                    <a:pt x="1447906" y="524375"/>
                  </a:lnTo>
                  <a:lnTo>
                    <a:pt x="881169" y="343400"/>
                  </a:lnTo>
                  <a:cubicBezTo>
                    <a:pt x="862673" y="330189"/>
                    <a:pt x="869329" y="336322"/>
                    <a:pt x="859737" y="326732"/>
                  </a:cubicBezTo>
                  <a:lnTo>
                    <a:pt x="333481" y="19550"/>
                  </a:lnTo>
                  <a:lnTo>
                    <a:pt x="185844" y="10025"/>
                  </a:lnTo>
                  <a:cubicBezTo>
                    <a:pt x="154888" y="13994"/>
                    <a:pt x="158856" y="31854"/>
                    <a:pt x="147744" y="43363"/>
                  </a:cubicBezTo>
                  <a:cubicBezTo>
                    <a:pt x="136632" y="54872"/>
                    <a:pt x="137425" y="104482"/>
                    <a:pt x="119169" y="79082"/>
                  </a:cubicBezTo>
                  <a:lnTo>
                    <a:pt x="64400" y="2882"/>
                  </a:lnTo>
                  <a:cubicBezTo>
                    <a:pt x="51303" y="-7834"/>
                    <a:pt x="50112" y="14788"/>
                    <a:pt x="40587" y="14788"/>
                  </a:cubicBezTo>
                  <a:lnTo>
                    <a:pt x="12012" y="14788"/>
                  </a:lnTo>
                  <a:lnTo>
                    <a:pt x="106" y="138613"/>
                  </a:lnTo>
                  <a:cubicBezTo>
                    <a:pt x="-688" y="185444"/>
                    <a:pt x="3282" y="282282"/>
                    <a:pt x="2488" y="329113"/>
                  </a:cubicBez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BF7469-08EC-43E0-B20C-75B25983C1A9}"/>
                </a:ext>
              </a:extLst>
            </p:cNvPr>
            <p:cNvSpPr/>
            <p:nvPr/>
          </p:nvSpPr>
          <p:spPr>
            <a:xfrm>
              <a:off x="4772024" y="3040858"/>
              <a:ext cx="2190751" cy="656178"/>
            </a:xfrm>
            <a:custGeom>
              <a:avLst/>
              <a:gdLst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2381"/>
                <a:gd name="connsiteX1" fmla="*/ 233363 w 2197894"/>
                <a:gd name="connsiteY1" fmla="*/ 223838 h 642381"/>
                <a:gd name="connsiteX2" fmla="*/ 497681 w 2197894"/>
                <a:gd name="connsiteY2" fmla="*/ 352425 h 642381"/>
                <a:gd name="connsiteX3" fmla="*/ 716756 w 2197894"/>
                <a:gd name="connsiteY3" fmla="*/ 471488 h 642381"/>
                <a:gd name="connsiteX4" fmla="*/ 1047750 w 2197894"/>
                <a:gd name="connsiteY4" fmla="*/ 609600 h 642381"/>
                <a:gd name="connsiteX5" fmla="*/ 1328738 w 2197894"/>
                <a:gd name="connsiteY5" fmla="*/ 640557 h 642381"/>
                <a:gd name="connsiteX6" fmla="*/ 1664494 w 2197894"/>
                <a:gd name="connsiteY6" fmla="*/ 590550 h 642381"/>
                <a:gd name="connsiteX7" fmla="*/ 1933575 w 2197894"/>
                <a:gd name="connsiteY7" fmla="*/ 492919 h 642381"/>
                <a:gd name="connsiteX8" fmla="*/ 2095500 w 2197894"/>
                <a:gd name="connsiteY8" fmla="*/ 419100 h 642381"/>
                <a:gd name="connsiteX9" fmla="*/ 2197894 w 2197894"/>
                <a:gd name="connsiteY9" fmla="*/ 340519 h 642381"/>
                <a:gd name="connsiteX10" fmla="*/ 2159794 w 2197894"/>
                <a:gd name="connsiteY10" fmla="*/ 169069 h 642381"/>
                <a:gd name="connsiteX11" fmla="*/ 2124075 w 2197894"/>
                <a:gd name="connsiteY11" fmla="*/ 169069 h 642381"/>
                <a:gd name="connsiteX12" fmla="*/ 2097881 w 2197894"/>
                <a:gd name="connsiteY12" fmla="*/ 173832 h 642381"/>
                <a:gd name="connsiteX13" fmla="*/ 2050256 w 2197894"/>
                <a:gd name="connsiteY13" fmla="*/ 204788 h 642381"/>
                <a:gd name="connsiteX14" fmla="*/ 2012156 w 2197894"/>
                <a:gd name="connsiteY14" fmla="*/ 223838 h 642381"/>
                <a:gd name="connsiteX15" fmla="*/ 1950244 w 2197894"/>
                <a:gd name="connsiteY15" fmla="*/ 173832 h 642381"/>
                <a:gd name="connsiteX16" fmla="*/ 1905000 w 2197894"/>
                <a:gd name="connsiteY16" fmla="*/ 195263 h 642381"/>
                <a:gd name="connsiteX17" fmla="*/ 1640681 w 2197894"/>
                <a:gd name="connsiteY17" fmla="*/ 338138 h 642381"/>
                <a:gd name="connsiteX18" fmla="*/ 1543050 w 2197894"/>
                <a:gd name="connsiteY18" fmla="*/ 376238 h 642381"/>
                <a:gd name="connsiteX19" fmla="*/ 1338263 w 2197894"/>
                <a:gd name="connsiteY19" fmla="*/ 385763 h 642381"/>
                <a:gd name="connsiteX20" fmla="*/ 1216819 w 2197894"/>
                <a:gd name="connsiteY20" fmla="*/ 369094 h 642381"/>
                <a:gd name="connsiteX21" fmla="*/ 1000125 w 2197894"/>
                <a:gd name="connsiteY21" fmla="*/ 314325 h 642381"/>
                <a:gd name="connsiteX22" fmla="*/ 819150 w 2197894"/>
                <a:gd name="connsiteY22" fmla="*/ 233363 h 642381"/>
                <a:gd name="connsiteX23" fmla="*/ 704850 w 2197894"/>
                <a:gd name="connsiteY23" fmla="*/ 145257 h 642381"/>
                <a:gd name="connsiteX24" fmla="*/ 664369 w 2197894"/>
                <a:gd name="connsiteY24" fmla="*/ 111919 h 642381"/>
                <a:gd name="connsiteX25" fmla="*/ 623888 w 2197894"/>
                <a:gd name="connsiteY25" fmla="*/ 135732 h 642381"/>
                <a:gd name="connsiteX26" fmla="*/ 609600 w 2197894"/>
                <a:gd name="connsiteY26" fmla="*/ 150019 h 642381"/>
                <a:gd name="connsiteX27" fmla="*/ 438150 w 2197894"/>
                <a:gd name="connsiteY27" fmla="*/ 50007 h 642381"/>
                <a:gd name="connsiteX28" fmla="*/ 385763 w 2197894"/>
                <a:gd name="connsiteY28" fmla="*/ 23813 h 642381"/>
                <a:gd name="connsiteX29" fmla="*/ 326231 w 2197894"/>
                <a:gd name="connsiteY29" fmla="*/ 30957 h 642381"/>
                <a:gd name="connsiteX30" fmla="*/ 271463 w 2197894"/>
                <a:gd name="connsiteY30" fmla="*/ 4763 h 642381"/>
                <a:gd name="connsiteX31" fmla="*/ 185738 w 2197894"/>
                <a:gd name="connsiteY31" fmla="*/ 0 h 642381"/>
                <a:gd name="connsiteX32" fmla="*/ 130969 w 2197894"/>
                <a:gd name="connsiteY32" fmla="*/ 16669 h 642381"/>
                <a:gd name="connsiteX33" fmla="*/ 100013 w 2197894"/>
                <a:gd name="connsiteY33" fmla="*/ 38100 h 642381"/>
                <a:gd name="connsiteX34" fmla="*/ 73819 w 2197894"/>
                <a:gd name="connsiteY34" fmla="*/ 40482 h 642381"/>
                <a:gd name="connsiteX35" fmla="*/ 0 w 2197894"/>
                <a:gd name="connsiteY35" fmla="*/ 78582 h 642381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1480"/>
                <a:gd name="connsiteX1" fmla="*/ 233363 w 2197894"/>
                <a:gd name="connsiteY1" fmla="*/ 223838 h 641480"/>
                <a:gd name="connsiteX2" fmla="*/ 497681 w 2197894"/>
                <a:gd name="connsiteY2" fmla="*/ 352425 h 641480"/>
                <a:gd name="connsiteX3" fmla="*/ 716756 w 2197894"/>
                <a:gd name="connsiteY3" fmla="*/ 471488 h 641480"/>
                <a:gd name="connsiteX4" fmla="*/ 1097756 w 2197894"/>
                <a:gd name="connsiteY4" fmla="*/ 621506 h 641480"/>
                <a:gd name="connsiteX5" fmla="*/ 1328738 w 2197894"/>
                <a:gd name="connsiteY5" fmla="*/ 640557 h 641480"/>
                <a:gd name="connsiteX6" fmla="*/ 1664494 w 2197894"/>
                <a:gd name="connsiteY6" fmla="*/ 590550 h 641480"/>
                <a:gd name="connsiteX7" fmla="*/ 1933575 w 2197894"/>
                <a:gd name="connsiteY7" fmla="*/ 492919 h 641480"/>
                <a:gd name="connsiteX8" fmla="*/ 2095500 w 2197894"/>
                <a:gd name="connsiteY8" fmla="*/ 419100 h 641480"/>
                <a:gd name="connsiteX9" fmla="*/ 2197894 w 2197894"/>
                <a:gd name="connsiteY9" fmla="*/ 340519 h 641480"/>
                <a:gd name="connsiteX10" fmla="*/ 2159794 w 2197894"/>
                <a:gd name="connsiteY10" fmla="*/ 169069 h 641480"/>
                <a:gd name="connsiteX11" fmla="*/ 2124075 w 2197894"/>
                <a:gd name="connsiteY11" fmla="*/ 169069 h 641480"/>
                <a:gd name="connsiteX12" fmla="*/ 2097881 w 2197894"/>
                <a:gd name="connsiteY12" fmla="*/ 173832 h 641480"/>
                <a:gd name="connsiteX13" fmla="*/ 2050256 w 2197894"/>
                <a:gd name="connsiteY13" fmla="*/ 204788 h 641480"/>
                <a:gd name="connsiteX14" fmla="*/ 2012156 w 2197894"/>
                <a:gd name="connsiteY14" fmla="*/ 223838 h 641480"/>
                <a:gd name="connsiteX15" fmla="*/ 1950244 w 2197894"/>
                <a:gd name="connsiteY15" fmla="*/ 173832 h 641480"/>
                <a:gd name="connsiteX16" fmla="*/ 1905000 w 2197894"/>
                <a:gd name="connsiteY16" fmla="*/ 195263 h 641480"/>
                <a:gd name="connsiteX17" fmla="*/ 1640681 w 2197894"/>
                <a:gd name="connsiteY17" fmla="*/ 338138 h 641480"/>
                <a:gd name="connsiteX18" fmla="*/ 1543050 w 2197894"/>
                <a:gd name="connsiteY18" fmla="*/ 376238 h 641480"/>
                <a:gd name="connsiteX19" fmla="*/ 1338263 w 2197894"/>
                <a:gd name="connsiteY19" fmla="*/ 385763 h 641480"/>
                <a:gd name="connsiteX20" fmla="*/ 1216819 w 2197894"/>
                <a:gd name="connsiteY20" fmla="*/ 369094 h 641480"/>
                <a:gd name="connsiteX21" fmla="*/ 1000125 w 2197894"/>
                <a:gd name="connsiteY21" fmla="*/ 314325 h 641480"/>
                <a:gd name="connsiteX22" fmla="*/ 819150 w 2197894"/>
                <a:gd name="connsiteY22" fmla="*/ 233363 h 641480"/>
                <a:gd name="connsiteX23" fmla="*/ 704850 w 2197894"/>
                <a:gd name="connsiteY23" fmla="*/ 145257 h 641480"/>
                <a:gd name="connsiteX24" fmla="*/ 664369 w 2197894"/>
                <a:gd name="connsiteY24" fmla="*/ 111919 h 641480"/>
                <a:gd name="connsiteX25" fmla="*/ 623888 w 2197894"/>
                <a:gd name="connsiteY25" fmla="*/ 135732 h 641480"/>
                <a:gd name="connsiteX26" fmla="*/ 609600 w 2197894"/>
                <a:gd name="connsiteY26" fmla="*/ 150019 h 641480"/>
                <a:gd name="connsiteX27" fmla="*/ 438150 w 2197894"/>
                <a:gd name="connsiteY27" fmla="*/ 50007 h 641480"/>
                <a:gd name="connsiteX28" fmla="*/ 385763 w 2197894"/>
                <a:gd name="connsiteY28" fmla="*/ 23813 h 641480"/>
                <a:gd name="connsiteX29" fmla="*/ 326231 w 2197894"/>
                <a:gd name="connsiteY29" fmla="*/ 30957 h 641480"/>
                <a:gd name="connsiteX30" fmla="*/ 271463 w 2197894"/>
                <a:gd name="connsiteY30" fmla="*/ 4763 h 641480"/>
                <a:gd name="connsiteX31" fmla="*/ 185738 w 2197894"/>
                <a:gd name="connsiteY31" fmla="*/ 0 h 641480"/>
                <a:gd name="connsiteX32" fmla="*/ 130969 w 2197894"/>
                <a:gd name="connsiteY32" fmla="*/ 16669 h 641480"/>
                <a:gd name="connsiteX33" fmla="*/ 100013 w 2197894"/>
                <a:gd name="connsiteY33" fmla="*/ 38100 h 641480"/>
                <a:gd name="connsiteX34" fmla="*/ 73819 w 2197894"/>
                <a:gd name="connsiteY34" fmla="*/ 40482 h 641480"/>
                <a:gd name="connsiteX35" fmla="*/ 0 w 2197894"/>
                <a:gd name="connsiteY35" fmla="*/ 78582 h 641480"/>
                <a:gd name="connsiteX0" fmla="*/ 0 w 2197894"/>
                <a:gd name="connsiteY0" fmla="*/ 78582 h 641480"/>
                <a:gd name="connsiteX1" fmla="*/ 233363 w 2197894"/>
                <a:gd name="connsiteY1" fmla="*/ 223838 h 641480"/>
                <a:gd name="connsiteX2" fmla="*/ 488156 w 2197894"/>
                <a:gd name="connsiteY2" fmla="*/ 364331 h 641480"/>
                <a:gd name="connsiteX3" fmla="*/ 716756 w 2197894"/>
                <a:gd name="connsiteY3" fmla="*/ 471488 h 641480"/>
                <a:gd name="connsiteX4" fmla="*/ 1097756 w 2197894"/>
                <a:gd name="connsiteY4" fmla="*/ 621506 h 641480"/>
                <a:gd name="connsiteX5" fmla="*/ 1328738 w 2197894"/>
                <a:gd name="connsiteY5" fmla="*/ 640557 h 641480"/>
                <a:gd name="connsiteX6" fmla="*/ 1664494 w 2197894"/>
                <a:gd name="connsiteY6" fmla="*/ 590550 h 641480"/>
                <a:gd name="connsiteX7" fmla="*/ 1933575 w 2197894"/>
                <a:gd name="connsiteY7" fmla="*/ 492919 h 641480"/>
                <a:gd name="connsiteX8" fmla="*/ 2095500 w 2197894"/>
                <a:gd name="connsiteY8" fmla="*/ 419100 h 641480"/>
                <a:gd name="connsiteX9" fmla="*/ 2197894 w 2197894"/>
                <a:gd name="connsiteY9" fmla="*/ 340519 h 641480"/>
                <a:gd name="connsiteX10" fmla="*/ 2159794 w 2197894"/>
                <a:gd name="connsiteY10" fmla="*/ 169069 h 641480"/>
                <a:gd name="connsiteX11" fmla="*/ 2124075 w 2197894"/>
                <a:gd name="connsiteY11" fmla="*/ 169069 h 641480"/>
                <a:gd name="connsiteX12" fmla="*/ 2097881 w 2197894"/>
                <a:gd name="connsiteY12" fmla="*/ 173832 h 641480"/>
                <a:gd name="connsiteX13" fmla="*/ 2050256 w 2197894"/>
                <a:gd name="connsiteY13" fmla="*/ 204788 h 641480"/>
                <a:gd name="connsiteX14" fmla="*/ 2012156 w 2197894"/>
                <a:gd name="connsiteY14" fmla="*/ 223838 h 641480"/>
                <a:gd name="connsiteX15" fmla="*/ 1950244 w 2197894"/>
                <a:gd name="connsiteY15" fmla="*/ 173832 h 641480"/>
                <a:gd name="connsiteX16" fmla="*/ 1905000 w 2197894"/>
                <a:gd name="connsiteY16" fmla="*/ 195263 h 641480"/>
                <a:gd name="connsiteX17" fmla="*/ 1640681 w 2197894"/>
                <a:gd name="connsiteY17" fmla="*/ 338138 h 641480"/>
                <a:gd name="connsiteX18" fmla="*/ 1543050 w 2197894"/>
                <a:gd name="connsiteY18" fmla="*/ 376238 h 641480"/>
                <a:gd name="connsiteX19" fmla="*/ 1338263 w 2197894"/>
                <a:gd name="connsiteY19" fmla="*/ 385763 h 641480"/>
                <a:gd name="connsiteX20" fmla="*/ 1216819 w 2197894"/>
                <a:gd name="connsiteY20" fmla="*/ 369094 h 641480"/>
                <a:gd name="connsiteX21" fmla="*/ 1000125 w 2197894"/>
                <a:gd name="connsiteY21" fmla="*/ 314325 h 641480"/>
                <a:gd name="connsiteX22" fmla="*/ 819150 w 2197894"/>
                <a:gd name="connsiteY22" fmla="*/ 233363 h 641480"/>
                <a:gd name="connsiteX23" fmla="*/ 704850 w 2197894"/>
                <a:gd name="connsiteY23" fmla="*/ 145257 h 641480"/>
                <a:gd name="connsiteX24" fmla="*/ 664369 w 2197894"/>
                <a:gd name="connsiteY24" fmla="*/ 111919 h 641480"/>
                <a:gd name="connsiteX25" fmla="*/ 623888 w 2197894"/>
                <a:gd name="connsiteY25" fmla="*/ 135732 h 641480"/>
                <a:gd name="connsiteX26" fmla="*/ 609600 w 2197894"/>
                <a:gd name="connsiteY26" fmla="*/ 150019 h 641480"/>
                <a:gd name="connsiteX27" fmla="*/ 438150 w 2197894"/>
                <a:gd name="connsiteY27" fmla="*/ 50007 h 641480"/>
                <a:gd name="connsiteX28" fmla="*/ 385763 w 2197894"/>
                <a:gd name="connsiteY28" fmla="*/ 23813 h 641480"/>
                <a:gd name="connsiteX29" fmla="*/ 326231 w 2197894"/>
                <a:gd name="connsiteY29" fmla="*/ 30957 h 641480"/>
                <a:gd name="connsiteX30" fmla="*/ 271463 w 2197894"/>
                <a:gd name="connsiteY30" fmla="*/ 4763 h 641480"/>
                <a:gd name="connsiteX31" fmla="*/ 185738 w 2197894"/>
                <a:gd name="connsiteY31" fmla="*/ 0 h 641480"/>
                <a:gd name="connsiteX32" fmla="*/ 130969 w 2197894"/>
                <a:gd name="connsiteY32" fmla="*/ 16669 h 641480"/>
                <a:gd name="connsiteX33" fmla="*/ 100013 w 2197894"/>
                <a:gd name="connsiteY33" fmla="*/ 38100 h 641480"/>
                <a:gd name="connsiteX34" fmla="*/ 73819 w 2197894"/>
                <a:gd name="connsiteY34" fmla="*/ 40482 h 641480"/>
                <a:gd name="connsiteX35" fmla="*/ 0 w 2197894"/>
                <a:gd name="connsiteY35" fmla="*/ 78582 h 641480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95500 w 2197894"/>
                <a:gd name="connsiteY8" fmla="*/ 419100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726 h 643973"/>
                <a:gd name="connsiteX1" fmla="*/ 233363 w 2197894"/>
                <a:gd name="connsiteY1" fmla="*/ 223982 h 643973"/>
                <a:gd name="connsiteX2" fmla="*/ 488156 w 2197894"/>
                <a:gd name="connsiteY2" fmla="*/ 364475 h 643973"/>
                <a:gd name="connsiteX3" fmla="*/ 707231 w 2197894"/>
                <a:gd name="connsiteY3" fmla="*/ 481157 h 643973"/>
                <a:gd name="connsiteX4" fmla="*/ 1097756 w 2197894"/>
                <a:gd name="connsiteY4" fmla="*/ 621650 h 643973"/>
                <a:gd name="connsiteX5" fmla="*/ 1328738 w 2197894"/>
                <a:gd name="connsiteY5" fmla="*/ 640701 h 643973"/>
                <a:gd name="connsiteX6" fmla="*/ 1664494 w 2197894"/>
                <a:gd name="connsiteY6" fmla="*/ 590694 h 643973"/>
                <a:gd name="connsiteX7" fmla="*/ 1933575 w 2197894"/>
                <a:gd name="connsiteY7" fmla="*/ 493063 h 643973"/>
                <a:gd name="connsiteX8" fmla="*/ 2069307 w 2197894"/>
                <a:gd name="connsiteY8" fmla="*/ 416863 h 643973"/>
                <a:gd name="connsiteX9" fmla="*/ 2197894 w 2197894"/>
                <a:gd name="connsiteY9" fmla="*/ 340663 h 643973"/>
                <a:gd name="connsiteX10" fmla="*/ 2159794 w 2197894"/>
                <a:gd name="connsiteY10" fmla="*/ 169213 h 643973"/>
                <a:gd name="connsiteX11" fmla="*/ 2124075 w 2197894"/>
                <a:gd name="connsiteY11" fmla="*/ 169213 h 643973"/>
                <a:gd name="connsiteX12" fmla="*/ 2097881 w 2197894"/>
                <a:gd name="connsiteY12" fmla="*/ 173976 h 643973"/>
                <a:gd name="connsiteX13" fmla="*/ 2050256 w 2197894"/>
                <a:gd name="connsiteY13" fmla="*/ 204932 h 643973"/>
                <a:gd name="connsiteX14" fmla="*/ 2012156 w 2197894"/>
                <a:gd name="connsiteY14" fmla="*/ 223982 h 643973"/>
                <a:gd name="connsiteX15" fmla="*/ 1950244 w 2197894"/>
                <a:gd name="connsiteY15" fmla="*/ 173976 h 643973"/>
                <a:gd name="connsiteX16" fmla="*/ 1905000 w 2197894"/>
                <a:gd name="connsiteY16" fmla="*/ 195407 h 643973"/>
                <a:gd name="connsiteX17" fmla="*/ 1640681 w 2197894"/>
                <a:gd name="connsiteY17" fmla="*/ 338282 h 643973"/>
                <a:gd name="connsiteX18" fmla="*/ 1543050 w 2197894"/>
                <a:gd name="connsiteY18" fmla="*/ 376382 h 643973"/>
                <a:gd name="connsiteX19" fmla="*/ 1338263 w 2197894"/>
                <a:gd name="connsiteY19" fmla="*/ 385907 h 643973"/>
                <a:gd name="connsiteX20" fmla="*/ 1216819 w 2197894"/>
                <a:gd name="connsiteY20" fmla="*/ 369238 h 643973"/>
                <a:gd name="connsiteX21" fmla="*/ 1000125 w 2197894"/>
                <a:gd name="connsiteY21" fmla="*/ 314469 h 643973"/>
                <a:gd name="connsiteX22" fmla="*/ 819150 w 2197894"/>
                <a:gd name="connsiteY22" fmla="*/ 233507 h 643973"/>
                <a:gd name="connsiteX23" fmla="*/ 704850 w 2197894"/>
                <a:gd name="connsiteY23" fmla="*/ 145401 h 643973"/>
                <a:gd name="connsiteX24" fmla="*/ 664369 w 2197894"/>
                <a:gd name="connsiteY24" fmla="*/ 112063 h 643973"/>
                <a:gd name="connsiteX25" fmla="*/ 623888 w 2197894"/>
                <a:gd name="connsiteY25" fmla="*/ 135876 h 643973"/>
                <a:gd name="connsiteX26" fmla="*/ 609600 w 2197894"/>
                <a:gd name="connsiteY26" fmla="*/ 150163 h 643973"/>
                <a:gd name="connsiteX27" fmla="*/ 438150 w 2197894"/>
                <a:gd name="connsiteY27" fmla="*/ 50151 h 643973"/>
                <a:gd name="connsiteX28" fmla="*/ 385763 w 2197894"/>
                <a:gd name="connsiteY28" fmla="*/ 23957 h 643973"/>
                <a:gd name="connsiteX29" fmla="*/ 326231 w 2197894"/>
                <a:gd name="connsiteY29" fmla="*/ 31101 h 643973"/>
                <a:gd name="connsiteX30" fmla="*/ 271463 w 2197894"/>
                <a:gd name="connsiteY30" fmla="*/ 4907 h 643973"/>
                <a:gd name="connsiteX31" fmla="*/ 185738 w 2197894"/>
                <a:gd name="connsiteY31" fmla="*/ 144 h 643973"/>
                <a:gd name="connsiteX32" fmla="*/ 130969 w 2197894"/>
                <a:gd name="connsiteY32" fmla="*/ 16813 h 643973"/>
                <a:gd name="connsiteX33" fmla="*/ 100013 w 2197894"/>
                <a:gd name="connsiteY33" fmla="*/ 38244 h 643973"/>
                <a:gd name="connsiteX34" fmla="*/ 73819 w 2197894"/>
                <a:gd name="connsiteY34" fmla="*/ 40626 h 643973"/>
                <a:gd name="connsiteX35" fmla="*/ 0 w 2197894"/>
                <a:gd name="connsiteY35" fmla="*/ 78726 h 643973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56178"/>
                <a:gd name="connsiteX1" fmla="*/ 233363 w 2197894"/>
                <a:gd name="connsiteY1" fmla="*/ 223838 h 656178"/>
                <a:gd name="connsiteX2" fmla="*/ 488156 w 2197894"/>
                <a:gd name="connsiteY2" fmla="*/ 364331 h 656178"/>
                <a:gd name="connsiteX3" fmla="*/ 707231 w 2197894"/>
                <a:gd name="connsiteY3" fmla="*/ 481013 h 656178"/>
                <a:gd name="connsiteX4" fmla="*/ 1097756 w 2197894"/>
                <a:gd name="connsiteY4" fmla="*/ 621506 h 656178"/>
                <a:gd name="connsiteX5" fmla="*/ 1340644 w 2197894"/>
                <a:gd name="connsiteY5" fmla="*/ 654844 h 656178"/>
                <a:gd name="connsiteX6" fmla="*/ 1664494 w 2197894"/>
                <a:gd name="connsiteY6" fmla="*/ 590550 h 656178"/>
                <a:gd name="connsiteX7" fmla="*/ 1933575 w 2197894"/>
                <a:gd name="connsiteY7" fmla="*/ 492919 h 656178"/>
                <a:gd name="connsiteX8" fmla="*/ 2069307 w 2197894"/>
                <a:gd name="connsiteY8" fmla="*/ 416719 h 656178"/>
                <a:gd name="connsiteX9" fmla="*/ 2197894 w 2197894"/>
                <a:gd name="connsiteY9" fmla="*/ 340519 h 656178"/>
                <a:gd name="connsiteX10" fmla="*/ 2159794 w 2197894"/>
                <a:gd name="connsiteY10" fmla="*/ 169069 h 656178"/>
                <a:gd name="connsiteX11" fmla="*/ 2124075 w 2197894"/>
                <a:gd name="connsiteY11" fmla="*/ 169069 h 656178"/>
                <a:gd name="connsiteX12" fmla="*/ 2097881 w 2197894"/>
                <a:gd name="connsiteY12" fmla="*/ 173832 h 656178"/>
                <a:gd name="connsiteX13" fmla="*/ 2050256 w 2197894"/>
                <a:gd name="connsiteY13" fmla="*/ 204788 h 656178"/>
                <a:gd name="connsiteX14" fmla="*/ 2012156 w 2197894"/>
                <a:gd name="connsiteY14" fmla="*/ 223838 h 656178"/>
                <a:gd name="connsiteX15" fmla="*/ 1950244 w 2197894"/>
                <a:gd name="connsiteY15" fmla="*/ 173832 h 656178"/>
                <a:gd name="connsiteX16" fmla="*/ 1905000 w 2197894"/>
                <a:gd name="connsiteY16" fmla="*/ 195263 h 656178"/>
                <a:gd name="connsiteX17" fmla="*/ 1640681 w 2197894"/>
                <a:gd name="connsiteY17" fmla="*/ 338138 h 656178"/>
                <a:gd name="connsiteX18" fmla="*/ 1543050 w 2197894"/>
                <a:gd name="connsiteY18" fmla="*/ 376238 h 656178"/>
                <a:gd name="connsiteX19" fmla="*/ 1338263 w 2197894"/>
                <a:gd name="connsiteY19" fmla="*/ 385763 h 656178"/>
                <a:gd name="connsiteX20" fmla="*/ 1216819 w 2197894"/>
                <a:gd name="connsiteY20" fmla="*/ 369094 h 656178"/>
                <a:gd name="connsiteX21" fmla="*/ 1000125 w 2197894"/>
                <a:gd name="connsiteY21" fmla="*/ 314325 h 656178"/>
                <a:gd name="connsiteX22" fmla="*/ 819150 w 2197894"/>
                <a:gd name="connsiteY22" fmla="*/ 233363 h 656178"/>
                <a:gd name="connsiteX23" fmla="*/ 704850 w 2197894"/>
                <a:gd name="connsiteY23" fmla="*/ 145257 h 656178"/>
                <a:gd name="connsiteX24" fmla="*/ 664369 w 2197894"/>
                <a:gd name="connsiteY24" fmla="*/ 111919 h 656178"/>
                <a:gd name="connsiteX25" fmla="*/ 623888 w 2197894"/>
                <a:gd name="connsiteY25" fmla="*/ 135732 h 656178"/>
                <a:gd name="connsiteX26" fmla="*/ 609600 w 2197894"/>
                <a:gd name="connsiteY26" fmla="*/ 150019 h 656178"/>
                <a:gd name="connsiteX27" fmla="*/ 438150 w 2197894"/>
                <a:gd name="connsiteY27" fmla="*/ 50007 h 656178"/>
                <a:gd name="connsiteX28" fmla="*/ 385763 w 2197894"/>
                <a:gd name="connsiteY28" fmla="*/ 23813 h 656178"/>
                <a:gd name="connsiteX29" fmla="*/ 326231 w 2197894"/>
                <a:gd name="connsiteY29" fmla="*/ 30957 h 656178"/>
                <a:gd name="connsiteX30" fmla="*/ 271463 w 2197894"/>
                <a:gd name="connsiteY30" fmla="*/ 4763 h 656178"/>
                <a:gd name="connsiteX31" fmla="*/ 185738 w 2197894"/>
                <a:gd name="connsiteY31" fmla="*/ 0 h 656178"/>
                <a:gd name="connsiteX32" fmla="*/ 130969 w 2197894"/>
                <a:gd name="connsiteY32" fmla="*/ 16669 h 656178"/>
                <a:gd name="connsiteX33" fmla="*/ 100013 w 2197894"/>
                <a:gd name="connsiteY33" fmla="*/ 38100 h 656178"/>
                <a:gd name="connsiteX34" fmla="*/ 73819 w 2197894"/>
                <a:gd name="connsiteY34" fmla="*/ 40482 h 656178"/>
                <a:gd name="connsiteX35" fmla="*/ 0 w 2197894"/>
                <a:gd name="connsiteY35" fmla="*/ 78582 h 656178"/>
                <a:gd name="connsiteX0" fmla="*/ 0 w 2197894"/>
                <a:gd name="connsiteY0" fmla="*/ 78582 h 656178"/>
                <a:gd name="connsiteX1" fmla="*/ 233363 w 2197894"/>
                <a:gd name="connsiteY1" fmla="*/ 223838 h 656178"/>
                <a:gd name="connsiteX2" fmla="*/ 488156 w 2197894"/>
                <a:gd name="connsiteY2" fmla="*/ 364331 h 656178"/>
                <a:gd name="connsiteX3" fmla="*/ 707231 w 2197894"/>
                <a:gd name="connsiteY3" fmla="*/ 481013 h 656178"/>
                <a:gd name="connsiteX4" fmla="*/ 1097756 w 2197894"/>
                <a:gd name="connsiteY4" fmla="*/ 621506 h 656178"/>
                <a:gd name="connsiteX5" fmla="*/ 1340644 w 2197894"/>
                <a:gd name="connsiteY5" fmla="*/ 654844 h 656178"/>
                <a:gd name="connsiteX6" fmla="*/ 1664494 w 2197894"/>
                <a:gd name="connsiteY6" fmla="*/ 590550 h 656178"/>
                <a:gd name="connsiteX7" fmla="*/ 1933575 w 2197894"/>
                <a:gd name="connsiteY7" fmla="*/ 492919 h 656178"/>
                <a:gd name="connsiteX8" fmla="*/ 2069307 w 2197894"/>
                <a:gd name="connsiteY8" fmla="*/ 416719 h 656178"/>
                <a:gd name="connsiteX9" fmla="*/ 2197894 w 2197894"/>
                <a:gd name="connsiteY9" fmla="*/ 340519 h 656178"/>
                <a:gd name="connsiteX10" fmla="*/ 2159794 w 2197894"/>
                <a:gd name="connsiteY10" fmla="*/ 169069 h 656178"/>
                <a:gd name="connsiteX11" fmla="*/ 2124075 w 2197894"/>
                <a:gd name="connsiteY11" fmla="*/ 169069 h 656178"/>
                <a:gd name="connsiteX12" fmla="*/ 2097881 w 2197894"/>
                <a:gd name="connsiteY12" fmla="*/ 173832 h 656178"/>
                <a:gd name="connsiteX13" fmla="*/ 2050256 w 2197894"/>
                <a:gd name="connsiteY13" fmla="*/ 204788 h 656178"/>
                <a:gd name="connsiteX14" fmla="*/ 2012156 w 2197894"/>
                <a:gd name="connsiteY14" fmla="*/ 223838 h 656178"/>
                <a:gd name="connsiteX15" fmla="*/ 1950244 w 2197894"/>
                <a:gd name="connsiteY15" fmla="*/ 173832 h 656178"/>
                <a:gd name="connsiteX16" fmla="*/ 1905000 w 2197894"/>
                <a:gd name="connsiteY16" fmla="*/ 195263 h 656178"/>
                <a:gd name="connsiteX17" fmla="*/ 1640681 w 2197894"/>
                <a:gd name="connsiteY17" fmla="*/ 338138 h 656178"/>
                <a:gd name="connsiteX18" fmla="*/ 1543050 w 2197894"/>
                <a:gd name="connsiteY18" fmla="*/ 376238 h 656178"/>
                <a:gd name="connsiteX19" fmla="*/ 1338263 w 2197894"/>
                <a:gd name="connsiteY19" fmla="*/ 385763 h 656178"/>
                <a:gd name="connsiteX20" fmla="*/ 1216819 w 2197894"/>
                <a:gd name="connsiteY20" fmla="*/ 369094 h 656178"/>
                <a:gd name="connsiteX21" fmla="*/ 1000125 w 2197894"/>
                <a:gd name="connsiteY21" fmla="*/ 314325 h 656178"/>
                <a:gd name="connsiteX22" fmla="*/ 819150 w 2197894"/>
                <a:gd name="connsiteY22" fmla="*/ 233363 h 656178"/>
                <a:gd name="connsiteX23" fmla="*/ 704850 w 2197894"/>
                <a:gd name="connsiteY23" fmla="*/ 145257 h 656178"/>
                <a:gd name="connsiteX24" fmla="*/ 664369 w 2197894"/>
                <a:gd name="connsiteY24" fmla="*/ 111919 h 656178"/>
                <a:gd name="connsiteX25" fmla="*/ 623888 w 2197894"/>
                <a:gd name="connsiteY25" fmla="*/ 135732 h 656178"/>
                <a:gd name="connsiteX26" fmla="*/ 609600 w 2197894"/>
                <a:gd name="connsiteY26" fmla="*/ 150019 h 656178"/>
                <a:gd name="connsiteX27" fmla="*/ 438150 w 2197894"/>
                <a:gd name="connsiteY27" fmla="*/ 50007 h 656178"/>
                <a:gd name="connsiteX28" fmla="*/ 385763 w 2197894"/>
                <a:gd name="connsiteY28" fmla="*/ 23813 h 656178"/>
                <a:gd name="connsiteX29" fmla="*/ 326231 w 2197894"/>
                <a:gd name="connsiteY29" fmla="*/ 30957 h 656178"/>
                <a:gd name="connsiteX30" fmla="*/ 271463 w 2197894"/>
                <a:gd name="connsiteY30" fmla="*/ 4763 h 656178"/>
                <a:gd name="connsiteX31" fmla="*/ 185738 w 2197894"/>
                <a:gd name="connsiteY31" fmla="*/ 0 h 656178"/>
                <a:gd name="connsiteX32" fmla="*/ 130969 w 2197894"/>
                <a:gd name="connsiteY32" fmla="*/ 16669 h 656178"/>
                <a:gd name="connsiteX33" fmla="*/ 100013 w 2197894"/>
                <a:gd name="connsiteY33" fmla="*/ 38100 h 656178"/>
                <a:gd name="connsiteX34" fmla="*/ 73819 w 2197894"/>
                <a:gd name="connsiteY34" fmla="*/ 40482 h 656178"/>
                <a:gd name="connsiteX35" fmla="*/ 0 w 2197894"/>
                <a:gd name="connsiteY35" fmla="*/ 78582 h 656178"/>
                <a:gd name="connsiteX0" fmla="*/ 0 w 2197894"/>
                <a:gd name="connsiteY0" fmla="*/ 78582 h 656178"/>
                <a:gd name="connsiteX1" fmla="*/ 233363 w 2197894"/>
                <a:gd name="connsiteY1" fmla="*/ 223838 h 656178"/>
                <a:gd name="connsiteX2" fmla="*/ 488156 w 2197894"/>
                <a:gd name="connsiteY2" fmla="*/ 364331 h 656178"/>
                <a:gd name="connsiteX3" fmla="*/ 707231 w 2197894"/>
                <a:gd name="connsiteY3" fmla="*/ 481013 h 656178"/>
                <a:gd name="connsiteX4" fmla="*/ 1097756 w 2197894"/>
                <a:gd name="connsiteY4" fmla="*/ 621506 h 656178"/>
                <a:gd name="connsiteX5" fmla="*/ 1340644 w 2197894"/>
                <a:gd name="connsiteY5" fmla="*/ 654844 h 656178"/>
                <a:gd name="connsiteX6" fmla="*/ 1664494 w 2197894"/>
                <a:gd name="connsiteY6" fmla="*/ 590550 h 656178"/>
                <a:gd name="connsiteX7" fmla="*/ 1933575 w 2197894"/>
                <a:gd name="connsiteY7" fmla="*/ 492919 h 656178"/>
                <a:gd name="connsiteX8" fmla="*/ 2069307 w 2197894"/>
                <a:gd name="connsiteY8" fmla="*/ 416719 h 656178"/>
                <a:gd name="connsiteX9" fmla="*/ 2197894 w 2197894"/>
                <a:gd name="connsiteY9" fmla="*/ 340519 h 656178"/>
                <a:gd name="connsiteX10" fmla="*/ 2159794 w 2197894"/>
                <a:gd name="connsiteY10" fmla="*/ 169069 h 656178"/>
                <a:gd name="connsiteX11" fmla="*/ 2124075 w 2197894"/>
                <a:gd name="connsiteY11" fmla="*/ 169069 h 656178"/>
                <a:gd name="connsiteX12" fmla="*/ 2097881 w 2197894"/>
                <a:gd name="connsiteY12" fmla="*/ 173832 h 656178"/>
                <a:gd name="connsiteX13" fmla="*/ 2050256 w 2197894"/>
                <a:gd name="connsiteY13" fmla="*/ 204788 h 656178"/>
                <a:gd name="connsiteX14" fmla="*/ 2012156 w 2197894"/>
                <a:gd name="connsiteY14" fmla="*/ 223838 h 656178"/>
                <a:gd name="connsiteX15" fmla="*/ 1950244 w 2197894"/>
                <a:gd name="connsiteY15" fmla="*/ 173832 h 656178"/>
                <a:gd name="connsiteX16" fmla="*/ 1905000 w 2197894"/>
                <a:gd name="connsiteY16" fmla="*/ 195263 h 656178"/>
                <a:gd name="connsiteX17" fmla="*/ 1640681 w 2197894"/>
                <a:gd name="connsiteY17" fmla="*/ 338138 h 656178"/>
                <a:gd name="connsiteX18" fmla="*/ 1543050 w 2197894"/>
                <a:gd name="connsiteY18" fmla="*/ 376238 h 656178"/>
                <a:gd name="connsiteX19" fmla="*/ 1338263 w 2197894"/>
                <a:gd name="connsiteY19" fmla="*/ 385763 h 656178"/>
                <a:gd name="connsiteX20" fmla="*/ 1216819 w 2197894"/>
                <a:gd name="connsiteY20" fmla="*/ 369094 h 656178"/>
                <a:gd name="connsiteX21" fmla="*/ 1000125 w 2197894"/>
                <a:gd name="connsiteY21" fmla="*/ 314325 h 656178"/>
                <a:gd name="connsiteX22" fmla="*/ 819150 w 2197894"/>
                <a:gd name="connsiteY22" fmla="*/ 233363 h 656178"/>
                <a:gd name="connsiteX23" fmla="*/ 704850 w 2197894"/>
                <a:gd name="connsiteY23" fmla="*/ 145257 h 656178"/>
                <a:gd name="connsiteX24" fmla="*/ 664369 w 2197894"/>
                <a:gd name="connsiteY24" fmla="*/ 111919 h 656178"/>
                <a:gd name="connsiteX25" fmla="*/ 623888 w 2197894"/>
                <a:gd name="connsiteY25" fmla="*/ 135732 h 656178"/>
                <a:gd name="connsiteX26" fmla="*/ 438150 w 2197894"/>
                <a:gd name="connsiteY26" fmla="*/ 50007 h 656178"/>
                <a:gd name="connsiteX27" fmla="*/ 385763 w 2197894"/>
                <a:gd name="connsiteY27" fmla="*/ 23813 h 656178"/>
                <a:gd name="connsiteX28" fmla="*/ 326231 w 2197894"/>
                <a:gd name="connsiteY28" fmla="*/ 30957 h 656178"/>
                <a:gd name="connsiteX29" fmla="*/ 271463 w 2197894"/>
                <a:gd name="connsiteY29" fmla="*/ 4763 h 656178"/>
                <a:gd name="connsiteX30" fmla="*/ 185738 w 2197894"/>
                <a:gd name="connsiteY30" fmla="*/ 0 h 656178"/>
                <a:gd name="connsiteX31" fmla="*/ 130969 w 2197894"/>
                <a:gd name="connsiteY31" fmla="*/ 16669 h 656178"/>
                <a:gd name="connsiteX32" fmla="*/ 100013 w 2197894"/>
                <a:gd name="connsiteY32" fmla="*/ 38100 h 656178"/>
                <a:gd name="connsiteX33" fmla="*/ 73819 w 2197894"/>
                <a:gd name="connsiteY33" fmla="*/ 40482 h 656178"/>
                <a:gd name="connsiteX34" fmla="*/ 0 w 2197894"/>
                <a:gd name="connsiteY34" fmla="*/ 78582 h 656178"/>
                <a:gd name="connsiteX0" fmla="*/ 0 w 2190751"/>
                <a:gd name="connsiteY0" fmla="*/ 78582 h 656178"/>
                <a:gd name="connsiteX1" fmla="*/ 233363 w 2190751"/>
                <a:gd name="connsiteY1" fmla="*/ 223838 h 656178"/>
                <a:gd name="connsiteX2" fmla="*/ 488156 w 2190751"/>
                <a:gd name="connsiteY2" fmla="*/ 364331 h 656178"/>
                <a:gd name="connsiteX3" fmla="*/ 707231 w 2190751"/>
                <a:gd name="connsiteY3" fmla="*/ 481013 h 656178"/>
                <a:gd name="connsiteX4" fmla="*/ 1097756 w 2190751"/>
                <a:gd name="connsiteY4" fmla="*/ 621506 h 656178"/>
                <a:gd name="connsiteX5" fmla="*/ 1340644 w 2190751"/>
                <a:gd name="connsiteY5" fmla="*/ 654844 h 656178"/>
                <a:gd name="connsiteX6" fmla="*/ 1664494 w 2190751"/>
                <a:gd name="connsiteY6" fmla="*/ 590550 h 656178"/>
                <a:gd name="connsiteX7" fmla="*/ 1933575 w 2190751"/>
                <a:gd name="connsiteY7" fmla="*/ 492919 h 656178"/>
                <a:gd name="connsiteX8" fmla="*/ 2069307 w 2190751"/>
                <a:gd name="connsiteY8" fmla="*/ 416719 h 656178"/>
                <a:gd name="connsiteX9" fmla="*/ 2190751 w 2190751"/>
                <a:gd name="connsiteY9" fmla="*/ 333375 h 656178"/>
                <a:gd name="connsiteX10" fmla="*/ 2159794 w 2190751"/>
                <a:gd name="connsiteY10" fmla="*/ 169069 h 656178"/>
                <a:gd name="connsiteX11" fmla="*/ 2124075 w 2190751"/>
                <a:gd name="connsiteY11" fmla="*/ 169069 h 656178"/>
                <a:gd name="connsiteX12" fmla="*/ 2097881 w 2190751"/>
                <a:gd name="connsiteY12" fmla="*/ 173832 h 656178"/>
                <a:gd name="connsiteX13" fmla="*/ 2050256 w 2190751"/>
                <a:gd name="connsiteY13" fmla="*/ 204788 h 656178"/>
                <a:gd name="connsiteX14" fmla="*/ 2012156 w 2190751"/>
                <a:gd name="connsiteY14" fmla="*/ 223838 h 656178"/>
                <a:gd name="connsiteX15" fmla="*/ 1950244 w 2190751"/>
                <a:gd name="connsiteY15" fmla="*/ 173832 h 656178"/>
                <a:gd name="connsiteX16" fmla="*/ 1905000 w 2190751"/>
                <a:gd name="connsiteY16" fmla="*/ 195263 h 656178"/>
                <a:gd name="connsiteX17" fmla="*/ 1640681 w 2190751"/>
                <a:gd name="connsiteY17" fmla="*/ 338138 h 656178"/>
                <a:gd name="connsiteX18" fmla="*/ 1543050 w 2190751"/>
                <a:gd name="connsiteY18" fmla="*/ 376238 h 656178"/>
                <a:gd name="connsiteX19" fmla="*/ 1338263 w 2190751"/>
                <a:gd name="connsiteY19" fmla="*/ 385763 h 656178"/>
                <a:gd name="connsiteX20" fmla="*/ 1216819 w 2190751"/>
                <a:gd name="connsiteY20" fmla="*/ 369094 h 656178"/>
                <a:gd name="connsiteX21" fmla="*/ 1000125 w 2190751"/>
                <a:gd name="connsiteY21" fmla="*/ 314325 h 656178"/>
                <a:gd name="connsiteX22" fmla="*/ 819150 w 2190751"/>
                <a:gd name="connsiteY22" fmla="*/ 233363 h 656178"/>
                <a:gd name="connsiteX23" fmla="*/ 704850 w 2190751"/>
                <a:gd name="connsiteY23" fmla="*/ 145257 h 656178"/>
                <a:gd name="connsiteX24" fmla="*/ 664369 w 2190751"/>
                <a:gd name="connsiteY24" fmla="*/ 111919 h 656178"/>
                <a:gd name="connsiteX25" fmla="*/ 623888 w 2190751"/>
                <a:gd name="connsiteY25" fmla="*/ 135732 h 656178"/>
                <a:gd name="connsiteX26" fmla="*/ 438150 w 2190751"/>
                <a:gd name="connsiteY26" fmla="*/ 50007 h 656178"/>
                <a:gd name="connsiteX27" fmla="*/ 385763 w 2190751"/>
                <a:gd name="connsiteY27" fmla="*/ 23813 h 656178"/>
                <a:gd name="connsiteX28" fmla="*/ 326231 w 2190751"/>
                <a:gd name="connsiteY28" fmla="*/ 30957 h 656178"/>
                <a:gd name="connsiteX29" fmla="*/ 271463 w 2190751"/>
                <a:gd name="connsiteY29" fmla="*/ 4763 h 656178"/>
                <a:gd name="connsiteX30" fmla="*/ 185738 w 2190751"/>
                <a:gd name="connsiteY30" fmla="*/ 0 h 656178"/>
                <a:gd name="connsiteX31" fmla="*/ 130969 w 2190751"/>
                <a:gd name="connsiteY31" fmla="*/ 16669 h 656178"/>
                <a:gd name="connsiteX32" fmla="*/ 100013 w 2190751"/>
                <a:gd name="connsiteY32" fmla="*/ 38100 h 656178"/>
                <a:gd name="connsiteX33" fmla="*/ 73819 w 2190751"/>
                <a:gd name="connsiteY33" fmla="*/ 40482 h 656178"/>
                <a:gd name="connsiteX34" fmla="*/ 0 w 2190751"/>
                <a:gd name="connsiteY34" fmla="*/ 78582 h 65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1" h="656178">
                  <a:moveTo>
                    <a:pt x="0" y="78582"/>
                  </a:moveTo>
                  <a:cubicBezTo>
                    <a:pt x="26591" y="109141"/>
                    <a:pt x="152004" y="176213"/>
                    <a:pt x="233363" y="223838"/>
                  </a:cubicBezTo>
                  <a:cubicBezTo>
                    <a:pt x="314722" y="271463"/>
                    <a:pt x="409178" y="321469"/>
                    <a:pt x="488156" y="364331"/>
                  </a:cubicBezTo>
                  <a:cubicBezTo>
                    <a:pt x="567134" y="407194"/>
                    <a:pt x="605631" y="438151"/>
                    <a:pt x="707231" y="481013"/>
                  </a:cubicBezTo>
                  <a:cubicBezTo>
                    <a:pt x="808831" y="523876"/>
                    <a:pt x="992187" y="592534"/>
                    <a:pt x="1097756" y="621506"/>
                  </a:cubicBezTo>
                  <a:cubicBezTo>
                    <a:pt x="1203325" y="650478"/>
                    <a:pt x="1246188" y="660003"/>
                    <a:pt x="1340644" y="654844"/>
                  </a:cubicBezTo>
                  <a:cubicBezTo>
                    <a:pt x="1435100" y="649685"/>
                    <a:pt x="1565672" y="617537"/>
                    <a:pt x="1664494" y="590550"/>
                  </a:cubicBezTo>
                  <a:cubicBezTo>
                    <a:pt x="1763316" y="563563"/>
                    <a:pt x="1866106" y="521891"/>
                    <a:pt x="1933575" y="492919"/>
                  </a:cubicBezTo>
                  <a:cubicBezTo>
                    <a:pt x="2001044" y="463947"/>
                    <a:pt x="2026444" y="443310"/>
                    <a:pt x="2069307" y="416719"/>
                  </a:cubicBezTo>
                  <a:cubicBezTo>
                    <a:pt x="2112170" y="390128"/>
                    <a:pt x="2150270" y="361156"/>
                    <a:pt x="2190751" y="333375"/>
                  </a:cubicBezTo>
                  <a:lnTo>
                    <a:pt x="2159794" y="169069"/>
                  </a:lnTo>
                  <a:lnTo>
                    <a:pt x="2124075" y="169069"/>
                  </a:lnTo>
                  <a:cubicBezTo>
                    <a:pt x="2113756" y="169863"/>
                    <a:pt x="2110184" y="167879"/>
                    <a:pt x="2097881" y="173832"/>
                  </a:cubicBezTo>
                  <a:cubicBezTo>
                    <a:pt x="2085578" y="179785"/>
                    <a:pt x="2064543" y="196454"/>
                    <a:pt x="2050256" y="204788"/>
                  </a:cubicBezTo>
                  <a:cubicBezTo>
                    <a:pt x="2035969" y="213122"/>
                    <a:pt x="2028825" y="228997"/>
                    <a:pt x="2012156" y="223838"/>
                  </a:cubicBezTo>
                  <a:cubicBezTo>
                    <a:pt x="1995487" y="218679"/>
                    <a:pt x="1968103" y="178594"/>
                    <a:pt x="1950244" y="173832"/>
                  </a:cubicBezTo>
                  <a:lnTo>
                    <a:pt x="1905000" y="195263"/>
                  </a:lnTo>
                  <a:lnTo>
                    <a:pt x="1640681" y="338138"/>
                  </a:lnTo>
                  <a:lnTo>
                    <a:pt x="1543050" y="376238"/>
                  </a:lnTo>
                  <a:lnTo>
                    <a:pt x="1338263" y="385763"/>
                  </a:lnTo>
                  <a:lnTo>
                    <a:pt x="1216819" y="369094"/>
                  </a:lnTo>
                  <a:lnTo>
                    <a:pt x="1000125" y="314325"/>
                  </a:lnTo>
                  <a:lnTo>
                    <a:pt x="819150" y="233363"/>
                  </a:lnTo>
                  <a:lnTo>
                    <a:pt x="704850" y="145257"/>
                  </a:lnTo>
                  <a:lnTo>
                    <a:pt x="664369" y="111919"/>
                  </a:lnTo>
                  <a:cubicBezTo>
                    <a:pt x="650875" y="110332"/>
                    <a:pt x="661591" y="146051"/>
                    <a:pt x="623888" y="135732"/>
                  </a:cubicBezTo>
                  <a:cubicBezTo>
                    <a:pt x="586185" y="125413"/>
                    <a:pt x="477837" y="68660"/>
                    <a:pt x="438150" y="50007"/>
                  </a:cubicBezTo>
                  <a:cubicBezTo>
                    <a:pt x="398463" y="31354"/>
                    <a:pt x="405607" y="21432"/>
                    <a:pt x="385763" y="23813"/>
                  </a:cubicBezTo>
                  <a:lnTo>
                    <a:pt x="326231" y="30957"/>
                  </a:lnTo>
                  <a:cubicBezTo>
                    <a:pt x="307181" y="27782"/>
                    <a:pt x="300038" y="6351"/>
                    <a:pt x="271463" y="4763"/>
                  </a:cubicBezTo>
                  <a:lnTo>
                    <a:pt x="185738" y="0"/>
                  </a:lnTo>
                  <a:cubicBezTo>
                    <a:pt x="162322" y="1984"/>
                    <a:pt x="141288" y="9525"/>
                    <a:pt x="130969" y="16669"/>
                  </a:cubicBezTo>
                  <a:lnTo>
                    <a:pt x="100013" y="38100"/>
                  </a:lnTo>
                  <a:cubicBezTo>
                    <a:pt x="90488" y="42069"/>
                    <a:pt x="98425" y="27782"/>
                    <a:pt x="73819" y="40482"/>
                  </a:cubicBezTo>
                  <a:lnTo>
                    <a:pt x="0" y="78582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B91C01-1F97-418E-AD27-B419B1C49FC8}"/>
                </a:ext>
              </a:extLst>
            </p:cNvPr>
            <p:cNvSpPr/>
            <p:nvPr/>
          </p:nvSpPr>
          <p:spPr>
            <a:xfrm>
              <a:off x="5426381" y="3148113"/>
              <a:ext cx="1305413" cy="302590"/>
            </a:xfrm>
            <a:custGeom>
              <a:avLst/>
              <a:gdLst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304800 w 1304925"/>
                <a:gd name="connsiteY2" fmla="*/ 226219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304800 w 1304925"/>
                <a:gd name="connsiteY2" fmla="*/ 226219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66712 w 1304925"/>
                <a:gd name="connsiteY3" fmla="*/ 247650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733425 w 1304925"/>
                <a:gd name="connsiteY5" fmla="*/ 292894 h 297656"/>
                <a:gd name="connsiteX6" fmla="*/ 933450 w 1304925"/>
                <a:gd name="connsiteY6" fmla="*/ 261938 h 297656"/>
                <a:gd name="connsiteX7" fmla="*/ 1083469 w 1304925"/>
                <a:gd name="connsiteY7" fmla="*/ 200025 h 297656"/>
                <a:gd name="connsiteX8" fmla="*/ 1219200 w 1304925"/>
                <a:gd name="connsiteY8" fmla="*/ 121444 h 297656"/>
                <a:gd name="connsiteX9" fmla="*/ 1304925 w 1304925"/>
                <a:gd name="connsiteY9" fmla="*/ 66675 h 297656"/>
                <a:gd name="connsiteX10" fmla="*/ 1281112 w 1304925"/>
                <a:gd name="connsiteY10" fmla="*/ 54769 h 297656"/>
                <a:gd name="connsiteX11" fmla="*/ 1245394 w 1304925"/>
                <a:gd name="connsiteY11" fmla="*/ 66675 h 297656"/>
                <a:gd name="connsiteX12" fmla="*/ 1193006 w 1304925"/>
                <a:gd name="connsiteY12" fmla="*/ 104775 h 297656"/>
                <a:gd name="connsiteX13" fmla="*/ 1169194 w 1304925"/>
                <a:gd name="connsiteY13" fmla="*/ 78581 h 297656"/>
                <a:gd name="connsiteX14" fmla="*/ 1088231 w 1304925"/>
                <a:gd name="connsiteY14" fmla="*/ 159544 h 297656"/>
                <a:gd name="connsiteX15" fmla="*/ 1057275 w 1304925"/>
                <a:gd name="connsiteY15" fmla="*/ 119063 h 297656"/>
                <a:gd name="connsiteX16" fmla="*/ 919162 w 1304925"/>
                <a:gd name="connsiteY16" fmla="*/ 238125 h 297656"/>
                <a:gd name="connsiteX17" fmla="*/ 885825 w 1304925"/>
                <a:gd name="connsiteY17" fmla="*/ 245269 h 297656"/>
                <a:gd name="connsiteX18" fmla="*/ 840581 w 1304925"/>
                <a:gd name="connsiteY18" fmla="*/ 214313 h 297656"/>
                <a:gd name="connsiteX19" fmla="*/ 771525 w 1304925"/>
                <a:gd name="connsiteY19" fmla="*/ 257175 h 297656"/>
                <a:gd name="connsiteX20" fmla="*/ 685800 w 1304925"/>
                <a:gd name="connsiteY20" fmla="*/ 230981 h 297656"/>
                <a:gd name="connsiteX21" fmla="*/ 645319 w 1304925"/>
                <a:gd name="connsiteY21" fmla="*/ 259556 h 297656"/>
                <a:gd name="connsiteX22" fmla="*/ 619125 w 1304925"/>
                <a:gd name="connsiteY22" fmla="*/ 230981 h 297656"/>
                <a:gd name="connsiteX23" fmla="*/ 583406 w 1304925"/>
                <a:gd name="connsiteY23" fmla="*/ 226219 h 297656"/>
                <a:gd name="connsiteX24" fmla="*/ 538162 w 1304925"/>
                <a:gd name="connsiteY24" fmla="*/ 209550 h 297656"/>
                <a:gd name="connsiteX25" fmla="*/ 473869 w 1304925"/>
                <a:gd name="connsiteY25" fmla="*/ 226219 h 297656"/>
                <a:gd name="connsiteX26" fmla="*/ 347662 w 1304925"/>
                <a:gd name="connsiteY26" fmla="*/ 171450 h 297656"/>
                <a:gd name="connsiteX27" fmla="*/ 285750 w 1304925"/>
                <a:gd name="connsiteY27" fmla="*/ 140494 h 297656"/>
                <a:gd name="connsiteX28" fmla="*/ 211931 w 1304925"/>
                <a:gd name="connsiteY28" fmla="*/ 116681 h 297656"/>
                <a:gd name="connsiteX29" fmla="*/ 116681 w 1304925"/>
                <a:gd name="connsiteY29" fmla="*/ 59531 h 297656"/>
                <a:gd name="connsiteX30" fmla="*/ 57150 w 1304925"/>
                <a:gd name="connsiteY30" fmla="*/ 16669 h 297656"/>
                <a:gd name="connsiteX31" fmla="*/ 0 w 1304925"/>
                <a:gd name="connsiteY31" fmla="*/ 0 h 297656"/>
                <a:gd name="connsiteX0" fmla="*/ 0 w 1304925"/>
                <a:gd name="connsiteY0" fmla="*/ 0 h 307182"/>
                <a:gd name="connsiteX1" fmla="*/ 80962 w 1304925"/>
                <a:gd name="connsiteY1" fmla="*/ 97631 h 307182"/>
                <a:gd name="connsiteX2" fmla="*/ 247650 w 1304925"/>
                <a:gd name="connsiteY2" fmla="*/ 202406 h 307182"/>
                <a:gd name="connsiteX3" fmla="*/ 383380 w 1304925"/>
                <a:gd name="connsiteY3" fmla="*/ 252413 h 307182"/>
                <a:gd name="connsiteX4" fmla="*/ 528637 w 1304925"/>
                <a:gd name="connsiteY4" fmla="*/ 297656 h 307182"/>
                <a:gd name="connsiteX5" fmla="*/ 690562 w 1304925"/>
                <a:gd name="connsiteY5" fmla="*/ 307182 h 307182"/>
                <a:gd name="connsiteX6" fmla="*/ 933450 w 1304925"/>
                <a:gd name="connsiteY6" fmla="*/ 261938 h 307182"/>
                <a:gd name="connsiteX7" fmla="*/ 1083469 w 1304925"/>
                <a:gd name="connsiteY7" fmla="*/ 200025 h 307182"/>
                <a:gd name="connsiteX8" fmla="*/ 1219200 w 1304925"/>
                <a:gd name="connsiteY8" fmla="*/ 121444 h 307182"/>
                <a:gd name="connsiteX9" fmla="*/ 1304925 w 1304925"/>
                <a:gd name="connsiteY9" fmla="*/ 66675 h 307182"/>
                <a:gd name="connsiteX10" fmla="*/ 1281112 w 1304925"/>
                <a:gd name="connsiteY10" fmla="*/ 54769 h 307182"/>
                <a:gd name="connsiteX11" fmla="*/ 1245394 w 1304925"/>
                <a:gd name="connsiteY11" fmla="*/ 66675 h 307182"/>
                <a:gd name="connsiteX12" fmla="*/ 1193006 w 1304925"/>
                <a:gd name="connsiteY12" fmla="*/ 104775 h 307182"/>
                <a:gd name="connsiteX13" fmla="*/ 1169194 w 1304925"/>
                <a:gd name="connsiteY13" fmla="*/ 78581 h 307182"/>
                <a:gd name="connsiteX14" fmla="*/ 1088231 w 1304925"/>
                <a:gd name="connsiteY14" fmla="*/ 159544 h 307182"/>
                <a:gd name="connsiteX15" fmla="*/ 1057275 w 1304925"/>
                <a:gd name="connsiteY15" fmla="*/ 119063 h 307182"/>
                <a:gd name="connsiteX16" fmla="*/ 919162 w 1304925"/>
                <a:gd name="connsiteY16" fmla="*/ 238125 h 307182"/>
                <a:gd name="connsiteX17" fmla="*/ 885825 w 1304925"/>
                <a:gd name="connsiteY17" fmla="*/ 245269 h 307182"/>
                <a:gd name="connsiteX18" fmla="*/ 840581 w 1304925"/>
                <a:gd name="connsiteY18" fmla="*/ 214313 h 307182"/>
                <a:gd name="connsiteX19" fmla="*/ 771525 w 1304925"/>
                <a:gd name="connsiteY19" fmla="*/ 257175 h 307182"/>
                <a:gd name="connsiteX20" fmla="*/ 685800 w 1304925"/>
                <a:gd name="connsiteY20" fmla="*/ 230981 h 307182"/>
                <a:gd name="connsiteX21" fmla="*/ 645319 w 1304925"/>
                <a:gd name="connsiteY21" fmla="*/ 259556 h 307182"/>
                <a:gd name="connsiteX22" fmla="*/ 619125 w 1304925"/>
                <a:gd name="connsiteY22" fmla="*/ 230981 h 307182"/>
                <a:gd name="connsiteX23" fmla="*/ 583406 w 1304925"/>
                <a:gd name="connsiteY23" fmla="*/ 226219 h 307182"/>
                <a:gd name="connsiteX24" fmla="*/ 538162 w 1304925"/>
                <a:gd name="connsiteY24" fmla="*/ 209550 h 307182"/>
                <a:gd name="connsiteX25" fmla="*/ 473869 w 1304925"/>
                <a:gd name="connsiteY25" fmla="*/ 226219 h 307182"/>
                <a:gd name="connsiteX26" fmla="*/ 347662 w 1304925"/>
                <a:gd name="connsiteY26" fmla="*/ 171450 h 307182"/>
                <a:gd name="connsiteX27" fmla="*/ 285750 w 1304925"/>
                <a:gd name="connsiteY27" fmla="*/ 140494 h 307182"/>
                <a:gd name="connsiteX28" fmla="*/ 211931 w 1304925"/>
                <a:gd name="connsiteY28" fmla="*/ 116681 h 307182"/>
                <a:gd name="connsiteX29" fmla="*/ 116681 w 1304925"/>
                <a:gd name="connsiteY29" fmla="*/ 59531 h 307182"/>
                <a:gd name="connsiteX30" fmla="*/ 57150 w 1304925"/>
                <a:gd name="connsiteY30" fmla="*/ 16669 h 307182"/>
                <a:gd name="connsiteX31" fmla="*/ 0 w 1304925"/>
                <a:gd name="connsiteY31" fmla="*/ 0 h 307182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446"/>
                <a:gd name="connsiteX1" fmla="*/ 80962 w 1304925"/>
                <a:gd name="connsiteY1" fmla="*/ 97631 h 313446"/>
                <a:gd name="connsiteX2" fmla="*/ 247650 w 1304925"/>
                <a:gd name="connsiteY2" fmla="*/ 202406 h 313446"/>
                <a:gd name="connsiteX3" fmla="*/ 383380 w 1304925"/>
                <a:gd name="connsiteY3" fmla="*/ 252413 h 313446"/>
                <a:gd name="connsiteX4" fmla="*/ 552450 w 1304925"/>
                <a:gd name="connsiteY4" fmla="*/ 307181 h 313446"/>
                <a:gd name="connsiteX5" fmla="*/ 690562 w 1304925"/>
                <a:gd name="connsiteY5" fmla="*/ 307182 h 313446"/>
                <a:gd name="connsiteX6" fmla="*/ 933450 w 1304925"/>
                <a:gd name="connsiteY6" fmla="*/ 261938 h 313446"/>
                <a:gd name="connsiteX7" fmla="*/ 1083469 w 1304925"/>
                <a:gd name="connsiteY7" fmla="*/ 200025 h 313446"/>
                <a:gd name="connsiteX8" fmla="*/ 1219200 w 1304925"/>
                <a:gd name="connsiteY8" fmla="*/ 121444 h 313446"/>
                <a:gd name="connsiteX9" fmla="*/ 1304925 w 1304925"/>
                <a:gd name="connsiteY9" fmla="*/ 66675 h 313446"/>
                <a:gd name="connsiteX10" fmla="*/ 1281112 w 1304925"/>
                <a:gd name="connsiteY10" fmla="*/ 54769 h 313446"/>
                <a:gd name="connsiteX11" fmla="*/ 1245394 w 1304925"/>
                <a:gd name="connsiteY11" fmla="*/ 66675 h 313446"/>
                <a:gd name="connsiteX12" fmla="*/ 1193006 w 1304925"/>
                <a:gd name="connsiteY12" fmla="*/ 104775 h 313446"/>
                <a:gd name="connsiteX13" fmla="*/ 1169194 w 1304925"/>
                <a:gd name="connsiteY13" fmla="*/ 78581 h 313446"/>
                <a:gd name="connsiteX14" fmla="*/ 1088231 w 1304925"/>
                <a:gd name="connsiteY14" fmla="*/ 159544 h 313446"/>
                <a:gd name="connsiteX15" fmla="*/ 1057275 w 1304925"/>
                <a:gd name="connsiteY15" fmla="*/ 119063 h 313446"/>
                <a:gd name="connsiteX16" fmla="*/ 919162 w 1304925"/>
                <a:gd name="connsiteY16" fmla="*/ 238125 h 313446"/>
                <a:gd name="connsiteX17" fmla="*/ 885825 w 1304925"/>
                <a:gd name="connsiteY17" fmla="*/ 245269 h 313446"/>
                <a:gd name="connsiteX18" fmla="*/ 840581 w 1304925"/>
                <a:gd name="connsiteY18" fmla="*/ 214313 h 313446"/>
                <a:gd name="connsiteX19" fmla="*/ 771525 w 1304925"/>
                <a:gd name="connsiteY19" fmla="*/ 257175 h 313446"/>
                <a:gd name="connsiteX20" fmla="*/ 685800 w 1304925"/>
                <a:gd name="connsiteY20" fmla="*/ 230981 h 313446"/>
                <a:gd name="connsiteX21" fmla="*/ 645319 w 1304925"/>
                <a:gd name="connsiteY21" fmla="*/ 259556 h 313446"/>
                <a:gd name="connsiteX22" fmla="*/ 619125 w 1304925"/>
                <a:gd name="connsiteY22" fmla="*/ 230981 h 313446"/>
                <a:gd name="connsiteX23" fmla="*/ 583406 w 1304925"/>
                <a:gd name="connsiteY23" fmla="*/ 226219 h 313446"/>
                <a:gd name="connsiteX24" fmla="*/ 538162 w 1304925"/>
                <a:gd name="connsiteY24" fmla="*/ 209550 h 313446"/>
                <a:gd name="connsiteX25" fmla="*/ 473869 w 1304925"/>
                <a:gd name="connsiteY25" fmla="*/ 226219 h 313446"/>
                <a:gd name="connsiteX26" fmla="*/ 347662 w 1304925"/>
                <a:gd name="connsiteY26" fmla="*/ 171450 h 313446"/>
                <a:gd name="connsiteX27" fmla="*/ 285750 w 1304925"/>
                <a:gd name="connsiteY27" fmla="*/ 140494 h 313446"/>
                <a:gd name="connsiteX28" fmla="*/ 211931 w 1304925"/>
                <a:gd name="connsiteY28" fmla="*/ 116681 h 313446"/>
                <a:gd name="connsiteX29" fmla="*/ 116681 w 1304925"/>
                <a:gd name="connsiteY29" fmla="*/ 59531 h 313446"/>
                <a:gd name="connsiteX30" fmla="*/ 57150 w 1304925"/>
                <a:gd name="connsiteY30" fmla="*/ 16669 h 313446"/>
                <a:gd name="connsiteX31" fmla="*/ 0 w 1304925"/>
                <a:gd name="connsiteY31" fmla="*/ 0 h 313446"/>
                <a:gd name="connsiteX0" fmla="*/ 0 w 1304925"/>
                <a:gd name="connsiteY0" fmla="*/ 0 h 312290"/>
                <a:gd name="connsiteX1" fmla="*/ 80962 w 1304925"/>
                <a:gd name="connsiteY1" fmla="*/ 97631 h 312290"/>
                <a:gd name="connsiteX2" fmla="*/ 247650 w 1304925"/>
                <a:gd name="connsiteY2" fmla="*/ 202406 h 312290"/>
                <a:gd name="connsiteX3" fmla="*/ 383380 w 1304925"/>
                <a:gd name="connsiteY3" fmla="*/ 252413 h 312290"/>
                <a:gd name="connsiteX4" fmla="*/ 552450 w 1304925"/>
                <a:gd name="connsiteY4" fmla="*/ 307181 h 312290"/>
                <a:gd name="connsiteX5" fmla="*/ 697706 w 1304925"/>
                <a:gd name="connsiteY5" fmla="*/ 304800 h 312290"/>
                <a:gd name="connsiteX6" fmla="*/ 933450 w 1304925"/>
                <a:gd name="connsiteY6" fmla="*/ 261938 h 312290"/>
                <a:gd name="connsiteX7" fmla="*/ 1083469 w 1304925"/>
                <a:gd name="connsiteY7" fmla="*/ 200025 h 312290"/>
                <a:gd name="connsiteX8" fmla="*/ 1219200 w 1304925"/>
                <a:gd name="connsiteY8" fmla="*/ 121444 h 312290"/>
                <a:gd name="connsiteX9" fmla="*/ 1304925 w 1304925"/>
                <a:gd name="connsiteY9" fmla="*/ 66675 h 312290"/>
                <a:gd name="connsiteX10" fmla="*/ 1281112 w 1304925"/>
                <a:gd name="connsiteY10" fmla="*/ 54769 h 312290"/>
                <a:gd name="connsiteX11" fmla="*/ 1245394 w 1304925"/>
                <a:gd name="connsiteY11" fmla="*/ 66675 h 312290"/>
                <a:gd name="connsiteX12" fmla="*/ 1193006 w 1304925"/>
                <a:gd name="connsiteY12" fmla="*/ 104775 h 312290"/>
                <a:gd name="connsiteX13" fmla="*/ 1169194 w 1304925"/>
                <a:gd name="connsiteY13" fmla="*/ 78581 h 312290"/>
                <a:gd name="connsiteX14" fmla="*/ 1088231 w 1304925"/>
                <a:gd name="connsiteY14" fmla="*/ 159544 h 312290"/>
                <a:gd name="connsiteX15" fmla="*/ 1057275 w 1304925"/>
                <a:gd name="connsiteY15" fmla="*/ 119063 h 312290"/>
                <a:gd name="connsiteX16" fmla="*/ 919162 w 1304925"/>
                <a:gd name="connsiteY16" fmla="*/ 238125 h 312290"/>
                <a:gd name="connsiteX17" fmla="*/ 885825 w 1304925"/>
                <a:gd name="connsiteY17" fmla="*/ 245269 h 312290"/>
                <a:gd name="connsiteX18" fmla="*/ 840581 w 1304925"/>
                <a:gd name="connsiteY18" fmla="*/ 214313 h 312290"/>
                <a:gd name="connsiteX19" fmla="*/ 771525 w 1304925"/>
                <a:gd name="connsiteY19" fmla="*/ 257175 h 312290"/>
                <a:gd name="connsiteX20" fmla="*/ 685800 w 1304925"/>
                <a:gd name="connsiteY20" fmla="*/ 230981 h 312290"/>
                <a:gd name="connsiteX21" fmla="*/ 645319 w 1304925"/>
                <a:gd name="connsiteY21" fmla="*/ 259556 h 312290"/>
                <a:gd name="connsiteX22" fmla="*/ 619125 w 1304925"/>
                <a:gd name="connsiteY22" fmla="*/ 230981 h 312290"/>
                <a:gd name="connsiteX23" fmla="*/ 583406 w 1304925"/>
                <a:gd name="connsiteY23" fmla="*/ 226219 h 312290"/>
                <a:gd name="connsiteX24" fmla="*/ 538162 w 1304925"/>
                <a:gd name="connsiteY24" fmla="*/ 209550 h 312290"/>
                <a:gd name="connsiteX25" fmla="*/ 473869 w 1304925"/>
                <a:gd name="connsiteY25" fmla="*/ 226219 h 312290"/>
                <a:gd name="connsiteX26" fmla="*/ 347662 w 1304925"/>
                <a:gd name="connsiteY26" fmla="*/ 171450 h 312290"/>
                <a:gd name="connsiteX27" fmla="*/ 285750 w 1304925"/>
                <a:gd name="connsiteY27" fmla="*/ 140494 h 312290"/>
                <a:gd name="connsiteX28" fmla="*/ 211931 w 1304925"/>
                <a:gd name="connsiteY28" fmla="*/ 116681 h 312290"/>
                <a:gd name="connsiteX29" fmla="*/ 116681 w 1304925"/>
                <a:gd name="connsiteY29" fmla="*/ 59531 h 312290"/>
                <a:gd name="connsiteX30" fmla="*/ 57150 w 1304925"/>
                <a:gd name="connsiteY30" fmla="*/ 16669 h 312290"/>
                <a:gd name="connsiteX31" fmla="*/ 0 w 1304925"/>
                <a:gd name="connsiteY31" fmla="*/ 0 h 312290"/>
                <a:gd name="connsiteX0" fmla="*/ 0 w 1304925"/>
                <a:gd name="connsiteY0" fmla="*/ 0 h 311945"/>
                <a:gd name="connsiteX1" fmla="*/ 80962 w 1304925"/>
                <a:gd name="connsiteY1" fmla="*/ 97631 h 311945"/>
                <a:gd name="connsiteX2" fmla="*/ 247650 w 1304925"/>
                <a:gd name="connsiteY2" fmla="*/ 202406 h 311945"/>
                <a:gd name="connsiteX3" fmla="*/ 383380 w 1304925"/>
                <a:gd name="connsiteY3" fmla="*/ 252413 h 311945"/>
                <a:gd name="connsiteX4" fmla="*/ 552450 w 1304925"/>
                <a:gd name="connsiteY4" fmla="*/ 307181 h 311945"/>
                <a:gd name="connsiteX5" fmla="*/ 697706 w 1304925"/>
                <a:gd name="connsiteY5" fmla="*/ 304800 h 311945"/>
                <a:gd name="connsiteX6" fmla="*/ 933450 w 1304925"/>
                <a:gd name="connsiteY6" fmla="*/ 269081 h 311945"/>
                <a:gd name="connsiteX7" fmla="*/ 1083469 w 1304925"/>
                <a:gd name="connsiteY7" fmla="*/ 200025 h 311945"/>
                <a:gd name="connsiteX8" fmla="*/ 1219200 w 1304925"/>
                <a:gd name="connsiteY8" fmla="*/ 121444 h 311945"/>
                <a:gd name="connsiteX9" fmla="*/ 1304925 w 1304925"/>
                <a:gd name="connsiteY9" fmla="*/ 66675 h 311945"/>
                <a:gd name="connsiteX10" fmla="*/ 1281112 w 1304925"/>
                <a:gd name="connsiteY10" fmla="*/ 54769 h 311945"/>
                <a:gd name="connsiteX11" fmla="*/ 1245394 w 1304925"/>
                <a:gd name="connsiteY11" fmla="*/ 66675 h 311945"/>
                <a:gd name="connsiteX12" fmla="*/ 1193006 w 1304925"/>
                <a:gd name="connsiteY12" fmla="*/ 104775 h 311945"/>
                <a:gd name="connsiteX13" fmla="*/ 1169194 w 1304925"/>
                <a:gd name="connsiteY13" fmla="*/ 78581 h 311945"/>
                <a:gd name="connsiteX14" fmla="*/ 1088231 w 1304925"/>
                <a:gd name="connsiteY14" fmla="*/ 159544 h 311945"/>
                <a:gd name="connsiteX15" fmla="*/ 1057275 w 1304925"/>
                <a:gd name="connsiteY15" fmla="*/ 119063 h 311945"/>
                <a:gd name="connsiteX16" fmla="*/ 919162 w 1304925"/>
                <a:gd name="connsiteY16" fmla="*/ 238125 h 311945"/>
                <a:gd name="connsiteX17" fmla="*/ 885825 w 1304925"/>
                <a:gd name="connsiteY17" fmla="*/ 245269 h 311945"/>
                <a:gd name="connsiteX18" fmla="*/ 840581 w 1304925"/>
                <a:gd name="connsiteY18" fmla="*/ 214313 h 311945"/>
                <a:gd name="connsiteX19" fmla="*/ 771525 w 1304925"/>
                <a:gd name="connsiteY19" fmla="*/ 257175 h 311945"/>
                <a:gd name="connsiteX20" fmla="*/ 685800 w 1304925"/>
                <a:gd name="connsiteY20" fmla="*/ 230981 h 311945"/>
                <a:gd name="connsiteX21" fmla="*/ 645319 w 1304925"/>
                <a:gd name="connsiteY21" fmla="*/ 259556 h 311945"/>
                <a:gd name="connsiteX22" fmla="*/ 619125 w 1304925"/>
                <a:gd name="connsiteY22" fmla="*/ 230981 h 311945"/>
                <a:gd name="connsiteX23" fmla="*/ 583406 w 1304925"/>
                <a:gd name="connsiteY23" fmla="*/ 226219 h 311945"/>
                <a:gd name="connsiteX24" fmla="*/ 538162 w 1304925"/>
                <a:gd name="connsiteY24" fmla="*/ 209550 h 311945"/>
                <a:gd name="connsiteX25" fmla="*/ 473869 w 1304925"/>
                <a:gd name="connsiteY25" fmla="*/ 226219 h 311945"/>
                <a:gd name="connsiteX26" fmla="*/ 347662 w 1304925"/>
                <a:gd name="connsiteY26" fmla="*/ 171450 h 311945"/>
                <a:gd name="connsiteX27" fmla="*/ 285750 w 1304925"/>
                <a:gd name="connsiteY27" fmla="*/ 140494 h 311945"/>
                <a:gd name="connsiteX28" fmla="*/ 211931 w 1304925"/>
                <a:gd name="connsiteY28" fmla="*/ 116681 h 311945"/>
                <a:gd name="connsiteX29" fmla="*/ 116681 w 1304925"/>
                <a:gd name="connsiteY29" fmla="*/ 59531 h 311945"/>
                <a:gd name="connsiteX30" fmla="*/ 57150 w 1304925"/>
                <a:gd name="connsiteY30" fmla="*/ 16669 h 311945"/>
                <a:gd name="connsiteX31" fmla="*/ 0 w 1304925"/>
                <a:gd name="connsiteY31" fmla="*/ 0 h 311945"/>
                <a:gd name="connsiteX0" fmla="*/ 0 w 1304925"/>
                <a:gd name="connsiteY0" fmla="*/ 0 h 311945"/>
                <a:gd name="connsiteX1" fmla="*/ 90487 w 1304925"/>
                <a:gd name="connsiteY1" fmla="*/ 100012 h 311945"/>
                <a:gd name="connsiteX2" fmla="*/ 247650 w 1304925"/>
                <a:gd name="connsiteY2" fmla="*/ 202406 h 311945"/>
                <a:gd name="connsiteX3" fmla="*/ 383380 w 1304925"/>
                <a:gd name="connsiteY3" fmla="*/ 252413 h 311945"/>
                <a:gd name="connsiteX4" fmla="*/ 552450 w 1304925"/>
                <a:gd name="connsiteY4" fmla="*/ 307181 h 311945"/>
                <a:gd name="connsiteX5" fmla="*/ 697706 w 1304925"/>
                <a:gd name="connsiteY5" fmla="*/ 304800 h 311945"/>
                <a:gd name="connsiteX6" fmla="*/ 933450 w 1304925"/>
                <a:gd name="connsiteY6" fmla="*/ 269081 h 311945"/>
                <a:gd name="connsiteX7" fmla="*/ 1083469 w 1304925"/>
                <a:gd name="connsiteY7" fmla="*/ 200025 h 311945"/>
                <a:gd name="connsiteX8" fmla="*/ 1219200 w 1304925"/>
                <a:gd name="connsiteY8" fmla="*/ 121444 h 311945"/>
                <a:gd name="connsiteX9" fmla="*/ 1304925 w 1304925"/>
                <a:gd name="connsiteY9" fmla="*/ 66675 h 311945"/>
                <a:gd name="connsiteX10" fmla="*/ 1281112 w 1304925"/>
                <a:gd name="connsiteY10" fmla="*/ 54769 h 311945"/>
                <a:gd name="connsiteX11" fmla="*/ 1245394 w 1304925"/>
                <a:gd name="connsiteY11" fmla="*/ 66675 h 311945"/>
                <a:gd name="connsiteX12" fmla="*/ 1193006 w 1304925"/>
                <a:gd name="connsiteY12" fmla="*/ 104775 h 311945"/>
                <a:gd name="connsiteX13" fmla="*/ 1169194 w 1304925"/>
                <a:gd name="connsiteY13" fmla="*/ 78581 h 311945"/>
                <a:gd name="connsiteX14" fmla="*/ 1088231 w 1304925"/>
                <a:gd name="connsiteY14" fmla="*/ 159544 h 311945"/>
                <a:gd name="connsiteX15" fmla="*/ 1057275 w 1304925"/>
                <a:gd name="connsiteY15" fmla="*/ 119063 h 311945"/>
                <a:gd name="connsiteX16" fmla="*/ 919162 w 1304925"/>
                <a:gd name="connsiteY16" fmla="*/ 238125 h 311945"/>
                <a:gd name="connsiteX17" fmla="*/ 885825 w 1304925"/>
                <a:gd name="connsiteY17" fmla="*/ 245269 h 311945"/>
                <a:gd name="connsiteX18" fmla="*/ 840581 w 1304925"/>
                <a:gd name="connsiteY18" fmla="*/ 214313 h 311945"/>
                <a:gd name="connsiteX19" fmla="*/ 771525 w 1304925"/>
                <a:gd name="connsiteY19" fmla="*/ 257175 h 311945"/>
                <a:gd name="connsiteX20" fmla="*/ 685800 w 1304925"/>
                <a:gd name="connsiteY20" fmla="*/ 230981 h 311945"/>
                <a:gd name="connsiteX21" fmla="*/ 645319 w 1304925"/>
                <a:gd name="connsiteY21" fmla="*/ 259556 h 311945"/>
                <a:gd name="connsiteX22" fmla="*/ 619125 w 1304925"/>
                <a:gd name="connsiteY22" fmla="*/ 230981 h 311945"/>
                <a:gd name="connsiteX23" fmla="*/ 583406 w 1304925"/>
                <a:gd name="connsiteY23" fmla="*/ 226219 h 311945"/>
                <a:gd name="connsiteX24" fmla="*/ 538162 w 1304925"/>
                <a:gd name="connsiteY24" fmla="*/ 209550 h 311945"/>
                <a:gd name="connsiteX25" fmla="*/ 473869 w 1304925"/>
                <a:gd name="connsiteY25" fmla="*/ 226219 h 311945"/>
                <a:gd name="connsiteX26" fmla="*/ 347662 w 1304925"/>
                <a:gd name="connsiteY26" fmla="*/ 171450 h 311945"/>
                <a:gd name="connsiteX27" fmla="*/ 285750 w 1304925"/>
                <a:gd name="connsiteY27" fmla="*/ 140494 h 311945"/>
                <a:gd name="connsiteX28" fmla="*/ 211931 w 1304925"/>
                <a:gd name="connsiteY28" fmla="*/ 116681 h 311945"/>
                <a:gd name="connsiteX29" fmla="*/ 116681 w 1304925"/>
                <a:gd name="connsiteY29" fmla="*/ 59531 h 311945"/>
                <a:gd name="connsiteX30" fmla="*/ 57150 w 1304925"/>
                <a:gd name="connsiteY30" fmla="*/ 16669 h 311945"/>
                <a:gd name="connsiteX31" fmla="*/ 0 w 1304925"/>
                <a:gd name="connsiteY31" fmla="*/ 0 h 311945"/>
                <a:gd name="connsiteX0" fmla="*/ 0 w 1304925"/>
                <a:gd name="connsiteY0" fmla="*/ 0 h 307868"/>
                <a:gd name="connsiteX1" fmla="*/ 90487 w 1304925"/>
                <a:gd name="connsiteY1" fmla="*/ 100012 h 307868"/>
                <a:gd name="connsiteX2" fmla="*/ 247650 w 1304925"/>
                <a:gd name="connsiteY2" fmla="*/ 202406 h 307868"/>
                <a:gd name="connsiteX3" fmla="*/ 383380 w 1304925"/>
                <a:gd name="connsiteY3" fmla="*/ 252413 h 307868"/>
                <a:gd name="connsiteX4" fmla="*/ 554832 w 1304925"/>
                <a:gd name="connsiteY4" fmla="*/ 300038 h 307868"/>
                <a:gd name="connsiteX5" fmla="*/ 697706 w 1304925"/>
                <a:gd name="connsiteY5" fmla="*/ 304800 h 307868"/>
                <a:gd name="connsiteX6" fmla="*/ 933450 w 1304925"/>
                <a:gd name="connsiteY6" fmla="*/ 269081 h 307868"/>
                <a:gd name="connsiteX7" fmla="*/ 1083469 w 1304925"/>
                <a:gd name="connsiteY7" fmla="*/ 200025 h 307868"/>
                <a:gd name="connsiteX8" fmla="*/ 1219200 w 1304925"/>
                <a:gd name="connsiteY8" fmla="*/ 121444 h 307868"/>
                <a:gd name="connsiteX9" fmla="*/ 1304925 w 1304925"/>
                <a:gd name="connsiteY9" fmla="*/ 66675 h 307868"/>
                <a:gd name="connsiteX10" fmla="*/ 1281112 w 1304925"/>
                <a:gd name="connsiteY10" fmla="*/ 54769 h 307868"/>
                <a:gd name="connsiteX11" fmla="*/ 1245394 w 1304925"/>
                <a:gd name="connsiteY11" fmla="*/ 66675 h 307868"/>
                <a:gd name="connsiteX12" fmla="*/ 1193006 w 1304925"/>
                <a:gd name="connsiteY12" fmla="*/ 104775 h 307868"/>
                <a:gd name="connsiteX13" fmla="*/ 1169194 w 1304925"/>
                <a:gd name="connsiteY13" fmla="*/ 78581 h 307868"/>
                <a:gd name="connsiteX14" fmla="*/ 1088231 w 1304925"/>
                <a:gd name="connsiteY14" fmla="*/ 159544 h 307868"/>
                <a:gd name="connsiteX15" fmla="*/ 1057275 w 1304925"/>
                <a:gd name="connsiteY15" fmla="*/ 119063 h 307868"/>
                <a:gd name="connsiteX16" fmla="*/ 919162 w 1304925"/>
                <a:gd name="connsiteY16" fmla="*/ 238125 h 307868"/>
                <a:gd name="connsiteX17" fmla="*/ 885825 w 1304925"/>
                <a:gd name="connsiteY17" fmla="*/ 245269 h 307868"/>
                <a:gd name="connsiteX18" fmla="*/ 840581 w 1304925"/>
                <a:gd name="connsiteY18" fmla="*/ 214313 h 307868"/>
                <a:gd name="connsiteX19" fmla="*/ 771525 w 1304925"/>
                <a:gd name="connsiteY19" fmla="*/ 257175 h 307868"/>
                <a:gd name="connsiteX20" fmla="*/ 685800 w 1304925"/>
                <a:gd name="connsiteY20" fmla="*/ 230981 h 307868"/>
                <a:gd name="connsiteX21" fmla="*/ 645319 w 1304925"/>
                <a:gd name="connsiteY21" fmla="*/ 259556 h 307868"/>
                <a:gd name="connsiteX22" fmla="*/ 619125 w 1304925"/>
                <a:gd name="connsiteY22" fmla="*/ 230981 h 307868"/>
                <a:gd name="connsiteX23" fmla="*/ 583406 w 1304925"/>
                <a:gd name="connsiteY23" fmla="*/ 226219 h 307868"/>
                <a:gd name="connsiteX24" fmla="*/ 538162 w 1304925"/>
                <a:gd name="connsiteY24" fmla="*/ 209550 h 307868"/>
                <a:gd name="connsiteX25" fmla="*/ 473869 w 1304925"/>
                <a:gd name="connsiteY25" fmla="*/ 226219 h 307868"/>
                <a:gd name="connsiteX26" fmla="*/ 347662 w 1304925"/>
                <a:gd name="connsiteY26" fmla="*/ 171450 h 307868"/>
                <a:gd name="connsiteX27" fmla="*/ 285750 w 1304925"/>
                <a:gd name="connsiteY27" fmla="*/ 140494 h 307868"/>
                <a:gd name="connsiteX28" fmla="*/ 211931 w 1304925"/>
                <a:gd name="connsiteY28" fmla="*/ 116681 h 307868"/>
                <a:gd name="connsiteX29" fmla="*/ 116681 w 1304925"/>
                <a:gd name="connsiteY29" fmla="*/ 59531 h 307868"/>
                <a:gd name="connsiteX30" fmla="*/ 57150 w 1304925"/>
                <a:gd name="connsiteY30" fmla="*/ 16669 h 307868"/>
                <a:gd name="connsiteX31" fmla="*/ 0 w 1304925"/>
                <a:gd name="connsiteY31" fmla="*/ 0 h 307868"/>
                <a:gd name="connsiteX0" fmla="*/ 0 w 1304925"/>
                <a:gd name="connsiteY0" fmla="*/ 0 h 307868"/>
                <a:gd name="connsiteX1" fmla="*/ 90487 w 1304925"/>
                <a:gd name="connsiteY1" fmla="*/ 100012 h 307868"/>
                <a:gd name="connsiteX2" fmla="*/ 247650 w 1304925"/>
                <a:gd name="connsiteY2" fmla="*/ 202406 h 307868"/>
                <a:gd name="connsiteX3" fmla="*/ 383380 w 1304925"/>
                <a:gd name="connsiteY3" fmla="*/ 252413 h 307868"/>
                <a:gd name="connsiteX4" fmla="*/ 554832 w 1304925"/>
                <a:gd name="connsiteY4" fmla="*/ 300038 h 307868"/>
                <a:gd name="connsiteX5" fmla="*/ 697706 w 1304925"/>
                <a:gd name="connsiteY5" fmla="*/ 304800 h 307868"/>
                <a:gd name="connsiteX6" fmla="*/ 933450 w 1304925"/>
                <a:gd name="connsiteY6" fmla="*/ 269081 h 307868"/>
                <a:gd name="connsiteX7" fmla="*/ 1083469 w 1304925"/>
                <a:gd name="connsiteY7" fmla="*/ 200025 h 307868"/>
                <a:gd name="connsiteX8" fmla="*/ 1219200 w 1304925"/>
                <a:gd name="connsiteY8" fmla="*/ 121444 h 307868"/>
                <a:gd name="connsiteX9" fmla="*/ 1304925 w 1304925"/>
                <a:gd name="connsiteY9" fmla="*/ 66675 h 307868"/>
                <a:gd name="connsiteX10" fmla="*/ 1281112 w 1304925"/>
                <a:gd name="connsiteY10" fmla="*/ 54769 h 307868"/>
                <a:gd name="connsiteX11" fmla="*/ 1245394 w 1304925"/>
                <a:gd name="connsiteY11" fmla="*/ 66675 h 307868"/>
                <a:gd name="connsiteX12" fmla="*/ 1193006 w 1304925"/>
                <a:gd name="connsiteY12" fmla="*/ 104775 h 307868"/>
                <a:gd name="connsiteX13" fmla="*/ 1169194 w 1304925"/>
                <a:gd name="connsiteY13" fmla="*/ 78581 h 307868"/>
                <a:gd name="connsiteX14" fmla="*/ 1088231 w 1304925"/>
                <a:gd name="connsiteY14" fmla="*/ 159544 h 307868"/>
                <a:gd name="connsiteX15" fmla="*/ 1057275 w 1304925"/>
                <a:gd name="connsiteY15" fmla="*/ 119063 h 307868"/>
                <a:gd name="connsiteX16" fmla="*/ 919162 w 1304925"/>
                <a:gd name="connsiteY16" fmla="*/ 238125 h 307868"/>
                <a:gd name="connsiteX17" fmla="*/ 885825 w 1304925"/>
                <a:gd name="connsiteY17" fmla="*/ 245269 h 307868"/>
                <a:gd name="connsiteX18" fmla="*/ 840581 w 1304925"/>
                <a:gd name="connsiteY18" fmla="*/ 214313 h 307868"/>
                <a:gd name="connsiteX19" fmla="*/ 771525 w 1304925"/>
                <a:gd name="connsiteY19" fmla="*/ 257175 h 307868"/>
                <a:gd name="connsiteX20" fmla="*/ 685800 w 1304925"/>
                <a:gd name="connsiteY20" fmla="*/ 230981 h 307868"/>
                <a:gd name="connsiteX21" fmla="*/ 645319 w 1304925"/>
                <a:gd name="connsiteY21" fmla="*/ 259556 h 307868"/>
                <a:gd name="connsiteX22" fmla="*/ 619125 w 1304925"/>
                <a:gd name="connsiteY22" fmla="*/ 230981 h 307868"/>
                <a:gd name="connsiteX23" fmla="*/ 583406 w 1304925"/>
                <a:gd name="connsiteY23" fmla="*/ 226219 h 307868"/>
                <a:gd name="connsiteX24" fmla="*/ 538162 w 1304925"/>
                <a:gd name="connsiteY24" fmla="*/ 209550 h 307868"/>
                <a:gd name="connsiteX25" fmla="*/ 473869 w 1304925"/>
                <a:gd name="connsiteY25" fmla="*/ 226219 h 307868"/>
                <a:gd name="connsiteX26" fmla="*/ 347662 w 1304925"/>
                <a:gd name="connsiteY26" fmla="*/ 171450 h 307868"/>
                <a:gd name="connsiteX27" fmla="*/ 285750 w 1304925"/>
                <a:gd name="connsiteY27" fmla="*/ 140494 h 307868"/>
                <a:gd name="connsiteX28" fmla="*/ 211931 w 1304925"/>
                <a:gd name="connsiteY28" fmla="*/ 116681 h 307868"/>
                <a:gd name="connsiteX29" fmla="*/ 116681 w 1304925"/>
                <a:gd name="connsiteY29" fmla="*/ 59531 h 307868"/>
                <a:gd name="connsiteX30" fmla="*/ 57150 w 1304925"/>
                <a:gd name="connsiteY30" fmla="*/ 16669 h 307868"/>
                <a:gd name="connsiteX31" fmla="*/ 0 w 1304925"/>
                <a:gd name="connsiteY31" fmla="*/ 0 h 30786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60045 w 1305413"/>
                <a:gd name="connsiteY2" fmla="*/ 209447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3126"/>
                <a:gd name="connsiteX1" fmla="*/ 90975 w 1305413"/>
                <a:gd name="connsiteY1" fmla="*/ 104672 h 313126"/>
                <a:gd name="connsiteX2" fmla="*/ 260045 w 1305413"/>
                <a:gd name="connsiteY2" fmla="*/ 209447 h 313126"/>
                <a:gd name="connsiteX3" fmla="*/ 405299 w 1305413"/>
                <a:gd name="connsiteY3" fmla="*/ 245167 h 313126"/>
                <a:gd name="connsiteX4" fmla="*/ 555320 w 1305413"/>
                <a:gd name="connsiteY4" fmla="*/ 304698 h 313126"/>
                <a:gd name="connsiteX5" fmla="*/ 698194 w 1305413"/>
                <a:gd name="connsiteY5" fmla="*/ 309460 h 313126"/>
                <a:gd name="connsiteX6" fmla="*/ 933938 w 1305413"/>
                <a:gd name="connsiteY6" fmla="*/ 273741 h 313126"/>
                <a:gd name="connsiteX7" fmla="*/ 1083957 w 1305413"/>
                <a:gd name="connsiteY7" fmla="*/ 204685 h 313126"/>
                <a:gd name="connsiteX8" fmla="*/ 1219688 w 1305413"/>
                <a:gd name="connsiteY8" fmla="*/ 126104 h 313126"/>
                <a:gd name="connsiteX9" fmla="*/ 1305413 w 1305413"/>
                <a:gd name="connsiteY9" fmla="*/ 71335 h 313126"/>
                <a:gd name="connsiteX10" fmla="*/ 1281600 w 1305413"/>
                <a:gd name="connsiteY10" fmla="*/ 59429 h 313126"/>
                <a:gd name="connsiteX11" fmla="*/ 1245882 w 1305413"/>
                <a:gd name="connsiteY11" fmla="*/ 71335 h 313126"/>
                <a:gd name="connsiteX12" fmla="*/ 1193494 w 1305413"/>
                <a:gd name="connsiteY12" fmla="*/ 109435 h 313126"/>
                <a:gd name="connsiteX13" fmla="*/ 1169682 w 1305413"/>
                <a:gd name="connsiteY13" fmla="*/ 83241 h 313126"/>
                <a:gd name="connsiteX14" fmla="*/ 1088719 w 1305413"/>
                <a:gd name="connsiteY14" fmla="*/ 164204 h 313126"/>
                <a:gd name="connsiteX15" fmla="*/ 1057763 w 1305413"/>
                <a:gd name="connsiteY15" fmla="*/ 123723 h 313126"/>
                <a:gd name="connsiteX16" fmla="*/ 919650 w 1305413"/>
                <a:gd name="connsiteY16" fmla="*/ 242785 h 313126"/>
                <a:gd name="connsiteX17" fmla="*/ 886313 w 1305413"/>
                <a:gd name="connsiteY17" fmla="*/ 249929 h 313126"/>
                <a:gd name="connsiteX18" fmla="*/ 841069 w 1305413"/>
                <a:gd name="connsiteY18" fmla="*/ 218973 h 313126"/>
                <a:gd name="connsiteX19" fmla="*/ 772013 w 1305413"/>
                <a:gd name="connsiteY19" fmla="*/ 261835 h 313126"/>
                <a:gd name="connsiteX20" fmla="*/ 686288 w 1305413"/>
                <a:gd name="connsiteY20" fmla="*/ 235641 h 313126"/>
                <a:gd name="connsiteX21" fmla="*/ 645807 w 1305413"/>
                <a:gd name="connsiteY21" fmla="*/ 264216 h 313126"/>
                <a:gd name="connsiteX22" fmla="*/ 619613 w 1305413"/>
                <a:gd name="connsiteY22" fmla="*/ 235641 h 313126"/>
                <a:gd name="connsiteX23" fmla="*/ 583894 w 1305413"/>
                <a:gd name="connsiteY23" fmla="*/ 230879 h 313126"/>
                <a:gd name="connsiteX24" fmla="*/ 538650 w 1305413"/>
                <a:gd name="connsiteY24" fmla="*/ 214210 h 313126"/>
                <a:gd name="connsiteX25" fmla="*/ 474357 w 1305413"/>
                <a:gd name="connsiteY25" fmla="*/ 230879 h 313126"/>
                <a:gd name="connsiteX26" fmla="*/ 348150 w 1305413"/>
                <a:gd name="connsiteY26" fmla="*/ 176110 h 313126"/>
                <a:gd name="connsiteX27" fmla="*/ 286238 w 1305413"/>
                <a:gd name="connsiteY27" fmla="*/ 145154 h 313126"/>
                <a:gd name="connsiteX28" fmla="*/ 212419 w 1305413"/>
                <a:gd name="connsiteY28" fmla="*/ 121341 h 313126"/>
                <a:gd name="connsiteX29" fmla="*/ 117169 w 1305413"/>
                <a:gd name="connsiteY29" fmla="*/ 64191 h 313126"/>
                <a:gd name="connsiteX30" fmla="*/ 57638 w 1305413"/>
                <a:gd name="connsiteY30" fmla="*/ 21329 h 313126"/>
                <a:gd name="connsiteX31" fmla="*/ 488 w 1305413"/>
                <a:gd name="connsiteY31" fmla="*/ 4660 h 313126"/>
                <a:gd name="connsiteX0" fmla="*/ 488 w 1305413"/>
                <a:gd name="connsiteY0" fmla="*/ 4660 h 309637"/>
                <a:gd name="connsiteX1" fmla="*/ 90975 w 1305413"/>
                <a:gd name="connsiteY1" fmla="*/ 104672 h 309637"/>
                <a:gd name="connsiteX2" fmla="*/ 260045 w 1305413"/>
                <a:gd name="connsiteY2" fmla="*/ 209447 h 309637"/>
                <a:gd name="connsiteX3" fmla="*/ 405299 w 1305413"/>
                <a:gd name="connsiteY3" fmla="*/ 245167 h 309637"/>
                <a:gd name="connsiteX4" fmla="*/ 571989 w 1305413"/>
                <a:gd name="connsiteY4" fmla="*/ 285648 h 309637"/>
                <a:gd name="connsiteX5" fmla="*/ 698194 w 1305413"/>
                <a:gd name="connsiteY5" fmla="*/ 309460 h 309637"/>
                <a:gd name="connsiteX6" fmla="*/ 933938 w 1305413"/>
                <a:gd name="connsiteY6" fmla="*/ 273741 h 309637"/>
                <a:gd name="connsiteX7" fmla="*/ 1083957 w 1305413"/>
                <a:gd name="connsiteY7" fmla="*/ 204685 h 309637"/>
                <a:gd name="connsiteX8" fmla="*/ 1219688 w 1305413"/>
                <a:gd name="connsiteY8" fmla="*/ 126104 h 309637"/>
                <a:gd name="connsiteX9" fmla="*/ 1305413 w 1305413"/>
                <a:gd name="connsiteY9" fmla="*/ 71335 h 309637"/>
                <a:gd name="connsiteX10" fmla="*/ 1281600 w 1305413"/>
                <a:gd name="connsiteY10" fmla="*/ 59429 h 309637"/>
                <a:gd name="connsiteX11" fmla="*/ 1245882 w 1305413"/>
                <a:gd name="connsiteY11" fmla="*/ 71335 h 309637"/>
                <a:gd name="connsiteX12" fmla="*/ 1193494 w 1305413"/>
                <a:gd name="connsiteY12" fmla="*/ 109435 h 309637"/>
                <a:gd name="connsiteX13" fmla="*/ 1169682 w 1305413"/>
                <a:gd name="connsiteY13" fmla="*/ 83241 h 309637"/>
                <a:gd name="connsiteX14" fmla="*/ 1088719 w 1305413"/>
                <a:gd name="connsiteY14" fmla="*/ 164204 h 309637"/>
                <a:gd name="connsiteX15" fmla="*/ 1057763 w 1305413"/>
                <a:gd name="connsiteY15" fmla="*/ 123723 h 309637"/>
                <a:gd name="connsiteX16" fmla="*/ 919650 w 1305413"/>
                <a:gd name="connsiteY16" fmla="*/ 242785 h 309637"/>
                <a:gd name="connsiteX17" fmla="*/ 886313 w 1305413"/>
                <a:gd name="connsiteY17" fmla="*/ 249929 h 309637"/>
                <a:gd name="connsiteX18" fmla="*/ 841069 w 1305413"/>
                <a:gd name="connsiteY18" fmla="*/ 218973 h 309637"/>
                <a:gd name="connsiteX19" fmla="*/ 772013 w 1305413"/>
                <a:gd name="connsiteY19" fmla="*/ 261835 h 309637"/>
                <a:gd name="connsiteX20" fmla="*/ 686288 w 1305413"/>
                <a:gd name="connsiteY20" fmla="*/ 235641 h 309637"/>
                <a:gd name="connsiteX21" fmla="*/ 645807 w 1305413"/>
                <a:gd name="connsiteY21" fmla="*/ 264216 h 309637"/>
                <a:gd name="connsiteX22" fmla="*/ 619613 w 1305413"/>
                <a:gd name="connsiteY22" fmla="*/ 235641 h 309637"/>
                <a:gd name="connsiteX23" fmla="*/ 583894 w 1305413"/>
                <a:gd name="connsiteY23" fmla="*/ 230879 h 309637"/>
                <a:gd name="connsiteX24" fmla="*/ 538650 w 1305413"/>
                <a:gd name="connsiteY24" fmla="*/ 214210 h 309637"/>
                <a:gd name="connsiteX25" fmla="*/ 474357 w 1305413"/>
                <a:gd name="connsiteY25" fmla="*/ 230879 h 309637"/>
                <a:gd name="connsiteX26" fmla="*/ 348150 w 1305413"/>
                <a:gd name="connsiteY26" fmla="*/ 176110 h 309637"/>
                <a:gd name="connsiteX27" fmla="*/ 286238 w 1305413"/>
                <a:gd name="connsiteY27" fmla="*/ 145154 h 309637"/>
                <a:gd name="connsiteX28" fmla="*/ 212419 w 1305413"/>
                <a:gd name="connsiteY28" fmla="*/ 121341 h 309637"/>
                <a:gd name="connsiteX29" fmla="*/ 117169 w 1305413"/>
                <a:gd name="connsiteY29" fmla="*/ 64191 h 309637"/>
                <a:gd name="connsiteX30" fmla="*/ 57638 w 1305413"/>
                <a:gd name="connsiteY30" fmla="*/ 21329 h 309637"/>
                <a:gd name="connsiteX31" fmla="*/ 488 w 1305413"/>
                <a:gd name="connsiteY31" fmla="*/ 4660 h 309637"/>
                <a:gd name="connsiteX0" fmla="*/ 488 w 1305413"/>
                <a:gd name="connsiteY0" fmla="*/ 4660 h 293634"/>
                <a:gd name="connsiteX1" fmla="*/ 90975 w 1305413"/>
                <a:gd name="connsiteY1" fmla="*/ 104672 h 293634"/>
                <a:gd name="connsiteX2" fmla="*/ 260045 w 1305413"/>
                <a:gd name="connsiteY2" fmla="*/ 209447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293634"/>
                <a:gd name="connsiteX1" fmla="*/ 90975 w 1305413"/>
                <a:gd name="connsiteY1" fmla="*/ 104672 h 293634"/>
                <a:gd name="connsiteX2" fmla="*/ 274332 w 1305413"/>
                <a:gd name="connsiteY2" fmla="*/ 192779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293634"/>
                <a:gd name="connsiteX1" fmla="*/ 100500 w 1305413"/>
                <a:gd name="connsiteY1" fmla="*/ 97529 h 293634"/>
                <a:gd name="connsiteX2" fmla="*/ 274332 w 1305413"/>
                <a:gd name="connsiteY2" fmla="*/ 192779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293634"/>
                <a:gd name="connsiteX1" fmla="*/ 100500 w 1305413"/>
                <a:gd name="connsiteY1" fmla="*/ 97529 h 293634"/>
                <a:gd name="connsiteX2" fmla="*/ 274332 w 1305413"/>
                <a:gd name="connsiteY2" fmla="*/ 192779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302590"/>
                <a:gd name="connsiteX1" fmla="*/ 100500 w 1305413"/>
                <a:gd name="connsiteY1" fmla="*/ 97529 h 302590"/>
                <a:gd name="connsiteX2" fmla="*/ 274332 w 1305413"/>
                <a:gd name="connsiteY2" fmla="*/ 192779 h 302590"/>
                <a:gd name="connsiteX3" fmla="*/ 405299 w 1305413"/>
                <a:gd name="connsiteY3" fmla="*/ 245167 h 302590"/>
                <a:gd name="connsiteX4" fmla="*/ 571989 w 1305413"/>
                <a:gd name="connsiteY4" fmla="*/ 285648 h 302590"/>
                <a:gd name="connsiteX5" fmla="*/ 710100 w 1305413"/>
                <a:gd name="connsiteY5" fmla="*/ 302317 h 302590"/>
                <a:gd name="connsiteX6" fmla="*/ 933938 w 1305413"/>
                <a:gd name="connsiteY6" fmla="*/ 273741 h 302590"/>
                <a:gd name="connsiteX7" fmla="*/ 1083957 w 1305413"/>
                <a:gd name="connsiteY7" fmla="*/ 204685 h 302590"/>
                <a:gd name="connsiteX8" fmla="*/ 1219688 w 1305413"/>
                <a:gd name="connsiteY8" fmla="*/ 126104 h 302590"/>
                <a:gd name="connsiteX9" fmla="*/ 1305413 w 1305413"/>
                <a:gd name="connsiteY9" fmla="*/ 71335 h 302590"/>
                <a:gd name="connsiteX10" fmla="*/ 1281600 w 1305413"/>
                <a:gd name="connsiteY10" fmla="*/ 59429 h 302590"/>
                <a:gd name="connsiteX11" fmla="*/ 1245882 w 1305413"/>
                <a:gd name="connsiteY11" fmla="*/ 71335 h 302590"/>
                <a:gd name="connsiteX12" fmla="*/ 1193494 w 1305413"/>
                <a:gd name="connsiteY12" fmla="*/ 109435 h 302590"/>
                <a:gd name="connsiteX13" fmla="*/ 1169682 w 1305413"/>
                <a:gd name="connsiteY13" fmla="*/ 83241 h 302590"/>
                <a:gd name="connsiteX14" fmla="*/ 1088719 w 1305413"/>
                <a:gd name="connsiteY14" fmla="*/ 164204 h 302590"/>
                <a:gd name="connsiteX15" fmla="*/ 1057763 w 1305413"/>
                <a:gd name="connsiteY15" fmla="*/ 123723 h 302590"/>
                <a:gd name="connsiteX16" fmla="*/ 919650 w 1305413"/>
                <a:gd name="connsiteY16" fmla="*/ 242785 h 302590"/>
                <a:gd name="connsiteX17" fmla="*/ 886313 w 1305413"/>
                <a:gd name="connsiteY17" fmla="*/ 249929 h 302590"/>
                <a:gd name="connsiteX18" fmla="*/ 841069 w 1305413"/>
                <a:gd name="connsiteY18" fmla="*/ 218973 h 302590"/>
                <a:gd name="connsiteX19" fmla="*/ 772013 w 1305413"/>
                <a:gd name="connsiteY19" fmla="*/ 261835 h 302590"/>
                <a:gd name="connsiteX20" fmla="*/ 686288 w 1305413"/>
                <a:gd name="connsiteY20" fmla="*/ 235641 h 302590"/>
                <a:gd name="connsiteX21" fmla="*/ 645807 w 1305413"/>
                <a:gd name="connsiteY21" fmla="*/ 264216 h 302590"/>
                <a:gd name="connsiteX22" fmla="*/ 619613 w 1305413"/>
                <a:gd name="connsiteY22" fmla="*/ 235641 h 302590"/>
                <a:gd name="connsiteX23" fmla="*/ 583894 w 1305413"/>
                <a:gd name="connsiteY23" fmla="*/ 230879 h 302590"/>
                <a:gd name="connsiteX24" fmla="*/ 538650 w 1305413"/>
                <a:gd name="connsiteY24" fmla="*/ 214210 h 302590"/>
                <a:gd name="connsiteX25" fmla="*/ 474357 w 1305413"/>
                <a:gd name="connsiteY25" fmla="*/ 230879 h 302590"/>
                <a:gd name="connsiteX26" fmla="*/ 348150 w 1305413"/>
                <a:gd name="connsiteY26" fmla="*/ 176110 h 302590"/>
                <a:gd name="connsiteX27" fmla="*/ 286238 w 1305413"/>
                <a:gd name="connsiteY27" fmla="*/ 145154 h 302590"/>
                <a:gd name="connsiteX28" fmla="*/ 212419 w 1305413"/>
                <a:gd name="connsiteY28" fmla="*/ 121341 h 302590"/>
                <a:gd name="connsiteX29" fmla="*/ 117169 w 1305413"/>
                <a:gd name="connsiteY29" fmla="*/ 64191 h 302590"/>
                <a:gd name="connsiteX30" fmla="*/ 57638 w 1305413"/>
                <a:gd name="connsiteY30" fmla="*/ 21329 h 302590"/>
                <a:gd name="connsiteX31" fmla="*/ 488 w 1305413"/>
                <a:gd name="connsiteY31" fmla="*/ 4660 h 302590"/>
                <a:gd name="connsiteX0" fmla="*/ 488 w 1305413"/>
                <a:gd name="connsiteY0" fmla="*/ 4660 h 302590"/>
                <a:gd name="connsiteX1" fmla="*/ 100500 w 1305413"/>
                <a:gd name="connsiteY1" fmla="*/ 97529 h 302590"/>
                <a:gd name="connsiteX2" fmla="*/ 274332 w 1305413"/>
                <a:gd name="connsiteY2" fmla="*/ 192779 h 302590"/>
                <a:gd name="connsiteX3" fmla="*/ 405299 w 1305413"/>
                <a:gd name="connsiteY3" fmla="*/ 245167 h 302590"/>
                <a:gd name="connsiteX4" fmla="*/ 571989 w 1305413"/>
                <a:gd name="connsiteY4" fmla="*/ 285648 h 302590"/>
                <a:gd name="connsiteX5" fmla="*/ 710100 w 1305413"/>
                <a:gd name="connsiteY5" fmla="*/ 302317 h 302590"/>
                <a:gd name="connsiteX6" fmla="*/ 933938 w 1305413"/>
                <a:gd name="connsiteY6" fmla="*/ 273741 h 302590"/>
                <a:gd name="connsiteX7" fmla="*/ 1083957 w 1305413"/>
                <a:gd name="connsiteY7" fmla="*/ 204685 h 302590"/>
                <a:gd name="connsiteX8" fmla="*/ 1219688 w 1305413"/>
                <a:gd name="connsiteY8" fmla="*/ 126104 h 302590"/>
                <a:gd name="connsiteX9" fmla="*/ 1305413 w 1305413"/>
                <a:gd name="connsiteY9" fmla="*/ 71335 h 302590"/>
                <a:gd name="connsiteX10" fmla="*/ 1281600 w 1305413"/>
                <a:gd name="connsiteY10" fmla="*/ 59429 h 302590"/>
                <a:gd name="connsiteX11" fmla="*/ 1245882 w 1305413"/>
                <a:gd name="connsiteY11" fmla="*/ 71335 h 302590"/>
                <a:gd name="connsiteX12" fmla="*/ 1193494 w 1305413"/>
                <a:gd name="connsiteY12" fmla="*/ 109435 h 302590"/>
                <a:gd name="connsiteX13" fmla="*/ 1169682 w 1305413"/>
                <a:gd name="connsiteY13" fmla="*/ 83241 h 302590"/>
                <a:gd name="connsiteX14" fmla="*/ 1088719 w 1305413"/>
                <a:gd name="connsiteY14" fmla="*/ 164204 h 302590"/>
                <a:gd name="connsiteX15" fmla="*/ 1057763 w 1305413"/>
                <a:gd name="connsiteY15" fmla="*/ 123723 h 302590"/>
                <a:gd name="connsiteX16" fmla="*/ 919650 w 1305413"/>
                <a:gd name="connsiteY16" fmla="*/ 242785 h 302590"/>
                <a:gd name="connsiteX17" fmla="*/ 886313 w 1305413"/>
                <a:gd name="connsiteY17" fmla="*/ 249929 h 302590"/>
                <a:gd name="connsiteX18" fmla="*/ 841069 w 1305413"/>
                <a:gd name="connsiteY18" fmla="*/ 218973 h 302590"/>
                <a:gd name="connsiteX19" fmla="*/ 772013 w 1305413"/>
                <a:gd name="connsiteY19" fmla="*/ 261835 h 302590"/>
                <a:gd name="connsiteX20" fmla="*/ 686288 w 1305413"/>
                <a:gd name="connsiteY20" fmla="*/ 235641 h 302590"/>
                <a:gd name="connsiteX21" fmla="*/ 645807 w 1305413"/>
                <a:gd name="connsiteY21" fmla="*/ 264216 h 302590"/>
                <a:gd name="connsiteX22" fmla="*/ 619613 w 1305413"/>
                <a:gd name="connsiteY22" fmla="*/ 235641 h 302590"/>
                <a:gd name="connsiteX23" fmla="*/ 583894 w 1305413"/>
                <a:gd name="connsiteY23" fmla="*/ 230879 h 302590"/>
                <a:gd name="connsiteX24" fmla="*/ 538650 w 1305413"/>
                <a:gd name="connsiteY24" fmla="*/ 214210 h 302590"/>
                <a:gd name="connsiteX25" fmla="*/ 474357 w 1305413"/>
                <a:gd name="connsiteY25" fmla="*/ 230879 h 302590"/>
                <a:gd name="connsiteX26" fmla="*/ 348150 w 1305413"/>
                <a:gd name="connsiteY26" fmla="*/ 176110 h 302590"/>
                <a:gd name="connsiteX27" fmla="*/ 286238 w 1305413"/>
                <a:gd name="connsiteY27" fmla="*/ 145154 h 302590"/>
                <a:gd name="connsiteX28" fmla="*/ 212419 w 1305413"/>
                <a:gd name="connsiteY28" fmla="*/ 121341 h 302590"/>
                <a:gd name="connsiteX29" fmla="*/ 117169 w 1305413"/>
                <a:gd name="connsiteY29" fmla="*/ 64191 h 302590"/>
                <a:gd name="connsiteX30" fmla="*/ 57638 w 1305413"/>
                <a:gd name="connsiteY30" fmla="*/ 21329 h 302590"/>
                <a:gd name="connsiteX31" fmla="*/ 488 w 1305413"/>
                <a:gd name="connsiteY31" fmla="*/ 4660 h 302590"/>
                <a:gd name="connsiteX0" fmla="*/ 488 w 1305413"/>
                <a:gd name="connsiteY0" fmla="*/ 4660 h 302590"/>
                <a:gd name="connsiteX1" fmla="*/ 100500 w 1305413"/>
                <a:gd name="connsiteY1" fmla="*/ 97529 h 302590"/>
                <a:gd name="connsiteX2" fmla="*/ 274332 w 1305413"/>
                <a:gd name="connsiteY2" fmla="*/ 192779 h 302590"/>
                <a:gd name="connsiteX3" fmla="*/ 405299 w 1305413"/>
                <a:gd name="connsiteY3" fmla="*/ 245167 h 302590"/>
                <a:gd name="connsiteX4" fmla="*/ 571989 w 1305413"/>
                <a:gd name="connsiteY4" fmla="*/ 285648 h 302590"/>
                <a:gd name="connsiteX5" fmla="*/ 710100 w 1305413"/>
                <a:gd name="connsiteY5" fmla="*/ 302317 h 302590"/>
                <a:gd name="connsiteX6" fmla="*/ 933938 w 1305413"/>
                <a:gd name="connsiteY6" fmla="*/ 273741 h 302590"/>
                <a:gd name="connsiteX7" fmla="*/ 1083957 w 1305413"/>
                <a:gd name="connsiteY7" fmla="*/ 204685 h 302590"/>
                <a:gd name="connsiteX8" fmla="*/ 1222069 w 1305413"/>
                <a:gd name="connsiteY8" fmla="*/ 133248 h 302590"/>
                <a:gd name="connsiteX9" fmla="*/ 1305413 w 1305413"/>
                <a:gd name="connsiteY9" fmla="*/ 71335 h 302590"/>
                <a:gd name="connsiteX10" fmla="*/ 1281600 w 1305413"/>
                <a:gd name="connsiteY10" fmla="*/ 59429 h 302590"/>
                <a:gd name="connsiteX11" fmla="*/ 1245882 w 1305413"/>
                <a:gd name="connsiteY11" fmla="*/ 71335 h 302590"/>
                <a:gd name="connsiteX12" fmla="*/ 1193494 w 1305413"/>
                <a:gd name="connsiteY12" fmla="*/ 109435 h 302590"/>
                <a:gd name="connsiteX13" fmla="*/ 1169682 w 1305413"/>
                <a:gd name="connsiteY13" fmla="*/ 83241 h 302590"/>
                <a:gd name="connsiteX14" fmla="*/ 1088719 w 1305413"/>
                <a:gd name="connsiteY14" fmla="*/ 164204 h 302590"/>
                <a:gd name="connsiteX15" fmla="*/ 1057763 w 1305413"/>
                <a:gd name="connsiteY15" fmla="*/ 123723 h 302590"/>
                <a:gd name="connsiteX16" fmla="*/ 919650 w 1305413"/>
                <a:gd name="connsiteY16" fmla="*/ 242785 h 302590"/>
                <a:gd name="connsiteX17" fmla="*/ 886313 w 1305413"/>
                <a:gd name="connsiteY17" fmla="*/ 249929 h 302590"/>
                <a:gd name="connsiteX18" fmla="*/ 841069 w 1305413"/>
                <a:gd name="connsiteY18" fmla="*/ 218973 h 302590"/>
                <a:gd name="connsiteX19" fmla="*/ 772013 w 1305413"/>
                <a:gd name="connsiteY19" fmla="*/ 261835 h 302590"/>
                <a:gd name="connsiteX20" fmla="*/ 686288 w 1305413"/>
                <a:gd name="connsiteY20" fmla="*/ 235641 h 302590"/>
                <a:gd name="connsiteX21" fmla="*/ 645807 w 1305413"/>
                <a:gd name="connsiteY21" fmla="*/ 264216 h 302590"/>
                <a:gd name="connsiteX22" fmla="*/ 619613 w 1305413"/>
                <a:gd name="connsiteY22" fmla="*/ 235641 h 302590"/>
                <a:gd name="connsiteX23" fmla="*/ 583894 w 1305413"/>
                <a:gd name="connsiteY23" fmla="*/ 230879 h 302590"/>
                <a:gd name="connsiteX24" fmla="*/ 538650 w 1305413"/>
                <a:gd name="connsiteY24" fmla="*/ 214210 h 302590"/>
                <a:gd name="connsiteX25" fmla="*/ 474357 w 1305413"/>
                <a:gd name="connsiteY25" fmla="*/ 230879 h 302590"/>
                <a:gd name="connsiteX26" fmla="*/ 348150 w 1305413"/>
                <a:gd name="connsiteY26" fmla="*/ 176110 h 302590"/>
                <a:gd name="connsiteX27" fmla="*/ 286238 w 1305413"/>
                <a:gd name="connsiteY27" fmla="*/ 145154 h 302590"/>
                <a:gd name="connsiteX28" fmla="*/ 212419 w 1305413"/>
                <a:gd name="connsiteY28" fmla="*/ 121341 h 302590"/>
                <a:gd name="connsiteX29" fmla="*/ 117169 w 1305413"/>
                <a:gd name="connsiteY29" fmla="*/ 64191 h 302590"/>
                <a:gd name="connsiteX30" fmla="*/ 57638 w 1305413"/>
                <a:gd name="connsiteY30" fmla="*/ 21329 h 302590"/>
                <a:gd name="connsiteX31" fmla="*/ 488 w 1305413"/>
                <a:gd name="connsiteY31" fmla="*/ 4660 h 30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05413" h="302590">
                  <a:moveTo>
                    <a:pt x="488" y="4660"/>
                  </a:moveTo>
                  <a:cubicBezTo>
                    <a:pt x="4457" y="18154"/>
                    <a:pt x="54859" y="66176"/>
                    <a:pt x="100500" y="97529"/>
                  </a:cubicBezTo>
                  <a:cubicBezTo>
                    <a:pt x="146141" y="128882"/>
                    <a:pt x="223532" y="168173"/>
                    <a:pt x="274332" y="192779"/>
                  </a:cubicBezTo>
                  <a:cubicBezTo>
                    <a:pt x="325132" y="217385"/>
                    <a:pt x="355690" y="229689"/>
                    <a:pt x="405299" y="245167"/>
                  </a:cubicBezTo>
                  <a:cubicBezTo>
                    <a:pt x="454908" y="260645"/>
                    <a:pt x="521189" y="276123"/>
                    <a:pt x="571989" y="285648"/>
                  </a:cubicBezTo>
                  <a:cubicBezTo>
                    <a:pt x="622789" y="295173"/>
                    <a:pt x="649775" y="304301"/>
                    <a:pt x="710100" y="302317"/>
                  </a:cubicBezTo>
                  <a:cubicBezTo>
                    <a:pt x="770425" y="300333"/>
                    <a:pt x="871628" y="290013"/>
                    <a:pt x="933938" y="273741"/>
                  </a:cubicBezTo>
                  <a:cubicBezTo>
                    <a:pt x="996248" y="257469"/>
                    <a:pt x="1035935" y="228100"/>
                    <a:pt x="1083957" y="204685"/>
                  </a:cubicBezTo>
                  <a:cubicBezTo>
                    <a:pt x="1131979" y="181270"/>
                    <a:pt x="1185160" y="155473"/>
                    <a:pt x="1222069" y="133248"/>
                  </a:cubicBezTo>
                  <a:cubicBezTo>
                    <a:pt x="1258978" y="111023"/>
                    <a:pt x="1295094" y="82448"/>
                    <a:pt x="1305413" y="71335"/>
                  </a:cubicBezTo>
                  <a:lnTo>
                    <a:pt x="1281600" y="59429"/>
                  </a:lnTo>
                  <a:lnTo>
                    <a:pt x="1245882" y="71335"/>
                  </a:lnTo>
                  <a:cubicBezTo>
                    <a:pt x="1231198" y="79669"/>
                    <a:pt x="1206194" y="107451"/>
                    <a:pt x="1193494" y="109435"/>
                  </a:cubicBezTo>
                  <a:cubicBezTo>
                    <a:pt x="1180794" y="111419"/>
                    <a:pt x="1187145" y="74113"/>
                    <a:pt x="1169682" y="83241"/>
                  </a:cubicBezTo>
                  <a:cubicBezTo>
                    <a:pt x="1152220" y="92369"/>
                    <a:pt x="1107372" y="157457"/>
                    <a:pt x="1088719" y="164204"/>
                  </a:cubicBezTo>
                  <a:cubicBezTo>
                    <a:pt x="1070066" y="170951"/>
                    <a:pt x="1085941" y="110626"/>
                    <a:pt x="1057763" y="123723"/>
                  </a:cubicBezTo>
                  <a:cubicBezTo>
                    <a:pt x="1029585" y="136820"/>
                    <a:pt x="948225" y="221751"/>
                    <a:pt x="919650" y="242785"/>
                  </a:cubicBezTo>
                  <a:cubicBezTo>
                    <a:pt x="891075" y="263819"/>
                    <a:pt x="899410" y="253898"/>
                    <a:pt x="886313" y="249929"/>
                  </a:cubicBezTo>
                  <a:cubicBezTo>
                    <a:pt x="873216" y="245960"/>
                    <a:pt x="860119" y="216989"/>
                    <a:pt x="841069" y="218973"/>
                  </a:cubicBezTo>
                  <a:cubicBezTo>
                    <a:pt x="822019" y="220957"/>
                    <a:pt x="797810" y="259057"/>
                    <a:pt x="772013" y="261835"/>
                  </a:cubicBezTo>
                  <a:cubicBezTo>
                    <a:pt x="746216" y="264613"/>
                    <a:pt x="707322" y="235244"/>
                    <a:pt x="686288" y="235641"/>
                  </a:cubicBezTo>
                  <a:cubicBezTo>
                    <a:pt x="665254" y="236038"/>
                    <a:pt x="656919" y="264216"/>
                    <a:pt x="645807" y="264216"/>
                  </a:cubicBezTo>
                  <a:cubicBezTo>
                    <a:pt x="634695" y="264216"/>
                    <a:pt x="629932" y="241197"/>
                    <a:pt x="619613" y="235641"/>
                  </a:cubicBezTo>
                  <a:cubicBezTo>
                    <a:pt x="609294" y="230085"/>
                    <a:pt x="597388" y="234451"/>
                    <a:pt x="583894" y="230879"/>
                  </a:cubicBezTo>
                  <a:cubicBezTo>
                    <a:pt x="570400" y="227307"/>
                    <a:pt x="556906" y="214210"/>
                    <a:pt x="538650" y="214210"/>
                  </a:cubicBezTo>
                  <a:cubicBezTo>
                    <a:pt x="520394" y="214210"/>
                    <a:pt x="506107" y="237229"/>
                    <a:pt x="474357" y="230879"/>
                  </a:cubicBezTo>
                  <a:cubicBezTo>
                    <a:pt x="442607" y="224529"/>
                    <a:pt x="379503" y="190397"/>
                    <a:pt x="348150" y="176110"/>
                  </a:cubicBezTo>
                  <a:cubicBezTo>
                    <a:pt x="316797" y="161823"/>
                    <a:pt x="308860" y="154282"/>
                    <a:pt x="286238" y="145154"/>
                  </a:cubicBezTo>
                  <a:cubicBezTo>
                    <a:pt x="263616" y="136026"/>
                    <a:pt x="240597" y="134835"/>
                    <a:pt x="212419" y="121341"/>
                  </a:cubicBezTo>
                  <a:cubicBezTo>
                    <a:pt x="184241" y="107847"/>
                    <a:pt x="142966" y="80860"/>
                    <a:pt x="117169" y="64191"/>
                  </a:cubicBezTo>
                  <a:cubicBezTo>
                    <a:pt x="91372" y="47522"/>
                    <a:pt x="77085" y="31251"/>
                    <a:pt x="57638" y="21329"/>
                  </a:cubicBezTo>
                  <a:cubicBezTo>
                    <a:pt x="38191" y="11407"/>
                    <a:pt x="-5068" y="-9230"/>
                    <a:pt x="488" y="4660"/>
                  </a:cubicBezTo>
                  <a:close/>
                </a:path>
              </a:pathLst>
            </a:custGeom>
            <a:solidFill>
              <a:srgbClr val="5EA3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4C8EE3-F864-4131-8F44-669DBD0FEFA0}"/>
                </a:ext>
              </a:extLst>
            </p:cNvPr>
            <p:cNvSpPr/>
            <p:nvPr/>
          </p:nvSpPr>
          <p:spPr>
            <a:xfrm>
              <a:off x="6835714" y="2655486"/>
              <a:ext cx="532014" cy="2202873"/>
            </a:xfrm>
            <a:custGeom>
              <a:avLst/>
              <a:gdLst>
                <a:gd name="connsiteX0" fmla="*/ 0 w 532014"/>
                <a:gd name="connsiteY0" fmla="*/ 0 h 2202873"/>
                <a:gd name="connsiteX1" fmla="*/ 174567 w 532014"/>
                <a:gd name="connsiteY1" fmla="*/ 989214 h 2202873"/>
                <a:gd name="connsiteX2" fmla="*/ 532014 w 532014"/>
                <a:gd name="connsiteY2" fmla="*/ 2202873 h 2202873"/>
                <a:gd name="connsiteX0" fmla="*/ 0 w 532014"/>
                <a:gd name="connsiteY0" fmla="*/ 0 h 2202873"/>
                <a:gd name="connsiteX1" fmla="*/ 174567 w 532014"/>
                <a:gd name="connsiteY1" fmla="*/ 989214 h 2202873"/>
                <a:gd name="connsiteX2" fmla="*/ 284494 w 532014"/>
                <a:gd name="connsiteY2" fmla="*/ 1404634 h 2202873"/>
                <a:gd name="connsiteX3" fmla="*/ 532014 w 532014"/>
                <a:gd name="connsiteY3" fmla="*/ 2202873 h 2202873"/>
                <a:gd name="connsiteX0" fmla="*/ 0 w 532014"/>
                <a:gd name="connsiteY0" fmla="*/ 0 h 2202873"/>
                <a:gd name="connsiteX1" fmla="*/ 174567 w 532014"/>
                <a:gd name="connsiteY1" fmla="*/ 989214 h 2202873"/>
                <a:gd name="connsiteX2" fmla="*/ 291638 w 532014"/>
                <a:gd name="connsiteY2" fmla="*/ 1404634 h 2202873"/>
                <a:gd name="connsiteX3" fmla="*/ 532014 w 532014"/>
                <a:gd name="connsiteY3" fmla="*/ 2202873 h 2202873"/>
                <a:gd name="connsiteX0" fmla="*/ 0 w 532014"/>
                <a:gd name="connsiteY0" fmla="*/ 0 h 2202873"/>
                <a:gd name="connsiteX1" fmla="*/ 195998 w 532014"/>
                <a:gd name="connsiteY1" fmla="*/ 1032076 h 2202873"/>
                <a:gd name="connsiteX2" fmla="*/ 291638 w 532014"/>
                <a:gd name="connsiteY2" fmla="*/ 1404634 h 2202873"/>
                <a:gd name="connsiteX3" fmla="*/ 532014 w 532014"/>
                <a:gd name="connsiteY3" fmla="*/ 2202873 h 2202873"/>
                <a:gd name="connsiteX0" fmla="*/ 0 w 532014"/>
                <a:gd name="connsiteY0" fmla="*/ 0 h 2202873"/>
                <a:gd name="connsiteX1" fmla="*/ 172186 w 532014"/>
                <a:gd name="connsiteY1" fmla="*/ 955876 h 2202873"/>
                <a:gd name="connsiteX2" fmla="*/ 291638 w 532014"/>
                <a:gd name="connsiteY2" fmla="*/ 1404634 h 2202873"/>
                <a:gd name="connsiteX3" fmla="*/ 532014 w 532014"/>
                <a:gd name="connsiteY3" fmla="*/ 2202873 h 220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014" h="2202873">
                  <a:moveTo>
                    <a:pt x="0" y="0"/>
                  </a:moveTo>
                  <a:cubicBezTo>
                    <a:pt x="42949" y="311034"/>
                    <a:pt x="83517" y="588731"/>
                    <a:pt x="172186" y="955876"/>
                  </a:cubicBezTo>
                  <a:cubicBezTo>
                    <a:pt x="219602" y="1189982"/>
                    <a:pt x="232064" y="1202358"/>
                    <a:pt x="291638" y="1404634"/>
                  </a:cubicBezTo>
                  <a:cubicBezTo>
                    <a:pt x="351212" y="1606910"/>
                    <a:pt x="490761" y="2069833"/>
                    <a:pt x="532014" y="2202873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B80F00-8661-48F6-AB57-B4FDCB8631A3}"/>
                </a:ext>
              </a:extLst>
            </p:cNvPr>
            <p:cNvSpPr/>
            <p:nvPr/>
          </p:nvSpPr>
          <p:spPr>
            <a:xfrm>
              <a:off x="4585527" y="2576946"/>
              <a:ext cx="593302" cy="2601883"/>
            </a:xfrm>
            <a:custGeom>
              <a:avLst/>
              <a:gdLst>
                <a:gd name="connsiteX0" fmla="*/ 25575 w 590840"/>
                <a:gd name="connsiteY0" fmla="*/ 0 h 2826327"/>
                <a:gd name="connsiteX1" fmla="*/ 636 w 590840"/>
                <a:gd name="connsiteY1" fmla="*/ 615142 h 2826327"/>
                <a:gd name="connsiteX2" fmla="*/ 8949 w 590840"/>
                <a:gd name="connsiteY2" fmla="*/ 980902 h 2826327"/>
                <a:gd name="connsiteX3" fmla="*/ 25575 w 590840"/>
                <a:gd name="connsiteY3" fmla="*/ 1313411 h 2826327"/>
                <a:gd name="connsiteX4" fmla="*/ 117015 w 590840"/>
                <a:gd name="connsiteY4" fmla="*/ 1729047 h 2826327"/>
                <a:gd name="connsiteX5" fmla="*/ 200142 w 590840"/>
                <a:gd name="connsiteY5" fmla="*/ 2069869 h 2826327"/>
                <a:gd name="connsiteX6" fmla="*/ 391335 w 590840"/>
                <a:gd name="connsiteY6" fmla="*/ 2485505 h 2826327"/>
                <a:gd name="connsiteX7" fmla="*/ 590840 w 590840"/>
                <a:gd name="connsiteY7" fmla="*/ 2826327 h 2826327"/>
                <a:gd name="connsiteX0" fmla="*/ 28791 w 594056"/>
                <a:gd name="connsiteY0" fmla="*/ 0 h 2826327"/>
                <a:gd name="connsiteX1" fmla="*/ 3852 w 594056"/>
                <a:gd name="connsiteY1" fmla="*/ 615142 h 2826327"/>
                <a:gd name="connsiteX2" fmla="*/ 2640 w 594056"/>
                <a:gd name="connsiteY2" fmla="*/ 992808 h 2826327"/>
                <a:gd name="connsiteX3" fmla="*/ 28791 w 594056"/>
                <a:gd name="connsiteY3" fmla="*/ 1313411 h 2826327"/>
                <a:gd name="connsiteX4" fmla="*/ 120231 w 594056"/>
                <a:gd name="connsiteY4" fmla="*/ 1729047 h 2826327"/>
                <a:gd name="connsiteX5" fmla="*/ 203358 w 594056"/>
                <a:gd name="connsiteY5" fmla="*/ 2069869 h 2826327"/>
                <a:gd name="connsiteX6" fmla="*/ 394551 w 594056"/>
                <a:gd name="connsiteY6" fmla="*/ 2485505 h 2826327"/>
                <a:gd name="connsiteX7" fmla="*/ 594056 w 594056"/>
                <a:gd name="connsiteY7" fmla="*/ 2826327 h 2826327"/>
                <a:gd name="connsiteX0" fmla="*/ 28791 w 594056"/>
                <a:gd name="connsiteY0" fmla="*/ 0 h 2826327"/>
                <a:gd name="connsiteX1" fmla="*/ 3852 w 594056"/>
                <a:gd name="connsiteY1" fmla="*/ 615142 h 2826327"/>
                <a:gd name="connsiteX2" fmla="*/ 2640 w 594056"/>
                <a:gd name="connsiteY2" fmla="*/ 992808 h 2826327"/>
                <a:gd name="connsiteX3" fmla="*/ 28791 w 594056"/>
                <a:gd name="connsiteY3" fmla="*/ 1313411 h 2826327"/>
                <a:gd name="connsiteX4" fmla="*/ 103562 w 594056"/>
                <a:gd name="connsiteY4" fmla="*/ 1738572 h 2826327"/>
                <a:gd name="connsiteX5" fmla="*/ 203358 w 594056"/>
                <a:gd name="connsiteY5" fmla="*/ 2069869 h 2826327"/>
                <a:gd name="connsiteX6" fmla="*/ 394551 w 594056"/>
                <a:gd name="connsiteY6" fmla="*/ 2485505 h 2826327"/>
                <a:gd name="connsiteX7" fmla="*/ 594056 w 594056"/>
                <a:gd name="connsiteY7" fmla="*/ 2826327 h 2826327"/>
                <a:gd name="connsiteX0" fmla="*/ 11411 w 593302"/>
                <a:gd name="connsiteY0" fmla="*/ 0 h 2601883"/>
                <a:gd name="connsiteX1" fmla="*/ 3098 w 593302"/>
                <a:gd name="connsiteY1" fmla="*/ 390698 h 2601883"/>
                <a:gd name="connsiteX2" fmla="*/ 1886 w 593302"/>
                <a:gd name="connsiteY2" fmla="*/ 768364 h 2601883"/>
                <a:gd name="connsiteX3" fmla="*/ 28037 w 593302"/>
                <a:gd name="connsiteY3" fmla="*/ 1088967 h 2601883"/>
                <a:gd name="connsiteX4" fmla="*/ 102808 w 593302"/>
                <a:gd name="connsiteY4" fmla="*/ 1514128 h 2601883"/>
                <a:gd name="connsiteX5" fmla="*/ 202604 w 593302"/>
                <a:gd name="connsiteY5" fmla="*/ 1845425 h 2601883"/>
                <a:gd name="connsiteX6" fmla="*/ 393797 w 593302"/>
                <a:gd name="connsiteY6" fmla="*/ 2261061 h 2601883"/>
                <a:gd name="connsiteX7" fmla="*/ 593302 w 593302"/>
                <a:gd name="connsiteY7" fmla="*/ 2601883 h 260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302" h="2601883">
                  <a:moveTo>
                    <a:pt x="11411" y="0"/>
                  </a:moveTo>
                  <a:cubicBezTo>
                    <a:pt x="327" y="225829"/>
                    <a:pt x="4685" y="262637"/>
                    <a:pt x="3098" y="390698"/>
                  </a:cubicBezTo>
                  <a:cubicBezTo>
                    <a:pt x="1511" y="518759"/>
                    <a:pt x="-2270" y="651986"/>
                    <a:pt x="1886" y="768364"/>
                  </a:cubicBezTo>
                  <a:cubicBezTo>
                    <a:pt x="6042" y="884742"/>
                    <a:pt x="11217" y="964673"/>
                    <a:pt x="28037" y="1088967"/>
                  </a:cubicBezTo>
                  <a:cubicBezTo>
                    <a:pt x="44857" y="1213261"/>
                    <a:pt x="73714" y="1388052"/>
                    <a:pt x="102808" y="1514128"/>
                  </a:cubicBezTo>
                  <a:cubicBezTo>
                    <a:pt x="131903" y="1640204"/>
                    <a:pt x="154106" y="1720936"/>
                    <a:pt x="202604" y="1845425"/>
                  </a:cubicBezTo>
                  <a:cubicBezTo>
                    <a:pt x="251102" y="1969914"/>
                    <a:pt x="328681" y="2134985"/>
                    <a:pt x="393797" y="2261061"/>
                  </a:cubicBezTo>
                  <a:cubicBezTo>
                    <a:pt x="458913" y="2387137"/>
                    <a:pt x="526107" y="2494510"/>
                    <a:pt x="593302" y="2601883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020D0908-7394-4841-9113-019F0EBC0260}"/>
                </a:ext>
              </a:extLst>
            </p:cNvPr>
            <p:cNvSpPr/>
            <p:nvPr/>
          </p:nvSpPr>
          <p:spPr>
            <a:xfrm>
              <a:off x="3486150" y="3212148"/>
              <a:ext cx="709613" cy="1231265"/>
            </a:xfrm>
            <a:custGeom>
              <a:avLst/>
              <a:gdLst>
                <a:gd name="connsiteX0" fmla="*/ 378619 w 709613"/>
                <a:gd name="connsiteY0" fmla="*/ 171450 h 1231107"/>
                <a:gd name="connsiteX1" fmla="*/ 314325 w 709613"/>
                <a:gd name="connsiteY1" fmla="*/ 142875 h 1231107"/>
                <a:gd name="connsiteX2" fmla="*/ 295275 w 709613"/>
                <a:gd name="connsiteY2" fmla="*/ 128588 h 1231107"/>
                <a:gd name="connsiteX3" fmla="*/ 288131 w 709613"/>
                <a:gd name="connsiteY3" fmla="*/ 123825 h 1231107"/>
                <a:gd name="connsiteX4" fmla="*/ 276225 w 709613"/>
                <a:gd name="connsiteY4" fmla="*/ 116682 h 1231107"/>
                <a:gd name="connsiteX5" fmla="*/ 226219 w 709613"/>
                <a:gd name="connsiteY5" fmla="*/ 100013 h 1231107"/>
                <a:gd name="connsiteX6" fmla="*/ 173831 w 709613"/>
                <a:gd name="connsiteY6" fmla="*/ 88107 h 1231107"/>
                <a:gd name="connsiteX7" fmla="*/ 145256 w 709613"/>
                <a:gd name="connsiteY7" fmla="*/ 100013 h 1231107"/>
                <a:gd name="connsiteX8" fmla="*/ 0 w 709613"/>
                <a:gd name="connsiteY8" fmla="*/ 0 h 1231107"/>
                <a:gd name="connsiteX9" fmla="*/ 21431 w 709613"/>
                <a:gd name="connsiteY9" fmla="*/ 126207 h 1231107"/>
                <a:gd name="connsiteX10" fmla="*/ 114300 w 709613"/>
                <a:gd name="connsiteY10" fmla="*/ 504825 h 1231107"/>
                <a:gd name="connsiteX11" fmla="*/ 257175 w 709613"/>
                <a:gd name="connsiteY11" fmla="*/ 878682 h 1231107"/>
                <a:gd name="connsiteX12" fmla="*/ 388144 w 709613"/>
                <a:gd name="connsiteY12" fmla="*/ 1035844 h 1231107"/>
                <a:gd name="connsiteX13" fmla="*/ 535781 w 709613"/>
                <a:gd name="connsiteY13" fmla="*/ 1119188 h 1231107"/>
                <a:gd name="connsiteX14" fmla="*/ 709613 w 709613"/>
                <a:gd name="connsiteY14" fmla="*/ 1231107 h 1231107"/>
                <a:gd name="connsiteX15" fmla="*/ 523875 w 709613"/>
                <a:gd name="connsiteY15" fmla="*/ 826294 h 1231107"/>
                <a:gd name="connsiteX16" fmla="*/ 445294 w 709613"/>
                <a:gd name="connsiteY16" fmla="*/ 557213 h 1231107"/>
                <a:gd name="connsiteX17" fmla="*/ 404813 w 709613"/>
                <a:gd name="connsiteY17" fmla="*/ 352425 h 1231107"/>
                <a:gd name="connsiteX18" fmla="*/ 378619 w 709613"/>
                <a:gd name="connsiteY18" fmla="*/ 171450 h 1231107"/>
                <a:gd name="connsiteX0" fmla="*/ 378619 w 709613"/>
                <a:gd name="connsiteY0" fmla="*/ 171604 h 1231261"/>
                <a:gd name="connsiteX1" fmla="*/ 314325 w 709613"/>
                <a:gd name="connsiteY1" fmla="*/ 143029 h 1231261"/>
                <a:gd name="connsiteX2" fmla="*/ 295275 w 709613"/>
                <a:gd name="connsiteY2" fmla="*/ 128742 h 1231261"/>
                <a:gd name="connsiteX3" fmla="*/ 288131 w 709613"/>
                <a:gd name="connsiteY3" fmla="*/ 123979 h 1231261"/>
                <a:gd name="connsiteX4" fmla="*/ 276225 w 709613"/>
                <a:gd name="connsiteY4" fmla="*/ 116836 h 1231261"/>
                <a:gd name="connsiteX5" fmla="*/ 226219 w 709613"/>
                <a:gd name="connsiteY5" fmla="*/ 100167 h 1231261"/>
                <a:gd name="connsiteX6" fmla="*/ 173831 w 709613"/>
                <a:gd name="connsiteY6" fmla="*/ 88261 h 1231261"/>
                <a:gd name="connsiteX7" fmla="*/ 145256 w 709613"/>
                <a:gd name="connsiteY7" fmla="*/ 100167 h 1231261"/>
                <a:gd name="connsiteX8" fmla="*/ 0 w 709613"/>
                <a:gd name="connsiteY8" fmla="*/ 154 h 1231261"/>
                <a:gd name="connsiteX9" fmla="*/ 21431 w 709613"/>
                <a:gd name="connsiteY9" fmla="*/ 126361 h 1231261"/>
                <a:gd name="connsiteX10" fmla="*/ 114300 w 709613"/>
                <a:gd name="connsiteY10" fmla="*/ 504979 h 1231261"/>
                <a:gd name="connsiteX11" fmla="*/ 257175 w 709613"/>
                <a:gd name="connsiteY11" fmla="*/ 878836 h 1231261"/>
                <a:gd name="connsiteX12" fmla="*/ 388144 w 709613"/>
                <a:gd name="connsiteY12" fmla="*/ 1035998 h 1231261"/>
                <a:gd name="connsiteX13" fmla="*/ 535781 w 709613"/>
                <a:gd name="connsiteY13" fmla="*/ 1119342 h 1231261"/>
                <a:gd name="connsiteX14" fmla="*/ 709613 w 709613"/>
                <a:gd name="connsiteY14" fmla="*/ 1231261 h 1231261"/>
                <a:gd name="connsiteX15" fmla="*/ 523875 w 709613"/>
                <a:gd name="connsiteY15" fmla="*/ 826448 h 1231261"/>
                <a:gd name="connsiteX16" fmla="*/ 445294 w 709613"/>
                <a:gd name="connsiteY16" fmla="*/ 557367 h 1231261"/>
                <a:gd name="connsiteX17" fmla="*/ 404813 w 709613"/>
                <a:gd name="connsiteY17" fmla="*/ 352579 h 1231261"/>
                <a:gd name="connsiteX18" fmla="*/ 378619 w 709613"/>
                <a:gd name="connsiteY18" fmla="*/ 171604 h 1231261"/>
                <a:gd name="connsiteX0" fmla="*/ 378619 w 709613"/>
                <a:gd name="connsiteY0" fmla="*/ 171573 h 1231230"/>
                <a:gd name="connsiteX1" fmla="*/ 314325 w 709613"/>
                <a:gd name="connsiteY1" fmla="*/ 142998 h 1231230"/>
                <a:gd name="connsiteX2" fmla="*/ 295275 w 709613"/>
                <a:gd name="connsiteY2" fmla="*/ 128711 h 1231230"/>
                <a:gd name="connsiteX3" fmla="*/ 288131 w 709613"/>
                <a:gd name="connsiteY3" fmla="*/ 123948 h 1231230"/>
                <a:gd name="connsiteX4" fmla="*/ 276225 w 709613"/>
                <a:gd name="connsiteY4" fmla="*/ 116805 h 1231230"/>
                <a:gd name="connsiteX5" fmla="*/ 226219 w 709613"/>
                <a:gd name="connsiteY5" fmla="*/ 100136 h 1231230"/>
                <a:gd name="connsiteX6" fmla="*/ 173831 w 709613"/>
                <a:gd name="connsiteY6" fmla="*/ 88230 h 1231230"/>
                <a:gd name="connsiteX7" fmla="*/ 102393 w 709613"/>
                <a:gd name="connsiteY7" fmla="*/ 123949 h 1231230"/>
                <a:gd name="connsiteX8" fmla="*/ 0 w 709613"/>
                <a:gd name="connsiteY8" fmla="*/ 123 h 1231230"/>
                <a:gd name="connsiteX9" fmla="*/ 21431 w 709613"/>
                <a:gd name="connsiteY9" fmla="*/ 126330 h 1231230"/>
                <a:gd name="connsiteX10" fmla="*/ 114300 w 709613"/>
                <a:gd name="connsiteY10" fmla="*/ 504948 h 1231230"/>
                <a:gd name="connsiteX11" fmla="*/ 257175 w 709613"/>
                <a:gd name="connsiteY11" fmla="*/ 878805 h 1231230"/>
                <a:gd name="connsiteX12" fmla="*/ 388144 w 709613"/>
                <a:gd name="connsiteY12" fmla="*/ 1035967 h 1231230"/>
                <a:gd name="connsiteX13" fmla="*/ 535781 w 709613"/>
                <a:gd name="connsiteY13" fmla="*/ 1119311 h 1231230"/>
                <a:gd name="connsiteX14" fmla="*/ 709613 w 709613"/>
                <a:gd name="connsiteY14" fmla="*/ 1231230 h 1231230"/>
                <a:gd name="connsiteX15" fmla="*/ 523875 w 709613"/>
                <a:gd name="connsiteY15" fmla="*/ 826417 h 1231230"/>
                <a:gd name="connsiteX16" fmla="*/ 445294 w 709613"/>
                <a:gd name="connsiteY16" fmla="*/ 557336 h 1231230"/>
                <a:gd name="connsiteX17" fmla="*/ 404813 w 709613"/>
                <a:gd name="connsiteY17" fmla="*/ 352548 h 1231230"/>
                <a:gd name="connsiteX18" fmla="*/ 378619 w 709613"/>
                <a:gd name="connsiteY18" fmla="*/ 171573 h 1231230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88131 w 709613"/>
                <a:gd name="connsiteY3" fmla="*/ 123971 h 1231253"/>
                <a:gd name="connsiteX4" fmla="*/ 276225 w 709613"/>
                <a:gd name="connsiteY4" fmla="*/ 116828 h 1231253"/>
                <a:gd name="connsiteX5" fmla="*/ 226219 w 709613"/>
                <a:gd name="connsiteY5" fmla="*/ 100159 h 1231253"/>
                <a:gd name="connsiteX6" fmla="*/ 173831 w 709613"/>
                <a:gd name="connsiteY6" fmla="*/ 88253 h 1231253"/>
                <a:gd name="connsiteX7" fmla="*/ 130968 w 709613"/>
                <a:gd name="connsiteY7" fmla="*/ 104922 h 1231253"/>
                <a:gd name="connsiteX8" fmla="*/ 0 w 709613"/>
                <a:gd name="connsiteY8" fmla="*/ 146 h 1231253"/>
                <a:gd name="connsiteX9" fmla="*/ 21431 w 709613"/>
                <a:gd name="connsiteY9" fmla="*/ 126353 h 1231253"/>
                <a:gd name="connsiteX10" fmla="*/ 114300 w 709613"/>
                <a:gd name="connsiteY10" fmla="*/ 504971 h 1231253"/>
                <a:gd name="connsiteX11" fmla="*/ 257175 w 709613"/>
                <a:gd name="connsiteY11" fmla="*/ 878828 h 1231253"/>
                <a:gd name="connsiteX12" fmla="*/ 388144 w 709613"/>
                <a:gd name="connsiteY12" fmla="*/ 1035990 h 1231253"/>
                <a:gd name="connsiteX13" fmla="*/ 535781 w 709613"/>
                <a:gd name="connsiteY13" fmla="*/ 1119334 h 1231253"/>
                <a:gd name="connsiteX14" fmla="*/ 709613 w 709613"/>
                <a:gd name="connsiteY14" fmla="*/ 1231253 h 1231253"/>
                <a:gd name="connsiteX15" fmla="*/ 523875 w 709613"/>
                <a:gd name="connsiteY15" fmla="*/ 826440 h 1231253"/>
                <a:gd name="connsiteX16" fmla="*/ 445294 w 709613"/>
                <a:gd name="connsiteY16" fmla="*/ 557359 h 1231253"/>
                <a:gd name="connsiteX17" fmla="*/ 404813 w 709613"/>
                <a:gd name="connsiteY17" fmla="*/ 352571 h 1231253"/>
                <a:gd name="connsiteX18" fmla="*/ 378619 w 709613"/>
                <a:gd name="connsiteY18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88131 w 709613"/>
                <a:gd name="connsiteY3" fmla="*/ 123971 h 1231253"/>
                <a:gd name="connsiteX4" fmla="*/ 276225 w 709613"/>
                <a:gd name="connsiteY4" fmla="*/ 116828 h 1231253"/>
                <a:gd name="connsiteX5" fmla="*/ 226219 w 709613"/>
                <a:gd name="connsiteY5" fmla="*/ 100159 h 1231253"/>
                <a:gd name="connsiteX6" fmla="*/ 173831 w 709613"/>
                <a:gd name="connsiteY6" fmla="*/ 88253 h 1231253"/>
                <a:gd name="connsiteX7" fmla="*/ 130968 w 709613"/>
                <a:gd name="connsiteY7" fmla="*/ 104922 h 1231253"/>
                <a:gd name="connsiteX8" fmla="*/ 0 w 709613"/>
                <a:gd name="connsiteY8" fmla="*/ 146 h 1231253"/>
                <a:gd name="connsiteX9" fmla="*/ 21431 w 709613"/>
                <a:gd name="connsiteY9" fmla="*/ 126353 h 1231253"/>
                <a:gd name="connsiteX10" fmla="*/ 114300 w 709613"/>
                <a:gd name="connsiteY10" fmla="*/ 504971 h 1231253"/>
                <a:gd name="connsiteX11" fmla="*/ 257175 w 709613"/>
                <a:gd name="connsiteY11" fmla="*/ 878828 h 1231253"/>
                <a:gd name="connsiteX12" fmla="*/ 388144 w 709613"/>
                <a:gd name="connsiteY12" fmla="*/ 1035990 h 1231253"/>
                <a:gd name="connsiteX13" fmla="*/ 535781 w 709613"/>
                <a:gd name="connsiteY13" fmla="*/ 1119334 h 1231253"/>
                <a:gd name="connsiteX14" fmla="*/ 709613 w 709613"/>
                <a:gd name="connsiteY14" fmla="*/ 1231253 h 1231253"/>
                <a:gd name="connsiteX15" fmla="*/ 523875 w 709613"/>
                <a:gd name="connsiteY15" fmla="*/ 826440 h 1231253"/>
                <a:gd name="connsiteX16" fmla="*/ 445294 w 709613"/>
                <a:gd name="connsiteY16" fmla="*/ 557359 h 1231253"/>
                <a:gd name="connsiteX17" fmla="*/ 404813 w 709613"/>
                <a:gd name="connsiteY17" fmla="*/ 352571 h 1231253"/>
                <a:gd name="connsiteX18" fmla="*/ 378619 w 709613"/>
                <a:gd name="connsiteY18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88131 w 709613"/>
                <a:gd name="connsiteY3" fmla="*/ 123971 h 1231253"/>
                <a:gd name="connsiteX4" fmla="*/ 276225 w 709613"/>
                <a:gd name="connsiteY4" fmla="*/ 116828 h 1231253"/>
                <a:gd name="connsiteX5" fmla="*/ 226219 w 709613"/>
                <a:gd name="connsiteY5" fmla="*/ 100159 h 1231253"/>
                <a:gd name="connsiteX6" fmla="*/ 173831 w 709613"/>
                <a:gd name="connsiteY6" fmla="*/ 88253 h 1231253"/>
                <a:gd name="connsiteX7" fmla="*/ 130968 w 709613"/>
                <a:gd name="connsiteY7" fmla="*/ 104922 h 1231253"/>
                <a:gd name="connsiteX8" fmla="*/ 0 w 709613"/>
                <a:gd name="connsiteY8" fmla="*/ 146 h 1231253"/>
                <a:gd name="connsiteX9" fmla="*/ 21431 w 709613"/>
                <a:gd name="connsiteY9" fmla="*/ 126353 h 1231253"/>
                <a:gd name="connsiteX10" fmla="*/ 114300 w 709613"/>
                <a:gd name="connsiteY10" fmla="*/ 504971 h 1231253"/>
                <a:gd name="connsiteX11" fmla="*/ 257175 w 709613"/>
                <a:gd name="connsiteY11" fmla="*/ 878828 h 1231253"/>
                <a:gd name="connsiteX12" fmla="*/ 388144 w 709613"/>
                <a:gd name="connsiteY12" fmla="*/ 1035990 h 1231253"/>
                <a:gd name="connsiteX13" fmla="*/ 535781 w 709613"/>
                <a:gd name="connsiteY13" fmla="*/ 1119334 h 1231253"/>
                <a:gd name="connsiteX14" fmla="*/ 709613 w 709613"/>
                <a:gd name="connsiteY14" fmla="*/ 1231253 h 1231253"/>
                <a:gd name="connsiteX15" fmla="*/ 523875 w 709613"/>
                <a:gd name="connsiteY15" fmla="*/ 826440 h 1231253"/>
                <a:gd name="connsiteX16" fmla="*/ 445294 w 709613"/>
                <a:gd name="connsiteY16" fmla="*/ 557359 h 1231253"/>
                <a:gd name="connsiteX17" fmla="*/ 404813 w 709613"/>
                <a:gd name="connsiteY17" fmla="*/ 352571 h 1231253"/>
                <a:gd name="connsiteX18" fmla="*/ 378619 w 709613"/>
                <a:gd name="connsiteY18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76225 w 709613"/>
                <a:gd name="connsiteY3" fmla="*/ 116828 h 1231253"/>
                <a:gd name="connsiteX4" fmla="*/ 226219 w 709613"/>
                <a:gd name="connsiteY4" fmla="*/ 100159 h 1231253"/>
                <a:gd name="connsiteX5" fmla="*/ 173831 w 709613"/>
                <a:gd name="connsiteY5" fmla="*/ 88253 h 1231253"/>
                <a:gd name="connsiteX6" fmla="*/ 130968 w 709613"/>
                <a:gd name="connsiteY6" fmla="*/ 104922 h 1231253"/>
                <a:gd name="connsiteX7" fmla="*/ 0 w 709613"/>
                <a:gd name="connsiteY7" fmla="*/ 146 h 1231253"/>
                <a:gd name="connsiteX8" fmla="*/ 21431 w 709613"/>
                <a:gd name="connsiteY8" fmla="*/ 126353 h 1231253"/>
                <a:gd name="connsiteX9" fmla="*/ 114300 w 709613"/>
                <a:gd name="connsiteY9" fmla="*/ 504971 h 1231253"/>
                <a:gd name="connsiteX10" fmla="*/ 257175 w 709613"/>
                <a:gd name="connsiteY10" fmla="*/ 878828 h 1231253"/>
                <a:gd name="connsiteX11" fmla="*/ 388144 w 709613"/>
                <a:gd name="connsiteY11" fmla="*/ 1035990 h 1231253"/>
                <a:gd name="connsiteX12" fmla="*/ 535781 w 709613"/>
                <a:gd name="connsiteY12" fmla="*/ 1119334 h 1231253"/>
                <a:gd name="connsiteX13" fmla="*/ 709613 w 709613"/>
                <a:gd name="connsiteY13" fmla="*/ 1231253 h 1231253"/>
                <a:gd name="connsiteX14" fmla="*/ 523875 w 709613"/>
                <a:gd name="connsiteY14" fmla="*/ 826440 h 1231253"/>
                <a:gd name="connsiteX15" fmla="*/ 445294 w 709613"/>
                <a:gd name="connsiteY15" fmla="*/ 557359 h 1231253"/>
                <a:gd name="connsiteX16" fmla="*/ 404813 w 709613"/>
                <a:gd name="connsiteY16" fmla="*/ 352571 h 1231253"/>
                <a:gd name="connsiteX17" fmla="*/ 378619 w 709613"/>
                <a:gd name="connsiteY17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26219 w 709613"/>
                <a:gd name="connsiteY3" fmla="*/ 100159 h 1231253"/>
                <a:gd name="connsiteX4" fmla="*/ 173831 w 709613"/>
                <a:gd name="connsiteY4" fmla="*/ 88253 h 1231253"/>
                <a:gd name="connsiteX5" fmla="*/ 130968 w 709613"/>
                <a:gd name="connsiteY5" fmla="*/ 104922 h 1231253"/>
                <a:gd name="connsiteX6" fmla="*/ 0 w 709613"/>
                <a:gd name="connsiteY6" fmla="*/ 146 h 1231253"/>
                <a:gd name="connsiteX7" fmla="*/ 21431 w 709613"/>
                <a:gd name="connsiteY7" fmla="*/ 126353 h 1231253"/>
                <a:gd name="connsiteX8" fmla="*/ 114300 w 709613"/>
                <a:gd name="connsiteY8" fmla="*/ 504971 h 1231253"/>
                <a:gd name="connsiteX9" fmla="*/ 257175 w 709613"/>
                <a:gd name="connsiteY9" fmla="*/ 878828 h 1231253"/>
                <a:gd name="connsiteX10" fmla="*/ 388144 w 709613"/>
                <a:gd name="connsiteY10" fmla="*/ 1035990 h 1231253"/>
                <a:gd name="connsiteX11" fmla="*/ 535781 w 709613"/>
                <a:gd name="connsiteY11" fmla="*/ 1119334 h 1231253"/>
                <a:gd name="connsiteX12" fmla="*/ 709613 w 709613"/>
                <a:gd name="connsiteY12" fmla="*/ 1231253 h 1231253"/>
                <a:gd name="connsiteX13" fmla="*/ 523875 w 709613"/>
                <a:gd name="connsiteY13" fmla="*/ 826440 h 1231253"/>
                <a:gd name="connsiteX14" fmla="*/ 445294 w 709613"/>
                <a:gd name="connsiteY14" fmla="*/ 557359 h 1231253"/>
                <a:gd name="connsiteX15" fmla="*/ 404813 w 709613"/>
                <a:gd name="connsiteY15" fmla="*/ 352571 h 1231253"/>
                <a:gd name="connsiteX16" fmla="*/ 378619 w 709613"/>
                <a:gd name="connsiteY16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400051 w 709613"/>
                <a:gd name="connsiteY9" fmla="*/ 1031227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600 h 1231257"/>
                <a:gd name="connsiteX1" fmla="*/ 309562 w 709613"/>
                <a:gd name="connsiteY1" fmla="*/ 133500 h 1231257"/>
                <a:gd name="connsiteX2" fmla="*/ 226219 w 709613"/>
                <a:gd name="connsiteY2" fmla="*/ 100163 h 1231257"/>
                <a:gd name="connsiteX3" fmla="*/ 173831 w 709613"/>
                <a:gd name="connsiteY3" fmla="*/ 88257 h 1231257"/>
                <a:gd name="connsiteX4" fmla="*/ 142875 w 709613"/>
                <a:gd name="connsiteY4" fmla="*/ 102544 h 1231257"/>
                <a:gd name="connsiteX5" fmla="*/ 0 w 709613"/>
                <a:gd name="connsiteY5" fmla="*/ 150 h 1231257"/>
                <a:gd name="connsiteX6" fmla="*/ 21431 w 709613"/>
                <a:gd name="connsiteY6" fmla="*/ 126357 h 1231257"/>
                <a:gd name="connsiteX7" fmla="*/ 114300 w 709613"/>
                <a:gd name="connsiteY7" fmla="*/ 504975 h 1231257"/>
                <a:gd name="connsiteX8" fmla="*/ 257175 w 709613"/>
                <a:gd name="connsiteY8" fmla="*/ 878832 h 1231257"/>
                <a:gd name="connsiteX9" fmla="*/ 400051 w 709613"/>
                <a:gd name="connsiteY9" fmla="*/ 1031231 h 1231257"/>
                <a:gd name="connsiteX10" fmla="*/ 535781 w 709613"/>
                <a:gd name="connsiteY10" fmla="*/ 1119338 h 1231257"/>
                <a:gd name="connsiteX11" fmla="*/ 709613 w 709613"/>
                <a:gd name="connsiteY11" fmla="*/ 1231257 h 1231257"/>
                <a:gd name="connsiteX12" fmla="*/ 523875 w 709613"/>
                <a:gd name="connsiteY12" fmla="*/ 826444 h 1231257"/>
                <a:gd name="connsiteX13" fmla="*/ 445294 w 709613"/>
                <a:gd name="connsiteY13" fmla="*/ 557363 h 1231257"/>
                <a:gd name="connsiteX14" fmla="*/ 404813 w 709613"/>
                <a:gd name="connsiteY14" fmla="*/ 352575 h 1231257"/>
                <a:gd name="connsiteX15" fmla="*/ 378619 w 709613"/>
                <a:gd name="connsiteY15" fmla="*/ 171600 h 1231257"/>
                <a:gd name="connsiteX0" fmla="*/ 378619 w 709613"/>
                <a:gd name="connsiteY0" fmla="*/ 171608 h 1231265"/>
                <a:gd name="connsiteX1" fmla="*/ 309562 w 709613"/>
                <a:gd name="connsiteY1" fmla="*/ 133508 h 1231265"/>
                <a:gd name="connsiteX2" fmla="*/ 226219 w 709613"/>
                <a:gd name="connsiteY2" fmla="*/ 100171 h 1231265"/>
                <a:gd name="connsiteX3" fmla="*/ 173831 w 709613"/>
                <a:gd name="connsiteY3" fmla="*/ 88265 h 1231265"/>
                <a:gd name="connsiteX4" fmla="*/ 152400 w 709613"/>
                <a:gd name="connsiteY4" fmla="*/ 97790 h 1231265"/>
                <a:gd name="connsiteX5" fmla="*/ 0 w 709613"/>
                <a:gd name="connsiteY5" fmla="*/ 158 h 1231265"/>
                <a:gd name="connsiteX6" fmla="*/ 21431 w 709613"/>
                <a:gd name="connsiteY6" fmla="*/ 126365 h 1231265"/>
                <a:gd name="connsiteX7" fmla="*/ 114300 w 709613"/>
                <a:gd name="connsiteY7" fmla="*/ 504983 h 1231265"/>
                <a:gd name="connsiteX8" fmla="*/ 257175 w 709613"/>
                <a:gd name="connsiteY8" fmla="*/ 878840 h 1231265"/>
                <a:gd name="connsiteX9" fmla="*/ 400051 w 709613"/>
                <a:gd name="connsiteY9" fmla="*/ 1031239 h 1231265"/>
                <a:gd name="connsiteX10" fmla="*/ 535781 w 709613"/>
                <a:gd name="connsiteY10" fmla="*/ 1119346 h 1231265"/>
                <a:gd name="connsiteX11" fmla="*/ 709613 w 709613"/>
                <a:gd name="connsiteY11" fmla="*/ 1231265 h 1231265"/>
                <a:gd name="connsiteX12" fmla="*/ 523875 w 709613"/>
                <a:gd name="connsiteY12" fmla="*/ 826452 h 1231265"/>
                <a:gd name="connsiteX13" fmla="*/ 445294 w 709613"/>
                <a:gd name="connsiteY13" fmla="*/ 557371 h 1231265"/>
                <a:gd name="connsiteX14" fmla="*/ 404813 w 709613"/>
                <a:gd name="connsiteY14" fmla="*/ 352583 h 1231265"/>
                <a:gd name="connsiteX15" fmla="*/ 378619 w 709613"/>
                <a:gd name="connsiteY15" fmla="*/ 171608 h 123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9613" h="1231265">
                  <a:moveTo>
                    <a:pt x="378619" y="171608"/>
                  </a:moveTo>
                  <a:cubicBezTo>
                    <a:pt x="362744" y="135096"/>
                    <a:pt x="334962" y="145414"/>
                    <a:pt x="309562" y="133508"/>
                  </a:cubicBezTo>
                  <a:cubicBezTo>
                    <a:pt x="284162" y="121602"/>
                    <a:pt x="248841" y="107711"/>
                    <a:pt x="226219" y="100171"/>
                  </a:cubicBezTo>
                  <a:cubicBezTo>
                    <a:pt x="203597" y="92631"/>
                    <a:pt x="186134" y="88662"/>
                    <a:pt x="173831" y="88265"/>
                  </a:cubicBezTo>
                  <a:cubicBezTo>
                    <a:pt x="161528" y="87868"/>
                    <a:pt x="181372" y="112474"/>
                    <a:pt x="152400" y="97790"/>
                  </a:cubicBezTo>
                  <a:cubicBezTo>
                    <a:pt x="123428" y="83106"/>
                    <a:pt x="20638" y="-4208"/>
                    <a:pt x="0" y="158"/>
                  </a:cubicBezTo>
                  <a:lnTo>
                    <a:pt x="21431" y="126365"/>
                  </a:lnTo>
                  <a:lnTo>
                    <a:pt x="114300" y="504983"/>
                  </a:lnTo>
                  <a:lnTo>
                    <a:pt x="257175" y="878840"/>
                  </a:lnTo>
                  <a:cubicBezTo>
                    <a:pt x="302816" y="967343"/>
                    <a:pt x="353617" y="991155"/>
                    <a:pt x="400051" y="1031239"/>
                  </a:cubicBezTo>
                  <a:cubicBezTo>
                    <a:pt x="446485" y="1071323"/>
                    <a:pt x="484187" y="1086008"/>
                    <a:pt x="535781" y="1119346"/>
                  </a:cubicBezTo>
                  <a:lnTo>
                    <a:pt x="709613" y="1231265"/>
                  </a:lnTo>
                  <a:lnTo>
                    <a:pt x="523875" y="826452"/>
                  </a:lnTo>
                  <a:lnTo>
                    <a:pt x="445294" y="557371"/>
                  </a:lnTo>
                  <a:lnTo>
                    <a:pt x="404813" y="352583"/>
                  </a:lnTo>
                  <a:lnTo>
                    <a:pt x="378619" y="171608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569E81-DC64-4ED7-AA0D-D95C24115938}"/>
                </a:ext>
              </a:extLst>
            </p:cNvPr>
            <p:cNvSpPr/>
            <p:nvPr/>
          </p:nvSpPr>
          <p:spPr>
            <a:xfrm>
              <a:off x="3371581" y="1620982"/>
              <a:ext cx="1257396" cy="3841649"/>
            </a:xfrm>
            <a:custGeom>
              <a:avLst/>
              <a:gdLst>
                <a:gd name="connsiteX0" fmla="*/ 18100 w 1265009"/>
                <a:gd name="connsiteY0" fmla="*/ 0 h 4164677"/>
                <a:gd name="connsiteX1" fmla="*/ 1474 w 1265009"/>
                <a:gd name="connsiteY1" fmla="*/ 872837 h 4164677"/>
                <a:gd name="connsiteX2" fmla="*/ 51351 w 1265009"/>
                <a:gd name="connsiteY2" fmla="*/ 1579418 h 4164677"/>
                <a:gd name="connsiteX3" fmla="*/ 176042 w 1265009"/>
                <a:gd name="connsiteY3" fmla="*/ 2261062 h 4164677"/>
                <a:gd name="connsiteX4" fmla="*/ 383860 w 1265009"/>
                <a:gd name="connsiteY4" fmla="*/ 2842953 h 4164677"/>
                <a:gd name="connsiteX5" fmla="*/ 641554 w 1265009"/>
                <a:gd name="connsiteY5" fmla="*/ 3424844 h 4164677"/>
                <a:gd name="connsiteX6" fmla="*/ 990689 w 1265009"/>
                <a:gd name="connsiteY6" fmla="*/ 3865418 h 4164677"/>
                <a:gd name="connsiteX7" fmla="*/ 1265009 w 1265009"/>
                <a:gd name="connsiteY7" fmla="*/ 4164677 h 4164677"/>
                <a:gd name="connsiteX0" fmla="*/ 18100 w 1265009"/>
                <a:gd name="connsiteY0" fmla="*/ 0 h 4164677"/>
                <a:gd name="connsiteX1" fmla="*/ 1474 w 1265009"/>
                <a:gd name="connsiteY1" fmla="*/ 872837 h 4164677"/>
                <a:gd name="connsiteX2" fmla="*/ 51351 w 1265009"/>
                <a:gd name="connsiteY2" fmla="*/ 1579418 h 4164677"/>
                <a:gd name="connsiteX3" fmla="*/ 185567 w 1265009"/>
                <a:gd name="connsiteY3" fmla="*/ 2261062 h 4164677"/>
                <a:gd name="connsiteX4" fmla="*/ 383860 w 1265009"/>
                <a:gd name="connsiteY4" fmla="*/ 2842953 h 4164677"/>
                <a:gd name="connsiteX5" fmla="*/ 641554 w 1265009"/>
                <a:gd name="connsiteY5" fmla="*/ 3424844 h 4164677"/>
                <a:gd name="connsiteX6" fmla="*/ 990689 w 1265009"/>
                <a:gd name="connsiteY6" fmla="*/ 3865418 h 4164677"/>
                <a:gd name="connsiteX7" fmla="*/ 1265009 w 1265009"/>
                <a:gd name="connsiteY7" fmla="*/ 4164677 h 4164677"/>
                <a:gd name="connsiteX0" fmla="*/ 18100 w 1265009"/>
                <a:gd name="connsiteY0" fmla="*/ 0 h 4164677"/>
                <a:gd name="connsiteX1" fmla="*/ 1474 w 1265009"/>
                <a:gd name="connsiteY1" fmla="*/ 872837 h 4164677"/>
                <a:gd name="connsiteX2" fmla="*/ 51351 w 1265009"/>
                <a:gd name="connsiteY2" fmla="*/ 1579418 h 4164677"/>
                <a:gd name="connsiteX3" fmla="*/ 185567 w 1265009"/>
                <a:gd name="connsiteY3" fmla="*/ 2261062 h 4164677"/>
                <a:gd name="connsiteX4" fmla="*/ 383860 w 1265009"/>
                <a:gd name="connsiteY4" fmla="*/ 2842953 h 4164677"/>
                <a:gd name="connsiteX5" fmla="*/ 670129 w 1265009"/>
                <a:gd name="connsiteY5" fmla="*/ 3422463 h 4164677"/>
                <a:gd name="connsiteX6" fmla="*/ 990689 w 1265009"/>
                <a:gd name="connsiteY6" fmla="*/ 3865418 h 4164677"/>
                <a:gd name="connsiteX7" fmla="*/ 1265009 w 1265009"/>
                <a:gd name="connsiteY7" fmla="*/ 4164677 h 4164677"/>
                <a:gd name="connsiteX0" fmla="*/ 18100 w 1255484"/>
                <a:gd name="connsiteY0" fmla="*/ 0 h 4157533"/>
                <a:gd name="connsiteX1" fmla="*/ 1474 w 1255484"/>
                <a:gd name="connsiteY1" fmla="*/ 872837 h 4157533"/>
                <a:gd name="connsiteX2" fmla="*/ 51351 w 1255484"/>
                <a:gd name="connsiteY2" fmla="*/ 1579418 h 4157533"/>
                <a:gd name="connsiteX3" fmla="*/ 185567 w 1255484"/>
                <a:gd name="connsiteY3" fmla="*/ 2261062 h 4157533"/>
                <a:gd name="connsiteX4" fmla="*/ 383860 w 1255484"/>
                <a:gd name="connsiteY4" fmla="*/ 2842953 h 4157533"/>
                <a:gd name="connsiteX5" fmla="*/ 670129 w 1255484"/>
                <a:gd name="connsiteY5" fmla="*/ 3422463 h 4157533"/>
                <a:gd name="connsiteX6" fmla="*/ 990689 w 1255484"/>
                <a:gd name="connsiteY6" fmla="*/ 3865418 h 4157533"/>
                <a:gd name="connsiteX7" fmla="*/ 1255484 w 1255484"/>
                <a:gd name="connsiteY7" fmla="*/ 4157533 h 4157533"/>
                <a:gd name="connsiteX0" fmla="*/ 11700 w 1257396"/>
                <a:gd name="connsiteY0" fmla="*/ 0 h 3841649"/>
                <a:gd name="connsiteX1" fmla="*/ 3386 w 1257396"/>
                <a:gd name="connsiteY1" fmla="*/ 556953 h 3841649"/>
                <a:gd name="connsiteX2" fmla="*/ 53263 w 1257396"/>
                <a:gd name="connsiteY2" fmla="*/ 1263534 h 3841649"/>
                <a:gd name="connsiteX3" fmla="*/ 187479 w 1257396"/>
                <a:gd name="connsiteY3" fmla="*/ 1945178 h 3841649"/>
                <a:gd name="connsiteX4" fmla="*/ 385772 w 1257396"/>
                <a:gd name="connsiteY4" fmla="*/ 2527069 h 3841649"/>
                <a:gd name="connsiteX5" fmla="*/ 672041 w 1257396"/>
                <a:gd name="connsiteY5" fmla="*/ 3106579 h 3841649"/>
                <a:gd name="connsiteX6" fmla="*/ 992601 w 1257396"/>
                <a:gd name="connsiteY6" fmla="*/ 3549534 h 3841649"/>
                <a:gd name="connsiteX7" fmla="*/ 1257396 w 1257396"/>
                <a:gd name="connsiteY7" fmla="*/ 3841649 h 384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7396" h="3841649">
                  <a:moveTo>
                    <a:pt x="11700" y="0"/>
                  </a:moveTo>
                  <a:cubicBezTo>
                    <a:pt x="616" y="304800"/>
                    <a:pt x="-3541" y="346364"/>
                    <a:pt x="3386" y="556953"/>
                  </a:cubicBezTo>
                  <a:cubicBezTo>
                    <a:pt x="10313" y="767542"/>
                    <a:pt x="22581" y="1032163"/>
                    <a:pt x="53263" y="1263534"/>
                  </a:cubicBezTo>
                  <a:cubicBezTo>
                    <a:pt x="83945" y="1494905"/>
                    <a:pt x="132061" y="1734589"/>
                    <a:pt x="187479" y="1945178"/>
                  </a:cubicBezTo>
                  <a:cubicBezTo>
                    <a:pt x="242897" y="2155767"/>
                    <a:pt x="305012" y="2333502"/>
                    <a:pt x="385772" y="2527069"/>
                  </a:cubicBezTo>
                  <a:cubicBezTo>
                    <a:pt x="466532" y="2720636"/>
                    <a:pt x="570903" y="2936168"/>
                    <a:pt x="672041" y="3106579"/>
                  </a:cubicBezTo>
                  <a:cubicBezTo>
                    <a:pt x="773179" y="3276990"/>
                    <a:pt x="888692" y="3426228"/>
                    <a:pt x="992601" y="3549534"/>
                  </a:cubicBezTo>
                  <a:cubicBezTo>
                    <a:pt x="1096510" y="3672840"/>
                    <a:pt x="1172190" y="3753672"/>
                    <a:pt x="1257396" y="3841649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3F92FB31-848C-4451-AA63-3A342FFC11F5}"/>
                </a:ext>
              </a:extLst>
            </p:cNvPr>
            <p:cNvSpPr/>
            <p:nvPr/>
          </p:nvSpPr>
          <p:spPr>
            <a:xfrm>
              <a:off x="757218" y="3317537"/>
              <a:ext cx="1075654" cy="2147660"/>
            </a:xfrm>
            <a:custGeom>
              <a:avLst/>
              <a:gdLst>
                <a:gd name="connsiteX0" fmla="*/ 0 w 1105231"/>
                <a:gd name="connsiteY0" fmla="*/ 0 h 2157454"/>
                <a:gd name="connsiteX1" fmla="*/ 63610 w 1105231"/>
                <a:gd name="connsiteY1" fmla="*/ 90115 h 2157454"/>
                <a:gd name="connsiteX2" fmla="*/ 116619 w 1105231"/>
                <a:gd name="connsiteY2" fmla="*/ 31805 h 2157454"/>
                <a:gd name="connsiteX3" fmla="*/ 164327 w 1105231"/>
                <a:gd name="connsiteY3" fmla="*/ 53009 h 2157454"/>
                <a:gd name="connsiteX4" fmla="*/ 204084 w 1105231"/>
                <a:gd name="connsiteY4" fmla="*/ 53009 h 2157454"/>
                <a:gd name="connsiteX5" fmla="*/ 251791 w 1105231"/>
                <a:gd name="connsiteY5" fmla="*/ 137823 h 2157454"/>
                <a:gd name="connsiteX6" fmla="*/ 307450 w 1105231"/>
                <a:gd name="connsiteY6" fmla="*/ 124570 h 2157454"/>
                <a:gd name="connsiteX7" fmla="*/ 357809 w 1105231"/>
                <a:gd name="connsiteY7" fmla="*/ 153725 h 2157454"/>
                <a:gd name="connsiteX8" fmla="*/ 429370 w 1105231"/>
                <a:gd name="connsiteY8" fmla="*/ 116619 h 2157454"/>
                <a:gd name="connsiteX9" fmla="*/ 585746 w 1105231"/>
                <a:gd name="connsiteY9" fmla="*/ 249141 h 2157454"/>
                <a:gd name="connsiteX10" fmla="*/ 591047 w 1105231"/>
                <a:gd name="connsiteY10" fmla="*/ 235889 h 2157454"/>
                <a:gd name="connsiteX11" fmla="*/ 824285 w 1105231"/>
                <a:gd name="connsiteY11" fmla="*/ 628153 h 2157454"/>
                <a:gd name="connsiteX12" fmla="*/ 1025718 w 1105231"/>
                <a:gd name="connsiteY12" fmla="*/ 991263 h 2157454"/>
                <a:gd name="connsiteX13" fmla="*/ 1105231 w 1105231"/>
                <a:gd name="connsiteY13" fmla="*/ 1317266 h 2157454"/>
                <a:gd name="connsiteX14" fmla="*/ 1041621 w 1105231"/>
                <a:gd name="connsiteY14" fmla="*/ 1526650 h 2157454"/>
                <a:gd name="connsiteX15" fmla="*/ 925002 w 1105231"/>
                <a:gd name="connsiteY15" fmla="*/ 1720132 h 2157454"/>
                <a:gd name="connsiteX16" fmla="*/ 712967 w 1105231"/>
                <a:gd name="connsiteY16" fmla="*/ 1932167 h 2157454"/>
                <a:gd name="connsiteX17" fmla="*/ 439972 w 1105231"/>
                <a:gd name="connsiteY17" fmla="*/ 2157454 h 2157454"/>
                <a:gd name="connsiteX18" fmla="*/ 13252 w 1105231"/>
                <a:gd name="connsiteY18" fmla="*/ 2154804 h 2157454"/>
                <a:gd name="connsiteX19" fmla="*/ 0 w 1105231"/>
                <a:gd name="connsiteY19" fmla="*/ 0 h 2157454"/>
                <a:gd name="connsiteX0" fmla="*/ 0 w 1105231"/>
                <a:gd name="connsiteY0" fmla="*/ 0 h 2157454"/>
                <a:gd name="connsiteX1" fmla="*/ 23833 w 1105231"/>
                <a:gd name="connsiteY1" fmla="*/ 32882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11816"/>
                <a:gd name="connsiteY0" fmla="*/ 0 h 2157454"/>
                <a:gd name="connsiteX1" fmla="*/ 28595 w 1111816"/>
                <a:gd name="connsiteY1" fmla="*/ 30500 h 2157454"/>
                <a:gd name="connsiteX2" fmla="*/ 63610 w 1111816"/>
                <a:gd name="connsiteY2" fmla="*/ 90115 h 2157454"/>
                <a:gd name="connsiteX3" fmla="*/ 116619 w 1111816"/>
                <a:gd name="connsiteY3" fmla="*/ 31805 h 2157454"/>
                <a:gd name="connsiteX4" fmla="*/ 164327 w 1111816"/>
                <a:gd name="connsiteY4" fmla="*/ 53009 h 2157454"/>
                <a:gd name="connsiteX5" fmla="*/ 204084 w 1111816"/>
                <a:gd name="connsiteY5" fmla="*/ 53009 h 2157454"/>
                <a:gd name="connsiteX6" fmla="*/ 251791 w 1111816"/>
                <a:gd name="connsiteY6" fmla="*/ 137823 h 2157454"/>
                <a:gd name="connsiteX7" fmla="*/ 307450 w 1111816"/>
                <a:gd name="connsiteY7" fmla="*/ 124570 h 2157454"/>
                <a:gd name="connsiteX8" fmla="*/ 357809 w 1111816"/>
                <a:gd name="connsiteY8" fmla="*/ 153725 h 2157454"/>
                <a:gd name="connsiteX9" fmla="*/ 429370 w 1111816"/>
                <a:gd name="connsiteY9" fmla="*/ 116619 h 2157454"/>
                <a:gd name="connsiteX10" fmla="*/ 585746 w 1111816"/>
                <a:gd name="connsiteY10" fmla="*/ 249141 h 2157454"/>
                <a:gd name="connsiteX11" fmla="*/ 591047 w 1111816"/>
                <a:gd name="connsiteY11" fmla="*/ 235889 h 2157454"/>
                <a:gd name="connsiteX12" fmla="*/ 824285 w 1111816"/>
                <a:gd name="connsiteY12" fmla="*/ 628153 h 2157454"/>
                <a:gd name="connsiteX13" fmla="*/ 1025718 w 1111816"/>
                <a:gd name="connsiteY13" fmla="*/ 991263 h 2157454"/>
                <a:gd name="connsiteX14" fmla="*/ 1105231 w 1111816"/>
                <a:gd name="connsiteY14" fmla="*/ 1317266 h 2157454"/>
                <a:gd name="connsiteX15" fmla="*/ 1041621 w 1111816"/>
                <a:gd name="connsiteY15" fmla="*/ 1526650 h 2157454"/>
                <a:gd name="connsiteX16" fmla="*/ 925002 w 1111816"/>
                <a:gd name="connsiteY16" fmla="*/ 1720132 h 2157454"/>
                <a:gd name="connsiteX17" fmla="*/ 712967 w 1111816"/>
                <a:gd name="connsiteY17" fmla="*/ 1932167 h 2157454"/>
                <a:gd name="connsiteX18" fmla="*/ 439972 w 1111816"/>
                <a:gd name="connsiteY18" fmla="*/ 2157454 h 2157454"/>
                <a:gd name="connsiteX19" fmla="*/ 13252 w 1111816"/>
                <a:gd name="connsiteY19" fmla="*/ 2154804 h 2157454"/>
                <a:gd name="connsiteX20" fmla="*/ 0 w 1111816"/>
                <a:gd name="connsiteY20" fmla="*/ 0 h 2157454"/>
                <a:gd name="connsiteX0" fmla="*/ 0 w 1105407"/>
                <a:gd name="connsiteY0" fmla="*/ 0 h 2157454"/>
                <a:gd name="connsiteX1" fmla="*/ 28595 w 1105407"/>
                <a:gd name="connsiteY1" fmla="*/ 30500 h 2157454"/>
                <a:gd name="connsiteX2" fmla="*/ 63610 w 1105407"/>
                <a:gd name="connsiteY2" fmla="*/ 90115 h 2157454"/>
                <a:gd name="connsiteX3" fmla="*/ 116619 w 1105407"/>
                <a:gd name="connsiteY3" fmla="*/ 31805 h 2157454"/>
                <a:gd name="connsiteX4" fmla="*/ 164327 w 1105407"/>
                <a:gd name="connsiteY4" fmla="*/ 53009 h 2157454"/>
                <a:gd name="connsiteX5" fmla="*/ 204084 w 1105407"/>
                <a:gd name="connsiteY5" fmla="*/ 53009 h 2157454"/>
                <a:gd name="connsiteX6" fmla="*/ 251791 w 1105407"/>
                <a:gd name="connsiteY6" fmla="*/ 137823 h 2157454"/>
                <a:gd name="connsiteX7" fmla="*/ 307450 w 1105407"/>
                <a:gd name="connsiteY7" fmla="*/ 124570 h 2157454"/>
                <a:gd name="connsiteX8" fmla="*/ 357809 w 1105407"/>
                <a:gd name="connsiteY8" fmla="*/ 153725 h 2157454"/>
                <a:gd name="connsiteX9" fmla="*/ 429370 w 1105407"/>
                <a:gd name="connsiteY9" fmla="*/ 116619 h 2157454"/>
                <a:gd name="connsiteX10" fmla="*/ 585746 w 1105407"/>
                <a:gd name="connsiteY10" fmla="*/ 249141 h 2157454"/>
                <a:gd name="connsiteX11" fmla="*/ 591047 w 1105407"/>
                <a:gd name="connsiteY11" fmla="*/ 235889 h 2157454"/>
                <a:gd name="connsiteX12" fmla="*/ 824285 w 1105407"/>
                <a:gd name="connsiteY12" fmla="*/ 628153 h 2157454"/>
                <a:gd name="connsiteX13" fmla="*/ 1025718 w 1105407"/>
                <a:gd name="connsiteY13" fmla="*/ 991263 h 2157454"/>
                <a:gd name="connsiteX14" fmla="*/ 1105231 w 1105407"/>
                <a:gd name="connsiteY14" fmla="*/ 1317266 h 2157454"/>
                <a:gd name="connsiteX15" fmla="*/ 1041621 w 1105407"/>
                <a:gd name="connsiteY15" fmla="*/ 1526650 h 2157454"/>
                <a:gd name="connsiteX16" fmla="*/ 925002 w 1105407"/>
                <a:gd name="connsiteY16" fmla="*/ 1720132 h 2157454"/>
                <a:gd name="connsiteX17" fmla="*/ 712967 w 1105407"/>
                <a:gd name="connsiteY17" fmla="*/ 1932167 h 2157454"/>
                <a:gd name="connsiteX18" fmla="*/ 439972 w 1105407"/>
                <a:gd name="connsiteY18" fmla="*/ 2157454 h 2157454"/>
                <a:gd name="connsiteX19" fmla="*/ 13252 w 1105407"/>
                <a:gd name="connsiteY19" fmla="*/ 2154804 h 2157454"/>
                <a:gd name="connsiteX20" fmla="*/ 0 w 1105407"/>
                <a:gd name="connsiteY20" fmla="*/ 0 h 2157454"/>
                <a:gd name="connsiteX0" fmla="*/ 0 w 1105407"/>
                <a:gd name="connsiteY0" fmla="*/ 0 h 2157454"/>
                <a:gd name="connsiteX1" fmla="*/ 28595 w 1105407"/>
                <a:gd name="connsiteY1" fmla="*/ 30500 h 2157454"/>
                <a:gd name="connsiteX2" fmla="*/ 63610 w 1105407"/>
                <a:gd name="connsiteY2" fmla="*/ 90115 h 2157454"/>
                <a:gd name="connsiteX3" fmla="*/ 116619 w 1105407"/>
                <a:gd name="connsiteY3" fmla="*/ 31805 h 2157454"/>
                <a:gd name="connsiteX4" fmla="*/ 164327 w 1105407"/>
                <a:gd name="connsiteY4" fmla="*/ 53009 h 2157454"/>
                <a:gd name="connsiteX5" fmla="*/ 204084 w 1105407"/>
                <a:gd name="connsiteY5" fmla="*/ 53009 h 2157454"/>
                <a:gd name="connsiteX6" fmla="*/ 251791 w 1105407"/>
                <a:gd name="connsiteY6" fmla="*/ 137823 h 2157454"/>
                <a:gd name="connsiteX7" fmla="*/ 307450 w 1105407"/>
                <a:gd name="connsiteY7" fmla="*/ 124570 h 2157454"/>
                <a:gd name="connsiteX8" fmla="*/ 357809 w 1105407"/>
                <a:gd name="connsiteY8" fmla="*/ 153725 h 2157454"/>
                <a:gd name="connsiteX9" fmla="*/ 429370 w 1105407"/>
                <a:gd name="connsiteY9" fmla="*/ 116619 h 2157454"/>
                <a:gd name="connsiteX10" fmla="*/ 585746 w 1105407"/>
                <a:gd name="connsiteY10" fmla="*/ 249141 h 2157454"/>
                <a:gd name="connsiteX11" fmla="*/ 591047 w 1105407"/>
                <a:gd name="connsiteY11" fmla="*/ 235889 h 2157454"/>
                <a:gd name="connsiteX12" fmla="*/ 824285 w 1105407"/>
                <a:gd name="connsiteY12" fmla="*/ 628153 h 2157454"/>
                <a:gd name="connsiteX13" fmla="*/ 1025718 w 1105407"/>
                <a:gd name="connsiteY13" fmla="*/ 991263 h 2157454"/>
                <a:gd name="connsiteX14" fmla="*/ 1105231 w 1105407"/>
                <a:gd name="connsiteY14" fmla="*/ 1317266 h 2157454"/>
                <a:gd name="connsiteX15" fmla="*/ 1041621 w 1105407"/>
                <a:gd name="connsiteY15" fmla="*/ 1526650 h 2157454"/>
                <a:gd name="connsiteX16" fmla="*/ 925002 w 1105407"/>
                <a:gd name="connsiteY16" fmla="*/ 1720132 h 2157454"/>
                <a:gd name="connsiteX17" fmla="*/ 712967 w 1105407"/>
                <a:gd name="connsiteY17" fmla="*/ 1932167 h 2157454"/>
                <a:gd name="connsiteX18" fmla="*/ 439972 w 1105407"/>
                <a:gd name="connsiteY18" fmla="*/ 2157454 h 2157454"/>
                <a:gd name="connsiteX19" fmla="*/ 13252 w 1105407"/>
                <a:gd name="connsiteY19" fmla="*/ 2154804 h 2157454"/>
                <a:gd name="connsiteX20" fmla="*/ 0 w 1105407"/>
                <a:gd name="connsiteY20" fmla="*/ 0 h 2157454"/>
                <a:gd name="connsiteX0" fmla="*/ 0 w 1105407"/>
                <a:gd name="connsiteY0" fmla="*/ 0 h 2157454"/>
                <a:gd name="connsiteX1" fmla="*/ 28595 w 1105407"/>
                <a:gd name="connsiteY1" fmla="*/ 30500 h 2157454"/>
                <a:gd name="connsiteX2" fmla="*/ 63610 w 1105407"/>
                <a:gd name="connsiteY2" fmla="*/ 90115 h 2157454"/>
                <a:gd name="connsiteX3" fmla="*/ 116619 w 1105407"/>
                <a:gd name="connsiteY3" fmla="*/ 31805 h 2157454"/>
                <a:gd name="connsiteX4" fmla="*/ 164327 w 1105407"/>
                <a:gd name="connsiteY4" fmla="*/ 53009 h 2157454"/>
                <a:gd name="connsiteX5" fmla="*/ 204084 w 1105407"/>
                <a:gd name="connsiteY5" fmla="*/ 53009 h 2157454"/>
                <a:gd name="connsiteX6" fmla="*/ 251791 w 1105407"/>
                <a:gd name="connsiteY6" fmla="*/ 137823 h 2157454"/>
                <a:gd name="connsiteX7" fmla="*/ 307450 w 1105407"/>
                <a:gd name="connsiteY7" fmla="*/ 124570 h 2157454"/>
                <a:gd name="connsiteX8" fmla="*/ 357809 w 1105407"/>
                <a:gd name="connsiteY8" fmla="*/ 153725 h 2157454"/>
                <a:gd name="connsiteX9" fmla="*/ 429370 w 1105407"/>
                <a:gd name="connsiteY9" fmla="*/ 116619 h 2157454"/>
                <a:gd name="connsiteX10" fmla="*/ 585746 w 1105407"/>
                <a:gd name="connsiteY10" fmla="*/ 249141 h 2157454"/>
                <a:gd name="connsiteX11" fmla="*/ 591047 w 1105407"/>
                <a:gd name="connsiteY11" fmla="*/ 235889 h 2157454"/>
                <a:gd name="connsiteX12" fmla="*/ 824285 w 1105407"/>
                <a:gd name="connsiteY12" fmla="*/ 628153 h 2157454"/>
                <a:gd name="connsiteX13" fmla="*/ 1025718 w 1105407"/>
                <a:gd name="connsiteY13" fmla="*/ 991263 h 2157454"/>
                <a:gd name="connsiteX14" fmla="*/ 1105231 w 1105407"/>
                <a:gd name="connsiteY14" fmla="*/ 1317266 h 2157454"/>
                <a:gd name="connsiteX15" fmla="*/ 1041621 w 1105407"/>
                <a:gd name="connsiteY15" fmla="*/ 1526650 h 2157454"/>
                <a:gd name="connsiteX16" fmla="*/ 925002 w 1105407"/>
                <a:gd name="connsiteY16" fmla="*/ 1720132 h 2157454"/>
                <a:gd name="connsiteX17" fmla="*/ 712967 w 1105407"/>
                <a:gd name="connsiteY17" fmla="*/ 1932167 h 2157454"/>
                <a:gd name="connsiteX18" fmla="*/ 439972 w 1105407"/>
                <a:gd name="connsiteY18" fmla="*/ 2157454 h 2157454"/>
                <a:gd name="connsiteX19" fmla="*/ 13252 w 1105407"/>
                <a:gd name="connsiteY19" fmla="*/ 2154804 h 2157454"/>
                <a:gd name="connsiteX20" fmla="*/ 0 w 1105407"/>
                <a:gd name="connsiteY20" fmla="*/ 0 h 2157454"/>
                <a:gd name="connsiteX0" fmla="*/ 0 w 1081699"/>
                <a:gd name="connsiteY0" fmla="*/ 0 h 2157454"/>
                <a:gd name="connsiteX1" fmla="*/ 28595 w 1081699"/>
                <a:gd name="connsiteY1" fmla="*/ 30500 h 2157454"/>
                <a:gd name="connsiteX2" fmla="*/ 63610 w 1081699"/>
                <a:gd name="connsiteY2" fmla="*/ 90115 h 2157454"/>
                <a:gd name="connsiteX3" fmla="*/ 116619 w 1081699"/>
                <a:gd name="connsiteY3" fmla="*/ 31805 h 2157454"/>
                <a:gd name="connsiteX4" fmla="*/ 164327 w 1081699"/>
                <a:gd name="connsiteY4" fmla="*/ 53009 h 2157454"/>
                <a:gd name="connsiteX5" fmla="*/ 204084 w 1081699"/>
                <a:gd name="connsiteY5" fmla="*/ 53009 h 2157454"/>
                <a:gd name="connsiteX6" fmla="*/ 251791 w 1081699"/>
                <a:gd name="connsiteY6" fmla="*/ 137823 h 2157454"/>
                <a:gd name="connsiteX7" fmla="*/ 307450 w 1081699"/>
                <a:gd name="connsiteY7" fmla="*/ 124570 h 2157454"/>
                <a:gd name="connsiteX8" fmla="*/ 357809 w 1081699"/>
                <a:gd name="connsiteY8" fmla="*/ 153725 h 2157454"/>
                <a:gd name="connsiteX9" fmla="*/ 429370 w 1081699"/>
                <a:gd name="connsiteY9" fmla="*/ 116619 h 2157454"/>
                <a:gd name="connsiteX10" fmla="*/ 585746 w 1081699"/>
                <a:gd name="connsiteY10" fmla="*/ 249141 h 2157454"/>
                <a:gd name="connsiteX11" fmla="*/ 591047 w 1081699"/>
                <a:gd name="connsiteY11" fmla="*/ 235889 h 2157454"/>
                <a:gd name="connsiteX12" fmla="*/ 824285 w 1081699"/>
                <a:gd name="connsiteY12" fmla="*/ 628153 h 2157454"/>
                <a:gd name="connsiteX13" fmla="*/ 1025718 w 1081699"/>
                <a:gd name="connsiteY13" fmla="*/ 991263 h 2157454"/>
                <a:gd name="connsiteX14" fmla="*/ 1081419 w 1081699"/>
                <a:gd name="connsiteY14" fmla="*/ 1307741 h 2157454"/>
                <a:gd name="connsiteX15" fmla="*/ 1041621 w 1081699"/>
                <a:gd name="connsiteY15" fmla="*/ 1526650 h 2157454"/>
                <a:gd name="connsiteX16" fmla="*/ 925002 w 1081699"/>
                <a:gd name="connsiteY16" fmla="*/ 1720132 h 2157454"/>
                <a:gd name="connsiteX17" fmla="*/ 712967 w 1081699"/>
                <a:gd name="connsiteY17" fmla="*/ 1932167 h 2157454"/>
                <a:gd name="connsiteX18" fmla="*/ 439972 w 1081699"/>
                <a:gd name="connsiteY18" fmla="*/ 2157454 h 2157454"/>
                <a:gd name="connsiteX19" fmla="*/ 13252 w 1081699"/>
                <a:gd name="connsiteY19" fmla="*/ 2154804 h 2157454"/>
                <a:gd name="connsiteX20" fmla="*/ 0 w 1081699"/>
                <a:gd name="connsiteY20" fmla="*/ 0 h 2157454"/>
                <a:gd name="connsiteX0" fmla="*/ 0 w 1082798"/>
                <a:gd name="connsiteY0" fmla="*/ 0 h 2157454"/>
                <a:gd name="connsiteX1" fmla="*/ 28595 w 1082798"/>
                <a:gd name="connsiteY1" fmla="*/ 30500 h 2157454"/>
                <a:gd name="connsiteX2" fmla="*/ 63610 w 1082798"/>
                <a:gd name="connsiteY2" fmla="*/ 90115 h 2157454"/>
                <a:gd name="connsiteX3" fmla="*/ 116619 w 1082798"/>
                <a:gd name="connsiteY3" fmla="*/ 31805 h 2157454"/>
                <a:gd name="connsiteX4" fmla="*/ 164327 w 1082798"/>
                <a:gd name="connsiteY4" fmla="*/ 53009 h 2157454"/>
                <a:gd name="connsiteX5" fmla="*/ 204084 w 1082798"/>
                <a:gd name="connsiteY5" fmla="*/ 53009 h 2157454"/>
                <a:gd name="connsiteX6" fmla="*/ 251791 w 1082798"/>
                <a:gd name="connsiteY6" fmla="*/ 137823 h 2157454"/>
                <a:gd name="connsiteX7" fmla="*/ 307450 w 1082798"/>
                <a:gd name="connsiteY7" fmla="*/ 124570 h 2157454"/>
                <a:gd name="connsiteX8" fmla="*/ 357809 w 1082798"/>
                <a:gd name="connsiteY8" fmla="*/ 153725 h 2157454"/>
                <a:gd name="connsiteX9" fmla="*/ 429370 w 1082798"/>
                <a:gd name="connsiteY9" fmla="*/ 116619 h 2157454"/>
                <a:gd name="connsiteX10" fmla="*/ 585746 w 1082798"/>
                <a:gd name="connsiteY10" fmla="*/ 249141 h 2157454"/>
                <a:gd name="connsiteX11" fmla="*/ 591047 w 1082798"/>
                <a:gd name="connsiteY11" fmla="*/ 235889 h 2157454"/>
                <a:gd name="connsiteX12" fmla="*/ 824285 w 1082798"/>
                <a:gd name="connsiteY12" fmla="*/ 628153 h 2157454"/>
                <a:gd name="connsiteX13" fmla="*/ 999524 w 1082798"/>
                <a:gd name="connsiteY13" fmla="*/ 984120 h 2157454"/>
                <a:gd name="connsiteX14" fmla="*/ 1081419 w 1082798"/>
                <a:gd name="connsiteY14" fmla="*/ 1307741 h 2157454"/>
                <a:gd name="connsiteX15" fmla="*/ 1041621 w 1082798"/>
                <a:gd name="connsiteY15" fmla="*/ 1526650 h 2157454"/>
                <a:gd name="connsiteX16" fmla="*/ 925002 w 1082798"/>
                <a:gd name="connsiteY16" fmla="*/ 1720132 h 2157454"/>
                <a:gd name="connsiteX17" fmla="*/ 712967 w 1082798"/>
                <a:gd name="connsiteY17" fmla="*/ 1932167 h 2157454"/>
                <a:gd name="connsiteX18" fmla="*/ 439972 w 1082798"/>
                <a:gd name="connsiteY18" fmla="*/ 2157454 h 2157454"/>
                <a:gd name="connsiteX19" fmla="*/ 13252 w 1082798"/>
                <a:gd name="connsiteY19" fmla="*/ 2154804 h 2157454"/>
                <a:gd name="connsiteX20" fmla="*/ 0 w 1082798"/>
                <a:gd name="connsiteY20" fmla="*/ 0 h 2157454"/>
                <a:gd name="connsiteX0" fmla="*/ 0 w 1082798"/>
                <a:gd name="connsiteY0" fmla="*/ 0 h 2154804"/>
                <a:gd name="connsiteX1" fmla="*/ 28595 w 1082798"/>
                <a:gd name="connsiteY1" fmla="*/ 30500 h 2154804"/>
                <a:gd name="connsiteX2" fmla="*/ 63610 w 1082798"/>
                <a:gd name="connsiteY2" fmla="*/ 90115 h 2154804"/>
                <a:gd name="connsiteX3" fmla="*/ 116619 w 1082798"/>
                <a:gd name="connsiteY3" fmla="*/ 31805 h 2154804"/>
                <a:gd name="connsiteX4" fmla="*/ 164327 w 1082798"/>
                <a:gd name="connsiteY4" fmla="*/ 53009 h 2154804"/>
                <a:gd name="connsiteX5" fmla="*/ 204084 w 1082798"/>
                <a:gd name="connsiteY5" fmla="*/ 53009 h 2154804"/>
                <a:gd name="connsiteX6" fmla="*/ 251791 w 1082798"/>
                <a:gd name="connsiteY6" fmla="*/ 137823 h 2154804"/>
                <a:gd name="connsiteX7" fmla="*/ 307450 w 1082798"/>
                <a:gd name="connsiteY7" fmla="*/ 124570 h 2154804"/>
                <a:gd name="connsiteX8" fmla="*/ 357809 w 1082798"/>
                <a:gd name="connsiteY8" fmla="*/ 153725 h 2154804"/>
                <a:gd name="connsiteX9" fmla="*/ 429370 w 1082798"/>
                <a:gd name="connsiteY9" fmla="*/ 116619 h 2154804"/>
                <a:gd name="connsiteX10" fmla="*/ 585746 w 1082798"/>
                <a:gd name="connsiteY10" fmla="*/ 249141 h 2154804"/>
                <a:gd name="connsiteX11" fmla="*/ 591047 w 1082798"/>
                <a:gd name="connsiteY11" fmla="*/ 235889 h 2154804"/>
                <a:gd name="connsiteX12" fmla="*/ 824285 w 1082798"/>
                <a:gd name="connsiteY12" fmla="*/ 628153 h 2154804"/>
                <a:gd name="connsiteX13" fmla="*/ 999524 w 1082798"/>
                <a:gd name="connsiteY13" fmla="*/ 984120 h 2154804"/>
                <a:gd name="connsiteX14" fmla="*/ 1081419 w 1082798"/>
                <a:gd name="connsiteY14" fmla="*/ 1307741 h 2154804"/>
                <a:gd name="connsiteX15" fmla="*/ 1041621 w 1082798"/>
                <a:gd name="connsiteY15" fmla="*/ 1526650 h 2154804"/>
                <a:gd name="connsiteX16" fmla="*/ 925002 w 1082798"/>
                <a:gd name="connsiteY16" fmla="*/ 1720132 h 2154804"/>
                <a:gd name="connsiteX17" fmla="*/ 712967 w 1082798"/>
                <a:gd name="connsiteY17" fmla="*/ 1932167 h 2154804"/>
                <a:gd name="connsiteX18" fmla="*/ 444735 w 1082798"/>
                <a:gd name="connsiteY18" fmla="*/ 2145548 h 2154804"/>
                <a:gd name="connsiteX19" fmla="*/ 13252 w 1082798"/>
                <a:gd name="connsiteY19" fmla="*/ 2154804 h 2154804"/>
                <a:gd name="connsiteX20" fmla="*/ 0 w 1082798"/>
                <a:gd name="connsiteY20" fmla="*/ 0 h 2154804"/>
                <a:gd name="connsiteX0" fmla="*/ 0 w 1075654"/>
                <a:gd name="connsiteY0" fmla="*/ 0 h 2147660"/>
                <a:gd name="connsiteX1" fmla="*/ 21451 w 1075654"/>
                <a:gd name="connsiteY1" fmla="*/ 23356 h 2147660"/>
                <a:gd name="connsiteX2" fmla="*/ 56466 w 1075654"/>
                <a:gd name="connsiteY2" fmla="*/ 82971 h 2147660"/>
                <a:gd name="connsiteX3" fmla="*/ 109475 w 1075654"/>
                <a:gd name="connsiteY3" fmla="*/ 24661 h 2147660"/>
                <a:gd name="connsiteX4" fmla="*/ 157183 w 1075654"/>
                <a:gd name="connsiteY4" fmla="*/ 45865 h 2147660"/>
                <a:gd name="connsiteX5" fmla="*/ 196940 w 1075654"/>
                <a:gd name="connsiteY5" fmla="*/ 45865 h 2147660"/>
                <a:gd name="connsiteX6" fmla="*/ 244647 w 1075654"/>
                <a:gd name="connsiteY6" fmla="*/ 130679 h 2147660"/>
                <a:gd name="connsiteX7" fmla="*/ 300306 w 1075654"/>
                <a:gd name="connsiteY7" fmla="*/ 117426 h 2147660"/>
                <a:gd name="connsiteX8" fmla="*/ 350665 w 1075654"/>
                <a:gd name="connsiteY8" fmla="*/ 146581 h 2147660"/>
                <a:gd name="connsiteX9" fmla="*/ 422226 w 1075654"/>
                <a:gd name="connsiteY9" fmla="*/ 109475 h 2147660"/>
                <a:gd name="connsiteX10" fmla="*/ 578602 w 1075654"/>
                <a:gd name="connsiteY10" fmla="*/ 241997 h 2147660"/>
                <a:gd name="connsiteX11" fmla="*/ 583903 w 1075654"/>
                <a:gd name="connsiteY11" fmla="*/ 228745 h 2147660"/>
                <a:gd name="connsiteX12" fmla="*/ 817141 w 1075654"/>
                <a:gd name="connsiteY12" fmla="*/ 621009 h 2147660"/>
                <a:gd name="connsiteX13" fmla="*/ 992380 w 1075654"/>
                <a:gd name="connsiteY13" fmla="*/ 976976 h 2147660"/>
                <a:gd name="connsiteX14" fmla="*/ 1074275 w 1075654"/>
                <a:gd name="connsiteY14" fmla="*/ 1300597 h 2147660"/>
                <a:gd name="connsiteX15" fmla="*/ 1034477 w 1075654"/>
                <a:gd name="connsiteY15" fmla="*/ 1519506 h 2147660"/>
                <a:gd name="connsiteX16" fmla="*/ 917858 w 1075654"/>
                <a:gd name="connsiteY16" fmla="*/ 1712988 h 2147660"/>
                <a:gd name="connsiteX17" fmla="*/ 705823 w 1075654"/>
                <a:gd name="connsiteY17" fmla="*/ 1925023 h 2147660"/>
                <a:gd name="connsiteX18" fmla="*/ 437591 w 1075654"/>
                <a:gd name="connsiteY18" fmla="*/ 2138404 h 2147660"/>
                <a:gd name="connsiteX19" fmla="*/ 6108 w 1075654"/>
                <a:gd name="connsiteY19" fmla="*/ 2147660 h 2147660"/>
                <a:gd name="connsiteX20" fmla="*/ 0 w 1075654"/>
                <a:gd name="connsiteY20" fmla="*/ 0 h 214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5654" h="2147660">
                  <a:moveTo>
                    <a:pt x="0" y="0"/>
                  </a:moveTo>
                  <a:lnTo>
                    <a:pt x="21451" y="23356"/>
                  </a:lnTo>
                  <a:cubicBezTo>
                    <a:pt x="32053" y="38375"/>
                    <a:pt x="41795" y="82754"/>
                    <a:pt x="56466" y="82971"/>
                  </a:cubicBezTo>
                  <a:cubicBezTo>
                    <a:pt x="71137" y="83188"/>
                    <a:pt x="92689" y="30845"/>
                    <a:pt x="109475" y="24661"/>
                  </a:cubicBezTo>
                  <a:cubicBezTo>
                    <a:pt x="126261" y="18477"/>
                    <a:pt x="142606" y="42331"/>
                    <a:pt x="157183" y="45865"/>
                  </a:cubicBezTo>
                  <a:cubicBezTo>
                    <a:pt x="171761" y="49399"/>
                    <a:pt x="182363" y="31729"/>
                    <a:pt x="196940" y="45865"/>
                  </a:cubicBezTo>
                  <a:cubicBezTo>
                    <a:pt x="211517" y="60001"/>
                    <a:pt x="227419" y="118752"/>
                    <a:pt x="244647" y="130679"/>
                  </a:cubicBezTo>
                  <a:cubicBezTo>
                    <a:pt x="261875" y="142606"/>
                    <a:pt x="282636" y="114776"/>
                    <a:pt x="300306" y="117426"/>
                  </a:cubicBezTo>
                  <a:cubicBezTo>
                    <a:pt x="317976" y="120076"/>
                    <a:pt x="330345" y="147906"/>
                    <a:pt x="350665" y="146581"/>
                  </a:cubicBezTo>
                  <a:cubicBezTo>
                    <a:pt x="370985" y="145256"/>
                    <a:pt x="384237" y="93572"/>
                    <a:pt x="422226" y="109475"/>
                  </a:cubicBezTo>
                  <a:cubicBezTo>
                    <a:pt x="460215" y="125378"/>
                    <a:pt x="551656" y="222119"/>
                    <a:pt x="578602" y="241997"/>
                  </a:cubicBezTo>
                  <a:lnTo>
                    <a:pt x="583903" y="228745"/>
                  </a:lnTo>
                  <a:cubicBezTo>
                    <a:pt x="623659" y="291914"/>
                    <a:pt x="749062" y="496304"/>
                    <a:pt x="817141" y="621009"/>
                  </a:cubicBezTo>
                  <a:cubicBezTo>
                    <a:pt x="885221" y="745714"/>
                    <a:pt x="949524" y="863711"/>
                    <a:pt x="992380" y="976976"/>
                  </a:cubicBezTo>
                  <a:cubicBezTo>
                    <a:pt x="1035236" y="1090241"/>
                    <a:pt x="1067259" y="1210175"/>
                    <a:pt x="1074275" y="1300597"/>
                  </a:cubicBezTo>
                  <a:cubicBezTo>
                    <a:pt x="1081291" y="1391019"/>
                    <a:pt x="1060547" y="1450774"/>
                    <a:pt x="1034477" y="1519506"/>
                  </a:cubicBezTo>
                  <a:cubicBezTo>
                    <a:pt x="1008408" y="1588238"/>
                    <a:pt x="956731" y="1648494"/>
                    <a:pt x="917858" y="1712988"/>
                  </a:cubicBezTo>
                  <a:cubicBezTo>
                    <a:pt x="863082" y="1780574"/>
                    <a:pt x="785867" y="1854120"/>
                    <a:pt x="705823" y="1925023"/>
                  </a:cubicBezTo>
                  <a:cubicBezTo>
                    <a:pt x="625779" y="1995926"/>
                    <a:pt x="527002" y="2067277"/>
                    <a:pt x="437591" y="2138404"/>
                  </a:cubicBezTo>
                  <a:lnTo>
                    <a:pt x="6108" y="2147660"/>
                  </a:lnTo>
                  <a:cubicBezTo>
                    <a:pt x="1691" y="1434693"/>
                    <a:pt x="4417" y="728870"/>
                    <a:pt x="0" y="0"/>
                  </a:cubicBez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2E19DA00-D0BE-4A7B-AF98-5522FB45D883}"/>
                </a:ext>
              </a:extLst>
            </p:cNvPr>
            <p:cNvSpPr/>
            <p:nvPr/>
          </p:nvSpPr>
          <p:spPr>
            <a:xfrm>
              <a:off x="748145" y="4090858"/>
              <a:ext cx="282633" cy="871840"/>
            </a:xfrm>
            <a:custGeom>
              <a:avLst/>
              <a:gdLst>
                <a:gd name="connsiteX0" fmla="*/ 0 w 290945"/>
                <a:gd name="connsiteY0" fmla="*/ 0 h 856211"/>
                <a:gd name="connsiteX1" fmla="*/ 0 w 290945"/>
                <a:gd name="connsiteY1" fmla="*/ 0 h 856211"/>
                <a:gd name="connsiteX2" fmla="*/ 232756 w 290945"/>
                <a:gd name="connsiteY2" fmla="*/ 257695 h 856211"/>
                <a:gd name="connsiteX3" fmla="*/ 290945 w 290945"/>
                <a:gd name="connsiteY3" fmla="*/ 482138 h 856211"/>
                <a:gd name="connsiteX4" fmla="*/ 191192 w 290945"/>
                <a:gd name="connsiteY4" fmla="*/ 615142 h 856211"/>
                <a:gd name="connsiteX5" fmla="*/ 24938 w 290945"/>
                <a:gd name="connsiteY5" fmla="*/ 856211 h 856211"/>
                <a:gd name="connsiteX6" fmla="*/ 8312 w 290945"/>
                <a:gd name="connsiteY6" fmla="*/ 648393 h 856211"/>
                <a:gd name="connsiteX7" fmla="*/ 157942 w 290945"/>
                <a:gd name="connsiteY7" fmla="*/ 490451 h 856211"/>
                <a:gd name="connsiteX8" fmla="*/ 108065 w 290945"/>
                <a:gd name="connsiteY8" fmla="*/ 332509 h 856211"/>
                <a:gd name="connsiteX9" fmla="*/ 33251 w 290945"/>
                <a:gd name="connsiteY9" fmla="*/ 232757 h 856211"/>
                <a:gd name="connsiteX10" fmla="*/ 24938 w 290945"/>
                <a:gd name="connsiteY10" fmla="*/ 91440 h 856211"/>
                <a:gd name="connsiteX11" fmla="*/ 58189 w 290945"/>
                <a:gd name="connsiteY11" fmla="*/ 58189 h 856211"/>
                <a:gd name="connsiteX0" fmla="*/ 0 w 290945"/>
                <a:gd name="connsiteY0" fmla="*/ 0 h 856211"/>
                <a:gd name="connsiteX1" fmla="*/ 232756 w 290945"/>
                <a:gd name="connsiteY1" fmla="*/ 257695 h 856211"/>
                <a:gd name="connsiteX2" fmla="*/ 290945 w 290945"/>
                <a:gd name="connsiteY2" fmla="*/ 482138 h 856211"/>
                <a:gd name="connsiteX3" fmla="*/ 191192 w 290945"/>
                <a:gd name="connsiteY3" fmla="*/ 615142 h 856211"/>
                <a:gd name="connsiteX4" fmla="*/ 24938 w 290945"/>
                <a:gd name="connsiteY4" fmla="*/ 856211 h 856211"/>
                <a:gd name="connsiteX5" fmla="*/ 8312 w 290945"/>
                <a:gd name="connsiteY5" fmla="*/ 648393 h 856211"/>
                <a:gd name="connsiteX6" fmla="*/ 157942 w 290945"/>
                <a:gd name="connsiteY6" fmla="*/ 490451 h 856211"/>
                <a:gd name="connsiteX7" fmla="*/ 108065 w 290945"/>
                <a:gd name="connsiteY7" fmla="*/ 332509 h 856211"/>
                <a:gd name="connsiteX8" fmla="*/ 33251 w 290945"/>
                <a:gd name="connsiteY8" fmla="*/ 232757 h 856211"/>
                <a:gd name="connsiteX9" fmla="*/ 24938 w 290945"/>
                <a:gd name="connsiteY9" fmla="*/ 91440 h 856211"/>
                <a:gd name="connsiteX10" fmla="*/ 58189 w 290945"/>
                <a:gd name="connsiteY10" fmla="*/ 58189 h 856211"/>
                <a:gd name="connsiteX0" fmla="*/ 224444 w 282633"/>
                <a:gd name="connsiteY0" fmla="*/ 199506 h 798022"/>
                <a:gd name="connsiteX1" fmla="*/ 282633 w 282633"/>
                <a:gd name="connsiteY1" fmla="*/ 423949 h 798022"/>
                <a:gd name="connsiteX2" fmla="*/ 182880 w 282633"/>
                <a:gd name="connsiteY2" fmla="*/ 556953 h 798022"/>
                <a:gd name="connsiteX3" fmla="*/ 16626 w 282633"/>
                <a:gd name="connsiteY3" fmla="*/ 798022 h 798022"/>
                <a:gd name="connsiteX4" fmla="*/ 0 w 282633"/>
                <a:gd name="connsiteY4" fmla="*/ 590204 h 798022"/>
                <a:gd name="connsiteX5" fmla="*/ 149630 w 282633"/>
                <a:gd name="connsiteY5" fmla="*/ 432262 h 798022"/>
                <a:gd name="connsiteX6" fmla="*/ 99753 w 282633"/>
                <a:gd name="connsiteY6" fmla="*/ 274320 h 798022"/>
                <a:gd name="connsiteX7" fmla="*/ 24939 w 282633"/>
                <a:gd name="connsiteY7" fmla="*/ 174568 h 798022"/>
                <a:gd name="connsiteX8" fmla="*/ 16626 w 282633"/>
                <a:gd name="connsiteY8" fmla="*/ 33251 h 798022"/>
                <a:gd name="connsiteX9" fmla="*/ 49877 w 282633"/>
                <a:gd name="connsiteY9" fmla="*/ 0 h 798022"/>
                <a:gd name="connsiteX0" fmla="*/ 224444 w 282633"/>
                <a:gd name="connsiteY0" fmla="*/ 268562 h 867078"/>
                <a:gd name="connsiteX1" fmla="*/ 282633 w 282633"/>
                <a:gd name="connsiteY1" fmla="*/ 493005 h 867078"/>
                <a:gd name="connsiteX2" fmla="*/ 182880 w 282633"/>
                <a:gd name="connsiteY2" fmla="*/ 626009 h 867078"/>
                <a:gd name="connsiteX3" fmla="*/ 16626 w 282633"/>
                <a:gd name="connsiteY3" fmla="*/ 867078 h 867078"/>
                <a:gd name="connsiteX4" fmla="*/ 0 w 282633"/>
                <a:gd name="connsiteY4" fmla="*/ 659260 h 867078"/>
                <a:gd name="connsiteX5" fmla="*/ 149630 w 282633"/>
                <a:gd name="connsiteY5" fmla="*/ 501318 h 867078"/>
                <a:gd name="connsiteX6" fmla="*/ 99753 w 282633"/>
                <a:gd name="connsiteY6" fmla="*/ 343376 h 867078"/>
                <a:gd name="connsiteX7" fmla="*/ 24939 w 282633"/>
                <a:gd name="connsiteY7" fmla="*/ 243624 h 867078"/>
                <a:gd name="connsiteX8" fmla="*/ 16626 w 282633"/>
                <a:gd name="connsiteY8" fmla="*/ 102307 h 867078"/>
                <a:gd name="connsiteX9" fmla="*/ 18921 w 282633"/>
                <a:gd name="connsiteY9" fmla="*/ 0 h 867078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19136 w 285143"/>
                <a:gd name="connsiteY3" fmla="*/ 869459 h 869459"/>
                <a:gd name="connsiteX4" fmla="*/ 2510 w 285143"/>
                <a:gd name="connsiteY4" fmla="*/ 661641 h 869459"/>
                <a:gd name="connsiteX5" fmla="*/ 152140 w 285143"/>
                <a:gd name="connsiteY5" fmla="*/ 503699 h 869459"/>
                <a:gd name="connsiteX6" fmla="*/ 102263 w 285143"/>
                <a:gd name="connsiteY6" fmla="*/ 345757 h 869459"/>
                <a:gd name="connsiteX7" fmla="*/ 27449 w 285143"/>
                <a:gd name="connsiteY7" fmla="*/ 246005 h 869459"/>
                <a:gd name="connsiteX8" fmla="*/ 19136 w 285143"/>
                <a:gd name="connsiteY8" fmla="*/ 104688 h 869459"/>
                <a:gd name="connsiteX9" fmla="*/ 0 w 285143"/>
                <a:gd name="connsiteY9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28805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152140 w 285143"/>
                <a:gd name="connsiteY6" fmla="*/ 503699 h 869459"/>
                <a:gd name="connsiteX7" fmla="*/ 102263 w 285143"/>
                <a:gd name="connsiteY7" fmla="*/ 345757 h 869459"/>
                <a:gd name="connsiteX8" fmla="*/ 27449 w 285143"/>
                <a:gd name="connsiteY8" fmla="*/ 246005 h 869459"/>
                <a:gd name="connsiteX9" fmla="*/ 19136 w 285143"/>
                <a:gd name="connsiteY9" fmla="*/ 104688 h 869459"/>
                <a:gd name="connsiteX10" fmla="*/ 0 w 285143"/>
                <a:gd name="connsiteY10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152140 w 285143"/>
                <a:gd name="connsiteY6" fmla="*/ 503699 h 869459"/>
                <a:gd name="connsiteX7" fmla="*/ 102263 w 285143"/>
                <a:gd name="connsiteY7" fmla="*/ 345757 h 869459"/>
                <a:gd name="connsiteX8" fmla="*/ 27449 w 285143"/>
                <a:gd name="connsiteY8" fmla="*/ 246005 h 869459"/>
                <a:gd name="connsiteX9" fmla="*/ 19136 w 285143"/>
                <a:gd name="connsiteY9" fmla="*/ 104688 h 869459"/>
                <a:gd name="connsiteX10" fmla="*/ 0 w 285143"/>
                <a:gd name="connsiteY10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35415 w 285143"/>
                <a:gd name="connsiteY6" fmla="*/ 619255 h 869459"/>
                <a:gd name="connsiteX7" fmla="*/ 152140 w 285143"/>
                <a:gd name="connsiteY7" fmla="*/ 503699 h 869459"/>
                <a:gd name="connsiteX8" fmla="*/ 102263 w 285143"/>
                <a:gd name="connsiteY8" fmla="*/ 345757 h 869459"/>
                <a:gd name="connsiteX9" fmla="*/ 27449 w 285143"/>
                <a:gd name="connsiteY9" fmla="*/ 246005 h 869459"/>
                <a:gd name="connsiteX10" fmla="*/ 19136 w 285143"/>
                <a:gd name="connsiteY10" fmla="*/ 104688 h 869459"/>
                <a:gd name="connsiteX11" fmla="*/ 0 w 285143"/>
                <a:gd name="connsiteY11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35415 w 285143"/>
                <a:gd name="connsiteY6" fmla="*/ 619255 h 869459"/>
                <a:gd name="connsiteX7" fmla="*/ 152140 w 285143"/>
                <a:gd name="connsiteY7" fmla="*/ 503699 h 869459"/>
                <a:gd name="connsiteX8" fmla="*/ 102263 w 285143"/>
                <a:gd name="connsiteY8" fmla="*/ 345757 h 869459"/>
                <a:gd name="connsiteX9" fmla="*/ 10780 w 285143"/>
                <a:gd name="connsiteY9" fmla="*/ 253149 h 869459"/>
                <a:gd name="connsiteX10" fmla="*/ 19136 w 285143"/>
                <a:gd name="connsiteY10" fmla="*/ 104688 h 869459"/>
                <a:gd name="connsiteX11" fmla="*/ 0 w 285143"/>
                <a:gd name="connsiteY11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35415 w 285143"/>
                <a:gd name="connsiteY6" fmla="*/ 619255 h 869459"/>
                <a:gd name="connsiteX7" fmla="*/ 152140 w 285143"/>
                <a:gd name="connsiteY7" fmla="*/ 503699 h 869459"/>
                <a:gd name="connsiteX8" fmla="*/ 102263 w 285143"/>
                <a:gd name="connsiteY8" fmla="*/ 345757 h 869459"/>
                <a:gd name="connsiteX9" fmla="*/ 10780 w 285143"/>
                <a:gd name="connsiteY9" fmla="*/ 253149 h 869459"/>
                <a:gd name="connsiteX10" fmla="*/ 14373 w 285143"/>
                <a:gd name="connsiteY10" fmla="*/ 104688 h 869459"/>
                <a:gd name="connsiteX11" fmla="*/ 0 w 285143"/>
                <a:gd name="connsiteY11" fmla="*/ 0 h 869459"/>
                <a:gd name="connsiteX0" fmla="*/ 224444 w 282633"/>
                <a:gd name="connsiteY0" fmla="*/ 273324 h 871840"/>
                <a:gd name="connsiteX1" fmla="*/ 282633 w 282633"/>
                <a:gd name="connsiteY1" fmla="*/ 497767 h 871840"/>
                <a:gd name="connsiteX2" fmla="*/ 182880 w 282633"/>
                <a:gd name="connsiteY2" fmla="*/ 630771 h 871840"/>
                <a:gd name="connsiteX3" fmla="*/ 44811 w 282633"/>
                <a:gd name="connsiteY3" fmla="*/ 835948 h 871840"/>
                <a:gd name="connsiteX4" fmla="*/ 16626 w 282633"/>
                <a:gd name="connsiteY4" fmla="*/ 871840 h 871840"/>
                <a:gd name="connsiteX5" fmla="*/ 0 w 282633"/>
                <a:gd name="connsiteY5" fmla="*/ 664022 h 871840"/>
                <a:gd name="connsiteX6" fmla="*/ 32905 w 282633"/>
                <a:gd name="connsiteY6" fmla="*/ 621636 h 871840"/>
                <a:gd name="connsiteX7" fmla="*/ 149630 w 282633"/>
                <a:gd name="connsiteY7" fmla="*/ 506080 h 871840"/>
                <a:gd name="connsiteX8" fmla="*/ 99753 w 282633"/>
                <a:gd name="connsiteY8" fmla="*/ 348138 h 871840"/>
                <a:gd name="connsiteX9" fmla="*/ 8270 w 282633"/>
                <a:gd name="connsiteY9" fmla="*/ 255530 h 871840"/>
                <a:gd name="connsiteX10" fmla="*/ 11863 w 282633"/>
                <a:gd name="connsiteY10" fmla="*/ 107069 h 871840"/>
                <a:gd name="connsiteX11" fmla="*/ 4634 w 282633"/>
                <a:gd name="connsiteY11" fmla="*/ 0 h 871840"/>
                <a:gd name="connsiteX0" fmla="*/ 224444 w 282633"/>
                <a:gd name="connsiteY0" fmla="*/ 273324 h 871840"/>
                <a:gd name="connsiteX1" fmla="*/ 282633 w 282633"/>
                <a:gd name="connsiteY1" fmla="*/ 497767 h 871840"/>
                <a:gd name="connsiteX2" fmla="*/ 182880 w 282633"/>
                <a:gd name="connsiteY2" fmla="*/ 630771 h 871840"/>
                <a:gd name="connsiteX3" fmla="*/ 44811 w 282633"/>
                <a:gd name="connsiteY3" fmla="*/ 835948 h 871840"/>
                <a:gd name="connsiteX4" fmla="*/ 16626 w 282633"/>
                <a:gd name="connsiteY4" fmla="*/ 871840 h 871840"/>
                <a:gd name="connsiteX5" fmla="*/ 0 w 282633"/>
                <a:gd name="connsiteY5" fmla="*/ 664022 h 871840"/>
                <a:gd name="connsiteX6" fmla="*/ 32905 w 282633"/>
                <a:gd name="connsiteY6" fmla="*/ 621636 h 871840"/>
                <a:gd name="connsiteX7" fmla="*/ 149630 w 282633"/>
                <a:gd name="connsiteY7" fmla="*/ 506080 h 871840"/>
                <a:gd name="connsiteX8" fmla="*/ 99753 w 282633"/>
                <a:gd name="connsiteY8" fmla="*/ 348138 h 871840"/>
                <a:gd name="connsiteX9" fmla="*/ 8270 w 282633"/>
                <a:gd name="connsiteY9" fmla="*/ 255530 h 871840"/>
                <a:gd name="connsiteX10" fmla="*/ 11863 w 282633"/>
                <a:gd name="connsiteY10" fmla="*/ 107069 h 871840"/>
                <a:gd name="connsiteX11" fmla="*/ 4634 w 282633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40049 w 283340"/>
                <a:gd name="connsiteY6" fmla="*/ 631161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2964"/>
                <a:gd name="connsiteY0" fmla="*/ 273324 h 871840"/>
                <a:gd name="connsiteX1" fmla="*/ 282633 w 282964"/>
                <a:gd name="connsiteY1" fmla="*/ 497767 h 871840"/>
                <a:gd name="connsiteX2" fmla="*/ 197167 w 282964"/>
                <a:gd name="connsiteY2" fmla="*/ 647440 h 871840"/>
                <a:gd name="connsiteX3" fmla="*/ 44811 w 282964"/>
                <a:gd name="connsiteY3" fmla="*/ 835948 h 871840"/>
                <a:gd name="connsiteX4" fmla="*/ 16626 w 282964"/>
                <a:gd name="connsiteY4" fmla="*/ 871840 h 871840"/>
                <a:gd name="connsiteX5" fmla="*/ 0 w 282964"/>
                <a:gd name="connsiteY5" fmla="*/ 664022 h 871840"/>
                <a:gd name="connsiteX6" fmla="*/ 40049 w 282964"/>
                <a:gd name="connsiteY6" fmla="*/ 631161 h 871840"/>
                <a:gd name="connsiteX7" fmla="*/ 149630 w 282964"/>
                <a:gd name="connsiteY7" fmla="*/ 506080 h 871840"/>
                <a:gd name="connsiteX8" fmla="*/ 99753 w 282964"/>
                <a:gd name="connsiteY8" fmla="*/ 348138 h 871840"/>
                <a:gd name="connsiteX9" fmla="*/ 8270 w 282964"/>
                <a:gd name="connsiteY9" fmla="*/ 255530 h 871840"/>
                <a:gd name="connsiteX10" fmla="*/ 11863 w 282964"/>
                <a:gd name="connsiteY10" fmla="*/ 107069 h 871840"/>
                <a:gd name="connsiteX11" fmla="*/ 4634 w 282964"/>
                <a:gd name="connsiteY11" fmla="*/ 0 h 871840"/>
                <a:gd name="connsiteX0" fmla="*/ 198250 w 282633"/>
                <a:gd name="connsiteY0" fmla="*/ 270943 h 871840"/>
                <a:gd name="connsiteX1" fmla="*/ 282633 w 282633"/>
                <a:gd name="connsiteY1" fmla="*/ 497767 h 871840"/>
                <a:gd name="connsiteX2" fmla="*/ 197167 w 282633"/>
                <a:gd name="connsiteY2" fmla="*/ 647440 h 871840"/>
                <a:gd name="connsiteX3" fmla="*/ 44811 w 282633"/>
                <a:gd name="connsiteY3" fmla="*/ 835948 h 871840"/>
                <a:gd name="connsiteX4" fmla="*/ 16626 w 282633"/>
                <a:gd name="connsiteY4" fmla="*/ 871840 h 871840"/>
                <a:gd name="connsiteX5" fmla="*/ 0 w 282633"/>
                <a:gd name="connsiteY5" fmla="*/ 664022 h 871840"/>
                <a:gd name="connsiteX6" fmla="*/ 40049 w 282633"/>
                <a:gd name="connsiteY6" fmla="*/ 631161 h 871840"/>
                <a:gd name="connsiteX7" fmla="*/ 149630 w 282633"/>
                <a:gd name="connsiteY7" fmla="*/ 506080 h 871840"/>
                <a:gd name="connsiteX8" fmla="*/ 99753 w 282633"/>
                <a:gd name="connsiteY8" fmla="*/ 348138 h 871840"/>
                <a:gd name="connsiteX9" fmla="*/ 8270 w 282633"/>
                <a:gd name="connsiteY9" fmla="*/ 255530 h 871840"/>
                <a:gd name="connsiteX10" fmla="*/ 11863 w 282633"/>
                <a:gd name="connsiteY10" fmla="*/ 107069 h 871840"/>
                <a:gd name="connsiteX11" fmla="*/ 4634 w 282633"/>
                <a:gd name="connsiteY11" fmla="*/ 0 h 87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633" h="871840">
                  <a:moveTo>
                    <a:pt x="198250" y="270943"/>
                  </a:moveTo>
                  <a:cubicBezTo>
                    <a:pt x="217646" y="345757"/>
                    <a:pt x="282813" y="435018"/>
                    <a:pt x="282633" y="497767"/>
                  </a:cubicBezTo>
                  <a:cubicBezTo>
                    <a:pt x="282453" y="560516"/>
                    <a:pt x="243190" y="579048"/>
                    <a:pt x="197167" y="647440"/>
                  </a:cubicBezTo>
                  <a:lnTo>
                    <a:pt x="44811" y="835948"/>
                  </a:lnTo>
                  <a:lnTo>
                    <a:pt x="16626" y="871840"/>
                  </a:lnTo>
                  <a:lnTo>
                    <a:pt x="0" y="664022"/>
                  </a:lnTo>
                  <a:lnTo>
                    <a:pt x="40049" y="631161"/>
                  </a:lnTo>
                  <a:cubicBezTo>
                    <a:pt x="64987" y="604837"/>
                    <a:pt x="139679" y="553250"/>
                    <a:pt x="149630" y="506080"/>
                  </a:cubicBezTo>
                  <a:cubicBezTo>
                    <a:pt x="159581" y="458910"/>
                    <a:pt x="130247" y="379007"/>
                    <a:pt x="99753" y="348138"/>
                  </a:cubicBezTo>
                  <a:lnTo>
                    <a:pt x="8270" y="255530"/>
                  </a:lnTo>
                  <a:cubicBezTo>
                    <a:pt x="9468" y="206043"/>
                    <a:pt x="10665" y="156556"/>
                    <a:pt x="11863" y="107069"/>
                  </a:cubicBezTo>
                  <a:lnTo>
                    <a:pt x="4634" y="0"/>
                  </a:lnTo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3F2C495D-66AF-42CB-B013-6CAED9A9BF31}"/>
                </a:ext>
              </a:extLst>
            </p:cNvPr>
            <p:cNvSpPr/>
            <p:nvPr/>
          </p:nvSpPr>
          <p:spPr>
            <a:xfrm>
              <a:off x="755545" y="3884240"/>
              <a:ext cx="360851" cy="1085850"/>
            </a:xfrm>
            <a:custGeom>
              <a:avLst/>
              <a:gdLst>
                <a:gd name="connsiteX0" fmla="*/ 0 w 302419"/>
                <a:gd name="connsiteY0" fmla="*/ 0 h 904875"/>
                <a:gd name="connsiteX1" fmla="*/ 97631 w 302419"/>
                <a:gd name="connsiteY1" fmla="*/ 121444 h 904875"/>
                <a:gd name="connsiteX2" fmla="*/ 228600 w 302419"/>
                <a:gd name="connsiteY2" fmla="*/ 269082 h 904875"/>
                <a:gd name="connsiteX3" fmla="*/ 302419 w 302419"/>
                <a:gd name="connsiteY3" fmla="*/ 428625 h 904875"/>
                <a:gd name="connsiteX4" fmla="*/ 288131 w 302419"/>
                <a:gd name="connsiteY4" fmla="*/ 566738 h 904875"/>
                <a:gd name="connsiteX5" fmla="*/ 223837 w 302419"/>
                <a:gd name="connsiteY5" fmla="*/ 697707 h 904875"/>
                <a:gd name="connsiteX6" fmla="*/ 109537 w 302419"/>
                <a:gd name="connsiteY6" fmla="*/ 807244 h 904875"/>
                <a:gd name="connsiteX7" fmla="*/ 16669 w 302419"/>
                <a:gd name="connsiteY7" fmla="*/ 904875 h 904875"/>
                <a:gd name="connsiteX8" fmla="*/ 0 w 302419"/>
                <a:gd name="connsiteY8" fmla="*/ 0 h 904875"/>
                <a:gd name="connsiteX0" fmla="*/ 0 w 302419"/>
                <a:gd name="connsiteY0" fmla="*/ 0 h 904875"/>
                <a:gd name="connsiteX1" fmla="*/ 142874 w 302419"/>
                <a:gd name="connsiteY1" fmla="*/ 83344 h 904875"/>
                <a:gd name="connsiteX2" fmla="*/ 228600 w 302419"/>
                <a:gd name="connsiteY2" fmla="*/ 269082 h 904875"/>
                <a:gd name="connsiteX3" fmla="*/ 302419 w 302419"/>
                <a:gd name="connsiteY3" fmla="*/ 428625 h 904875"/>
                <a:gd name="connsiteX4" fmla="*/ 288131 w 302419"/>
                <a:gd name="connsiteY4" fmla="*/ 566738 h 904875"/>
                <a:gd name="connsiteX5" fmla="*/ 223837 w 302419"/>
                <a:gd name="connsiteY5" fmla="*/ 697707 h 904875"/>
                <a:gd name="connsiteX6" fmla="*/ 109537 w 302419"/>
                <a:gd name="connsiteY6" fmla="*/ 807244 h 904875"/>
                <a:gd name="connsiteX7" fmla="*/ 16669 w 302419"/>
                <a:gd name="connsiteY7" fmla="*/ 904875 h 904875"/>
                <a:gd name="connsiteX8" fmla="*/ 0 w 302419"/>
                <a:gd name="connsiteY8" fmla="*/ 0 h 904875"/>
                <a:gd name="connsiteX0" fmla="*/ 0 w 292894"/>
                <a:gd name="connsiteY0" fmla="*/ 0 h 1069182"/>
                <a:gd name="connsiteX1" fmla="*/ 133349 w 292894"/>
                <a:gd name="connsiteY1" fmla="*/ 247651 h 1069182"/>
                <a:gd name="connsiteX2" fmla="*/ 219075 w 292894"/>
                <a:gd name="connsiteY2" fmla="*/ 433389 h 1069182"/>
                <a:gd name="connsiteX3" fmla="*/ 292894 w 292894"/>
                <a:gd name="connsiteY3" fmla="*/ 592932 h 1069182"/>
                <a:gd name="connsiteX4" fmla="*/ 278606 w 292894"/>
                <a:gd name="connsiteY4" fmla="*/ 731045 h 1069182"/>
                <a:gd name="connsiteX5" fmla="*/ 214312 w 292894"/>
                <a:gd name="connsiteY5" fmla="*/ 862014 h 1069182"/>
                <a:gd name="connsiteX6" fmla="*/ 100012 w 292894"/>
                <a:gd name="connsiteY6" fmla="*/ 971551 h 1069182"/>
                <a:gd name="connsiteX7" fmla="*/ 7144 w 292894"/>
                <a:gd name="connsiteY7" fmla="*/ 1069182 h 1069182"/>
                <a:gd name="connsiteX8" fmla="*/ 0 w 292894"/>
                <a:gd name="connsiteY8" fmla="*/ 0 h 1069182"/>
                <a:gd name="connsiteX0" fmla="*/ 0 w 292894"/>
                <a:gd name="connsiteY0" fmla="*/ 0 h 1069182"/>
                <a:gd name="connsiteX1" fmla="*/ 16668 w 292894"/>
                <a:gd name="connsiteY1" fmla="*/ 23814 h 1069182"/>
                <a:gd name="connsiteX2" fmla="*/ 133349 w 292894"/>
                <a:gd name="connsiteY2" fmla="*/ 247651 h 1069182"/>
                <a:gd name="connsiteX3" fmla="*/ 219075 w 292894"/>
                <a:gd name="connsiteY3" fmla="*/ 433389 h 1069182"/>
                <a:gd name="connsiteX4" fmla="*/ 292894 w 292894"/>
                <a:gd name="connsiteY4" fmla="*/ 592932 h 1069182"/>
                <a:gd name="connsiteX5" fmla="*/ 278606 w 292894"/>
                <a:gd name="connsiteY5" fmla="*/ 731045 h 1069182"/>
                <a:gd name="connsiteX6" fmla="*/ 214312 w 292894"/>
                <a:gd name="connsiteY6" fmla="*/ 862014 h 1069182"/>
                <a:gd name="connsiteX7" fmla="*/ 100012 w 292894"/>
                <a:gd name="connsiteY7" fmla="*/ 971551 h 1069182"/>
                <a:gd name="connsiteX8" fmla="*/ 7144 w 292894"/>
                <a:gd name="connsiteY8" fmla="*/ 1069182 h 1069182"/>
                <a:gd name="connsiteX9" fmla="*/ 0 w 292894"/>
                <a:gd name="connsiteY9" fmla="*/ 0 h 1069182"/>
                <a:gd name="connsiteX0" fmla="*/ 0 w 307282"/>
                <a:gd name="connsiteY0" fmla="*/ 0 h 1069182"/>
                <a:gd name="connsiteX1" fmla="*/ 16668 w 307282"/>
                <a:gd name="connsiteY1" fmla="*/ 23814 h 1069182"/>
                <a:gd name="connsiteX2" fmla="*/ 133349 w 307282"/>
                <a:gd name="connsiteY2" fmla="*/ 247651 h 1069182"/>
                <a:gd name="connsiteX3" fmla="*/ 219075 w 307282"/>
                <a:gd name="connsiteY3" fmla="*/ 433389 h 1069182"/>
                <a:gd name="connsiteX4" fmla="*/ 292894 w 307282"/>
                <a:gd name="connsiteY4" fmla="*/ 592932 h 1069182"/>
                <a:gd name="connsiteX5" fmla="*/ 307180 w 307282"/>
                <a:gd name="connsiteY5" fmla="*/ 635795 h 1069182"/>
                <a:gd name="connsiteX6" fmla="*/ 278606 w 307282"/>
                <a:gd name="connsiteY6" fmla="*/ 731045 h 1069182"/>
                <a:gd name="connsiteX7" fmla="*/ 214312 w 307282"/>
                <a:gd name="connsiteY7" fmla="*/ 862014 h 1069182"/>
                <a:gd name="connsiteX8" fmla="*/ 100012 w 307282"/>
                <a:gd name="connsiteY8" fmla="*/ 971551 h 1069182"/>
                <a:gd name="connsiteX9" fmla="*/ 7144 w 307282"/>
                <a:gd name="connsiteY9" fmla="*/ 1069182 h 1069182"/>
                <a:gd name="connsiteX10" fmla="*/ 0 w 307282"/>
                <a:gd name="connsiteY10" fmla="*/ 0 h 1069182"/>
                <a:gd name="connsiteX0" fmla="*/ 0 w 316706"/>
                <a:gd name="connsiteY0" fmla="*/ 0 h 1069182"/>
                <a:gd name="connsiteX1" fmla="*/ 16668 w 316706"/>
                <a:gd name="connsiteY1" fmla="*/ 23814 h 1069182"/>
                <a:gd name="connsiteX2" fmla="*/ 133349 w 316706"/>
                <a:gd name="connsiteY2" fmla="*/ 247651 h 1069182"/>
                <a:gd name="connsiteX3" fmla="*/ 219075 w 316706"/>
                <a:gd name="connsiteY3" fmla="*/ 433389 h 1069182"/>
                <a:gd name="connsiteX4" fmla="*/ 292894 w 316706"/>
                <a:gd name="connsiteY4" fmla="*/ 592932 h 1069182"/>
                <a:gd name="connsiteX5" fmla="*/ 307180 w 316706"/>
                <a:gd name="connsiteY5" fmla="*/ 635795 h 1069182"/>
                <a:gd name="connsiteX6" fmla="*/ 316706 w 316706"/>
                <a:gd name="connsiteY6" fmla="*/ 714376 h 1069182"/>
                <a:gd name="connsiteX7" fmla="*/ 214312 w 316706"/>
                <a:gd name="connsiteY7" fmla="*/ 862014 h 1069182"/>
                <a:gd name="connsiteX8" fmla="*/ 100012 w 316706"/>
                <a:gd name="connsiteY8" fmla="*/ 971551 h 1069182"/>
                <a:gd name="connsiteX9" fmla="*/ 7144 w 316706"/>
                <a:gd name="connsiteY9" fmla="*/ 1069182 h 1069182"/>
                <a:gd name="connsiteX10" fmla="*/ 0 w 316706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16706 w 338174"/>
                <a:gd name="connsiteY6" fmla="*/ 714376 h 1069182"/>
                <a:gd name="connsiteX7" fmla="*/ 214312 w 338174"/>
                <a:gd name="connsiteY7" fmla="*/ 862014 h 1069182"/>
                <a:gd name="connsiteX8" fmla="*/ 100012 w 338174"/>
                <a:gd name="connsiteY8" fmla="*/ 971551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14312 w 338174"/>
                <a:gd name="connsiteY7" fmla="*/ 862014 h 1069182"/>
                <a:gd name="connsiteX8" fmla="*/ 100012 w 338174"/>
                <a:gd name="connsiteY8" fmla="*/ 971551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59556 w 338174"/>
                <a:gd name="connsiteY7" fmla="*/ 935832 h 1069182"/>
                <a:gd name="connsiteX8" fmla="*/ 100012 w 338174"/>
                <a:gd name="connsiteY8" fmla="*/ 971551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59556 w 338174"/>
                <a:gd name="connsiteY7" fmla="*/ 935832 h 1069182"/>
                <a:gd name="connsiteX8" fmla="*/ 150018 w 338174"/>
                <a:gd name="connsiteY8" fmla="*/ 1054895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38124 w 338174"/>
                <a:gd name="connsiteY7" fmla="*/ 912020 h 1069182"/>
                <a:gd name="connsiteX8" fmla="*/ 150018 w 338174"/>
                <a:gd name="connsiteY8" fmla="*/ 1054895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38124 w 338174"/>
                <a:gd name="connsiteY7" fmla="*/ 912020 h 1069182"/>
                <a:gd name="connsiteX8" fmla="*/ 126205 w 338174"/>
                <a:gd name="connsiteY8" fmla="*/ 1019176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8"/>
                <a:gd name="connsiteY0" fmla="*/ 0 h 1069182"/>
                <a:gd name="connsiteX1" fmla="*/ 16668 w 338178"/>
                <a:gd name="connsiteY1" fmla="*/ 23814 h 1069182"/>
                <a:gd name="connsiteX2" fmla="*/ 133349 w 338178"/>
                <a:gd name="connsiteY2" fmla="*/ 247651 h 1069182"/>
                <a:gd name="connsiteX3" fmla="*/ 219075 w 338178"/>
                <a:gd name="connsiteY3" fmla="*/ 433389 h 1069182"/>
                <a:gd name="connsiteX4" fmla="*/ 297657 w 338178"/>
                <a:gd name="connsiteY4" fmla="*/ 557214 h 1069182"/>
                <a:gd name="connsiteX5" fmla="*/ 338136 w 338178"/>
                <a:gd name="connsiteY5" fmla="*/ 645320 h 1069182"/>
                <a:gd name="connsiteX6" fmla="*/ 330994 w 338178"/>
                <a:gd name="connsiteY6" fmla="*/ 740570 h 1069182"/>
                <a:gd name="connsiteX7" fmla="*/ 238124 w 338178"/>
                <a:gd name="connsiteY7" fmla="*/ 912020 h 1069182"/>
                <a:gd name="connsiteX8" fmla="*/ 126205 w 338178"/>
                <a:gd name="connsiteY8" fmla="*/ 1019176 h 1069182"/>
                <a:gd name="connsiteX9" fmla="*/ 7144 w 338178"/>
                <a:gd name="connsiteY9" fmla="*/ 1069182 h 1069182"/>
                <a:gd name="connsiteX10" fmla="*/ 0 w 338178"/>
                <a:gd name="connsiteY10" fmla="*/ 0 h 1069182"/>
                <a:gd name="connsiteX0" fmla="*/ 0 w 338178"/>
                <a:gd name="connsiteY0" fmla="*/ 0 h 1069182"/>
                <a:gd name="connsiteX1" fmla="*/ 16668 w 338178"/>
                <a:gd name="connsiteY1" fmla="*/ 23814 h 1069182"/>
                <a:gd name="connsiteX2" fmla="*/ 133349 w 338178"/>
                <a:gd name="connsiteY2" fmla="*/ 247651 h 1069182"/>
                <a:gd name="connsiteX3" fmla="*/ 219075 w 338178"/>
                <a:gd name="connsiteY3" fmla="*/ 433389 h 1069182"/>
                <a:gd name="connsiteX4" fmla="*/ 297657 w 338178"/>
                <a:gd name="connsiteY4" fmla="*/ 557214 h 1069182"/>
                <a:gd name="connsiteX5" fmla="*/ 338136 w 338178"/>
                <a:gd name="connsiteY5" fmla="*/ 645320 h 1069182"/>
                <a:gd name="connsiteX6" fmla="*/ 330994 w 338178"/>
                <a:gd name="connsiteY6" fmla="*/ 740570 h 1069182"/>
                <a:gd name="connsiteX7" fmla="*/ 238124 w 338178"/>
                <a:gd name="connsiteY7" fmla="*/ 912020 h 1069182"/>
                <a:gd name="connsiteX8" fmla="*/ 126205 w 338178"/>
                <a:gd name="connsiteY8" fmla="*/ 1019176 h 1069182"/>
                <a:gd name="connsiteX9" fmla="*/ 7144 w 338178"/>
                <a:gd name="connsiteY9" fmla="*/ 1069182 h 1069182"/>
                <a:gd name="connsiteX10" fmla="*/ 0 w 338178"/>
                <a:gd name="connsiteY10" fmla="*/ 0 h 1069182"/>
                <a:gd name="connsiteX0" fmla="*/ 0 w 338178"/>
                <a:gd name="connsiteY0" fmla="*/ 0 h 1069182"/>
                <a:gd name="connsiteX1" fmla="*/ 16668 w 338178"/>
                <a:gd name="connsiteY1" fmla="*/ 23814 h 1069182"/>
                <a:gd name="connsiteX2" fmla="*/ 133349 w 338178"/>
                <a:gd name="connsiteY2" fmla="*/ 247651 h 1069182"/>
                <a:gd name="connsiteX3" fmla="*/ 219075 w 338178"/>
                <a:gd name="connsiteY3" fmla="*/ 433389 h 1069182"/>
                <a:gd name="connsiteX4" fmla="*/ 297657 w 338178"/>
                <a:gd name="connsiteY4" fmla="*/ 557214 h 1069182"/>
                <a:gd name="connsiteX5" fmla="*/ 338136 w 338178"/>
                <a:gd name="connsiteY5" fmla="*/ 645320 h 1069182"/>
                <a:gd name="connsiteX6" fmla="*/ 330994 w 338178"/>
                <a:gd name="connsiteY6" fmla="*/ 740570 h 1069182"/>
                <a:gd name="connsiteX7" fmla="*/ 238124 w 338178"/>
                <a:gd name="connsiteY7" fmla="*/ 912020 h 1069182"/>
                <a:gd name="connsiteX8" fmla="*/ 126205 w 338178"/>
                <a:gd name="connsiteY8" fmla="*/ 1019176 h 1069182"/>
                <a:gd name="connsiteX9" fmla="*/ 7144 w 338178"/>
                <a:gd name="connsiteY9" fmla="*/ 1069182 h 1069182"/>
                <a:gd name="connsiteX10" fmla="*/ 0 w 338178"/>
                <a:gd name="connsiteY10" fmla="*/ 0 h 1069182"/>
                <a:gd name="connsiteX0" fmla="*/ 0 w 338136"/>
                <a:gd name="connsiteY0" fmla="*/ 0 h 1069182"/>
                <a:gd name="connsiteX1" fmla="*/ 16668 w 338136"/>
                <a:gd name="connsiteY1" fmla="*/ 23814 h 1069182"/>
                <a:gd name="connsiteX2" fmla="*/ 133349 w 338136"/>
                <a:gd name="connsiteY2" fmla="*/ 247651 h 1069182"/>
                <a:gd name="connsiteX3" fmla="*/ 219075 w 338136"/>
                <a:gd name="connsiteY3" fmla="*/ 433389 h 1069182"/>
                <a:gd name="connsiteX4" fmla="*/ 297657 w 338136"/>
                <a:gd name="connsiteY4" fmla="*/ 557214 h 1069182"/>
                <a:gd name="connsiteX5" fmla="*/ 338136 w 338136"/>
                <a:gd name="connsiteY5" fmla="*/ 645320 h 1069182"/>
                <a:gd name="connsiteX6" fmla="*/ 330994 w 338136"/>
                <a:gd name="connsiteY6" fmla="*/ 740570 h 1069182"/>
                <a:gd name="connsiteX7" fmla="*/ 238124 w 338136"/>
                <a:gd name="connsiteY7" fmla="*/ 912020 h 1069182"/>
                <a:gd name="connsiteX8" fmla="*/ 126205 w 338136"/>
                <a:gd name="connsiteY8" fmla="*/ 1019176 h 1069182"/>
                <a:gd name="connsiteX9" fmla="*/ 7144 w 338136"/>
                <a:gd name="connsiteY9" fmla="*/ 1069182 h 1069182"/>
                <a:gd name="connsiteX10" fmla="*/ 0 w 338136"/>
                <a:gd name="connsiteY10" fmla="*/ 0 h 1069182"/>
                <a:gd name="connsiteX0" fmla="*/ 0 w 338136"/>
                <a:gd name="connsiteY0" fmla="*/ 0 h 1069182"/>
                <a:gd name="connsiteX1" fmla="*/ 16668 w 338136"/>
                <a:gd name="connsiteY1" fmla="*/ 23814 h 1069182"/>
                <a:gd name="connsiteX2" fmla="*/ 133349 w 338136"/>
                <a:gd name="connsiteY2" fmla="*/ 247651 h 1069182"/>
                <a:gd name="connsiteX3" fmla="*/ 219075 w 338136"/>
                <a:gd name="connsiteY3" fmla="*/ 433389 h 1069182"/>
                <a:gd name="connsiteX4" fmla="*/ 297657 w 338136"/>
                <a:gd name="connsiteY4" fmla="*/ 557214 h 1069182"/>
                <a:gd name="connsiteX5" fmla="*/ 338136 w 338136"/>
                <a:gd name="connsiteY5" fmla="*/ 645320 h 1069182"/>
                <a:gd name="connsiteX6" fmla="*/ 330994 w 338136"/>
                <a:gd name="connsiteY6" fmla="*/ 740570 h 1069182"/>
                <a:gd name="connsiteX7" fmla="*/ 238124 w 338136"/>
                <a:gd name="connsiteY7" fmla="*/ 912020 h 1069182"/>
                <a:gd name="connsiteX8" fmla="*/ 126205 w 338136"/>
                <a:gd name="connsiteY8" fmla="*/ 1019176 h 1069182"/>
                <a:gd name="connsiteX9" fmla="*/ 7144 w 338136"/>
                <a:gd name="connsiteY9" fmla="*/ 1069182 h 1069182"/>
                <a:gd name="connsiteX10" fmla="*/ 0 w 338136"/>
                <a:gd name="connsiteY10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7144 w 338306"/>
                <a:gd name="connsiteY9" fmla="*/ 1069182 h 1069182"/>
                <a:gd name="connsiteX10" fmla="*/ 0 w 338306"/>
                <a:gd name="connsiteY10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7144 w 338306"/>
                <a:gd name="connsiteY9" fmla="*/ 1069182 h 1069182"/>
                <a:gd name="connsiteX10" fmla="*/ 0 w 338306"/>
                <a:gd name="connsiteY10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30955 w 338306"/>
                <a:gd name="connsiteY9" fmla="*/ 1059657 h 1069182"/>
                <a:gd name="connsiteX10" fmla="*/ 7144 w 338306"/>
                <a:gd name="connsiteY10" fmla="*/ 1069182 h 1069182"/>
                <a:gd name="connsiteX11" fmla="*/ 0 w 338306"/>
                <a:gd name="connsiteY11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30955 w 338306"/>
                <a:gd name="connsiteY9" fmla="*/ 1059657 h 1069182"/>
                <a:gd name="connsiteX10" fmla="*/ 7144 w 338306"/>
                <a:gd name="connsiteY10" fmla="*/ 1069182 h 1069182"/>
                <a:gd name="connsiteX11" fmla="*/ 0 w 338306"/>
                <a:gd name="connsiteY11" fmla="*/ 0 h 1069182"/>
                <a:gd name="connsiteX0" fmla="*/ 0 w 338289"/>
                <a:gd name="connsiteY0" fmla="*/ 0 h 1069182"/>
                <a:gd name="connsiteX1" fmla="*/ 16668 w 338289"/>
                <a:gd name="connsiteY1" fmla="*/ 23814 h 1069182"/>
                <a:gd name="connsiteX2" fmla="*/ 133349 w 338289"/>
                <a:gd name="connsiteY2" fmla="*/ 247651 h 1069182"/>
                <a:gd name="connsiteX3" fmla="*/ 235744 w 338289"/>
                <a:gd name="connsiteY3" fmla="*/ 404814 h 1069182"/>
                <a:gd name="connsiteX4" fmla="*/ 297657 w 338289"/>
                <a:gd name="connsiteY4" fmla="*/ 557214 h 1069182"/>
                <a:gd name="connsiteX5" fmla="*/ 338136 w 338289"/>
                <a:gd name="connsiteY5" fmla="*/ 645320 h 1069182"/>
                <a:gd name="connsiteX6" fmla="*/ 330994 w 338289"/>
                <a:gd name="connsiteY6" fmla="*/ 740570 h 1069182"/>
                <a:gd name="connsiteX7" fmla="*/ 238124 w 338289"/>
                <a:gd name="connsiteY7" fmla="*/ 912020 h 1069182"/>
                <a:gd name="connsiteX8" fmla="*/ 126205 w 338289"/>
                <a:gd name="connsiteY8" fmla="*/ 1019176 h 1069182"/>
                <a:gd name="connsiteX9" fmla="*/ 30955 w 338289"/>
                <a:gd name="connsiteY9" fmla="*/ 1059657 h 1069182"/>
                <a:gd name="connsiteX10" fmla="*/ 7144 w 338289"/>
                <a:gd name="connsiteY10" fmla="*/ 1069182 h 1069182"/>
                <a:gd name="connsiteX11" fmla="*/ 0 w 338289"/>
                <a:gd name="connsiteY11" fmla="*/ 0 h 1069182"/>
                <a:gd name="connsiteX0" fmla="*/ 0 w 338289"/>
                <a:gd name="connsiteY0" fmla="*/ 0 h 1069182"/>
                <a:gd name="connsiteX1" fmla="*/ 16668 w 338289"/>
                <a:gd name="connsiteY1" fmla="*/ 23814 h 1069182"/>
                <a:gd name="connsiteX2" fmla="*/ 159543 w 338289"/>
                <a:gd name="connsiteY2" fmla="*/ 240508 h 1069182"/>
                <a:gd name="connsiteX3" fmla="*/ 235744 w 338289"/>
                <a:gd name="connsiteY3" fmla="*/ 404814 h 1069182"/>
                <a:gd name="connsiteX4" fmla="*/ 297657 w 338289"/>
                <a:gd name="connsiteY4" fmla="*/ 557214 h 1069182"/>
                <a:gd name="connsiteX5" fmla="*/ 338136 w 338289"/>
                <a:gd name="connsiteY5" fmla="*/ 645320 h 1069182"/>
                <a:gd name="connsiteX6" fmla="*/ 330994 w 338289"/>
                <a:gd name="connsiteY6" fmla="*/ 740570 h 1069182"/>
                <a:gd name="connsiteX7" fmla="*/ 238124 w 338289"/>
                <a:gd name="connsiteY7" fmla="*/ 912020 h 1069182"/>
                <a:gd name="connsiteX8" fmla="*/ 126205 w 338289"/>
                <a:gd name="connsiteY8" fmla="*/ 1019176 h 1069182"/>
                <a:gd name="connsiteX9" fmla="*/ 30955 w 338289"/>
                <a:gd name="connsiteY9" fmla="*/ 1059657 h 1069182"/>
                <a:gd name="connsiteX10" fmla="*/ 7144 w 338289"/>
                <a:gd name="connsiteY10" fmla="*/ 1069182 h 1069182"/>
                <a:gd name="connsiteX11" fmla="*/ 0 w 338289"/>
                <a:gd name="connsiteY11" fmla="*/ 0 h 1069182"/>
                <a:gd name="connsiteX0" fmla="*/ 0 w 339451"/>
                <a:gd name="connsiteY0" fmla="*/ 0 h 1069182"/>
                <a:gd name="connsiteX1" fmla="*/ 16668 w 339451"/>
                <a:gd name="connsiteY1" fmla="*/ 23814 h 1069182"/>
                <a:gd name="connsiteX2" fmla="*/ 159543 w 339451"/>
                <a:gd name="connsiteY2" fmla="*/ 240508 h 1069182"/>
                <a:gd name="connsiteX3" fmla="*/ 235744 w 339451"/>
                <a:gd name="connsiteY3" fmla="*/ 404814 h 1069182"/>
                <a:gd name="connsiteX4" fmla="*/ 302419 w 339451"/>
                <a:gd name="connsiteY4" fmla="*/ 521495 h 1069182"/>
                <a:gd name="connsiteX5" fmla="*/ 338136 w 339451"/>
                <a:gd name="connsiteY5" fmla="*/ 645320 h 1069182"/>
                <a:gd name="connsiteX6" fmla="*/ 330994 w 339451"/>
                <a:gd name="connsiteY6" fmla="*/ 740570 h 1069182"/>
                <a:gd name="connsiteX7" fmla="*/ 238124 w 339451"/>
                <a:gd name="connsiteY7" fmla="*/ 912020 h 1069182"/>
                <a:gd name="connsiteX8" fmla="*/ 126205 w 339451"/>
                <a:gd name="connsiteY8" fmla="*/ 1019176 h 1069182"/>
                <a:gd name="connsiteX9" fmla="*/ 30955 w 339451"/>
                <a:gd name="connsiteY9" fmla="*/ 1059657 h 1069182"/>
                <a:gd name="connsiteX10" fmla="*/ 7144 w 339451"/>
                <a:gd name="connsiteY10" fmla="*/ 1069182 h 1069182"/>
                <a:gd name="connsiteX11" fmla="*/ 0 w 339451"/>
                <a:gd name="connsiteY11" fmla="*/ 0 h 1069182"/>
                <a:gd name="connsiteX0" fmla="*/ 0 w 339451"/>
                <a:gd name="connsiteY0" fmla="*/ 0 h 1069182"/>
                <a:gd name="connsiteX1" fmla="*/ 16668 w 339451"/>
                <a:gd name="connsiteY1" fmla="*/ 23814 h 1069182"/>
                <a:gd name="connsiteX2" fmla="*/ 159543 w 339451"/>
                <a:gd name="connsiteY2" fmla="*/ 240508 h 1069182"/>
                <a:gd name="connsiteX3" fmla="*/ 250031 w 339451"/>
                <a:gd name="connsiteY3" fmla="*/ 390527 h 1069182"/>
                <a:gd name="connsiteX4" fmla="*/ 302419 w 339451"/>
                <a:gd name="connsiteY4" fmla="*/ 521495 h 1069182"/>
                <a:gd name="connsiteX5" fmla="*/ 338136 w 339451"/>
                <a:gd name="connsiteY5" fmla="*/ 645320 h 1069182"/>
                <a:gd name="connsiteX6" fmla="*/ 330994 w 339451"/>
                <a:gd name="connsiteY6" fmla="*/ 740570 h 1069182"/>
                <a:gd name="connsiteX7" fmla="*/ 238124 w 339451"/>
                <a:gd name="connsiteY7" fmla="*/ 912020 h 1069182"/>
                <a:gd name="connsiteX8" fmla="*/ 126205 w 339451"/>
                <a:gd name="connsiteY8" fmla="*/ 1019176 h 1069182"/>
                <a:gd name="connsiteX9" fmla="*/ 30955 w 339451"/>
                <a:gd name="connsiteY9" fmla="*/ 1059657 h 1069182"/>
                <a:gd name="connsiteX10" fmla="*/ 7144 w 339451"/>
                <a:gd name="connsiteY10" fmla="*/ 1069182 h 1069182"/>
                <a:gd name="connsiteX11" fmla="*/ 0 w 339451"/>
                <a:gd name="connsiteY11" fmla="*/ 0 h 1069182"/>
                <a:gd name="connsiteX0" fmla="*/ 0 w 352837"/>
                <a:gd name="connsiteY0" fmla="*/ 0 h 1069182"/>
                <a:gd name="connsiteX1" fmla="*/ 16668 w 352837"/>
                <a:gd name="connsiteY1" fmla="*/ 23814 h 1069182"/>
                <a:gd name="connsiteX2" fmla="*/ 159543 w 352837"/>
                <a:gd name="connsiteY2" fmla="*/ 240508 h 1069182"/>
                <a:gd name="connsiteX3" fmla="*/ 250031 w 352837"/>
                <a:gd name="connsiteY3" fmla="*/ 390527 h 1069182"/>
                <a:gd name="connsiteX4" fmla="*/ 302419 w 352837"/>
                <a:gd name="connsiteY4" fmla="*/ 521495 h 1069182"/>
                <a:gd name="connsiteX5" fmla="*/ 338136 w 352837"/>
                <a:gd name="connsiteY5" fmla="*/ 645320 h 1069182"/>
                <a:gd name="connsiteX6" fmla="*/ 352425 w 352837"/>
                <a:gd name="connsiteY6" fmla="*/ 764383 h 1069182"/>
                <a:gd name="connsiteX7" fmla="*/ 238124 w 352837"/>
                <a:gd name="connsiteY7" fmla="*/ 912020 h 1069182"/>
                <a:gd name="connsiteX8" fmla="*/ 126205 w 352837"/>
                <a:gd name="connsiteY8" fmla="*/ 1019176 h 1069182"/>
                <a:gd name="connsiteX9" fmla="*/ 30955 w 352837"/>
                <a:gd name="connsiteY9" fmla="*/ 1059657 h 1069182"/>
                <a:gd name="connsiteX10" fmla="*/ 7144 w 352837"/>
                <a:gd name="connsiteY10" fmla="*/ 1069182 h 1069182"/>
                <a:gd name="connsiteX11" fmla="*/ 0 w 352837"/>
                <a:gd name="connsiteY11" fmla="*/ 0 h 1069182"/>
                <a:gd name="connsiteX0" fmla="*/ 0 w 362066"/>
                <a:gd name="connsiteY0" fmla="*/ 0 h 1069182"/>
                <a:gd name="connsiteX1" fmla="*/ 16668 w 362066"/>
                <a:gd name="connsiteY1" fmla="*/ 23814 h 1069182"/>
                <a:gd name="connsiteX2" fmla="*/ 159543 w 362066"/>
                <a:gd name="connsiteY2" fmla="*/ 240508 h 1069182"/>
                <a:gd name="connsiteX3" fmla="*/ 250031 w 362066"/>
                <a:gd name="connsiteY3" fmla="*/ 390527 h 1069182"/>
                <a:gd name="connsiteX4" fmla="*/ 302419 w 362066"/>
                <a:gd name="connsiteY4" fmla="*/ 521495 h 1069182"/>
                <a:gd name="connsiteX5" fmla="*/ 350042 w 362066"/>
                <a:gd name="connsiteY5" fmla="*/ 635795 h 1069182"/>
                <a:gd name="connsiteX6" fmla="*/ 352425 w 362066"/>
                <a:gd name="connsiteY6" fmla="*/ 764383 h 1069182"/>
                <a:gd name="connsiteX7" fmla="*/ 238124 w 362066"/>
                <a:gd name="connsiteY7" fmla="*/ 912020 h 1069182"/>
                <a:gd name="connsiteX8" fmla="*/ 126205 w 362066"/>
                <a:gd name="connsiteY8" fmla="*/ 1019176 h 1069182"/>
                <a:gd name="connsiteX9" fmla="*/ 30955 w 362066"/>
                <a:gd name="connsiteY9" fmla="*/ 1059657 h 1069182"/>
                <a:gd name="connsiteX10" fmla="*/ 7144 w 362066"/>
                <a:gd name="connsiteY10" fmla="*/ 1069182 h 1069182"/>
                <a:gd name="connsiteX11" fmla="*/ 0 w 362066"/>
                <a:gd name="connsiteY11" fmla="*/ 0 h 1069182"/>
                <a:gd name="connsiteX0" fmla="*/ 0 w 360851"/>
                <a:gd name="connsiteY0" fmla="*/ 0 h 1069182"/>
                <a:gd name="connsiteX1" fmla="*/ 16668 w 360851"/>
                <a:gd name="connsiteY1" fmla="*/ 23814 h 1069182"/>
                <a:gd name="connsiteX2" fmla="*/ 159543 w 360851"/>
                <a:gd name="connsiteY2" fmla="*/ 240508 h 1069182"/>
                <a:gd name="connsiteX3" fmla="*/ 250031 w 360851"/>
                <a:gd name="connsiteY3" fmla="*/ 390527 h 1069182"/>
                <a:gd name="connsiteX4" fmla="*/ 302419 w 360851"/>
                <a:gd name="connsiteY4" fmla="*/ 521495 h 1069182"/>
                <a:gd name="connsiteX5" fmla="*/ 350042 w 360851"/>
                <a:gd name="connsiteY5" fmla="*/ 635795 h 1069182"/>
                <a:gd name="connsiteX6" fmla="*/ 352425 w 360851"/>
                <a:gd name="connsiteY6" fmla="*/ 764383 h 1069182"/>
                <a:gd name="connsiteX7" fmla="*/ 254793 w 360851"/>
                <a:gd name="connsiteY7" fmla="*/ 935832 h 1069182"/>
                <a:gd name="connsiteX8" fmla="*/ 126205 w 360851"/>
                <a:gd name="connsiteY8" fmla="*/ 1019176 h 1069182"/>
                <a:gd name="connsiteX9" fmla="*/ 30955 w 360851"/>
                <a:gd name="connsiteY9" fmla="*/ 1059657 h 1069182"/>
                <a:gd name="connsiteX10" fmla="*/ 7144 w 360851"/>
                <a:gd name="connsiteY10" fmla="*/ 1069182 h 1069182"/>
                <a:gd name="connsiteX11" fmla="*/ 0 w 360851"/>
                <a:gd name="connsiteY11" fmla="*/ 0 h 1069182"/>
                <a:gd name="connsiteX0" fmla="*/ 0 w 360851"/>
                <a:gd name="connsiteY0" fmla="*/ 0 h 1078707"/>
                <a:gd name="connsiteX1" fmla="*/ 16668 w 360851"/>
                <a:gd name="connsiteY1" fmla="*/ 23814 h 1078707"/>
                <a:gd name="connsiteX2" fmla="*/ 159543 w 360851"/>
                <a:gd name="connsiteY2" fmla="*/ 240508 h 1078707"/>
                <a:gd name="connsiteX3" fmla="*/ 250031 w 360851"/>
                <a:gd name="connsiteY3" fmla="*/ 390527 h 1078707"/>
                <a:gd name="connsiteX4" fmla="*/ 302419 w 360851"/>
                <a:gd name="connsiteY4" fmla="*/ 521495 h 1078707"/>
                <a:gd name="connsiteX5" fmla="*/ 350042 w 360851"/>
                <a:gd name="connsiteY5" fmla="*/ 635795 h 1078707"/>
                <a:gd name="connsiteX6" fmla="*/ 352425 w 360851"/>
                <a:gd name="connsiteY6" fmla="*/ 764383 h 1078707"/>
                <a:gd name="connsiteX7" fmla="*/ 254793 w 360851"/>
                <a:gd name="connsiteY7" fmla="*/ 935832 h 1078707"/>
                <a:gd name="connsiteX8" fmla="*/ 126205 w 360851"/>
                <a:gd name="connsiteY8" fmla="*/ 1019176 h 1078707"/>
                <a:gd name="connsiteX9" fmla="*/ 30955 w 360851"/>
                <a:gd name="connsiteY9" fmla="*/ 1078707 h 1078707"/>
                <a:gd name="connsiteX10" fmla="*/ 7144 w 360851"/>
                <a:gd name="connsiteY10" fmla="*/ 1069182 h 1078707"/>
                <a:gd name="connsiteX11" fmla="*/ 0 w 360851"/>
                <a:gd name="connsiteY11" fmla="*/ 0 h 1078707"/>
                <a:gd name="connsiteX0" fmla="*/ 0 w 360851"/>
                <a:gd name="connsiteY0" fmla="*/ 0 h 1085850"/>
                <a:gd name="connsiteX1" fmla="*/ 16668 w 360851"/>
                <a:gd name="connsiteY1" fmla="*/ 23814 h 1085850"/>
                <a:gd name="connsiteX2" fmla="*/ 159543 w 360851"/>
                <a:gd name="connsiteY2" fmla="*/ 240508 h 1085850"/>
                <a:gd name="connsiteX3" fmla="*/ 250031 w 360851"/>
                <a:gd name="connsiteY3" fmla="*/ 390527 h 1085850"/>
                <a:gd name="connsiteX4" fmla="*/ 302419 w 360851"/>
                <a:gd name="connsiteY4" fmla="*/ 521495 h 1085850"/>
                <a:gd name="connsiteX5" fmla="*/ 350042 w 360851"/>
                <a:gd name="connsiteY5" fmla="*/ 635795 h 1085850"/>
                <a:gd name="connsiteX6" fmla="*/ 352425 w 360851"/>
                <a:gd name="connsiteY6" fmla="*/ 764383 h 1085850"/>
                <a:gd name="connsiteX7" fmla="*/ 254793 w 360851"/>
                <a:gd name="connsiteY7" fmla="*/ 935832 h 1085850"/>
                <a:gd name="connsiteX8" fmla="*/ 126205 w 360851"/>
                <a:gd name="connsiteY8" fmla="*/ 1019176 h 1085850"/>
                <a:gd name="connsiteX9" fmla="*/ 30955 w 360851"/>
                <a:gd name="connsiteY9" fmla="*/ 1078707 h 1085850"/>
                <a:gd name="connsiteX10" fmla="*/ 4763 w 360851"/>
                <a:gd name="connsiteY10" fmla="*/ 1085850 h 1085850"/>
                <a:gd name="connsiteX11" fmla="*/ 0 w 360851"/>
                <a:gd name="connsiteY11" fmla="*/ 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851" h="1085850">
                  <a:moveTo>
                    <a:pt x="0" y="0"/>
                  </a:moveTo>
                  <a:lnTo>
                    <a:pt x="16668" y="23814"/>
                  </a:lnTo>
                  <a:cubicBezTo>
                    <a:pt x="38893" y="65089"/>
                    <a:pt x="120649" y="179389"/>
                    <a:pt x="159543" y="240508"/>
                  </a:cubicBezTo>
                  <a:cubicBezTo>
                    <a:pt x="198437" y="301627"/>
                    <a:pt x="226218" y="343696"/>
                    <a:pt x="250031" y="390527"/>
                  </a:cubicBezTo>
                  <a:cubicBezTo>
                    <a:pt x="273844" y="437358"/>
                    <a:pt x="285751" y="480617"/>
                    <a:pt x="302419" y="521495"/>
                  </a:cubicBezTo>
                  <a:cubicBezTo>
                    <a:pt x="319087" y="562373"/>
                    <a:pt x="341708" y="595314"/>
                    <a:pt x="350042" y="635795"/>
                  </a:cubicBezTo>
                  <a:cubicBezTo>
                    <a:pt x="358376" y="676276"/>
                    <a:pt x="368300" y="714377"/>
                    <a:pt x="352425" y="764383"/>
                  </a:cubicBezTo>
                  <a:cubicBezTo>
                    <a:pt x="336550" y="814389"/>
                    <a:pt x="292496" y="893367"/>
                    <a:pt x="254793" y="935832"/>
                  </a:cubicBezTo>
                  <a:cubicBezTo>
                    <a:pt x="217090" y="978298"/>
                    <a:pt x="163511" y="995364"/>
                    <a:pt x="126205" y="1019176"/>
                  </a:cubicBezTo>
                  <a:cubicBezTo>
                    <a:pt x="88899" y="1042988"/>
                    <a:pt x="50798" y="1070373"/>
                    <a:pt x="30955" y="1078707"/>
                  </a:cubicBezTo>
                  <a:lnTo>
                    <a:pt x="4763" y="1085850"/>
                  </a:lnTo>
                  <a:cubicBezTo>
                    <a:pt x="2382" y="729456"/>
                    <a:pt x="2381" y="356394"/>
                    <a:pt x="0" y="0"/>
                  </a:cubicBezTo>
                  <a:close/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3A74CECB-D118-4969-8505-D653CE619829}"/>
                </a:ext>
              </a:extLst>
            </p:cNvPr>
            <p:cNvSpPr/>
            <p:nvPr/>
          </p:nvSpPr>
          <p:spPr>
            <a:xfrm>
              <a:off x="752475" y="4029075"/>
              <a:ext cx="271928" cy="850106"/>
            </a:xfrm>
            <a:custGeom>
              <a:avLst/>
              <a:gdLst>
                <a:gd name="connsiteX0" fmla="*/ 0 w 271463"/>
                <a:gd name="connsiteY0" fmla="*/ 0 h 850106"/>
                <a:gd name="connsiteX1" fmla="*/ 114300 w 271463"/>
                <a:gd name="connsiteY1" fmla="*/ 202406 h 850106"/>
                <a:gd name="connsiteX2" fmla="*/ 211931 w 271463"/>
                <a:gd name="connsiteY2" fmla="*/ 373856 h 850106"/>
                <a:gd name="connsiteX3" fmla="*/ 271463 w 271463"/>
                <a:gd name="connsiteY3" fmla="*/ 538163 h 850106"/>
                <a:gd name="connsiteX4" fmla="*/ 230981 w 271463"/>
                <a:gd name="connsiteY4" fmla="*/ 647700 h 850106"/>
                <a:gd name="connsiteX5" fmla="*/ 104775 w 271463"/>
                <a:gd name="connsiteY5" fmla="*/ 792956 h 850106"/>
                <a:gd name="connsiteX6" fmla="*/ 9525 w 271463"/>
                <a:gd name="connsiteY6" fmla="*/ 850106 h 850106"/>
                <a:gd name="connsiteX7" fmla="*/ 0 w 271463"/>
                <a:gd name="connsiteY7" fmla="*/ 0 h 850106"/>
                <a:gd name="connsiteX0" fmla="*/ 0 w 271463"/>
                <a:gd name="connsiteY0" fmla="*/ 0 h 850106"/>
                <a:gd name="connsiteX1" fmla="*/ 14288 w 271463"/>
                <a:gd name="connsiteY1" fmla="*/ 28575 h 850106"/>
                <a:gd name="connsiteX2" fmla="*/ 114300 w 271463"/>
                <a:gd name="connsiteY2" fmla="*/ 202406 h 850106"/>
                <a:gd name="connsiteX3" fmla="*/ 211931 w 271463"/>
                <a:gd name="connsiteY3" fmla="*/ 373856 h 850106"/>
                <a:gd name="connsiteX4" fmla="*/ 271463 w 271463"/>
                <a:gd name="connsiteY4" fmla="*/ 538163 h 850106"/>
                <a:gd name="connsiteX5" fmla="*/ 230981 w 271463"/>
                <a:gd name="connsiteY5" fmla="*/ 647700 h 850106"/>
                <a:gd name="connsiteX6" fmla="*/ 104775 w 271463"/>
                <a:gd name="connsiteY6" fmla="*/ 792956 h 850106"/>
                <a:gd name="connsiteX7" fmla="*/ 9525 w 271463"/>
                <a:gd name="connsiteY7" fmla="*/ 850106 h 850106"/>
                <a:gd name="connsiteX8" fmla="*/ 0 w 271463"/>
                <a:gd name="connsiteY8" fmla="*/ 0 h 850106"/>
                <a:gd name="connsiteX0" fmla="*/ 0 w 271463"/>
                <a:gd name="connsiteY0" fmla="*/ 0 h 850106"/>
                <a:gd name="connsiteX1" fmla="*/ 14288 w 271463"/>
                <a:gd name="connsiteY1" fmla="*/ 28575 h 850106"/>
                <a:gd name="connsiteX2" fmla="*/ 114300 w 271463"/>
                <a:gd name="connsiteY2" fmla="*/ 202406 h 850106"/>
                <a:gd name="connsiteX3" fmla="*/ 211931 w 271463"/>
                <a:gd name="connsiteY3" fmla="*/ 373856 h 850106"/>
                <a:gd name="connsiteX4" fmla="*/ 271463 w 271463"/>
                <a:gd name="connsiteY4" fmla="*/ 538163 h 850106"/>
                <a:gd name="connsiteX5" fmla="*/ 230981 w 271463"/>
                <a:gd name="connsiteY5" fmla="*/ 647700 h 850106"/>
                <a:gd name="connsiteX6" fmla="*/ 104775 w 271463"/>
                <a:gd name="connsiteY6" fmla="*/ 792956 h 850106"/>
                <a:gd name="connsiteX7" fmla="*/ 9525 w 271463"/>
                <a:gd name="connsiteY7" fmla="*/ 850106 h 850106"/>
                <a:gd name="connsiteX8" fmla="*/ 0 w 271463"/>
                <a:gd name="connsiteY8" fmla="*/ 0 h 850106"/>
                <a:gd name="connsiteX0" fmla="*/ 0 w 271463"/>
                <a:gd name="connsiteY0" fmla="*/ 0 h 850106"/>
                <a:gd name="connsiteX1" fmla="*/ 14288 w 271463"/>
                <a:gd name="connsiteY1" fmla="*/ 28575 h 850106"/>
                <a:gd name="connsiteX2" fmla="*/ 114300 w 271463"/>
                <a:gd name="connsiteY2" fmla="*/ 202406 h 850106"/>
                <a:gd name="connsiteX3" fmla="*/ 211931 w 271463"/>
                <a:gd name="connsiteY3" fmla="*/ 373856 h 850106"/>
                <a:gd name="connsiteX4" fmla="*/ 271463 w 271463"/>
                <a:gd name="connsiteY4" fmla="*/ 538163 h 850106"/>
                <a:gd name="connsiteX5" fmla="*/ 230981 w 271463"/>
                <a:gd name="connsiteY5" fmla="*/ 647700 h 850106"/>
                <a:gd name="connsiteX6" fmla="*/ 104775 w 271463"/>
                <a:gd name="connsiteY6" fmla="*/ 792956 h 850106"/>
                <a:gd name="connsiteX7" fmla="*/ 9525 w 271463"/>
                <a:gd name="connsiteY7" fmla="*/ 850106 h 850106"/>
                <a:gd name="connsiteX8" fmla="*/ 0 w 271463"/>
                <a:gd name="connsiteY8" fmla="*/ 0 h 850106"/>
                <a:gd name="connsiteX0" fmla="*/ 0 w 277565"/>
                <a:gd name="connsiteY0" fmla="*/ 0 h 850106"/>
                <a:gd name="connsiteX1" fmla="*/ 14288 w 277565"/>
                <a:gd name="connsiteY1" fmla="*/ 28575 h 850106"/>
                <a:gd name="connsiteX2" fmla="*/ 114300 w 277565"/>
                <a:gd name="connsiteY2" fmla="*/ 202406 h 850106"/>
                <a:gd name="connsiteX3" fmla="*/ 211931 w 277565"/>
                <a:gd name="connsiteY3" fmla="*/ 373856 h 850106"/>
                <a:gd name="connsiteX4" fmla="*/ 271463 w 277565"/>
                <a:gd name="connsiteY4" fmla="*/ 538163 h 850106"/>
                <a:gd name="connsiteX5" fmla="*/ 230981 w 277565"/>
                <a:gd name="connsiteY5" fmla="*/ 647700 h 850106"/>
                <a:gd name="connsiteX6" fmla="*/ 104775 w 277565"/>
                <a:gd name="connsiteY6" fmla="*/ 792956 h 850106"/>
                <a:gd name="connsiteX7" fmla="*/ 9525 w 277565"/>
                <a:gd name="connsiteY7" fmla="*/ 850106 h 850106"/>
                <a:gd name="connsiteX8" fmla="*/ 0 w 277565"/>
                <a:gd name="connsiteY8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9525 w 272512"/>
                <a:gd name="connsiteY7" fmla="*/ 850106 h 850106"/>
                <a:gd name="connsiteX8" fmla="*/ 0 w 272512"/>
                <a:gd name="connsiteY8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21444 w 272512"/>
                <a:gd name="connsiteY2" fmla="*/ 200025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1495"/>
                <a:gd name="connsiteY0" fmla="*/ 0 h 850106"/>
                <a:gd name="connsiteX1" fmla="*/ 14288 w 271495"/>
                <a:gd name="connsiteY1" fmla="*/ 28575 h 850106"/>
                <a:gd name="connsiteX2" fmla="*/ 121444 w 271495"/>
                <a:gd name="connsiteY2" fmla="*/ 200025 h 850106"/>
                <a:gd name="connsiteX3" fmla="*/ 211931 w 271495"/>
                <a:gd name="connsiteY3" fmla="*/ 373856 h 850106"/>
                <a:gd name="connsiteX4" fmla="*/ 271463 w 271495"/>
                <a:gd name="connsiteY4" fmla="*/ 538163 h 850106"/>
                <a:gd name="connsiteX5" fmla="*/ 216694 w 271495"/>
                <a:gd name="connsiteY5" fmla="*/ 695325 h 850106"/>
                <a:gd name="connsiteX6" fmla="*/ 104775 w 271495"/>
                <a:gd name="connsiteY6" fmla="*/ 792956 h 850106"/>
                <a:gd name="connsiteX7" fmla="*/ 26194 w 271495"/>
                <a:gd name="connsiteY7" fmla="*/ 838200 h 850106"/>
                <a:gd name="connsiteX8" fmla="*/ 9525 w 271495"/>
                <a:gd name="connsiteY8" fmla="*/ 850106 h 850106"/>
                <a:gd name="connsiteX9" fmla="*/ 0 w 271495"/>
                <a:gd name="connsiteY9" fmla="*/ 0 h 850106"/>
                <a:gd name="connsiteX0" fmla="*/ 0 w 271928"/>
                <a:gd name="connsiteY0" fmla="*/ 0 h 850106"/>
                <a:gd name="connsiteX1" fmla="*/ 14288 w 271928"/>
                <a:gd name="connsiteY1" fmla="*/ 28575 h 850106"/>
                <a:gd name="connsiteX2" fmla="*/ 121444 w 271928"/>
                <a:gd name="connsiteY2" fmla="*/ 200025 h 850106"/>
                <a:gd name="connsiteX3" fmla="*/ 211931 w 271928"/>
                <a:gd name="connsiteY3" fmla="*/ 373856 h 850106"/>
                <a:gd name="connsiteX4" fmla="*/ 271463 w 271928"/>
                <a:gd name="connsiteY4" fmla="*/ 538163 h 850106"/>
                <a:gd name="connsiteX5" fmla="*/ 226219 w 271928"/>
                <a:gd name="connsiteY5" fmla="*/ 704850 h 850106"/>
                <a:gd name="connsiteX6" fmla="*/ 104775 w 271928"/>
                <a:gd name="connsiteY6" fmla="*/ 792956 h 850106"/>
                <a:gd name="connsiteX7" fmla="*/ 26194 w 271928"/>
                <a:gd name="connsiteY7" fmla="*/ 838200 h 850106"/>
                <a:gd name="connsiteX8" fmla="*/ 9525 w 271928"/>
                <a:gd name="connsiteY8" fmla="*/ 850106 h 850106"/>
                <a:gd name="connsiteX9" fmla="*/ 0 w 271928"/>
                <a:gd name="connsiteY9" fmla="*/ 0 h 850106"/>
                <a:gd name="connsiteX0" fmla="*/ 0 w 271928"/>
                <a:gd name="connsiteY0" fmla="*/ 0 h 850106"/>
                <a:gd name="connsiteX1" fmla="*/ 14288 w 271928"/>
                <a:gd name="connsiteY1" fmla="*/ 28575 h 850106"/>
                <a:gd name="connsiteX2" fmla="*/ 133350 w 271928"/>
                <a:gd name="connsiteY2" fmla="*/ 200025 h 850106"/>
                <a:gd name="connsiteX3" fmla="*/ 211931 w 271928"/>
                <a:gd name="connsiteY3" fmla="*/ 373856 h 850106"/>
                <a:gd name="connsiteX4" fmla="*/ 271463 w 271928"/>
                <a:gd name="connsiteY4" fmla="*/ 538163 h 850106"/>
                <a:gd name="connsiteX5" fmla="*/ 226219 w 271928"/>
                <a:gd name="connsiteY5" fmla="*/ 704850 h 850106"/>
                <a:gd name="connsiteX6" fmla="*/ 104775 w 271928"/>
                <a:gd name="connsiteY6" fmla="*/ 792956 h 850106"/>
                <a:gd name="connsiteX7" fmla="*/ 26194 w 271928"/>
                <a:gd name="connsiteY7" fmla="*/ 838200 h 850106"/>
                <a:gd name="connsiteX8" fmla="*/ 9525 w 271928"/>
                <a:gd name="connsiteY8" fmla="*/ 850106 h 850106"/>
                <a:gd name="connsiteX9" fmla="*/ 0 w 271928"/>
                <a:gd name="connsiteY9" fmla="*/ 0 h 850106"/>
                <a:gd name="connsiteX0" fmla="*/ 0 w 271928"/>
                <a:gd name="connsiteY0" fmla="*/ 0 h 850106"/>
                <a:gd name="connsiteX1" fmla="*/ 21432 w 271928"/>
                <a:gd name="connsiteY1" fmla="*/ 28575 h 850106"/>
                <a:gd name="connsiteX2" fmla="*/ 133350 w 271928"/>
                <a:gd name="connsiteY2" fmla="*/ 200025 h 850106"/>
                <a:gd name="connsiteX3" fmla="*/ 211931 w 271928"/>
                <a:gd name="connsiteY3" fmla="*/ 373856 h 850106"/>
                <a:gd name="connsiteX4" fmla="*/ 271463 w 271928"/>
                <a:gd name="connsiteY4" fmla="*/ 538163 h 850106"/>
                <a:gd name="connsiteX5" fmla="*/ 226219 w 271928"/>
                <a:gd name="connsiteY5" fmla="*/ 704850 h 850106"/>
                <a:gd name="connsiteX6" fmla="*/ 104775 w 271928"/>
                <a:gd name="connsiteY6" fmla="*/ 792956 h 850106"/>
                <a:gd name="connsiteX7" fmla="*/ 26194 w 271928"/>
                <a:gd name="connsiteY7" fmla="*/ 838200 h 850106"/>
                <a:gd name="connsiteX8" fmla="*/ 9525 w 271928"/>
                <a:gd name="connsiteY8" fmla="*/ 850106 h 850106"/>
                <a:gd name="connsiteX9" fmla="*/ 0 w 271928"/>
                <a:gd name="connsiteY9" fmla="*/ 0 h 8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928" h="850106">
                  <a:moveTo>
                    <a:pt x="0" y="0"/>
                  </a:moveTo>
                  <a:lnTo>
                    <a:pt x="21432" y="28575"/>
                  </a:lnTo>
                  <a:cubicBezTo>
                    <a:pt x="40482" y="62309"/>
                    <a:pt x="101600" y="142478"/>
                    <a:pt x="133350" y="200025"/>
                  </a:cubicBezTo>
                  <a:cubicBezTo>
                    <a:pt x="165100" y="257572"/>
                    <a:pt x="188912" y="317500"/>
                    <a:pt x="211931" y="373856"/>
                  </a:cubicBezTo>
                  <a:cubicBezTo>
                    <a:pt x="234950" y="430212"/>
                    <a:pt x="269082" y="482997"/>
                    <a:pt x="271463" y="538163"/>
                  </a:cubicBezTo>
                  <a:cubicBezTo>
                    <a:pt x="273844" y="593329"/>
                    <a:pt x="268288" y="656431"/>
                    <a:pt x="226219" y="704850"/>
                  </a:cubicBezTo>
                  <a:cubicBezTo>
                    <a:pt x="188913" y="737394"/>
                    <a:pt x="138112" y="770731"/>
                    <a:pt x="104775" y="792956"/>
                  </a:cubicBezTo>
                  <a:cubicBezTo>
                    <a:pt x="71438" y="815181"/>
                    <a:pt x="42069" y="828675"/>
                    <a:pt x="26194" y="838200"/>
                  </a:cubicBezTo>
                  <a:lnTo>
                    <a:pt x="9525" y="850106"/>
                  </a:lnTo>
                  <a:cubicBezTo>
                    <a:pt x="7938" y="567531"/>
                    <a:pt x="6350" y="284956"/>
                    <a:pt x="0" y="0"/>
                  </a:cubicBez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7F13E657-5433-4AB5-9E1B-D439821D3DC1}"/>
                </a:ext>
              </a:extLst>
            </p:cNvPr>
            <p:cNvSpPr txBox="1"/>
            <p:nvPr/>
          </p:nvSpPr>
          <p:spPr>
            <a:xfrm>
              <a:off x="4967542" y="5069254"/>
              <a:ext cx="3484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Undifferentiated Kango Group (Nv, Nd &amp; Nh)</a:t>
              </a: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E1A71E72-38BF-48A8-9E55-3CC6076AD134}"/>
                </a:ext>
              </a:extLst>
            </p:cNvPr>
            <p:cNvSpPr txBox="1"/>
            <p:nvPr/>
          </p:nvSpPr>
          <p:spPr>
            <a:xfrm>
              <a:off x="1247194" y="443302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48CC8C42-E3EA-4379-906A-68D76A66A4B5}"/>
                </a:ext>
              </a:extLst>
            </p:cNvPr>
            <p:cNvSpPr txBox="1"/>
            <p:nvPr/>
          </p:nvSpPr>
          <p:spPr>
            <a:xfrm>
              <a:off x="7999660" y="3063456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728E96D8-9154-44A6-B3AA-ED742B6CAA67}"/>
                </a:ext>
              </a:extLst>
            </p:cNvPr>
            <p:cNvSpPr txBox="1"/>
            <p:nvPr/>
          </p:nvSpPr>
          <p:spPr>
            <a:xfrm>
              <a:off x="5794800" y="4237303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BB19418F-E292-4928-B5B8-7588776940FF}"/>
                </a:ext>
              </a:extLst>
            </p:cNvPr>
            <p:cNvSpPr txBox="1"/>
            <p:nvPr/>
          </p:nvSpPr>
          <p:spPr>
            <a:xfrm>
              <a:off x="4201113" y="398116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A59FEBE-7227-44E6-8491-CCF7C8954FC4}"/>
                </a:ext>
              </a:extLst>
            </p:cNvPr>
            <p:cNvSpPr txBox="1"/>
            <p:nvPr/>
          </p:nvSpPr>
          <p:spPr>
            <a:xfrm>
              <a:off x="643331" y="438779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12598A84-67B5-4C19-B1CD-8374C79FD7E3}"/>
                </a:ext>
              </a:extLst>
            </p:cNvPr>
            <p:cNvSpPr txBox="1"/>
            <p:nvPr/>
          </p:nvSpPr>
          <p:spPr>
            <a:xfrm>
              <a:off x="5750176" y="365755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E4C519E7-68DF-41C1-9592-E2206A865A8A}"/>
                </a:ext>
              </a:extLst>
            </p:cNvPr>
            <p:cNvSpPr txBox="1"/>
            <p:nvPr/>
          </p:nvSpPr>
          <p:spPr>
            <a:xfrm>
              <a:off x="4221098" y="3219553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012F31F0-3A6F-4C41-B5A8-180BF8F9ADAF}"/>
                </a:ext>
              </a:extLst>
            </p:cNvPr>
            <p:cNvSpPr txBox="1"/>
            <p:nvPr/>
          </p:nvSpPr>
          <p:spPr>
            <a:xfrm>
              <a:off x="984042" y="399890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0AEBCBF8-FC7C-462A-A949-D818EDFEB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316" y="4213077"/>
              <a:ext cx="107430" cy="113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B62FCD6-7A7F-47C8-8FB3-E7787AF883EE}"/>
                </a:ext>
              </a:extLst>
            </p:cNvPr>
            <p:cNvSpPr txBox="1"/>
            <p:nvPr/>
          </p:nvSpPr>
          <p:spPr>
            <a:xfrm>
              <a:off x="5451319" y="4133203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57E571B-C31B-4CE7-BF05-80124BB07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8806" y="4033188"/>
              <a:ext cx="82874" cy="156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6F96958-DAFC-4421-819F-E69EE66E00F7}"/>
                </a:ext>
              </a:extLst>
            </p:cNvPr>
            <p:cNvSpPr txBox="1"/>
            <p:nvPr/>
          </p:nvSpPr>
          <p:spPr>
            <a:xfrm>
              <a:off x="7571108" y="328944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FA6E1E1-B96A-4A60-82EC-87E9325BB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7547" y="3204022"/>
              <a:ext cx="125200" cy="134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4B05728-828A-4A9D-8805-B5074FD06DD1}"/>
                </a:ext>
              </a:extLst>
            </p:cNvPr>
            <p:cNvSpPr txBox="1"/>
            <p:nvPr/>
          </p:nvSpPr>
          <p:spPr>
            <a:xfrm>
              <a:off x="4033237" y="377029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1E5174F-0751-4C71-895B-7A7330CB8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1479" y="3654288"/>
              <a:ext cx="59122" cy="167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1CE8E383-407C-4079-AE93-E8816F8D8DA0}"/>
                </a:ext>
              </a:extLst>
            </p:cNvPr>
            <p:cNvSpPr txBox="1"/>
            <p:nvPr/>
          </p:nvSpPr>
          <p:spPr>
            <a:xfrm>
              <a:off x="5770571" y="340244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64621555-A376-4ED1-9054-A1074A293F62}"/>
                </a:ext>
              </a:extLst>
            </p:cNvPr>
            <p:cNvSpPr txBox="1"/>
            <p:nvPr/>
          </p:nvSpPr>
          <p:spPr>
            <a:xfrm>
              <a:off x="6836967" y="314776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2BC8346B-ED70-4872-99F1-77F25B1F10B4}"/>
                </a:ext>
              </a:extLst>
            </p:cNvPr>
            <p:cNvSpPr txBox="1"/>
            <p:nvPr/>
          </p:nvSpPr>
          <p:spPr>
            <a:xfrm>
              <a:off x="6958945" y="3435976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1CD52389-673E-420D-9C82-5B254E0DB2BE}"/>
                </a:ext>
              </a:extLst>
            </p:cNvPr>
            <p:cNvSpPr txBox="1"/>
            <p:nvPr/>
          </p:nvSpPr>
          <p:spPr>
            <a:xfrm>
              <a:off x="2058511" y="4427165"/>
              <a:ext cx="1587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Nv, Nd &amp; Nh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F546F2-75F9-489D-AA38-06D508E75307}"/>
                </a:ext>
              </a:extLst>
            </p:cNvPr>
            <p:cNvSpPr txBox="1"/>
            <p:nvPr/>
          </p:nvSpPr>
          <p:spPr>
            <a:xfrm>
              <a:off x="5760642" y="302734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Dr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BB2B9BE-C2AB-4F93-8FFC-D38F61A8C5DC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33" y="3246152"/>
              <a:ext cx="4584" cy="146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345AE17-2A11-422C-9398-6BDB30E56F1D}"/>
                </a:ext>
              </a:extLst>
            </p:cNvPr>
            <p:cNvCxnSpPr>
              <a:cxnSpLocks/>
            </p:cNvCxnSpPr>
            <p:nvPr/>
          </p:nvCxnSpPr>
          <p:spPr>
            <a:xfrm rot="17340000" flipH="1">
              <a:off x="4434045" y="2965210"/>
              <a:ext cx="107430" cy="113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470B2C-8A75-46FF-8A7B-00345B04DCA4}"/>
                </a:ext>
              </a:extLst>
            </p:cNvPr>
            <p:cNvSpPr txBox="1"/>
            <p:nvPr/>
          </p:nvSpPr>
          <p:spPr>
            <a:xfrm>
              <a:off x="4193879" y="271605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472EF0-6F68-4C88-9AE6-2AC78A0C59E0}"/>
                </a:ext>
              </a:extLst>
            </p:cNvPr>
            <p:cNvSpPr txBox="1"/>
            <p:nvPr/>
          </p:nvSpPr>
          <p:spPr>
            <a:xfrm>
              <a:off x="7850546" y="5515473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30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94235F-980E-463E-A17C-1FD9D1714FB3}"/>
                </a:ext>
              </a:extLst>
            </p:cNvPr>
            <p:cNvSpPr txBox="1"/>
            <p:nvPr/>
          </p:nvSpPr>
          <p:spPr>
            <a:xfrm>
              <a:off x="5419173" y="5516745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20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F23E72-7FD2-4CA9-8E6F-622A9606D4E9}"/>
                </a:ext>
              </a:extLst>
            </p:cNvPr>
            <p:cNvSpPr txBox="1"/>
            <p:nvPr/>
          </p:nvSpPr>
          <p:spPr>
            <a:xfrm>
              <a:off x="2956537" y="5499921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E1E257-AE0C-4704-BF86-5DA73D3560CD}"/>
                </a:ext>
              </a:extLst>
            </p:cNvPr>
            <p:cNvSpPr txBox="1"/>
            <p:nvPr/>
          </p:nvSpPr>
          <p:spPr>
            <a:xfrm>
              <a:off x="529622" y="5518829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5A071-3C3E-4424-B57E-A9EA0753C6F8}"/>
                </a:ext>
              </a:extLst>
            </p:cNvPr>
            <p:cNvSpPr txBox="1"/>
            <p:nvPr/>
          </p:nvSpPr>
          <p:spPr>
            <a:xfrm>
              <a:off x="8616983" y="5508432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km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BB3865-79A8-4DA3-94B5-AA58003B9181}"/>
                </a:ext>
              </a:extLst>
            </p:cNvPr>
            <p:cNvSpPr txBox="1"/>
            <p:nvPr/>
          </p:nvSpPr>
          <p:spPr>
            <a:xfrm>
              <a:off x="461488" y="3696105"/>
              <a:ext cx="399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2381BD4-4610-485C-A3C8-E3EC6FFA2919}"/>
                </a:ext>
              </a:extLst>
            </p:cNvPr>
            <p:cNvSpPr txBox="1"/>
            <p:nvPr/>
          </p:nvSpPr>
          <p:spPr>
            <a:xfrm>
              <a:off x="170051" y="5200298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-2000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0A446EB-B5D3-4873-A8BD-E71FADB2E97A}"/>
                </a:ext>
              </a:extLst>
            </p:cNvPr>
            <p:cNvSpPr txBox="1"/>
            <p:nvPr/>
          </p:nvSpPr>
          <p:spPr>
            <a:xfrm>
              <a:off x="151894" y="2587914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masl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A4B2C0E-42C1-4942-864F-9CDCCB5A14B3}"/>
                </a:ext>
              </a:extLst>
            </p:cNvPr>
            <p:cNvCxnSpPr>
              <a:cxnSpLocks/>
            </p:cNvCxnSpPr>
            <p:nvPr/>
          </p:nvCxnSpPr>
          <p:spPr>
            <a:xfrm>
              <a:off x="699162" y="533879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48A25BC-5C6A-4F77-B487-743BE4596283}"/>
                </a:ext>
              </a:extLst>
            </p:cNvPr>
            <p:cNvSpPr txBox="1"/>
            <p:nvPr/>
          </p:nvSpPr>
          <p:spPr>
            <a:xfrm>
              <a:off x="161738" y="4457338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-1000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673BD0F-D397-4A14-A592-CBD216F1582F}"/>
                </a:ext>
              </a:extLst>
            </p:cNvPr>
            <p:cNvCxnSpPr>
              <a:cxnSpLocks/>
            </p:cNvCxnSpPr>
            <p:nvPr/>
          </p:nvCxnSpPr>
          <p:spPr>
            <a:xfrm>
              <a:off x="684880" y="459583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D8ABC25-B8A9-41DE-AC26-0DAFD1936430}"/>
                </a:ext>
              </a:extLst>
            </p:cNvPr>
            <p:cNvSpPr txBox="1"/>
            <p:nvPr/>
          </p:nvSpPr>
          <p:spPr>
            <a:xfrm>
              <a:off x="219929" y="2933074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1000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6B82D42-9600-4E9E-9030-494461B67579}"/>
                </a:ext>
              </a:extLst>
            </p:cNvPr>
            <p:cNvCxnSpPr>
              <a:cxnSpLocks/>
            </p:cNvCxnSpPr>
            <p:nvPr/>
          </p:nvCxnSpPr>
          <p:spPr>
            <a:xfrm>
              <a:off x="680112" y="3076573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0BE56DB-42CB-4D8F-89F7-C02EB219D21A}"/>
                </a:ext>
              </a:extLst>
            </p:cNvPr>
            <p:cNvCxnSpPr>
              <a:cxnSpLocks/>
            </p:cNvCxnSpPr>
            <p:nvPr/>
          </p:nvCxnSpPr>
          <p:spPr>
            <a:xfrm>
              <a:off x="672971" y="3833822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9EA82E0-93EA-402F-9958-967BE35AB872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727738" y="5496654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820264-9962-47EF-8E59-024A9DD68E87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1946937" y="5496655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9920F2A-A859-4805-B157-D3DC8A030A96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4390488" y="5500834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538692E-89A5-4AEE-A795-3FA459E68CA5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3166137" y="5499114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582930E-2669-4144-A216-A983C8DE3C8D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5607464" y="5505851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5810446-9A18-497D-9A81-309A839727F0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6826402" y="5510572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4929309-9D0F-423A-853C-4C9787993D21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8050098" y="5507248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9AAEDC6-CED3-4AD8-8405-EB46B3EB0914}"/>
                </a:ext>
              </a:extLst>
            </p:cNvPr>
            <p:cNvSpPr/>
            <p:nvPr/>
          </p:nvSpPr>
          <p:spPr>
            <a:xfrm>
              <a:off x="7765256" y="2464594"/>
              <a:ext cx="1243013" cy="692944"/>
            </a:xfrm>
            <a:custGeom>
              <a:avLst/>
              <a:gdLst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3264 h 693302"/>
                <a:gd name="connsiteX1" fmla="*/ 40482 w 1247775"/>
                <a:gd name="connsiteY1" fmla="*/ 328970 h 693302"/>
                <a:gd name="connsiteX2" fmla="*/ 114300 w 1247775"/>
                <a:gd name="connsiteY2" fmla="*/ 214670 h 693302"/>
                <a:gd name="connsiteX3" fmla="*/ 171450 w 1247775"/>
                <a:gd name="connsiteY3" fmla="*/ 150377 h 693302"/>
                <a:gd name="connsiteX4" fmla="*/ 233363 w 1247775"/>
                <a:gd name="connsiteY4" fmla="*/ 90845 h 693302"/>
                <a:gd name="connsiteX5" fmla="*/ 364332 w 1247775"/>
                <a:gd name="connsiteY5" fmla="*/ 14645 h 693302"/>
                <a:gd name="connsiteX6" fmla="*/ 426244 w 1247775"/>
                <a:gd name="connsiteY6" fmla="*/ 2739 h 693302"/>
                <a:gd name="connsiteX7" fmla="*/ 514350 w 1247775"/>
                <a:gd name="connsiteY7" fmla="*/ 358 h 693302"/>
                <a:gd name="connsiteX8" fmla="*/ 609600 w 1247775"/>
                <a:gd name="connsiteY8" fmla="*/ 38458 h 693302"/>
                <a:gd name="connsiteX9" fmla="*/ 721519 w 1247775"/>
                <a:gd name="connsiteY9" fmla="*/ 102752 h 693302"/>
                <a:gd name="connsiteX10" fmla="*/ 890588 w 1247775"/>
                <a:gd name="connsiteY10" fmla="*/ 255152 h 693302"/>
                <a:gd name="connsiteX11" fmla="*/ 1023938 w 1247775"/>
                <a:gd name="connsiteY11" fmla="*/ 398027 h 693302"/>
                <a:gd name="connsiteX12" fmla="*/ 1121569 w 1247775"/>
                <a:gd name="connsiteY12" fmla="*/ 507564 h 693302"/>
                <a:gd name="connsiteX13" fmla="*/ 1207294 w 1247775"/>
                <a:gd name="connsiteY13" fmla="*/ 586145 h 693302"/>
                <a:gd name="connsiteX14" fmla="*/ 1247775 w 1247775"/>
                <a:gd name="connsiteY14" fmla="*/ 629008 h 693302"/>
                <a:gd name="connsiteX15" fmla="*/ 1235869 w 1247775"/>
                <a:gd name="connsiteY15" fmla="*/ 693302 h 693302"/>
                <a:gd name="connsiteX16" fmla="*/ 1143000 w 1247775"/>
                <a:gd name="connsiteY16" fmla="*/ 633770 h 693302"/>
                <a:gd name="connsiteX17" fmla="*/ 1133475 w 1247775"/>
                <a:gd name="connsiteY17" fmla="*/ 612339 h 693302"/>
                <a:gd name="connsiteX18" fmla="*/ 1021557 w 1247775"/>
                <a:gd name="connsiteY18" fmla="*/ 498039 h 693302"/>
                <a:gd name="connsiteX19" fmla="*/ 923925 w 1247775"/>
                <a:gd name="connsiteY19" fmla="*/ 400408 h 693302"/>
                <a:gd name="connsiteX20" fmla="*/ 835819 w 1247775"/>
                <a:gd name="connsiteY20" fmla="*/ 307539 h 693302"/>
                <a:gd name="connsiteX21" fmla="*/ 728663 w 1247775"/>
                <a:gd name="connsiteY21" fmla="*/ 221814 h 693302"/>
                <a:gd name="connsiteX22" fmla="*/ 652463 w 1247775"/>
                <a:gd name="connsiteY22" fmla="*/ 169427 h 693302"/>
                <a:gd name="connsiteX23" fmla="*/ 542925 w 1247775"/>
                <a:gd name="connsiteY23" fmla="*/ 107514 h 693302"/>
                <a:gd name="connsiteX24" fmla="*/ 421482 w 1247775"/>
                <a:gd name="connsiteY24" fmla="*/ 90845 h 693302"/>
                <a:gd name="connsiteX25" fmla="*/ 328613 w 1247775"/>
                <a:gd name="connsiteY25" fmla="*/ 109895 h 693302"/>
                <a:gd name="connsiteX26" fmla="*/ 250032 w 1247775"/>
                <a:gd name="connsiteY26" fmla="*/ 159902 h 693302"/>
                <a:gd name="connsiteX27" fmla="*/ 183357 w 1247775"/>
                <a:gd name="connsiteY27" fmla="*/ 255152 h 693302"/>
                <a:gd name="connsiteX28" fmla="*/ 128588 w 1247775"/>
                <a:gd name="connsiteY28" fmla="*/ 319445 h 693302"/>
                <a:gd name="connsiteX29" fmla="*/ 57150 w 1247775"/>
                <a:gd name="connsiteY29" fmla="*/ 450414 h 693302"/>
                <a:gd name="connsiteX0" fmla="*/ 0 w 1247775"/>
                <a:gd name="connsiteY0" fmla="*/ 393264 h 693302"/>
                <a:gd name="connsiteX1" fmla="*/ 40482 w 1247775"/>
                <a:gd name="connsiteY1" fmla="*/ 328970 h 693302"/>
                <a:gd name="connsiteX2" fmla="*/ 114300 w 1247775"/>
                <a:gd name="connsiteY2" fmla="*/ 214670 h 693302"/>
                <a:gd name="connsiteX3" fmla="*/ 171450 w 1247775"/>
                <a:gd name="connsiteY3" fmla="*/ 150377 h 693302"/>
                <a:gd name="connsiteX4" fmla="*/ 233363 w 1247775"/>
                <a:gd name="connsiteY4" fmla="*/ 90845 h 693302"/>
                <a:gd name="connsiteX5" fmla="*/ 364332 w 1247775"/>
                <a:gd name="connsiteY5" fmla="*/ 14645 h 693302"/>
                <a:gd name="connsiteX6" fmla="*/ 426244 w 1247775"/>
                <a:gd name="connsiteY6" fmla="*/ 2739 h 693302"/>
                <a:gd name="connsiteX7" fmla="*/ 514350 w 1247775"/>
                <a:gd name="connsiteY7" fmla="*/ 358 h 693302"/>
                <a:gd name="connsiteX8" fmla="*/ 609600 w 1247775"/>
                <a:gd name="connsiteY8" fmla="*/ 38458 h 693302"/>
                <a:gd name="connsiteX9" fmla="*/ 721519 w 1247775"/>
                <a:gd name="connsiteY9" fmla="*/ 102752 h 693302"/>
                <a:gd name="connsiteX10" fmla="*/ 890588 w 1247775"/>
                <a:gd name="connsiteY10" fmla="*/ 255152 h 693302"/>
                <a:gd name="connsiteX11" fmla="*/ 1023938 w 1247775"/>
                <a:gd name="connsiteY11" fmla="*/ 398027 h 693302"/>
                <a:gd name="connsiteX12" fmla="*/ 1121569 w 1247775"/>
                <a:gd name="connsiteY12" fmla="*/ 507564 h 693302"/>
                <a:gd name="connsiteX13" fmla="*/ 1207294 w 1247775"/>
                <a:gd name="connsiteY13" fmla="*/ 586145 h 693302"/>
                <a:gd name="connsiteX14" fmla="*/ 1247775 w 1247775"/>
                <a:gd name="connsiteY14" fmla="*/ 629008 h 693302"/>
                <a:gd name="connsiteX15" fmla="*/ 1235869 w 1247775"/>
                <a:gd name="connsiteY15" fmla="*/ 693302 h 693302"/>
                <a:gd name="connsiteX16" fmla="*/ 1143000 w 1247775"/>
                <a:gd name="connsiteY16" fmla="*/ 633770 h 693302"/>
                <a:gd name="connsiteX17" fmla="*/ 1133475 w 1247775"/>
                <a:gd name="connsiteY17" fmla="*/ 612339 h 693302"/>
                <a:gd name="connsiteX18" fmla="*/ 1021557 w 1247775"/>
                <a:gd name="connsiteY18" fmla="*/ 498039 h 693302"/>
                <a:gd name="connsiteX19" fmla="*/ 923925 w 1247775"/>
                <a:gd name="connsiteY19" fmla="*/ 400408 h 693302"/>
                <a:gd name="connsiteX20" fmla="*/ 835819 w 1247775"/>
                <a:gd name="connsiteY20" fmla="*/ 307539 h 693302"/>
                <a:gd name="connsiteX21" fmla="*/ 728663 w 1247775"/>
                <a:gd name="connsiteY21" fmla="*/ 221814 h 693302"/>
                <a:gd name="connsiteX22" fmla="*/ 652463 w 1247775"/>
                <a:gd name="connsiteY22" fmla="*/ 169427 h 693302"/>
                <a:gd name="connsiteX23" fmla="*/ 542925 w 1247775"/>
                <a:gd name="connsiteY23" fmla="*/ 107514 h 693302"/>
                <a:gd name="connsiteX24" fmla="*/ 421482 w 1247775"/>
                <a:gd name="connsiteY24" fmla="*/ 90845 h 693302"/>
                <a:gd name="connsiteX25" fmla="*/ 328613 w 1247775"/>
                <a:gd name="connsiteY25" fmla="*/ 109895 h 693302"/>
                <a:gd name="connsiteX26" fmla="*/ 250032 w 1247775"/>
                <a:gd name="connsiteY26" fmla="*/ 159902 h 693302"/>
                <a:gd name="connsiteX27" fmla="*/ 183357 w 1247775"/>
                <a:gd name="connsiteY27" fmla="*/ 255152 h 693302"/>
                <a:gd name="connsiteX28" fmla="*/ 128588 w 1247775"/>
                <a:gd name="connsiteY28" fmla="*/ 319445 h 693302"/>
                <a:gd name="connsiteX29" fmla="*/ 57150 w 1247775"/>
                <a:gd name="connsiteY29" fmla="*/ 450414 h 693302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27 h 692965"/>
                <a:gd name="connsiteX1" fmla="*/ 40482 w 1247775"/>
                <a:gd name="connsiteY1" fmla="*/ 328633 h 692965"/>
                <a:gd name="connsiteX2" fmla="*/ 114300 w 1247775"/>
                <a:gd name="connsiteY2" fmla="*/ 214333 h 692965"/>
                <a:gd name="connsiteX3" fmla="*/ 171450 w 1247775"/>
                <a:gd name="connsiteY3" fmla="*/ 150040 h 692965"/>
                <a:gd name="connsiteX4" fmla="*/ 233363 w 1247775"/>
                <a:gd name="connsiteY4" fmla="*/ 90508 h 692965"/>
                <a:gd name="connsiteX5" fmla="*/ 364332 w 1247775"/>
                <a:gd name="connsiteY5" fmla="*/ 14308 h 692965"/>
                <a:gd name="connsiteX6" fmla="*/ 426244 w 1247775"/>
                <a:gd name="connsiteY6" fmla="*/ 2402 h 692965"/>
                <a:gd name="connsiteX7" fmla="*/ 514350 w 1247775"/>
                <a:gd name="connsiteY7" fmla="*/ 21 h 692965"/>
                <a:gd name="connsiteX8" fmla="*/ 609600 w 1247775"/>
                <a:gd name="connsiteY8" fmla="*/ 38121 h 692965"/>
                <a:gd name="connsiteX9" fmla="*/ 721519 w 1247775"/>
                <a:gd name="connsiteY9" fmla="*/ 102415 h 692965"/>
                <a:gd name="connsiteX10" fmla="*/ 890588 w 1247775"/>
                <a:gd name="connsiteY10" fmla="*/ 254815 h 692965"/>
                <a:gd name="connsiteX11" fmla="*/ 1023938 w 1247775"/>
                <a:gd name="connsiteY11" fmla="*/ 397690 h 692965"/>
                <a:gd name="connsiteX12" fmla="*/ 1121569 w 1247775"/>
                <a:gd name="connsiteY12" fmla="*/ 507227 h 692965"/>
                <a:gd name="connsiteX13" fmla="*/ 1207294 w 1247775"/>
                <a:gd name="connsiteY13" fmla="*/ 585808 h 692965"/>
                <a:gd name="connsiteX14" fmla="*/ 1247775 w 1247775"/>
                <a:gd name="connsiteY14" fmla="*/ 628671 h 692965"/>
                <a:gd name="connsiteX15" fmla="*/ 1235869 w 1247775"/>
                <a:gd name="connsiteY15" fmla="*/ 692965 h 692965"/>
                <a:gd name="connsiteX16" fmla="*/ 1143000 w 1247775"/>
                <a:gd name="connsiteY16" fmla="*/ 633433 h 692965"/>
                <a:gd name="connsiteX17" fmla="*/ 1133475 w 1247775"/>
                <a:gd name="connsiteY17" fmla="*/ 612002 h 692965"/>
                <a:gd name="connsiteX18" fmla="*/ 1021557 w 1247775"/>
                <a:gd name="connsiteY18" fmla="*/ 497702 h 692965"/>
                <a:gd name="connsiteX19" fmla="*/ 923925 w 1247775"/>
                <a:gd name="connsiteY19" fmla="*/ 400071 h 692965"/>
                <a:gd name="connsiteX20" fmla="*/ 835819 w 1247775"/>
                <a:gd name="connsiteY20" fmla="*/ 307202 h 692965"/>
                <a:gd name="connsiteX21" fmla="*/ 728663 w 1247775"/>
                <a:gd name="connsiteY21" fmla="*/ 221477 h 692965"/>
                <a:gd name="connsiteX22" fmla="*/ 652463 w 1247775"/>
                <a:gd name="connsiteY22" fmla="*/ 169090 h 692965"/>
                <a:gd name="connsiteX23" fmla="*/ 542925 w 1247775"/>
                <a:gd name="connsiteY23" fmla="*/ 107177 h 692965"/>
                <a:gd name="connsiteX24" fmla="*/ 421482 w 1247775"/>
                <a:gd name="connsiteY24" fmla="*/ 90508 h 692965"/>
                <a:gd name="connsiteX25" fmla="*/ 328613 w 1247775"/>
                <a:gd name="connsiteY25" fmla="*/ 109558 h 692965"/>
                <a:gd name="connsiteX26" fmla="*/ 250032 w 1247775"/>
                <a:gd name="connsiteY26" fmla="*/ 159565 h 692965"/>
                <a:gd name="connsiteX27" fmla="*/ 183357 w 1247775"/>
                <a:gd name="connsiteY27" fmla="*/ 254815 h 692965"/>
                <a:gd name="connsiteX28" fmla="*/ 128588 w 1247775"/>
                <a:gd name="connsiteY28" fmla="*/ 319108 h 692965"/>
                <a:gd name="connsiteX29" fmla="*/ 57150 w 1247775"/>
                <a:gd name="connsiteY29" fmla="*/ 450077 h 692965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43000 w 1243013"/>
                <a:gd name="connsiteY16" fmla="*/ 633412 h 692944"/>
                <a:gd name="connsiteX17" fmla="*/ 1133475 w 1243013"/>
                <a:gd name="connsiteY17" fmla="*/ 611981 h 692944"/>
                <a:gd name="connsiteX18" fmla="*/ 1021557 w 1243013"/>
                <a:gd name="connsiteY18" fmla="*/ 497681 h 692944"/>
                <a:gd name="connsiteX19" fmla="*/ 923925 w 1243013"/>
                <a:gd name="connsiteY19" fmla="*/ 400050 h 692944"/>
                <a:gd name="connsiteX20" fmla="*/ 835819 w 1243013"/>
                <a:gd name="connsiteY20" fmla="*/ 307181 h 692944"/>
                <a:gd name="connsiteX21" fmla="*/ 728663 w 1243013"/>
                <a:gd name="connsiteY21" fmla="*/ 221456 h 692944"/>
                <a:gd name="connsiteX22" fmla="*/ 652463 w 1243013"/>
                <a:gd name="connsiteY22" fmla="*/ 169069 h 692944"/>
                <a:gd name="connsiteX23" fmla="*/ 542925 w 1243013"/>
                <a:gd name="connsiteY23" fmla="*/ 107156 h 692944"/>
                <a:gd name="connsiteX24" fmla="*/ 421482 w 1243013"/>
                <a:gd name="connsiteY24" fmla="*/ 90487 h 692944"/>
                <a:gd name="connsiteX25" fmla="*/ 328613 w 1243013"/>
                <a:gd name="connsiteY25" fmla="*/ 109537 h 692944"/>
                <a:gd name="connsiteX26" fmla="*/ 250032 w 1243013"/>
                <a:gd name="connsiteY26" fmla="*/ 159544 h 692944"/>
                <a:gd name="connsiteX27" fmla="*/ 183357 w 1243013"/>
                <a:gd name="connsiteY27" fmla="*/ 254794 h 692944"/>
                <a:gd name="connsiteX28" fmla="*/ 128588 w 1243013"/>
                <a:gd name="connsiteY28" fmla="*/ 319087 h 692944"/>
                <a:gd name="connsiteX29" fmla="*/ 57150 w 1243013"/>
                <a:gd name="connsiteY29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64320 w 1243013"/>
                <a:gd name="connsiteY25" fmla="*/ 169069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26232 w 1243013"/>
                <a:gd name="connsiteY5" fmla="*/ 23812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64320 w 1243013"/>
                <a:gd name="connsiteY25" fmla="*/ 169069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26232 w 1243013"/>
                <a:gd name="connsiteY5" fmla="*/ 23812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19138 w 1243013"/>
                <a:gd name="connsiteY9" fmla="*/ 116682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64320 w 1243013"/>
                <a:gd name="connsiteY25" fmla="*/ 169069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43013" h="692944">
                  <a:moveTo>
                    <a:pt x="0" y="392906"/>
                  </a:moveTo>
                  <a:cubicBezTo>
                    <a:pt x="13494" y="371475"/>
                    <a:pt x="21432" y="358378"/>
                    <a:pt x="40482" y="328612"/>
                  </a:cubicBezTo>
                  <a:cubicBezTo>
                    <a:pt x="59532" y="298846"/>
                    <a:pt x="95250" y="235743"/>
                    <a:pt x="114300" y="214312"/>
                  </a:cubicBezTo>
                  <a:lnTo>
                    <a:pt x="171450" y="150019"/>
                  </a:lnTo>
                  <a:cubicBezTo>
                    <a:pt x="191294" y="129381"/>
                    <a:pt x="207566" y="111521"/>
                    <a:pt x="233363" y="90487"/>
                  </a:cubicBezTo>
                  <a:cubicBezTo>
                    <a:pt x="259160" y="69453"/>
                    <a:pt x="295276" y="46037"/>
                    <a:pt x="326232" y="23812"/>
                  </a:cubicBezTo>
                  <a:cubicBezTo>
                    <a:pt x="358379" y="9128"/>
                    <a:pt x="394891" y="6350"/>
                    <a:pt x="426244" y="2381"/>
                  </a:cubicBezTo>
                  <a:cubicBezTo>
                    <a:pt x="457597" y="-1588"/>
                    <a:pt x="484981" y="794"/>
                    <a:pt x="514350" y="0"/>
                  </a:cubicBezTo>
                  <a:cubicBezTo>
                    <a:pt x="544909" y="5953"/>
                    <a:pt x="575469" y="18653"/>
                    <a:pt x="609600" y="38100"/>
                  </a:cubicBezTo>
                  <a:cubicBezTo>
                    <a:pt x="643731" y="57547"/>
                    <a:pt x="682625" y="90488"/>
                    <a:pt x="719138" y="116682"/>
                  </a:cubicBezTo>
                  <a:cubicBezTo>
                    <a:pt x="765969" y="152798"/>
                    <a:pt x="839788" y="207963"/>
                    <a:pt x="890588" y="254794"/>
                  </a:cubicBezTo>
                  <a:cubicBezTo>
                    <a:pt x="941388" y="301625"/>
                    <a:pt x="979488" y="350044"/>
                    <a:pt x="1023938" y="397669"/>
                  </a:cubicBezTo>
                  <a:cubicBezTo>
                    <a:pt x="1062435" y="439738"/>
                    <a:pt x="1092994" y="481012"/>
                    <a:pt x="1121569" y="507206"/>
                  </a:cubicBezTo>
                  <a:cubicBezTo>
                    <a:pt x="1150144" y="533400"/>
                    <a:pt x="1187053" y="566340"/>
                    <a:pt x="1207294" y="585787"/>
                  </a:cubicBezTo>
                  <a:cubicBezTo>
                    <a:pt x="1227535" y="605234"/>
                    <a:pt x="1238251" y="606029"/>
                    <a:pt x="1243013" y="623888"/>
                  </a:cubicBezTo>
                  <a:lnTo>
                    <a:pt x="1235869" y="692944"/>
                  </a:lnTo>
                  <a:lnTo>
                    <a:pt x="1133475" y="611981"/>
                  </a:lnTo>
                  <a:cubicBezTo>
                    <a:pt x="1097756" y="579437"/>
                    <a:pt x="1056482" y="533003"/>
                    <a:pt x="1021557" y="497681"/>
                  </a:cubicBezTo>
                  <a:cubicBezTo>
                    <a:pt x="986632" y="462359"/>
                    <a:pt x="953294" y="431006"/>
                    <a:pt x="923925" y="400050"/>
                  </a:cubicBezTo>
                  <a:lnTo>
                    <a:pt x="835819" y="307181"/>
                  </a:lnTo>
                  <a:cubicBezTo>
                    <a:pt x="803275" y="277415"/>
                    <a:pt x="754063" y="238918"/>
                    <a:pt x="728663" y="221456"/>
                  </a:cubicBezTo>
                  <a:lnTo>
                    <a:pt x="652463" y="169069"/>
                  </a:lnTo>
                  <a:cubicBezTo>
                    <a:pt x="621507" y="150019"/>
                    <a:pt x="582613" y="108743"/>
                    <a:pt x="547688" y="92868"/>
                  </a:cubicBezTo>
                  <a:cubicBezTo>
                    <a:pt x="512763" y="76993"/>
                    <a:pt x="479426" y="71040"/>
                    <a:pt x="442913" y="73818"/>
                  </a:cubicBezTo>
                  <a:cubicBezTo>
                    <a:pt x="406401" y="76596"/>
                    <a:pt x="358379" y="93662"/>
                    <a:pt x="328613" y="109537"/>
                  </a:cubicBezTo>
                  <a:cubicBezTo>
                    <a:pt x="298847" y="125412"/>
                    <a:pt x="286545" y="137319"/>
                    <a:pt x="264320" y="169069"/>
                  </a:cubicBezTo>
                  <a:cubicBezTo>
                    <a:pt x="242095" y="200819"/>
                    <a:pt x="204788" y="227807"/>
                    <a:pt x="183357" y="254794"/>
                  </a:cubicBezTo>
                  <a:cubicBezTo>
                    <a:pt x="161926" y="281781"/>
                    <a:pt x="161926" y="291305"/>
                    <a:pt x="135732" y="330993"/>
                  </a:cubicBezTo>
                  <a:lnTo>
                    <a:pt x="57150" y="450056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E4B12B3-1375-4523-9F02-D4716042BE0E}"/>
                </a:ext>
              </a:extLst>
            </p:cNvPr>
            <p:cNvSpPr/>
            <p:nvPr/>
          </p:nvSpPr>
          <p:spPr>
            <a:xfrm>
              <a:off x="3855244" y="3098004"/>
              <a:ext cx="269081" cy="390525"/>
            </a:xfrm>
            <a:custGeom>
              <a:avLst/>
              <a:gdLst>
                <a:gd name="connsiteX0" fmla="*/ 0 w 266700"/>
                <a:gd name="connsiteY0" fmla="*/ 0 h 252412"/>
                <a:gd name="connsiteX1" fmla="*/ 4763 w 266700"/>
                <a:gd name="connsiteY1" fmla="*/ 78581 h 252412"/>
                <a:gd name="connsiteX2" fmla="*/ 111919 w 266700"/>
                <a:gd name="connsiteY2" fmla="*/ 154781 h 252412"/>
                <a:gd name="connsiteX3" fmla="*/ 226219 w 266700"/>
                <a:gd name="connsiteY3" fmla="*/ 252412 h 252412"/>
                <a:gd name="connsiteX4" fmla="*/ 266700 w 266700"/>
                <a:gd name="connsiteY4" fmla="*/ 178594 h 252412"/>
                <a:gd name="connsiteX5" fmla="*/ 159544 w 266700"/>
                <a:gd name="connsiteY5" fmla="*/ 102394 h 252412"/>
                <a:gd name="connsiteX6" fmla="*/ 0 w 266700"/>
                <a:gd name="connsiteY6" fmla="*/ 0 h 252412"/>
                <a:gd name="connsiteX0" fmla="*/ 0 w 264319"/>
                <a:gd name="connsiteY0" fmla="*/ 0 h 304800"/>
                <a:gd name="connsiteX1" fmla="*/ 2382 w 264319"/>
                <a:gd name="connsiteY1" fmla="*/ 130969 h 304800"/>
                <a:gd name="connsiteX2" fmla="*/ 109538 w 264319"/>
                <a:gd name="connsiteY2" fmla="*/ 207169 h 304800"/>
                <a:gd name="connsiteX3" fmla="*/ 223838 w 264319"/>
                <a:gd name="connsiteY3" fmla="*/ 304800 h 304800"/>
                <a:gd name="connsiteX4" fmla="*/ 264319 w 264319"/>
                <a:gd name="connsiteY4" fmla="*/ 230982 h 304800"/>
                <a:gd name="connsiteX5" fmla="*/ 157163 w 264319"/>
                <a:gd name="connsiteY5" fmla="*/ 154782 h 304800"/>
                <a:gd name="connsiteX6" fmla="*/ 0 w 264319"/>
                <a:gd name="connsiteY6" fmla="*/ 0 h 304800"/>
                <a:gd name="connsiteX0" fmla="*/ 0 w 264319"/>
                <a:gd name="connsiteY0" fmla="*/ 0 h 304800"/>
                <a:gd name="connsiteX1" fmla="*/ 2382 w 264319"/>
                <a:gd name="connsiteY1" fmla="*/ 130969 h 304800"/>
                <a:gd name="connsiteX2" fmla="*/ 109538 w 264319"/>
                <a:gd name="connsiteY2" fmla="*/ 207169 h 304800"/>
                <a:gd name="connsiteX3" fmla="*/ 223838 w 264319"/>
                <a:gd name="connsiteY3" fmla="*/ 304800 h 304800"/>
                <a:gd name="connsiteX4" fmla="*/ 264319 w 264319"/>
                <a:gd name="connsiteY4" fmla="*/ 230982 h 304800"/>
                <a:gd name="connsiteX5" fmla="*/ 142875 w 264319"/>
                <a:gd name="connsiteY5" fmla="*/ 138113 h 304800"/>
                <a:gd name="connsiteX6" fmla="*/ 0 w 264319"/>
                <a:gd name="connsiteY6" fmla="*/ 0 h 304800"/>
                <a:gd name="connsiteX0" fmla="*/ 9524 w 273843"/>
                <a:gd name="connsiteY0" fmla="*/ 0 h 304800"/>
                <a:gd name="connsiteX1" fmla="*/ 0 w 273843"/>
                <a:gd name="connsiteY1" fmla="*/ 90488 h 304800"/>
                <a:gd name="connsiteX2" fmla="*/ 119062 w 273843"/>
                <a:gd name="connsiteY2" fmla="*/ 207169 h 304800"/>
                <a:gd name="connsiteX3" fmla="*/ 233362 w 273843"/>
                <a:gd name="connsiteY3" fmla="*/ 304800 h 304800"/>
                <a:gd name="connsiteX4" fmla="*/ 273843 w 273843"/>
                <a:gd name="connsiteY4" fmla="*/ 230982 h 304800"/>
                <a:gd name="connsiteX5" fmla="*/ 152399 w 273843"/>
                <a:gd name="connsiteY5" fmla="*/ 138113 h 304800"/>
                <a:gd name="connsiteX6" fmla="*/ 9524 w 273843"/>
                <a:gd name="connsiteY6" fmla="*/ 0 h 304800"/>
                <a:gd name="connsiteX0" fmla="*/ 9524 w 273843"/>
                <a:gd name="connsiteY0" fmla="*/ 0 h 304800"/>
                <a:gd name="connsiteX1" fmla="*/ 0 w 273843"/>
                <a:gd name="connsiteY1" fmla="*/ 90488 h 304800"/>
                <a:gd name="connsiteX2" fmla="*/ 119062 w 273843"/>
                <a:gd name="connsiteY2" fmla="*/ 207169 h 304800"/>
                <a:gd name="connsiteX3" fmla="*/ 233362 w 273843"/>
                <a:gd name="connsiteY3" fmla="*/ 304800 h 304800"/>
                <a:gd name="connsiteX4" fmla="*/ 273843 w 273843"/>
                <a:gd name="connsiteY4" fmla="*/ 230982 h 304800"/>
                <a:gd name="connsiteX5" fmla="*/ 152399 w 273843"/>
                <a:gd name="connsiteY5" fmla="*/ 128588 h 304800"/>
                <a:gd name="connsiteX6" fmla="*/ 9524 w 273843"/>
                <a:gd name="connsiteY6" fmla="*/ 0 h 304800"/>
                <a:gd name="connsiteX0" fmla="*/ 9524 w 273843"/>
                <a:gd name="connsiteY0" fmla="*/ 0 h 314325"/>
                <a:gd name="connsiteX1" fmla="*/ 0 w 273843"/>
                <a:gd name="connsiteY1" fmla="*/ 100013 h 314325"/>
                <a:gd name="connsiteX2" fmla="*/ 119062 w 273843"/>
                <a:gd name="connsiteY2" fmla="*/ 216694 h 314325"/>
                <a:gd name="connsiteX3" fmla="*/ 233362 w 273843"/>
                <a:gd name="connsiteY3" fmla="*/ 314325 h 314325"/>
                <a:gd name="connsiteX4" fmla="*/ 273843 w 273843"/>
                <a:gd name="connsiteY4" fmla="*/ 240507 h 314325"/>
                <a:gd name="connsiteX5" fmla="*/ 152399 w 273843"/>
                <a:gd name="connsiteY5" fmla="*/ 138113 h 314325"/>
                <a:gd name="connsiteX6" fmla="*/ 9524 w 273843"/>
                <a:gd name="connsiteY6" fmla="*/ 0 h 314325"/>
                <a:gd name="connsiteX0" fmla="*/ 0 w 264319"/>
                <a:gd name="connsiteY0" fmla="*/ 0 h 314325"/>
                <a:gd name="connsiteX1" fmla="*/ 1 w 264319"/>
                <a:gd name="connsiteY1" fmla="*/ 111920 h 314325"/>
                <a:gd name="connsiteX2" fmla="*/ 109538 w 264319"/>
                <a:gd name="connsiteY2" fmla="*/ 216694 h 314325"/>
                <a:gd name="connsiteX3" fmla="*/ 223838 w 264319"/>
                <a:gd name="connsiteY3" fmla="*/ 314325 h 314325"/>
                <a:gd name="connsiteX4" fmla="*/ 264319 w 264319"/>
                <a:gd name="connsiteY4" fmla="*/ 240507 h 314325"/>
                <a:gd name="connsiteX5" fmla="*/ 142875 w 264319"/>
                <a:gd name="connsiteY5" fmla="*/ 138113 h 314325"/>
                <a:gd name="connsiteX6" fmla="*/ 0 w 264319"/>
                <a:gd name="connsiteY6" fmla="*/ 0 h 314325"/>
                <a:gd name="connsiteX0" fmla="*/ 0 w 264319"/>
                <a:gd name="connsiteY0" fmla="*/ 0 h 314325"/>
                <a:gd name="connsiteX1" fmla="*/ 1 w 264319"/>
                <a:gd name="connsiteY1" fmla="*/ 111920 h 314325"/>
                <a:gd name="connsiteX2" fmla="*/ 109538 w 264319"/>
                <a:gd name="connsiteY2" fmla="*/ 216694 h 314325"/>
                <a:gd name="connsiteX3" fmla="*/ 223838 w 264319"/>
                <a:gd name="connsiteY3" fmla="*/ 314325 h 314325"/>
                <a:gd name="connsiteX4" fmla="*/ 264319 w 264319"/>
                <a:gd name="connsiteY4" fmla="*/ 240507 h 314325"/>
                <a:gd name="connsiteX5" fmla="*/ 140494 w 264319"/>
                <a:gd name="connsiteY5" fmla="*/ 128588 h 314325"/>
                <a:gd name="connsiteX6" fmla="*/ 0 w 264319"/>
                <a:gd name="connsiteY6" fmla="*/ 0 h 314325"/>
                <a:gd name="connsiteX0" fmla="*/ 0 w 264319"/>
                <a:gd name="connsiteY0" fmla="*/ 0 h 319087"/>
                <a:gd name="connsiteX1" fmla="*/ 1 w 264319"/>
                <a:gd name="connsiteY1" fmla="*/ 116682 h 319087"/>
                <a:gd name="connsiteX2" fmla="*/ 109538 w 264319"/>
                <a:gd name="connsiteY2" fmla="*/ 221456 h 319087"/>
                <a:gd name="connsiteX3" fmla="*/ 223838 w 264319"/>
                <a:gd name="connsiteY3" fmla="*/ 319087 h 319087"/>
                <a:gd name="connsiteX4" fmla="*/ 264319 w 264319"/>
                <a:gd name="connsiteY4" fmla="*/ 245269 h 319087"/>
                <a:gd name="connsiteX5" fmla="*/ 140494 w 264319"/>
                <a:gd name="connsiteY5" fmla="*/ 133350 h 319087"/>
                <a:gd name="connsiteX6" fmla="*/ 0 w 264319"/>
                <a:gd name="connsiteY6" fmla="*/ 0 h 319087"/>
                <a:gd name="connsiteX0" fmla="*/ 0 w 264319"/>
                <a:gd name="connsiteY0" fmla="*/ 0 h 319087"/>
                <a:gd name="connsiteX1" fmla="*/ 1 w 264319"/>
                <a:gd name="connsiteY1" fmla="*/ 116682 h 319087"/>
                <a:gd name="connsiteX2" fmla="*/ 109538 w 264319"/>
                <a:gd name="connsiteY2" fmla="*/ 221456 h 319087"/>
                <a:gd name="connsiteX3" fmla="*/ 223838 w 264319"/>
                <a:gd name="connsiteY3" fmla="*/ 319087 h 319087"/>
                <a:gd name="connsiteX4" fmla="*/ 264319 w 264319"/>
                <a:gd name="connsiteY4" fmla="*/ 245269 h 319087"/>
                <a:gd name="connsiteX5" fmla="*/ 154782 w 264319"/>
                <a:gd name="connsiteY5" fmla="*/ 114300 h 319087"/>
                <a:gd name="connsiteX6" fmla="*/ 0 w 264319"/>
                <a:gd name="connsiteY6" fmla="*/ 0 h 319087"/>
                <a:gd name="connsiteX0" fmla="*/ 0 w 273844"/>
                <a:gd name="connsiteY0" fmla="*/ 0 h 385762"/>
                <a:gd name="connsiteX1" fmla="*/ 9526 w 273844"/>
                <a:gd name="connsiteY1" fmla="*/ 183357 h 385762"/>
                <a:gd name="connsiteX2" fmla="*/ 119063 w 273844"/>
                <a:gd name="connsiteY2" fmla="*/ 288131 h 385762"/>
                <a:gd name="connsiteX3" fmla="*/ 233363 w 273844"/>
                <a:gd name="connsiteY3" fmla="*/ 385762 h 385762"/>
                <a:gd name="connsiteX4" fmla="*/ 273844 w 273844"/>
                <a:gd name="connsiteY4" fmla="*/ 311944 h 385762"/>
                <a:gd name="connsiteX5" fmla="*/ 164307 w 273844"/>
                <a:gd name="connsiteY5" fmla="*/ 180975 h 385762"/>
                <a:gd name="connsiteX6" fmla="*/ 0 w 273844"/>
                <a:gd name="connsiteY6" fmla="*/ 0 h 385762"/>
                <a:gd name="connsiteX0" fmla="*/ 0 w 273844"/>
                <a:gd name="connsiteY0" fmla="*/ 0 h 385762"/>
                <a:gd name="connsiteX1" fmla="*/ 1 w 273844"/>
                <a:gd name="connsiteY1" fmla="*/ 135732 h 385762"/>
                <a:gd name="connsiteX2" fmla="*/ 119063 w 273844"/>
                <a:gd name="connsiteY2" fmla="*/ 288131 h 385762"/>
                <a:gd name="connsiteX3" fmla="*/ 233363 w 273844"/>
                <a:gd name="connsiteY3" fmla="*/ 385762 h 385762"/>
                <a:gd name="connsiteX4" fmla="*/ 273844 w 273844"/>
                <a:gd name="connsiteY4" fmla="*/ 311944 h 385762"/>
                <a:gd name="connsiteX5" fmla="*/ 164307 w 273844"/>
                <a:gd name="connsiteY5" fmla="*/ 180975 h 385762"/>
                <a:gd name="connsiteX6" fmla="*/ 0 w 273844"/>
                <a:gd name="connsiteY6" fmla="*/ 0 h 385762"/>
                <a:gd name="connsiteX0" fmla="*/ 0 w 273844"/>
                <a:gd name="connsiteY0" fmla="*/ 0 h 385762"/>
                <a:gd name="connsiteX1" fmla="*/ 1 w 273844"/>
                <a:gd name="connsiteY1" fmla="*/ 135732 h 385762"/>
                <a:gd name="connsiteX2" fmla="*/ 123825 w 273844"/>
                <a:gd name="connsiteY2" fmla="*/ 276225 h 385762"/>
                <a:gd name="connsiteX3" fmla="*/ 233363 w 273844"/>
                <a:gd name="connsiteY3" fmla="*/ 385762 h 385762"/>
                <a:gd name="connsiteX4" fmla="*/ 273844 w 273844"/>
                <a:gd name="connsiteY4" fmla="*/ 311944 h 385762"/>
                <a:gd name="connsiteX5" fmla="*/ 164307 w 273844"/>
                <a:gd name="connsiteY5" fmla="*/ 180975 h 385762"/>
                <a:gd name="connsiteX6" fmla="*/ 0 w 273844"/>
                <a:gd name="connsiteY6" fmla="*/ 0 h 385762"/>
                <a:gd name="connsiteX0" fmla="*/ 9524 w 273843"/>
                <a:gd name="connsiteY0" fmla="*/ 0 h 390525"/>
                <a:gd name="connsiteX1" fmla="*/ 0 w 273843"/>
                <a:gd name="connsiteY1" fmla="*/ 140495 h 390525"/>
                <a:gd name="connsiteX2" fmla="*/ 123824 w 273843"/>
                <a:gd name="connsiteY2" fmla="*/ 280988 h 390525"/>
                <a:gd name="connsiteX3" fmla="*/ 233362 w 273843"/>
                <a:gd name="connsiteY3" fmla="*/ 390525 h 390525"/>
                <a:gd name="connsiteX4" fmla="*/ 273843 w 273843"/>
                <a:gd name="connsiteY4" fmla="*/ 316707 h 390525"/>
                <a:gd name="connsiteX5" fmla="*/ 164306 w 273843"/>
                <a:gd name="connsiteY5" fmla="*/ 185738 h 390525"/>
                <a:gd name="connsiteX6" fmla="*/ 9524 w 273843"/>
                <a:gd name="connsiteY6" fmla="*/ 0 h 390525"/>
                <a:gd name="connsiteX0" fmla="*/ 9524 w 273843"/>
                <a:gd name="connsiteY0" fmla="*/ 0 h 390525"/>
                <a:gd name="connsiteX1" fmla="*/ 0 w 273843"/>
                <a:gd name="connsiteY1" fmla="*/ 133351 h 390525"/>
                <a:gd name="connsiteX2" fmla="*/ 123824 w 273843"/>
                <a:gd name="connsiteY2" fmla="*/ 280988 h 390525"/>
                <a:gd name="connsiteX3" fmla="*/ 233362 w 273843"/>
                <a:gd name="connsiteY3" fmla="*/ 390525 h 390525"/>
                <a:gd name="connsiteX4" fmla="*/ 273843 w 273843"/>
                <a:gd name="connsiteY4" fmla="*/ 316707 h 390525"/>
                <a:gd name="connsiteX5" fmla="*/ 164306 w 273843"/>
                <a:gd name="connsiteY5" fmla="*/ 185738 h 390525"/>
                <a:gd name="connsiteX6" fmla="*/ 9524 w 273843"/>
                <a:gd name="connsiteY6" fmla="*/ 0 h 390525"/>
                <a:gd name="connsiteX0" fmla="*/ 2380 w 266699"/>
                <a:gd name="connsiteY0" fmla="*/ 0 h 390525"/>
                <a:gd name="connsiteX1" fmla="*/ 0 w 266699"/>
                <a:gd name="connsiteY1" fmla="*/ 145257 h 390525"/>
                <a:gd name="connsiteX2" fmla="*/ 116680 w 266699"/>
                <a:gd name="connsiteY2" fmla="*/ 280988 h 390525"/>
                <a:gd name="connsiteX3" fmla="*/ 226218 w 266699"/>
                <a:gd name="connsiteY3" fmla="*/ 390525 h 390525"/>
                <a:gd name="connsiteX4" fmla="*/ 266699 w 266699"/>
                <a:gd name="connsiteY4" fmla="*/ 316707 h 390525"/>
                <a:gd name="connsiteX5" fmla="*/ 157162 w 266699"/>
                <a:gd name="connsiteY5" fmla="*/ 185738 h 390525"/>
                <a:gd name="connsiteX6" fmla="*/ 2380 w 266699"/>
                <a:gd name="connsiteY6" fmla="*/ 0 h 390525"/>
                <a:gd name="connsiteX0" fmla="*/ 4762 w 269081"/>
                <a:gd name="connsiteY0" fmla="*/ 0 h 390525"/>
                <a:gd name="connsiteX1" fmla="*/ 0 w 269081"/>
                <a:gd name="connsiteY1" fmla="*/ 116682 h 390525"/>
                <a:gd name="connsiteX2" fmla="*/ 119062 w 269081"/>
                <a:gd name="connsiteY2" fmla="*/ 280988 h 390525"/>
                <a:gd name="connsiteX3" fmla="*/ 228600 w 269081"/>
                <a:gd name="connsiteY3" fmla="*/ 390525 h 390525"/>
                <a:gd name="connsiteX4" fmla="*/ 269081 w 269081"/>
                <a:gd name="connsiteY4" fmla="*/ 316707 h 390525"/>
                <a:gd name="connsiteX5" fmla="*/ 159544 w 269081"/>
                <a:gd name="connsiteY5" fmla="*/ 185738 h 390525"/>
                <a:gd name="connsiteX6" fmla="*/ 4762 w 269081"/>
                <a:gd name="connsiteY6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081" h="390525">
                  <a:moveTo>
                    <a:pt x="4762" y="0"/>
                  </a:moveTo>
                  <a:cubicBezTo>
                    <a:pt x="4762" y="37307"/>
                    <a:pt x="0" y="79375"/>
                    <a:pt x="0" y="116682"/>
                  </a:cubicBezTo>
                  <a:lnTo>
                    <a:pt x="119062" y="280988"/>
                  </a:lnTo>
                  <a:lnTo>
                    <a:pt x="228600" y="390525"/>
                  </a:lnTo>
                  <a:lnTo>
                    <a:pt x="269081" y="316707"/>
                  </a:lnTo>
                  <a:lnTo>
                    <a:pt x="159544" y="185738"/>
                  </a:lnTo>
                  <a:lnTo>
                    <a:pt x="4762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DCBF95-E4EF-4847-B8AF-0E5801FD1B7D}"/>
                </a:ext>
              </a:extLst>
            </p:cNvPr>
            <p:cNvSpPr/>
            <p:nvPr/>
          </p:nvSpPr>
          <p:spPr>
            <a:xfrm>
              <a:off x="3420198" y="2762408"/>
              <a:ext cx="441769" cy="561627"/>
            </a:xfrm>
            <a:custGeom>
              <a:avLst/>
              <a:gdLst>
                <a:gd name="connsiteX0" fmla="*/ 0 w 440575"/>
                <a:gd name="connsiteY0" fmla="*/ 0 h 282633"/>
                <a:gd name="connsiteX1" fmla="*/ 440575 w 440575"/>
                <a:gd name="connsiteY1" fmla="*/ 182880 h 282633"/>
                <a:gd name="connsiteX2" fmla="*/ 423949 w 440575"/>
                <a:gd name="connsiteY2" fmla="*/ 282633 h 282633"/>
                <a:gd name="connsiteX3" fmla="*/ 357447 w 440575"/>
                <a:gd name="connsiteY3" fmla="*/ 241069 h 282633"/>
                <a:gd name="connsiteX4" fmla="*/ 0 w 440575"/>
                <a:gd name="connsiteY4" fmla="*/ 108065 h 282633"/>
                <a:gd name="connsiteX5" fmla="*/ 0 w 440575"/>
                <a:gd name="connsiteY5" fmla="*/ 0 h 282633"/>
                <a:gd name="connsiteX0" fmla="*/ 0 w 467495"/>
                <a:gd name="connsiteY0" fmla="*/ 0 h 263089"/>
                <a:gd name="connsiteX1" fmla="*/ 467495 w 467495"/>
                <a:gd name="connsiteY1" fmla="*/ 163336 h 263089"/>
                <a:gd name="connsiteX2" fmla="*/ 450869 w 467495"/>
                <a:gd name="connsiteY2" fmla="*/ 263089 h 263089"/>
                <a:gd name="connsiteX3" fmla="*/ 384367 w 467495"/>
                <a:gd name="connsiteY3" fmla="*/ 221525 h 263089"/>
                <a:gd name="connsiteX4" fmla="*/ 26920 w 467495"/>
                <a:gd name="connsiteY4" fmla="*/ 88521 h 263089"/>
                <a:gd name="connsiteX5" fmla="*/ 0 w 467495"/>
                <a:gd name="connsiteY5" fmla="*/ 0 h 263089"/>
                <a:gd name="connsiteX0" fmla="*/ 0 w 467495"/>
                <a:gd name="connsiteY0" fmla="*/ 0 h 263089"/>
                <a:gd name="connsiteX1" fmla="*/ 467495 w 467495"/>
                <a:gd name="connsiteY1" fmla="*/ 163336 h 263089"/>
                <a:gd name="connsiteX2" fmla="*/ 450869 w 467495"/>
                <a:gd name="connsiteY2" fmla="*/ 263089 h 263089"/>
                <a:gd name="connsiteX3" fmla="*/ 384367 w 467495"/>
                <a:gd name="connsiteY3" fmla="*/ 221525 h 263089"/>
                <a:gd name="connsiteX4" fmla="*/ 26920 w 467495"/>
                <a:gd name="connsiteY4" fmla="*/ 132494 h 263089"/>
                <a:gd name="connsiteX5" fmla="*/ 0 w 467495"/>
                <a:gd name="connsiteY5" fmla="*/ 0 h 263089"/>
                <a:gd name="connsiteX0" fmla="*/ 0 w 467495"/>
                <a:gd name="connsiteY0" fmla="*/ 0 h 263089"/>
                <a:gd name="connsiteX1" fmla="*/ 467495 w 467495"/>
                <a:gd name="connsiteY1" fmla="*/ 163336 h 263089"/>
                <a:gd name="connsiteX2" fmla="*/ 450869 w 467495"/>
                <a:gd name="connsiteY2" fmla="*/ 263089 h 263089"/>
                <a:gd name="connsiteX3" fmla="*/ 252463 w 467495"/>
                <a:gd name="connsiteY3" fmla="*/ 209310 h 263089"/>
                <a:gd name="connsiteX4" fmla="*/ 26920 w 467495"/>
                <a:gd name="connsiteY4" fmla="*/ 132494 h 263089"/>
                <a:gd name="connsiteX5" fmla="*/ 0 w 467495"/>
                <a:gd name="connsiteY5" fmla="*/ 0 h 263089"/>
                <a:gd name="connsiteX0" fmla="*/ 0 w 472878"/>
                <a:gd name="connsiteY0" fmla="*/ 0 h 263089"/>
                <a:gd name="connsiteX1" fmla="*/ 472878 w 472878"/>
                <a:gd name="connsiteY1" fmla="*/ 187767 h 263089"/>
                <a:gd name="connsiteX2" fmla="*/ 450869 w 472878"/>
                <a:gd name="connsiteY2" fmla="*/ 263089 h 263089"/>
                <a:gd name="connsiteX3" fmla="*/ 252463 w 472878"/>
                <a:gd name="connsiteY3" fmla="*/ 209310 h 263089"/>
                <a:gd name="connsiteX4" fmla="*/ 26920 w 472878"/>
                <a:gd name="connsiteY4" fmla="*/ 132494 h 263089"/>
                <a:gd name="connsiteX5" fmla="*/ 0 w 472878"/>
                <a:gd name="connsiteY5" fmla="*/ 0 h 263089"/>
                <a:gd name="connsiteX0" fmla="*/ 0 w 472878"/>
                <a:gd name="connsiteY0" fmla="*/ 0 h 272861"/>
                <a:gd name="connsiteX1" fmla="*/ 472878 w 472878"/>
                <a:gd name="connsiteY1" fmla="*/ 187767 h 272861"/>
                <a:gd name="connsiteX2" fmla="*/ 442793 w 472878"/>
                <a:gd name="connsiteY2" fmla="*/ 272861 h 272861"/>
                <a:gd name="connsiteX3" fmla="*/ 252463 w 472878"/>
                <a:gd name="connsiteY3" fmla="*/ 209310 h 272861"/>
                <a:gd name="connsiteX4" fmla="*/ 26920 w 472878"/>
                <a:gd name="connsiteY4" fmla="*/ 132494 h 272861"/>
                <a:gd name="connsiteX5" fmla="*/ 0 w 472878"/>
                <a:gd name="connsiteY5" fmla="*/ 0 h 272861"/>
                <a:gd name="connsiteX0" fmla="*/ 0 w 497105"/>
                <a:gd name="connsiteY0" fmla="*/ 0 h 373024"/>
                <a:gd name="connsiteX1" fmla="*/ 497105 w 497105"/>
                <a:gd name="connsiteY1" fmla="*/ 287930 h 373024"/>
                <a:gd name="connsiteX2" fmla="*/ 467020 w 497105"/>
                <a:gd name="connsiteY2" fmla="*/ 373024 h 373024"/>
                <a:gd name="connsiteX3" fmla="*/ 276690 w 497105"/>
                <a:gd name="connsiteY3" fmla="*/ 309473 h 373024"/>
                <a:gd name="connsiteX4" fmla="*/ 51147 w 497105"/>
                <a:gd name="connsiteY4" fmla="*/ 232657 h 373024"/>
                <a:gd name="connsiteX5" fmla="*/ 0 w 497105"/>
                <a:gd name="connsiteY5" fmla="*/ 0 h 373024"/>
                <a:gd name="connsiteX0" fmla="*/ 0 w 497105"/>
                <a:gd name="connsiteY0" fmla="*/ 0 h 373024"/>
                <a:gd name="connsiteX1" fmla="*/ 497105 w 497105"/>
                <a:gd name="connsiteY1" fmla="*/ 287930 h 373024"/>
                <a:gd name="connsiteX2" fmla="*/ 467020 w 497105"/>
                <a:gd name="connsiteY2" fmla="*/ 373024 h 373024"/>
                <a:gd name="connsiteX3" fmla="*/ 276690 w 497105"/>
                <a:gd name="connsiteY3" fmla="*/ 309473 h 373024"/>
                <a:gd name="connsiteX4" fmla="*/ 21535 w 497105"/>
                <a:gd name="connsiteY4" fmla="*/ 137380 h 373024"/>
                <a:gd name="connsiteX5" fmla="*/ 0 w 497105"/>
                <a:gd name="connsiteY5" fmla="*/ 0 h 373024"/>
                <a:gd name="connsiteX0" fmla="*/ 0 w 497105"/>
                <a:gd name="connsiteY0" fmla="*/ 0 h 373024"/>
                <a:gd name="connsiteX1" fmla="*/ 497105 w 497105"/>
                <a:gd name="connsiteY1" fmla="*/ 287930 h 373024"/>
                <a:gd name="connsiteX2" fmla="*/ 467020 w 497105"/>
                <a:gd name="connsiteY2" fmla="*/ 373024 h 373024"/>
                <a:gd name="connsiteX3" fmla="*/ 204008 w 497105"/>
                <a:gd name="connsiteY3" fmla="*/ 241070 h 373024"/>
                <a:gd name="connsiteX4" fmla="*/ 21535 w 497105"/>
                <a:gd name="connsiteY4" fmla="*/ 137380 h 373024"/>
                <a:gd name="connsiteX5" fmla="*/ 0 w 497105"/>
                <a:gd name="connsiteY5" fmla="*/ 0 h 373024"/>
                <a:gd name="connsiteX0" fmla="*/ 0 w 497105"/>
                <a:gd name="connsiteY0" fmla="*/ 0 h 373024"/>
                <a:gd name="connsiteX1" fmla="*/ 252145 w 497105"/>
                <a:gd name="connsiteY1" fmla="*/ 153351 h 373024"/>
                <a:gd name="connsiteX2" fmla="*/ 497105 w 497105"/>
                <a:gd name="connsiteY2" fmla="*/ 287930 h 373024"/>
                <a:gd name="connsiteX3" fmla="*/ 467020 w 497105"/>
                <a:gd name="connsiteY3" fmla="*/ 373024 h 373024"/>
                <a:gd name="connsiteX4" fmla="*/ 204008 w 497105"/>
                <a:gd name="connsiteY4" fmla="*/ 241070 h 373024"/>
                <a:gd name="connsiteX5" fmla="*/ 21535 w 497105"/>
                <a:gd name="connsiteY5" fmla="*/ 137380 h 373024"/>
                <a:gd name="connsiteX6" fmla="*/ 0 w 497105"/>
                <a:gd name="connsiteY6" fmla="*/ 0 h 373024"/>
                <a:gd name="connsiteX0" fmla="*/ 0 w 497105"/>
                <a:gd name="connsiteY0" fmla="*/ 0 h 373024"/>
                <a:gd name="connsiteX1" fmla="*/ 252145 w 497105"/>
                <a:gd name="connsiteY1" fmla="*/ 153351 h 373024"/>
                <a:gd name="connsiteX2" fmla="*/ 497105 w 497105"/>
                <a:gd name="connsiteY2" fmla="*/ 287930 h 373024"/>
                <a:gd name="connsiteX3" fmla="*/ 467020 w 497105"/>
                <a:gd name="connsiteY3" fmla="*/ 373024 h 373024"/>
                <a:gd name="connsiteX4" fmla="*/ 204008 w 497105"/>
                <a:gd name="connsiteY4" fmla="*/ 241070 h 373024"/>
                <a:gd name="connsiteX5" fmla="*/ 21535 w 497105"/>
                <a:gd name="connsiteY5" fmla="*/ 137380 h 373024"/>
                <a:gd name="connsiteX6" fmla="*/ 0 w 497105"/>
                <a:gd name="connsiteY6" fmla="*/ 0 h 373024"/>
                <a:gd name="connsiteX0" fmla="*/ 0 w 497105"/>
                <a:gd name="connsiteY0" fmla="*/ 0 h 373024"/>
                <a:gd name="connsiteX1" fmla="*/ 252145 w 497105"/>
                <a:gd name="connsiteY1" fmla="*/ 153351 h 373024"/>
                <a:gd name="connsiteX2" fmla="*/ 497105 w 497105"/>
                <a:gd name="connsiteY2" fmla="*/ 287930 h 373024"/>
                <a:gd name="connsiteX3" fmla="*/ 467020 w 497105"/>
                <a:gd name="connsiteY3" fmla="*/ 373024 h 373024"/>
                <a:gd name="connsiteX4" fmla="*/ 204008 w 497105"/>
                <a:gd name="connsiteY4" fmla="*/ 241070 h 373024"/>
                <a:gd name="connsiteX5" fmla="*/ 21535 w 497105"/>
                <a:gd name="connsiteY5" fmla="*/ 137380 h 373024"/>
                <a:gd name="connsiteX6" fmla="*/ 0 w 497105"/>
                <a:gd name="connsiteY6" fmla="*/ 0 h 373024"/>
                <a:gd name="connsiteX0" fmla="*/ 0 w 497105"/>
                <a:gd name="connsiteY0" fmla="*/ 0 h 380353"/>
                <a:gd name="connsiteX1" fmla="*/ 252145 w 497105"/>
                <a:gd name="connsiteY1" fmla="*/ 153351 h 380353"/>
                <a:gd name="connsiteX2" fmla="*/ 497105 w 497105"/>
                <a:gd name="connsiteY2" fmla="*/ 287930 h 380353"/>
                <a:gd name="connsiteX3" fmla="*/ 475096 w 497105"/>
                <a:gd name="connsiteY3" fmla="*/ 380353 h 380353"/>
                <a:gd name="connsiteX4" fmla="*/ 204008 w 497105"/>
                <a:gd name="connsiteY4" fmla="*/ 241070 h 380353"/>
                <a:gd name="connsiteX5" fmla="*/ 21535 w 497105"/>
                <a:gd name="connsiteY5" fmla="*/ 137380 h 380353"/>
                <a:gd name="connsiteX6" fmla="*/ 0 w 497105"/>
                <a:gd name="connsiteY6" fmla="*/ 0 h 380353"/>
                <a:gd name="connsiteX0" fmla="*/ 0 w 480953"/>
                <a:gd name="connsiteY0" fmla="*/ 0 h 380353"/>
                <a:gd name="connsiteX1" fmla="*/ 252145 w 480953"/>
                <a:gd name="connsiteY1" fmla="*/ 153351 h 380353"/>
                <a:gd name="connsiteX2" fmla="*/ 480953 w 480953"/>
                <a:gd name="connsiteY2" fmla="*/ 283044 h 380353"/>
                <a:gd name="connsiteX3" fmla="*/ 475096 w 480953"/>
                <a:gd name="connsiteY3" fmla="*/ 380353 h 380353"/>
                <a:gd name="connsiteX4" fmla="*/ 204008 w 480953"/>
                <a:gd name="connsiteY4" fmla="*/ 241070 h 380353"/>
                <a:gd name="connsiteX5" fmla="*/ 21535 w 480953"/>
                <a:gd name="connsiteY5" fmla="*/ 137380 h 380353"/>
                <a:gd name="connsiteX6" fmla="*/ 0 w 480953"/>
                <a:gd name="connsiteY6" fmla="*/ 0 h 380353"/>
                <a:gd name="connsiteX0" fmla="*/ 0 w 491248"/>
                <a:gd name="connsiteY0" fmla="*/ 0 h 382796"/>
                <a:gd name="connsiteX1" fmla="*/ 252145 w 491248"/>
                <a:gd name="connsiteY1" fmla="*/ 153351 h 382796"/>
                <a:gd name="connsiteX2" fmla="*/ 480953 w 491248"/>
                <a:gd name="connsiteY2" fmla="*/ 283044 h 382796"/>
                <a:gd name="connsiteX3" fmla="*/ 491248 w 491248"/>
                <a:gd name="connsiteY3" fmla="*/ 382796 h 382796"/>
                <a:gd name="connsiteX4" fmla="*/ 204008 w 491248"/>
                <a:gd name="connsiteY4" fmla="*/ 241070 h 382796"/>
                <a:gd name="connsiteX5" fmla="*/ 21535 w 491248"/>
                <a:gd name="connsiteY5" fmla="*/ 137380 h 382796"/>
                <a:gd name="connsiteX6" fmla="*/ 0 w 491248"/>
                <a:gd name="connsiteY6" fmla="*/ 0 h 382796"/>
                <a:gd name="connsiteX0" fmla="*/ 0 w 491248"/>
                <a:gd name="connsiteY0" fmla="*/ 0 h 493664"/>
                <a:gd name="connsiteX1" fmla="*/ 252145 w 491248"/>
                <a:gd name="connsiteY1" fmla="*/ 264219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04008 w 491248"/>
                <a:gd name="connsiteY4" fmla="*/ 351938 h 493664"/>
                <a:gd name="connsiteX5" fmla="*/ 21535 w 491248"/>
                <a:gd name="connsiteY5" fmla="*/ 248248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04008 w 491248"/>
                <a:gd name="connsiteY4" fmla="*/ 351938 h 493664"/>
                <a:gd name="connsiteX5" fmla="*/ 21535 w 491248"/>
                <a:gd name="connsiteY5" fmla="*/ 248248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04008 w 491248"/>
                <a:gd name="connsiteY4" fmla="*/ 351938 h 493664"/>
                <a:gd name="connsiteX5" fmla="*/ 12138 w 491248"/>
                <a:gd name="connsiteY5" fmla="*/ 19707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32200 w 491248"/>
                <a:gd name="connsiteY4" fmla="*/ 351938 h 493664"/>
                <a:gd name="connsiteX5" fmla="*/ 12138 w 491248"/>
                <a:gd name="connsiteY5" fmla="*/ 19707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1555 w 491248"/>
                <a:gd name="connsiteY2" fmla="*/ 393912 h 493664"/>
                <a:gd name="connsiteX3" fmla="*/ 491248 w 491248"/>
                <a:gd name="connsiteY3" fmla="*/ 493664 h 493664"/>
                <a:gd name="connsiteX4" fmla="*/ 232200 w 491248"/>
                <a:gd name="connsiteY4" fmla="*/ 351938 h 493664"/>
                <a:gd name="connsiteX5" fmla="*/ 12138 w 491248"/>
                <a:gd name="connsiteY5" fmla="*/ 19707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1555 w 491248"/>
                <a:gd name="connsiteY2" fmla="*/ 393912 h 493664"/>
                <a:gd name="connsiteX3" fmla="*/ 491248 w 491248"/>
                <a:gd name="connsiteY3" fmla="*/ 493664 h 493664"/>
                <a:gd name="connsiteX4" fmla="*/ 232200 w 491248"/>
                <a:gd name="connsiteY4" fmla="*/ 351938 h 493664"/>
                <a:gd name="connsiteX5" fmla="*/ 21535 w 491248"/>
                <a:gd name="connsiteY5" fmla="*/ 15443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1555 w 491248"/>
                <a:gd name="connsiteY2" fmla="*/ 393912 h 493664"/>
                <a:gd name="connsiteX3" fmla="*/ 491248 w 491248"/>
                <a:gd name="connsiteY3" fmla="*/ 493664 h 493664"/>
                <a:gd name="connsiteX4" fmla="*/ 248352 w 491248"/>
                <a:gd name="connsiteY4" fmla="*/ 334836 h 493664"/>
                <a:gd name="connsiteX5" fmla="*/ 21535 w 491248"/>
                <a:gd name="connsiteY5" fmla="*/ 15443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48352 w 491248"/>
                <a:gd name="connsiteY4" fmla="*/ 334836 h 493664"/>
                <a:gd name="connsiteX5" fmla="*/ 21535 w 491248"/>
                <a:gd name="connsiteY5" fmla="*/ 15443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48352 w 491248"/>
                <a:gd name="connsiteY4" fmla="*/ 334836 h 493664"/>
                <a:gd name="connsiteX5" fmla="*/ 0 w 491248"/>
                <a:gd name="connsiteY5" fmla="*/ 115351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02590 w 491248"/>
                <a:gd name="connsiteY4" fmla="*/ 300635 h 493664"/>
                <a:gd name="connsiteX5" fmla="*/ 0 w 491248"/>
                <a:gd name="connsiteY5" fmla="*/ 115351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13357 w 491248"/>
                <a:gd name="connsiteY4" fmla="*/ 290863 h 493664"/>
                <a:gd name="connsiteX5" fmla="*/ 0 w 491248"/>
                <a:gd name="connsiteY5" fmla="*/ 115351 h 493664"/>
                <a:gd name="connsiteX6" fmla="*/ 0 w 491248"/>
                <a:gd name="connsiteY6" fmla="*/ 0 h 493664"/>
                <a:gd name="connsiteX0" fmla="*/ 0 w 491248"/>
                <a:gd name="connsiteY0" fmla="*/ 0 h 495982"/>
                <a:gd name="connsiteX1" fmla="*/ 270938 w 491248"/>
                <a:gd name="connsiteY1" fmla="*/ 213050 h 495982"/>
                <a:gd name="connsiteX2" fmla="*/ 479630 w 491248"/>
                <a:gd name="connsiteY2" fmla="*/ 406127 h 495982"/>
                <a:gd name="connsiteX3" fmla="*/ 491248 w 491248"/>
                <a:gd name="connsiteY3" fmla="*/ 493664 h 495982"/>
                <a:gd name="connsiteX4" fmla="*/ 421734 w 491248"/>
                <a:gd name="connsiteY4" fmla="*/ 454771 h 495982"/>
                <a:gd name="connsiteX5" fmla="*/ 213357 w 491248"/>
                <a:gd name="connsiteY5" fmla="*/ 290863 h 495982"/>
                <a:gd name="connsiteX6" fmla="*/ 0 w 491248"/>
                <a:gd name="connsiteY6" fmla="*/ 115351 h 495982"/>
                <a:gd name="connsiteX7" fmla="*/ 0 w 491248"/>
                <a:gd name="connsiteY7" fmla="*/ 0 h 495982"/>
                <a:gd name="connsiteX0" fmla="*/ 0 w 491248"/>
                <a:gd name="connsiteY0" fmla="*/ 0 h 497876"/>
                <a:gd name="connsiteX1" fmla="*/ 270938 w 491248"/>
                <a:gd name="connsiteY1" fmla="*/ 213050 h 497876"/>
                <a:gd name="connsiteX2" fmla="*/ 479630 w 491248"/>
                <a:gd name="connsiteY2" fmla="*/ 406127 h 497876"/>
                <a:gd name="connsiteX3" fmla="*/ 491248 w 491248"/>
                <a:gd name="connsiteY3" fmla="*/ 493664 h 497876"/>
                <a:gd name="connsiteX4" fmla="*/ 435193 w 491248"/>
                <a:gd name="connsiteY4" fmla="*/ 466985 h 497876"/>
                <a:gd name="connsiteX5" fmla="*/ 213357 w 491248"/>
                <a:gd name="connsiteY5" fmla="*/ 290863 h 497876"/>
                <a:gd name="connsiteX6" fmla="*/ 0 w 491248"/>
                <a:gd name="connsiteY6" fmla="*/ 115351 h 497876"/>
                <a:gd name="connsiteX7" fmla="*/ 0 w 491248"/>
                <a:gd name="connsiteY7" fmla="*/ 0 h 497876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1248"/>
                <a:gd name="connsiteY0" fmla="*/ 0 h 493664"/>
                <a:gd name="connsiteX1" fmla="*/ 254786 w 491248"/>
                <a:gd name="connsiteY1" fmla="*/ 225266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3941"/>
                <a:gd name="connsiteY0" fmla="*/ 0 h 574283"/>
                <a:gd name="connsiteX1" fmla="*/ 257479 w 493941"/>
                <a:gd name="connsiteY1" fmla="*/ 305885 h 574283"/>
                <a:gd name="connsiteX2" fmla="*/ 482323 w 493941"/>
                <a:gd name="connsiteY2" fmla="*/ 486746 h 574283"/>
                <a:gd name="connsiteX3" fmla="*/ 493941 w 493941"/>
                <a:gd name="connsiteY3" fmla="*/ 574283 h 574283"/>
                <a:gd name="connsiteX4" fmla="*/ 437886 w 493941"/>
                <a:gd name="connsiteY4" fmla="*/ 547604 h 574283"/>
                <a:gd name="connsiteX5" fmla="*/ 216050 w 493941"/>
                <a:gd name="connsiteY5" fmla="*/ 371482 h 574283"/>
                <a:gd name="connsiteX6" fmla="*/ 2693 w 493941"/>
                <a:gd name="connsiteY6" fmla="*/ 195970 h 574283"/>
                <a:gd name="connsiteX7" fmla="*/ 0 w 493941"/>
                <a:gd name="connsiteY7" fmla="*/ 0 h 574283"/>
                <a:gd name="connsiteX0" fmla="*/ 8133 w 502074"/>
                <a:gd name="connsiteY0" fmla="*/ 0 h 574283"/>
                <a:gd name="connsiteX1" fmla="*/ 265612 w 502074"/>
                <a:gd name="connsiteY1" fmla="*/ 305885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224183 w 502074"/>
                <a:gd name="connsiteY5" fmla="*/ 371482 h 574283"/>
                <a:gd name="connsiteX6" fmla="*/ 58 w 502074"/>
                <a:gd name="connsiteY6" fmla="*/ 125123 h 574283"/>
                <a:gd name="connsiteX7" fmla="*/ 8133 w 502074"/>
                <a:gd name="connsiteY7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224183 w 502074"/>
                <a:gd name="connsiteY5" fmla="*/ 371482 h 574283"/>
                <a:gd name="connsiteX6" fmla="*/ 58 w 502074"/>
                <a:gd name="connsiteY6" fmla="*/ 125123 h 574283"/>
                <a:gd name="connsiteX7" fmla="*/ 8133 w 502074"/>
                <a:gd name="connsiteY7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224183 w 502074"/>
                <a:gd name="connsiteY5" fmla="*/ 371482 h 574283"/>
                <a:gd name="connsiteX6" fmla="*/ 112222 w 502074"/>
                <a:gd name="connsiteY6" fmla="*/ 249561 h 574283"/>
                <a:gd name="connsiteX7" fmla="*/ 58 w 502074"/>
                <a:gd name="connsiteY7" fmla="*/ 125123 h 574283"/>
                <a:gd name="connsiteX8" fmla="*/ 8133 w 502074"/>
                <a:gd name="connsiteY8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341035 w 502074"/>
                <a:gd name="connsiteY5" fmla="*/ 469429 h 574283"/>
                <a:gd name="connsiteX6" fmla="*/ 224183 w 502074"/>
                <a:gd name="connsiteY6" fmla="*/ 371482 h 574283"/>
                <a:gd name="connsiteX7" fmla="*/ 112222 w 502074"/>
                <a:gd name="connsiteY7" fmla="*/ 249561 h 574283"/>
                <a:gd name="connsiteX8" fmla="*/ 58 w 502074"/>
                <a:gd name="connsiteY8" fmla="*/ 125123 h 574283"/>
                <a:gd name="connsiteX9" fmla="*/ 8133 w 502074"/>
                <a:gd name="connsiteY9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341035 w 502074"/>
                <a:gd name="connsiteY5" fmla="*/ 469429 h 574283"/>
                <a:gd name="connsiteX6" fmla="*/ 218799 w 502074"/>
                <a:gd name="connsiteY6" fmla="*/ 354381 h 574283"/>
                <a:gd name="connsiteX7" fmla="*/ 112222 w 502074"/>
                <a:gd name="connsiteY7" fmla="*/ 249561 h 574283"/>
                <a:gd name="connsiteX8" fmla="*/ 58 w 502074"/>
                <a:gd name="connsiteY8" fmla="*/ 125123 h 574283"/>
                <a:gd name="connsiteX9" fmla="*/ 8133 w 502074"/>
                <a:gd name="connsiteY9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341035 w 502074"/>
                <a:gd name="connsiteY5" fmla="*/ 469429 h 574283"/>
                <a:gd name="connsiteX6" fmla="*/ 216107 w 502074"/>
                <a:gd name="connsiteY6" fmla="*/ 359267 h 574283"/>
                <a:gd name="connsiteX7" fmla="*/ 112222 w 502074"/>
                <a:gd name="connsiteY7" fmla="*/ 249561 h 574283"/>
                <a:gd name="connsiteX8" fmla="*/ 58 w 502074"/>
                <a:gd name="connsiteY8" fmla="*/ 125123 h 574283"/>
                <a:gd name="connsiteX9" fmla="*/ 8133 w 502074"/>
                <a:gd name="connsiteY9" fmla="*/ 0 h 574283"/>
                <a:gd name="connsiteX0" fmla="*/ 5462 w 499403"/>
                <a:gd name="connsiteY0" fmla="*/ 0 h 574283"/>
                <a:gd name="connsiteX1" fmla="*/ 257557 w 499403"/>
                <a:gd name="connsiteY1" fmla="*/ 283899 h 574283"/>
                <a:gd name="connsiteX2" fmla="*/ 487785 w 499403"/>
                <a:gd name="connsiteY2" fmla="*/ 486746 h 574283"/>
                <a:gd name="connsiteX3" fmla="*/ 499403 w 499403"/>
                <a:gd name="connsiteY3" fmla="*/ 574283 h 574283"/>
                <a:gd name="connsiteX4" fmla="*/ 443348 w 499403"/>
                <a:gd name="connsiteY4" fmla="*/ 547604 h 574283"/>
                <a:gd name="connsiteX5" fmla="*/ 338364 w 499403"/>
                <a:gd name="connsiteY5" fmla="*/ 469429 h 574283"/>
                <a:gd name="connsiteX6" fmla="*/ 213436 w 499403"/>
                <a:gd name="connsiteY6" fmla="*/ 359267 h 574283"/>
                <a:gd name="connsiteX7" fmla="*/ 109551 w 499403"/>
                <a:gd name="connsiteY7" fmla="*/ 249561 h 574283"/>
                <a:gd name="connsiteX8" fmla="*/ 78 w 499403"/>
                <a:gd name="connsiteY8" fmla="*/ 105579 h 574283"/>
                <a:gd name="connsiteX9" fmla="*/ 5462 w 499403"/>
                <a:gd name="connsiteY9" fmla="*/ 0 h 574283"/>
                <a:gd name="connsiteX0" fmla="*/ 5462 w 499403"/>
                <a:gd name="connsiteY0" fmla="*/ 3035 h 577318"/>
                <a:gd name="connsiteX1" fmla="*/ 66480 w 499403"/>
                <a:gd name="connsiteY1" fmla="*/ 52270 h 577318"/>
                <a:gd name="connsiteX2" fmla="*/ 257557 w 499403"/>
                <a:gd name="connsiteY2" fmla="*/ 286934 h 577318"/>
                <a:gd name="connsiteX3" fmla="*/ 487785 w 499403"/>
                <a:gd name="connsiteY3" fmla="*/ 489781 h 577318"/>
                <a:gd name="connsiteX4" fmla="*/ 499403 w 499403"/>
                <a:gd name="connsiteY4" fmla="*/ 577318 h 577318"/>
                <a:gd name="connsiteX5" fmla="*/ 443348 w 499403"/>
                <a:gd name="connsiteY5" fmla="*/ 550639 h 577318"/>
                <a:gd name="connsiteX6" fmla="*/ 338364 w 499403"/>
                <a:gd name="connsiteY6" fmla="*/ 472464 h 577318"/>
                <a:gd name="connsiteX7" fmla="*/ 213436 w 499403"/>
                <a:gd name="connsiteY7" fmla="*/ 362302 h 577318"/>
                <a:gd name="connsiteX8" fmla="*/ 109551 w 499403"/>
                <a:gd name="connsiteY8" fmla="*/ 252596 h 577318"/>
                <a:gd name="connsiteX9" fmla="*/ 78 w 499403"/>
                <a:gd name="connsiteY9" fmla="*/ 108614 h 577318"/>
                <a:gd name="connsiteX10" fmla="*/ 5462 w 499403"/>
                <a:gd name="connsiteY10" fmla="*/ 3035 h 577318"/>
                <a:gd name="connsiteX0" fmla="*/ 5462 w 499403"/>
                <a:gd name="connsiteY0" fmla="*/ 1905 h 576188"/>
                <a:gd name="connsiteX1" fmla="*/ 66480 w 499403"/>
                <a:gd name="connsiteY1" fmla="*/ 65798 h 576188"/>
                <a:gd name="connsiteX2" fmla="*/ 257557 w 499403"/>
                <a:gd name="connsiteY2" fmla="*/ 285804 h 576188"/>
                <a:gd name="connsiteX3" fmla="*/ 487785 w 499403"/>
                <a:gd name="connsiteY3" fmla="*/ 488651 h 576188"/>
                <a:gd name="connsiteX4" fmla="*/ 499403 w 499403"/>
                <a:gd name="connsiteY4" fmla="*/ 576188 h 576188"/>
                <a:gd name="connsiteX5" fmla="*/ 443348 w 499403"/>
                <a:gd name="connsiteY5" fmla="*/ 549509 h 576188"/>
                <a:gd name="connsiteX6" fmla="*/ 338364 w 499403"/>
                <a:gd name="connsiteY6" fmla="*/ 471334 h 576188"/>
                <a:gd name="connsiteX7" fmla="*/ 213436 w 499403"/>
                <a:gd name="connsiteY7" fmla="*/ 361172 h 576188"/>
                <a:gd name="connsiteX8" fmla="*/ 109551 w 499403"/>
                <a:gd name="connsiteY8" fmla="*/ 251466 h 576188"/>
                <a:gd name="connsiteX9" fmla="*/ 78 w 499403"/>
                <a:gd name="connsiteY9" fmla="*/ 107484 h 576188"/>
                <a:gd name="connsiteX10" fmla="*/ 5462 w 499403"/>
                <a:gd name="connsiteY10" fmla="*/ 1905 h 576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403" h="576188">
                  <a:moveTo>
                    <a:pt x="5462" y="1905"/>
                  </a:moveTo>
                  <a:cubicBezTo>
                    <a:pt x="16529" y="-7486"/>
                    <a:pt x="24464" y="18482"/>
                    <a:pt x="66480" y="65798"/>
                  </a:cubicBezTo>
                  <a:cubicBezTo>
                    <a:pt x="108496" y="113115"/>
                    <a:pt x="187340" y="215329"/>
                    <a:pt x="257557" y="285804"/>
                  </a:cubicBezTo>
                  <a:cubicBezTo>
                    <a:pt x="327774" y="356279"/>
                    <a:pt x="451973" y="452039"/>
                    <a:pt x="487785" y="488651"/>
                  </a:cubicBezTo>
                  <a:lnTo>
                    <a:pt x="499403" y="576188"/>
                  </a:lnTo>
                  <a:cubicBezTo>
                    <a:pt x="471375" y="562848"/>
                    <a:pt x="489663" y="583309"/>
                    <a:pt x="443348" y="549509"/>
                  </a:cubicBezTo>
                  <a:cubicBezTo>
                    <a:pt x="416508" y="532033"/>
                    <a:pt x="375337" y="500688"/>
                    <a:pt x="338364" y="471334"/>
                  </a:cubicBezTo>
                  <a:cubicBezTo>
                    <a:pt x="301391" y="441980"/>
                    <a:pt x="251571" y="397817"/>
                    <a:pt x="213436" y="361172"/>
                  </a:cubicBezTo>
                  <a:cubicBezTo>
                    <a:pt x="175301" y="324527"/>
                    <a:pt x="146905" y="292526"/>
                    <a:pt x="109551" y="251466"/>
                  </a:cubicBezTo>
                  <a:cubicBezTo>
                    <a:pt x="72197" y="210406"/>
                    <a:pt x="17426" y="149077"/>
                    <a:pt x="78" y="107484"/>
                  </a:cubicBezTo>
                  <a:cubicBezTo>
                    <a:pt x="-820" y="42161"/>
                    <a:pt x="6360" y="67228"/>
                    <a:pt x="5462" y="1905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B64EC9-2508-4888-8BCC-C42AE344E66E}"/>
                </a:ext>
              </a:extLst>
            </p:cNvPr>
            <p:cNvSpPr/>
            <p:nvPr/>
          </p:nvSpPr>
          <p:spPr>
            <a:xfrm>
              <a:off x="3856714" y="2759825"/>
              <a:ext cx="540719" cy="2078182"/>
            </a:xfrm>
            <a:custGeom>
              <a:avLst/>
              <a:gdLst>
                <a:gd name="connsiteX0" fmla="*/ 25146 w 540535"/>
                <a:gd name="connsiteY0" fmla="*/ 0 h 2078182"/>
                <a:gd name="connsiteX1" fmla="*/ 207 w 540535"/>
                <a:gd name="connsiteY1" fmla="*/ 423950 h 2078182"/>
                <a:gd name="connsiteX2" fmla="*/ 16833 w 540535"/>
                <a:gd name="connsiteY2" fmla="*/ 723208 h 2078182"/>
                <a:gd name="connsiteX3" fmla="*/ 75022 w 540535"/>
                <a:gd name="connsiteY3" fmla="*/ 1122219 h 2078182"/>
                <a:gd name="connsiteX4" fmla="*/ 224651 w 540535"/>
                <a:gd name="connsiteY4" fmla="*/ 1413164 h 2078182"/>
                <a:gd name="connsiteX5" fmla="*/ 540535 w 540535"/>
                <a:gd name="connsiteY5" fmla="*/ 2078182 h 2078182"/>
                <a:gd name="connsiteX0" fmla="*/ 25330 w 540719"/>
                <a:gd name="connsiteY0" fmla="*/ 0 h 2078182"/>
                <a:gd name="connsiteX1" fmla="*/ 391 w 540719"/>
                <a:gd name="connsiteY1" fmla="*/ 423950 h 2078182"/>
                <a:gd name="connsiteX2" fmla="*/ 17017 w 540719"/>
                <a:gd name="connsiteY2" fmla="*/ 723208 h 2078182"/>
                <a:gd name="connsiteX3" fmla="*/ 99019 w 540719"/>
                <a:gd name="connsiteY3" fmla="*/ 1122219 h 2078182"/>
                <a:gd name="connsiteX4" fmla="*/ 224835 w 540719"/>
                <a:gd name="connsiteY4" fmla="*/ 1413164 h 2078182"/>
                <a:gd name="connsiteX5" fmla="*/ 540719 w 540719"/>
                <a:gd name="connsiteY5" fmla="*/ 2078182 h 2078182"/>
                <a:gd name="connsiteX0" fmla="*/ 25330 w 540719"/>
                <a:gd name="connsiteY0" fmla="*/ 0 h 2078182"/>
                <a:gd name="connsiteX1" fmla="*/ 391 w 540719"/>
                <a:gd name="connsiteY1" fmla="*/ 423950 h 2078182"/>
                <a:gd name="connsiteX2" fmla="*/ 17017 w 540719"/>
                <a:gd name="connsiteY2" fmla="*/ 723208 h 2078182"/>
                <a:gd name="connsiteX3" fmla="*/ 99019 w 540719"/>
                <a:gd name="connsiteY3" fmla="*/ 1122219 h 2078182"/>
                <a:gd name="connsiteX4" fmla="*/ 281985 w 540719"/>
                <a:gd name="connsiteY4" fmla="*/ 1586995 h 2078182"/>
                <a:gd name="connsiteX5" fmla="*/ 540719 w 540719"/>
                <a:gd name="connsiteY5" fmla="*/ 2078182 h 207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719" h="2078182">
                  <a:moveTo>
                    <a:pt x="25330" y="0"/>
                  </a:moveTo>
                  <a:cubicBezTo>
                    <a:pt x="13553" y="151707"/>
                    <a:pt x="1777" y="303415"/>
                    <a:pt x="391" y="423950"/>
                  </a:cubicBezTo>
                  <a:cubicBezTo>
                    <a:pt x="-995" y="544485"/>
                    <a:pt x="579" y="606830"/>
                    <a:pt x="17017" y="723208"/>
                  </a:cubicBezTo>
                  <a:cubicBezTo>
                    <a:pt x="33455" y="839586"/>
                    <a:pt x="54858" y="978255"/>
                    <a:pt x="99019" y="1122219"/>
                  </a:cubicBezTo>
                  <a:cubicBezTo>
                    <a:pt x="143180" y="1266183"/>
                    <a:pt x="204400" y="1427668"/>
                    <a:pt x="281985" y="1586995"/>
                  </a:cubicBezTo>
                  <a:cubicBezTo>
                    <a:pt x="359571" y="1746322"/>
                    <a:pt x="421570" y="1825336"/>
                    <a:pt x="540719" y="2078182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E80D99-6580-4603-A23A-0150DF0EF829}"/>
                </a:ext>
              </a:extLst>
            </p:cNvPr>
            <p:cNvSpPr/>
            <p:nvPr/>
          </p:nvSpPr>
          <p:spPr>
            <a:xfrm>
              <a:off x="336553" y="1391728"/>
              <a:ext cx="3096603" cy="2182744"/>
            </a:xfrm>
            <a:custGeom>
              <a:avLst/>
              <a:gdLst>
                <a:gd name="connsiteX0" fmla="*/ 982504 w 3060685"/>
                <a:gd name="connsiteY0" fmla="*/ 2219885 h 2219885"/>
                <a:gd name="connsiteX1" fmla="*/ 334111 w 3060685"/>
                <a:gd name="connsiteY1" fmla="*/ 1446801 h 2219885"/>
                <a:gd name="connsiteX2" fmla="*/ 26540 w 3060685"/>
                <a:gd name="connsiteY2" fmla="*/ 740219 h 2219885"/>
                <a:gd name="connsiteX3" fmla="*/ 76416 w 3060685"/>
                <a:gd name="connsiteY3" fmla="*/ 283019 h 2219885"/>
                <a:gd name="connsiteX4" fmla="*/ 558554 w 3060685"/>
                <a:gd name="connsiteY4" fmla="*/ 17012 h 2219885"/>
                <a:gd name="connsiteX5" fmla="*/ 999129 w 3060685"/>
                <a:gd name="connsiteY5" fmla="*/ 50263 h 2219885"/>
                <a:gd name="connsiteX6" fmla="*/ 1581020 w 3060685"/>
                <a:gd name="connsiteY6" fmla="*/ 241456 h 2219885"/>
                <a:gd name="connsiteX7" fmla="*/ 2320853 w 3060685"/>
                <a:gd name="connsiteY7" fmla="*/ 864910 h 2219885"/>
                <a:gd name="connsiteX8" fmla="*/ 3060685 w 3060685"/>
                <a:gd name="connsiteY8" fmla="*/ 1604743 h 2219885"/>
                <a:gd name="connsiteX0" fmla="*/ 982504 w 3060685"/>
                <a:gd name="connsiteY0" fmla="*/ 2225765 h 2225765"/>
                <a:gd name="connsiteX1" fmla="*/ 334111 w 3060685"/>
                <a:gd name="connsiteY1" fmla="*/ 1452681 h 2225765"/>
                <a:gd name="connsiteX2" fmla="*/ 26540 w 3060685"/>
                <a:gd name="connsiteY2" fmla="*/ 746099 h 2225765"/>
                <a:gd name="connsiteX3" fmla="*/ 76416 w 3060685"/>
                <a:gd name="connsiteY3" fmla="*/ 288899 h 2225765"/>
                <a:gd name="connsiteX4" fmla="*/ 558554 w 3060685"/>
                <a:gd name="connsiteY4" fmla="*/ 22892 h 2225765"/>
                <a:gd name="connsiteX5" fmla="*/ 1057318 w 3060685"/>
                <a:gd name="connsiteY5" fmla="*/ 39518 h 2225765"/>
                <a:gd name="connsiteX6" fmla="*/ 1581020 w 3060685"/>
                <a:gd name="connsiteY6" fmla="*/ 247336 h 2225765"/>
                <a:gd name="connsiteX7" fmla="*/ 2320853 w 3060685"/>
                <a:gd name="connsiteY7" fmla="*/ 870790 h 2225765"/>
                <a:gd name="connsiteX8" fmla="*/ 3060685 w 3060685"/>
                <a:gd name="connsiteY8" fmla="*/ 1610623 h 2225765"/>
                <a:gd name="connsiteX0" fmla="*/ 1045594 w 3123775"/>
                <a:gd name="connsiteY0" fmla="*/ 2228792 h 2228792"/>
                <a:gd name="connsiteX1" fmla="*/ 397201 w 3123775"/>
                <a:gd name="connsiteY1" fmla="*/ 1455708 h 2228792"/>
                <a:gd name="connsiteX2" fmla="*/ 89630 w 3123775"/>
                <a:gd name="connsiteY2" fmla="*/ 749126 h 2228792"/>
                <a:gd name="connsiteX3" fmla="*/ 39754 w 3123775"/>
                <a:gd name="connsiteY3" fmla="*/ 333490 h 2228792"/>
                <a:gd name="connsiteX4" fmla="*/ 621644 w 3123775"/>
                <a:gd name="connsiteY4" fmla="*/ 25919 h 2228792"/>
                <a:gd name="connsiteX5" fmla="*/ 1120408 w 3123775"/>
                <a:gd name="connsiteY5" fmla="*/ 42545 h 2228792"/>
                <a:gd name="connsiteX6" fmla="*/ 1644110 w 3123775"/>
                <a:gd name="connsiteY6" fmla="*/ 250363 h 2228792"/>
                <a:gd name="connsiteX7" fmla="*/ 2383943 w 3123775"/>
                <a:gd name="connsiteY7" fmla="*/ 873817 h 2228792"/>
                <a:gd name="connsiteX8" fmla="*/ 3123775 w 3123775"/>
                <a:gd name="connsiteY8" fmla="*/ 1613650 h 2228792"/>
                <a:gd name="connsiteX0" fmla="*/ 1026532 w 3104713"/>
                <a:gd name="connsiteY0" fmla="*/ 2208394 h 2208394"/>
                <a:gd name="connsiteX1" fmla="*/ 378139 w 3104713"/>
                <a:gd name="connsiteY1" fmla="*/ 1435310 h 2208394"/>
                <a:gd name="connsiteX2" fmla="*/ 70568 w 3104713"/>
                <a:gd name="connsiteY2" fmla="*/ 728728 h 2208394"/>
                <a:gd name="connsiteX3" fmla="*/ 20692 w 3104713"/>
                <a:gd name="connsiteY3" fmla="*/ 313092 h 2208394"/>
                <a:gd name="connsiteX4" fmla="*/ 344887 w 3104713"/>
                <a:gd name="connsiteY4" fmla="*/ 38771 h 2208394"/>
                <a:gd name="connsiteX5" fmla="*/ 1101346 w 3104713"/>
                <a:gd name="connsiteY5" fmla="*/ 22147 h 2208394"/>
                <a:gd name="connsiteX6" fmla="*/ 1625048 w 3104713"/>
                <a:gd name="connsiteY6" fmla="*/ 229965 h 2208394"/>
                <a:gd name="connsiteX7" fmla="*/ 2364881 w 3104713"/>
                <a:gd name="connsiteY7" fmla="*/ 853419 h 2208394"/>
                <a:gd name="connsiteX8" fmla="*/ 3104713 w 3104713"/>
                <a:gd name="connsiteY8" fmla="*/ 1593252 h 2208394"/>
                <a:gd name="connsiteX0" fmla="*/ 1026532 w 3104713"/>
                <a:gd name="connsiteY0" fmla="*/ 2180498 h 2180498"/>
                <a:gd name="connsiteX1" fmla="*/ 378139 w 3104713"/>
                <a:gd name="connsiteY1" fmla="*/ 1407414 h 2180498"/>
                <a:gd name="connsiteX2" fmla="*/ 70568 w 3104713"/>
                <a:gd name="connsiteY2" fmla="*/ 700832 h 2180498"/>
                <a:gd name="connsiteX3" fmla="*/ 20692 w 3104713"/>
                <a:gd name="connsiteY3" fmla="*/ 285196 h 2180498"/>
                <a:gd name="connsiteX4" fmla="*/ 344887 w 3104713"/>
                <a:gd name="connsiteY4" fmla="*/ 10875 h 2180498"/>
                <a:gd name="connsiteX5" fmla="*/ 1051470 w 3104713"/>
                <a:gd name="connsiteY5" fmla="*/ 69066 h 2180498"/>
                <a:gd name="connsiteX6" fmla="*/ 1625048 w 3104713"/>
                <a:gd name="connsiteY6" fmla="*/ 202069 h 2180498"/>
                <a:gd name="connsiteX7" fmla="*/ 2364881 w 3104713"/>
                <a:gd name="connsiteY7" fmla="*/ 825523 h 2180498"/>
                <a:gd name="connsiteX8" fmla="*/ 3104713 w 3104713"/>
                <a:gd name="connsiteY8" fmla="*/ 1565356 h 2180498"/>
                <a:gd name="connsiteX0" fmla="*/ 1026532 w 3104713"/>
                <a:gd name="connsiteY0" fmla="*/ 2181117 h 2181117"/>
                <a:gd name="connsiteX1" fmla="*/ 378139 w 3104713"/>
                <a:gd name="connsiteY1" fmla="*/ 1408033 h 2181117"/>
                <a:gd name="connsiteX2" fmla="*/ 70568 w 3104713"/>
                <a:gd name="connsiteY2" fmla="*/ 701451 h 2181117"/>
                <a:gd name="connsiteX3" fmla="*/ 20692 w 3104713"/>
                <a:gd name="connsiteY3" fmla="*/ 285815 h 2181117"/>
                <a:gd name="connsiteX4" fmla="*/ 344887 w 3104713"/>
                <a:gd name="connsiteY4" fmla="*/ 11494 h 2181117"/>
                <a:gd name="connsiteX5" fmla="*/ 1051470 w 3104713"/>
                <a:gd name="connsiteY5" fmla="*/ 69685 h 2181117"/>
                <a:gd name="connsiteX6" fmla="*/ 1616735 w 3104713"/>
                <a:gd name="connsiteY6" fmla="*/ 235939 h 2181117"/>
                <a:gd name="connsiteX7" fmla="*/ 2364881 w 3104713"/>
                <a:gd name="connsiteY7" fmla="*/ 826142 h 2181117"/>
                <a:gd name="connsiteX8" fmla="*/ 3104713 w 3104713"/>
                <a:gd name="connsiteY8" fmla="*/ 1565975 h 2181117"/>
                <a:gd name="connsiteX0" fmla="*/ 1018422 w 3096603"/>
                <a:gd name="connsiteY0" fmla="*/ 2181117 h 2181117"/>
                <a:gd name="connsiteX1" fmla="*/ 370029 w 3096603"/>
                <a:gd name="connsiteY1" fmla="*/ 1408033 h 2181117"/>
                <a:gd name="connsiteX2" fmla="*/ 95709 w 3096603"/>
                <a:gd name="connsiteY2" fmla="*/ 792891 h 2181117"/>
                <a:gd name="connsiteX3" fmla="*/ 12582 w 3096603"/>
                <a:gd name="connsiteY3" fmla="*/ 285815 h 2181117"/>
                <a:gd name="connsiteX4" fmla="*/ 336777 w 3096603"/>
                <a:gd name="connsiteY4" fmla="*/ 11494 h 2181117"/>
                <a:gd name="connsiteX5" fmla="*/ 1043360 w 3096603"/>
                <a:gd name="connsiteY5" fmla="*/ 69685 h 2181117"/>
                <a:gd name="connsiteX6" fmla="*/ 1608625 w 3096603"/>
                <a:gd name="connsiteY6" fmla="*/ 235939 h 2181117"/>
                <a:gd name="connsiteX7" fmla="*/ 2356771 w 3096603"/>
                <a:gd name="connsiteY7" fmla="*/ 826142 h 2181117"/>
                <a:gd name="connsiteX8" fmla="*/ 3096603 w 3096603"/>
                <a:gd name="connsiteY8" fmla="*/ 1565975 h 2181117"/>
                <a:gd name="connsiteX0" fmla="*/ 1018422 w 3096603"/>
                <a:gd name="connsiteY0" fmla="*/ 2182744 h 2182744"/>
                <a:gd name="connsiteX1" fmla="*/ 370029 w 3096603"/>
                <a:gd name="connsiteY1" fmla="*/ 1409660 h 2182744"/>
                <a:gd name="connsiteX2" fmla="*/ 95709 w 3096603"/>
                <a:gd name="connsiteY2" fmla="*/ 794518 h 2182744"/>
                <a:gd name="connsiteX3" fmla="*/ 12582 w 3096603"/>
                <a:gd name="connsiteY3" fmla="*/ 287442 h 2182744"/>
                <a:gd name="connsiteX4" fmla="*/ 336777 w 3096603"/>
                <a:gd name="connsiteY4" fmla="*/ 13121 h 2182744"/>
                <a:gd name="connsiteX5" fmla="*/ 1043360 w 3096603"/>
                <a:gd name="connsiteY5" fmla="*/ 71312 h 2182744"/>
                <a:gd name="connsiteX6" fmla="*/ 1575374 w 3096603"/>
                <a:gd name="connsiteY6" fmla="*/ 312381 h 2182744"/>
                <a:gd name="connsiteX7" fmla="*/ 2356771 w 3096603"/>
                <a:gd name="connsiteY7" fmla="*/ 827769 h 2182744"/>
                <a:gd name="connsiteX8" fmla="*/ 3096603 w 3096603"/>
                <a:gd name="connsiteY8" fmla="*/ 1567602 h 2182744"/>
                <a:gd name="connsiteX0" fmla="*/ 1018422 w 3096603"/>
                <a:gd name="connsiteY0" fmla="*/ 2182744 h 2182744"/>
                <a:gd name="connsiteX1" fmla="*/ 370029 w 3096603"/>
                <a:gd name="connsiteY1" fmla="*/ 1409660 h 2182744"/>
                <a:gd name="connsiteX2" fmla="*/ 95709 w 3096603"/>
                <a:gd name="connsiteY2" fmla="*/ 794518 h 2182744"/>
                <a:gd name="connsiteX3" fmla="*/ 12582 w 3096603"/>
                <a:gd name="connsiteY3" fmla="*/ 287442 h 2182744"/>
                <a:gd name="connsiteX4" fmla="*/ 336777 w 3096603"/>
                <a:gd name="connsiteY4" fmla="*/ 13121 h 2182744"/>
                <a:gd name="connsiteX5" fmla="*/ 1043360 w 3096603"/>
                <a:gd name="connsiteY5" fmla="*/ 71312 h 2182744"/>
                <a:gd name="connsiteX6" fmla="*/ 1575374 w 3096603"/>
                <a:gd name="connsiteY6" fmla="*/ 312381 h 2182744"/>
                <a:gd name="connsiteX7" fmla="*/ 2265331 w 3096603"/>
                <a:gd name="connsiteY7" fmla="*/ 827769 h 2182744"/>
                <a:gd name="connsiteX8" fmla="*/ 3096603 w 3096603"/>
                <a:gd name="connsiteY8" fmla="*/ 1567602 h 218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6603" h="2182744">
                  <a:moveTo>
                    <a:pt x="1018422" y="2182744"/>
                  </a:moveTo>
                  <a:cubicBezTo>
                    <a:pt x="773889" y="1919507"/>
                    <a:pt x="523814" y="1641031"/>
                    <a:pt x="370029" y="1409660"/>
                  </a:cubicBezTo>
                  <a:cubicBezTo>
                    <a:pt x="216244" y="1178289"/>
                    <a:pt x="155283" y="981554"/>
                    <a:pt x="95709" y="794518"/>
                  </a:cubicBezTo>
                  <a:cubicBezTo>
                    <a:pt x="36135" y="607482"/>
                    <a:pt x="-27596" y="417675"/>
                    <a:pt x="12582" y="287442"/>
                  </a:cubicBezTo>
                  <a:cubicBezTo>
                    <a:pt x="52760" y="157209"/>
                    <a:pt x="164981" y="49143"/>
                    <a:pt x="336777" y="13121"/>
                  </a:cubicBezTo>
                  <a:cubicBezTo>
                    <a:pt x="508573" y="-22901"/>
                    <a:pt x="836927" y="21435"/>
                    <a:pt x="1043360" y="71312"/>
                  </a:cubicBezTo>
                  <a:cubicBezTo>
                    <a:pt x="1249793" y="121189"/>
                    <a:pt x="1371712" y="186305"/>
                    <a:pt x="1575374" y="312381"/>
                  </a:cubicBezTo>
                  <a:cubicBezTo>
                    <a:pt x="1779036" y="438457"/>
                    <a:pt x="2018720" y="600555"/>
                    <a:pt x="2265331" y="827769"/>
                  </a:cubicBezTo>
                  <a:cubicBezTo>
                    <a:pt x="2511942" y="1054983"/>
                    <a:pt x="2849992" y="1311292"/>
                    <a:pt x="3096603" y="1567602"/>
                  </a:cubicBez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A2198A-CF73-4846-9C40-2012BAA863E6}"/>
                </a:ext>
              </a:extLst>
            </p:cNvPr>
            <p:cNvSpPr/>
            <p:nvPr/>
          </p:nvSpPr>
          <p:spPr>
            <a:xfrm>
              <a:off x="3101302" y="1612929"/>
              <a:ext cx="282633" cy="257694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26684C-5A53-481F-AA56-B5306A87A550}"/>
                </a:ext>
              </a:extLst>
            </p:cNvPr>
            <p:cNvSpPr/>
            <p:nvPr/>
          </p:nvSpPr>
          <p:spPr>
            <a:xfrm>
              <a:off x="3071990" y="1695018"/>
              <a:ext cx="282633" cy="257694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B5F3D35-A965-4976-A961-D13C3C513A48}"/>
                </a:ext>
              </a:extLst>
            </p:cNvPr>
            <p:cNvSpPr/>
            <p:nvPr/>
          </p:nvSpPr>
          <p:spPr>
            <a:xfrm>
              <a:off x="474326" y="3633487"/>
              <a:ext cx="282633" cy="257694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48D1EC9-836A-4949-8417-BB27886EE390}"/>
                </a:ext>
              </a:extLst>
            </p:cNvPr>
            <p:cNvSpPr/>
            <p:nvPr/>
          </p:nvSpPr>
          <p:spPr>
            <a:xfrm>
              <a:off x="461074" y="3725444"/>
              <a:ext cx="287427" cy="286349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315C70E-EF0B-4C93-8A6A-4FA3570FB1D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23829" y="2233352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A892A9E-1156-4781-940C-DF9809DF6593}"/>
                </a:ext>
              </a:extLst>
            </p:cNvPr>
            <p:cNvCxnSpPr>
              <a:cxnSpLocks/>
            </p:cNvCxnSpPr>
            <p:nvPr/>
          </p:nvCxnSpPr>
          <p:spPr>
            <a:xfrm rot="60000">
              <a:off x="3452900" y="2236123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A2AE1A8-5C39-4620-83A8-A0D4B59C7DC8}"/>
                </a:ext>
              </a:extLst>
            </p:cNvPr>
            <p:cNvCxnSpPr>
              <a:cxnSpLocks/>
            </p:cNvCxnSpPr>
            <p:nvPr/>
          </p:nvCxnSpPr>
          <p:spPr>
            <a:xfrm rot="360000">
              <a:off x="3808739" y="2784766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50DF7C3-9361-43A1-B3B0-F13349B469BF}"/>
                </a:ext>
              </a:extLst>
            </p:cNvPr>
            <p:cNvCxnSpPr>
              <a:cxnSpLocks/>
            </p:cNvCxnSpPr>
            <p:nvPr/>
          </p:nvCxnSpPr>
          <p:spPr>
            <a:xfrm rot="11220000">
              <a:off x="3937810" y="2787537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BBC6D96-F4FC-44BA-AB73-C72BAACB3DA4}"/>
                </a:ext>
              </a:extLst>
            </p:cNvPr>
            <p:cNvCxnSpPr/>
            <p:nvPr/>
          </p:nvCxnSpPr>
          <p:spPr>
            <a:xfrm>
              <a:off x="4526402" y="2637904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122E601-0CF7-4179-BD99-74D7514512BD}"/>
                </a:ext>
              </a:extLst>
            </p:cNvPr>
            <p:cNvCxnSpPr>
              <a:cxnSpLocks/>
            </p:cNvCxnSpPr>
            <p:nvPr/>
          </p:nvCxnSpPr>
          <p:spPr>
            <a:xfrm rot="10860000">
              <a:off x="4655473" y="2640675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D0BE5AA-B921-4DB3-9688-B5D55AA1D5F7}"/>
                </a:ext>
              </a:extLst>
            </p:cNvPr>
            <p:cNvCxnSpPr>
              <a:cxnSpLocks/>
            </p:cNvCxnSpPr>
            <p:nvPr/>
          </p:nvCxnSpPr>
          <p:spPr>
            <a:xfrm rot="10140000">
              <a:off x="6806858" y="2790307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309CB99-9116-4E89-9E9D-3278C656B74C}"/>
                </a:ext>
              </a:extLst>
            </p:cNvPr>
            <p:cNvCxnSpPr>
              <a:cxnSpLocks/>
            </p:cNvCxnSpPr>
            <p:nvPr/>
          </p:nvCxnSpPr>
          <p:spPr>
            <a:xfrm rot="21000000">
              <a:off x="6935929" y="2793078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D8C6089-37BD-4059-911E-1EF1D0B3BD38}"/>
                </a:ext>
              </a:extLst>
            </p:cNvPr>
            <p:cNvCxnSpPr>
              <a:cxnSpLocks/>
            </p:cNvCxnSpPr>
            <p:nvPr/>
          </p:nvCxnSpPr>
          <p:spPr>
            <a:xfrm rot="20700000">
              <a:off x="7241891" y="2726575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9BB0C40-F084-4618-A469-38AF4E8AB020}"/>
                </a:ext>
              </a:extLst>
            </p:cNvPr>
            <p:cNvCxnSpPr>
              <a:cxnSpLocks/>
            </p:cNvCxnSpPr>
            <p:nvPr/>
          </p:nvCxnSpPr>
          <p:spPr>
            <a:xfrm rot="9960000">
              <a:off x="7370962" y="2729346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85ED99-C8D2-4DC8-A360-E7B9DB57D9FF}"/>
                </a:ext>
              </a:extLst>
            </p:cNvPr>
            <p:cNvSpPr txBox="1"/>
            <p:nvPr/>
          </p:nvSpPr>
          <p:spPr>
            <a:xfrm>
              <a:off x="471431" y="5679237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EBEE574-F934-45D3-856B-692BC15DC066}"/>
                </a:ext>
              </a:extLst>
            </p:cNvPr>
            <p:cNvSpPr txBox="1"/>
            <p:nvPr/>
          </p:nvSpPr>
          <p:spPr>
            <a:xfrm>
              <a:off x="8722443" y="5679237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N</a:t>
              </a: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043AAC5-62E8-4DD5-A414-13F736C9D2DF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25" y="5453063"/>
              <a:ext cx="0" cy="264486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FC20E31-1657-4077-9C65-DF9442A06261}"/>
                </a:ext>
              </a:extLst>
            </p:cNvPr>
            <p:cNvSpPr txBox="1"/>
            <p:nvPr/>
          </p:nvSpPr>
          <p:spPr>
            <a:xfrm flipH="1">
              <a:off x="5873040" y="5730671"/>
              <a:ext cx="101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>
                  <a:solidFill>
                    <a:srgbClr val="FF0000"/>
                  </a:solidFill>
                </a:rPr>
                <a:t>Longitudinal Section </a:t>
              </a:r>
              <a:r>
                <a:rPr lang="en-ZA" sz="1200" b="1" dirty="0">
                  <a:solidFill>
                    <a:srgbClr val="FF0000"/>
                  </a:solidFill>
                </a:rPr>
                <a:t>KL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02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811766AF-300E-43D0-B15B-D98BDB2F21B8}"/>
              </a:ext>
            </a:extLst>
          </p:cNvPr>
          <p:cNvGrpSpPr/>
          <p:nvPr/>
        </p:nvGrpSpPr>
        <p:grpSpPr>
          <a:xfrm>
            <a:off x="-14366" y="376217"/>
            <a:ext cx="9191553" cy="5814451"/>
            <a:chOff x="-14366" y="376217"/>
            <a:chExt cx="9191553" cy="581445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FB02952-9D3E-41C3-96FF-F8F455DB8AEA}"/>
                </a:ext>
              </a:extLst>
            </p:cNvPr>
            <p:cNvSpPr txBox="1"/>
            <p:nvPr/>
          </p:nvSpPr>
          <p:spPr>
            <a:xfrm>
              <a:off x="0" y="376217"/>
              <a:ext cx="9104102" cy="984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dirty="0"/>
                <a:t>Simplified Geologic Transverse Section NM</a:t>
              </a:r>
            </a:p>
            <a:p>
              <a:pPr algn="ctr"/>
              <a:r>
                <a:rPr lang="en-ZA" sz="2000" dirty="0"/>
                <a:t>Herbertsdale March 2016 Project</a:t>
              </a:r>
            </a:p>
            <a:p>
              <a:pPr algn="ctr"/>
              <a:r>
                <a:rPr lang="en-ZA" dirty="0"/>
                <a:t>Vertical Exaggeration ~ 2.7x</a:t>
              </a:r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2ECBF55C-8086-4877-88FE-7236964EE787}"/>
                </a:ext>
              </a:extLst>
            </p:cNvPr>
            <p:cNvSpPr/>
            <p:nvPr/>
          </p:nvSpPr>
          <p:spPr>
            <a:xfrm flipH="1">
              <a:off x="283855" y="3225338"/>
              <a:ext cx="7955280" cy="2244437"/>
            </a:xfrm>
            <a:custGeom>
              <a:avLst/>
              <a:gdLst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82633 w 7955280"/>
                <a:gd name="connsiteY26" fmla="*/ 357447 h 2244437"/>
                <a:gd name="connsiteX27" fmla="*/ 0 w 7955280"/>
                <a:gd name="connsiteY27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82633 w 7955280"/>
                <a:gd name="connsiteY26" fmla="*/ 357447 h 2244437"/>
                <a:gd name="connsiteX27" fmla="*/ 0 w 7955280"/>
                <a:gd name="connsiteY27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308827 w 7955280"/>
                <a:gd name="connsiteY26" fmla="*/ 433647 h 2244437"/>
                <a:gd name="connsiteX27" fmla="*/ 0 w 7955280"/>
                <a:gd name="connsiteY27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332553 w 7955280"/>
                <a:gd name="connsiteY26" fmla="*/ 329868 h 2244437"/>
                <a:gd name="connsiteX27" fmla="*/ 308827 w 7955280"/>
                <a:gd name="connsiteY27" fmla="*/ 433647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77784 w 7955280"/>
                <a:gd name="connsiteY26" fmla="*/ 363206 h 2244437"/>
                <a:gd name="connsiteX27" fmla="*/ 308827 w 7955280"/>
                <a:gd name="connsiteY27" fmla="*/ 433647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40575 w 7955280"/>
                <a:gd name="connsiteY25" fmla="*/ 157942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31768 w 7955280"/>
                <a:gd name="connsiteY23" fmla="*/ 133004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588905 w 7955280"/>
                <a:gd name="connsiteY23" fmla="*/ 135386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588905 w 7955280"/>
                <a:gd name="connsiteY23" fmla="*/ 135386 h 2244437"/>
                <a:gd name="connsiteX24" fmla="*/ 507077 w 7955280"/>
                <a:gd name="connsiteY24" fmla="*/ 207818 h 2244437"/>
                <a:gd name="connsiteX25" fmla="*/ 426288 w 7955280"/>
                <a:gd name="connsiteY25" fmla="*/ 155561 h 2244437"/>
                <a:gd name="connsiteX26" fmla="*/ 277784 w 7955280"/>
                <a:gd name="connsiteY26" fmla="*/ 363206 h 2244437"/>
                <a:gd name="connsiteX27" fmla="*/ 137377 w 7955280"/>
                <a:gd name="connsiteY27" fmla="*/ 740829 h 2244437"/>
                <a:gd name="connsiteX28" fmla="*/ 0 w 7955280"/>
                <a:gd name="connsiteY28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49259 w 7955280"/>
                <a:gd name="connsiteY23" fmla="*/ 208425 h 2244437"/>
                <a:gd name="connsiteX24" fmla="*/ 588905 w 7955280"/>
                <a:gd name="connsiteY24" fmla="*/ 135386 h 2244437"/>
                <a:gd name="connsiteX25" fmla="*/ 507077 w 7955280"/>
                <a:gd name="connsiteY25" fmla="*/ 207818 h 2244437"/>
                <a:gd name="connsiteX26" fmla="*/ 426288 w 7955280"/>
                <a:gd name="connsiteY26" fmla="*/ 155561 h 2244437"/>
                <a:gd name="connsiteX27" fmla="*/ 277784 w 7955280"/>
                <a:gd name="connsiteY27" fmla="*/ 363206 h 2244437"/>
                <a:gd name="connsiteX28" fmla="*/ 137377 w 7955280"/>
                <a:gd name="connsiteY28" fmla="*/ 740829 h 2244437"/>
                <a:gd name="connsiteX29" fmla="*/ 0 w 7955280"/>
                <a:gd name="connsiteY29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748146 w 7955280"/>
                <a:gd name="connsiteY22" fmla="*/ 299258 h 2244437"/>
                <a:gd name="connsiteX23" fmla="*/ 663547 w 7955280"/>
                <a:gd name="connsiteY23" fmla="*/ 203662 h 2244437"/>
                <a:gd name="connsiteX24" fmla="*/ 588905 w 7955280"/>
                <a:gd name="connsiteY24" fmla="*/ 135386 h 2244437"/>
                <a:gd name="connsiteX25" fmla="*/ 507077 w 7955280"/>
                <a:gd name="connsiteY25" fmla="*/ 207818 h 2244437"/>
                <a:gd name="connsiteX26" fmla="*/ 426288 w 7955280"/>
                <a:gd name="connsiteY26" fmla="*/ 155561 h 2244437"/>
                <a:gd name="connsiteX27" fmla="*/ 277784 w 7955280"/>
                <a:gd name="connsiteY27" fmla="*/ 363206 h 2244437"/>
                <a:gd name="connsiteX28" fmla="*/ 137377 w 7955280"/>
                <a:gd name="connsiteY28" fmla="*/ 740829 h 2244437"/>
                <a:gd name="connsiteX29" fmla="*/ 0 w 7955280"/>
                <a:gd name="connsiteY29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863572 w 7955280"/>
                <a:gd name="connsiteY22" fmla="*/ 251287 h 2244437"/>
                <a:gd name="connsiteX23" fmla="*/ 748146 w 7955280"/>
                <a:gd name="connsiteY23" fmla="*/ 299258 h 2244437"/>
                <a:gd name="connsiteX24" fmla="*/ 663547 w 7955280"/>
                <a:gd name="connsiteY24" fmla="*/ 203662 h 2244437"/>
                <a:gd name="connsiteX25" fmla="*/ 588905 w 7955280"/>
                <a:gd name="connsiteY25" fmla="*/ 135386 h 2244437"/>
                <a:gd name="connsiteX26" fmla="*/ 507077 w 7955280"/>
                <a:gd name="connsiteY26" fmla="*/ 207818 h 2244437"/>
                <a:gd name="connsiteX27" fmla="*/ 426288 w 7955280"/>
                <a:gd name="connsiteY27" fmla="*/ 155561 h 2244437"/>
                <a:gd name="connsiteX28" fmla="*/ 277784 w 7955280"/>
                <a:gd name="connsiteY28" fmla="*/ 363206 h 2244437"/>
                <a:gd name="connsiteX29" fmla="*/ 137377 w 7955280"/>
                <a:gd name="connsiteY29" fmla="*/ 740829 h 2244437"/>
                <a:gd name="connsiteX30" fmla="*/ 0 w 7955280"/>
                <a:gd name="connsiteY30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880240 w 7955280"/>
                <a:gd name="connsiteY22" fmla="*/ 220330 h 2244437"/>
                <a:gd name="connsiteX23" fmla="*/ 748146 w 7955280"/>
                <a:gd name="connsiteY23" fmla="*/ 299258 h 2244437"/>
                <a:gd name="connsiteX24" fmla="*/ 663547 w 7955280"/>
                <a:gd name="connsiteY24" fmla="*/ 203662 h 2244437"/>
                <a:gd name="connsiteX25" fmla="*/ 588905 w 7955280"/>
                <a:gd name="connsiteY25" fmla="*/ 135386 h 2244437"/>
                <a:gd name="connsiteX26" fmla="*/ 507077 w 7955280"/>
                <a:gd name="connsiteY26" fmla="*/ 207818 h 2244437"/>
                <a:gd name="connsiteX27" fmla="*/ 426288 w 7955280"/>
                <a:gd name="connsiteY27" fmla="*/ 155561 h 2244437"/>
                <a:gd name="connsiteX28" fmla="*/ 277784 w 7955280"/>
                <a:gd name="connsiteY28" fmla="*/ 363206 h 2244437"/>
                <a:gd name="connsiteX29" fmla="*/ 137377 w 7955280"/>
                <a:gd name="connsiteY29" fmla="*/ 740829 h 2244437"/>
                <a:gd name="connsiteX30" fmla="*/ 0 w 7955280"/>
                <a:gd name="connsiteY30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880240 w 7955280"/>
                <a:gd name="connsiteY22" fmla="*/ 220330 h 2244437"/>
                <a:gd name="connsiteX23" fmla="*/ 752909 w 7955280"/>
                <a:gd name="connsiteY23" fmla="*/ 292114 h 2244437"/>
                <a:gd name="connsiteX24" fmla="*/ 663547 w 7955280"/>
                <a:gd name="connsiteY24" fmla="*/ 203662 h 2244437"/>
                <a:gd name="connsiteX25" fmla="*/ 588905 w 7955280"/>
                <a:gd name="connsiteY25" fmla="*/ 135386 h 2244437"/>
                <a:gd name="connsiteX26" fmla="*/ 507077 w 7955280"/>
                <a:gd name="connsiteY26" fmla="*/ 207818 h 2244437"/>
                <a:gd name="connsiteX27" fmla="*/ 426288 w 7955280"/>
                <a:gd name="connsiteY27" fmla="*/ 155561 h 2244437"/>
                <a:gd name="connsiteX28" fmla="*/ 277784 w 7955280"/>
                <a:gd name="connsiteY28" fmla="*/ 363206 h 2244437"/>
                <a:gd name="connsiteX29" fmla="*/ 137377 w 7955280"/>
                <a:gd name="connsiteY29" fmla="*/ 740829 h 2244437"/>
                <a:gd name="connsiteX30" fmla="*/ 0 w 7955280"/>
                <a:gd name="connsiteY30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46915 w 7955280"/>
                <a:gd name="connsiteY22" fmla="*/ 189375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38844 w 7955280"/>
                <a:gd name="connsiteY20" fmla="*/ 315884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172095 w 7955280"/>
                <a:gd name="connsiteY19" fmla="*/ 182880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507077 w 7955280"/>
                <a:gd name="connsiteY27" fmla="*/ 207818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30037 w 7955280"/>
                <a:gd name="connsiteY18" fmla="*/ 124691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404851 w 7955280"/>
                <a:gd name="connsiteY17" fmla="*/ 174567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512917 w 7955280"/>
                <a:gd name="connsiteY16" fmla="*/ 1745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20982 w 7955280"/>
                <a:gd name="connsiteY14" fmla="*/ 216131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15286 w 7955280"/>
                <a:gd name="connsiteY16" fmla="*/ 13646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70611 w 7955280"/>
                <a:gd name="connsiteY13" fmla="*/ 16626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58705 w 7955280"/>
                <a:gd name="connsiteY13" fmla="*/ 4720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20240 w 7955280"/>
                <a:gd name="connsiteY12" fmla="*/ 141317 h 2244437"/>
                <a:gd name="connsiteX13" fmla="*/ 1758705 w 7955280"/>
                <a:gd name="connsiteY13" fmla="*/ 4720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10715 w 7955280"/>
                <a:gd name="connsiteY12" fmla="*/ 138936 h 2244437"/>
                <a:gd name="connsiteX13" fmla="*/ 1758705 w 7955280"/>
                <a:gd name="connsiteY13" fmla="*/ 4720 h 2244437"/>
                <a:gd name="connsiteX14" fmla="*/ 1637651 w 7955280"/>
                <a:gd name="connsiteY14" fmla="*/ 192318 h 2244437"/>
                <a:gd name="connsiteX15" fmla="*/ 1546168 w 7955280"/>
                <a:gd name="connsiteY15" fmla="*/ 166255 h 2244437"/>
                <a:gd name="connsiteX16" fmla="*/ 1451005 w 7955280"/>
                <a:gd name="connsiteY16" fmla="*/ 155517 h 2244437"/>
                <a:gd name="connsiteX17" fmla="*/ 1381039 w 7955280"/>
                <a:gd name="connsiteY17" fmla="*/ 172186 h 2244437"/>
                <a:gd name="connsiteX18" fmla="*/ 1310987 w 7955280"/>
                <a:gd name="connsiteY18" fmla="*/ 150885 h 2244437"/>
                <a:gd name="connsiteX19" fmla="*/ 1203051 w 7955280"/>
                <a:gd name="connsiteY19" fmla="*/ 190024 h 2244437"/>
                <a:gd name="connsiteX20" fmla="*/ 1117413 w 7955280"/>
                <a:gd name="connsiteY20" fmla="*/ 323027 h 2244437"/>
                <a:gd name="connsiteX21" fmla="*/ 1030779 w 7955280"/>
                <a:gd name="connsiteY21" fmla="*/ 174567 h 2244437"/>
                <a:gd name="connsiteX22" fmla="*/ 937390 w 7955280"/>
                <a:gd name="connsiteY22" fmla="*/ 215569 h 2244437"/>
                <a:gd name="connsiteX23" fmla="*/ 880240 w 7955280"/>
                <a:gd name="connsiteY23" fmla="*/ 220330 h 2244437"/>
                <a:gd name="connsiteX24" fmla="*/ 752909 w 7955280"/>
                <a:gd name="connsiteY24" fmla="*/ 292114 h 2244437"/>
                <a:gd name="connsiteX25" fmla="*/ 663547 w 7955280"/>
                <a:gd name="connsiteY25" fmla="*/ 203662 h 2244437"/>
                <a:gd name="connsiteX26" fmla="*/ 588905 w 7955280"/>
                <a:gd name="connsiteY26" fmla="*/ 135386 h 2244437"/>
                <a:gd name="connsiteX27" fmla="*/ 492790 w 7955280"/>
                <a:gd name="connsiteY27" fmla="*/ 222106 h 2244437"/>
                <a:gd name="connsiteX28" fmla="*/ 426288 w 7955280"/>
                <a:gd name="connsiteY28" fmla="*/ 155561 h 2244437"/>
                <a:gd name="connsiteX29" fmla="*/ 277784 w 7955280"/>
                <a:gd name="connsiteY29" fmla="*/ 363206 h 2244437"/>
                <a:gd name="connsiteX30" fmla="*/ 137377 w 7955280"/>
                <a:gd name="connsiteY30" fmla="*/ 740829 h 2244437"/>
                <a:gd name="connsiteX31" fmla="*/ 0 w 7955280"/>
                <a:gd name="connsiteY31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10715 w 7955280"/>
                <a:gd name="connsiteY12" fmla="*/ 138936 h 2244437"/>
                <a:gd name="connsiteX13" fmla="*/ 1849409 w 7955280"/>
                <a:gd name="connsiteY13" fmla="*/ 70312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53244 w 7955280"/>
                <a:gd name="connsiteY11" fmla="*/ 124691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286000 w 7955280"/>
                <a:gd name="connsiteY8" fmla="*/ 174567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326481 w 7955280"/>
                <a:gd name="connsiteY8" fmla="*/ 167423 h 2244437"/>
                <a:gd name="connsiteX9" fmla="*/ 2236124 w 7955280"/>
                <a:gd name="connsiteY9" fmla="*/ 149629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  <a:gd name="connsiteX0" fmla="*/ 0 w 7955280"/>
                <a:gd name="connsiteY0" fmla="*/ 2236124 h 2244437"/>
                <a:gd name="connsiteX1" fmla="*/ 7946968 w 7955280"/>
                <a:gd name="connsiteY1" fmla="*/ 2244437 h 2244437"/>
                <a:gd name="connsiteX2" fmla="*/ 7955280 w 7955280"/>
                <a:gd name="connsiteY2" fmla="*/ 440575 h 2244437"/>
                <a:gd name="connsiteX3" fmla="*/ 7306888 w 7955280"/>
                <a:gd name="connsiteY3" fmla="*/ 16626 h 2244437"/>
                <a:gd name="connsiteX4" fmla="*/ 5170517 w 7955280"/>
                <a:gd name="connsiteY4" fmla="*/ 1030778 h 2244437"/>
                <a:gd name="connsiteX5" fmla="*/ 3333404 w 7955280"/>
                <a:gd name="connsiteY5" fmla="*/ 781397 h 2244437"/>
                <a:gd name="connsiteX6" fmla="*/ 2685011 w 7955280"/>
                <a:gd name="connsiteY6" fmla="*/ 374073 h 2244437"/>
                <a:gd name="connsiteX7" fmla="*/ 2419004 w 7955280"/>
                <a:gd name="connsiteY7" fmla="*/ 0 h 2244437"/>
                <a:gd name="connsiteX8" fmla="*/ 2326481 w 7955280"/>
                <a:gd name="connsiteY8" fmla="*/ 167423 h 2244437"/>
                <a:gd name="connsiteX9" fmla="*/ 2255174 w 7955280"/>
                <a:gd name="connsiteY9" fmla="*/ 140104 h 2244437"/>
                <a:gd name="connsiteX10" fmla="*/ 2128059 w 7955280"/>
                <a:gd name="connsiteY10" fmla="*/ 216131 h 2244437"/>
                <a:gd name="connsiteX11" fmla="*/ 2029432 w 7955280"/>
                <a:gd name="connsiteY11" fmla="*/ 136598 h 2244437"/>
                <a:gd name="connsiteX12" fmla="*/ 1910715 w 7955280"/>
                <a:gd name="connsiteY12" fmla="*/ 138936 h 2244437"/>
                <a:gd name="connsiteX13" fmla="*/ 1830359 w 7955280"/>
                <a:gd name="connsiteY13" fmla="*/ 86981 h 2244437"/>
                <a:gd name="connsiteX14" fmla="*/ 1758705 w 7955280"/>
                <a:gd name="connsiteY14" fmla="*/ 4720 h 2244437"/>
                <a:gd name="connsiteX15" fmla="*/ 1637651 w 7955280"/>
                <a:gd name="connsiteY15" fmla="*/ 192318 h 2244437"/>
                <a:gd name="connsiteX16" fmla="*/ 1546168 w 7955280"/>
                <a:gd name="connsiteY16" fmla="*/ 166255 h 2244437"/>
                <a:gd name="connsiteX17" fmla="*/ 1451005 w 7955280"/>
                <a:gd name="connsiteY17" fmla="*/ 155517 h 2244437"/>
                <a:gd name="connsiteX18" fmla="*/ 1381039 w 7955280"/>
                <a:gd name="connsiteY18" fmla="*/ 172186 h 2244437"/>
                <a:gd name="connsiteX19" fmla="*/ 1310987 w 7955280"/>
                <a:gd name="connsiteY19" fmla="*/ 150885 h 2244437"/>
                <a:gd name="connsiteX20" fmla="*/ 1203051 w 7955280"/>
                <a:gd name="connsiteY20" fmla="*/ 190024 h 2244437"/>
                <a:gd name="connsiteX21" fmla="*/ 1117413 w 7955280"/>
                <a:gd name="connsiteY21" fmla="*/ 323027 h 2244437"/>
                <a:gd name="connsiteX22" fmla="*/ 1030779 w 7955280"/>
                <a:gd name="connsiteY22" fmla="*/ 174567 h 2244437"/>
                <a:gd name="connsiteX23" fmla="*/ 937390 w 7955280"/>
                <a:gd name="connsiteY23" fmla="*/ 215569 h 2244437"/>
                <a:gd name="connsiteX24" fmla="*/ 880240 w 7955280"/>
                <a:gd name="connsiteY24" fmla="*/ 220330 h 2244437"/>
                <a:gd name="connsiteX25" fmla="*/ 752909 w 7955280"/>
                <a:gd name="connsiteY25" fmla="*/ 292114 h 2244437"/>
                <a:gd name="connsiteX26" fmla="*/ 663547 w 7955280"/>
                <a:gd name="connsiteY26" fmla="*/ 203662 h 2244437"/>
                <a:gd name="connsiteX27" fmla="*/ 588905 w 7955280"/>
                <a:gd name="connsiteY27" fmla="*/ 135386 h 2244437"/>
                <a:gd name="connsiteX28" fmla="*/ 492790 w 7955280"/>
                <a:gd name="connsiteY28" fmla="*/ 222106 h 2244437"/>
                <a:gd name="connsiteX29" fmla="*/ 426288 w 7955280"/>
                <a:gd name="connsiteY29" fmla="*/ 155561 h 2244437"/>
                <a:gd name="connsiteX30" fmla="*/ 277784 w 7955280"/>
                <a:gd name="connsiteY30" fmla="*/ 363206 h 2244437"/>
                <a:gd name="connsiteX31" fmla="*/ 137377 w 7955280"/>
                <a:gd name="connsiteY31" fmla="*/ 740829 h 2244437"/>
                <a:gd name="connsiteX32" fmla="*/ 0 w 7955280"/>
                <a:gd name="connsiteY32" fmla="*/ 2236124 h 22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955280" h="2244437">
                  <a:moveTo>
                    <a:pt x="0" y="2236124"/>
                  </a:moveTo>
                  <a:lnTo>
                    <a:pt x="7946968" y="2244437"/>
                  </a:lnTo>
                  <a:cubicBezTo>
                    <a:pt x="7949739" y="1643150"/>
                    <a:pt x="7952509" y="1041862"/>
                    <a:pt x="7955280" y="440575"/>
                  </a:cubicBezTo>
                  <a:lnTo>
                    <a:pt x="7306888" y="16626"/>
                  </a:lnTo>
                  <a:lnTo>
                    <a:pt x="5170517" y="1030778"/>
                  </a:lnTo>
                  <a:lnTo>
                    <a:pt x="3333404" y="781397"/>
                  </a:lnTo>
                  <a:lnTo>
                    <a:pt x="2685011" y="374073"/>
                  </a:lnTo>
                  <a:lnTo>
                    <a:pt x="2419004" y="0"/>
                  </a:lnTo>
                  <a:lnTo>
                    <a:pt x="2326481" y="167423"/>
                  </a:lnTo>
                  <a:cubicBezTo>
                    <a:pt x="2296001" y="192361"/>
                    <a:pt x="2288244" y="131986"/>
                    <a:pt x="2255174" y="140104"/>
                  </a:cubicBezTo>
                  <a:cubicBezTo>
                    <a:pt x="2222104" y="148222"/>
                    <a:pt x="2162508" y="218303"/>
                    <a:pt x="2128059" y="216131"/>
                  </a:cubicBezTo>
                  <a:lnTo>
                    <a:pt x="2029432" y="136598"/>
                  </a:lnTo>
                  <a:cubicBezTo>
                    <a:pt x="1994796" y="124129"/>
                    <a:pt x="1943894" y="147205"/>
                    <a:pt x="1910715" y="138936"/>
                  </a:cubicBezTo>
                  <a:cubicBezTo>
                    <a:pt x="1877536" y="130667"/>
                    <a:pt x="1855694" y="109350"/>
                    <a:pt x="1830359" y="86981"/>
                  </a:cubicBezTo>
                  <a:cubicBezTo>
                    <a:pt x="1805024" y="64612"/>
                    <a:pt x="1793998" y="-15614"/>
                    <a:pt x="1758705" y="4720"/>
                  </a:cubicBezTo>
                  <a:cubicBezTo>
                    <a:pt x="1708829" y="17189"/>
                    <a:pt x="1673074" y="165396"/>
                    <a:pt x="1637651" y="192318"/>
                  </a:cubicBezTo>
                  <a:cubicBezTo>
                    <a:pt x="1602228" y="219241"/>
                    <a:pt x="1577276" y="172389"/>
                    <a:pt x="1546168" y="166255"/>
                  </a:cubicBezTo>
                  <a:cubicBezTo>
                    <a:pt x="1515060" y="160122"/>
                    <a:pt x="1482726" y="159096"/>
                    <a:pt x="1451005" y="155517"/>
                  </a:cubicBezTo>
                  <a:cubicBezTo>
                    <a:pt x="1407378" y="145588"/>
                    <a:pt x="1398422" y="169783"/>
                    <a:pt x="1381039" y="172186"/>
                  </a:cubicBezTo>
                  <a:cubicBezTo>
                    <a:pt x="1350559" y="163873"/>
                    <a:pt x="1340652" y="147912"/>
                    <a:pt x="1310987" y="150885"/>
                  </a:cubicBezTo>
                  <a:cubicBezTo>
                    <a:pt x="1281322" y="153858"/>
                    <a:pt x="1238488" y="156968"/>
                    <a:pt x="1203051" y="190024"/>
                  </a:cubicBezTo>
                  <a:cubicBezTo>
                    <a:pt x="1171186" y="221889"/>
                    <a:pt x="1146125" y="325603"/>
                    <a:pt x="1117413" y="323027"/>
                  </a:cubicBezTo>
                  <a:cubicBezTo>
                    <a:pt x="1088701" y="320451"/>
                    <a:pt x="1060783" y="192477"/>
                    <a:pt x="1030779" y="174567"/>
                  </a:cubicBezTo>
                  <a:cubicBezTo>
                    <a:pt x="1000775" y="156657"/>
                    <a:pt x="962480" y="207942"/>
                    <a:pt x="937390" y="215569"/>
                  </a:cubicBezTo>
                  <a:cubicBezTo>
                    <a:pt x="912300" y="223196"/>
                    <a:pt x="912574" y="203207"/>
                    <a:pt x="880240" y="220330"/>
                  </a:cubicBezTo>
                  <a:cubicBezTo>
                    <a:pt x="847906" y="237453"/>
                    <a:pt x="789024" y="294892"/>
                    <a:pt x="752909" y="292114"/>
                  </a:cubicBezTo>
                  <a:cubicBezTo>
                    <a:pt x="716794" y="289336"/>
                    <a:pt x="690087" y="230974"/>
                    <a:pt x="663547" y="203662"/>
                  </a:cubicBezTo>
                  <a:cubicBezTo>
                    <a:pt x="637007" y="176350"/>
                    <a:pt x="617365" y="132312"/>
                    <a:pt x="588905" y="135386"/>
                  </a:cubicBezTo>
                  <a:cubicBezTo>
                    <a:pt x="560446" y="138460"/>
                    <a:pt x="519893" y="218744"/>
                    <a:pt x="492790" y="222106"/>
                  </a:cubicBezTo>
                  <a:cubicBezTo>
                    <a:pt x="465687" y="225468"/>
                    <a:pt x="462122" y="132044"/>
                    <a:pt x="426288" y="155561"/>
                  </a:cubicBezTo>
                  <a:cubicBezTo>
                    <a:pt x="390454" y="179078"/>
                    <a:pt x="299742" y="317255"/>
                    <a:pt x="277784" y="363206"/>
                  </a:cubicBezTo>
                  <a:cubicBezTo>
                    <a:pt x="255826" y="409157"/>
                    <a:pt x="192802" y="423120"/>
                    <a:pt x="137377" y="740829"/>
                  </a:cubicBezTo>
                  <a:lnTo>
                    <a:pt x="0" y="2236124"/>
                  </a:lnTo>
                  <a:close/>
                </a:path>
              </a:pathLst>
            </a:custGeom>
            <a:solidFill>
              <a:srgbClr val="CAAD2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4A831A-CC54-4D5F-B84A-15BA81E51419}"/>
                </a:ext>
              </a:extLst>
            </p:cNvPr>
            <p:cNvSpPr/>
            <p:nvPr/>
          </p:nvSpPr>
          <p:spPr>
            <a:xfrm flipH="1">
              <a:off x="300076" y="2600325"/>
              <a:ext cx="8239125" cy="285273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4AA372EA-55AF-46CA-8EF4-D5C8C6BD200F}"/>
                </a:ext>
              </a:extLst>
            </p:cNvPr>
            <p:cNvSpPr/>
            <p:nvPr/>
          </p:nvSpPr>
          <p:spPr>
            <a:xfrm flipH="1">
              <a:off x="4393683" y="3361986"/>
              <a:ext cx="1045369" cy="1333588"/>
            </a:xfrm>
            <a:custGeom>
              <a:avLst/>
              <a:gdLst>
                <a:gd name="connsiteX0" fmla="*/ 0 w 1059656"/>
                <a:gd name="connsiteY0" fmla="*/ 14288 h 1347788"/>
                <a:gd name="connsiteX1" fmla="*/ 30956 w 1059656"/>
                <a:gd name="connsiteY1" fmla="*/ 209550 h 1347788"/>
                <a:gd name="connsiteX2" fmla="*/ 85725 w 1059656"/>
                <a:gd name="connsiteY2" fmla="*/ 476250 h 1347788"/>
                <a:gd name="connsiteX3" fmla="*/ 152400 w 1059656"/>
                <a:gd name="connsiteY3" fmla="*/ 685800 h 1347788"/>
                <a:gd name="connsiteX4" fmla="*/ 288131 w 1059656"/>
                <a:gd name="connsiteY4" fmla="*/ 978694 h 1347788"/>
                <a:gd name="connsiteX5" fmla="*/ 454819 w 1059656"/>
                <a:gd name="connsiteY5" fmla="*/ 1062038 h 1347788"/>
                <a:gd name="connsiteX6" fmla="*/ 676275 w 1059656"/>
                <a:gd name="connsiteY6" fmla="*/ 1169194 h 1347788"/>
                <a:gd name="connsiteX7" fmla="*/ 888206 w 1059656"/>
                <a:gd name="connsiteY7" fmla="*/ 1271588 h 1347788"/>
                <a:gd name="connsiteX8" fmla="*/ 1059656 w 1059656"/>
                <a:gd name="connsiteY8" fmla="*/ 1347788 h 1347788"/>
                <a:gd name="connsiteX9" fmla="*/ 909638 w 1059656"/>
                <a:gd name="connsiteY9" fmla="*/ 997744 h 1347788"/>
                <a:gd name="connsiteX10" fmla="*/ 828675 w 1059656"/>
                <a:gd name="connsiteY10" fmla="*/ 738188 h 1347788"/>
                <a:gd name="connsiteX11" fmla="*/ 766763 w 1059656"/>
                <a:gd name="connsiteY11" fmla="*/ 400050 h 1347788"/>
                <a:gd name="connsiteX12" fmla="*/ 228600 w 1059656"/>
                <a:gd name="connsiteY12" fmla="*/ 97631 h 1347788"/>
                <a:gd name="connsiteX13" fmla="*/ 161925 w 1059656"/>
                <a:gd name="connsiteY13" fmla="*/ 195263 h 1347788"/>
                <a:gd name="connsiteX14" fmla="*/ 57150 w 1059656"/>
                <a:gd name="connsiteY14" fmla="*/ 0 h 1347788"/>
                <a:gd name="connsiteX15" fmla="*/ 0 w 1059656"/>
                <a:gd name="connsiteY15" fmla="*/ 14288 h 1347788"/>
                <a:gd name="connsiteX0" fmla="*/ 0 w 1059656"/>
                <a:gd name="connsiteY0" fmla="*/ 14288 h 1347788"/>
                <a:gd name="connsiteX1" fmla="*/ 30956 w 1059656"/>
                <a:gd name="connsiteY1" fmla="*/ 209550 h 1347788"/>
                <a:gd name="connsiteX2" fmla="*/ 85725 w 1059656"/>
                <a:gd name="connsiteY2" fmla="*/ 476250 h 1347788"/>
                <a:gd name="connsiteX3" fmla="*/ 152400 w 1059656"/>
                <a:gd name="connsiteY3" fmla="*/ 685800 h 1347788"/>
                <a:gd name="connsiteX4" fmla="*/ 288131 w 1059656"/>
                <a:gd name="connsiteY4" fmla="*/ 978694 h 1347788"/>
                <a:gd name="connsiteX5" fmla="*/ 454819 w 1059656"/>
                <a:gd name="connsiteY5" fmla="*/ 1062038 h 1347788"/>
                <a:gd name="connsiteX6" fmla="*/ 676275 w 1059656"/>
                <a:gd name="connsiteY6" fmla="*/ 1169194 h 1347788"/>
                <a:gd name="connsiteX7" fmla="*/ 888206 w 1059656"/>
                <a:gd name="connsiteY7" fmla="*/ 1271588 h 1347788"/>
                <a:gd name="connsiteX8" fmla="*/ 1059656 w 1059656"/>
                <a:gd name="connsiteY8" fmla="*/ 1347788 h 1347788"/>
                <a:gd name="connsiteX9" fmla="*/ 909638 w 1059656"/>
                <a:gd name="connsiteY9" fmla="*/ 997744 h 1347788"/>
                <a:gd name="connsiteX10" fmla="*/ 828675 w 1059656"/>
                <a:gd name="connsiteY10" fmla="*/ 738188 h 1347788"/>
                <a:gd name="connsiteX11" fmla="*/ 766763 w 1059656"/>
                <a:gd name="connsiteY11" fmla="*/ 400050 h 1347788"/>
                <a:gd name="connsiteX12" fmla="*/ 228600 w 1059656"/>
                <a:gd name="connsiteY12" fmla="*/ 97631 h 1347788"/>
                <a:gd name="connsiteX13" fmla="*/ 161925 w 1059656"/>
                <a:gd name="connsiteY13" fmla="*/ 195263 h 1347788"/>
                <a:gd name="connsiteX14" fmla="*/ 57150 w 1059656"/>
                <a:gd name="connsiteY14" fmla="*/ 0 h 1347788"/>
                <a:gd name="connsiteX15" fmla="*/ 0 w 1059656"/>
                <a:gd name="connsiteY15" fmla="*/ 14288 h 1347788"/>
                <a:gd name="connsiteX0" fmla="*/ 0 w 1059656"/>
                <a:gd name="connsiteY0" fmla="*/ 14378 h 1347878"/>
                <a:gd name="connsiteX1" fmla="*/ 30956 w 1059656"/>
                <a:gd name="connsiteY1" fmla="*/ 209640 h 1347878"/>
                <a:gd name="connsiteX2" fmla="*/ 85725 w 1059656"/>
                <a:gd name="connsiteY2" fmla="*/ 476340 h 1347878"/>
                <a:gd name="connsiteX3" fmla="*/ 152400 w 1059656"/>
                <a:gd name="connsiteY3" fmla="*/ 685890 h 1347878"/>
                <a:gd name="connsiteX4" fmla="*/ 288131 w 1059656"/>
                <a:gd name="connsiteY4" fmla="*/ 978784 h 1347878"/>
                <a:gd name="connsiteX5" fmla="*/ 454819 w 1059656"/>
                <a:gd name="connsiteY5" fmla="*/ 1062128 h 1347878"/>
                <a:gd name="connsiteX6" fmla="*/ 676275 w 1059656"/>
                <a:gd name="connsiteY6" fmla="*/ 1169284 h 1347878"/>
                <a:gd name="connsiteX7" fmla="*/ 888206 w 1059656"/>
                <a:gd name="connsiteY7" fmla="*/ 1271678 h 1347878"/>
                <a:gd name="connsiteX8" fmla="*/ 1059656 w 1059656"/>
                <a:gd name="connsiteY8" fmla="*/ 1347878 h 1347878"/>
                <a:gd name="connsiteX9" fmla="*/ 909638 w 1059656"/>
                <a:gd name="connsiteY9" fmla="*/ 997834 h 1347878"/>
                <a:gd name="connsiteX10" fmla="*/ 828675 w 1059656"/>
                <a:gd name="connsiteY10" fmla="*/ 738278 h 1347878"/>
                <a:gd name="connsiteX11" fmla="*/ 766763 w 1059656"/>
                <a:gd name="connsiteY11" fmla="*/ 400140 h 1347878"/>
                <a:gd name="connsiteX12" fmla="*/ 228600 w 1059656"/>
                <a:gd name="connsiteY12" fmla="*/ 97721 h 1347878"/>
                <a:gd name="connsiteX13" fmla="*/ 161925 w 1059656"/>
                <a:gd name="connsiteY13" fmla="*/ 195353 h 1347878"/>
                <a:gd name="connsiteX14" fmla="*/ 57150 w 1059656"/>
                <a:gd name="connsiteY14" fmla="*/ 90 h 1347878"/>
                <a:gd name="connsiteX15" fmla="*/ 0 w 1059656"/>
                <a:gd name="connsiteY15" fmla="*/ 14378 h 1347878"/>
                <a:gd name="connsiteX0" fmla="*/ 0 w 1059656"/>
                <a:gd name="connsiteY0" fmla="*/ 14378 h 1347878"/>
                <a:gd name="connsiteX1" fmla="*/ 30956 w 1059656"/>
                <a:gd name="connsiteY1" fmla="*/ 209640 h 1347878"/>
                <a:gd name="connsiteX2" fmla="*/ 85725 w 1059656"/>
                <a:gd name="connsiteY2" fmla="*/ 476340 h 1347878"/>
                <a:gd name="connsiteX3" fmla="*/ 152400 w 1059656"/>
                <a:gd name="connsiteY3" fmla="*/ 685890 h 1347878"/>
                <a:gd name="connsiteX4" fmla="*/ 288131 w 1059656"/>
                <a:gd name="connsiteY4" fmla="*/ 978784 h 1347878"/>
                <a:gd name="connsiteX5" fmla="*/ 454819 w 1059656"/>
                <a:gd name="connsiteY5" fmla="*/ 1062128 h 1347878"/>
                <a:gd name="connsiteX6" fmla="*/ 676275 w 1059656"/>
                <a:gd name="connsiteY6" fmla="*/ 1169284 h 1347878"/>
                <a:gd name="connsiteX7" fmla="*/ 888206 w 1059656"/>
                <a:gd name="connsiteY7" fmla="*/ 1271678 h 1347878"/>
                <a:gd name="connsiteX8" fmla="*/ 1059656 w 1059656"/>
                <a:gd name="connsiteY8" fmla="*/ 1347878 h 1347878"/>
                <a:gd name="connsiteX9" fmla="*/ 909638 w 1059656"/>
                <a:gd name="connsiteY9" fmla="*/ 997834 h 1347878"/>
                <a:gd name="connsiteX10" fmla="*/ 828675 w 1059656"/>
                <a:gd name="connsiteY10" fmla="*/ 738278 h 1347878"/>
                <a:gd name="connsiteX11" fmla="*/ 766763 w 1059656"/>
                <a:gd name="connsiteY11" fmla="*/ 400140 h 1347878"/>
                <a:gd name="connsiteX12" fmla="*/ 228600 w 1059656"/>
                <a:gd name="connsiteY12" fmla="*/ 97721 h 1347878"/>
                <a:gd name="connsiteX13" fmla="*/ 161925 w 1059656"/>
                <a:gd name="connsiteY13" fmla="*/ 195353 h 1347878"/>
                <a:gd name="connsiteX14" fmla="*/ 57150 w 1059656"/>
                <a:gd name="connsiteY14" fmla="*/ 90 h 1347878"/>
                <a:gd name="connsiteX15" fmla="*/ 0 w 1059656"/>
                <a:gd name="connsiteY15" fmla="*/ 14378 h 1347878"/>
                <a:gd name="connsiteX0" fmla="*/ 0 w 1059656"/>
                <a:gd name="connsiteY0" fmla="*/ 31902 h 1365402"/>
                <a:gd name="connsiteX1" fmla="*/ 30956 w 1059656"/>
                <a:gd name="connsiteY1" fmla="*/ 227164 h 1365402"/>
                <a:gd name="connsiteX2" fmla="*/ 85725 w 1059656"/>
                <a:gd name="connsiteY2" fmla="*/ 493864 h 1365402"/>
                <a:gd name="connsiteX3" fmla="*/ 152400 w 1059656"/>
                <a:gd name="connsiteY3" fmla="*/ 703414 h 1365402"/>
                <a:gd name="connsiteX4" fmla="*/ 288131 w 1059656"/>
                <a:gd name="connsiteY4" fmla="*/ 996308 h 1365402"/>
                <a:gd name="connsiteX5" fmla="*/ 454819 w 1059656"/>
                <a:gd name="connsiteY5" fmla="*/ 1079652 h 1365402"/>
                <a:gd name="connsiteX6" fmla="*/ 676275 w 1059656"/>
                <a:gd name="connsiteY6" fmla="*/ 1186808 h 1365402"/>
                <a:gd name="connsiteX7" fmla="*/ 888206 w 1059656"/>
                <a:gd name="connsiteY7" fmla="*/ 1289202 h 1365402"/>
                <a:gd name="connsiteX8" fmla="*/ 1059656 w 1059656"/>
                <a:gd name="connsiteY8" fmla="*/ 1365402 h 1365402"/>
                <a:gd name="connsiteX9" fmla="*/ 909638 w 1059656"/>
                <a:gd name="connsiteY9" fmla="*/ 1015358 h 1365402"/>
                <a:gd name="connsiteX10" fmla="*/ 828675 w 1059656"/>
                <a:gd name="connsiteY10" fmla="*/ 755802 h 1365402"/>
                <a:gd name="connsiteX11" fmla="*/ 766763 w 1059656"/>
                <a:gd name="connsiteY11" fmla="*/ 417664 h 1365402"/>
                <a:gd name="connsiteX12" fmla="*/ 228600 w 1059656"/>
                <a:gd name="connsiteY12" fmla="*/ 115245 h 1365402"/>
                <a:gd name="connsiteX13" fmla="*/ 161925 w 1059656"/>
                <a:gd name="connsiteY13" fmla="*/ 300983 h 1365402"/>
                <a:gd name="connsiteX14" fmla="*/ 57150 w 1059656"/>
                <a:gd name="connsiteY14" fmla="*/ 17614 h 1365402"/>
                <a:gd name="connsiteX15" fmla="*/ 0 w 1059656"/>
                <a:gd name="connsiteY15" fmla="*/ 31902 h 1365402"/>
                <a:gd name="connsiteX0" fmla="*/ 0 w 1059656"/>
                <a:gd name="connsiteY0" fmla="*/ 32249 h 1365749"/>
                <a:gd name="connsiteX1" fmla="*/ 30956 w 1059656"/>
                <a:gd name="connsiteY1" fmla="*/ 227511 h 1365749"/>
                <a:gd name="connsiteX2" fmla="*/ 85725 w 1059656"/>
                <a:gd name="connsiteY2" fmla="*/ 494211 h 1365749"/>
                <a:gd name="connsiteX3" fmla="*/ 152400 w 1059656"/>
                <a:gd name="connsiteY3" fmla="*/ 703761 h 1365749"/>
                <a:gd name="connsiteX4" fmla="*/ 288131 w 1059656"/>
                <a:gd name="connsiteY4" fmla="*/ 996655 h 1365749"/>
                <a:gd name="connsiteX5" fmla="*/ 454819 w 1059656"/>
                <a:gd name="connsiteY5" fmla="*/ 1079999 h 1365749"/>
                <a:gd name="connsiteX6" fmla="*/ 676275 w 1059656"/>
                <a:gd name="connsiteY6" fmla="*/ 1187155 h 1365749"/>
                <a:gd name="connsiteX7" fmla="*/ 888206 w 1059656"/>
                <a:gd name="connsiteY7" fmla="*/ 1289549 h 1365749"/>
                <a:gd name="connsiteX8" fmla="*/ 1059656 w 1059656"/>
                <a:gd name="connsiteY8" fmla="*/ 1365749 h 1365749"/>
                <a:gd name="connsiteX9" fmla="*/ 909638 w 1059656"/>
                <a:gd name="connsiteY9" fmla="*/ 1015705 h 1365749"/>
                <a:gd name="connsiteX10" fmla="*/ 828675 w 1059656"/>
                <a:gd name="connsiteY10" fmla="*/ 756149 h 1365749"/>
                <a:gd name="connsiteX11" fmla="*/ 766763 w 1059656"/>
                <a:gd name="connsiteY11" fmla="*/ 418011 h 1365749"/>
                <a:gd name="connsiteX12" fmla="*/ 228600 w 1059656"/>
                <a:gd name="connsiteY12" fmla="*/ 115592 h 1365749"/>
                <a:gd name="connsiteX13" fmla="*/ 188118 w 1059656"/>
                <a:gd name="connsiteY13" fmla="*/ 306092 h 1365749"/>
                <a:gd name="connsiteX14" fmla="*/ 57150 w 1059656"/>
                <a:gd name="connsiteY14" fmla="*/ 17961 h 1365749"/>
                <a:gd name="connsiteX15" fmla="*/ 0 w 1059656"/>
                <a:gd name="connsiteY15" fmla="*/ 32249 h 1365749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228600 w 1059656"/>
                <a:gd name="connsiteY12" fmla="*/ 108164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228600 w 1059656"/>
                <a:gd name="connsiteY12" fmla="*/ 108164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14325 w 1059656"/>
                <a:gd name="connsiteY12" fmla="*/ 201033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138112 w 1059656"/>
                <a:gd name="connsiteY13" fmla="*/ 196271 h 1358321"/>
                <a:gd name="connsiteX14" fmla="*/ 57150 w 1059656"/>
                <a:gd name="connsiteY14" fmla="*/ 10533 h 1358321"/>
                <a:gd name="connsiteX15" fmla="*/ 0 w 1059656"/>
                <a:gd name="connsiteY15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09550 w 1059656"/>
                <a:gd name="connsiteY13" fmla="*/ 170078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88131 w 1059656"/>
                <a:gd name="connsiteY4" fmla="*/ 989227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26219 w 1059656"/>
                <a:gd name="connsiteY4" fmla="*/ 872546 h 1358321"/>
                <a:gd name="connsiteX5" fmla="*/ 454819 w 1059656"/>
                <a:gd name="connsiteY5" fmla="*/ 1072571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226219 w 1059656"/>
                <a:gd name="connsiteY4" fmla="*/ 872546 h 1358321"/>
                <a:gd name="connsiteX5" fmla="*/ 452438 w 1059656"/>
                <a:gd name="connsiteY5" fmla="*/ 1024946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192881 w 1059656"/>
                <a:gd name="connsiteY4" fmla="*/ 820159 h 1358321"/>
                <a:gd name="connsiteX5" fmla="*/ 452438 w 1059656"/>
                <a:gd name="connsiteY5" fmla="*/ 1024946 h 1358321"/>
                <a:gd name="connsiteX6" fmla="*/ 676275 w 1059656"/>
                <a:gd name="connsiteY6" fmla="*/ 1179727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59656"/>
                <a:gd name="connsiteY0" fmla="*/ 24821 h 1358321"/>
                <a:gd name="connsiteX1" fmla="*/ 30956 w 1059656"/>
                <a:gd name="connsiteY1" fmla="*/ 220083 h 1358321"/>
                <a:gd name="connsiteX2" fmla="*/ 85725 w 1059656"/>
                <a:gd name="connsiteY2" fmla="*/ 486783 h 1358321"/>
                <a:gd name="connsiteX3" fmla="*/ 152400 w 1059656"/>
                <a:gd name="connsiteY3" fmla="*/ 696333 h 1358321"/>
                <a:gd name="connsiteX4" fmla="*/ 192881 w 1059656"/>
                <a:gd name="connsiteY4" fmla="*/ 820159 h 1358321"/>
                <a:gd name="connsiteX5" fmla="*/ 452438 w 1059656"/>
                <a:gd name="connsiteY5" fmla="*/ 1024946 h 1358321"/>
                <a:gd name="connsiteX6" fmla="*/ 671512 w 1059656"/>
                <a:gd name="connsiteY6" fmla="*/ 1163058 h 1358321"/>
                <a:gd name="connsiteX7" fmla="*/ 888206 w 1059656"/>
                <a:gd name="connsiteY7" fmla="*/ 1282121 h 1358321"/>
                <a:gd name="connsiteX8" fmla="*/ 1059656 w 1059656"/>
                <a:gd name="connsiteY8" fmla="*/ 1358321 h 1358321"/>
                <a:gd name="connsiteX9" fmla="*/ 909638 w 1059656"/>
                <a:gd name="connsiteY9" fmla="*/ 1008277 h 1358321"/>
                <a:gd name="connsiteX10" fmla="*/ 828675 w 1059656"/>
                <a:gd name="connsiteY10" fmla="*/ 748721 h 1358321"/>
                <a:gd name="connsiteX11" fmla="*/ 766763 w 1059656"/>
                <a:gd name="connsiteY11" fmla="*/ 410583 h 1358321"/>
                <a:gd name="connsiteX12" fmla="*/ 307181 w 1059656"/>
                <a:gd name="connsiteY12" fmla="*/ 162933 h 1358321"/>
                <a:gd name="connsiteX13" fmla="*/ 233363 w 1059656"/>
                <a:gd name="connsiteY13" fmla="*/ 117691 h 1358321"/>
                <a:gd name="connsiteX14" fmla="*/ 138112 w 1059656"/>
                <a:gd name="connsiteY14" fmla="*/ 196271 h 1358321"/>
                <a:gd name="connsiteX15" fmla="*/ 57150 w 1059656"/>
                <a:gd name="connsiteY15" fmla="*/ 10533 h 1358321"/>
                <a:gd name="connsiteX16" fmla="*/ 0 w 1059656"/>
                <a:gd name="connsiteY16" fmla="*/ 24821 h 135832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192881 w 1045369"/>
                <a:gd name="connsiteY4" fmla="*/ 820159 h 1339271"/>
                <a:gd name="connsiteX5" fmla="*/ 452438 w 1045369"/>
                <a:gd name="connsiteY5" fmla="*/ 1024946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14313 w 1045369"/>
                <a:gd name="connsiteY4" fmla="*/ 858259 h 1339271"/>
                <a:gd name="connsiteX5" fmla="*/ 452438 w 1045369"/>
                <a:gd name="connsiteY5" fmla="*/ 1024946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14313 w 1045369"/>
                <a:gd name="connsiteY4" fmla="*/ 858259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28601 w 1045369"/>
                <a:gd name="connsiteY4" fmla="*/ 889215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8206 w 1045369"/>
                <a:gd name="connsiteY7" fmla="*/ 1282121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28601 w 1045369"/>
                <a:gd name="connsiteY4" fmla="*/ 889215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5824 w 1045369"/>
                <a:gd name="connsiteY7" fmla="*/ 1272596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57150 w 1045369"/>
                <a:gd name="connsiteY15" fmla="*/ 10533 h 1339271"/>
                <a:gd name="connsiteX16" fmla="*/ 0 w 1045369"/>
                <a:gd name="connsiteY16" fmla="*/ 24821 h 1339271"/>
                <a:gd name="connsiteX0" fmla="*/ 0 w 1045369"/>
                <a:gd name="connsiteY0" fmla="*/ 24821 h 1339271"/>
                <a:gd name="connsiteX1" fmla="*/ 30956 w 1045369"/>
                <a:gd name="connsiteY1" fmla="*/ 220083 h 1339271"/>
                <a:gd name="connsiteX2" fmla="*/ 85725 w 1045369"/>
                <a:gd name="connsiteY2" fmla="*/ 486783 h 1339271"/>
                <a:gd name="connsiteX3" fmla="*/ 152400 w 1045369"/>
                <a:gd name="connsiteY3" fmla="*/ 696333 h 1339271"/>
                <a:gd name="connsiteX4" fmla="*/ 228601 w 1045369"/>
                <a:gd name="connsiteY4" fmla="*/ 889215 h 1339271"/>
                <a:gd name="connsiteX5" fmla="*/ 447675 w 1045369"/>
                <a:gd name="connsiteY5" fmla="*/ 1036853 h 1339271"/>
                <a:gd name="connsiteX6" fmla="*/ 671512 w 1045369"/>
                <a:gd name="connsiteY6" fmla="*/ 1163058 h 1339271"/>
                <a:gd name="connsiteX7" fmla="*/ 885824 w 1045369"/>
                <a:gd name="connsiteY7" fmla="*/ 1272596 h 1339271"/>
                <a:gd name="connsiteX8" fmla="*/ 1045369 w 1045369"/>
                <a:gd name="connsiteY8" fmla="*/ 1339271 h 1339271"/>
                <a:gd name="connsiteX9" fmla="*/ 909638 w 1045369"/>
                <a:gd name="connsiteY9" fmla="*/ 1008277 h 1339271"/>
                <a:gd name="connsiteX10" fmla="*/ 828675 w 1045369"/>
                <a:gd name="connsiteY10" fmla="*/ 748721 h 1339271"/>
                <a:gd name="connsiteX11" fmla="*/ 766763 w 1045369"/>
                <a:gd name="connsiteY11" fmla="*/ 410583 h 1339271"/>
                <a:gd name="connsiteX12" fmla="*/ 307181 w 1045369"/>
                <a:gd name="connsiteY12" fmla="*/ 162933 h 1339271"/>
                <a:gd name="connsiteX13" fmla="*/ 233363 w 1045369"/>
                <a:gd name="connsiteY13" fmla="*/ 117691 h 1339271"/>
                <a:gd name="connsiteX14" fmla="*/ 138112 w 1045369"/>
                <a:gd name="connsiteY14" fmla="*/ 196271 h 1339271"/>
                <a:gd name="connsiteX15" fmla="*/ 89932 w 1045369"/>
                <a:gd name="connsiteY15" fmla="*/ 94129 h 1339271"/>
                <a:gd name="connsiteX16" fmla="*/ 57150 w 1045369"/>
                <a:gd name="connsiteY16" fmla="*/ 10533 h 1339271"/>
                <a:gd name="connsiteX17" fmla="*/ 0 w 1045369"/>
                <a:gd name="connsiteY17" fmla="*/ 24821 h 1339271"/>
                <a:gd name="connsiteX0" fmla="*/ 0 w 1045369"/>
                <a:gd name="connsiteY0" fmla="*/ 19138 h 1333588"/>
                <a:gd name="connsiteX1" fmla="*/ 30956 w 1045369"/>
                <a:gd name="connsiteY1" fmla="*/ 214400 h 1333588"/>
                <a:gd name="connsiteX2" fmla="*/ 85725 w 1045369"/>
                <a:gd name="connsiteY2" fmla="*/ 481100 h 1333588"/>
                <a:gd name="connsiteX3" fmla="*/ 152400 w 1045369"/>
                <a:gd name="connsiteY3" fmla="*/ 690650 h 1333588"/>
                <a:gd name="connsiteX4" fmla="*/ 228601 w 1045369"/>
                <a:gd name="connsiteY4" fmla="*/ 883532 h 1333588"/>
                <a:gd name="connsiteX5" fmla="*/ 447675 w 1045369"/>
                <a:gd name="connsiteY5" fmla="*/ 1031170 h 1333588"/>
                <a:gd name="connsiteX6" fmla="*/ 671512 w 1045369"/>
                <a:gd name="connsiteY6" fmla="*/ 1157375 h 1333588"/>
                <a:gd name="connsiteX7" fmla="*/ 885824 w 1045369"/>
                <a:gd name="connsiteY7" fmla="*/ 1266913 h 1333588"/>
                <a:gd name="connsiteX8" fmla="*/ 1045369 w 1045369"/>
                <a:gd name="connsiteY8" fmla="*/ 1333588 h 1333588"/>
                <a:gd name="connsiteX9" fmla="*/ 909638 w 1045369"/>
                <a:gd name="connsiteY9" fmla="*/ 1002594 h 1333588"/>
                <a:gd name="connsiteX10" fmla="*/ 828675 w 1045369"/>
                <a:gd name="connsiteY10" fmla="*/ 743038 h 1333588"/>
                <a:gd name="connsiteX11" fmla="*/ 766763 w 1045369"/>
                <a:gd name="connsiteY11" fmla="*/ 404900 h 1333588"/>
                <a:gd name="connsiteX12" fmla="*/ 307181 w 1045369"/>
                <a:gd name="connsiteY12" fmla="*/ 157250 h 1333588"/>
                <a:gd name="connsiteX13" fmla="*/ 233363 w 1045369"/>
                <a:gd name="connsiteY13" fmla="*/ 112008 h 1333588"/>
                <a:gd name="connsiteX14" fmla="*/ 138112 w 1045369"/>
                <a:gd name="connsiteY14" fmla="*/ 190588 h 1333588"/>
                <a:gd name="connsiteX15" fmla="*/ 113745 w 1045369"/>
                <a:gd name="connsiteY15" fmla="*/ 109877 h 1333588"/>
                <a:gd name="connsiteX16" fmla="*/ 57150 w 1045369"/>
                <a:gd name="connsiteY16" fmla="*/ 4850 h 1333588"/>
                <a:gd name="connsiteX17" fmla="*/ 0 w 1045369"/>
                <a:gd name="connsiteY17" fmla="*/ 19138 h 1333588"/>
                <a:gd name="connsiteX0" fmla="*/ 0 w 1045369"/>
                <a:gd name="connsiteY0" fmla="*/ 19138 h 1333588"/>
                <a:gd name="connsiteX1" fmla="*/ 30956 w 1045369"/>
                <a:gd name="connsiteY1" fmla="*/ 214400 h 1333588"/>
                <a:gd name="connsiteX2" fmla="*/ 85725 w 1045369"/>
                <a:gd name="connsiteY2" fmla="*/ 481100 h 1333588"/>
                <a:gd name="connsiteX3" fmla="*/ 152400 w 1045369"/>
                <a:gd name="connsiteY3" fmla="*/ 690650 h 1333588"/>
                <a:gd name="connsiteX4" fmla="*/ 228601 w 1045369"/>
                <a:gd name="connsiteY4" fmla="*/ 883532 h 1333588"/>
                <a:gd name="connsiteX5" fmla="*/ 447675 w 1045369"/>
                <a:gd name="connsiteY5" fmla="*/ 1031170 h 1333588"/>
                <a:gd name="connsiteX6" fmla="*/ 671512 w 1045369"/>
                <a:gd name="connsiteY6" fmla="*/ 1157375 h 1333588"/>
                <a:gd name="connsiteX7" fmla="*/ 885824 w 1045369"/>
                <a:gd name="connsiteY7" fmla="*/ 1266913 h 1333588"/>
                <a:gd name="connsiteX8" fmla="*/ 1045369 w 1045369"/>
                <a:gd name="connsiteY8" fmla="*/ 1333588 h 1333588"/>
                <a:gd name="connsiteX9" fmla="*/ 909638 w 1045369"/>
                <a:gd name="connsiteY9" fmla="*/ 1002594 h 1333588"/>
                <a:gd name="connsiteX10" fmla="*/ 828675 w 1045369"/>
                <a:gd name="connsiteY10" fmla="*/ 743038 h 1333588"/>
                <a:gd name="connsiteX11" fmla="*/ 766763 w 1045369"/>
                <a:gd name="connsiteY11" fmla="*/ 404900 h 1333588"/>
                <a:gd name="connsiteX12" fmla="*/ 307181 w 1045369"/>
                <a:gd name="connsiteY12" fmla="*/ 157250 h 1333588"/>
                <a:gd name="connsiteX13" fmla="*/ 233363 w 1045369"/>
                <a:gd name="connsiteY13" fmla="*/ 112008 h 1333588"/>
                <a:gd name="connsiteX14" fmla="*/ 147637 w 1045369"/>
                <a:gd name="connsiteY14" fmla="*/ 178682 h 1333588"/>
                <a:gd name="connsiteX15" fmla="*/ 113745 w 1045369"/>
                <a:gd name="connsiteY15" fmla="*/ 109877 h 1333588"/>
                <a:gd name="connsiteX16" fmla="*/ 57150 w 1045369"/>
                <a:gd name="connsiteY16" fmla="*/ 4850 h 1333588"/>
                <a:gd name="connsiteX17" fmla="*/ 0 w 1045369"/>
                <a:gd name="connsiteY17" fmla="*/ 19138 h 1333588"/>
                <a:gd name="connsiteX0" fmla="*/ 0 w 1045369"/>
                <a:gd name="connsiteY0" fmla="*/ 19138 h 1333588"/>
                <a:gd name="connsiteX1" fmla="*/ 30956 w 1045369"/>
                <a:gd name="connsiteY1" fmla="*/ 214400 h 1333588"/>
                <a:gd name="connsiteX2" fmla="*/ 85725 w 1045369"/>
                <a:gd name="connsiteY2" fmla="*/ 481100 h 1333588"/>
                <a:gd name="connsiteX3" fmla="*/ 152400 w 1045369"/>
                <a:gd name="connsiteY3" fmla="*/ 690650 h 1333588"/>
                <a:gd name="connsiteX4" fmla="*/ 228601 w 1045369"/>
                <a:gd name="connsiteY4" fmla="*/ 883532 h 1333588"/>
                <a:gd name="connsiteX5" fmla="*/ 447675 w 1045369"/>
                <a:gd name="connsiteY5" fmla="*/ 1031170 h 1333588"/>
                <a:gd name="connsiteX6" fmla="*/ 671512 w 1045369"/>
                <a:gd name="connsiteY6" fmla="*/ 1157375 h 1333588"/>
                <a:gd name="connsiteX7" fmla="*/ 885824 w 1045369"/>
                <a:gd name="connsiteY7" fmla="*/ 1266913 h 1333588"/>
                <a:gd name="connsiteX8" fmla="*/ 1045369 w 1045369"/>
                <a:gd name="connsiteY8" fmla="*/ 1333588 h 1333588"/>
                <a:gd name="connsiteX9" fmla="*/ 909638 w 1045369"/>
                <a:gd name="connsiteY9" fmla="*/ 1002594 h 1333588"/>
                <a:gd name="connsiteX10" fmla="*/ 828675 w 1045369"/>
                <a:gd name="connsiteY10" fmla="*/ 743038 h 1333588"/>
                <a:gd name="connsiteX11" fmla="*/ 766763 w 1045369"/>
                <a:gd name="connsiteY11" fmla="*/ 404900 h 1333588"/>
                <a:gd name="connsiteX12" fmla="*/ 307181 w 1045369"/>
                <a:gd name="connsiteY12" fmla="*/ 157250 h 1333588"/>
                <a:gd name="connsiteX13" fmla="*/ 233363 w 1045369"/>
                <a:gd name="connsiteY13" fmla="*/ 112008 h 1333588"/>
                <a:gd name="connsiteX14" fmla="*/ 147637 w 1045369"/>
                <a:gd name="connsiteY14" fmla="*/ 178682 h 1333588"/>
                <a:gd name="connsiteX15" fmla="*/ 113745 w 1045369"/>
                <a:gd name="connsiteY15" fmla="*/ 109877 h 1333588"/>
                <a:gd name="connsiteX16" fmla="*/ 57150 w 1045369"/>
                <a:gd name="connsiteY16" fmla="*/ 4850 h 1333588"/>
                <a:gd name="connsiteX17" fmla="*/ 0 w 1045369"/>
                <a:gd name="connsiteY17" fmla="*/ 19138 h 13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5369" h="1333588">
                  <a:moveTo>
                    <a:pt x="0" y="19138"/>
                  </a:moveTo>
                  <a:lnTo>
                    <a:pt x="30956" y="214400"/>
                  </a:lnTo>
                  <a:lnTo>
                    <a:pt x="85725" y="481100"/>
                  </a:lnTo>
                  <a:lnTo>
                    <a:pt x="152400" y="690650"/>
                  </a:lnTo>
                  <a:lnTo>
                    <a:pt x="228601" y="883532"/>
                  </a:lnTo>
                  <a:lnTo>
                    <a:pt x="447675" y="1031170"/>
                  </a:lnTo>
                  <a:lnTo>
                    <a:pt x="671512" y="1157375"/>
                  </a:lnTo>
                  <a:lnTo>
                    <a:pt x="885824" y="1266913"/>
                  </a:lnTo>
                  <a:lnTo>
                    <a:pt x="1045369" y="1333588"/>
                  </a:lnTo>
                  <a:lnTo>
                    <a:pt x="909638" y="1002594"/>
                  </a:lnTo>
                  <a:lnTo>
                    <a:pt x="828675" y="743038"/>
                  </a:lnTo>
                  <a:lnTo>
                    <a:pt x="766763" y="404900"/>
                  </a:lnTo>
                  <a:cubicBezTo>
                    <a:pt x="666751" y="298141"/>
                    <a:pt x="576262" y="308459"/>
                    <a:pt x="307181" y="157250"/>
                  </a:cubicBezTo>
                  <a:cubicBezTo>
                    <a:pt x="214312" y="117166"/>
                    <a:pt x="261541" y="106452"/>
                    <a:pt x="233363" y="112008"/>
                  </a:cubicBezTo>
                  <a:cubicBezTo>
                    <a:pt x="205185" y="117564"/>
                    <a:pt x="167573" y="179037"/>
                    <a:pt x="147637" y="178682"/>
                  </a:cubicBezTo>
                  <a:cubicBezTo>
                    <a:pt x="127701" y="178327"/>
                    <a:pt x="127239" y="140833"/>
                    <a:pt x="113745" y="109877"/>
                  </a:cubicBezTo>
                  <a:cubicBezTo>
                    <a:pt x="100251" y="78921"/>
                    <a:pt x="76107" y="19973"/>
                    <a:pt x="57150" y="4850"/>
                  </a:cubicBezTo>
                  <a:cubicBezTo>
                    <a:pt x="38193" y="-10273"/>
                    <a:pt x="19050" y="14375"/>
                    <a:pt x="0" y="19138"/>
                  </a:cubicBez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3F8EB1-49E0-42B0-B337-A793D63ACE46}"/>
                </a:ext>
              </a:extLst>
            </p:cNvPr>
            <p:cNvSpPr/>
            <p:nvPr/>
          </p:nvSpPr>
          <p:spPr>
            <a:xfrm flipH="1">
              <a:off x="4651412" y="3395663"/>
              <a:ext cx="561976" cy="401561"/>
            </a:xfrm>
            <a:custGeom>
              <a:avLst/>
              <a:gdLst>
                <a:gd name="connsiteX0" fmla="*/ 71438 w 583407"/>
                <a:gd name="connsiteY0" fmla="*/ 0 h 397668"/>
                <a:gd name="connsiteX1" fmla="*/ 0 w 583407"/>
                <a:gd name="connsiteY1" fmla="*/ 80962 h 397668"/>
                <a:gd name="connsiteX2" fmla="*/ 130969 w 583407"/>
                <a:gd name="connsiteY2" fmla="*/ 154781 h 397668"/>
                <a:gd name="connsiteX3" fmla="*/ 302419 w 583407"/>
                <a:gd name="connsiteY3" fmla="*/ 261937 h 397668"/>
                <a:gd name="connsiteX4" fmla="*/ 473869 w 583407"/>
                <a:gd name="connsiteY4" fmla="*/ 359568 h 397668"/>
                <a:gd name="connsiteX5" fmla="*/ 583407 w 583407"/>
                <a:gd name="connsiteY5" fmla="*/ 397668 h 397668"/>
                <a:gd name="connsiteX6" fmla="*/ 557213 w 583407"/>
                <a:gd name="connsiteY6" fmla="*/ 269081 h 397668"/>
                <a:gd name="connsiteX7" fmla="*/ 126207 w 583407"/>
                <a:gd name="connsiteY7" fmla="*/ 21431 h 397668"/>
                <a:gd name="connsiteX8" fmla="*/ 71438 w 583407"/>
                <a:gd name="connsiteY8" fmla="*/ 0 h 397668"/>
                <a:gd name="connsiteX0" fmla="*/ 71438 w 583407"/>
                <a:gd name="connsiteY0" fmla="*/ 0 h 397668"/>
                <a:gd name="connsiteX1" fmla="*/ 0 w 583407"/>
                <a:gd name="connsiteY1" fmla="*/ 80962 h 397668"/>
                <a:gd name="connsiteX2" fmla="*/ 130969 w 583407"/>
                <a:gd name="connsiteY2" fmla="*/ 154781 h 397668"/>
                <a:gd name="connsiteX3" fmla="*/ 302419 w 583407"/>
                <a:gd name="connsiteY3" fmla="*/ 261937 h 397668"/>
                <a:gd name="connsiteX4" fmla="*/ 473869 w 583407"/>
                <a:gd name="connsiteY4" fmla="*/ 359568 h 397668"/>
                <a:gd name="connsiteX5" fmla="*/ 583407 w 583407"/>
                <a:gd name="connsiteY5" fmla="*/ 397668 h 397668"/>
                <a:gd name="connsiteX6" fmla="*/ 557213 w 583407"/>
                <a:gd name="connsiteY6" fmla="*/ 269081 h 397668"/>
                <a:gd name="connsiteX7" fmla="*/ 126207 w 583407"/>
                <a:gd name="connsiteY7" fmla="*/ 21431 h 397668"/>
                <a:gd name="connsiteX8" fmla="*/ 71438 w 583407"/>
                <a:gd name="connsiteY8" fmla="*/ 0 h 397668"/>
                <a:gd name="connsiteX0" fmla="*/ 71438 w 583407"/>
                <a:gd name="connsiteY0" fmla="*/ 0 h 397668"/>
                <a:gd name="connsiteX1" fmla="*/ 0 w 583407"/>
                <a:gd name="connsiteY1" fmla="*/ 80962 h 397668"/>
                <a:gd name="connsiteX2" fmla="*/ 130969 w 583407"/>
                <a:gd name="connsiteY2" fmla="*/ 154781 h 397668"/>
                <a:gd name="connsiteX3" fmla="*/ 302419 w 583407"/>
                <a:gd name="connsiteY3" fmla="*/ 261937 h 397668"/>
                <a:gd name="connsiteX4" fmla="*/ 473869 w 583407"/>
                <a:gd name="connsiteY4" fmla="*/ 359568 h 397668"/>
                <a:gd name="connsiteX5" fmla="*/ 583407 w 583407"/>
                <a:gd name="connsiteY5" fmla="*/ 397668 h 397668"/>
                <a:gd name="connsiteX6" fmla="*/ 557213 w 583407"/>
                <a:gd name="connsiteY6" fmla="*/ 269081 h 397668"/>
                <a:gd name="connsiteX7" fmla="*/ 126207 w 583407"/>
                <a:gd name="connsiteY7" fmla="*/ 21431 h 397668"/>
                <a:gd name="connsiteX8" fmla="*/ 71438 w 583407"/>
                <a:gd name="connsiteY8" fmla="*/ 0 h 397668"/>
                <a:gd name="connsiteX0" fmla="*/ 71438 w 583407"/>
                <a:gd name="connsiteY0" fmla="*/ 0 h 402695"/>
                <a:gd name="connsiteX1" fmla="*/ 0 w 583407"/>
                <a:gd name="connsiteY1" fmla="*/ 80962 h 402695"/>
                <a:gd name="connsiteX2" fmla="*/ 130969 w 583407"/>
                <a:gd name="connsiteY2" fmla="*/ 154781 h 402695"/>
                <a:gd name="connsiteX3" fmla="*/ 302419 w 583407"/>
                <a:gd name="connsiteY3" fmla="*/ 261937 h 402695"/>
                <a:gd name="connsiteX4" fmla="*/ 473869 w 583407"/>
                <a:gd name="connsiteY4" fmla="*/ 359568 h 402695"/>
                <a:gd name="connsiteX5" fmla="*/ 583407 w 583407"/>
                <a:gd name="connsiteY5" fmla="*/ 397668 h 402695"/>
                <a:gd name="connsiteX6" fmla="*/ 557213 w 583407"/>
                <a:gd name="connsiteY6" fmla="*/ 269081 h 402695"/>
                <a:gd name="connsiteX7" fmla="*/ 126207 w 583407"/>
                <a:gd name="connsiteY7" fmla="*/ 21431 h 402695"/>
                <a:gd name="connsiteX8" fmla="*/ 71438 w 583407"/>
                <a:gd name="connsiteY8" fmla="*/ 0 h 402695"/>
                <a:gd name="connsiteX0" fmla="*/ 71438 w 583407"/>
                <a:gd name="connsiteY0" fmla="*/ 0 h 401561"/>
                <a:gd name="connsiteX1" fmla="*/ 0 w 583407"/>
                <a:gd name="connsiteY1" fmla="*/ 80962 h 401561"/>
                <a:gd name="connsiteX2" fmla="*/ 130969 w 583407"/>
                <a:gd name="connsiteY2" fmla="*/ 154781 h 401561"/>
                <a:gd name="connsiteX3" fmla="*/ 292894 w 583407"/>
                <a:gd name="connsiteY3" fmla="*/ 271462 h 401561"/>
                <a:gd name="connsiteX4" fmla="*/ 473869 w 583407"/>
                <a:gd name="connsiteY4" fmla="*/ 359568 h 401561"/>
                <a:gd name="connsiteX5" fmla="*/ 583407 w 583407"/>
                <a:gd name="connsiteY5" fmla="*/ 397668 h 401561"/>
                <a:gd name="connsiteX6" fmla="*/ 557213 w 583407"/>
                <a:gd name="connsiteY6" fmla="*/ 269081 h 401561"/>
                <a:gd name="connsiteX7" fmla="*/ 126207 w 583407"/>
                <a:gd name="connsiteY7" fmla="*/ 21431 h 401561"/>
                <a:gd name="connsiteX8" fmla="*/ 71438 w 583407"/>
                <a:gd name="connsiteY8" fmla="*/ 0 h 401561"/>
                <a:gd name="connsiteX0" fmla="*/ 71438 w 583407"/>
                <a:gd name="connsiteY0" fmla="*/ 0 h 401561"/>
                <a:gd name="connsiteX1" fmla="*/ 0 w 583407"/>
                <a:gd name="connsiteY1" fmla="*/ 80962 h 401561"/>
                <a:gd name="connsiteX2" fmla="*/ 123825 w 583407"/>
                <a:gd name="connsiteY2" fmla="*/ 164306 h 401561"/>
                <a:gd name="connsiteX3" fmla="*/ 292894 w 583407"/>
                <a:gd name="connsiteY3" fmla="*/ 271462 h 401561"/>
                <a:gd name="connsiteX4" fmla="*/ 473869 w 583407"/>
                <a:gd name="connsiteY4" fmla="*/ 359568 h 401561"/>
                <a:gd name="connsiteX5" fmla="*/ 583407 w 583407"/>
                <a:gd name="connsiteY5" fmla="*/ 397668 h 401561"/>
                <a:gd name="connsiteX6" fmla="*/ 557213 w 583407"/>
                <a:gd name="connsiteY6" fmla="*/ 269081 h 401561"/>
                <a:gd name="connsiteX7" fmla="*/ 126207 w 583407"/>
                <a:gd name="connsiteY7" fmla="*/ 21431 h 401561"/>
                <a:gd name="connsiteX8" fmla="*/ 71438 w 583407"/>
                <a:gd name="connsiteY8" fmla="*/ 0 h 401561"/>
                <a:gd name="connsiteX0" fmla="*/ 50007 w 561976"/>
                <a:gd name="connsiteY0" fmla="*/ 0 h 401561"/>
                <a:gd name="connsiteX1" fmla="*/ 0 w 561976"/>
                <a:gd name="connsiteY1" fmla="*/ 85724 h 401561"/>
                <a:gd name="connsiteX2" fmla="*/ 102394 w 561976"/>
                <a:gd name="connsiteY2" fmla="*/ 164306 h 401561"/>
                <a:gd name="connsiteX3" fmla="*/ 271463 w 561976"/>
                <a:gd name="connsiteY3" fmla="*/ 271462 h 401561"/>
                <a:gd name="connsiteX4" fmla="*/ 452438 w 561976"/>
                <a:gd name="connsiteY4" fmla="*/ 359568 h 401561"/>
                <a:gd name="connsiteX5" fmla="*/ 561976 w 561976"/>
                <a:gd name="connsiteY5" fmla="*/ 397668 h 401561"/>
                <a:gd name="connsiteX6" fmla="*/ 535782 w 561976"/>
                <a:gd name="connsiteY6" fmla="*/ 269081 h 401561"/>
                <a:gd name="connsiteX7" fmla="*/ 104776 w 561976"/>
                <a:gd name="connsiteY7" fmla="*/ 21431 h 401561"/>
                <a:gd name="connsiteX8" fmla="*/ 50007 w 561976"/>
                <a:gd name="connsiteY8" fmla="*/ 0 h 40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6" h="401561">
                  <a:moveTo>
                    <a:pt x="50007" y="0"/>
                  </a:moveTo>
                  <a:lnTo>
                    <a:pt x="0" y="85724"/>
                  </a:lnTo>
                  <a:cubicBezTo>
                    <a:pt x="9922" y="111521"/>
                    <a:pt x="57150" y="133350"/>
                    <a:pt x="102394" y="164306"/>
                  </a:cubicBezTo>
                  <a:cubicBezTo>
                    <a:pt x="147638" y="195262"/>
                    <a:pt x="213122" y="238918"/>
                    <a:pt x="271463" y="271462"/>
                  </a:cubicBezTo>
                  <a:cubicBezTo>
                    <a:pt x="329804" y="304006"/>
                    <a:pt x="404019" y="338534"/>
                    <a:pt x="452438" y="359568"/>
                  </a:cubicBezTo>
                  <a:cubicBezTo>
                    <a:pt x="500857" y="380602"/>
                    <a:pt x="548085" y="412749"/>
                    <a:pt x="561976" y="397668"/>
                  </a:cubicBezTo>
                  <a:lnTo>
                    <a:pt x="535782" y="269081"/>
                  </a:lnTo>
                  <a:lnTo>
                    <a:pt x="104776" y="21431"/>
                  </a:lnTo>
                  <a:lnTo>
                    <a:pt x="50007" y="0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F2C58C1-C7A8-456F-A306-DFCB2E7A0C47}"/>
                </a:ext>
              </a:extLst>
            </p:cNvPr>
            <p:cNvSpPr/>
            <p:nvPr/>
          </p:nvSpPr>
          <p:spPr>
            <a:xfrm flipH="1">
              <a:off x="4699038" y="3117056"/>
              <a:ext cx="90488" cy="64294"/>
            </a:xfrm>
            <a:custGeom>
              <a:avLst/>
              <a:gdLst>
                <a:gd name="connsiteX0" fmla="*/ 0 w 90488"/>
                <a:gd name="connsiteY0" fmla="*/ 9525 h 64294"/>
                <a:gd name="connsiteX1" fmla="*/ 78581 w 90488"/>
                <a:gd name="connsiteY1" fmla="*/ 64294 h 64294"/>
                <a:gd name="connsiteX2" fmla="*/ 90488 w 90488"/>
                <a:gd name="connsiteY2" fmla="*/ 0 h 64294"/>
                <a:gd name="connsiteX3" fmla="*/ 50006 w 90488"/>
                <a:gd name="connsiteY3" fmla="*/ 0 h 64294"/>
                <a:gd name="connsiteX4" fmla="*/ 0 w 90488"/>
                <a:gd name="connsiteY4" fmla="*/ 952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64294">
                  <a:moveTo>
                    <a:pt x="0" y="9525"/>
                  </a:moveTo>
                  <a:lnTo>
                    <a:pt x="78581" y="64294"/>
                  </a:lnTo>
                  <a:lnTo>
                    <a:pt x="90488" y="0"/>
                  </a:lnTo>
                  <a:lnTo>
                    <a:pt x="50006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E70A6C-5087-45EE-B552-B6E891E8E8DF}"/>
                </a:ext>
              </a:extLst>
            </p:cNvPr>
            <p:cNvSpPr/>
            <p:nvPr/>
          </p:nvSpPr>
          <p:spPr>
            <a:xfrm flipH="1">
              <a:off x="1811043" y="3590643"/>
              <a:ext cx="423862" cy="452438"/>
            </a:xfrm>
            <a:custGeom>
              <a:avLst/>
              <a:gdLst>
                <a:gd name="connsiteX0" fmla="*/ 385762 w 411956"/>
                <a:gd name="connsiteY0" fmla="*/ 0 h 357187"/>
                <a:gd name="connsiteX1" fmla="*/ 411956 w 411956"/>
                <a:gd name="connsiteY1" fmla="*/ 111918 h 357187"/>
                <a:gd name="connsiteX2" fmla="*/ 283369 w 411956"/>
                <a:gd name="connsiteY2" fmla="*/ 192881 h 357187"/>
                <a:gd name="connsiteX3" fmla="*/ 26194 w 411956"/>
                <a:gd name="connsiteY3" fmla="*/ 357187 h 357187"/>
                <a:gd name="connsiteX4" fmla="*/ 0 w 411956"/>
                <a:gd name="connsiteY4" fmla="*/ 247650 h 357187"/>
                <a:gd name="connsiteX5" fmla="*/ 271462 w 411956"/>
                <a:gd name="connsiteY5" fmla="*/ 57150 h 357187"/>
                <a:gd name="connsiteX6" fmla="*/ 385762 w 411956"/>
                <a:gd name="connsiteY6" fmla="*/ 0 h 357187"/>
                <a:gd name="connsiteX0" fmla="*/ 385762 w 411956"/>
                <a:gd name="connsiteY0" fmla="*/ 0 h 357187"/>
                <a:gd name="connsiteX1" fmla="*/ 411956 w 411956"/>
                <a:gd name="connsiteY1" fmla="*/ 111918 h 357187"/>
                <a:gd name="connsiteX2" fmla="*/ 283369 w 411956"/>
                <a:gd name="connsiteY2" fmla="*/ 192881 h 357187"/>
                <a:gd name="connsiteX3" fmla="*/ 147637 w 411956"/>
                <a:gd name="connsiteY3" fmla="*/ 278606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57187"/>
                <a:gd name="connsiteX1" fmla="*/ 411956 w 411956"/>
                <a:gd name="connsiteY1" fmla="*/ 92868 h 357187"/>
                <a:gd name="connsiteX2" fmla="*/ 283369 w 411956"/>
                <a:gd name="connsiteY2" fmla="*/ 192881 h 357187"/>
                <a:gd name="connsiteX3" fmla="*/ 147637 w 411956"/>
                <a:gd name="connsiteY3" fmla="*/ 278606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57187"/>
                <a:gd name="connsiteX1" fmla="*/ 411956 w 411956"/>
                <a:gd name="connsiteY1" fmla="*/ 92868 h 357187"/>
                <a:gd name="connsiteX2" fmla="*/ 285751 w 411956"/>
                <a:gd name="connsiteY2" fmla="*/ 195262 h 357187"/>
                <a:gd name="connsiteX3" fmla="*/ 147637 w 411956"/>
                <a:gd name="connsiteY3" fmla="*/ 278606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57187"/>
                <a:gd name="connsiteX1" fmla="*/ 411956 w 411956"/>
                <a:gd name="connsiteY1" fmla="*/ 92868 h 357187"/>
                <a:gd name="connsiteX2" fmla="*/ 285751 w 411956"/>
                <a:gd name="connsiteY2" fmla="*/ 195262 h 357187"/>
                <a:gd name="connsiteX3" fmla="*/ 147637 w 411956"/>
                <a:gd name="connsiteY3" fmla="*/ 290513 h 357187"/>
                <a:gd name="connsiteX4" fmla="*/ 26194 w 411956"/>
                <a:gd name="connsiteY4" fmla="*/ 357187 h 357187"/>
                <a:gd name="connsiteX5" fmla="*/ 0 w 411956"/>
                <a:gd name="connsiteY5" fmla="*/ 247650 h 357187"/>
                <a:gd name="connsiteX6" fmla="*/ 271462 w 411956"/>
                <a:gd name="connsiteY6" fmla="*/ 57150 h 357187"/>
                <a:gd name="connsiteX7" fmla="*/ 385762 w 411956"/>
                <a:gd name="connsiteY7" fmla="*/ 0 h 357187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285751 w 411956"/>
                <a:gd name="connsiteY2" fmla="*/ 195262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285751 w 411956"/>
                <a:gd name="connsiteY2" fmla="*/ 195262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285751 w 411956"/>
                <a:gd name="connsiteY2" fmla="*/ 195262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300039 w 411956"/>
                <a:gd name="connsiteY2" fmla="*/ 197643 h 369094"/>
                <a:gd name="connsiteX3" fmla="*/ 147637 w 411956"/>
                <a:gd name="connsiteY3" fmla="*/ 290513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385762 w 411956"/>
                <a:gd name="connsiteY0" fmla="*/ 0 h 369094"/>
                <a:gd name="connsiteX1" fmla="*/ 411956 w 411956"/>
                <a:gd name="connsiteY1" fmla="*/ 92868 h 369094"/>
                <a:gd name="connsiteX2" fmla="*/ 300039 w 411956"/>
                <a:gd name="connsiteY2" fmla="*/ 197643 h 369094"/>
                <a:gd name="connsiteX3" fmla="*/ 157162 w 411956"/>
                <a:gd name="connsiteY3" fmla="*/ 297657 h 369094"/>
                <a:gd name="connsiteX4" fmla="*/ 35719 w 411956"/>
                <a:gd name="connsiteY4" fmla="*/ 369094 h 369094"/>
                <a:gd name="connsiteX5" fmla="*/ 0 w 411956"/>
                <a:gd name="connsiteY5" fmla="*/ 247650 h 369094"/>
                <a:gd name="connsiteX6" fmla="*/ 271462 w 411956"/>
                <a:gd name="connsiteY6" fmla="*/ 57150 h 369094"/>
                <a:gd name="connsiteX7" fmla="*/ 385762 w 411956"/>
                <a:gd name="connsiteY7" fmla="*/ 0 h 369094"/>
                <a:gd name="connsiteX0" fmla="*/ 407193 w 433387"/>
                <a:gd name="connsiteY0" fmla="*/ 0 h 369094"/>
                <a:gd name="connsiteX1" fmla="*/ 433387 w 433387"/>
                <a:gd name="connsiteY1" fmla="*/ 92868 h 369094"/>
                <a:gd name="connsiteX2" fmla="*/ 321470 w 433387"/>
                <a:gd name="connsiteY2" fmla="*/ 197643 h 369094"/>
                <a:gd name="connsiteX3" fmla="*/ 178593 w 433387"/>
                <a:gd name="connsiteY3" fmla="*/ 297657 h 369094"/>
                <a:gd name="connsiteX4" fmla="*/ 57150 w 433387"/>
                <a:gd name="connsiteY4" fmla="*/ 369094 h 369094"/>
                <a:gd name="connsiteX5" fmla="*/ 0 w 433387"/>
                <a:gd name="connsiteY5" fmla="*/ 254794 h 369094"/>
                <a:gd name="connsiteX6" fmla="*/ 292893 w 433387"/>
                <a:gd name="connsiteY6" fmla="*/ 57150 h 369094"/>
                <a:gd name="connsiteX7" fmla="*/ 407193 w 433387"/>
                <a:gd name="connsiteY7" fmla="*/ 0 h 369094"/>
                <a:gd name="connsiteX0" fmla="*/ 407193 w 433387"/>
                <a:gd name="connsiteY0" fmla="*/ 0 h 407194"/>
                <a:gd name="connsiteX1" fmla="*/ 433387 w 433387"/>
                <a:gd name="connsiteY1" fmla="*/ 92868 h 407194"/>
                <a:gd name="connsiteX2" fmla="*/ 321470 w 433387"/>
                <a:gd name="connsiteY2" fmla="*/ 197643 h 407194"/>
                <a:gd name="connsiteX3" fmla="*/ 178593 w 433387"/>
                <a:gd name="connsiteY3" fmla="*/ 297657 h 407194"/>
                <a:gd name="connsiteX4" fmla="*/ 40482 w 433387"/>
                <a:gd name="connsiteY4" fmla="*/ 407194 h 407194"/>
                <a:gd name="connsiteX5" fmla="*/ 0 w 433387"/>
                <a:gd name="connsiteY5" fmla="*/ 254794 h 407194"/>
                <a:gd name="connsiteX6" fmla="*/ 292893 w 433387"/>
                <a:gd name="connsiteY6" fmla="*/ 57150 h 407194"/>
                <a:gd name="connsiteX7" fmla="*/ 407193 w 433387"/>
                <a:gd name="connsiteY7" fmla="*/ 0 h 407194"/>
                <a:gd name="connsiteX0" fmla="*/ 400049 w 433387"/>
                <a:gd name="connsiteY0" fmla="*/ 0 h 357188"/>
                <a:gd name="connsiteX1" fmla="*/ 433387 w 433387"/>
                <a:gd name="connsiteY1" fmla="*/ 42862 h 357188"/>
                <a:gd name="connsiteX2" fmla="*/ 321470 w 433387"/>
                <a:gd name="connsiteY2" fmla="*/ 147637 h 357188"/>
                <a:gd name="connsiteX3" fmla="*/ 178593 w 433387"/>
                <a:gd name="connsiteY3" fmla="*/ 247651 h 357188"/>
                <a:gd name="connsiteX4" fmla="*/ 40482 w 433387"/>
                <a:gd name="connsiteY4" fmla="*/ 357188 h 357188"/>
                <a:gd name="connsiteX5" fmla="*/ 0 w 433387"/>
                <a:gd name="connsiteY5" fmla="*/ 204788 h 357188"/>
                <a:gd name="connsiteX6" fmla="*/ 292893 w 433387"/>
                <a:gd name="connsiteY6" fmla="*/ 7144 h 357188"/>
                <a:gd name="connsiteX7" fmla="*/ 400049 w 433387"/>
                <a:gd name="connsiteY7" fmla="*/ 0 h 357188"/>
                <a:gd name="connsiteX0" fmla="*/ 400049 w 433387"/>
                <a:gd name="connsiteY0" fmla="*/ 0 h 357188"/>
                <a:gd name="connsiteX1" fmla="*/ 433387 w 433387"/>
                <a:gd name="connsiteY1" fmla="*/ 42862 h 357188"/>
                <a:gd name="connsiteX2" fmla="*/ 321470 w 433387"/>
                <a:gd name="connsiteY2" fmla="*/ 147637 h 357188"/>
                <a:gd name="connsiteX3" fmla="*/ 178593 w 433387"/>
                <a:gd name="connsiteY3" fmla="*/ 247651 h 357188"/>
                <a:gd name="connsiteX4" fmla="*/ 40482 w 433387"/>
                <a:gd name="connsiteY4" fmla="*/ 357188 h 357188"/>
                <a:gd name="connsiteX5" fmla="*/ 0 w 433387"/>
                <a:gd name="connsiteY5" fmla="*/ 204788 h 357188"/>
                <a:gd name="connsiteX6" fmla="*/ 159543 w 433387"/>
                <a:gd name="connsiteY6" fmla="*/ 100013 h 357188"/>
                <a:gd name="connsiteX7" fmla="*/ 400049 w 433387"/>
                <a:gd name="connsiteY7" fmla="*/ 0 h 357188"/>
                <a:gd name="connsiteX0" fmla="*/ 400049 w 438150"/>
                <a:gd name="connsiteY0" fmla="*/ 0 h 357188"/>
                <a:gd name="connsiteX1" fmla="*/ 438150 w 438150"/>
                <a:gd name="connsiteY1" fmla="*/ 130968 h 357188"/>
                <a:gd name="connsiteX2" fmla="*/ 321470 w 438150"/>
                <a:gd name="connsiteY2" fmla="*/ 147637 h 357188"/>
                <a:gd name="connsiteX3" fmla="*/ 178593 w 438150"/>
                <a:gd name="connsiteY3" fmla="*/ 247651 h 357188"/>
                <a:gd name="connsiteX4" fmla="*/ 40482 w 438150"/>
                <a:gd name="connsiteY4" fmla="*/ 357188 h 357188"/>
                <a:gd name="connsiteX5" fmla="*/ 0 w 438150"/>
                <a:gd name="connsiteY5" fmla="*/ 204788 h 357188"/>
                <a:gd name="connsiteX6" fmla="*/ 159543 w 438150"/>
                <a:gd name="connsiteY6" fmla="*/ 100013 h 357188"/>
                <a:gd name="connsiteX7" fmla="*/ 400049 w 438150"/>
                <a:gd name="connsiteY7" fmla="*/ 0 h 357188"/>
                <a:gd name="connsiteX0" fmla="*/ 400049 w 438150"/>
                <a:gd name="connsiteY0" fmla="*/ 0 h 357188"/>
                <a:gd name="connsiteX1" fmla="*/ 438150 w 438150"/>
                <a:gd name="connsiteY1" fmla="*/ 130968 h 357188"/>
                <a:gd name="connsiteX2" fmla="*/ 321470 w 438150"/>
                <a:gd name="connsiteY2" fmla="*/ 147637 h 357188"/>
                <a:gd name="connsiteX3" fmla="*/ 202405 w 438150"/>
                <a:gd name="connsiteY3" fmla="*/ 269082 h 357188"/>
                <a:gd name="connsiteX4" fmla="*/ 40482 w 438150"/>
                <a:gd name="connsiteY4" fmla="*/ 357188 h 357188"/>
                <a:gd name="connsiteX5" fmla="*/ 0 w 438150"/>
                <a:gd name="connsiteY5" fmla="*/ 204788 h 357188"/>
                <a:gd name="connsiteX6" fmla="*/ 159543 w 438150"/>
                <a:gd name="connsiteY6" fmla="*/ 100013 h 357188"/>
                <a:gd name="connsiteX7" fmla="*/ 400049 w 438150"/>
                <a:gd name="connsiteY7" fmla="*/ 0 h 357188"/>
                <a:gd name="connsiteX0" fmla="*/ 400049 w 438150"/>
                <a:gd name="connsiteY0" fmla="*/ 0 h 357188"/>
                <a:gd name="connsiteX1" fmla="*/ 438150 w 438150"/>
                <a:gd name="connsiteY1" fmla="*/ 130968 h 357188"/>
                <a:gd name="connsiteX2" fmla="*/ 361952 w 438150"/>
                <a:gd name="connsiteY2" fmla="*/ 178594 h 357188"/>
                <a:gd name="connsiteX3" fmla="*/ 202405 w 438150"/>
                <a:gd name="connsiteY3" fmla="*/ 269082 h 357188"/>
                <a:gd name="connsiteX4" fmla="*/ 40482 w 438150"/>
                <a:gd name="connsiteY4" fmla="*/ 357188 h 357188"/>
                <a:gd name="connsiteX5" fmla="*/ 0 w 438150"/>
                <a:gd name="connsiteY5" fmla="*/ 204788 h 357188"/>
                <a:gd name="connsiteX6" fmla="*/ 159543 w 438150"/>
                <a:gd name="connsiteY6" fmla="*/ 100013 h 357188"/>
                <a:gd name="connsiteX7" fmla="*/ 400049 w 438150"/>
                <a:gd name="connsiteY7" fmla="*/ 0 h 357188"/>
                <a:gd name="connsiteX0" fmla="*/ 400049 w 423862"/>
                <a:gd name="connsiteY0" fmla="*/ 0 h 357188"/>
                <a:gd name="connsiteX1" fmla="*/ 423862 w 423862"/>
                <a:gd name="connsiteY1" fmla="*/ 114299 h 357188"/>
                <a:gd name="connsiteX2" fmla="*/ 361952 w 423862"/>
                <a:gd name="connsiteY2" fmla="*/ 178594 h 357188"/>
                <a:gd name="connsiteX3" fmla="*/ 202405 w 423862"/>
                <a:gd name="connsiteY3" fmla="*/ 269082 h 357188"/>
                <a:gd name="connsiteX4" fmla="*/ 40482 w 423862"/>
                <a:gd name="connsiteY4" fmla="*/ 357188 h 357188"/>
                <a:gd name="connsiteX5" fmla="*/ 0 w 423862"/>
                <a:gd name="connsiteY5" fmla="*/ 204788 h 357188"/>
                <a:gd name="connsiteX6" fmla="*/ 159543 w 423862"/>
                <a:gd name="connsiteY6" fmla="*/ 100013 h 357188"/>
                <a:gd name="connsiteX7" fmla="*/ 400049 w 423862"/>
                <a:gd name="connsiteY7" fmla="*/ 0 h 357188"/>
                <a:gd name="connsiteX0" fmla="*/ 400049 w 423862"/>
                <a:gd name="connsiteY0" fmla="*/ 0 h 357188"/>
                <a:gd name="connsiteX1" fmla="*/ 423862 w 423862"/>
                <a:gd name="connsiteY1" fmla="*/ 114299 h 357188"/>
                <a:gd name="connsiteX2" fmla="*/ 326234 w 423862"/>
                <a:gd name="connsiteY2" fmla="*/ 202407 h 357188"/>
                <a:gd name="connsiteX3" fmla="*/ 202405 w 423862"/>
                <a:gd name="connsiteY3" fmla="*/ 269082 h 357188"/>
                <a:gd name="connsiteX4" fmla="*/ 40482 w 423862"/>
                <a:gd name="connsiteY4" fmla="*/ 357188 h 357188"/>
                <a:gd name="connsiteX5" fmla="*/ 0 w 423862"/>
                <a:gd name="connsiteY5" fmla="*/ 204788 h 357188"/>
                <a:gd name="connsiteX6" fmla="*/ 159543 w 423862"/>
                <a:gd name="connsiteY6" fmla="*/ 100013 h 357188"/>
                <a:gd name="connsiteX7" fmla="*/ 400049 w 423862"/>
                <a:gd name="connsiteY7" fmla="*/ 0 h 357188"/>
                <a:gd name="connsiteX0" fmla="*/ 400049 w 423862"/>
                <a:gd name="connsiteY0" fmla="*/ 0 h 357188"/>
                <a:gd name="connsiteX1" fmla="*/ 423862 w 423862"/>
                <a:gd name="connsiteY1" fmla="*/ 114299 h 357188"/>
                <a:gd name="connsiteX2" fmla="*/ 326234 w 423862"/>
                <a:gd name="connsiteY2" fmla="*/ 202407 h 357188"/>
                <a:gd name="connsiteX3" fmla="*/ 200023 w 423862"/>
                <a:gd name="connsiteY3" fmla="*/ 273844 h 357188"/>
                <a:gd name="connsiteX4" fmla="*/ 40482 w 423862"/>
                <a:gd name="connsiteY4" fmla="*/ 357188 h 357188"/>
                <a:gd name="connsiteX5" fmla="*/ 0 w 423862"/>
                <a:gd name="connsiteY5" fmla="*/ 204788 h 357188"/>
                <a:gd name="connsiteX6" fmla="*/ 159543 w 423862"/>
                <a:gd name="connsiteY6" fmla="*/ 100013 h 357188"/>
                <a:gd name="connsiteX7" fmla="*/ 400049 w 423862"/>
                <a:gd name="connsiteY7" fmla="*/ 0 h 357188"/>
                <a:gd name="connsiteX0" fmla="*/ 383381 w 423862"/>
                <a:gd name="connsiteY0" fmla="*/ 0 h 397669"/>
                <a:gd name="connsiteX1" fmla="*/ 423862 w 423862"/>
                <a:gd name="connsiteY1" fmla="*/ 154780 h 397669"/>
                <a:gd name="connsiteX2" fmla="*/ 326234 w 423862"/>
                <a:gd name="connsiteY2" fmla="*/ 242888 h 397669"/>
                <a:gd name="connsiteX3" fmla="*/ 200023 w 423862"/>
                <a:gd name="connsiteY3" fmla="*/ 314325 h 397669"/>
                <a:gd name="connsiteX4" fmla="*/ 40482 w 423862"/>
                <a:gd name="connsiteY4" fmla="*/ 397669 h 397669"/>
                <a:gd name="connsiteX5" fmla="*/ 0 w 423862"/>
                <a:gd name="connsiteY5" fmla="*/ 245269 h 397669"/>
                <a:gd name="connsiteX6" fmla="*/ 159543 w 423862"/>
                <a:gd name="connsiteY6" fmla="*/ 140494 h 397669"/>
                <a:gd name="connsiteX7" fmla="*/ 383381 w 423862"/>
                <a:gd name="connsiteY7" fmla="*/ 0 h 397669"/>
                <a:gd name="connsiteX0" fmla="*/ 383381 w 423862"/>
                <a:gd name="connsiteY0" fmla="*/ 0 h 452438"/>
                <a:gd name="connsiteX1" fmla="*/ 423862 w 423862"/>
                <a:gd name="connsiteY1" fmla="*/ 154780 h 452438"/>
                <a:gd name="connsiteX2" fmla="*/ 326234 w 423862"/>
                <a:gd name="connsiteY2" fmla="*/ 242888 h 452438"/>
                <a:gd name="connsiteX3" fmla="*/ 200023 w 423862"/>
                <a:gd name="connsiteY3" fmla="*/ 314325 h 452438"/>
                <a:gd name="connsiteX4" fmla="*/ 57151 w 423862"/>
                <a:gd name="connsiteY4" fmla="*/ 452438 h 452438"/>
                <a:gd name="connsiteX5" fmla="*/ 0 w 423862"/>
                <a:gd name="connsiteY5" fmla="*/ 245269 h 452438"/>
                <a:gd name="connsiteX6" fmla="*/ 159543 w 423862"/>
                <a:gd name="connsiteY6" fmla="*/ 140494 h 452438"/>
                <a:gd name="connsiteX7" fmla="*/ 383381 w 423862"/>
                <a:gd name="connsiteY7" fmla="*/ 0 h 452438"/>
                <a:gd name="connsiteX0" fmla="*/ 383381 w 423862"/>
                <a:gd name="connsiteY0" fmla="*/ 0 h 452438"/>
                <a:gd name="connsiteX1" fmla="*/ 423862 w 423862"/>
                <a:gd name="connsiteY1" fmla="*/ 154780 h 452438"/>
                <a:gd name="connsiteX2" fmla="*/ 326234 w 423862"/>
                <a:gd name="connsiteY2" fmla="*/ 242888 h 452438"/>
                <a:gd name="connsiteX3" fmla="*/ 219073 w 423862"/>
                <a:gd name="connsiteY3" fmla="*/ 364332 h 452438"/>
                <a:gd name="connsiteX4" fmla="*/ 57151 w 423862"/>
                <a:gd name="connsiteY4" fmla="*/ 452438 h 452438"/>
                <a:gd name="connsiteX5" fmla="*/ 0 w 423862"/>
                <a:gd name="connsiteY5" fmla="*/ 245269 h 452438"/>
                <a:gd name="connsiteX6" fmla="*/ 159543 w 423862"/>
                <a:gd name="connsiteY6" fmla="*/ 140494 h 452438"/>
                <a:gd name="connsiteX7" fmla="*/ 383381 w 423862"/>
                <a:gd name="connsiteY7" fmla="*/ 0 h 45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862" h="452438">
                  <a:moveTo>
                    <a:pt x="383381" y="0"/>
                  </a:moveTo>
                  <a:lnTo>
                    <a:pt x="423862" y="154780"/>
                  </a:lnTo>
                  <a:cubicBezTo>
                    <a:pt x="407194" y="187324"/>
                    <a:pt x="360365" y="207963"/>
                    <a:pt x="326234" y="242888"/>
                  </a:cubicBezTo>
                  <a:cubicBezTo>
                    <a:pt x="292103" y="277813"/>
                    <a:pt x="263920" y="329407"/>
                    <a:pt x="219073" y="364332"/>
                  </a:cubicBezTo>
                  <a:cubicBezTo>
                    <a:pt x="174226" y="399257"/>
                    <a:pt x="94457" y="426244"/>
                    <a:pt x="57151" y="452438"/>
                  </a:cubicBezTo>
                  <a:lnTo>
                    <a:pt x="0" y="245269"/>
                  </a:lnTo>
                  <a:lnTo>
                    <a:pt x="159543" y="140494"/>
                  </a:lnTo>
                  <a:lnTo>
                    <a:pt x="383381" y="0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BC2BCF4-51A1-45F4-BA3B-7AFD00F6B495}"/>
                </a:ext>
              </a:extLst>
            </p:cNvPr>
            <p:cNvSpPr/>
            <p:nvPr/>
          </p:nvSpPr>
          <p:spPr>
            <a:xfrm flipH="1">
              <a:off x="1846428" y="3227763"/>
              <a:ext cx="469107" cy="659606"/>
            </a:xfrm>
            <a:custGeom>
              <a:avLst/>
              <a:gdLst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311944 h 554831"/>
                <a:gd name="connsiteX3" fmla="*/ 71438 w 447675"/>
                <a:gd name="connsiteY3" fmla="*/ 554831 h 554831"/>
                <a:gd name="connsiteX4" fmla="*/ 0 w 447675"/>
                <a:gd name="connsiteY4" fmla="*/ 278606 h 554831"/>
                <a:gd name="connsiteX5" fmla="*/ 230981 w 447675"/>
                <a:gd name="connsiteY5" fmla="*/ 85725 h 554831"/>
                <a:gd name="connsiteX6" fmla="*/ 392906 w 447675"/>
                <a:gd name="connsiteY6" fmla="*/ 0 h 554831"/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297657 h 554831"/>
                <a:gd name="connsiteX3" fmla="*/ 71438 w 447675"/>
                <a:gd name="connsiteY3" fmla="*/ 554831 h 554831"/>
                <a:gd name="connsiteX4" fmla="*/ 0 w 447675"/>
                <a:gd name="connsiteY4" fmla="*/ 278606 h 554831"/>
                <a:gd name="connsiteX5" fmla="*/ 230981 w 447675"/>
                <a:gd name="connsiteY5" fmla="*/ 85725 h 554831"/>
                <a:gd name="connsiteX6" fmla="*/ 392906 w 447675"/>
                <a:gd name="connsiteY6" fmla="*/ 0 h 554831"/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297657 h 554831"/>
                <a:gd name="connsiteX3" fmla="*/ 276225 w 447675"/>
                <a:gd name="connsiteY3" fmla="*/ 416719 h 554831"/>
                <a:gd name="connsiteX4" fmla="*/ 71438 w 447675"/>
                <a:gd name="connsiteY4" fmla="*/ 554831 h 554831"/>
                <a:gd name="connsiteX5" fmla="*/ 0 w 447675"/>
                <a:gd name="connsiteY5" fmla="*/ 278606 h 554831"/>
                <a:gd name="connsiteX6" fmla="*/ 230981 w 447675"/>
                <a:gd name="connsiteY6" fmla="*/ 85725 h 554831"/>
                <a:gd name="connsiteX7" fmla="*/ 392906 w 447675"/>
                <a:gd name="connsiteY7" fmla="*/ 0 h 554831"/>
                <a:gd name="connsiteX0" fmla="*/ 392906 w 447675"/>
                <a:gd name="connsiteY0" fmla="*/ 0 h 554831"/>
                <a:gd name="connsiteX1" fmla="*/ 411956 w 447675"/>
                <a:gd name="connsiteY1" fmla="*/ 147638 h 554831"/>
                <a:gd name="connsiteX2" fmla="*/ 447675 w 447675"/>
                <a:gd name="connsiteY2" fmla="*/ 297657 h 554831"/>
                <a:gd name="connsiteX3" fmla="*/ 373856 w 447675"/>
                <a:gd name="connsiteY3" fmla="*/ 345281 h 554831"/>
                <a:gd name="connsiteX4" fmla="*/ 276225 w 447675"/>
                <a:gd name="connsiteY4" fmla="*/ 416719 h 554831"/>
                <a:gd name="connsiteX5" fmla="*/ 71438 w 447675"/>
                <a:gd name="connsiteY5" fmla="*/ 554831 h 554831"/>
                <a:gd name="connsiteX6" fmla="*/ 0 w 447675"/>
                <a:gd name="connsiteY6" fmla="*/ 278606 h 554831"/>
                <a:gd name="connsiteX7" fmla="*/ 230981 w 447675"/>
                <a:gd name="connsiteY7" fmla="*/ 85725 h 554831"/>
                <a:gd name="connsiteX8" fmla="*/ 392906 w 447675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73856 w 438150"/>
                <a:gd name="connsiteY3" fmla="*/ 345281 h 554831"/>
                <a:gd name="connsiteX4" fmla="*/ 276225 w 438150"/>
                <a:gd name="connsiteY4" fmla="*/ 416719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57187 w 438150"/>
                <a:gd name="connsiteY3" fmla="*/ 357187 h 554831"/>
                <a:gd name="connsiteX4" fmla="*/ 276225 w 438150"/>
                <a:gd name="connsiteY4" fmla="*/ 416719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57187 w 438150"/>
                <a:gd name="connsiteY3" fmla="*/ 357187 h 554831"/>
                <a:gd name="connsiteX4" fmla="*/ 226219 w 438150"/>
                <a:gd name="connsiteY4" fmla="*/ 457200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61950 w 438150"/>
                <a:gd name="connsiteY3" fmla="*/ 364331 h 554831"/>
                <a:gd name="connsiteX4" fmla="*/ 226219 w 438150"/>
                <a:gd name="connsiteY4" fmla="*/ 457200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554831"/>
                <a:gd name="connsiteX1" fmla="*/ 411956 w 438150"/>
                <a:gd name="connsiteY1" fmla="*/ 147638 h 554831"/>
                <a:gd name="connsiteX2" fmla="*/ 438150 w 438150"/>
                <a:gd name="connsiteY2" fmla="*/ 290513 h 554831"/>
                <a:gd name="connsiteX3" fmla="*/ 361950 w 438150"/>
                <a:gd name="connsiteY3" fmla="*/ 364331 h 554831"/>
                <a:gd name="connsiteX4" fmla="*/ 219075 w 438150"/>
                <a:gd name="connsiteY4" fmla="*/ 476250 h 554831"/>
                <a:gd name="connsiteX5" fmla="*/ 71438 w 438150"/>
                <a:gd name="connsiteY5" fmla="*/ 554831 h 554831"/>
                <a:gd name="connsiteX6" fmla="*/ 0 w 438150"/>
                <a:gd name="connsiteY6" fmla="*/ 278606 h 554831"/>
                <a:gd name="connsiteX7" fmla="*/ 230981 w 438150"/>
                <a:gd name="connsiteY7" fmla="*/ 85725 h 554831"/>
                <a:gd name="connsiteX8" fmla="*/ 392906 w 438150"/>
                <a:gd name="connsiteY8" fmla="*/ 0 h 554831"/>
                <a:gd name="connsiteX0" fmla="*/ 392906 w 438150"/>
                <a:gd name="connsiteY0" fmla="*/ 0 h 614362"/>
                <a:gd name="connsiteX1" fmla="*/ 411956 w 438150"/>
                <a:gd name="connsiteY1" fmla="*/ 147638 h 614362"/>
                <a:gd name="connsiteX2" fmla="*/ 438150 w 438150"/>
                <a:gd name="connsiteY2" fmla="*/ 290513 h 614362"/>
                <a:gd name="connsiteX3" fmla="*/ 361950 w 438150"/>
                <a:gd name="connsiteY3" fmla="*/ 364331 h 614362"/>
                <a:gd name="connsiteX4" fmla="*/ 219075 w 438150"/>
                <a:gd name="connsiteY4" fmla="*/ 476250 h 614362"/>
                <a:gd name="connsiteX5" fmla="*/ 85725 w 438150"/>
                <a:gd name="connsiteY5" fmla="*/ 614362 h 614362"/>
                <a:gd name="connsiteX6" fmla="*/ 0 w 438150"/>
                <a:gd name="connsiteY6" fmla="*/ 278606 h 614362"/>
                <a:gd name="connsiteX7" fmla="*/ 230981 w 438150"/>
                <a:gd name="connsiteY7" fmla="*/ 85725 h 614362"/>
                <a:gd name="connsiteX8" fmla="*/ 392906 w 438150"/>
                <a:gd name="connsiteY8" fmla="*/ 0 h 614362"/>
                <a:gd name="connsiteX0" fmla="*/ 392906 w 497681"/>
                <a:gd name="connsiteY0" fmla="*/ 0 h 614362"/>
                <a:gd name="connsiteX1" fmla="*/ 411956 w 497681"/>
                <a:gd name="connsiteY1" fmla="*/ 147638 h 614362"/>
                <a:gd name="connsiteX2" fmla="*/ 497681 w 497681"/>
                <a:gd name="connsiteY2" fmla="*/ 400050 h 614362"/>
                <a:gd name="connsiteX3" fmla="*/ 361950 w 497681"/>
                <a:gd name="connsiteY3" fmla="*/ 364331 h 614362"/>
                <a:gd name="connsiteX4" fmla="*/ 219075 w 497681"/>
                <a:gd name="connsiteY4" fmla="*/ 476250 h 614362"/>
                <a:gd name="connsiteX5" fmla="*/ 85725 w 497681"/>
                <a:gd name="connsiteY5" fmla="*/ 614362 h 614362"/>
                <a:gd name="connsiteX6" fmla="*/ 0 w 497681"/>
                <a:gd name="connsiteY6" fmla="*/ 278606 h 614362"/>
                <a:gd name="connsiteX7" fmla="*/ 230981 w 497681"/>
                <a:gd name="connsiteY7" fmla="*/ 85725 h 614362"/>
                <a:gd name="connsiteX8" fmla="*/ 392906 w 497681"/>
                <a:gd name="connsiteY8" fmla="*/ 0 h 614362"/>
                <a:gd name="connsiteX0" fmla="*/ 392906 w 497681"/>
                <a:gd name="connsiteY0" fmla="*/ 0 h 614362"/>
                <a:gd name="connsiteX1" fmla="*/ 411956 w 497681"/>
                <a:gd name="connsiteY1" fmla="*/ 147638 h 614362"/>
                <a:gd name="connsiteX2" fmla="*/ 497681 w 497681"/>
                <a:gd name="connsiteY2" fmla="*/ 400050 h 614362"/>
                <a:gd name="connsiteX3" fmla="*/ 376237 w 497681"/>
                <a:gd name="connsiteY3" fmla="*/ 452438 h 614362"/>
                <a:gd name="connsiteX4" fmla="*/ 219075 w 497681"/>
                <a:gd name="connsiteY4" fmla="*/ 476250 h 614362"/>
                <a:gd name="connsiteX5" fmla="*/ 85725 w 497681"/>
                <a:gd name="connsiteY5" fmla="*/ 614362 h 614362"/>
                <a:gd name="connsiteX6" fmla="*/ 0 w 497681"/>
                <a:gd name="connsiteY6" fmla="*/ 278606 h 614362"/>
                <a:gd name="connsiteX7" fmla="*/ 230981 w 497681"/>
                <a:gd name="connsiteY7" fmla="*/ 85725 h 614362"/>
                <a:gd name="connsiteX8" fmla="*/ 392906 w 497681"/>
                <a:gd name="connsiteY8" fmla="*/ 0 h 614362"/>
                <a:gd name="connsiteX0" fmla="*/ 392906 w 497681"/>
                <a:gd name="connsiteY0" fmla="*/ 0 h 614362"/>
                <a:gd name="connsiteX1" fmla="*/ 411956 w 497681"/>
                <a:gd name="connsiteY1" fmla="*/ 147638 h 614362"/>
                <a:gd name="connsiteX2" fmla="*/ 497681 w 497681"/>
                <a:gd name="connsiteY2" fmla="*/ 400050 h 614362"/>
                <a:gd name="connsiteX3" fmla="*/ 376237 w 497681"/>
                <a:gd name="connsiteY3" fmla="*/ 452438 h 614362"/>
                <a:gd name="connsiteX4" fmla="*/ 252413 w 497681"/>
                <a:gd name="connsiteY4" fmla="*/ 573882 h 614362"/>
                <a:gd name="connsiteX5" fmla="*/ 85725 w 497681"/>
                <a:gd name="connsiteY5" fmla="*/ 614362 h 614362"/>
                <a:gd name="connsiteX6" fmla="*/ 0 w 497681"/>
                <a:gd name="connsiteY6" fmla="*/ 278606 h 614362"/>
                <a:gd name="connsiteX7" fmla="*/ 230981 w 497681"/>
                <a:gd name="connsiteY7" fmla="*/ 85725 h 614362"/>
                <a:gd name="connsiteX8" fmla="*/ 392906 w 497681"/>
                <a:gd name="connsiteY8" fmla="*/ 0 h 614362"/>
                <a:gd name="connsiteX0" fmla="*/ 392906 w 497681"/>
                <a:gd name="connsiteY0" fmla="*/ 0 h 659606"/>
                <a:gd name="connsiteX1" fmla="*/ 411956 w 497681"/>
                <a:gd name="connsiteY1" fmla="*/ 147638 h 659606"/>
                <a:gd name="connsiteX2" fmla="*/ 497681 w 497681"/>
                <a:gd name="connsiteY2" fmla="*/ 400050 h 659606"/>
                <a:gd name="connsiteX3" fmla="*/ 376237 w 497681"/>
                <a:gd name="connsiteY3" fmla="*/ 452438 h 659606"/>
                <a:gd name="connsiteX4" fmla="*/ 252413 w 497681"/>
                <a:gd name="connsiteY4" fmla="*/ 573882 h 659606"/>
                <a:gd name="connsiteX5" fmla="*/ 90487 w 497681"/>
                <a:gd name="connsiteY5" fmla="*/ 659606 h 659606"/>
                <a:gd name="connsiteX6" fmla="*/ 0 w 497681"/>
                <a:gd name="connsiteY6" fmla="*/ 278606 h 659606"/>
                <a:gd name="connsiteX7" fmla="*/ 230981 w 497681"/>
                <a:gd name="connsiteY7" fmla="*/ 85725 h 659606"/>
                <a:gd name="connsiteX8" fmla="*/ 392906 w 497681"/>
                <a:gd name="connsiteY8" fmla="*/ 0 h 659606"/>
                <a:gd name="connsiteX0" fmla="*/ 392906 w 497681"/>
                <a:gd name="connsiteY0" fmla="*/ 0 h 659606"/>
                <a:gd name="connsiteX1" fmla="*/ 411956 w 497681"/>
                <a:gd name="connsiteY1" fmla="*/ 147638 h 659606"/>
                <a:gd name="connsiteX2" fmla="*/ 497681 w 497681"/>
                <a:gd name="connsiteY2" fmla="*/ 400050 h 659606"/>
                <a:gd name="connsiteX3" fmla="*/ 383381 w 497681"/>
                <a:gd name="connsiteY3" fmla="*/ 485775 h 659606"/>
                <a:gd name="connsiteX4" fmla="*/ 252413 w 497681"/>
                <a:gd name="connsiteY4" fmla="*/ 573882 h 659606"/>
                <a:gd name="connsiteX5" fmla="*/ 90487 w 497681"/>
                <a:gd name="connsiteY5" fmla="*/ 659606 h 659606"/>
                <a:gd name="connsiteX6" fmla="*/ 0 w 497681"/>
                <a:gd name="connsiteY6" fmla="*/ 278606 h 659606"/>
                <a:gd name="connsiteX7" fmla="*/ 230981 w 497681"/>
                <a:gd name="connsiteY7" fmla="*/ 85725 h 659606"/>
                <a:gd name="connsiteX8" fmla="*/ 392906 w 497681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52413 w 481013"/>
                <a:gd name="connsiteY4" fmla="*/ 573882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52413 w 481013"/>
                <a:gd name="connsiteY4" fmla="*/ 573882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45269 w 481013"/>
                <a:gd name="connsiteY4" fmla="*/ 578644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45269 w 481013"/>
                <a:gd name="connsiteY4" fmla="*/ 578644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54794 w 481013"/>
                <a:gd name="connsiteY4" fmla="*/ 583407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192881 w 481013"/>
                <a:gd name="connsiteY4" fmla="*/ 409576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66700 w 481013"/>
                <a:gd name="connsiteY4" fmla="*/ 552451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383381 w 481013"/>
                <a:gd name="connsiteY3" fmla="*/ 485775 h 659606"/>
                <a:gd name="connsiteX4" fmla="*/ 283369 w 481013"/>
                <a:gd name="connsiteY4" fmla="*/ 533401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81013"/>
                <a:gd name="connsiteY0" fmla="*/ 0 h 659606"/>
                <a:gd name="connsiteX1" fmla="*/ 411956 w 481013"/>
                <a:gd name="connsiteY1" fmla="*/ 147638 h 659606"/>
                <a:gd name="connsiteX2" fmla="*/ 481013 w 481013"/>
                <a:gd name="connsiteY2" fmla="*/ 411956 h 659606"/>
                <a:gd name="connsiteX3" fmla="*/ 404812 w 481013"/>
                <a:gd name="connsiteY3" fmla="*/ 452438 h 659606"/>
                <a:gd name="connsiteX4" fmla="*/ 283369 w 481013"/>
                <a:gd name="connsiteY4" fmla="*/ 533401 h 659606"/>
                <a:gd name="connsiteX5" fmla="*/ 90487 w 481013"/>
                <a:gd name="connsiteY5" fmla="*/ 659606 h 659606"/>
                <a:gd name="connsiteX6" fmla="*/ 0 w 481013"/>
                <a:gd name="connsiteY6" fmla="*/ 278606 h 659606"/>
                <a:gd name="connsiteX7" fmla="*/ 230981 w 481013"/>
                <a:gd name="connsiteY7" fmla="*/ 85725 h 659606"/>
                <a:gd name="connsiteX8" fmla="*/ 392906 w 481013"/>
                <a:gd name="connsiteY8" fmla="*/ 0 h 659606"/>
                <a:gd name="connsiteX0" fmla="*/ 392906 w 469107"/>
                <a:gd name="connsiteY0" fmla="*/ 0 h 659606"/>
                <a:gd name="connsiteX1" fmla="*/ 411956 w 469107"/>
                <a:gd name="connsiteY1" fmla="*/ 147638 h 659606"/>
                <a:gd name="connsiteX2" fmla="*/ 469107 w 469107"/>
                <a:gd name="connsiteY2" fmla="*/ 359569 h 659606"/>
                <a:gd name="connsiteX3" fmla="*/ 404812 w 469107"/>
                <a:gd name="connsiteY3" fmla="*/ 452438 h 659606"/>
                <a:gd name="connsiteX4" fmla="*/ 283369 w 469107"/>
                <a:gd name="connsiteY4" fmla="*/ 533401 h 659606"/>
                <a:gd name="connsiteX5" fmla="*/ 90487 w 469107"/>
                <a:gd name="connsiteY5" fmla="*/ 659606 h 659606"/>
                <a:gd name="connsiteX6" fmla="*/ 0 w 469107"/>
                <a:gd name="connsiteY6" fmla="*/ 278606 h 659606"/>
                <a:gd name="connsiteX7" fmla="*/ 230981 w 469107"/>
                <a:gd name="connsiteY7" fmla="*/ 85725 h 659606"/>
                <a:gd name="connsiteX8" fmla="*/ 392906 w 469107"/>
                <a:gd name="connsiteY8" fmla="*/ 0 h 65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107" h="659606">
                  <a:moveTo>
                    <a:pt x="392906" y="0"/>
                  </a:moveTo>
                  <a:lnTo>
                    <a:pt x="411956" y="147638"/>
                  </a:lnTo>
                  <a:lnTo>
                    <a:pt x="469107" y="359569"/>
                  </a:lnTo>
                  <a:cubicBezTo>
                    <a:pt x="464345" y="415925"/>
                    <a:pt x="435768" y="423466"/>
                    <a:pt x="404812" y="452438"/>
                  </a:cubicBezTo>
                  <a:cubicBezTo>
                    <a:pt x="373856" y="481410"/>
                    <a:pt x="335756" y="498873"/>
                    <a:pt x="283369" y="533401"/>
                  </a:cubicBezTo>
                  <a:lnTo>
                    <a:pt x="90487" y="659606"/>
                  </a:lnTo>
                  <a:lnTo>
                    <a:pt x="0" y="278606"/>
                  </a:lnTo>
                  <a:lnTo>
                    <a:pt x="230981" y="85725"/>
                  </a:lnTo>
                  <a:lnTo>
                    <a:pt x="392906" y="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C1B60E-1E53-4A71-BFF4-E8F1143CECA8}"/>
                </a:ext>
              </a:extLst>
            </p:cNvPr>
            <p:cNvSpPr/>
            <p:nvPr/>
          </p:nvSpPr>
          <p:spPr>
            <a:xfrm flipH="1">
              <a:off x="293854" y="2761067"/>
              <a:ext cx="1624012" cy="1497775"/>
            </a:xfrm>
            <a:custGeom>
              <a:avLst/>
              <a:gdLst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492919 h 1554956"/>
                <a:gd name="connsiteX1" fmla="*/ 38100 w 1624012"/>
                <a:gd name="connsiteY1" fmla="*/ 719137 h 1554956"/>
                <a:gd name="connsiteX2" fmla="*/ 97631 w 1624012"/>
                <a:gd name="connsiteY2" fmla="*/ 928687 h 1554956"/>
                <a:gd name="connsiteX3" fmla="*/ 190500 w 1624012"/>
                <a:gd name="connsiteY3" fmla="*/ 1243012 h 1554956"/>
                <a:gd name="connsiteX4" fmla="*/ 292894 w 1624012"/>
                <a:gd name="connsiteY4" fmla="*/ 1554956 h 1554956"/>
                <a:gd name="connsiteX5" fmla="*/ 485775 w 1624012"/>
                <a:gd name="connsiteY5" fmla="*/ 1331119 h 1554956"/>
                <a:gd name="connsiteX6" fmla="*/ 621506 w 1624012"/>
                <a:gd name="connsiteY6" fmla="*/ 1140619 h 1554956"/>
                <a:gd name="connsiteX7" fmla="*/ 788194 w 1624012"/>
                <a:gd name="connsiteY7" fmla="*/ 957262 h 1554956"/>
                <a:gd name="connsiteX8" fmla="*/ 919162 w 1624012"/>
                <a:gd name="connsiteY8" fmla="*/ 885825 h 1554956"/>
                <a:gd name="connsiteX9" fmla="*/ 1052512 w 1624012"/>
                <a:gd name="connsiteY9" fmla="*/ 916781 h 1554956"/>
                <a:gd name="connsiteX10" fmla="*/ 1223962 w 1624012"/>
                <a:gd name="connsiteY10" fmla="*/ 1059656 h 1554956"/>
                <a:gd name="connsiteX11" fmla="*/ 1376362 w 1624012"/>
                <a:gd name="connsiteY11" fmla="*/ 1207294 h 1554956"/>
                <a:gd name="connsiteX12" fmla="*/ 1512094 w 1624012"/>
                <a:gd name="connsiteY12" fmla="*/ 1359694 h 1554956"/>
                <a:gd name="connsiteX13" fmla="*/ 1624012 w 1624012"/>
                <a:gd name="connsiteY13" fmla="*/ 1524000 h 1554956"/>
                <a:gd name="connsiteX14" fmla="*/ 1619250 w 1624012"/>
                <a:gd name="connsiteY14" fmla="*/ 538162 h 1554956"/>
                <a:gd name="connsiteX15" fmla="*/ 1569244 w 1624012"/>
                <a:gd name="connsiteY15" fmla="*/ 552450 h 1554956"/>
                <a:gd name="connsiteX16" fmla="*/ 1524000 w 1624012"/>
                <a:gd name="connsiteY16" fmla="*/ 535781 h 1554956"/>
                <a:gd name="connsiteX17" fmla="*/ 1488281 w 1624012"/>
                <a:gd name="connsiteY17" fmla="*/ 507206 h 1554956"/>
                <a:gd name="connsiteX18" fmla="*/ 1435894 w 1624012"/>
                <a:gd name="connsiteY18" fmla="*/ 531019 h 1554956"/>
                <a:gd name="connsiteX19" fmla="*/ 1388269 w 1624012"/>
                <a:gd name="connsiteY19" fmla="*/ 526256 h 1554956"/>
                <a:gd name="connsiteX20" fmla="*/ 1343025 w 1624012"/>
                <a:gd name="connsiteY20" fmla="*/ 461962 h 1554956"/>
                <a:gd name="connsiteX21" fmla="*/ 1269206 w 1624012"/>
                <a:gd name="connsiteY21" fmla="*/ 347662 h 1554956"/>
                <a:gd name="connsiteX22" fmla="*/ 1195387 w 1624012"/>
                <a:gd name="connsiteY22" fmla="*/ 238125 h 1554956"/>
                <a:gd name="connsiteX23" fmla="*/ 1150144 w 1624012"/>
                <a:gd name="connsiteY23" fmla="*/ 190500 h 1554956"/>
                <a:gd name="connsiteX24" fmla="*/ 1126331 w 1624012"/>
                <a:gd name="connsiteY24" fmla="*/ 197644 h 1554956"/>
                <a:gd name="connsiteX25" fmla="*/ 1059656 w 1624012"/>
                <a:gd name="connsiteY25" fmla="*/ 92869 h 1554956"/>
                <a:gd name="connsiteX26" fmla="*/ 990600 w 1624012"/>
                <a:gd name="connsiteY26" fmla="*/ 0 h 1554956"/>
                <a:gd name="connsiteX27" fmla="*/ 945356 w 1624012"/>
                <a:gd name="connsiteY27" fmla="*/ 16669 h 1554956"/>
                <a:gd name="connsiteX28" fmla="*/ 838200 w 1624012"/>
                <a:gd name="connsiteY28" fmla="*/ 154781 h 1554956"/>
                <a:gd name="connsiteX29" fmla="*/ 750094 w 1624012"/>
                <a:gd name="connsiteY29" fmla="*/ 195262 h 1554956"/>
                <a:gd name="connsiteX30" fmla="*/ 719137 w 1624012"/>
                <a:gd name="connsiteY30" fmla="*/ 235744 h 1554956"/>
                <a:gd name="connsiteX31" fmla="*/ 678656 w 1624012"/>
                <a:gd name="connsiteY31" fmla="*/ 295275 h 1554956"/>
                <a:gd name="connsiteX32" fmla="*/ 585787 w 1624012"/>
                <a:gd name="connsiteY32" fmla="*/ 328612 h 1554956"/>
                <a:gd name="connsiteX33" fmla="*/ 550069 w 1624012"/>
                <a:gd name="connsiteY33" fmla="*/ 338137 h 1554956"/>
                <a:gd name="connsiteX34" fmla="*/ 502444 w 1624012"/>
                <a:gd name="connsiteY34" fmla="*/ 266700 h 1554956"/>
                <a:gd name="connsiteX35" fmla="*/ 459581 w 1624012"/>
                <a:gd name="connsiteY35" fmla="*/ 192881 h 1554956"/>
                <a:gd name="connsiteX36" fmla="*/ 428625 w 1624012"/>
                <a:gd name="connsiteY36" fmla="*/ 138112 h 1554956"/>
                <a:gd name="connsiteX37" fmla="*/ 383381 w 1624012"/>
                <a:gd name="connsiteY37" fmla="*/ 97631 h 1554956"/>
                <a:gd name="connsiteX38" fmla="*/ 154781 w 1624012"/>
                <a:gd name="connsiteY38" fmla="*/ 347662 h 1554956"/>
                <a:gd name="connsiteX39" fmla="*/ 0 w 1624012"/>
                <a:gd name="connsiteY39" fmla="*/ 492919 h 1554956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069"/>
                <a:gd name="connsiteX1" fmla="*/ 38100 w 1624012"/>
                <a:gd name="connsiteY1" fmla="*/ 726250 h 1562069"/>
                <a:gd name="connsiteX2" fmla="*/ 97631 w 1624012"/>
                <a:gd name="connsiteY2" fmla="*/ 935800 h 1562069"/>
                <a:gd name="connsiteX3" fmla="*/ 190500 w 1624012"/>
                <a:gd name="connsiteY3" fmla="*/ 1250125 h 1562069"/>
                <a:gd name="connsiteX4" fmla="*/ 292894 w 1624012"/>
                <a:gd name="connsiteY4" fmla="*/ 1562069 h 1562069"/>
                <a:gd name="connsiteX5" fmla="*/ 485775 w 1624012"/>
                <a:gd name="connsiteY5" fmla="*/ 1338232 h 1562069"/>
                <a:gd name="connsiteX6" fmla="*/ 621506 w 1624012"/>
                <a:gd name="connsiteY6" fmla="*/ 1147732 h 1562069"/>
                <a:gd name="connsiteX7" fmla="*/ 788194 w 1624012"/>
                <a:gd name="connsiteY7" fmla="*/ 964375 h 1562069"/>
                <a:gd name="connsiteX8" fmla="*/ 919162 w 1624012"/>
                <a:gd name="connsiteY8" fmla="*/ 892938 h 1562069"/>
                <a:gd name="connsiteX9" fmla="*/ 1052512 w 1624012"/>
                <a:gd name="connsiteY9" fmla="*/ 923894 h 1562069"/>
                <a:gd name="connsiteX10" fmla="*/ 1223962 w 1624012"/>
                <a:gd name="connsiteY10" fmla="*/ 1066769 h 1562069"/>
                <a:gd name="connsiteX11" fmla="*/ 1376362 w 1624012"/>
                <a:gd name="connsiteY11" fmla="*/ 1214407 h 1562069"/>
                <a:gd name="connsiteX12" fmla="*/ 1512094 w 1624012"/>
                <a:gd name="connsiteY12" fmla="*/ 1366807 h 1562069"/>
                <a:gd name="connsiteX13" fmla="*/ 1624012 w 1624012"/>
                <a:gd name="connsiteY13" fmla="*/ 1531113 h 1562069"/>
                <a:gd name="connsiteX14" fmla="*/ 1619250 w 1624012"/>
                <a:gd name="connsiteY14" fmla="*/ 545275 h 1562069"/>
                <a:gd name="connsiteX15" fmla="*/ 1569244 w 1624012"/>
                <a:gd name="connsiteY15" fmla="*/ 559563 h 1562069"/>
                <a:gd name="connsiteX16" fmla="*/ 1524000 w 1624012"/>
                <a:gd name="connsiteY16" fmla="*/ 542894 h 1562069"/>
                <a:gd name="connsiteX17" fmla="*/ 1488281 w 1624012"/>
                <a:gd name="connsiteY17" fmla="*/ 514319 h 1562069"/>
                <a:gd name="connsiteX18" fmla="*/ 1435894 w 1624012"/>
                <a:gd name="connsiteY18" fmla="*/ 538132 h 1562069"/>
                <a:gd name="connsiteX19" fmla="*/ 1388269 w 1624012"/>
                <a:gd name="connsiteY19" fmla="*/ 533369 h 1562069"/>
                <a:gd name="connsiteX20" fmla="*/ 1343025 w 1624012"/>
                <a:gd name="connsiteY20" fmla="*/ 469075 h 1562069"/>
                <a:gd name="connsiteX21" fmla="*/ 1269206 w 1624012"/>
                <a:gd name="connsiteY21" fmla="*/ 354775 h 1562069"/>
                <a:gd name="connsiteX22" fmla="*/ 1195387 w 1624012"/>
                <a:gd name="connsiteY22" fmla="*/ 245238 h 1562069"/>
                <a:gd name="connsiteX23" fmla="*/ 1150144 w 1624012"/>
                <a:gd name="connsiteY23" fmla="*/ 197613 h 1562069"/>
                <a:gd name="connsiteX24" fmla="*/ 1126331 w 1624012"/>
                <a:gd name="connsiteY24" fmla="*/ 204757 h 1562069"/>
                <a:gd name="connsiteX25" fmla="*/ 1059656 w 1624012"/>
                <a:gd name="connsiteY25" fmla="*/ 99982 h 1562069"/>
                <a:gd name="connsiteX26" fmla="*/ 990600 w 1624012"/>
                <a:gd name="connsiteY26" fmla="*/ 7113 h 1562069"/>
                <a:gd name="connsiteX27" fmla="*/ 945356 w 1624012"/>
                <a:gd name="connsiteY27" fmla="*/ 23782 h 1562069"/>
                <a:gd name="connsiteX28" fmla="*/ 838200 w 1624012"/>
                <a:gd name="connsiteY28" fmla="*/ 161894 h 1562069"/>
                <a:gd name="connsiteX29" fmla="*/ 750094 w 1624012"/>
                <a:gd name="connsiteY29" fmla="*/ 202375 h 1562069"/>
                <a:gd name="connsiteX30" fmla="*/ 719137 w 1624012"/>
                <a:gd name="connsiteY30" fmla="*/ 242857 h 1562069"/>
                <a:gd name="connsiteX31" fmla="*/ 678656 w 1624012"/>
                <a:gd name="connsiteY31" fmla="*/ 302388 h 1562069"/>
                <a:gd name="connsiteX32" fmla="*/ 585787 w 1624012"/>
                <a:gd name="connsiteY32" fmla="*/ 335725 h 1562069"/>
                <a:gd name="connsiteX33" fmla="*/ 550069 w 1624012"/>
                <a:gd name="connsiteY33" fmla="*/ 345250 h 1562069"/>
                <a:gd name="connsiteX34" fmla="*/ 502444 w 1624012"/>
                <a:gd name="connsiteY34" fmla="*/ 273813 h 1562069"/>
                <a:gd name="connsiteX35" fmla="*/ 459581 w 1624012"/>
                <a:gd name="connsiteY35" fmla="*/ 199994 h 1562069"/>
                <a:gd name="connsiteX36" fmla="*/ 428625 w 1624012"/>
                <a:gd name="connsiteY36" fmla="*/ 145225 h 1562069"/>
                <a:gd name="connsiteX37" fmla="*/ 383381 w 1624012"/>
                <a:gd name="connsiteY37" fmla="*/ 104744 h 1562069"/>
                <a:gd name="connsiteX38" fmla="*/ 154781 w 1624012"/>
                <a:gd name="connsiteY38" fmla="*/ 354775 h 1562069"/>
                <a:gd name="connsiteX39" fmla="*/ 0 w 1624012"/>
                <a:gd name="connsiteY39" fmla="*/ 500032 h 1562069"/>
                <a:gd name="connsiteX0" fmla="*/ 0 w 1624012"/>
                <a:gd name="connsiteY0" fmla="*/ 500032 h 1562966"/>
                <a:gd name="connsiteX1" fmla="*/ 38100 w 1624012"/>
                <a:gd name="connsiteY1" fmla="*/ 726250 h 1562966"/>
                <a:gd name="connsiteX2" fmla="*/ 97631 w 1624012"/>
                <a:gd name="connsiteY2" fmla="*/ 935800 h 1562966"/>
                <a:gd name="connsiteX3" fmla="*/ 190500 w 1624012"/>
                <a:gd name="connsiteY3" fmla="*/ 1250125 h 1562966"/>
                <a:gd name="connsiteX4" fmla="*/ 292894 w 1624012"/>
                <a:gd name="connsiteY4" fmla="*/ 1562069 h 1562966"/>
                <a:gd name="connsiteX5" fmla="*/ 485775 w 1624012"/>
                <a:gd name="connsiteY5" fmla="*/ 1338232 h 1562966"/>
                <a:gd name="connsiteX6" fmla="*/ 621506 w 1624012"/>
                <a:gd name="connsiteY6" fmla="*/ 1147732 h 1562966"/>
                <a:gd name="connsiteX7" fmla="*/ 788194 w 1624012"/>
                <a:gd name="connsiteY7" fmla="*/ 964375 h 1562966"/>
                <a:gd name="connsiteX8" fmla="*/ 919162 w 1624012"/>
                <a:gd name="connsiteY8" fmla="*/ 892938 h 1562966"/>
                <a:gd name="connsiteX9" fmla="*/ 1052512 w 1624012"/>
                <a:gd name="connsiteY9" fmla="*/ 923894 h 1562966"/>
                <a:gd name="connsiteX10" fmla="*/ 1223962 w 1624012"/>
                <a:gd name="connsiteY10" fmla="*/ 1066769 h 1562966"/>
                <a:gd name="connsiteX11" fmla="*/ 1376362 w 1624012"/>
                <a:gd name="connsiteY11" fmla="*/ 1214407 h 1562966"/>
                <a:gd name="connsiteX12" fmla="*/ 1512094 w 1624012"/>
                <a:gd name="connsiteY12" fmla="*/ 1366807 h 1562966"/>
                <a:gd name="connsiteX13" fmla="*/ 1624012 w 1624012"/>
                <a:gd name="connsiteY13" fmla="*/ 1531113 h 1562966"/>
                <a:gd name="connsiteX14" fmla="*/ 1619250 w 1624012"/>
                <a:gd name="connsiteY14" fmla="*/ 545275 h 1562966"/>
                <a:gd name="connsiteX15" fmla="*/ 1569244 w 1624012"/>
                <a:gd name="connsiteY15" fmla="*/ 559563 h 1562966"/>
                <a:gd name="connsiteX16" fmla="*/ 1524000 w 1624012"/>
                <a:gd name="connsiteY16" fmla="*/ 542894 h 1562966"/>
                <a:gd name="connsiteX17" fmla="*/ 1488281 w 1624012"/>
                <a:gd name="connsiteY17" fmla="*/ 514319 h 1562966"/>
                <a:gd name="connsiteX18" fmla="*/ 1435894 w 1624012"/>
                <a:gd name="connsiteY18" fmla="*/ 538132 h 1562966"/>
                <a:gd name="connsiteX19" fmla="*/ 1388269 w 1624012"/>
                <a:gd name="connsiteY19" fmla="*/ 533369 h 1562966"/>
                <a:gd name="connsiteX20" fmla="*/ 1343025 w 1624012"/>
                <a:gd name="connsiteY20" fmla="*/ 469075 h 1562966"/>
                <a:gd name="connsiteX21" fmla="*/ 1269206 w 1624012"/>
                <a:gd name="connsiteY21" fmla="*/ 354775 h 1562966"/>
                <a:gd name="connsiteX22" fmla="*/ 1195387 w 1624012"/>
                <a:gd name="connsiteY22" fmla="*/ 245238 h 1562966"/>
                <a:gd name="connsiteX23" fmla="*/ 1150144 w 1624012"/>
                <a:gd name="connsiteY23" fmla="*/ 197613 h 1562966"/>
                <a:gd name="connsiteX24" fmla="*/ 1126331 w 1624012"/>
                <a:gd name="connsiteY24" fmla="*/ 204757 h 1562966"/>
                <a:gd name="connsiteX25" fmla="*/ 1059656 w 1624012"/>
                <a:gd name="connsiteY25" fmla="*/ 99982 h 1562966"/>
                <a:gd name="connsiteX26" fmla="*/ 990600 w 1624012"/>
                <a:gd name="connsiteY26" fmla="*/ 7113 h 1562966"/>
                <a:gd name="connsiteX27" fmla="*/ 945356 w 1624012"/>
                <a:gd name="connsiteY27" fmla="*/ 23782 h 1562966"/>
                <a:gd name="connsiteX28" fmla="*/ 838200 w 1624012"/>
                <a:gd name="connsiteY28" fmla="*/ 161894 h 1562966"/>
                <a:gd name="connsiteX29" fmla="*/ 750094 w 1624012"/>
                <a:gd name="connsiteY29" fmla="*/ 202375 h 1562966"/>
                <a:gd name="connsiteX30" fmla="*/ 719137 w 1624012"/>
                <a:gd name="connsiteY30" fmla="*/ 242857 h 1562966"/>
                <a:gd name="connsiteX31" fmla="*/ 678656 w 1624012"/>
                <a:gd name="connsiteY31" fmla="*/ 302388 h 1562966"/>
                <a:gd name="connsiteX32" fmla="*/ 585787 w 1624012"/>
                <a:gd name="connsiteY32" fmla="*/ 335725 h 1562966"/>
                <a:gd name="connsiteX33" fmla="*/ 550069 w 1624012"/>
                <a:gd name="connsiteY33" fmla="*/ 345250 h 1562966"/>
                <a:gd name="connsiteX34" fmla="*/ 502444 w 1624012"/>
                <a:gd name="connsiteY34" fmla="*/ 273813 h 1562966"/>
                <a:gd name="connsiteX35" fmla="*/ 459581 w 1624012"/>
                <a:gd name="connsiteY35" fmla="*/ 199994 h 1562966"/>
                <a:gd name="connsiteX36" fmla="*/ 428625 w 1624012"/>
                <a:gd name="connsiteY36" fmla="*/ 145225 h 1562966"/>
                <a:gd name="connsiteX37" fmla="*/ 383381 w 1624012"/>
                <a:gd name="connsiteY37" fmla="*/ 104744 h 1562966"/>
                <a:gd name="connsiteX38" fmla="*/ 154781 w 1624012"/>
                <a:gd name="connsiteY38" fmla="*/ 354775 h 1562966"/>
                <a:gd name="connsiteX39" fmla="*/ 0 w 1624012"/>
                <a:gd name="connsiteY39" fmla="*/ 500032 h 1562966"/>
                <a:gd name="connsiteX0" fmla="*/ 0 w 1624012"/>
                <a:gd name="connsiteY0" fmla="*/ 500032 h 1555852"/>
                <a:gd name="connsiteX1" fmla="*/ 38100 w 1624012"/>
                <a:gd name="connsiteY1" fmla="*/ 726250 h 1555852"/>
                <a:gd name="connsiteX2" fmla="*/ 97631 w 1624012"/>
                <a:gd name="connsiteY2" fmla="*/ 935800 h 1555852"/>
                <a:gd name="connsiteX3" fmla="*/ 190500 w 1624012"/>
                <a:gd name="connsiteY3" fmla="*/ 1250125 h 1555852"/>
                <a:gd name="connsiteX4" fmla="*/ 285750 w 1624012"/>
                <a:gd name="connsiteY4" fmla="*/ 1554925 h 1555852"/>
                <a:gd name="connsiteX5" fmla="*/ 485775 w 1624012"/>
                <a:gd name="connsiteY5" fmla="*/ 1338232 h 1555852"/>
                <a:gd name="connsiteX6" fmla="*/ 621506 w 1624012"/>
                <a:gd name="connsiteY6" fmla="*/ 1147732 h 1555852"/>
                <a:gd name="connsiteX7" fmla="*/ 788194 w 1624012"/>
                <a:gd name="connsiteY7" fmla="*/ 964375 h 1555852"/>
                <a:gd name="connsiteX8" fmla="*/ 919162 w 1624012"/>
                <a:gd name="connsiteY8" fmla="*/ 892938 h 1555852"/>
                <a:gd name="connsiteX9" fmla="*/ 1052512 w 1624012"/>
                <a:gd name="connsiteY9" fmla="*/ 923894 h 1555852"/>
                <a:gd name="connsiteX10" fmla="*/ 1223962 w 1624012"/>
                <a:gd name="connsiteY10" fmla="*/ 1066769 h 1555852"/>
                <a:gd name="connsiteX11" fmla="*/ 1376362 w 1624012"/>
                <a:gd name="connsiteY11" fmla="*/ 1214407 h 1555852"/>
                <a:gd name="connsiteX12" fmla="*/ 1512094 w 1624012"/>
                <a:gd name="connsiteY12" fmla="*/ 1366807 h 1555852"/>
                <a:gd name="connsiteX13" fmla="*/ 1624012 w 1624012"/>
                <a:gd name="connsiteY13" fmla="*/ 1531113 h 1555852"/>
                <a:gd name="connsiteX14" fmla="*/ 1619250 w 1624012"/>
                <a:gd name="connsiteY14" fmla="*/ 545275 h 1555852"/>
                <a:gd name="connsiteX15" fmla="*/ 1569244 w 1624012"/>
                <a:gd name="connsiteY15" fmla="*/ 559563 h 1555852"/>
                <a:gd name="connsiteX16" fmla="*/ 1524000 w 1624012"/>
                <a:gd name="connsiteY16" fmla="*/ 542894 h 1555852"/>
                <a:gd name="connsiteX17" fmla="*/ 1488281 w 1624012"/>
                <a:gd name="connsiteY17" fmla="*/ 514319 h 1555852"/>
                <a:gd name="connsiteX18" fmla="*/ 1435894 w 1624012"/>
                <a:gd name="connsiteY18" fmla="*/ 538132 h 1555852"/>
                <a:gd name="connsiteX19" fmla="*/ 1388269 w 1624012"/>
                <a:gd name="connsiteY19" fmla="*/ 533369 h 1555852"/>
                <a:gd name="connsiteX20" fmla="*/ 1343025 w 1624012"/>
                <a:gd name="connsiteY20" fmla="*/ 469075 h 1555852"/>
                <a:gd name="connsiteX21" fmla="*/ 1269206 w 1624012"/>
                <a:gd name="connsiteY21" fmla="*/ 354775 h 1555852"/>
                <a:gd name="connsiteX22" fmla="*/ 1195387 w 1624012"/>
                <a:gd name="connsiteY22" fmla="*/ 245238 h 1555852"/>
                <a:gd name="connsiteX23" fmla="*/ 1150144 w 1624012"/>
                <a:gd name="connsiteY23" fmla="*/ 197613 h 1555852"/>
                <a:gd name="connsiteX24" fmla="*/ 1126331 w 1624012"/>
                <a:gd name="connsiteY24" fmla="*/ 204757 h 1555852"/>
                <a:gd name="connsiteX25" fmla="*/ 1059656 w 1624012"/>
                <a:gd name="connsiteY25" fmla="*/ 99982 h 1555852"/>
                <a:gd name="connsiteX26" fmla="*/ 990600 w 1624012"/>
                <a:gd name="connsiteY26" fmla="*/ 7113 h 1555852"/>
                <a:gd name="connsiteX27" fmla="*/ 945356 w 1624012"/>
                <a:gd name="connsiteY27" fmla="*/ 23782 h 1555852"/>
                <a:gd name="connsiteX28" fmla="*/ 838200 w 1624012"/>
                <a:gd name="connsiteY28" fmla="*/ 161894 h 1555852"/>
                <a:gd name="connsiteX29" fmla="*/ 750094 w 1624012"/>
                <a:gd name="connsiteY29" fmla="*/ 202375 h 1555852"/>
                <a:gd name="connsiteX30" fmla="*/ 719137 w 1624012"/>
                <a:gd name="connsiteY30" fmla="*/ 242857 h 1555852"/>
                <a:gd name="connsiteX31" fmla="*/ 678656 w 1624012"/>
                <a:gd name="connsiteY31" fmla="*/ 302388 h 1555852"/>
                <a:gd name="connsiteX32" fmla="*/ 585787 w 1624012"/>
                <a:gd name="connsiteY32" fmla="*/ 335725 h 1555852"/>
                <a:gd name="connsiteX33" fmla="*/ 550069 w 1624012"/>
                <a:gd name="connsiteY33" fmla="*/ 345250 h 1555852"/>
                <a:gd name="connsiteX34" fmla="*/ 502444 w 1624012"/>
                <a:gd name="connsiteY34" fmla="*/ 273813 h 1555852"/>
                <a:gd name="connsiteX35" fmla="*/ 459581 w 1624012"/>
                <a:gd name="connsiteY35" fmla="*/ 199994 h 1555852"/>
                <a:gd name="connsiteX36" fmla="*/ 428625 w 1624012"/>
                <a:gd name="connsiteY36" fmla="*/ 145225 h 1555852"/>
                <a:gd name="connsiteX37" fmla="*/ 383381 w 1624012"/>
                <a:gd name="connsiteY37" fmla="*/ 104744 h 1555852"/>
                <a:gd name="connsiteX38" fmla="*/ 154781 w 1624012"/>
                <a:gd name="connsiteY38" fmla="*/ 354775 h 1555852"/>
                <a:gd name="connsiteX39" fmla="*/ 0 w 1624012"/>
                <a:gd name="connsiteY39" fmla="*/ 500032 h 1555852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3381 w 1624012"/>
                <a:gd name="connsiteY37" fmla="*/ 104744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3381 w 1624012"/>
                <a:gd name="connsiteY37" fmla="*/ 104744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3381 w 1624012"/>
                <a:gd name="connsiteY37" fmla="*/ 104744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16719 w 1624012"/>
                <a:gd name="connsiteY37" fmla="*/ 9998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16719 w 1624012"/>
                <a:gd name="connsiteY37" fmla="*/ 9998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383381 w 1624012"/>
                <a:gd name="connsiteY38" fmla="*/ 104744 h 1554925"/>
                <a:gd name="connsiteX39" fmla="*/ 154781 w 1624012"/>
                <a:gd name="connsiteY39" fmla="*/ 354775 h 1554925"/>
                <a:gd name="connsiteX40" fmla="*/ 0 w 1624012"/>
                <a:gd name="connsiteY40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400051 w 1624012"/>
                <a:gd name="connsiteY37" fmla="*/ 119033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381001 w 1624012"/>
                <a:gd name="connsiteY37" fmla="*/ 109508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5225 h 1554925"/>
                <a:gd name="connsiteX37" fmla="*/ 252414 w 1624012"/>
                <a:gd name="connsiteY37" fmla="*/ 269052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54925"/>
                <a:gd name="connsiteX1" fmla="*/ 38100 w 1624012"/>
                <a:gd name="connsiteY1" fmla="*/ 726250 h 1554925"/>
                <a:gd name="connsiteX2" fmla="*/ 97631 w 1624012"/>
                <a:gd name="connsiteY2" fmla="*/ 935800 h 1554925"/>
                <a:gd name="connsiteX3" fmla="*/ 190500 w 1624012"/>
                <a:gd name="connsiteY3" fmla="*/ 1250125 h 1554925"/>
                <a:gd name="connsiteX4" fmla="*/ 285750 w 1624012"/>
                <a:gd name="connsiteY4" fmla="*/ 1554925 h 1554925"/>
                <a:gd name="connsiteX5" fmla="*/ 485775 w 1624012"/>
                <a:gd name="connsiteY5" fmla="*/ 1338232 h 1554925"/>
                <a:gd name="connsiteX6" fmla="*/ 621506 w 1624012"/>
                <a:gd name="connsiteY6" fmla="*/ 1147732 h 1554925"/>
                <a:gd name="connsiteX7" fmla="*/ 788194 w 1624012"/>
                <a:gd name="connsiteY7" fmla="*/ 964375 h 1554925"/>
                <a:gd name="connsiteX8" fmla="*/ 919162 w 1624012"/>
                <a:gd name="connsiteY8" fmla="*/ 892938 h 1554925"/>
                <a:gd name="connsiteX9" fmla="*/ 1052512 w 1624012"/>
                <a:gd name="connsiteY9" fmla="*/ 923894 h 1554925"/>
                <a:gd name="connsiteX10" fmla="*/ 1223962 w 1624012"/>
                <a:gd name="connsiteY10" fmla="*/ 1066769 h 1554925"/>
                <a:gd name="connsiteX11" fmla="*/ 1376362 w 1624012"/>
                <a:gd name="connsiteY11" fmla="*/ 1214407 h 1554925"/>
                <a:gd name="connsiteX12" fmla="*/ 1512094 w 1624012"/>
                <a:gd name="connsiteY12" fmla="*/ 1366807 h 1554925"/>
                <a:gd name="connsiteX13" fmla="*/ 1624012 w 1624012"/>
                <a:gd name="connsiteY13" fmla="*/ 1531113 h 1554925"/>
                <a:gd name="connsiteX14" fmla="*/ 1619250 w 1624012"/>
                <a:gd name="connsiteY14" fmla="*/ 545275 h 1554925"/>
                <a:gd name="connsiteX15" fmla="*/ 1569244 w 1624012"/>
                <a:gd name="connsiteY15" fmla="*/ 559563 h 1554925"/>
                <a:gd name="connsiteX16" fmla="*/ 1524000 w 1624012"/>
                <a:gd name="connsiteY16" fmla="*/ 542894 h 1554925"/>
                <a:gd name="connsiteX17" fmla="*/ 1488281 w 1624012"/>
                <a:gd name="connsiteY17" fmla="*/ 514319 h 1554925"/>
                <a:gd name="connsiteX18" fmla="*/ 1435894 w 1624012"/>
                <a:gd name="connsiteY18" fmla="*/ 538132 h 1554925"/>
                <a:gd name="connsiteX19" fmla="*/ 1388269 w 1624012"/>
                <a:gd name="connsiteY19" fmla="*/ 533369 h 1554925"/>
                <a:gd name="connsiteX20" fmla="*/ 1343025 w 1624012"/>
                <a:gd name="connsiteY20" fmla="*/ 469075 h 1554925"/>
                <a:gd name="connsiteX21" fmla="*/ 1269206 w 1624012"/>
                <a:gd name="connsiteY21" fmla="*/ 354775 h 1554925"/>
                <a:gd name="connsiteX22" fmla="*/ 1195387 w 1624012"/>
                <a:gd name="connsiteY22" fmla="*/ 245238 h 1554925"/>
                <a:gd name="connsiteX23" fmla="*/ 1150144 w 1624012"/>
                <a:gd name="connsiteY23" fmla="*/ 197613 h 1554925"/>
                <a:gd name="connsiteX24" fmla="*/ 1126331 w 1624012"/>
                <a:gd name="connsiteY24" fmla="*/ 204757 h 1554925"/>
                <a:gd name="connsiteX25" fmla="*/ 1059656 w 1624012"/>
                <a:gd name="connsiteY25" fmla="*/ 99982 h 1554925"/>
                <a:gd name="connsiteX26" fmla="*/ 990600 w 1624012"/>
                <a:gd name="connsiteY26" fmla="*/ 7113 h 1554925"/>
                <a:gd name="connsiteX27" fmla="*/ 945356 w 1624012"/>
                <a:gd name="connsiteY27" fmla="*/ 23782 h 1554925"/>
                <a:gd name="connsiteX28" fmla="*/ 838200 w 1624012"/>
                <a:gd name="connsiteY28" fmla="*/ 161894 h 1554925"/>
                <a:gd name="connsiteX29" fmla="*/ 750094 w 1624012"/>
                <a:gd name="connsiteY29" fmla="*/ 202375 h 1554925"/>
                <a:gd name="connsiteX30" fmla="*/ 719137 w 1624012"/>
                <a:gd name="connsiteY30" fmla="*/ 242857 h 1554925"/>
                <a:gd name="connsiteX31" fmla="*/ 678656 w 1624012"/>
                <a:gd name="connsiteY31" fmla="*/ 302388 h 1554925"/>
                <a:gd name="connsiteX32" fmla="*/ 585787 w 1624012"/>
                <a:gd name="connsiteY32" fmla="*/ 335725 h 1554925"/>
                <a:gd name="connsiteX33" fmla="*/ 550069 w 1624012"/>
                <a:gd name="connsiteY33" fmla="*/ 345250 h 1554925"/>
                <a:gd name="connsiteX34" fmla="*/ 502444 w 1624012"/>
                <a:gd name="connsiteY34" fmla="*/ 273813 h 1554925"/>
                <a:gd name="connsiteX35" fmla="*/ 459581 w 1624012"/>
                <a:gd name="connsiteY35" fmla="*/ 199994 h 1554925"/>
                <a:gd name="connsiteX36" fmla="*/ 428625 w 1624012"/>
                <a:gd name="connsiteY36" fmla="*/ 142844 h 1554925"/>
                <a:gd name="connsiteX37" fmla="*/ 252414 w 1624012"/>
                <a:gd name="connsiteY37" fmla="*/ 269052 h 1554925"/>
                <a:gd name="connsiteX38" fmla="*/ 154781 w 1624012"/>
                <a:gd name="connsiteY38" fmla="*/ 354775 h 1554925"/>
                <a:gd name="connsiteX39" fmla="*/ 0 w 1624012"/>
                <a:gd name="connsiteY39" fmla="*/ 500032 h 1554925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59556 w 1624012"/>
                <a:gd name="connsiteY4" fmla="*/ 1445388 h 1531113"/>
                <a:gd name="connsiteX5" fmla="*/ 485775 w 1624012"/>
                <a:gd name="connsiteY5" fmla="*/ 1338232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59556 w 1624012"/>
                <a:gd name="connsiteY4" fmla="*/ 1445388 h 1531113"/>
                <a:gd name="connsiteX5" fmla="*/ 454819 w 1624012"/>
                <a:gd name="connsiteY5" fmla="*/ 1259650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4819 w 1624012"/>
                <a:gd name="connsiteY5" fmla="*/ 1259650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21506 w 1624012"/>
                <a:gd name="connsiteY6" fmla="*/ 1147732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88194 w 1624012"/>
                <a:gd name="connsiteY7" fmla="*/ 964375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19162 w 1624012"/>
                <a:gd name="connsiteY8" fmla="*/ 892938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28687 w 1624012"/>
                <a:gd name="connsiteY8" fmla="*/ 847694 h 1531113"/>
                <a:gd name="connsiteX9" fmla="*/ 1052512 w 1624012"/>
                <a:gd name="connsiteY9" fmla="*/ 923894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59582 w 1624012"/>
                <a:gd name="connsiteY5" fmla="*/ 1223931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28687 w 1624012"/>
                <a:gd name="connsiteY8" fmla="*/ 847694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02456 w 1624012"/>
                <a:gd name="connsiteY6" fmla="*/ 1057244 h 1531113"/>
                <a:gd name="connsiteX7" fmla="*/ 776287 w 1624012"/>
                <a:gd name="connsiteY7" fmla="*/ 916750 h 1531113"/>
                <a:gd name="connsiteX8" fmla="*/ 928687 w 1624012"/>
                <a:gd name="connsiteY8" fmla="*/ 847694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02456 w 1624012"/>
                <a:gd name="connsiteY6" fmla="*/ 1057244 h 1531113"/>
                <a:gd name="connsiteX7" fmla="*/ 785812 w 1624012"/>
                <a:gd name="connsiteY7" fmla="*/ 859600 h 1531113"/>
                <a:gd name="connsiteX8" fmla="*/ 928687 w 1624012"/>
                <a:gd name="connsiteY8" fmla="*/ 847694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02456 w 1624012"/>
                <a:gd name="connsiteY6" fmla="*/ 1057244 h 1531113"/>
                <a:gd name="connsiteX7" fmla="*/ 785812 w 1624012"/>
                <a:gd name="connsiteY7" fmla="*/ 859600 h 1531113"/>
                <a:gd name="connsiteX8" fmla="*/ 935831 w 1624012"/>
                <a:gd name="connsiteY8" fmla="*/ 7810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785812 w 1624012"/>
                <a:gd name="connsiteY7" fmla="*/ 859600 h 1531113"/>
                <a:gd name="connsiteX8" fmla="*/ 935831 w 1624012"/>
                <a:gd name="connsiteY8" fmla="*/ 7810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5831 w 1624012"/>
                <a:gd name="connsiteY8" fmla="*/ 7810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62037 w 1624012"/>
                <a:gd name="connsiteY9" fmla="*/ 9167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23962 w 1624012"/>
                <a:gd name="connsiteY10" fmla="*/ 1066769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76349 w 1624012"/>
                <a:gd name="connsiteY10" fmla="*/ 1019144 h 1531113"/>
                <a:gd name="connsiteX11" fmla="*/ 1376362 w 1624012"/>
                <a:gd name="connsiteY11" fmla="*/ 1214407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76349 w 1624012"/>
                <a:gd name="connsiteY10" fmla="*/ 1019144 h 1531113"/>
                <a:gd name="connsiteX11" fmla="*/ 1412081 w 1624012"/>
                <a:gd name="connsiteY11" fmla="*/ 1200119 h 1531113"/>
                <a:gd name="connsiteX12" fmla="*/ 1512094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531113"/>
                <a:gd name="connsiteX1" fmla="*/ 38100 w 1624012"/>
                <a:gd name="connsiteY1" fmla="*/ 726250 h 1531113"/>
                <a:gd name="connsiteX2" fmla="*/ 97631 w 1624012"/>
                <a:gd name="connsiteY2" fmla="*/ 935800 h 1531113"/>
                <a:gd name="connsiteX3" fmla="*/ 190500 w 1624012"/>
                <a:gd name="connsiteY3" fmla="*/ 1250125 h 1531113"/>
                <a:gd name="connsiteX4" fmla="*/ 228600 w 1624012"/>
                <a:gd name="connsiteY4" fmla="*/ 1395382 h 1531113"/>
                <a:gd name="connsiteX5" fmla="*/ 440532 w 1624012"/>
                <a:gd name="connsiteY5" fmla="*/ 1197737 h 1531113"/>
                <a:gd name="connsiteX6" fmla="*/ 614362 w 1624012"/>
                <a:gd name="connsiteY6" fmla="*/ 1016763 h 1531113"/>
                <a:gd name="connsiteX7" fmla="*/ 800100 w 1624012"/>
                <a:gd name="connsiteY7" fmla="*/ 759587 h 1531113"/>
                <a:gd name="connsiteX8" fmla="*/ 938212 w 1624012"/>
                <a:gd name="connsiteY8" fmla="*/ 704819 h 1531113"/>
                <a:gd name="connsiteX9" fmla="*/ 1097755 w 1624012"/>
                <a:gd name="connsiteY9" fmla="*/ 802451 h 1531113"/>
                <a:gd name="connsiteX10" fmla="*/ 1276349 w 1624012"/>
                <a:gd name="connsiteY10" fmla="*/ 1019144 h 1531113"/>
                <a:gd name="connsiteX11" fmla="*/ 1412081 w 1624012"/>
                <a:gd name="connsiteY11" fmla="*/ 1200119 h 1531113"/>
                <a:gd name="connsiteX12" fmla="*/ 1526381 w 1624012"/>
                <a:gd name="connsiteY12" fmla="*/ 1366807 h 1531113"/>
                <a:gd name="connsiteX13" fmla="*/ 1624012 w 1624012"/>
                <a:gd name="connsiteY13" fmla="*/ 1531113 h 1531113"/>
                <a:gd name="connsiteX14" fmla="*/ 1619250 w 1624012"/>
                <a:gd name="connsiteY14" fmla="*/ 545275 h 1531113"/>
                <a:gd name="connsiteX15" fmla="*/ 1569244 w 1624012"/>
                <a:gd name="connsiteY15" fmla="*/ 559563 h 1531113"/>
                <a:gd name="connsiteX16" fmla="*/ 1524000 w 1624012"/>
                <a:gd name="connsiteY16" fmla="*/ 542894 h 1531113"/>
                <a:gd name="connsiteX17" fmla="*/ 1488281 w 1624012"/>
                <a:gd name="connsiteY17" fmla="*/ 514319 h 1531113"/>
                <a:gd name="connsiteX18" fmla="*/ 1435894 w 1624012"/>
                <a:gd name="connsiteY18" fmla="*/ 538132 h 1531113"/>
                <a:gd name="connsiteX19" fmla="*/ 1388269 w 1624012"/>
                <a:gd name="connsiteY19" fmla="*/ 533369 h 1531113"/>
                <a:gd name="connsiteX20" fmla="*/ 1343025 w 1624012"/>
                <a:gd name="connsiteY20" fmla="*/ 469075 h 1531113"/>
                <a:gd name="connsiteX21" fmla="*/ 1269206 w 1624012"/>
                <a:gd name="connsiteY21" fmla="*/ 354775 h 1531113"/>
                <a:gd name="connsiteX22" fmla="*/ 1195387 w 1624012"/>
                <a:gd name="connsiteY22" fmla="*/ 245238 h 1531113"/>
                <a:gd name="connsiteX23" fmla="*/ 1150144 w 1624012"/>
                <a:gd name="connsiteY23" fmla="*/ 197613 h 1531113"/>
                <a:gd name="connsiteX24" fmla="*/ 1126331 w 1624012"/>
                <a:gd name="connsiteY24" fmla="*/ 204757 h 1531113"/>
                <a:gd name="connsiteX25" fmla="*/ 1059656 w 1624012"/>
                <a:gd name="connsiteY25" fmla="*/ 99982 h 1531113"/>
                <a:gd name="connsiteX26" fmla="*/ 990600 w 1624012"/>
                <a:gd name="connsiteY26" fmla="*/ 7113 h 1531113"/>
                <a:gd name="connsiteX27" fmla="*/ 945356 w 1624012"/>
                <a:gd name="connsiteY27" fmla="*/ 23782 h 1531113"/>
                <a:gd name="connsiteX28" fmla="*/ 838200 w 1624012"/>
                <a:gd name="connsiteY28" fmla="*/ 161894 h 1531113"/>
                <a:gd name="connsiteX29" fmla="*/ 750094 w 1624012"/>
                <a:gd name="connsiteY29" fmla="*/ 202375 h 1531113"/>
                <a:gd name="connsiteX30" fmla="*/ 719137 w 1624012"/>
                <a:gd name="connsiteY30" fmla="*/ 242857 h 1531113"/>
                <a:gd name="connsiteX31" fmla="*/ 678656 w 1624012"/>
                <a:gd name="connsiteY31" fmla="*/ 302388 h 1531113"/>
                <a:gd name="connsiteX32" fmla="*/ 585787 w 1624012"/>
                <a:gd name="connsiteY32" fmla="*/ 335725 h 1531113"/>
                <a:gd name="connsiteX33" fmla="*/ 550069 w 1624012"/>
                <a:gd name="connsiteY33" fmla="*/ 345250 h 1531113"/>
                <a:gd name="connsiteX34" fmla="*/ 502444 w 1624012"/>
                <a:gd name="connsiteY34" fmla="*/ 273813 h 1531113"/>
                <a:gd name="connsiteX35" fmla="*/ 459581 w 1624012"/>
                <a:gd name="connsiteY35" fmla="*/ 199994 h 1531113"/>
                <a:gd name="connsiteX36" fmla="*/ 428625 w 1624012"/>
                <a:gd name="connsiteY36" fmla="*/ 142844 h 1531113"/>
                <a:gd name="connsiteX37" fmla="*/ 252414 w 1624012"/>
                <a:gd name="connsiteY37" fmla="*/ 269052 h 1531113"/>
                <a:gd name="connsiteX38" fmla="*/ 154781 w 1624012"/>
                <a:gd name="connsiteY38" fmla="*/ 354775 h 1531113"/>
                <a:gd name="connsiteX39" fmla="*/ 0 w 1624012"/>
                <a:gd name="connsiteY39" fmla="*/ 500032 h 1531113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40532 w 1624012"/>
                <a:gd name="connsiteY5" fmla="*/ 1197737 h 1497775"/>
                <a:gd name="connsiteX6" fmla="*/ 614362 w 1624012"/>
                <a:gd name="connsiteY6" fmla="*/ 1016763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40532 w 1624012"/>
                <a:gd name="connsiteY5" fmla="*/ 1197737 h 1497775"/>
                <a:gd name="connsiteX6" fmla="*/ 614362 w 1624012"/>
                <a:gd name="connsiteY6" fmla="*/ 1002475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35770 w 1624012"/>
                <a:gd name="connsiteY5" fmla="*/ 1162019 h 1497775"/>
                <a:gd name="connsiteX6" fmla="*/ 614362 w 1624012"/>
                <a:gd name="connsiteY6" fmla="*/ 1002475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  <a:gd name="connsiteX0" fmla="*/ 0 w 1624012"/>
                <a:gd name="connsiteY0" fmla="*/ 500032 h 1497775"/>
                <a:gd name="connsiteX1" fmla="*/ 38100 w 1624012"/>
                <a:gd name="connsiteY1" fmla="*/ 726250 h 1497775"/>
                <a:gd name="connsiteX2" fmla="*/ 97631 w 1624012"/>
                <a:gd name="connsiteY2" fmla="*/ 935800 h 1497775"/>
                <a:gd name="connsiteX3" fmla="*/ 190500 w 1624012"/>
                <a:gd name="connsiteY3" fmla="*/ 1250125 h 1497775"/>
                <a:gd name="connsiteX4" fmla="*/ 228600 w 1624012"/>
                <a:gd name="connsiteY4" fmla="*/ 1395382 h 1497775"/>
                <a:gd name="connsiteX5" fmla="*/ 435770 w 1624012"/>
                <a:gd name="connsiteY5" fmla="*/ 1162019 h 1497775"/>
                <a:gd name="connsiteX6" fmla="*/ 600075 w 1624012"/>
                <a:gd name="connsiteY6" fmla="*/ 976281 h 1497775"/>
                <a:gd name="connsiteX7" fmla="*/ 800100 w 1624012"/>
                <a:gd name="connsiteY7" fmla="*/ 759587 h 1497775"/>
                <a:gd name="connsiteX8" fmla="*/ 938212 w 1624012"/>
                <a:gd name="connsiteY8" fmla="*/ 704819 h 1497775"/>
                <a:gd name="connsiteX9" fmla="*/ 1097755 w 1624012"/>
                <a:gd name="connsiteY9" fmla="*/ 802451 h 1497775"/>
                <a:gd name="connsiteX10" fmla="*/ 1276349 w 1624012"/>
                <a:gd name="connsiteY10" fmla="*/ 1019144 h 1497775"/>
                <a:gd name="connsiteX11" fmla="*/ 1412081 w 1624012"/>
                <a:gd name="connsiteY11" fmla="*/ 1200119 h 1497775"/>
                <a:gd name="connsiteX12" fmla="*/ 1526381 w 1624012"/>
                <a:gd name="connsiteY12" fmla="*/ 1366807 h 1497775"/>
                <a:gd name="connsiteX13" fmla="*/ 1624012 w 1624012"/>
                <a:gd name="connsiteY13" fmla="*/ 1497775 h 1497775"/>
                <a:gd name="connsiteX14" fmla="*/ 1619250 w 1624012"/>
                <a:gd name="connsiteY14" fmla="*/ 545275 h 1497775"/>
                <a:gd name="connsiteX15" fmla="*/ 1569244 w 1624012"/>
                <a:gd name="connsiteY15" fmla="*/ 559563 h 1497775"/>
                <a:gd name="connsiteX16" fmla="*/ 1524000 w 1624012"/>
                <a:gd name="connsiteY16" fmla="*/ 542894 h 1497775"/>
                <a:gd name="connsiteX17" fmla="*/ 1488281 w 1624012"/>
                <a:gd name="connsiteY17" fmla="*/ 514319 h 1497775"/>
                <a:gd name="connsiteX18" fmla="*/ 1435894 w 1624012"/>
                <a:gd name="connsiteY18" fmla="*/ 538132 h 1497775"/>
                <a:gd name="connsiteX19" fmla="*/ 1388269 w 1624012"/>
                <a:gd name="connsiteY19" fmla="*/ 533369 h 1497775"/>
                <a:gd name="connsiteX20" fmla="*/ 1343025 w 1624012"/>
                <a:gd name="connsiteY20" fmla="*/ 469075 h 1497775"/>
                <a:gd name="connsiteX21" fmla="*/ 1269206 w 1624012"/>
                <a:gd name="connsiteY21" fmla="*/ 354775 h 1497775"/>
                <a:gd name="connsiteX22" fmla="*/ 1195387 w 1624012"/>
                <a:gd name="connsiteY22" fmla="*/ 245238 h 1497775"/>
                <a:gd name="connsiteX23" fmla="*/ 1150144 w 1624012"/>
                <a:gd name="connsiteY23" fmla="*/ 197613 h 1497775"/>
                <a:gd name="connsiteX24" fmla="*/ 1126331 w 1624012"/>
                <a:gd name="connsiteY24" fmla="*/ 204757 h 1497775"/>
                <a:gd name="connsiteX25" fmla="*/ 1059656 w 1624012"/>
                <a:gd name="connsiteY25" fmla="*/ 99982 h 1497775"/>
                <a:gd name="connsiteX26" fmla="*/ 990600 w 1624012"/>
                <a:gd name="connsiteY26" fmla="*/ 7113 h 1497775"/>
                <a:gd name="connsiteX27" fmla="*/ 945356 w 1624012"/>
                <a:gd name="connsiteY27" fmla="*/ 23782 h 1497775"/>
                <a:gd name="connsiteX28" fmla="*/ 838200 w 1624012"/>
                <a:gd name="connsiteY28" fmla="*/ 161894 h 1497775"/>
                <a:gd name="connsiteX29" fmla="*/ 750094 w 1624012"/>
                <a:gd name="connsiteY29" fmla="*/ 202375 h 1497775"/>
                <a:gd name="connsiteX30" fmla="*/ 719137 w 1624012"/>
                <a:gd name="connsiteY30" fmla="*/ 242857 h 1497775"/>
                <a:gd name="connsiteX31" fmla="*/ 678656 w 1624012"/>
                <a:gd name="connsiteY31" fmla="*/ 302388 h 1497775"/>
                <a:gd name="connsiteX32" fmla="*/ 585787 w 1624012"/>
                <a:gd name="connsiteY32" fmla="*/ 335725 h 1497775"/>
                <a:gd name="connsiteX33" fmla="*/ 550069 w 1624012"/>
                <a:gd name="connsiteY33" fmla="*/ 345250 h 1497775"/>
                <a:gd name="connsiteX34" fmla="*/ 502444 w 1624012"/>
                <a:gd name="connsiteY34" fmla="*/ 273813 h 1497775"/>
                <a:gd name="connsiteX35" fmla="*/ 459581 w 1624012"/>
                <a:gd name="connsiteY35" fmla="*/ 199994 h 1497775"/>
                <a:gd name="connsiteX36" fmla="*/ 428625 w 1624012"/>
                <a:gd name="connsiteY36" fmla="*/ 142844 h 1497775"/>
                <a:gd name="connsiteX37" fmla="*/ 252414 w 1624012"/>
                <a:gd name="connsiteY37" fmla="*/ 269052 h 1497775"/>
                <a:gd name="connsiteX38" fmla="*/ 154781 w 1624012"/>
                <a:gd name="connsiteY38" fmla="*/ 354775 h 1497775"/>
                <a:gd name="connsiteX39" fmla="*/ 0 w 1624012"/>
                <a:gd name="connsiteY39" fmla="*/ 500032 h 149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24012" h="1497775">
                  <a:moveTo>
                    <a:pt x="0" y="500032"/>
                  </a:moveTo>
                  <a:lnTo>
                    <a:pt x="38100" y="726250"/>
                  </a:lnTo>
                  <a:lnTo>
                    <a:pt x="97631" y="935800"/>
                  </a:lnTo>
                  <a:lnTo>
                    <a:pt x="190500" y="1250125"/>
                  </a:lnTo>
                  <a:lnTo>
                    <a:pt x="228600" y="1395382"/>
                  </a:lnTo>
                  <a:cubicBezTo>
                    <a:pt x="328612" y="1287035"/>
                    <a:pt x="373857" y="1231869"/>
                    <a:pt x="435770" y="1162019"/>
                  </a:cubicBezTo>
                  <a:cubicBezTo>
                    <a:pt x="497683" y="1092169"/>
                    <a:pt x="539353" y="1043353"/>
                    <a:pt x="600075" y="976281"/>
                  </a:cubicBezTo>
                  <a:cubicBezTo>
                    <a:pt x="660797" y="909209"/>
                    <a:pt x="743744" y="804831"/>
                    <a:pt x="800100" y="759587"/>
                  </a:cubicBezTo>
                  <a:cubicBezTo>
                    <a:pt x="856456" y="714343"/>
                    <a:pt x="888603" y="697675"/>
                    <a:pt x="938212" y="704819"/>
                  </a:cubicBezTo>
                  <a:cubicBezTo>
                    <a:pt x="987821" y="711963"/>
                    <a:pt x="1041399" y="750064"/>
                    <a:pt x="1097755" y="802451"/>
                  </a:cubicBezTo>
                  <a:cubicBezTo>
                    <a:pt x="1154111" y="854838"/>
                    <a:pt x="1223961" y="952866"/>
                    <a:pt x="1276349" y="1019144"/>
                  </a:cubicBezTo>
                  <a:cubicBezTo>
                    <a:pt x="1328737" y="1085422"/>
                    <a:pt x="1370409" y="1142175"/>
                    <a:pt x="1412081" y="1200119"/>
                  </a:cubicBezTo>
                  <a:cubicBezTo>
                    <a:pt x="1453753" y="1258063"/>
                    <a:pt x="1485106" y="1314023"/>
                    <a:pt x="1526381" y="1366807"/>
                  </a:cubicBezTo>
                  <a:lnTo>
                    <a:pt x="1624012" y="1497775"/>
                  </a:lnTo>
                  <a:cubicBezTo>
                    <a:pt x="1622425" y="1169162"/>
                    <a:pt x="1620837" y="873888"/>
                    <a:pt x="1619250" y="545275"/>
                  </a:cubicBezTo>
                  <a:lnTo>
                    <a:pt x="1569244" y="559563"/>
                  </a:lnTo>
                  <a:cubicBezTo>
                    <a:pt x="1553369" y="559166"/>
                    <a:pt x="1537494" y="550435"/>
                    <a:pt x="1524000" y="542894"/>
                  </a:cubicBezTo>
                  <a:cubicBezTo>
                    <a:pt x="1510506" y="535353"/>
                    <a:pt x="1502965" y="515113"/>
                    <a:pt x="1488281" y="514319"/>
                  </a:cubicBezTo>
                  <a:cubicBezTo>
                    <a:pt x="1473597" y="513525"/>
                    <a:pt x="1452563" y="534957"/>
                    <a:pt x="1435894" y="538132"/>
                  </a:cubicBezTo>
                  <a:cubicBezTo>
                    <a:pt x="1419225" y="541307"/>
                    <a:pt x="1403747" y="544878"/>
                    <a:pt x="1388269" y="533369"/>
                  </a:cubicBezTo>
                  <a:cubicBezTo>
                    <a:pt x="1372791" y="521860"/>
                    <a:pt x="1362869" y="498841"/>
                    <a:pt x="1343025" y="469075"/>
                  </a:cubicBezTo>
                  <a:cubicBezTo>
                    <a:pt x="1323181" y="439309"/>
                    <a:pt x="1293812" y="392081"/>
                    <a:pt x="1269206" y="354775"/>
                  </a:cubicBezTo>
                  <a:cubicBezTo>
                    <a:pt x="1244600" y="317469"/>
                    <a:pt x="1215231" y="271432"/>
                    <a:pt x="1195387" y="245238"/>
                  </a:cubicBezTo>
                  <a:cubicBezTo>
                    <a:pt x="1175543" y="219044"/>
                    <a:pt x="1161653" y="204360"/>
                    <a:pt x="1150144" y="197613"/>
                  </a:cubicBezTo>
                  <a:cubicBezTo>
                    <a:pt x="1138635" y="190866"/>
                    <a:pt x="1141412" y="221029"/>
                    <a:pt x="1126331" y="204757"/>
                  </a:cubicBezTo>
                  <a:cubicBezTo>
                    <a:pt x="1111250" y="188485"/>
                    <a:pt x="1082278" y="132923"/>
                    <a:pt x="1059656" y="99982"/>
                  </a:cubicBezTo>
                  <a:cubicBezTo>
                    <a:pt x="1037034" y="67041"/>
                    <a:pt x="1009650" y="19813"/>
                    <a:pt x="990600" y="7113"/>
                  </a:cubicBezTo>
                  <a:cubicBezTo>
                    <a:pt x="971550" y="-5587"/>
                    <a:pt x="970756" y="-2015"/>
                    <a:pt x="945356" y="23782"/>
                  </a:cubicBezTo>
                  <a:cubicBezTo>
                    <a:pt x="919956" y="49579"/>
                    <a:pt x="870744" y="132129"/>
                    <a:pt x="838200" y="161894"/>
                  </a:cubicBezTo>
                  <a:cubicBezTo>
                    <a:pt x="805656" y="191659"/>
                    <a:pt x="769938" y="188881"/>
                    <a:pt x="750094" y="202375"/>
                  </a:cubicBezTo>
                  <a:cubicBezTo>
                    <a:pt x="730250" y="215869"/>
                    <a:pt x="731043" y="226188"/>
                    <a:pt x="719137" y="242857"/>
                  </a:cubicBezTo>
                  <a:cubicBezTo>
                    <a:pt x="707231" y="259526"/>
                    <a:pt x="700881" y="286910"/>
                    <a:pt x="678656" y="302388"/>
                  </a:cubicBezTo>
                  <a:cubicBezTo>
                    <a:pt x="656431" y="317866"/>
                    <a:pt x="607218" y="328581"/>
                    <a:pt x="585787" y="335725"/>
                  </a:cubicBezTo>
                  <a:cubicBezTo>
                    <a:pt x="564356" y="342869"/>
                    <a:pt x="563959" y="355569"/>
                    <a:pt x="550069" y="345250"/>
                  </a:cubicBezTo>
                  <a:cubicBezTo>
                    <a:pt x="536179" y="334931"/>
                    <a:pt x="517525" y="298022"/>
                    <a:pt x="502444" y="273813"/>
                  </a:cubicBezTo>
                  <a:cubicBezTo>
                    <a:pt x="487363" y="249604"/>
                    <a:pt x="471884" y="221822"/>
                    <a:pt x="459581" y="199994"/>
                  </a:cubicBezTo>
                  <a:cubicBezTo>
                    <a:pt x="447278" y="178166"/>
                    <a:pt x="435769" y="159513"/>
                    <a:pt x="428625" y="142844"/>
                  </a:cubicBezTo>
                  <a:cubicBezTo>
                    <a:pt x="421481" y="126176"/>
                    <a:pt x="298055" y="234127"/>
                    <a:pt x="252414" y="269052"/>
                  </a:cubicBezTo>
                  <a:cubicBezTo>
                    <a:pt x="206773" y="303977"/>
                    <a:pt x="221456" y="291275"/>
                    <a:pt x="154781" y="354775"/>
                  </a:cubicBezTo>
                  <a:lnTo>
                    <a:pt x="0" y="500032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A3B287-3BEB-4F51-A11E-31D0B18B2496}"/>
                </a:ext>
              </a:extLst>
            </p:cNvPr>
            <p:cNvSpPr/>
            <p:nvPr/>
          </p:nvSpPr>
          <p:spPr>
            <a:xfrm flipH="1">
              <a:off x="1474954" y="2856287"/>
              <a:ext cx="445293" cy="576263"/>
            </a:xfrm>
            <a:custGeom>
              <a:avLst/>
              <a:gdLst>
                <a:gd name="connsiteX0" fmla="*/ 426243 w 426243"/>
                <a:gd name="connsiteY0" fmla="*/ 0 h 507207"/>
                <a:gd name="connsiteX1" fmla="*/ 338137 w 426243"/>
                <a:gd name="connsiteY1" fmla="*/ 154782 h 507207"/>
                <a:gd name="connsiteX2" fmla="*/ 223837 w 426243"/>
                <a:gd name="connsiteY2" fmla="*/ 290513 h 507207"/>
                <a:gd name="connsiteX3" fmla="*/ 109537 w 426243"/>
                <a:gd name="connsiteY3" fmla="*/ 416719 h 507207"/>
                <a:gd name="connsiteX4" fmla="*/ 30956 w 426243"/>
                <a:gd name="connsiteY4" fmla="*/ 507207 h 507207"/>
                <a:gd name="connsiteX5" fmla="*/ 0 w 426243"/>
                <a:gd name="connsiteY5" fmla="*/ 340519 h 507207"/>
                <a:gd name="connsiteX6" fmla="*/ 154781 w 426243"/>
                <a:gd name="connsiteY6" fmla="*/ 190500 h 507207"/>
                <a:gd name="connsiteX7" fmla="*/ 247650 w 426243"/>
                <a:gd name="connsiteY7" fmla="*/ 121444 h 507207"/>
                <a:gd name="connsiteX8" fmla="*/ 426243 w 426243"/>
                <a:gd name="connsiteY8" fmla="*/ 0 h 507207"/>
                <a:gd name="connsiteX0" fmla="*/ 426243 w 426243"/>
                <a:gd name="connsiteY0" fmla="*/ 0 h 507207"/>
                <a:gd name="connsiteX1" fmla="*/ 338137 w 426243"/>
                <a:gd name="connsiteY1" fmla="*/ 154782 h 507207"/>
                <a:gd name="connsiteX2" fmla="*/ 223837 w 426243"/>
                <a:gd name="connsiteY2" fmla="*/ 290513 h 507207"/>
                <a:gd name="connsiteX3" fmla="*/ 109537 w 426243"/>
                <a:gd name="connsiteY3" fmla="*/ 416719 h 507207"/>
                <a:gd name="connsiteX4" fmla="*/ 30956 w 426243"/>
                <a:gd name="connsiteY4" fmla="*/ 507207 h 507207"/>
                <a:gd name="connsiteX5" fmla="*/ 0 w 426243"/>
                <a:gd name="connsiteY5" fmla="*/ 340519 h 507207"/>
                <a:gd name="connsiteX6" fmla="*/ 154781 w 426243"/>
                <a:gd name="connsiteY6" fmla="*/ 190500 h 507207"/>
                <a:gd name="connsiteX7" fmla="*/ 247650 w 426243"/>
                <a:gd name="connsiteY7" fmla="*/ 121444 h 507207"/>
                <a:gd name="connsiteX8" fmla="*/ 342900 w 426243"/>
                <a:gd name="connsiteY8" fmla="*/ 54769 h 507207"/>
                <a:gd name="connsiteX9" fmla="*/ 426243 w 426243"/>
                <a:gd name="connsiteY9" fmla="*/ 0 h 507207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09537 w 426243"/>
                <a:gd name="connsiteY3" fmla="*/ 466725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09537 w 426243"/>
                <a:gd name="connsiteY3" fmla="*/ 466725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09537 w 426243"/>
                <a:gd name="connsiteY3" fmla="*/ 466725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23837 w 426243"/>
                <a:gd name="connsiteY2" fmla="*/ 340519 h 557213"/>
                <a:gd name="connsiteX3" fmla="*/ 116681 w 426243"/>
                <a:gd name="connsiteY3" fmla="*/ 471487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26243 w 426243"/>
                <a:gd name="connsiteY0" fmla="*/ 50006 h 557213"/>
                <a:gd name="connsiteX1" fmla="*/ 338137 w 426243"/>
                <a:gd name="connsiteY1" fmla="*/ 204788 h 557213"/>
                <a:gd name="connsiteX2" fmla="*/ 230981 w 426243"/>
                <a:gd name="connsiteY2" fmla="*/ 345282 h 557213"/>
                <a:gd name="connsiteX3" fmla="*/ 116681 w 426243"/>
                <a:gd name="connsiteY3" fmla="*/ 471487 h 557213"/>
                <a:gd name="connsiteX4" fmla="*/ 30956 w 426243"/>
                <a:gd name="connsiteY4" fmla="*/ 557213 h 557213"/>
                <a:gd name="connsiteX5" fmla="*/ 0 w 426243"/>
                <a:gd name="connsiteY5" fmla="*/ 390525 h 557213"/>
                <a:gd name="connsiteX6" fmla="*/ 154781 w 426243"/>
                <a:gd name="connsiteY6" fmla="*/ 240506 h 557213"/>
                <a:gd name="connsiteX7" fmla="*/ 247650 w 426243"/>
                <a:gd name="connsiteY7" fmla="*/ 171450 h 557213"/>
                <a:gd name="connsiteX8" fmla="*/ 383381 w 426243"/>
                <a:gd name="connsiteY8" fmla="*/ 0 h 557213"/>
                <a:gd name="connsiteX9" fmla="*/ 426243 w 426243"/>
                <a:gd name="connsiteY9" fmla="*/ 50006 h 557213"/>
                <a:gd name="connsiteX0" fmla="*/ 433387 w 433387"/>
                <a:gd name="connsiteY0" fmla="*/ 59531 h 557213"/>
                <a:gd name="connsiteX1" fmla="*/ 338137 w 433387"/>
                <a:gd name="connsiteY1" fmla="*/ 204788 h 557213"/>
                <a:gd name="connsiteX2" fmla="*/ 230981 w 433387"/>
                <a:gd name="connsiteY2" fmla="*/ 345282 h 557213"/>
                <a:gd name="connsiteX3" fmla="*/ 116681 w 433387"/>
                <a:gd name="connsiteY3" fmla="*/ 471487 h 557213"/>
                <a:gd name="connsiteX4" fmla="*/ 30956 w 433387"/>
                <a:gd name="connsiteY4" fmla="*/ 557213 h 557213"/>
                <a:gd name="connsiteX5" fmla="*/ 0 w 433387"/>
                <a:gd name="connsiteY5" fmla="*/ 390525 h 557213"/>
                <a:gd name="connsiteX6" fmla="*/ 154781 w 433387"/>
                <a:gd name="connsiteY6" fmla="*/ 240506 h 557213"/>
                <a:gd name="connsiteX7" fmla="*/ 247650 w 433387"/>
                <a:gd name="connsiteY7" fmla="*/ 171450 h 557213"/>
                <a:gd name="connsiteX8" fmla="*/ 383381 w 433387"/>
                <a:gd name="connsiteY8" fmla="*/ 0 h 557213"/>
                <a:gd name="connsiteX9" fmla="*/ 433387 w 433387"/>
                <a:gd name="connsiteY9" fmla="*/ 59531 h 557213"/>
                <a:gd name="connsiteX0" fmla="*/ 433387 w 433387"/>
                <a:gd name="connsiteY0" fmla="*/ 59531 h 576263"/>
                <a:gd name="connsiteX1" fmla="*/ 338137 w 433387"/>
                <a:gd name="connsiteY1" fmla="*/ 204788 h 576263"/>
                <a:gd name="connsiteX2" fmla="*/ 230981 w 433387"/>
                <a:gd name="connsiteY2" fmla="*/ 345282 h 576263"/>
                <a:gd name="connsiteX3" fmla="*/ 116681 w 433387"/>
                <a:gd name="connsiteY3" fmla="*/ 47148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33387 w 433387"/>
                <a:gd name="connsiteY0" fmla="*/ 59531 h 576263"/>
                <a:gd name="connsiteX1" fmla="*/ 338137 w 433387"/>
                <a:gd name="connsiteY1" fmla="*/ 204788 h 576263"/>
                <a:gd name="connsiteX2" fmla="*/ 230981 w 433387"/>
                <a:gd name="connsiteY2" fmla="*/ 345282 h 576263"/>
                <a:gd name="connsiteX3" fmla="*/ 128588 w 433387"/>
                <a:gd name="connsiteY3" fmla="*/ 49053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33387 w 433387"/>
                <a:gd name="connsiteY0" fmla="*/ 59531 h 576263"/>
                <a:gd name="connsiteX1" fmla="*/ 338137 w 433387"/>
                <a:gd name="connsiteY1" fmla="*/ 204788 h 576263"/>
                <a:gd name="connsiteX2" fmla="*/ 252412 w 433387"/>
                <a:gd name="connsiteY2" fmla="*/ 350044 h 576263"/>
                <a:gd name="connsiteX3" fmla="*/ 128588 w 433387"/>
                <a:gd name="connsiteY3" fmla="*/ 49053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33387 w 433387"/>
                <a:gd name="connsiteY0" fmla="*/ 59531 h 576263"/>
                <a:gd name="connsiteX1" fmla="*/ 352424 w 433387"/>
                <a:gd name="connsiteY1" fmla="*/ 202407 h 576263"/>
                <a:gd name="connsiteX2" fmla="*/ 252412 w 433387"/>
                <a:gd name="connsiteY2" fmla="*/ 350044 h 576263"/>
                <a:gd name="connsiteX3" fmla="*/ 128588 w 433387"/>
                <a:gd name="connsiteY3" fmla="*/ 490537 h 576263"/>
                <a:gd name="connsiteX4" fmla="*/ 35718 w 433387"/>
                <a:gd name="connsiteY4" fmla="*/ 576263 h 576263"/>
                <a:gd name="connsiteX5" fmla="*/ 0 w 433387"/>
                <a:gd name="connsiteY5" fmla="*/ 390525 h 576263"/>
                <a:gd name="connsiteX6" fmla="*/ 154781 w 433387"/>
                <a:gd name="connsiteY6" fmla="*/ 240506 h 576263"/>
                <a:gd name="connsiteX7" fmla="*/ 247650 w 433387"/>
                <a:gd name="connsiteY7" fmla="*/ 171450 h 576263"/>
                <a:gd name="connsiteX8" fmla="*/ 383381 w 433387"/>
                <a:gd name="connsiteY8" fmla="*/ 0 h 576263"/>
                <a:gd name="connsiteX9" fmla="*/ 433387 w 433387"/>
                <a:gd name="connsiteY9" fmla="*/ 59531 h 576263"/>
                <a:gd name="connsiteX0" fmla="*/ 445293 w 445293"/>
                <a:gd name="connsiteY0" fmla="*/ 54768 h 576263"/>
                <a:gd name="connsiteX1" fmla="*/ 352424 w 445293"/>
                <a:gd name="connsiteY1" fmla="*/ 202407 h 576263"/>
                <a:gd name="connsiteX2" fmla="*/ 252412 w 445293"/>
                <a:gd name="connsiteY2" fmla="*/ 350044 h 576263"/>
                <a:gd name="connsiteX3" fmla="*/ 128588 w 445293"/>
                <a:gd name="connsiteY3" fmla="*/ 490537 h 576263"/>
                <a:gd name="connsiteX4" fmla="*/ 35718 w 445293"/>
                <a:gd name="connsiteY4" fmla="*/ 576263 h 576263"/>
                <a:gd name="connsiteX5" fmla="*/ 0 w 445293"/>
                <a:gd name="connsiteY5" fmla="*/ 390525 h 576263"/>
                <a:gd name="connsiteX6" fmla="*/ 154781 w 445293"/>
                <a:gd name="connsiteY6" fmla="*/ 240506 h 576263"/>
                <a:gd name="connsiteX7" fmla="*/ 247650 w 445293"/>
                <a:gd name="connsiteY7" fmla="*/ 171450 h 576263"/>
                <a:gd name="connsiteX8" fmla="*/ 383381 w 445293"/>
                <a:gd name="connsiteY8" fmla="*/ 0 h 576263"/>
                <a:gd name="connsiteX9" fmla="*/ 445293 w 445293"/>
                <a:gd name="connsiteY9" fmla="*/ 54768 h 576263"/>
                <a:gd name="connsiteX0" fmla="*/ 445293 w 445293"/>
                <a:gd name="connsiteY0" fmla="*/ 54768 h 576263"/>
                <a:gd name="connsiteX1" fmla="*/ 352424 w 445293"/>
                <a:gd name="connsiteY1" fmla="*/ 202407 h 576263"/>
                <a:gd name="connsiteX2" fmla="*/ 245268 w 445293"/>
                <a:gd name="connsiteY2" fmla="*/ 347663 h 576263"/>
                <a:gd name="connsiteX3" fmla="*/ 128588 w 445293"/>
                <a:gd name="connsiteY3" fmla="*/ 490537 h 576263"/>
                <a:gd name="connsiteX4" fmla="*/ 35718 w 445293"/>
                <a:gd name="connsiteY4" fmla="*/ 576263 h 576263"/>
                <a:gd name="connsiteX5" fmla="*/ 0 w 445293"/>
                <a:gd name="connsiteY5" fmla="*/ 390525 h 576263"/>
                <a:gd name="connsiteX6" fmla="*/ 154781 w 445293"/>
                <a:gd name="connsiteY6" fmla="*/ 240506 h 576263"/>
                <a:gd name="connsiteX7" fmla="*/ 247650 w 445293"/>
                <a:gd name="connsiteY7" fmla="*/ 171450 h 576263"/>
                <a:gd name="connsiteX8" fmla="*/ 383381 w 445293"/>
                <a:gd name="connsiteY8" fmla="*/ 0 h 576263"/>
                <a:gd name="connsiteX9" fmla="*/ 445293 w 445293"/>
                <a:gd name="connsiteY9" fmla="*/ 54768 h 5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293" h="576263">
                  <a:moveTo>
                    <a:pt x="445293" y="54768"/>
                  </a:moveTo>
                  <a:cubicBezTo>
                    <a:pt x="437752" y="88899"/>
                    <a:pt x="385761" y="153591"/>
                    <a:pt x="352424" y="202407"/>
                  </a:cubicBezTo>
                  <a:cubicBezTo>
                    <a:pt x="319087" y="251223"/>
                    <a:pt x="282574" y="299641"/>
                    <a:pt x="245268" y="347663"/>
                  </a:cubicBezTo>
                  <a:cubicBezTo>
                    <a:pt x="207962" y="395685"/>
                    <a:pt x="164307" y="446881"/>
                    <a:pt x="128588" y="490537"/>
                  </a:cubicBezTo>
                  <a:lnTo>
                    <a:pt x="35718" y="576263"/>
                  </a:lnTo>
                  <a:lnTo>
                    <a:pt x="0" y="390525"/>
                  </a:lnTo>
                  <a:lnTo>
                    <a:pt x="154781" y="240506"/>
                  </a:lnTo>
                  <a:lnTo>
                    <a:pt x="247650" y="171450"/>
                  </a:lnTo>
                  <a:lnTo>
                    <a:pt x="383381" y="0"/>
                  </a:lnTo>
                  <a:lnTo>
                    <a:pt x="445293" y="54768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B7301F0-4608-4D1A-8ECF-DC5AF23CD97B}"/>
                </a:ext>
              </a:extLst>
            </p:cNvPr>
            <p:cNvSpPr/>
            <p:nvPr/>
          </p:nvSpPr>
          <p:spPr>
            <a:xfrm flipH="1">
              <a:off x="1532104" y="2870575"/>
              <a:ext cx="411956" cy="459580"/>
            </a:xfrm>
            <a:custGeom>
              <a:avLst/>
              <a:gdLst>
                <a:gd name="connsiteX0" fmla="*/ 78581 w 419100"/>
                <a:gd name="connsiteY0" fmla="*/ 195263 h 507206"/>
                <a:gd name="connsiteX1" fmla="*/ 166688 w 419100"/>
                <a:gd name="connsiteY1" fmla="*/ 157163 h 507206"/>
                <a:gd name="connsiteX2" fmla="*/ 219075 w 419100"/>
                <a:gd name="connsiteY2" fmla="*/ 130969 h 507206"/>
                <a:gd name="connsiteX3" fmla="*/ 250031 w 419100"/>
                <a:gd name="connsiteY3" fmla="*/ 154781 h 507206"/>
                <a:gd name="connsiteX4" fmla="*/ 333375 w 419100"/>
                <a:gd name="connsiteY4" fmla="*/ 92869 h 507206"/>
                <a:gd name="connsiteX5" fmla="*/ 419100 w 419100"/>
                <a:gd name="connsiteY5" fmla="*/ 0 h 507206"/>
                <a:gd name="connsiteX6" fmla="*/ 242888 w 419100"/>
                <a:gd name="connsiteY6" fmla="*/ 261938 h 507206"/>
                <a:gd name="connsiteX7" fmla="*/ 45244 w 419100"/>
                <a:gd name="connsiteY7" fmla="*/ 507206 h 507206"/>
                <a:gd name="connsiteX8" fmla="*/ 21431 w 419100"/>
                <a:gd name="connsiteY8" fmla="*/ 361950 h 507206"/>
                <a:gd name="connsiteX9" fmla="*/ 0 w 419100"/>
                <a:gd name="connsiteY9" fmla="*/ 257175 h 507206"/>
                <a:gd name="connsiteX10" fmla="*/ 78581 w 419100"/>
                <a:gd name="connsiteY10" fmla="*/ 195263 h 507206"/>
                <a:gd name="connsiteX0" fmla="*/ 78581 w 419100"/>
                <a:gd name="connsiteY0" fmla="*/ 195263 h 464343"/>
                <a:gd name="connsiteX1" fmla="*/ 166688 w 419100"/>
                <a:gd name="connsiteY1" fmla="*/ 157163 h 464343"/>
                <a:gd name="connsiteX2" fmla="*/ 219075 w 419100"/>
                <a:gd name="connsiteY2" fmla="*/ 130969 h 464343"/>
                <a:gd name="connsiteX3" fmla="*/ 250031 w 419100"/>
                <a:gd name="connsiteY3" fmla="*/ 154781 h 464343"/>
                <a:gd name="connsiteX4" fmla="*/ 333375 w 419100"/>
                <a:gd name="connsiteY4" fmla="*/ 92869 h 464343"/>
                <a:gd name="connsiteX5" fmla="*/ 419100 w 419100"/>
                <a:gd name="connsiteY5" fmla="*/ 0 h 464343"/>
                <a:gd name="connsiteX6" fmla="*/ 242888 w 419100"/>
                <a:gd name="connsiteY6" fmla="*/ 261938 h 464343"/>
                <a:gd name="connsiteX7" fmla="*/ 35719 w 419100"/>
                <a:gd name="connsiteY7" fmla="*/ 464343 h 464343"/>
                <a:gd name="connsiteX8" fmla="*/ 21431 w 419100"/>
                <a:gd name="connsiteY8" fmla="*/ 361950 h 464343"/>
                <a:gd name="connsiteX9" fmla="*/ 0 w 419100"/>
                <a:gd name="connsiteY9" fmla="*/ 257175 h 464343"/>
                <a:gd name="connsiteX10" fmla="*/ 78581 w 419100"/>
                <a:gd name="connsiteY10" fmla="*/ 195263 h 464343"/>
                <a:gd name="connsiteX0" fmla="*/ 78581 w 419100"/>
                <a:gd name="connsiteY0" fmla="*/ 195263 h 464343"/>
                <a:gd name="connsiteX1" fmla="*/ 166688 w 419100"/>
                <a:gd name="connsiteY1" fmla="*/ 157163 h 464343"/>
                <a:gd name="connsiteX2" fmla="*/ 219075 w 419100"/>
                <a:gd name="connsiteY2" fmla="*/ 130969 h 464343"/>
                <a:gd name="connsiteX3" fmla="*/ 250031 w 419100"/>
                <a:gd name="connsiteY3" fmla="*/ 154781 h 464343"/>
                <a:gd name="connsiteX4" fmla="*/ 333375 w 419100"/>
                <a:gd name="connsiteY4" fmla="*/ 92869 h 464343"/>
                <a:gd name="connsiteX5" fmla="*/ 419100 w 419100"/>
                <a:gd name="connsiteY5" fmla="*/ 0 h 464343"/>
                <a:gd name="connsiteX6" fmla="*/ 204788 w 419100"/>
                <a:gd name="connsiteY6" fmla="*/ 276226 h 464343"/>
                <a:gd name="connsiteX7" fmla="*/ 35719 w 419100"/>
                <a:gd name="connsiteY7" fmla="*/ 464343 h 464343"/>
                <a:gd name="connsiteX8" fmla="*/ 21431 w 419100"/>
                <a:gd name="connsiteY8" fmla="*/ 361950 h 464343"/>
                <a:gd name="connsiteX9" fmla="*/ 0 w 419100"/>
                <a:gd name="connsiteY9" fmla="*/ 257175 h 464343"/>
                <a:gd name="connsiteX10" fmla="*/ 78581 w 419100"/>
                <a:gd name="connsiteY10" fmla="*/ 195263 h 464343"/>
                <a:gd name="connsiteX0" fmla="*/ 78581 w 411956"/>
                <a:gd name="connsiteY0" fmla="*/ 190500 h 459580"/>
                <a:gd name="connsiteX1" fmla="*/ 166688 w 411956"/>
                <a:gd name="connsiteY1" fmla="*/ 152400 h 459580"/>
                <a:gd name="connsiteX2" fmla="*/ 219075 w 411956"/>
                <a:gd name="connsiteY2" fmla="*/ 126206 h 459580"/>
                <a:gd name="connsiteX3" fmla="*/ 250031 w 411956"/>
                <a:gd name="connsiteY3" fmla="*/ 150018 h 459580"/>
                <a:gd name="connsiteX4" fmla="*/ 333375 w 411956"/>
                <a:gd name="connsiteY4" fmla="*/ 88106 h 459580"/>
                <a:gd name="connsiteX5" fmla="*/ 411956 w 411956"/>
                <a:gd name="connsiteY5" fmla="*/ 0 h 459580"/>
                <a:gd name="connsiteX6" fmla="*/ 204788 w 411956"/>
                <a:gd name="connsiteY6" fmla="*/ 271463 h 459580"/>
                <a:gd name="connsiteX7" fmla="*/ 35719 w 411956"/>
                <a:gd name="connsiteY7" fmla="*/ 459580 h 459580"/>
                <a:gd name="connsiteX8" fmla="*/ 21431 w 411956"/>
                <a:gd name="connsiteY8" fmla="*/ 357187 h 459580"/>
                <a:gd name="connsiteX9" fmla="*/ 0 w 411956"/>
                <a:gd name="connsiteY9" fmla="*/ 252412 h 459580"/>
                <a:gd name="connsiteX10" fmla="*/ 78581 w 411956"/>
                <a:gd name="connsiteY10" fmla="*/ 190500 h 45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1956" h="459580">
                  <a:moveTo>
                    <a:pt x="78581" y="190500"/>
                  </a:moveTo>
                  <a:lnTo>
                    <a:pt x="166688" y="152400"/>
                  </a:lnTo>
                  <a:lnTo>
                    <a:pt x="219075" y="126206"/>
                  </a:lnTo>
                  <a:lnTo>
                    <a:pt x="250031" y="150018"/>
                  </a:lnTo>
                  <a:lnTo>
                    <a:pt x="333375" y="88106"/>
                  </a:lnTo>
                  <a:lnTo>
                    <a:pt x="411956" y="0"/>
                  </a:lnTo>
                  <a:lnTo>
                    <a:pt x="204788" y="271463"/>
                  </a:lnTo>
                  <a:lnTo>
                    <a:pt x="35719" y="459580"/>
                  </a:lnTo>
                  <a:lnTo>
                    <a:pt x="21431" y="357187"/>
                  </a:lnTo>
                  <a:lnTo>
                    <a:pt x="0" y="252412"/>
                  </a:lnTo>
                  <a:lnTo>
                    <a:pt x="78581" y="19050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A5F0B69-3377-4248-8132-F0E58D49904D}"/>
                </a:ext>
              </a:extLst>
            </p:cNvPr>
            <p:cNvSpPr/>
            <p:nvPr/>
          </p:nvSpPr>
          <p:spPr>
            <a:xfrm flipH="1">
              <a:off x="1870240" y="3063456"/>
              <a:ext cx="495301" cy="440531"/>
            </a:xfrm>
            <a:custGeom>
              <a:avLst/>
              <a:gdLst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733 h 441264"/>
                <a:gd name="connsiteX1" fmla="*/ 421481 w 492919"/>
                <a:gd name="connsiteY1" fmla="*/ 48358 h 441264"/>
                <a:gd name="connsiteX2" fmla="*/ 383381 w 492919"/>
                <a:gd name="connsiteY2" fmla="*/ 45977 h 441264"/>
                <a:gd name="connsiteX3" fmla="*/ 319087 w 492919"/>
                <a:gd name="connsiteY3" fmla="*/ 79314 h 441264"/>
                <a:gd name="connsiteX4" fmla="*/ 259556 w 492919"/>
                <a:gd name="connsiteY4" fmla="*/ 115033 h 441264"/>
                <a:gd name="connsiteX5" fmla="*/ 204787 w 492919"/>
                <a:gd name="connsiteY5" fmla="*/ 143608 h 441264"/>
                <a:gd name="connsiteX6" fmla="*/ 152400 w 492919"/>
                <a:gd name="connsiteY6" fmla="*/ 143608 h 441264"/>
                <a:gd name="connsiteX7" fmla="*/ 116681 w 492919"/>
                <a:gd name="connsiteY7" fmla="*/ 129320 h 441264"/>
                <a:gd name="connsiteX8" fmla="*/ 88106 w 492919"/>
                <a:gd name="connsiteY8" fmla="*/ 143608 h 441264"/>
                <a:gd name="connsiteX9" fmla="*/ 71437 w 492919"/>
                <a:gd name="connsiteY9" fmla="*/ 162658 h 441264"/>
                <a:gd name="connsiteX10" fmla="*/ 21431 w 492919"/>
                <a:gd name="connsiteY10" fmla="*/ 165039 h 441264"/>
                <a:gd name="connsiteX11" fmla="*/ 7144 w 492919"/>
                <a:gd name="connsiteY11" fmla="*/ 165039 h 441264"/>
                <a:gd name="connsiteX12" fmla="*/ 0 w 492919"/>
                <a:gd name="connsiteY12" fmla="*/ 162658 h 441264"/>
                <a:gd name="connsiteX13" fmla="*/ 54769 w 492919"/>
                <a:gd name="connsiteY13" fmla="*/ 441264 h 441264"/>
                <a:gd name="connsiteX14" fmla="*/ 450056 w 492919"/>
                <a:gd name="connsiteY14" fmla="*/ 184089 h 441264"/>
                <a:gd name="connsiteX15" fmla="*/ 421481 w 492919"/>
                <a:gd name="connsiteY15" fmla="*/ 91220 h 441264"/>
                <a:gd name="connsiteX16" fmla="*/ 492919 w 492919"/>
                <a:gd name="connsiteY16" fmla="*/ 733 h 441264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2919 w 492919"/>
                <a:gd name="connsiteY0" fmla="*/ 0 h 440531"/>
                <a:gd name="connsiteX1" fmla="*/ 421481 w 492919"/>
                <a:gd name="connsiteY1" fmla="*/ 47625 h 440531"/>
                <a:gd name="connsiteX2" fmla="*/ 383381 w 492919"/>
                <a:gd name="connsiteY2" fmla="*/ 45244 h 440531"/>
                <a:gd name="connsiteX3" fmla="*/ 319087 w 492919"/>
                <a:gd name="connsiteY3" fmla="*/ 78581 h 440531"/>
                <a:gd name="connsiteX4" fmla="*/ 259556 w 492919"/>
                <a:gd name="connsiteY4" fmla="*/ 114300 h 440531"/>
                <a:gd name="connsiteX5" fmla="*/ 204787 w 492919"/>
                <a:gd name="connsiteY5" fmla="*/ 142875 h 440531"/>
                <a:gd name="connsiteX6" fmla="*/ 152400 w 492919"/>
                <a:gd name="connsiteY6" fmla="*/ 142875 h 440531"/>
                <a:gd name="connsiteX7" fmla="*/ 116681 w 492919"/>
                <a:gd name="connsiteY7" fmla="*/ 128587 h 440531"/>
                <a:gd name="connsiteX8" fmla="*/ 88106 w 492919"/>
                <a:gd name="connsiteY8" fmla="*/ 142875 h 440531"/>
                <a:gd name="connsiteX9" fmla="*/ 71437 w 492919"/>
                <a:gd name="connsiteY9" fmla="*/ 161925 h 440531"/>
                <a:gd name="connsiteX10" fmla="*/ 21431 w 492919"/>
                <a:gd name="connsiteY10" fmla="*/ 164306 h 440531"/>
                <a:gd name="connsiteX11" fmla="*/ 7144 w 492919"/>
                <a:gd name="connsiteY11" fmla="*/ 164306 h 440531"/>
                <a:gd name="connsiteX12" fmla="*/ 0 w 492919"/>
                <a:gd name="connsiteY12" fmla="*/ 161925 h 440531"/>
                <a:gd name="connsiteX13" fmla="*/ 54769 w 492919"/>
                <a:gd name="connsiteY13" fmla="*/ 440531 h 440531"/>
                <a:gd name="connsiteX14" fmla="*/ 450056 w 492919"/>
                <a:gd name="connsiteY14" fmla="*/ 183356 h 440531"/>
                <a:gd name="connsiteX15" fmla="*/ 421481 w 492919"/>
                <a:gd name="connsiteY15" fmla="*/ 90487 h 440531"/>
                <a:gd name="connsiteX16" fmla="*/ 492919 w 492919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50056 w 495301"/>
                <a:gd name="connsiteY14" fmla="*/ 183356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2912 w 495301"/>
                <a:gd name="connsiteY14" fmla="*/ 185738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2912 w 495301"/>
                <a:gd name="connsiteY14" fmla="*/ 185738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7674 w 495301"/>
                <a:gd name="connsiteY14" fmla="*/ 200026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445292 w 495301"/>
                <a:gd name="connsiteY14" fmla="*/ 178595 h 440531"/>
                <a:gd name="connsiteX15" fmla="*/ 421481 w 495301"/>
                <a:gd name="connsiteY15" fmla="*/ 90487 h 440531"/>
                <a:gd name="connsiteX16" fmla="*/ 495301 w 495301"/>
                <a:gd name="connsiteY16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304800 w 495301"/>
                <a:gd name="connsiteY14" fmla="*/ 271462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61938 w 495301"/>
                <a:gd name="connsiteY14" fmla="*/ 319087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4703"/>
                <a:gd name="connsiteX1" fmla="*/ 421481 w 495301"/>
                <a:gd name="connsiteY1" fmla="*/ 47625 h 444703"/>
                <a:gd name="connsiteX2" fmla="*/ 383381 w 495301"/>
                <a:gd name="connsiteY2" fmla="*/ 45244 h 444703"/>
                <a:gd name="connsiteX3" fmla="*/ 319087 w 495301"/>
                <a:gd name="connsiteY3" fmla="*/ 78581 h 444703"/>
                <a:gd name="connsiteX4" fmla="*/ 259556 w 495301"/>
                <a:gd name="connsiteY4" fmla="*/ 114300 h 444703"/>
                <a:gd name="connsiteX5" fmla="*/ 204787 w 495301"/>
                <a:gd name="connsiteY5" fmla="*/ 142875 h 444703"/>
                <a:gd name="connsiteX6" fmla="*/ 152400 w 495301"/>
                <a:gd name="connsiteY6" fmla="*/ 142875 h 444703"/>
                <a:gd name="connsiteX7" fmla="*/ 116681 w 495301"/>
                <a:gd name="connsiteY7" fmla="*/ 128587 h 444703"/>
                <a:gd name="connsiteX8" fmla="*/ 88106 w 495301"/>
                <a:gd name="connsiteY8" fmla="*/ 142875 h 444703"/>
                <a:gd name="connsiteX9" fmla="*/ 71437 w 495301"/>
                <a:gd name="connsiteY9" fmla="*/ 161925 h 444703"/>
                <a:gd name="connsiteX10" fmla="*/ 21431 w 495301"/>
                <a:gd name="connsiteY10" fmla="*/ 164306 h 444703"/>
                <a:gd name="connsiteX11" fmla="*/ 7144 w 495301"/>
                <a:gd name="connsiteY11" fmla="*/ 164306 h 444703"/>
                <a:gd name="connsiteX12" fmla="*/ 0 w 495301"/>
                <a:gd name="connsiteY12" fmla="*/ 161925 h 444703"/>
                <a:gd name="connsiteX13" fmla="*/ 54769 w 495301"/>
                <a:gd name="connsiteY13" fmla="*/ 440531 h 444703"/>
                <a:gd name="connsiteX14" fmla="*/ 261938 w 495301"/>
                <a:gd name="connsiteY14" fmla="*/ 319087 h 444703"/>
                <a:gd name="connsiteX15" fmla="*/ 445292 w 495301"/>
                <a:gd name="connsiteY15" fmla="*/ 178595 h 444703"/>
                <a:gd name="connsiteX16" fmla="*/ 421481 w 495301"/>
                <a:gd name="connsiteY16" fmla="*/ 90487 h 444703"/>
                <a:gd name="connsiteX17" fmla="*/ 495301 w 495301"/>
                <a:gd name="connsiteY17" fmla="*/ 0 h 444703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61938 w 495301"/>
                <a:gd name="connsiteY14" fmla="*/ 319087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42888 w 495301"/>
                <a:gd name="connsiteY14" fmla="*/ 342900 h 440531"/>
                <a:gd name="connsiteX15" fmla="*/ 445292 w 495301"/>
                <a:gd name="connsiteY15" fmla="*/ 178595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42888 w 495301"/>
                <a:gd name="connsiteY14" fmla="*/ 342900 h 440531"/>
                <a:gd name="connsiteX15" fmla="*/ 442911 w 495301"/>
                <a:gd name="connsiteY15" fmla="*/ 171451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  <a:gd name="connsiteX0" fmla="*/ 495301 w 495301"/>
                <a:gd name="connsiteY0" fmla="*/ 0 h 440531"/>
                <a:gd name="connsiteX1" fmla="*/ 421481 w 495301"/>
                <a:gd name="connsiteY1" fmla="*/ 47625 h 440531"/>
                <a:gd name="connsiteX2" fmla="*/ 383381 w 495301"/>
                <a:gd name="connsiteY2" fmla="*/ 45244 h 440531"/>
                <a:gd name="connsiteX3" fmla="*/ 319087 w 495301"/>
                <a:gd name="connsiteY3" fmla="*/ 78581 h 440531"/>
                <a:gd name="connsiteX4" fmla="*/ 259556 w 495301"/>
                <a:gd name="connsiteY4" fmla="*/ 114300 h 440531"/>
                <a:gd name="connsiteX5" fmla="*/ 204787 w 495301"/>
                <a:gd name="connsiteY5" fmla="*/ 142875 h 440531"/>
                <a:gd name="connsiteX6" fmla="*/ 152400 w 495301"/>
                <a:gd name="connsiteY6" fmla="*/ 142875 h 440531"/>
                <a:gd name="connsiteX7" fmla="*/ 116681 w 495301"/>
                <a:gd name="connsiteY7" fmla="*/ 128587 h 440531"/>
                <a:gd name="connsiteX8" fmla="*/ 88106 w 495301"/>
                <a:gd name="connsiteY8" fmla="*/ 142875 h 440531"/>
                <a:gd name="connsiteX9" fmla="*/ 71437 w 495301"/>
                <a:gd name="connsiteY9" fmla="*/ 161925 h 440531"/>
                <a:gd name="connsiteX10" fmla="*/ 21431 w 495301"/>
                <a:gd name="connsiteY10" fmla="*/ 164306 h 440531"/>
                <a:gd name="connsiteX11" fmla="*/ 7144 w 495301"/>
                <a:gd name="connsiteY11" fmla="*/ 164306 h 440531"/>
                <a:gd name="connsiteX12" fmla="*/ 0 w 495301"/>
                <a:gd name="connsiteY12" fmla="*/ 161925 h 440531"/>
                <a:gd name="connsiteX13" fmla="*/ 54769 w 495301"/>
                <a:gd name="connsiteY13" fmla="*/ 440531 h 440531"/>
                <a:gd name="connsiteX14" fmla="*/ 245269 w 495301"/>
                <a:gd name="connsiteY14" fmla="*/ 321469 h 440531"/>
                <a:gd name="connsiteX15" fmla="*/ 442911 w 495301"/>
                <a:gd name="connsiteY15" fmla="*/ 171451 h 440531"/>
                <a:gd name="connsiteX16" fmla="*/ 421481 w 495301"/>
                <a:gd name="connsiteY16" fmla="*/ 90487 h 440531"/>
                <a:gd name="connsiteX17" fmla="*/ 495301 w 495301"/>
                <a:gd name="connsiteY17" fmla="*/ 0 h 44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5301" h="440531">
                  <a:moveTo>
                    <a:pt x="495301" y="0"/>
                  </a:moveTo>
                  <a:cubicBezTo>
                    <a:pt x="459582" y="23812"/>
                    <a:pt x="440134" y="40084"/>
                    <a:pt x="421481" y="47625"/>
                  </a:cubicBezTo>
                  <a:cubicBezTo>
                    <a:pt x="402828" y="55166"/>
                    <a:pt x="400447" y="40085"/>
                    <a:pt x="383381" y="45244"/>
                  </a:cubicBezTo>
                  <a:cubicBezTo>
                    <a:pt x="366315" y="50403"/>
                    <a:pt x="339724" y="67072"/>
                    <a:pt x="319087" y="78581"/>
                  </a:cubicBezTo>
                  <a:cubicBezTo>
                    <a:pt x="298450" y="90090"/>
                    <a:pt x="278606" y="103584"/>
                    <a:pt x="259556" y="114300"/>
                  </a:cubicBezTo>
                  <a:cubicBezTo>
                    <a:pt x="240506" y="125016"/>
                    <a:pt x="222646" y="138113"/>
                    <a:pt x="204787" y="142875"/>
                  </a:cubicBezTo>
                  <a:cubicBezTo>
                    <a:pt x="186928" y="147637"/>
                    <a:pt x="167084" y="145256"/>
                    <a:pt x="152400" y="142875"/>
                  </a:cubicBezTo>
                  <a:cubicBezTo>
                    <a:pt x="137716" y="140494"/>
                    <a:pt x="127397" y="128587"/>
                    <a:pt x="116681" y="128587"/>
                  </a:cubicBezTo>
                  <a:cubicBezTo>
                    <a:pt x="105965" y="128587"/>
                    <a:pt x="95647" y="137319"/>
                    <a:pt x="88106" y="142875"/>
                  </a:cubicBezTo>
                  <a:cubicBezTo>
                    <a:pt x="80565" y="148431"/>
                    <a:pt x="82549" y="158353"/>
                    <a:pt x="71437" y="161925"/>
                  </a:cubicBezTo>
                  <a:cubicBezTo>
                    <a:pt x="60325" y="165497"/>
                    <a:pt x="32146" y="163909"/>
                    <a:pt x="21431" y="164306"/>
                  </a:cubicBezTo>
                  <a:cubicBezTo>
                    <a:pt x="10716" y="164703"/>
                    <a:pt x="10716" y="164703"/>
                    <a:pt x="7144" y="164306"/>
                  </a:cubicBezTo>
                  <a:lnTo>
                    <a:pt x="0" y="161925"/>
                  </a:lnTo>
                  <a:lnTo>
                    <a:pt x="54769" y="440531"/>
                  </a:lnTo>
                  <a:cubicBezTo>
                    <a:pt x="158353" y="379809"/>
                    <a:pt x="180579" y="366316"/>
                    <a:pt x="245269" y="321469"/>
                  </a:cubicBezTo>
                  <a:cubicBezTo>
                    <a:pt x="309959" y="276622"/>
                    <a:pt x="416321" y="209551"/>
                    <a:pt x="442911" y="171451"/>
                  </a:cubicBezTo>
                  <a:lnTo>
                    <a:pt x="421481" y="90487"/>
                  </a:lnTo>
                  <a:lnTo>
                    <a:pt x="495301" y="0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9ADD9A-7E55-4C2A-BB95-1699AB36535A}"/>
                </a:ext>
              </a:extLst>
            </p:cNvPr>
            <p:cNvSpPr/>
            <p:nvPr/>
          </p:nvSpPr>
          <p:spPr>
            <a:xfrm flipH="1">
              <a:off x="1608304" y="3725444"/>
              <a:ext cx="578642" cy="902493"/>
            </a:xfrm>
            <a:custGeom>
              <a:avLst/>
              <a:gdLst>
                <a:gd name="connsiteX0" fmla="*/ 383382 w 654844"/>
                <a:gd name="connsiteY0" fmla="*/ 0 h 1073944"/>
                <a:gd name="connsiteX1" fmla="*/ 488157 w 654844"/>
                <a:gd name="connsiteY1" fmla="*/ 388144 h 1073944"/>
                <a:gd name="connsiteX2" fmla="*/ 614363 w 654844"/>
                <a:gd name="connsiteY2" fmla="*/ 752475 h 1073944"/>
                <a:gd name="connsiteX3" fmla="*/ 654844 w 654844"/>
                <a:gd name="connsiteY3" fmla="*/ 842963 h 1073944"/>
                <a:gd name="connsiteX4" fmla="*/ 478632 w 654844"/>
                <a:gd name="connsiteY4" fmla="*/ 945357 h 1073944"/>
                <a:gd name="connsiteX5" fmla="*/ 347663 w 654844"/>
                <a:gd name="connsiteY5" fmla="*/ 1014413 h 1073944"/>
                <a:gd name="connsiteX6" fmla="*/ 235744 w 654844"/>
                <a:gd name="connsiteY6" fmla="*/ 1073944 h 1073944"/>
                <a:gd name="connsiteX7" fmla="*/ 133350 w 654844"/>
                <a:gd name="connsiteY7" fmla="*/ 695325 h 1073944"/>
                <a:gd name="connsiteX8" fmla="*/ 61913 w 654844"/>
                <a:gd name="connsiteY8" fmla="*/ 452438 h 1073944"/>
                <a:gd name="connsiteX9" fmla="*/ 0 w 654844"/>
                <a:gd name="connsiteY9" fmla="*/ 264319 h 1073944"/>
                <a:gd name="connsiteX10" fmla="*/ 19050 w 654844"/>
                <a:gd name="connsiteY10" fmla="*/ 257175 h 1073944"/>
                <a:gd name="connsiteX11" fmla="*/ 300038 w 654844"/>
                <a:gd name="connsiteY11" fmla="*/ 71438 h 1073944"/>
                <a:gd name="connsiteX12" fmla="*/ 383382 w 654844"/>
                <a:gd name="connsiteY12" fmla="*/ 0 h 1073944"/>
                <a:gd name="connsiteX0" fmla="*/ 383382 w 654844"/>
                <a:gd name="connsiteY0" fmla="*/ 0 h 1073944"/>
                <a:gd name="connsiteX1" fmla="*/ 488157 w 654844"/>
                <a:gd name="connsiteY1" fmla="*/ 388144 h 1073944"/>
                <a:gd name="connsiteX2" fmla="*/ 614363 w 654844"/>
                <a:gd name="connsiteY2" fmla="*/ 752475 h 1073944"/>
                <a:gd name="connsiteX3" fmla="*/ 654844 w 654844"/>
                <a:gd name="connsiteY3" fmla="*/ 842963 h 1073944"/>
                <a:gd name="connsiteX4" fmla="*/ 478632 w 654844"/>
                <a:gd name="connsiteY4" fmla="*/ 945357 h 1073944"/>
                <a:gd name="connsiteX5" fmla="*/ 347663 w 654844"/>
                <a:gd name="connsiteY5" fmla="*/ 1014413 h 1073944"/>
                <a:gd name="connsiteX6" fmla="*/ 235744 w 654844"/>
                <a:gd name="connsiteY6" fmla="*/ 1073944 h 1073944"/>
                <a:gd name="connsiteX7" fmla="*/ 133350 w 654844"/>
                <a:gd name="connsiteY7" fmla="*/ 695325 h 1073944"/>
                <a:gd name="connsiteX8" fmla="*/ 61913 w 654844"/>
                <a:gd name="connsiteY8" fmla="*/ 452438 h 1073944"/>
                <a:gd name="connsiteX9" fmla="*/ 0 w 654844"/>
                <a:gd name="connsiteY9" fmla="*/ 264319 h 1073944"/>
                <a:gd name="connsiteX10" fmla="*/ 92868 w 654844"/>
                <a:gd name="connsiteY10" fmla="*/ 226219 h 1073944"/>
                <a:gd name="connsiteX11" fmla="*/ 300038 w 654844"/>
                <a:gd name="connsiteY11" fmla="*/ 71438 h 1073944"/>
                <a:gd name="connsiteX12" fmla="*/ 383382 w 654844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90486 w 652462"/>
                <a:gd name="connsiteY10" fmla="*/ 226219 h 1073944"/>
                <a:gd name="connsiteX11" fmla="*/ 297656 w 652462"/>
                <a:gd name="connsiteY11" fmla="*/ 71438 h 1073944"/>
                <a:gd name="connsiteX12" fmla="*/ 381000 w 652462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90486 w 652462"/>
                <a:gd name="connsiteY10" fmla="*/ 226219 h 1073944"/>
                <a:gd name="connsiteX11" fmla="*/ 300037 w 652462"/>
                <a:gd name="connsiteY11" fmla="*/ 92869 h 1073944"/>
                <a:gd name="connsiteX12" fmla="*/ 381000 w 652462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90486 w 652462"/>
                <a:gd name="connsiteY10" fmla="*/ 226219 h 1073944"/>
                <a:gd name="connsiteX11" fmla="*/ 288131 w 652462"/>
                <a:gd name="connsiteY11" fmla="*/ 109538 h 1073944"/>
                <a:gd name="connsiteX12" fmla="*/ 381000 w 652462"/>
                <a:gd name="connsiteY12" fmla="*/ 0 h 1073944"/>
                <a:gd name="connsiteX0" fmla="*/ 381000 w 652462"/>
                <a:gd name="connsiteY0" fmla="*/ 0 h 1073944"/>
                <a:gd name="connsiteX1" fmla="*/ 485775 w 652462"/>
                <a:gd name="connsiteY1" fmla="*/ 388144 h 1073944"/>
                <a:gd name="connsiteX2" fmla="*/ 611981 w 652462"/>
                <a:gd name="connsiteY2" fmla="*/ 752475 h 1073944"/>
                <a:gd name="connsiteX3" fmla="*/ 652462 w 652462"/>
                <a:gd name="connsiteY3" fmla="*/ 842963 h 1073944"/>
                <a:gd name="connsiteX4" fmla="*/ 476250 w 652462"/>
                <a:gd name="connsiteY4" fmla="*/ 945357 h 1073944"/>
                <a:gd name="connsiteX5" fmla="*/ 345281 w 652462"/>
                <a:gd name="connsiteY5" fmla="*/ 1014413 h 1073944"/>
                <a:gd name="connsiteX6" fmla="*/ 233362 w 652462"/>
                <a:gd name="connsiteY6" fmla="*/ 1073944 h 1073944"/>
                <a:gd name="connsiteX7" fmla="*/ 130968 w 652462"/>
                <a:gd name="connsiteY7" fmla="*/ 695325 h 1073944"/>
                <a:gd name="connsiteX8" fmla="*/ 59531 w 652462"/>
                <a:gd name="connsiteY8" fmla="*/ 452438 h 1073944"/>
                <a:gd name="connsiteX9" fmla="*/ 0 w 652462"/>
                <a:gd name="connsiteY9" fmla="*/ 290513 h 1073944"/>
                <a:gd name="connsiteX10" fmla="*/ 119061 w 652462"/>
                <a:gd name="connsiteY10" fmla="*/ 226219 h 1073944"/>
                <a:gd name="connsiteX11" fmla="*/ 288131 w 652462"/>
                <a:gd name="connsiteY11" fmla="*/ 109538 h 1073944"/>
                <a:gd name="connsiteX12" fmla="*/ 381000 w 652462"/>
                <a:gd name="connsiteY12" fmla="*/ 0 h 1073944"/>
                <a:gd name="connsiteX0" fmla="*/ 388144 w 652462"/>
                <a:gd name="connsiteY0" fmla="*/ 0 h 1059656"/>
                <a:gd name="connsiteX1" fmla="*/ 485775 w 652462"/>
                <a:gd name="connsiteY1" fmla="*/ 373856 h 1059656"/>
                <a:gd name="connsiteX2" fmla="*/ 611981 w 652462"/>
                <a:gd name="connsiteY2" fmla="*/ 738187 h 1059656"/>
                <a:gd name="connsiteX3" fmla="*/ 652462 w 652462"/>
                <a:gd name="connsiteY3" fmla="*/ 828675 h 1059656"/>
                <a:gd name="connsiteX4" fmla="*/ 476250 w 652462"/>
                <a:gd name="connsiteY4" fmla="*/ 931069 h 1059656"/>
                <a:gd name="connsiteX5" fmla="*/ 345281 w 652462"/>
                <a:gd name="connsiteY5" fmla="*/ 1000125 h 1059656"/>
                <a:gd name="connsiteX6" fmla="*/ 233362 w 652462"/>
                <a:gd name="connsiteY6" fmla="*/ 1059656 h 1059656"/>
                <a:gd name="connsiteX7" fmla="*/ 130968 w 652462"/>
                <a:gd name="connsiteY7" fmla="*/ 681037 h 1059656"/>
                <a:gd name="connsiteX8" fmla="*/ 59531 w 652462"/>
                <a:gd name="connsiteY8" fmla="*/ 438150 h 1059656"/>
                <a:gd name="connsiteX9" fmla="*/ 0 w 652462"/>
                <a:gd name="connsiteY9" fmla="*/ 276225 h 1059656"/>
                <a:gd name="connsiteX10" fmla="*/ 119061 w 652462"/>
                <a:gd name="connsiteY10" fmla="*/ 211931 h 1059656"/>
                <a:gd name="connsiteX11" fmla="*/ 288131 w 652462"/>
                <a:gd name="connsiteY11" fmla="*/ 95250 h 1059656"/>
                <a:gd name="connsiteX12" fmla="*/ 388144 w 652462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3869 w 650081"/>
                <a:gd name="connsiteY4" fmla="*/ 931069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16680 w 650081"/>
                <a:gd name="connsiteY10" fmla="*/ 211931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3869 w 650081"/>
                <a:gd name="connsiteY4" fmla="*/ 931069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202406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3869 w 650081"/>
                <a:gd name="connsiteY4" fmla="*/ 931069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42900 w 650081"/>
                <a:gd name="connsiteY5" fmla="*/ 1000125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52425 w 650081"/>
                <a:gd name="connsiteY5" fmla="*/ 1009650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76250 w 650081"/>
                <a:gd name="connsiteY4" fmla="*/ 938213 h 1059656"/>
                <a:gd name="connsiteX5" fmla="*/ 352425 w 650081"/>
                <a:gd name="connsiteY5" fmla="*/ 1009650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85763 w 650081"/>
                <a:gd name="connsiteY0" fmla="*/ 0 h 1059656"/>
                <a:gd name="connsiteX1" fmla="*/ 483394 w 650081"/>
                <a:gd name="connsiteY1" fmla="*/ 373856 h 1059656"/>
                <a:gd name="connsiteX2" fmla="*/ 609600 w 650081"/>
                <a:gd name="connsiteY2" fmla="*/ 738187 h 1059656"/>
                <a:gd name="connsiteX3" fmla="*/ 650081 w 650081"/>
                <a:gd name="connsiteY3" fmla="*/ 828675 h 1059656"/>
                <a:gd name="connsiteX4" fmla="*/ 485775 w 650081"/>
                <a:gd name="connsiteY4" fmla="*/ 940595 h 1059656"/>
                <a:gd name="connsiteX5" fmla="*/ 352425 w 650081"/>
                <a:gd name="connsiteY5" fmla="*/ 1009650 h 1059656"/>
                <a:gd name="connsiteX6" fmla="*/ 230981 w 650081"/>
                <a:gd name="connsiteY6" fmla="*/ 1059656 h 1059656"/>
                <a:gd name="connsiteX7" fmla="*/ 128587 w 650081"/>
                <a:gd name="connsiteY7" fmla="*/ 681037 h 1059656"/>
                <a:gd name="connsiteX8" fmla="*/ 57150 w 650081"/>
                <a:gd name="connsiteY8" fmla="*/ 438150 h 1059656"/>
                <a:gd name="connsiteX9" fmla="*/ 0 w 650081"/>
                <a:gd name="connsiteY9" fmla="*/ 278607 h 1059656"/>
                <a:gd name="connsiteX10" fmla="*/ 150018 w 650081"/>
                <a:gd name="connsiteY10" fmla="*/ 195262 h 1059656"/>
                <a:gd name="connsiteX11" fmla="*/ 285750 w 650081"/>
                <a:gd name="connsiteY11" fmla="*/ 95250 h 1059656"/>
                <a:gd name="connsiteX12" fmla="*/ 385763 w 650081"/>
                <a:gd name="connsiteY12" fmla="*/ 0 h 1059656"/>
                <a:gd name="connsiteX0" fmla="*/ 359569 w 623887"/>
                <a:gd name="connsiteY0" fmla="*/ 0 h 1059656"/>
                <a:gd name="connsiteX1" fmla="*/ 457200 w 623887"/>
                <a:gd name="connsiteY1" fmla="*/ 373856 h 1059656"/>
                <a:gd name="connsiteX2" fmla="*/ 583406 w 623887"/>
                <a:gd name="connsiteY2" fmla="*/ 738187 h 1059656"/>
                <a:gd name="connsiteX3" fmla="*/ 623887 w 623887"/>
                <a:gd name="connsiteY3" fmla="*/ 828675 h 1059656"/>
                <a:gd name="connsiteX4" fmla="*/ 459581 w 623887"/>
                <a:gd name="connsiteY4" fmla="*/ 940595 h 1059656"/>
                <a:gd name="connsiteX5" fmla="*/ 326231 w 623887"/>
                <a:gd name="connsiteY5" fmla="*/ 1009650 h 1059656"/>
                <a:gd name="connsiteX6" fmla="*/ 204787 w 623887"/>
                <a:gd name="connsiteY6" fmla="*/ 1059656 h 1059656"/>
                <a:gd name="connsiteX7" fmla="*/ 102393 w 623887"/>
                <a:gd name="connsiteY7" fmla="*/ 681037 h 1059656"/>
                <a:gd name="connsiteX8" fmla="*/ 30956 w 623887"/>
                <a:gd name="connsiteY8" fmla="*/ 438150 h 1059656"/>
                <a:gd name="connsiteX9" fmla="*/ 0 w 623887"/>
                <a:gd name="connsiteY9" fmla="*/ 364332 h 1059656"/>
                <a:gd name="connsiteX10" fmla="*/ 123824 w 623887"/>
                <a:gd name="connsiteY10" fmla="*/ 195262 h 1059656"/>
                <a:gd name="connsiteX11" fmla="*/ 259556 w 623887"/>
                <a:gd name="connsiteY11" fmla="*/ 95250 h 1059656"/>
                <a:gd name="connsiteX12" fmla="*/ 359569 w 623887"/>
                <a:gd name="connsiteY12" fmla="*/ 0 h 1059656"/>
                <a:gd name="connsiteX0" fmla="*/ 359569 w 623887"/>
                <a:gd name="connsiteY0" fmla="*/ 0 h 1059656"/>
                <a:gd name="connsiteX1" fmla="*/ 457200 w 623887"/>
                <a:gd name="connsiteY1" fmla="*/ 373856 h 1059656"/>
                <a:gd name="connsiteX2" fmla="*/ 583406 w 623887"/>
                <a:gd name="connsiteY2" fmla="*/ 738187 h 1059656"/>
                <a:gd name="connsiteX3" fmla="*/ 623887 w 623887"/>
                <a:gd name="connsiteY3" fmla="*/ 828675 h 1059656"/>
                <a:gd name="connsiteX4" fmla="*/ 459581 w 623887"/>
                <a:gd name="connsiteY4" fmla="*/ 940595 h 1059656"/>
                <a:gd name="connsiteX5" fmla="*/ 326231 w 623887"/>
                <a:gd name="connsiteY5" fmla="*/ 1009650 h 1059656"/>
                <a:gd name="connsiteX6" fmla="*/ 204787 w 623887"/>
                <a:gd name="connsiteY6" fmla="*/ 1059656 h 1059656"/>
                <a:gd name="connsiteX7" fmla="*/ 102393 w 623887"/>
                <a:gd name="connsiteY7" fmla="*/ 681037 h 1059656"/>
                <a:gd name="connsiteX8" fmla="*/ 30956 w 623887"/>
                <a:gd name="connsiteY8" fmla="*/ 438150 h 1059656"/>
                <a:gd name="connsiteX9" fmla="*/ 0 w 623887"/>
                <a:gd name="connsiteY9" fmla="*/ 364332 h 1059656"/>
                <a:gd name="connsiteX10" fmla="*/ 178593 w 623887"/>
                <a:gd name="connsiteY10" fmla="*/ 252412 h 1059656"/>
                <a:gd name="connsiteX11" fmla="*/ 259556 w 623887"/>
                <a:gd name="connsiteY11" fmla="*/ 95250 h 1059656"/>
                <a:gd name="connsiteX12" fmla="*/ 359569 w 623887"/>
                <a:gd name="connsiteY12" fmla="*/ 0 h 1059656"/>
                <a:gd name="connsiteX0" fmla="*/ 359569 w 623887"/>
                <a:gd name="connsiteY0" fmla="*/ 0 h 1059656"/>
                <a:gd name="connsiteX1" fmla="*/ 457200 w 623887"/>
                <a:gd name="connsiteY1" fmla="*/ 373856 h 1059656"/>
                <a:gd name="connsiteX2" fmla="*/ 583406 w 623887"/>
                <a:gd name="connsiteY2" fmla="*/ 738187 h 1059656"/>
                <a:gd name="connsiteX3" fmla="*/ 623887 w 623887"/>
                <a:gd name="connsiteY3" fmla="*/ 828675 h 1059656"/>
                <a:gd name="connsiteX4" fmla="*/ 459581 w 623887"/>
                <a:gd name="connsiteY4" fmla="*/ 940595 h 1059656"/>
                <a:gd name="connsiteX5" fmla="*/ 326231 w 623887"/>
                <a:gd name="connsiteY5" fmla="*/ 1009650 h 1059656"/>
                <a:gd name="connsiteX6" fmla="*/ 204787 w 623887"/>
                <a:gd name="connsiteY6" fmla="*/ 1059656 h 1059656"/>
                <a:gd name="connsiteX7" fmla="*/ 102393 w 623887"/>
                <a:gd name="connsiteY7" fmla="*/ 681037 h 1059656"/>
                <a:gd name="connsiteX8" fmla="*/ 30956 w 623887"/>
                <a:gd name="connsiteY8" fmla="*/ 438150 h 1059656"/>
                <a:gd name="connsiteX9" fmla="*/ 0 w 623887"/>
                <a:gd name="connsiteY9" fmla="*/ 364332 h 1059656"/>
                <a:gd name="connsiteX10" fmla="*/ 178593 w 623887"/>
                <a:gd name="connsiteY10" fmla="*/ 252412 h 1059656"/>
                <a:gd name="connsiteX11" fmla="*/ 300037 w 623887"/>
                <a:gd name="connsiteY11" fmla="*/ 169069 h 1059656"/>
                <a:gd name="connsiteX12" fmla="*/ 359569 w 623887"/>
                <a:gd name="connsiteY12" fmla="*/ 0 h 1059656"/>
                <a:gd name="connsiteX0" fmla="*/ 392906 w 623887"/>
                <a:gd name="connsiteY0" fmla="*/ 0 h 959643"/>
                <a:gd name="connsiteX1" fmla="*/ 457200 w 623887"/>
                <a:gd name="connsiteY1" fmla="*/ 273843 h 959643"/>
                <a:gd name="connsiteX2" fmla="*/ 583406 w 623887"/>
                <a:gd name="connsiteY2" fmla="*/ 638174 h 959643"/>
                <a:gd name="connsiteX3" fmla="*/ 623887 w 623887"/>
                <a:gd name="connsiteY3" fmla="*/ 728662 h 959643"/>
                <a:gd name="connsiteX4" fmla="*/ 459581 w 623887"/>
                <a:gd name="connsiteY4" fmla="*/ 840582 h 959643"/>
                <a:gd name="connsiteX5" fmla="*/ 326231 w 623887"/>
                <a:gd name="connsiteY5" fmla="*/ 909637 h 959643"/>
                <a:gd name="connsiteX6" fmla="*/ 204787 w 623887"/>
                <a:gd name="connsiteY6" fmla="*/ 959643 h 959643"/>
                <a:gd name="connsiteX7" fmla="*/ 102393 w 623887"/>
                <a:gd name="connsiteY7" fmla="*/ 581024 h 959643"/>
                <a:gd name="connsiteX8" fmla="*/ 30956 w 623887"/>
                <a:gd name="connsiteY8" fmla="*/ 338137 h 959643"/>
                <a:gd name="connsiteX9" fmla="*/ 0 w 623887"/>
                <a:gd name="connsiteY9" fmla="*/ 264319 h 959643"/>
                <a:gd name="connsiteX10" fmla="*/ 178593 w 623887"/>
                <a:gd name="connsiteY10" fmla="*/ 152399 h 959643"/>
                <a:gd name="connsiteX11" fmla="*/ 300037 w 623887"/>
                <a:gd name="connsiteY11" fmla="*/ 69056 h 959643"/>
                <a:gd name="connsiteX12" fmla="*/ 392906 w 623887"/>
                <a:gd name="connsiteY12" fmla="*/ 0 h 959643"/>
                <a:gd name="connsiteX0" fmla="*/ 400049 w 631030"/>
                <a:gd name="connsiteY0" fmla="*/ 0 h 959643"/>
                <a:gd name="connsiteX1" fmla="*/ 464343 w 631030"/>
                <a:gd name="connsiteY1" fmla="*/ 273843 h 959643"/>
                <a:gd name="connsiteX2" fmla="*/ 590549 w 631030"/>
                <a:gd name="connsiteY2" fmla="*/ 638174 h 959643"/>
                <a:gd name="connsiteX3" fmla="*/ 631030 w 631030"/>
                <a:gd name="connsiteY3" fmla="*/ 728662 h 959643"/>
                <a:gd name="connsiteX4" fmla="*/ 466724 w 631030"/>
                <a:gd name="connsiteY4" fmla="*/ 840582 h 959643"/>
                <a:gd name="connsiteX5" fmla="*/ 333374 w 631030"/>
                <a:gd name="connsiteY5" fmla="*/ 909637 h 959643"/>
                <a:gd name="connsiteX6" fmla="*/ 211930 w 631030"/>
                <a:gd name="connsiteY6" fmla="*/ 959643 h 959643"/>
                <a:gd name="connsiteX7" fmla="*/ 109536 w 631030"/>
                <a:gd name="connsiteY7" fmla="*/ 581024 h 959643"/>
                <a:gd name="connsiteX8" fmla="*/ 38099 w 631030"/>
                <a:gd name="connsiteY8" fmla="*/ 338137 h 959643"/>
                <a:gd name="connsiteX9" fmla="*/ 0 w 631030"/>
                <a:gd name="connsiteY9" fmla="*/ 257175 h 959643"/>
                <a:gd name="connsiteX10" fmla="*/ 185736 w 631030"/>
                <a:gd name="connsiteY10" fmla="*/ 152399 h 959643"/>
                <a:gd name="connsiteX11" fmla="*/ 307180 w 631030"/>
                <a:gd name="connsiteY11" fmla="*/ 69056 h 959643"/>
                <a:gd name="connsiteX12" fmla="*/ 400049 w 631030"/>
                <a:gd name="connsiteY12" fmla="*/ 0 h 959643"/>
                <a:gd name="connsiteX0" fmla="*/ 400049 w 631030"/>
                <a:gd name="connsiteY0" fmla="*/ 0 h 959643"/>
                <a:gd name="connsiteX1" fmla="*/ 464343 w 631030"/>
                <a:gd name="connsiteY1" fmla="*/ 273843 h 959643"/>
                <a:gd name="connsiteX2" fmla="*/ 590549 w 631030"/>
                <a:gd name="connsiteY2" fmla="*/ 638174 h 959643"/>
                <a:gd name="connsiteX3" fmla="*/ 631030 w 631030"/>
                <a:gd name="connsiteY3" fmla="*/ 728662 h 959643"/>
                <a:gd name="connsiteX4" fmla="*/ 466724 w 631030"/>
                <a:gd name="connsiteY4" fmla="*/ 840582 h 959643"/>
                <a:gd name="connsiteX5" fmla="*/ 333374 w 631030"/>
                <a:gd name="connsiteY5" fmla="*/ 909637 h 959643"/>
                <a:gd name="connsiteX6" fmla="*/ 211930 w 631030"/>
                <a:gd name="connsiteY6" fmla="*/ 959643 h 959643"/>
                <a:gd name="connsiteX7" fmla="*/ 109536 w 631030"/>
                <a:gd name="connsiteY7" fmla="*/ 581024 h 959643"/>
                <a:gd name="connsiteX8" fmla="*/ 38099 w 631030"/>
                <a:gd name="connsiteY8" fmla="*/ 338137 h 959643"/>
                <a:gd name="connsiteX9" fmla="*/ 0 w 631030"/>
                <a:gd name="connsiteY9" fmla="*/ 257175 h 959643"/>
                <a:gd name="connsiteX10" fmla="*/ 240505 w 631030"/>
                <a:gd name="connsiteY10" fmla="*/ 311943 h 959643"/>
                <a:gd name="connsiteX11" fmla="*/ 307180 w 631030"/>
                <a:gd name="connsiteY11" fmla="*/ 69056 h 959643"/>
                <a:gd name="connsiteX12" fmla="*/ 400049 w 631030"/>
                <a:gd name="connsiteY12" fmla="*/ 0 h 959643"/>
                <a:gd name="connsiteX0" fmla="*/ 400049 w 631030"/>
                <a:gd name="connsiteY0" fmla="*/ 0 h 959643"/>
                <a:gd name="connsiteX1" fmla="*/ 464343 w 631030"/>
                <a:gd name="connsiteY1" fmla="*/ 273843 h 959643"/>
                <a:gd name="connsiteX2" fmla="*/ 590549 w 631030"/>
                <a:gd name="connsiteY2" fmla="*/ 638174 h 959643"/>
                <a:gd name="connsiteX3" fmla="*/ 631030 w 631030"/>
                <a:gd name="connsiteY3" fmla="*/ 728662 h 959643"/>
                <a:gd name="connsiteX4" fmla="*/ 466724 w 631030"/>
                <a:gd name="connsiteY4" fmla="*/ 840582 h 959643"/>
                <a:gd name="connsiteX5" fmla="*/ 333374 w 631030"/>
                <a:gd name="connsiteY5" fmla="*/ 909637 h 959643"/>
                <a:gd name="connsiteX6" fmla="*/ 211930 w 631030"/>
                <a:gd name="connsiteY6" fmla="*/ 959643 h 959643"/>
                <a:gd name="connsiteX7" fmla="*/ 109536 w 631030"/>
                <a:gd name="connsiteY7" fmla="*/ 581024 h 959643"/>
                <a:gd name="connsiteX8" fmla="*/ 38099 w 631030"/>
                <a:gd name="connsiteY8" fmla="*/ 338137 h 959643"/>
                <a:gd name="connsiteX9" fmla="*/ 0 w 631030"/>
                <a:gd name="connsiteY9" fmla="*/ 257175 h 959643"/>
                <a:gd name="connsiteX10" fmla="*/ 240505 w 631030"/>
                <a:gd name="connsiteY10" fmla="*/ 311943 h 959643"/>
                <a:gd name="connsiteX11" fmla="*/ 388142 w 631030"/>
                <a:gd name="connsiteY11" fmla="*/ 202406 h 959643"/>
                <a:gd name="connsiteX12" fmla="*/ 400049 w 631030"/>
                <a:gd name="connsiteY12" fmla="*/ 0 h 959643"/>
                <a:gd name="connsiteX0" fmla="*/ 395286 w 631030"/>
                <a:gd name="connsiteY0" fmla="*/ 0 h 916780"/>
                <a:gd name="connsiteX1" fmla="*/ 464343 w 631030"/>
                <a:gd name="connsiteY1" fmla="*/ 230980 h 916780"/>
                <a:gd name="connsiteX2" fmla="*/ 590549 w 631030"/>
                <a:gd name="connsiteY2" fmla="*/ 595311 h 916780"/>
                <a:gd name="connsiteX3" fmla="*/ 631030 w 631030"/>
                <a:gd name="connsiteY3" fmla="*/ 685799 h 916780"/>
                <a:gd name="connsiteX4" fmla="*/ 466724 w 631030"/>
                <a:gd name="connsiteY4" fmla="*/ 797719 h 916780"/>
                <a:gd name="connsiteX5" fmla="*/ 333374 w 631030"/>
                <a:gd name="connsiteY5" fmla="*/ 866774 h 916780"/>
                <a:gd name="connsiteX6" fmla="*/ 211930 w 631030"/>
                <a:gd name="connsiteY6" fmla="*/ 916780 h 916780"/>
                <a:gd name="connsiteX7" fmla="*/ 109536 w 631030"/>
                <a:gd name="connsiteY7" fmla="*/ 538161 h 916780"/>
                <a:gd name="connsiteX8" fmla="*/ 38099 w 631030"/>
                <a:gd name="connsiteY8" fmla="*/ 295274 h 916780"/>
                <a:gd name="connsiteX9" fmla="*/ 0 w 631030"/>
                <a:gd name="connsiteY9" fmla="*/ 214312 h 916780"/>
                <a:gd name="connsiteX10" fmla="*/ 240505 w 631030"/>
                <a:gd name="connsiteY10" fmla="*/ 269080 h 916780"/>
                <a:gd name="connsiteX11" fmla="*/ 388142 w 631030"/>
                <a:gd name="connsiteY11" fmla="*/ 159543 h 916780"/>
                <a:gd name="connsiteX12" fmla="*/ 395286 w 631030"/>
                <a:gd name="connsiteY12" fmla="*/ 0 h 916780"/>
                <a:gd name="connsiteX0" fmla="*/ 395286 w 631030"/>
                <a:gd name="connsiteY0" fmla="*/ 0 h 916780"/>
                <a:gd name="connsiteX1" fmla="*/ 464343 w 631030"/>
                <a:gd name="connsiteY1" fmla="*/ 230980 h 916780"/>
                <a:gd name="connsiteX2" fmla="*/ 590549 w 631030"/>
                <a:gd name="connsiteY2" fmla="*/ 595311 h 916780"/>
                <a:gd name="connsiteX3" fmla="*/ 631030 w 631030"/>
                <a:gd name="connsiteY3" fmla="*/ 685799 h 916780"/>
                <a:gd name="connsiteX4" fmla="*/ 466724 w 631030"/>
                <a:gd name="connsiteY4" fmla="*/ 797719 h 916780"/>
                <a:gd name="connsiteX5" fmla="*/ 333374 w 631030"/>
                <a:gd name="connsiteY5" fmla="*/ 866774 h 916780"/>
                <a:gd name="connsiteX6" fmla="*/ 211930 w 631030"/>
                <a:gd name="connsiteY6" fmla="*/ 916780 h 916780"/>
                <a:gd name="connsiteX7" fmla="*/ 109536 w 631030"/>
                <a:gd name="connsiteY7" fmla="*/ 538161 h 916780"/>
                <a:gd name="connsiteX8" fmla="*/ 38099 w 631030"/>
                <a:gd name="connsiteY8" fmla="*/ 295274 h 916780"/>
                <a:gd name="connsiteX9" fmla="*/ 0 w 631030"/>
                <a:gd name="connsiteY9" fmla="*/ 214312 h 916780"/>
                <a:gd name="connsiteX10" fmla="*/ 240505 w 631030"/>
                <a:gd name="connsiteY10" fmla="*/ 269080 h 916780"/>
                <a:gd name="connsiteX11" fmla="*/ 321467 w 631030"/>
                <a:gd name="connsiteY11" fmla="*/ 95250 h 916780"/>
                <a:gd name="connsiteX12" fmla="*/ 395286 w 631030"/>
                <a:gd name="connsiteY12" fmla="*/ 0 h 916780"/>
                <a:gd name="connsiteX0" fmla="*/ 395286 w 631030"/>
                <a:gd name="connsiteY0" fmla="*/ 0 h 916780"/>
                <a:gd name="connsiteX1" fmla="*/ 464343 w 631030"/>
                <a:gd name="connsiteY1" fmla="*/ 230980 h 916780"/>
                <a:gd name="connsiteX2" fmla="*/ 590549 w 631030"/>
                <a:gd name="connsiteY2" fmla="*/ 595311 h 916780"/>
                <a:gd name="connsiteX3" fmla="*/ 631030 w 631030"/>
                <a:gd name="connsiteY3" fmla="*/ 685799 h 916780"/>
                <a:gd name="connsiteX4" fmla="*/ 466724 w 631030"/>
                <a:gd name="connsiteY4" fmla="*/ 797719 h 916780"/>
                <a:gd name="connsiteX5" fmla="*/ 333374 w 631030"/>
                <a:gd name="connsiteY5" fmla="*/ 866774 h 916780"/>
                <a:gd name="connsiteX6" fmla="*/ 211930 w 631030"/>
                <a:gd name="connsiteY6" fmla="*/ 916780 h 916780"/>
                <a:gd name="connsiteX7" fmla="*/ 109536 w 631030"/>
                <a:gd name="connsiteY7" fmla="*/ 538161 h 916780"/>
                <a:gd name="connsiteX8" fmla="*/ 38099 w 631030"/>
                <a:gd name="connsiteY8" fmla="*/ 295274 h 916780"/>
                <a:gd name="connsiteX9" fmla="*/ 0 w 631030"/>
                <a:gd name="connsiteY9" fmla="*/ 214312 h 916780"/>
                <a:gd name="connsiteX10" fmla="*/ 176212 w 631030"/>
                <a:gd name="connsiteY10" fmla="*/ 171449 h 916780"/>
                <a:gd name="connsiteX11" fmla="*/ 321467 w 631030"/>
                <a:gd name="connsiteY11" fmla="*/ 95250 h 916780"/>
                <a:gd name="connsiteX12" fmla="*/ 395286 w 631030"/>
                <a:gd name="connsiteY12" fmla="*/ 0 h 916780"/>
                <a:gd name="connsiteX0" fmla="*/ 390523 w 626267"/>
                <a:gd name="connsiteY0" fmla="*/ 0 h 916780"/>
                <a:gd name="connsiteX1" fmla="*/ 459580 w 626267"/>
                <a:gd name="connsiteY1" fmla="*/ 230980 h 916780"/>
                <a:gd name="connsiteX2" fmla="*/ 585786 w 626267"/>
                <a:gd name="connsiteY2" fmla="*/ 595311 h 916780"/>
                <a:gd name="connsiteX3" fmla="*/ 626267 w 626267"/>
                <a:gd name="connsiteY3" fmla="*/ 685799 h 916780"/>
                <a:gd name="connsiteX4" fmla="*/ 461961 w 626267"/>
                <a:gd name="connsiteY4" fmla="*/ 797719 h 916780"/>
                <a:gd name="connsiteX5" fmla="*/ 328611 w 626267"/>
                <a:gd name="connsiteY5" fmla="*/ 866774 h 916780"/>
                <a:gd name="connsiteX6" fmla="*/ 207167 w 626267"/>
                <a:gd name="connsiteY6" fmla="*/ 916780 h 916780"/>
                <a:gd name="connsiteX7" fmla="*/ 104773 w 626267"/>
                <a:gd name="connsiteY7" fmla="*/ 538161 h 916780"/>
                <a:gd name="connsiteX8" fmla="*/ 33336 w 626267"/>
                <a:gd name="connsiteY8" fmla="*/ 295274 h 916780"/>
                <a:gd name="connsiteX9" fmla="*/ 0 w 626267"/>
                <a:gd name="connsiteY9" fmla="*/ 257175 h 916780"/>
                <a:gd name="connsiteX10" fmla="*/ 171449 w 626267"/>
                <a:gd name="connsiteY10" fmla="*/ 171449 h 916780"/>
                <a:gd name="connsiteX11" fmla="*/ 316704 w 626267"/>
                <a:gd name="connsiteY11" fmla="*/ 95250 h 916780"/>
                <a:gd name="connsiteX12" fmla="*/ 390523 w 626267"/>
                <a:gd name="connsiteY12" fmla="*/ 0 h 916780"/>
                <a:gd name="connsiteX0" fmla="*/ 402429 w 626267"/>
                <a:gd name="connsiteY0" fmla="*/ 0 h 881061"/>
                <a:gd name="connsiteX1" fmla="*/ 459580 w 626267"/>
                <a:gd name="connsiteY1" fmla="*/ 195261 h 881061"/>
                <a:gd name="connsiteX2" fmla="*/ 585786 w 626267"/>
                <a:gd name="connsiteY2" fmla="*/ 559592 h 881061"/>
                <a:gd name="connsiteX3" fmla="*/ 626267 w 626267"/>
                <a:gd name="connsiteY3" fmla="*/ 650080 h 881061"/>
                <a:gd name="connsiteX4" fmla="*/ 461961 w 626267"/>
                <a:gd name="connsiteY4" fmla="*/ 762000 h 881061"/>
                <a:gd name="connsiteX5" fmla="*/ 328611 w 626267"/>
                <a:gd name="connsiteY5" fmla="*/ 831055 h 881061"/>
                <a:gd name="connsiteX6" fmla="*/ 207167 w 626267"/>
                <a:gd name="connsiteY6" fmla="*/ 881061 h 881061"/>
                <a:gd name="connsiteX7" fmla="*/ 104773 w 626267"/>
                <a:gd name="connsiteY7" fmla="*/ 502442 h 881061"/>
                <a:gd name="connsiteX8" fmla="*/ 33336 w 626267"/>
                <a:gd name="connsiteY8" fmla="*/ 259555 h 881061"/>
                <a:gd name="connsiteX9" fmla="*/ 0 w 626267"/>
                <a:gd name="connsiteY9" fmla="*/ 221456 h 881061"/>
                <a:gd name="connsiteX10" fmla="*/ 171449 w 626267"/>
                <a:gd name="connsiteY10" fmla="*/ 135730 h 881061"/>
                <a:gd name="connsiteX11" fmla="*/ 316704 w 626267"/>
                <a:gd name="connsiteY11" fmla="*/ 59531 h 881061"/>
                <a:gd name="connsiteX12" fmla="*/ 402429 w 626267"/>
                <a:gd name="connsiteY12" fmla="*/ 0 h 881061"/>
                <a:gd name="connsiteX0" fmla="*/ 402429 w 626267"/>
                <a:gd name="connsiteY0" fmla="*/ 0 h 881061"/>
                <a:gd name="connsiteX1" fmla="*/ 459580 w 626267"/>
                <a:gd name="connsiteY1" fmla="*/ 195261 h 881061"/>
                <a:gd name="connsiteX2" fmla="*/ 585786 w 626267"/>
                <a:gd name="connsiteY2" fmla="*/ 559592 h 881061"/>
                <a:gd name="connsiteX3" fmla="*/ 626267 w 626267"/>
                <a:gd name="connsiteY3" fmla="*/ 650080 h 881061"/>
                <a:gd name="connsiteX4" fmla="*/ 461961 w 626267"/>
                <a:gd name="connsiteY4" fmla="*/ 762000 h 881061"/>
                <a:gd name="connsiteX5" fmla="*/ 328611 w 626267"/>
                <a:gd name="connsiteY5" fmla="*/ 831055 h 881061"/>
                <a:gd name="connsiteX6" fmla="*/ 207167 w 626267"/>
                <a:gd name="connsiteY6" fmla="*/ 881061 h 881061"/>
                <a:gd name="connsiteX7" fmla="*/ 104773 w 626267"/>
                <a:gd name="connsiteY7" fmla="*/ 502442 h 881061"/>
                <a:gd name="connsiteX8" fmla="*/ 33336 w 626267"/>
                <a:gd name="connsiteY8" fmla="*/ 259555 h 881061"/>
                <a:gd name="connsiteX9" fmla="*/ 0 w 626267"/>
                <a:gd name="connsiteY9" fmla="*/ 221456 h 881061"/>
                <a:gd name="connsiteX10" fmla="*/ 171449 w 626267"/>
                <a:gd name="connsiteY10" fmla="*/ 135730 h 881061"/>
                <a:gd name="connsiteX11" fmla="*/ 297654 w 626267"/>
                <a:gd name="connsiteY11" fmla="*/ 73818 h 881061"/>
                <a:gd name="connsiteX12" fmla="*/ 402429 w 626267"/>
                <a:gd name="connsiteY12" fmla="*/ 0 h 881061"/>
                <a:gd name="connsiteX0" fmla="*/ 383379 w 607217"/>
                <a:gd name="connsiteY0" fmla="*/ 0 h 881061"/>
                <a:gd name="connsiteX1" fmla="*/ 440530 w 607217"/>
                <a:gd name="connsiteY1" fmla="*/ 195261 h 881061"/>
                <a:gd name="connsiteX2" fmla="*/ 566736 w 607217"/>
                <a:gd name="connsiteY2" fmla="*/ 559592 h 881061"/>
                <a:gd name="connsiteX3" fmla="*/ 607217 w 607217"/>
                <a:gd name="connsiteY3" fmla="*/ 650080 h 881061"/>
                <a:gd name="connsiteX4" fmla="*/ 442911 w 607217"/>
                <a:gd name="connsiteY4" fmla="*/ 762000 h 881061"/>
                <a:gd name="connsiteX5" fmla="*/ 309561 w 607217"/>
                <a:gd name="connsiteY5" fmla="*/ 831055 h 881061"/>
                <a:gd name="connsiteX6" fmla="*/ 188117 w 607217"/>
                <a:gd name="connsiteY6" fmla="*/ 881061 h 881061"/>
                <a:gd name="connsiteX7" fmla="*/ 85723 w 607217"/>
                <a:gd name="connsiteY7" fmla="*/ 502442 h 881061"/>
                <a:gd name="connsiteX8" fmla="*/ 14286 w 607217"/>
                <a:gd name="connsiteY8" fmla="*/ 259555 h 881061"/>
                <a:gd name="connsiteX9" fmla="*/ 0 w 607217"/>
                <a:gd name="connsiteY9" fmla="*/ 242887 h 881061"/>
                <a:gd name="connsiteX10" fmla="*/ 152399 w 607217"/>
                <a:gd name="connsiteY10" fmla="*/ 135730 h 881061"/>
                <a:gd name="connsiteX11" fmla="*/ 278604 w 607217"/>
                <a:gd name="connsiteY11" fmla="*/ 73818 h 881061"/>
                <a:gd name="connsiteX12" fmla="*/ 383379 w 607217"/>
                <a:gd name="connsiteY12" fmla="*/ 0 h 881061"/>
                <a:gd name="connsiteX0" fmla="*/ 383379 w 607217"/>
                <a:gd name="connsiteY0" fmla="*/ 0 h 881061"/>
                <a:gd name="connsiteX1" fmla="*/ 440530 w 607217"/>
                <a:gd name="connsiteY1" fmla="*/ 195261 h 881061"/>
                <a:gd name="connsiteX2" fmla="*/ 566736 w 607217"/>
                <a:gd name="connsiteY2" fmla="*/ 559592 h 881061"/>
                <a:gd name="connsiteX3" fmla="*/ 607217 w 607217"/>
                <a:gd name="connsiteY3" fmla="*/ 650080 h 881061"/>
                <a:gd name="connsiteX4" fmla="*/ 442911 w 607217"/>
                <a:gd name="connsiteY4" fmla="*/ 762000 h 881061"/>
                <a:gd name="connsiteX5" fmla="*/ 309561 w 607217"/>
                <a:gd name="connsiteY5" fmla="*/ 831055 h 881061"/>
                <a:gd name="connsiteX6" fmla="*/ 188117 w 607217"/>
                <a:gd name="connsiteY6" fmla="*/ 881061 h 881061"/>
                <a:gd name="connsiteX7" fmla="*/ 85723 w 607217"/>
                <a:gd name="connsiteY7" fmla="*/ 502442 h 881061"/>
                <a:gd name="connsiteX8" fmla="*/ 14286 w 607217"/>
                <a:gd name="connsiteY8" fmla="*/ 259555 h 881061"/>
                <a:gd name="connsiteX9" fmla="*/ 0 w 607217"/>
                <a:gd name="connsiteY9" fmla="*/ 242887 h 881061"/>
                <a:gd name="connsiteX10" fmla="*/ 152399 w 607217"/>
                <a:gd name="connsiteY10" fmla="*/ 152399 h 881061"/>
                <a:gd name="connsiteX11" fmla="*/ 278604 w 607217"/>
                <a:gd name="connsiteY11" fmla="*/ 73818 h 881061"/>
                <a:gd name="connsiteX12" fmla="*/ 383379 w 607217"/>
                <a:gd name="connsiteY12" fmla="*/ 0 h 881061"/>
                <a:gd name="connsiteX0" fmla="*/ 383379 w 607217"/>
                <a:gd name="connsiteY0" fmla="*/ 0 h 1000123"/>
                <a:gd name="connsiteX1" fmla="*/ 440530 w 607217"/>
                <a:gd name="connsiteY1" fmla="*/ 195261 h 1000123"/>
                <a:gd name="connsiteX2" fmla="*/ 566736 w 607217"/>
                <a:gd name="connsiteY2" fmla="*/ 559592 h 1000123"/>
                <a:gd name="connsiteX3" fmla="*/ 607217 w 607217"/>
                <a:gd name="connsiteY3" fmla="*/ 650080 h 1000123"/>
                <a:gd name="connsiteX4" fmla="*/ 442911 w 607217"/>
                <a:gd name="connsiteY4" fmla="*/ 762000 h 1000123"/>
                <a:gd name="connsiteX5" fmla="*/ 309561 w 607217"/>
                <a:gd name="connsiteY5" fmla="*/ 831055 h 1000123"/>
                <a:gd name="connsiteX6" fmla="*/ 226217 w 607217"/>
                <a:gd name="connsiteY6" fmla="*/ 1000123 h 1000123"/>
                <a:gd name="connsiteX7" fmla="*/ 85723 w 607217"/>
                <a:gd name="connsiteY7" fmla="*/ 502442 h 1000123"/>
                <a:gd name="connsiteX8" fmla="*/ 14286 w 607217"/>
                <a:gd name="connsiteY8" fmla="*/ 259555 h 1000123"/>
                <a:gd name="connsiteX9" fmla="*/ 0 w 607217"/>
                <a:gd name="connsiteY9" fmla="*/ 242887 h 1000123"/>
                <a:gd name="connsiteX10" fmla="*/ 152399 w 607217"/>
                <a:gd name="connsiteY10" fmla="*/ 152399 h 1000123"/>
                <a:gd name="connsiteX11" fmla="*/ 278604 w 607217"/>
                <a:gd name="connsiteY11" fmla="*/ 73818 h 1000123"/>
                <a:gd name="connsiteX12" fmla="*/ 383379 w 607217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442911 w 650079"/>
                <a:gd name="connsiteY4" fmla="*/ 762000 h 1000123"/>
                <a:gd name="connsiteX5" fmla="*/ 309561 w 650079"/>
                <a:gd name="connsiteY5" fmla="*/ 831055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09561 w 650079"/>
                <a:gd name="connsiteY5" fmla="*/ 831055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76236 w 650079"/>
                <a:gd name="connsiteY5" fmla="*/ 921542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76236 w 650079"/>
                <a:gd name="connsiteY5" fmla="*/ 921542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00123"/>
                <a:gd name="connsiteX1" fmla="*/ 440530 w 650079"/>
                <a:gd name="connsiteY1" fmla="*/ 195261 h 1000123"/>
                <a:gd name="connsiteX2" fmla="*/ 566736 w 650079"/>
                <a:gd name="connsiteY2" fmla="*/ 559592 h 1000123"/>
                <a:gd name="connsiteX3" fmla="*/ 650079 w 650079"/>
                <a:gd name="connsiteY3" fmla="*/ 745330 h 1000123"/>
                <a:gd name="connsiteX4" fmla="*/ 500061 w 650079"/>
                <a:gd name="connsiteY4" fmla="*/ 866775 h 1000123"/>
                <a:gd name="connsiteX5" fmla="*/ 371473 w 650079"/>
                <a:gd name="connsiteY5" fmla="*/ 938211 h 1000123"/>
                <a:gd name="connsiteX6" fmla="*/ 226217 w 650079"/>
                <a:gd name="connsiteY6" fmla="*/ 1000123 h 1000123"/>
                <a:gd name="connsiteX7" fmla="*/ 85723 w 650079"/>
                <a:gd name="connsiteY7" fmla="*/ 502442 h 1000123"/>
                <a:gd name="connsiteX8" fmla="*/ 14286 w 650079"/>
                <a:gd name="connsiteY8" fmla="*/ 259555 h 1000123"/>
                <a:gd name="connsiteX9" fmla="*/ 0 w 650079"/>
                <a:gd name="connsiteY9" fmla="*/ 242887 h 1000123"/>
                <a:gd name="connsiteX10" fmla="*/ 152399 w 650079"/>
                <a:gd name="connsiteY10" fmla="*/ 152399 h 1000123"/>
                <a:gd name="connsiteX11" fmla="*/ 278604 w 650079"/>
                <a:gd name="connsiteY11" fmla="*/ 73818 h 1000123"/>
                <a:gd name="connsiteX12" fmla="*/ 383379 w 650079"/>
                <a:gd name="connsiteY12" fmla="*/ 0 h 1000123"/>
                <a:gd name="connsiteX0" fmla="*/ 383379 w 650079"/>
                <a:gd name="connsiteY0" fmla="*/ 0 h 1021554"/>
                <a:gd name="connsiteX1" fmla="*/ 440530 w 650079"/>
                <a:gd name="connsiteY1" fmla="*/ 216692 h 1021554"/>
                <a:gd name="connsiteX2" fmla="*/ 566736 w 650079"/>
                <a:gd name="connsiteY2" fmla="*/ 581023 h 1021554"/>
                <a:gd name="connsiteX3" fmla="*/ 650079 w 650079"/>
                <a:gd name="connsiteY3" fmla="*/ 766761 h 1021554"/>
                <a:gd name="connsiteX4" fmla="*/ 500061 w 650079"/>
                <a:gd name="connsiteY4" fmla="*/ 888206 h 1021554"/>
                <a:gd name="connsiteX5" fmla="*/ 371473 w 650079"/>
                <a:gd name="connsiteY5" fmla="*/ 959642 h 1021554"/>
                <a:gd name="connsiteX6" fmla="*/ 226217 w 650079"/>
                <a:gd name="connsiteY6" fmla="*/ 1021554 h 1021554"/>
                <a:gd name="connsiteX7" fmla="*/ 85723 w 650079"/>
                <a:gd name="connsiteY7" fmla="*/ 523873 h 1021554"/>
                <a:gd name="connsiteX8" fmla="*/ 14286 w 650079"/>
                <a:gd name="connsiteY8" fmla="*/ 280986 h 1021554"/>
                <a:gd name="connsiteX9" fmla="*/ 0 w 650079"/>
                <a:gd name="connsiteY9" fmla="*/ 264318 h 1021554"/>
                <a:gd name="connsiteX10" fmla="*/ 152399 w 650079"/>
                <a:gd name="connsiteY10" fmla="*/ 173830 h 1021554"/>
                <a:gd name="connsiteX11" fmla="*/ 278604 w 650079"/>
                <a:gd name="connsiteY11" fmla="*/ 95249 h 1021554"/>
                <a:gd name="connsiteX12" fmla="*/ 383379 w 650079"/>
                <a:gd name="connsiteY12" fmla="*/ 0 h 1021554"/>
                <a:gd name="connsiteX0" fmla="*/ 383379 w 650079"/>
                <a:gd name="connsiteY0" fmla="*/ 0 h 1021554"/>
                <a:gd name="connsiteX1" fmla="*/ 440530 w 650079"/>
                <a:gd name="connsiteY1" fmla="*/ 216692 h 1021554"/>
                <a:gd name="connsiteX2" fmla="*/ 566736 w 650079"/>
                <a:gd name="connsiteY2" fmla="*/ 581023 h 1021554"/>
                <a:gd name="connsiteX3" fmla="*/ 650079 w 650079"/>
                <a:gd name="connsiteY3" fmla="*/ 766761 h 1021554"/>
                <a:gd name="connsiteX4" fmla="*/ 500061 w 650079"/>
                <a:gd name="connsiteY4" fmla="*/ 888206 h 1021554"/>
                <a:gd name="connsiteX5" fmla="*/ 371473 w 650079"/>
                <a:gd name="connsiteY5" fmla="*/ 959642 h 1021554"/>
                <a:gd name="connsiteX6" fmla="*/ 226217 w 650079"/>
                <a:gd name="connsiteY6" fmla="*/ 1021554 h 1021554"/>
                <a:gd name="connsiteX7" fmla="*/ 85723 w 650079"/>
                <a:gd name="connsiteY7" fmla="*/ 523873 h 1021554"/>
                <a:gd name="connsiteX8" fmla="*/ 14286 w 650079"/>
                <a:gd name="connsiteY8" fmla="*/ 280986 h 1021554"/>
                <a:gd name="connsiteX9" fmla="*/ 0 w 650079"/>
                <a:gd name="connsiteY9" fmla="*/ 264318 h 1021554"/>
                <a:gd name="connsiteX10" fmla="*/ 152399 w 650079"/>
                <a:gd name="connsiteY10" fmla="*/ 173830 h 1021554"/>
                <a:gd name="connsiteX11" fmla="*/ 273842 w 650079"/>
                <a:gd name="connsiteY11" fmla="*/ 85724 h 1021554"/>
                <a:gd name="connsiteX12" fmla="*/ 383379 w 650079"/>
                <a:gd name="connsiteY12" fmla="*/ 0 h 1021554"/>
                <a:gd name="connsiteX0" fmla="*/ 383379 w 650079"/>
                <a:gd name="connsiteY0" fmla="*/ 0 h 1021554"/>
                <a:gd name="connsiteX1" fmla="*/ 440530 w 650079"/>
                <a:gd name="connsiteY1" fmla="*/ 216692 h 1021554"/>
                <a:gd name="connsiteX2" fmla="*/ 566736 w 650079"/>
                <a:gd name="connsiteY2" fmla="*/ 581023 h 1021554"/>
                <a:gd name="connsiteX3" fmla="*/ 650079 w 650079"/>
                <a:gd name="connsiteY3" fmla="*/ 766761 h 1021554"/>
                <a:gd name="connsiteX4" fmla="*/ 500061 w 650079"/>
                <a:gd name="connsiteY4" fmla="*/ 888206 h 1021554"/>
                <a:gd name="connsiteX5" fmla="*/ 371473 w 650079"/>
                <a:gd name="connsiteY5" fmla="*/ 959642 h 1021554"/>
                <a:gd name="connsiteX6" fmla="*/ 226217 w 650079"/>
                <a:gd name="connsiteY6" fmla="*/ 1021554 h 1021554"/>
                <a:gd name="connsiteX7" fmla="*/ 85723 w 650079"/>
                <a:gd name="connsiteY7" fmla="*/ 523873 h 1021554"/>
                <a:gd name="connsiteX8" fmla="*/ 14286 w 650079"/>
                <a:gd name="connsiteY8" fmla="*/ 280986 h 1021554"/>
                <a:gd name="connsiteX9" fmla="*/ 0 w 650079"/>
                <a:gd name="connsiteY9" fmla="*/ 264318 h 1021554"/>
                <a:gd name="connsiteX10" fmla="*/ 145255 w 650079"/>
                <a:gd name="connsiteY10" fmla="*/ 157161 h 1021554"/>
                <a:gd name="connsiteX11" fmla="*/ 273842 w 650079"/>
                <a:gd name="connsiteY11" fmla="*/ 85724 h 1021554"/>
                <a:gd name="connsiteX12" fmla="*/ 383379 w 650079"/>
                <a:gd name="connsiteY12" fmla="*/ 0 h 1021554"/>
                <a:gd name="connsiteX0" fmla="*/ 380998 w 647698"/>
                <a:gd name="connsiteY0" fmla="*/ 0 h 1021554"/>
                <a:gd name="connsiteX1" fmla="*/ 438149 w 647698"/>
                <a:gd name="connsiteY1" fmla="*/ 216692 h 1021554"/>
                <a:gd name="connsiteX2" fmla="*/ 564355 w 647698"/>
                <a:gd name="connsiteY2" fmla="*/ 581023 h 1021554"/>
                <a:gd name="connsiteX3" fmla="*/ 647698 w 647698"/>
                <a:gd name="connsiteY3" fmla="*/ 766761 h 1021554"/>
                <a:gd name="connsiteX4" fmla="*/ 497680 w 647698"/>
                <a:gd name="connsiteY4" fmla="*/ 888206 h 1021554"/>
                <a:gd name="connsiteX5" fmla="*/ 369092 w 647698"/>
                <a:gd name="connsiteY5" fmla="*/ 959642 h 1021554"/>
                <a:gd name="connsiteX6" fmla="*/ 223836 w 647698"/>
                <a:gd name="connsiteY6" fmla="*/ 1021554 h 1021554"/>
                <a:gd name="connsiteX7" fmla="*/ 83342 w 647698"/>
                <a:gd name="connsiteY7" fmla="*/ 523873 h 1021554"/>
                <a:gd name="connsiteX8" fmla="*/ 11905 w 647698"/>
                <a:gd name="connsiteY8" fmla="*/ 280986 h 1021554"/>
                <a:gd name="connsiteX9" fmla="*/ 0 w 647698"/>
                <a:gd name="connsiteY9" fmla="*/ 245268 h 1021554"/>
                <a:gd name="connsiteX10" fmla="*/ 142874 w 647698"/>
                <a:gd name="connsiteY10" fmla="*/ 157161 h 1021554"/>
                <a:gd name="connsiteX11" fmla="*/ 271461 w 647698"/>
                <a:gd name="connsiteY11" fmla="*/ 85724 h 1021554"/>
                <a:gd name="connsiteX12" fmla="*/ 380998 w 647698"/>
                <a:gd name="connsiteY12" fmla="*/ 0 h 1021554"/>
                <a:gd name="connsiteX0" fmla="*/ 380998 w 647698"/>
                <a:gd name="connsiteY0" fmla="*/ 0 h 1021554"/>
                <a:gd name="connsiteX1" fmla="*/ 438149 w 647698"/>
                <a:gd name="connsiteY1" fmla="*/ 216692 h 1021554"/>
                <a:gd name="connsiteX2" fmla="*/ 564355 w 647698"/>
                <a:gd name="connsiteY2" fmla="*/ 581023 h 1021554"/>
                <a:gd name="connsiteX3" fmla="*/ 647698 w 647698"/>
                <a:gd name="connsiteY3" fmla="*/ 766761 h 1021554"/>
                <a:gd name="connsiteX4" fmla="*/ 497680 w 647698"/>
                <a:gd name="connsiteY4" fmla="*/ 888206 h 1021554"/>
                <a:gd name="connsiteX5" fmla="*/ 369092 w 647698"/>
                <a:gd name="connsiteY5" fmla="*/ 959642 h 1021554"/>
                <a:gd name="connsiteX6" fmla="*/ 223836 w 647698"/>
                <a:gd name="connsiteY6" fmla="*/ 1021554 h 1021554"/>
                <a:gd name="connsiteX7" fmla="*/ 83342 w 647698"/>
                <a:gd name="connsiteY7" fmla="*/ 523873 h 1021554"/>
                <a:gd name="connsiteX8" fmla="*/ 11905 w 647698"/>
                <a:gd name="connsiteY8" fmla="*/ 280986 h 1021554"/>
                <a:gd name="connsiteX9" fmla="*/ 0 w 647698"/>
                <a:gd name="connsiteY9" fmla="*/ 245268 h 1021554"/>
                <a:gd name="connsiteX10" fmla="*/ 142874 w 647698"/>
                <a:gd name="connsiteY10" fmla="*/ 157161 h 1021554"/>
                <a:gd name="connsiteX11" fmla="*/ 252411 w 647698"/>
                <a:gd name="connsiteY11" fmla="*/ 80962 h 1021554"/>
                <a:gd name="connsiteX12" fmla="*/ 380998 w 647698"/>
                <a:gd name="connsiteY12" fmla="*/ 0 h 1021554"/>
                <a:gd name="connsiteX0" fmla="*/ 378617 w 647698"/>
                <a:gd name="connsiteY0" fmla="*/ 0 h 1031079"/>
                <a:gd name="connsiteX1" fmla="*/ 438149 w 647698"/>
                <a:gd name="connsiteY1" fmla="*/ 226217 h 1031079"/>
                <a:gd name="connsiteX2" fmla="*/ 564355 w 647698"/>
                <a:gd name="connsiteY2" fmla="*/ 590548 h 1031079"/>
                <a:gd name="connsiteX3" fmla="*/ 647698 w 647698"/>
                <a:gd name="connsiteY3" fmla="*/ 776286 h 1031079"/>
                <a:gd name="connsiteX4" fmla="*/ 497680 w 647698"/>
                <a:gd name="connsiteY4" fmla="*/ 897731 h 1031079"/>
                <a:gd name="connsiteX5" fmla="*/ 369092 w 647698"/>
                <a:gd name="connsiteY5" fmla="*/ 969167 h 1031079"/>
                <a:gd name="connsiteX6" fmla="*/ 223836 w 647698"/>
                <a:gd name="connsiteY6" fmla="*/ 1031079 h 1031079"/>
                <a:gd name="connsiteX7" fmla="*/ 83342 w 647698"/>
                <a:gd name="connsiteY7" fmla="*/ 533398 h 1031079"/>
                <a:gd name="connsiteX8" fmla="*/ 11905 w 647698"/>
                <a:gd name="connsiteY8" fmla="*/ 290511 h 1031079"/>
                <a:gd name="connsiteX9" fmla="*/ 0 w 647698"/>
                <a:gd name="connsiteY9" fmla="*/ 254793 h 1031079"/>
                <a:gd name="connsiteX10" fmla="*/ 142874 w 647698"/>
                <a:gd name="connsiteY10" fmla="*/ 166686 h 1031079"/>
                <a:gd name="connsiteX11" fmla="*/ 252411 w 647698"/>
                <a:gd name="connsiteY11" fmla="*/ 90487 h 1031079"/>
                <a:gd name="connsiteX12" fmla="*/ 378617 w 647698"/>
                <a:gd name="connsiteY12" fmla="*/ 0 h 1031079"/>
                <a:gd name="connsiteX0" fmla="*/ 378617 w 647698"/>
                <a:gd name="connsiteY0" fmla="*/ 0 h 969595"/>
                <a:gd name="connsiteX1" fmla="*/ 438149 w 647698"/>
                <a:gd name="connsiteY1" fmla="*/ 226217 h 969595"/>
                <a:gd name="connsiteX2" fmla="*/ 564355 w 647698"/>
                <a:gd name="connsiteY2" fmla="*/ 590548 h 969595"/>
                <a:gd name="connsiteX3" fmla="*/ 647698 w 647698"/>
                <a:gd name="connsiteY3" fmla="*/ 776286 h 969595"/>
                <a:gd name="connsiteX4" fmla="*/ 497680 w 647698"/>
                <a:gd name="connsiteY4" fmla="*/ 897731 h 969595"/>
                <a:gd name="connsiteX5" fmla="*/ 369092 w 647698"/>
                <a:gd name="connsiteY5" fmla="*/ 969167 h 969595"/>
                <a:gd name="connsiteX6" fmla="*/ 195261 w 647698"/>
                <a:gd name="connsiteY6" fmla="*/ 933448 h 969595"/>
                <a:gd name="connsiteX7" fmla="*/ 83342 w 647698"/>
                <a:gd name="connsiteY7" fmla="*/ 533398 h 969595"/>
                <a:gd name="connsiteX8" fmla="*/ 11905 w 647698"/>
                <a:gd name="connsiteY8" fmla="*/ 290511 h 969595"/>
                <a:gd name="connsiteX9" fmla="*/ 0 w 647698"/>
                <a:gd name="connsiteY9" fmla="*/ 254793 h 969595"/>
                <a:gd name="connsiteX10" fmla="*/ 142874 w 647698"/>
                <a:gd name="connsiteY10" fmla="*/ 166686 h 969595"/>
                <a:gd name="connsiteX11" fmla="*/ 252411 w 647698"/>
                <a:gd name="connsiteY11" fmla="*/ 90487 h 969595"/>
                <a:gd name="connsiteX12" fmla="*/ 378617 w 647698"/>
                <a:gd name="connsiteY12" fmla="*/ 0 h 969595"/>
                <a:gd name="connsiteX0" fmla="*/ 378617 w 647698"/>
                <a:gd name="connsiteY0" fmla="*/ 0 h 933448"/>
                <a:gd name="connsiteX1" fmla="*/ 438149 w 647698"/>
                <a:gd name="connsiteY1" fmla="*/ 226217 h 933448"/>
                <a:gd name="connsiteX2" fmla="*/ 564355 w 647698"/>
                <a:gd name="connsiteY2" fmla="*/ 590548 h 933448"/>
                <a:gd name="connsiteX3" fmla="*/ 647698 w 647698"/>
                <a:gd name="connsiteY3" fmla="*/ 776286 h 933448"/>
                <a:gd name="connsiteX4" fmla="*/ 497680 w 647698"/>
                <a:gd name="connsiteY4" fmla="*/ 897731 h 933448"/>
                <a:gd name="connsiteX5" fmla="*/ 383380 w 647698"/>
                <a:gd name="connsiteY5" fmla="*/ 864392 h 933448"/>
                <a:gd name="connsiteX6" fmla="*/ 195261 w 647698"/>
                <a:gd name="connsiteY6" fmla="*/ 933448 h 933448"/>
                <a:gd name="connsiteX7" fmla="*/ 83342 w 647698"/>
                <a:gd name="connsiteY7" fmla="*/ 533398 h 933448"/>
                <a:gd name="connsiteX8" fmla="*/ 11905 w 647698"/>
                <a:gd name="connsiteY8" fmla="*/ 290511 h 933448"/>
                <a:gd name="connsiteX9" fmla="*/ 0 w 647698"/>
                <a:gd name="connsiteY9" fmla="*/ 254793 h 933448"/>
                <a:gd name="connsiteX10" fmla="*/ 142874 w 647698"/>
                <a:gd name="connsiteY10" fmla="*/ 166686 h 933448"/>
                <a:gd name="connsiteX11" fmla="*/ 252411 w 647698"/>
                <a:gd name="connsiteY11" fmla="*/ 90487 h 933448"/>
                <a:gd name="connsiteX12" fmla="*/ 378617 w 647698"/>
                <a:gd name="connsiteY12" fmla="*/ 0 h 933448"/>
                <a:gd name="connsiteX0" fmla="*/ 378617 w 614361"/>
                <a:gd name="connsiteY0" fmla="*/ 0 h 933448"/>
                <a:gd name="connsiteX1" fmla="*/ 438149 w 614361"/>
                <a:gd name="connsiteY1" fmla="*/ 226217 h 933448"/>
                <a:gd name="connsiteX2" fmla="*/ 564355 w 614361"/>
                <a:gd name="connsiteY2" fmla="*/ 590548 h 933448"/>
                <a:gd name="connsiteX3" fmla="*/ 614361 w 614361"/>
                <a:gd name="connsiteY3" fmla="*/ 711993 h 933448"/>
                <a:gd name="connsiteX4" fmla="*/ 497680 w 614361"/>
                <a:gd name="connsiteY4" fmla="*/ 897731 h 933448"/>
                <a:gd name="connsiteX5" fmla="*/ 383380 w 614361"/>
                <a:gd name="connsiteY5" fmla="*/ 864392 h 933448"/>
                <a:gd name="connsiteX6" fmla="*/ 195261 w 614361"/>
                <a:gd name="connsiteY6" fmla="*/ 933448 h 933448"/>
                <a:gd name="connsiteX7" fmla="*/ 83342 w 614361"/>
                <a:gd name="connsiteY7" fmla="*/ 533398 h 933448"/>
                <a:gd name="connsiteX8" fmla="*/ 11905 w 614361"/>
                <a:gd name="connsiteY8" fmla="*/ 290511 h 933448"/>
                <a:gd name="connsiteX9" fmla="*/ 0 w 614361"/>
                <a:gd name="connsiteY9" fmla="*/ 254793 h 933448"/>
                <a:gd name="connsiteX10" fmla="*/ 142874 w 614361"/>
                <a:gd name="connsiteY10" fmla="*/ 166686 h 933448"/>
                <a:gd name="connsiteX11" fmla="*/ 252411 w 614361"/>
                <a:gd name="connsiteY11" fmla="*/ 90487 h 933448"/>
                <a:gd name="connsiteX12" fmla="*/ 378617 w 614361"/>
                <a:gd name="connsiteY12" fmla="*/ 0 h 933448"/>
                <a:gd name="connsiteX0" fmla="*/ 378617 w 614361"/>
                <a:gd name="connsiteY0" fmla="*/ 0 h 933448"/>
                <a:gd name="connsiteX1" fmla="*/ 438149 w 614361"/>
                <a:gd name="connsiteY1" fmla="*/ 226217 h 933448"/>
                <a:gd name="connsiteX2" fmla="*/ 564355 w 614361"/>
                <a:gd name="connsiteY2" fmla="*/ 590548 h 933448"/>
                <a:gd name="connsiteX3" fmla="*/ 614361 w 614361"/>
                <a:gd name="connsiteY3" fmla="*/ 711993 h 933448"/>
                <a:gd name="connsiteX4" fmla="*/ 492917 w 614361"/>
                <a:gd name="connsiteY4" fmla="*/ 821531 h 933448"/>
                <a:gd name="connsiteX5" fmla="*/ 383380 w 614361"/>
                <a:gd name="connsiteY5" fmla="*/ 864392 h 933448"/>
                <a:gd name="connsiteX6" fmla="*/ 195261 w 614361"/>
                <a:gd name="connsiteY6" fmla="*/ 933448 h 933448"/>
                <a:gd name="connsiteX7" fmla="*/ 83342 w 614361"/>
                <a:gd name="connsiteY7" fmla="*/ 533398 h 933448"/>
                <a:gd name="connsiteX8" fmla="*/ 11905 w 614361"/>
                <a:gd name="connsiteY8" fmla="*/ 290511 h 933448"/>
                <a:gd name="connsiteX9" fmla="*/ 0 w 614361"/>
                <a:gd name="connsiteY9" fmla="*/ 254793 h 933448"/>
                <a:gd name="connsiteX10" fmla="*/ 142874 w 614361"/>
                <a:gd name="connsiteY10" fmla="*/ 166686 h 933448"/>
                <a:gd name="connsiteX11" fmla="*/ 252411 w 614361"/>
                <a:gd name="connsiteY11" fmla="*/ 90487 h 933448"/>
                <a:gd name="connsiteX12" fmla="*/ 378617 w 614361"/>
                <a:gd name="connsiteY12" fmla="*/ 0 h 933448"/>
                <a:gd name="connsiteX0" fmla="*/ 378617 w 614361"/>
                <a:gd name="connsiteY0" fmla="*/ 0 h 933448"/>
                <a:gd name="connsiteX1" fmla="*/ 438149 w 614361"/>
                <a:gd name="connsiteY1" fmla="*/ 226217 h 933448"/>
                <a:gd name="connsiteX2" fmla="*/ 564355 w 614361"/>
                <a:gd name="connsiteY2" fmla="*/ 590548 h 933448"/>
                <a:gd name="connsiteX3" fmla="*/ 614361 w 614361"/>
                <a:gd name="connsiteY3" fmla="*/ 711993 h 933448"/>
                <a:gd name="connsiteX4" fmla="*/ 492917 w 614361"/>
                <a:gd name="connsiteY4" fmla="*/ 821531 h 933448"/>
                <a:gd name="connsiteX5" fmla="*/ 330992 w 614361"/>
                <a:gd name="connsiteY5" fmla="*/ 869154 h 933448"/>
                <a:gd name="connsiteX6" fmla="*/ 195261 w 614361"/>
                <a:gd name="connsiteY6" fmla="*/ 933448 h 933448"/>
                <a:gd name="connsiteX7" fmla="*/ 83342 w 614361"/>
                <a:gd name="connsiteY7" fmla="*/ 533398 h 933448"/>
                <a:gd name="connsiteX8" fmla="*/ 11905 w 614361"/>
                <a:gd name="connsiteY8" fmla="*/ 290511 h 933448"/>
                <a:gd name="connsiteX9" fmla="*/ 0 w 614361"/>
                <a:gd name="connsiteY9" fmla="*/ 254793 h 933448"/>
                <a:gd name="connsiteX10" fmla="*/ 142874 w 614361"/>
                <a:gd name="connsiteY10" fmla="*/ 166686 h 933448"/>
                <a:gd name="connsiteX11" fmla="*/ 252411 w 614361"/>
                <a:gd name="connsiteY11" fmla="*/ 90487 h 933448"/>
                <a:gd name="connsiteX12" fmla="*/ 378617 w 614361"/>
                <a:gd name="connsiteY12" fmla="*/ 0 h 933448"/>
                <a:gd name="connsiteX0" fmla="*/ 378617 w 614361"/>
                <a:gd name="connsiteY0" fmla="*/ 0 h 919161"/>
                <a:gd name="connsiteX1" fmla="*/ 438149 w 614361"/>
                <a:gd name="connsiteY1" fmla="*/ 226217 h 919161"/>
                <a:gd name="connsiteX2" fmla="*/ 564355 w 614361"/>
                <a:gd name="connsiteY2" fmla="*/ 590548 h 919161"/>
                <a:gd name="connsiteX3" fmla="*/ 614361 w 614361"/>
                <a:gd name="connsiteY3" fmla="*/ 711993 h 919161"/>
                <a:gd name="connsiteX4" fmla="*/ 492917 w 614361"/>
                <a:gd name="connsiteY4" fmla="*/ 821531 h 919161"/>
                <a:gd name="connsiteX5" fmla="*/ 330992 w 614361"/>
                <a:gd name="connsiteY5" fmla="*/ 869154 h 919161"/>
                <a:gd name="connsiteX6" fmla="*/ 195261 w 614361"/>
                <a:gd name="connsiteY6" fmla="*/ 919161 h 919161"/>
                <a:gd name="connsiteX7" fmla="*/ 83342 w 614361"/>
                <a:gd name="connsiteY7" fmla="*/ 533398 h 919161"/>
                <a:gd name="connsiteX8" fmla="*/ 11905 w 614361"/>
                <a:gd name="connsiteY8" fmla="*/ 290511 h 919161"/>
                <a:gd name="connsiteX9" fmla="*/ 0 w 614361"/>
                <a:gd name="connsiteY9" fmla="*/ 254793 h 919161"/>
                <a:gd name="connsiteX10" fmla="*/ 142874 w 614361"/>
                <a:gd name="connsiteY10" fmla="*/ 166686 h 919161"/>
                <a:gd name="connsiteX11" fmla="*/ 252411 w 614361"/>
                <a:gd name="connsiteY11" fmla="*/ 90487 h 919161"/>
                <a:gd name="connsiteX12" fmla="*/ 378617 w 614361"/>
                <a:gd name="connsiteY12" fmla="*/ 0 h 919161"/>
                <a:gd name="connsiteX0" fmla="*/ 378617 w 614361"/>
                <a:gd name="connsiteY0" fmla="*/ 0 h 919161"/>
                <a:gd name="connsiteX1" fmla="*/ 438149 w 614361"/>
                <a:gd name="connsiteY1" fmla="*/ 226217 h 919161"/>
                <a:gd name="connsiteX2" fmla="*/ 564355 w 614361"/>
                <a:gd name="connsiteY2" fmla="*/ 590548 h 919161"/>
                <a:gd name="connsiteX3" fmla="*/ 614361 w 614361"/>
                <a:gd name="connsiteY3" fmla="*/ 711993 h 919161"/>
                <a:gd name="connsiteX4" fmla="*/ 478629 w 614361"/>
                <a:gd name="connsiteY4" fmla="*/ 807243 h 919161"/>
                <a:gd name="connsiteX5" fmla="*/ 330992 w 614361"/>
                <a:gd name="connsiteY5" fmla="*/ 869154 h 919161"/>
                <a:gd name="connsiteX6" fmla="*/ 195261 w 614361"/>
                <a:gd name="connsiteY6" fmla="*/ 919161 h 919161"/>
                <a:gd name="connsiteX7" fmla="*/ 83342 w 614361"/>
                <a:gd name="connsiteY7" fmla="*/ 533398 h 919161"/>
                <a:gd name="connsiteX8" fmla="*/ 11905 w 614361"/>
                <a:gd name="connsiteY8" fmla="*/ 290511 h 919161"/>
                <a:gd name="connsiteX9" fmla="*/ 0 w 614361"/>
                <a:gd name="connsiteY9" fmla="*/ 254793 h 919161"/>
                <a:gd name="connsiteX10" fmla="*/ 142874 w 614361"/>
                <a:gd name="connsiteY10" fmla="*/ 166686 h 919161"/>
                <a:gd name="connsiteX11" fmla="*/ 252411 w 614361"/>
                <a:gd name="connsiteY11" fmla="*/ 90487 h 919161"/>
                <a:gd name="connsiteX12" fmla="*/ 378617 w 614361"/>
                <a:gd name="connsiteY12" fmla="*/ 0 h 919161"/>
                <a:gd name="connsiteX0" fmla="*/ 378617 w 614361"/>
                <a:gd name="connsiteY0" fmla="*/ 0 h 902493"/>
                <a:gd name="connsiteX1" fmla="*/ 438149 w 614361"/>
                <a:gd name="connsiteY1" fmla="*/ 226217 h 902493"/>
                <a:gd name="connsiteX2" fmla="*/ 564355 w 614361"/>
                <a:gd name="connsiteY2" fmla="*/ 590548 h 902493"/>
                <a:gd name="connsiteX3" fmla="*/ 614361 w 614361"/>
                <a:gd name="connsiteY3" fmla="*/ 711993 h 902493"/>
                <a:gd name="connsiteX4" fmla="*/ 478629 w 614361"/>
                <a:gd name="connsiteY4" fmla="*/ 807243 h 902493"/>
                <a:gd name="connsiteX5" fmla="*/ 330992 w 614361"/>
                <a:gd name="connsiteY5" fmla="*/ 869154 h 902493"/>
                <a:gd name="connsiteX6" fmla="*/ 190498 w 614361"/>
                <a:gd name="connsiteY6" fmla="*/ 902493 h 902493"/>
                <a:gd name="connsiteX7" fmla="*/ 83342 w 614361"/>
                <a:gd name="connsiteY7" fmla="*/ 533398 h 902493"/>
                <a:gd name="connsiteX8" fmla="*/ 11905 w 614361"/>
                <a:gd name="connsiteY8" fmla="*/ 290511 h 902493"/>
                <a:gd name="connsiteX9" fmla="*/ 0 w 614361"/>
                <a:gd name="connsiteY9" fmla="*/ 254793 h 902493"/>
                <a:gd name="connsiteX10" fmla="*/ 142874 w 614361"/>
                <a:gd name="connsiteY10" fmla="*/ 166686 h 902493"/>
                <a:gd name="connsiteX11" fmla="*/ 252411 w 614361"/>
                <a:gd name="connsiteY11" fmla="*/ 90487 h 902493"/>
                <a:gd name="connsiteX12" fmla="*/ 378617 w 614361"/>
                <a:gd name="connsiteY12" fmla="*/ 0 h 902493"/>
                <a:gd name="connsiteX0" fmla="*/ 378617 w 614361"/>
                <a:gd name="connsiteY0" fmla="*/ 0 h 902493"/>
                <a:gd name="connsiteX1" fmla="*/ 438149 w 614361"/>
                <a:gd name="connsiteY1" fmla="*/ 226217 h 902493"/>
                <a:gd name="connsiteX2" fmla="*/ 564355 w 614361"/>
                <a:gd name="connsiteY2" fmla="*/ 590548 h 902493"/>
                <a:gd name="connsiteX3" fmla="*/ 614361 w 614361"/>
                <a:gd name="connsiteY3" fmla="*/ 711993 h 902493"/>
                <a:gd name="connsiteX4" fmla="*/ 478629 w 614361"/>
                <a:gd name="connsiteY4" fmla="*/ 807243 h 902493"/>
                <a:gd name="connsiteX5" fmla="*/ 326229 w 614361"/>
                <a:gd name="connsiteY5" fmla="*/ 842960 h 902493"/>
                <a:gd name="connsiteX6" fmla="*/ 190498 w 614361"/>
                <a:gd name="connsiteY6" fmla="*/ 902493 h 902493"/>
                <a:gd name="connsiteX7" fmla="*/ 83342 w 614361"/>
                <a:gd name="connsiteY7" fmla="*/ 533398 h 902493"/>
                <a:gd name="connsiteX8" fmla="*/ 11905 w 614361"/>
                <a:gd name="connsiteY8" fmla="*/ 290511 h 902493"/>
                <a:gd name="connsiteX9" fmla="*/ 0 w 614361"/>
                <a:gd name="connsiteY9" fmla="*/ 254793 h 902493"/>
                <a:gd name="connsiteX10" fmla="*/ 142874 w 614361"/>
                <a:gd name="connsiteY10" fmla="*/ 166686 h 902493"/>
                <a:gd name="connsiteX11" fmla="*/ 252411 w 614361"/>
                <a:gd name="connsiteY11" fmla="*/ 90487 h 902493"/>
                <a:gd name="connsiteX12" fmla="*/ 378617 w 614361"/>
                <a:gd name="connsiteY12" fmla="*/ 0 h 902493"/>
                <a:gd name="connsiteX0" fmla="*/ 378617 w 614361"/>
                <a:gd name="connsiteY0" fmla="*/ 0 h 902493"/>
                <a:gd name="connsiteX1" fmla="*/ 438149 w 614361"/>
                <a:gd name="connsiteY1" fmla="*/ 226217 h 902493"/>
                <a:gd name="connsiteX2" fmla="*/ 564355 w 614361"/>
                <a:gd name="connsiteY2" fmla="*/ 590548 h 902493"/>
                <a:gd name="connsiteX3" fmla="*/ 614361 w 614361"/>
                <a:gd name="connsiteY3" fmla="*/ 711993 h 902493"/>
                <a:gd name="connsiteX4" fmla="*/ 469104 w 614361"/>
                <a:gd name="connsiteY4" fmla="*/ 781049 h 902493"/>
                <a:gd name="connsiteX5" fmla="*/ 326229 w 614361"/>
                <a:gd name="connsiteY5" fmla="*/ 842960 h 902493"/>
                <a:gd name="connsiteX6" fmla="*/ 190498 w 614361"/>
                <a:gd name="connsiteY6" fmla="*/ 902493 h 902493"/>
                <a:gd name="connsiteX7" fmla="*/ 83342 w 614361"/>
                <a:gd name="connsiteY7" fmla="*/ 533398 h 902493"/>
                <a:gd name="connsiteX8" fmla="*/ 11905 w 614361"/>
                <a:gd name="connsiteY8" fmla="*/ 290511 h 902493"/>
                <a:gd name="connsiteX9" fmla="*/ 0 w 614361"/>
                <a:gd name="connsiteY9" fmla="*/ 254793 h 902493"/>
                <a:gd name="connsiteX10" fmla="*/ 142874 w 614361"/>
                <a:gd name="connsiteY10" fmla="*/ 166686 h 902493"/>
                <a:gd name="connsiteX11" fmla="*/ 252411 w 614361"/>
                <a:gd name="connsiteY11" fmla="*/ 90487 h 902493"/>
                <a:gd name="connsiteX12" fmla="*/ 378617 w 614361"/>
                <a:gd name="connsiteY12" fmla="*/ 0 h 902493"/>
                <a:gd name="connsiteX0" fmla="*/ 378617 w 609599"/>
                <a:gd name="connsiteY0" fmla="*/ 0 h 902493"/>
                <a:gd name="connsiteX1" fmla="*/ 438149 w 609599"/>
                <a:gd name="connsiteY1" fmla="*/ 226217 h 902493"/>
                <a:gd name="connsiteX2" fmla="*/ 564355 w 609599"/>
                <a:gd name="connsiteY2" fmla="*/ 590548 h 902493"/>
                <a:gd name="connsiteX3" fmla="*/ 609599 w 609599"/>
                <a:gd name="connsiteY3" fmla="*/ 707230 h 902493"/>
                <a:gd name="connsiteX4" fmla="*/ 469104 w 609599"/>
                <a:gd name="connsiteY4" fmla="*/ 781049 h 902493"/>
                <a:gd name="connsiteX5" fmla="*/ 326229 w 609599"/>
                <a:gd name="connsiteY5" fmla="*/ 842960 h 902493"/>
                <a:gd name="connsiteX6" fmla="*/ 190498 w 609599"/>
                <a:gd name="connsiteY6" fmla="*/ 902493 h 902493"/>
                <a:gd name="connsiteX7" fmla="*/ 83342 w 609599"/>
                <a:gd name="connsiteY7" fmla="*/ 533398 h 902493"/>
                <a:gd name="connsiteX8" fmla="*/ 11905 w 609599"/>
                <a:gd name="connsiteY8" fmla="*/ 290511 h 902493"/>
                <a:gd name="connsiteX9" fmla="*/ 0 w 609599"/>
                <a:gd name="connsiteY9" fmla="*/ 254793 h 902493"/>
                <a:gd name="connsiteX10" fmla="*/ 142874 w 609599"/>
                <a:gd name="connsiteY10" fmla="*/ 166686 h 902493"/>
                <a:gd name="connsiteX11" fmla="*/ 252411 w 609599"/>
                <a:gd name="connsiteY11" fmla="*/ 90487 h 902493"/>
                <a:gd name="connsiteX12" fmla="*/ 378617 w 609599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64355 w 604836"/>
                <a:gd name="connsiteY2" fmla="*/ 590548 h 902493"/>
                <a:gd name="connsiteX3" fmla="*/ 604836 w 604836"/>
                <a:gd name="connsiteY3" fmla="*/ 676274 h 902493"/>
                <a:gd name="connsiteX4" fmla="*/ 469104 w 604836"/>
                <a:gd name="connsiteY4" fmla="*/ 781049 h 902493"/>
                <a:gd name="connsiteX5" fmla="*/ 326229 w 604836"/>
                <a:gd name="connsiteY5" fmla="*/ 842960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64355 w 604836"/>
                <a:gd name="connsiteY2" fmla="*/ 590548 h 902493"/>
                <a:gd name="connsiteX3" fmla="*/ 604836 w 604836"/>
                <a:gd name="connsiteY3" fmla="*/ 676274 h 902493"/>
                <a:gd name="connsiteX4" fmla="*/ 464341 w 604836"/>
                <a:gd name="connsiteY4" fmla="*/ 759618 h 902493"/>
                <a:gd name="connsiteX5" fmla="*/ 326229 w 604836"/>
                <a:gd name="connsiteY5" fmla="*/ 842960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64355 w 604836"/>
                <a:gd name="connsiteY2" fmla="*/ 590548 h 902493"/>
                <a:gd name="connsiteX3" fmla="*/ 604836 w 604836"/>
                <a:gd name="connsiteY3" fmla="*/ 676274 h 902493"/>
                <a:gd name="connsiteX4" fmla="*/ 464341 w 604836"/>
                <a:gd name="connsiteY4" fmla="*/ 759618 h 902493"/>
                <a:gd name="connsiteX5" fmla="*/ 321467 w 604836"/>
                <a:gd name="connsiteY5" fmla="*/ 840578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604836"/>
                <a:gd name="connsiteY0" fmla="*/ 0 h 902493"/>
                <a:gd name="connsiteX1" fmla="*/ 438149 w 604836"/>
                <a:gd name="connsiteY1" fmla="*/ 226217 h 902493"/>
                <a:gd name="connsiteX2" fmla="*/ 533398 w 604836"/>
                <a:gd name="connsiteY2" fmla="*/ 483392 h 902493"/>
                <a:gd name="connsiteX3" fmla="*/ 604836 w 604836"/>
                <a:gd name="connsiteY3" fmla="*/ 676274 h 902493"/>
                <a:gd name="connsiteX4" fmla="*/ 464341 w 604836"/>
                <a:gd name="connsiteY4" fmla="*/ 759618 h 902493"/>
                <a:gd name="connsiteX5" fmla="*/ 321467 w 604836"/>
                <a:gd name="connsiteY5" fmla="*/ 840578 h 902493"/>
                <a:gd name="connsiteX6" fmla="*/ 190498 w 604836"/>
                <a:gd name="connsiteY6" fmla="*/ 902493 h 902493"/>
                <a:gd name="connsiteX7" fmla="*/ 83342 w 604836"/>
                <a:gd name="connsiteY7" fmla="*/ 533398 h 902493"/>
                <a:gd name="connsiteX8" fmla="*/ 11905 w 604836"/>
                <a:gd name="connsiteY8" fmla="*/ 290511 h 902493"/>
                <a:gd name="connsiteX9" fmla="*/ 0 w 604836"/>
                <a:gd name="connsiteY9" fmla="*/ 254793 h 902493"/>
                <a:gd name="connsiteX10" fmla="*/ 142874 w 604836"/>
                <a:gd name="connsiteY10" fmla="*/ 166686 h 902493"/>
                <a:gd name="connsiteX11" fmla="*/ 252411 w 604836"/>
                <a:gd name="connsiteY11" fmla="*/ 90487 h 902493"/>
                <a:gd name="connsiteX12" fmla="*/ 378617 w 604836"/>
                <a:gd name="connsiteY12" fmla="*/ 0 h 902493"/>
                <a:gd name="connsiteX0" fmla="*/ 378617 w 592930"/>
                <a:gd name="connsiteY0" fmla="*/ 0 h 902493"/>
                <a:gd name="connsiteX1" fmla="*/ 438149 w 592930"/>
                <a:gd name="connsiteY1" fmla="*/ 226217 h 902493"/>
                <a:gd name="connsiteX2" fmla="*/ 533398 w 592930"/>
                <a:gd name="connsiteY2" fmla="*/ 483392 h 902493"/>
                <a:gd name="connsiteX3" fmla="*/ 592930 w 592930"/>
                <a:gd name="connsiteY3" fmla="*/ 633412 h 902493"/>
                <a:gd name="connsiteX4" fmla="*/ 464341 w 592930"/>
                <a:gd name="connsiteY4" fmla="*/ 759618 h 902493"/>
                <a:gd name="connsiteX5" fmla="*/ 321467 w 592930"/>
                <a:gd name="connsiteY5" fmla="*/ 840578 h 902493"/>
                <a:gd name="connsiteX6" fmla="*/ 190498 w 592930"/>
                <a:gd name="connsiteY6" fmla="*/ 902493 h 902493"/>
                <a:gd name="connsiteX7" fmla="*/ 83342 w 592930"/>
                <a:gd name="connsiteY7" fmla="*/ 533398 h 902493"/>
                <a:gd name="connsiteX8" fmla="*/ 11905 w 592930"/>
                <a:gd name="connsiteY8" fmla="*/ 290511 h 902493"/>
                <a:gd name="connsiteX9" fmla="*/ 0 w 592930"/>
                <a:gd name="connsiteY9" fmla="*/ 254793 h 902493"/>
                <a:gd name="connsiteX10" fmla="*/ 142874 w 592930"/>
                <a:gd name="connsiteY10" fmla="*/ 166686 h 902493"/>
                <a:gd name="connsiteX11" fmla="*/ 252411 w 592930"/>
                <a:gd name="connsiteY11" fmla="*/ 90487 h 902493"/>
                <a:gd name="connsiteX12" fmla="*/ 378617 w 592930"/>
                <a:gd name="connsiteY12" fmla="*/ 0 h 902493"/>
                <a:gd name="connsiteX0" fmla="*/ 378617 w 592930"/>
                <a:gd name="connsiteY0" fmla="*/ 0 h 902493"/>
                <a:gd name="connsiteX1" fmla="*/ 438149 w 592930"/>
                <a:gd name="connsiteY1" fmla="*/ 226217 h 902493"/>
                <a:gd name="connsiteX2" fmla="*/ 533398 w 592930"/>
                <a:gd name="connsiteY2" fmla="*/ 483392 h 902493"/>
                <a:gd name="connsiteX3" fmla="*/ 592930 w 592930"/>
                <a:gd name="connsiteY3" fmla="*/ 633412 h 902493"/>
                <a:gd name="connsiteX4" fmla="*/ 459579 w 592930"/>
                <a:gd name="connsiteY4" fmla="*/ 738187 h 902493"/>
                <a:gd name="connsiteX5" fmla="*/ 321467 w 592930"/>
                <a:gd name="connsiteY5" fmla="*/ 840578 h 902493"/>
                <a:gd name="connsiteX6" fmla="*/ 190498 w 592930"/>
                <a:gd name="connsiteY6" fmla="*/ 902493 h 902493"/>
                <a:gd name="connsiteX7" fmla="*/ 83342 w 592930"/>
                <a:gd name="connsiteY7" fmla="*/ 533398 h 902493"/>
                <a:gd name="connsiteX8" fmla="*/ 11905 w 592930"/>
                <a:gd name="connsiteY8" fmla="*/ 290511 h 902493"/>
                <a:gd name="connsiteX9" fmla="*/ 0 w 592930"/>
                <a:gd name="connsiteY9" fmla="*/ 254793 h 902493"/>
                <a:gd name="connsiteX10" fmla="*/ 142874 w 592930"/>
                <a:gd name="connsiteY10" fmla="*/ 166686 h 902493"/>
                <a:gd name="connsiteX11" fmla="*/ 252411 w 592930"/>
                <a:gd name="connsiteY11" fmla="*/ 90487 h 902493"/>
                <a:gd name="connsiteX12" fmla="*/ 378617 w 592930"/>
                <a:gd name="connsiteY12" fmla="*/ 0 h 902493"/>
                <a:gd name="connsiteX0" fmla="*/ 378617 w 592930"/>
                <a:gd name="connsiteY0" fmla="*/ 0 h 902493"/>
                <a:gd name="connsiteX1" fmla="*/ 438149 w 592930"/>
                <a:gd name="connsiteY1" fmla="*/ 226217 h 902493"/>
                <a:gd name="connsiteX2" fmla="*/ 533398 w 592930"/>
                <a:gd name="connsiteY2" fmla="*/ 483392 h 902493"/>
                <a:gd name="connsiteX3" fmla="*/ 592930 w 592930"/>
                <a:gd name="connsiteY3" fmla="*/ 633412 h 902493"/>
                <a:gd name="connsiteX4" fmla="*/ 459579 w 592930"/>
                <a:gd name="connsiteY4" fmla="*/ 738187 h 902493"/>
                <a:gd name="connsiteX5" fmla="*/ 321467 w 592930"/>
                <a:gd name="connsiteY5" fmla="*/ 831053 h 902493"/>
                <a:gd name="connsiteX6" fmla="*/ 190498 w 592930"/>
                <a:gd name="connsiteY6" fmla="*/ 902493 h 902493"/>
                <a:gd name="connsiteX7" fmla="*/ 83342 w 592930"/>
                <a:gd name="connsiteY7" fmla="*/ 533398 h 902493"/>
                <a:gd name="connsiteX8" fmla="*/ 11905 w 592930"/>
                <a:gd name="connsiteY8" fmla="*/ 290511 h 902493"/>
                <a:gd name="connsiteX9" fmla="*/ 0 w 592930"/>
                <a:gd name="connsiteY9" fmla="*/ 254793 h 902493"/>
                <a:gd name="connsiteX10" fmla="*/ 142874 w 592930"/>
                <a:gd name="connsiteY10" fmla="*/ 166686 h 902493"/>
                <a:gd name="connsiteX11" fmla="*/ 252411 w 592930"/>
                <a:gd name="connsiteY11" fmla="*/ 90487 h 902493"/>
                <a:gd name="connsiteX12" fmla="*/ 378617 w 592930"/>
                <a:gd name="connsiteY12" fmla="*/ 0 h 902493"/>
                <a:gd name="connsiteX0" fmla="*/ 378617 w 581024"/>
                <a:gd name="connsiteY0" fmla="*/ 0 h 902493"/>
                <a:gd name="connsiteX1" fmla="*/ 438149 w 581024"/>
                <a:gd name="connsiteY1" fmla="*/ 226217 h 902493"/>
                <a:gd name="connsiteX2" fmla="*/ 533398 w 581024"/>
                <a:gd name="connsiteY2" fmla="*/ 483392 h 902493"/>
                <a:gd name="connsiteX3" fmla="*/ 581024 w 581024"/>
                <a:gd name="connsiteY3" fmla="*/ 635793 h 902493"/>
                <a:gd name="connsiteX4" fmla="*/ 459579 w 581024"/>
                <a:gd name="connsiteY4" fmla="*/ 738187 h 902493"/>
                <a:gd name="connsiteX5" fmla="*/ 321467 w 581024"/>
                <a:gd name="connsiteY5" fmla="*/ 831053 h 902493"/>
                <a:gd name="connsiteX6" fmla="*/ 190498 w 581024"/>
                <a:gd name="connsiteY6" fmla="*/ 902493 h 902493"/>
                <a:gd name="connsiteX7" fmla="*/ 83342 w 581024"/>
                <a:gd name="connsiteY7" fmla="*/ 533398 h 902493"/>
                <a:gd name="connsiteX8" fmla="*/ 11905 w 581024"/>
                <a:gd name="connsiteY8" fmla="*/ 290511 h 902493"/>
                <a:gd name="connsiteX9" fmla="*/ 0 w 581024"/>
                <a:gd name="connsiteY9" fmla="*/ 254793 h 902493"/>
                <a:gd name="connsiteX10" fmla="*/ 142874 w 581024"/>
                <a:gd name="connsiteY10" fmla="*/ 166686 h 902493"/>
                <a:gd name="connsiteX11" fmla="*/ 252411 w 581024"/>
                <a:gd name="connsiteY11" fmla="*/ 90487 h 902493"/>
                <a:gd name="connsiteX12" fmla="*/ 378617 w 581024"/>
                <a:gd name="connsiteY12" fmla="*/ 0 h 902493"/>
                <a:gd name="connsiteX0" fmla="*/ 378617 w 581024"/>
                <a:gd name="connsiteY0" fmla="*/ 0 h 902493"/>
                <a:gd name="connsiteX1" fmla="*/ 438149 w 581024"/>
                <a:gd name="connsiteY1" fmla="*/ 226217 h 902493"/>
                <a:gd name="connsiteX2" fmla="*/ 521492 w 581024"/>
                <a:gd name="connsiteY2" fmla="*/ 488154 h 902493"/>
                <a:gd name="connsiteX3" fmla="*/ 581024 w 581024"/>
                <a:gd name="connsiteY3" fmla="*/ 635793 h 902493"/>
                <a:gd name="connsiteX4" fmla="*/ 459579 w 581024"/>
                <a:gd name="connsiteY4" fmla="*/ 738187 h 902493"/>
                <a:gd name="connsiteX5" fmla="*/ 321467 w 581024"/>
                <a:gd name="connsiteY5" fmla="*/ 831053 h 902493"/>
                <a:gd name="connsiteX6" fmla="*/ 190498 w 581024"/>
                <a:gd name="connsiteY6" fmla="*/ 902493 h 902493"/>
                <a:gd name="connsiteX7" fmla="*/ 83342 w 581024"/>
                <a:gd name="connsiteY7" fmla="*/ 533398 h 902493"/>
                <a:gd name="connsiteX8" fmla="*/ 11905 w 581024"/>
                <a:gd name="connsiteY8" fmla="*/ 290511 h 902493"/>
                <a:gd name="connsiteX9" fmla="*/ 0 w 581024"/>
                <a:gd name="connsiteY9" fmla="*/ 254793 h 902493"/>
                <a:gd name="connsiteX10" fmla="*/ 142874 w 581024"/>
                <a:gd name="connsiteY10" fmla="*/ 166686 h 902493"/>
                <a:gd name="connsiteX11" fmla="*/ 252411 w 581024"/>
                <a:gd name="connsiteY11" fmla="*/ 90487 h 902493"/>
                <a:gd name="connsiteX12" fmla="*/ 378617 w 581024"/>
                <a:gd name="connsiteY12" fmla="*/ 0 h 902493"/>
                <a:gd name="connsiteX0" fmla="*/ 378617 w 578642"/>
                <a:gd name="connsiteY0" fmla="*/ 0 h 902493"/>
                <a:gd name="connsiteX1" fmla="*/ 438149 w 578642"/>
                <a:gd name="connsiteY1" fmla="*/ 226217 h 902493"/>
                <a:gd name="connsiteX2" fmla="*/ 521492 w 578642"/>
                <a:gd name="connsiteY2" fmla="*/ 488154 h 902493"/>
                <a:gd name="connsiteX3" fmla="*/ 578642 w 578642"/>
                <a:gd name="connsiteY3" fmla="*/ 621505 h 902493"/>
                <a:gd name="connsiteX4" fmla="*/ 459579 w 578642"/>
                <a:gd name="connsiteY4" fmla="*/ 738187 h 902493"/>
                <a:gd name="connsiteX5" fmla="*/ 321467 w 578642"/>
                <a:gd name="connsiteY5" fmla="*/ 831053 h 902493"/>
                <a:gd name="connsiteX6" fmla="*/ 190498 w 578642"/>
                <a:gd name="connsiteY6" fmla="*/ 902493 h 902493"/>
                <a:gd name="connsiteX7" fmla="*/ 83342 w 578642"/>
                <a:gd name="connsiteY7" fmla="*/ 533398 h 902493"/>
                <a:gd name="connsiteX8" fmla="*/ 11905 w 578642"/>
                <a:gd name="connsiteY8" fmla="*/ 290511 h 902493"/>
                <a:gd name="connsiteX9" fmla="*/ 0 w 578642"/>
                <a:gd name="connsiteY9" fmla="*/ 254793 h 902493"/>
                <a:gd name="connsiteX10" fmla="*/ 142874 w 578642"/>
                <a:gd name="connsiteY10" fmla="*/ 166686 h 902493"/>
                <a:gd name="connsiteX11" fmla="*/ 252411 w 578642"/>
                <a:gd name="connsiteY11" fmla="*/ 90487 h 902493"/>
                <a:gd name="connsiteX12" fmla="*/ 378617 w 578642"/>
                <a:gd name="connsiteY12" fmla="*/ 0 h 902493"/>
                <a:gd name="connsiteX0" fmla="*/ 378617 w 578642"/>
                <a:gd name="connsiteY0" fmla="*/ 0 h 902493"/>
                <a:gd name="connsiteX1" fmla="*/ 438149 w 578642"/>
                <a:gd name="connsiteY1" fmla="*/ 226217 h 902493"/>
                <a:gd name="connsiteX2" fmla="*/ 521492 w 578642"/>
                <a:gd name="connsiteY2" fmla="*/ 488154 h 902493"/>
                <a:gd name="connsiteX3" fmla="*/ 578642 w 578642"/>
                <a:gd name="connsiteY3" fmla="*/ 621505 h 902493"/>
                <a:gd name="connsiteX4" fmla="*/ 452435 w 578642"/>
                <a:gd name="connsiteY4" fmla="*/ 731044 h 902493"/>
                <a:gd name="connsiteX5" fmla="*/ 321467 w 578642"/>
                <a:gd name="connsiteY5" fmla="*/ 831053 h 902493"/>
                <a:gd name="connsiteX6" fmla="*/ 190498 w 578642"/>
                <a:gd name="connsiteY6" fmla="*/ 902493 h 902493"/>
                <a:gd name="connsiteX7" fmla="*/ 83342 w 578642"/>
                <a:gd name="connsiteY7" fmla="*/ 533398 h 902493"/>
                <a:gd name="connsiteX8" fmla="*/ 11905 w 578642"/>
                <a:gd name="connsiteY8" fmla="*/ 290511 h 902493"/>
                <a:gd name="connsiteX9" fmla="*/ 0 w 578642"/>
                <a:gd name="connsiteY9" fmla="*/ 254793 h 902493"/>
                <a:gd name="connsiteX10" fmla="*/ 142874 w 578642"/>
                <a:gd name="connsiteY10" fmla="*/ 166686 h 902493"/>
                <a:gd name="connsiteX11" fmla="*/ 252411 w 578642"/>
                <a:gd name="connsiteY11" fmla="*/ 90487 h 902493"/>
                <a:gd name="connsiteX12" fmla="*/ 378617 w 578642"/>
                <a:gd name="connsiteY12" fmla="*/ 0 h 902493"/>
                <a:gd name="connsiteX0" fmla="*/ 378617 w 578642"/>
                <a:gd name="connsiteY0" fmla="*/ 0 h 902493"/>
                <a:gd name="connsiteX1" fmla="*/ 438149 w 578642"/>
                <a:gd name="connsiteY1" fmla="*/ 226217 h 902493"/>
                <a:gd name="connsiteX2" fmla="*/ 521492 w 578642"/>
                <a:gd name="connsiteY2" fmla="*/ 488154 h 902493"/>
                <a:gd name="connsiteX3" fmla="*/ 578642 w 578642"/>
                <a:gd name="connsiteY3" fmla="*/ 621505 h 902493"/>
                <a:gd name="connsiteX4" fmla="*/ 452435 w 578642"/>
                <a:gd name="connsiteY4" fmla="*/ 731044 h 902493"/>
                <a:gd name="connsiteX5" fmla="*/ 319086 w 578642"/>
                <a:gd name="connsiteY5" fmla="*/ 821528 h 902493"/>
                <a:gd name="connsiteX6" fmla="*/ 190498 w 578642"/>
                <a:gd name="connsiteY6" fmla="*/ 902493 h 902493"/>
                <a:gd name="connsiteX7" fmla="*/ 83342 w 578642"/>
                <a:gd name="connsiteY7" fmla="*/ 533398 h 902493"/>
                <a:gd name="connsiteX8" fmla="*/ 11905 w 578642"/>
                <a:gd name="connsiteY8" fmla="*/ 290511 h 902493"/>
                <a:gd name="connsiteX9" fmla="*/ 0 w 578642"/>
                <a:gd name="connsiteY9" fmla="*/ 254793 h 902493"/>
                <a:gd name="connsiteX10" fmla="*/ 142874 w 578642"/>
                <a:gd name="connsiteY10" fmla="*/ 166686 h 902493"/>
                <a:gd name="connsiteX11" fmla="*/ 252411 w 578642"/>
                <a:gd name="connsiteY11" fmla="*/ 90487 h 902493"/>
                <a:gd name="connsiteX12" fmla="*/ 378617 w 578642"/>
                <a:gd name="connsiteY12" fmla="*/ 0 h 9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642" h="902493">
                  <a:moveTo>
                    <a:pt x="378617" y="0"/>
                  </a:moveTo>
                  <a:lnTo>
                    <a:pt x="438149" y="226217"/>
                  </a:lnTo>
                  <a:lnTo>
                    <a:pt x="521492" y="488154"/>
                  </a:lnTo>
                  <a:lnTo>
                    <a:pt x="578642" y="621505"/>
                  </a:lnTo>
                  <a:cubicBezTo>
                    <a:pt x="556417" y="654843"/>
                    <a:pt x="495694" y="697707"/>
                    <a:pt x="452435" y="731044"/>
                  </a:cubicBezTo>
                  <a:cubicBezTo>
                    <a:pt x="409176" y="764381"/>
                    <a:pt x="362742" y="792953"/>
                    <a:pt x="319086" y="821528"/>
                  </a:cubicBezTo>
                  <a:cubicBezTo>
                    <a:pt x="275430" y="850103"/>
                    <a:pt x="230979" y="885824"/>
                    <a:pt x="190498" y="902493"/>
                  </a:cubicBezTo>
                  <a:lnTo>
                    <a:pt x="83342" y="533398"/>
                  </a:lnTo>
                  <a:lnTo>
                    <a:pt x="11905" y="290511"/>
                  </a:lnTo>
                  <a:lnTo>
                    <a:pt x="0" y="254793"/>
                  </a:lnTo>
                  <a:lnTo>
                    <a:pt x="142874" y="166686"/>
                  </a:lnTo>
                  <a:lnTo>
                    <a:pt x="252411" y="90487"/>
                  </a:lnTo>
                  <a:lnTo>
                    <a:pt x="378617" y="0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8B52F9F-B8DD-47B1-BC8C-A302C079781F}"/>
                </a:ext>
              </a:extLst>
            </p:cNvPr>
            <p:cNvSpPr/>
            <p:nvPr/>
          </p:nvSpPr>
          <p:spPr>
            <a:xfrm flipH="1">
              <a:off x="1508335" y="2601883"/>
              <a:ext cx="532014" cy="2019993"/>
            </a:xfrm>
            <a:custGeom>
              <a:avLst/>
              <a:gdLst>
                <a:gd name="connsiteX0" fmla="*/ 0 w 532014"/>
                <a:gd name="connsiteY0" fmla="*/ 0 h 2019993"/>
                <a:gd name="connsiteX1" fmla="*/ 91440 w 532014"/>
                <a:gd name="connsiteY1" fmla="*/ 490451 h 2019993"/>
                <a:gd name="connsiteX2" fmla="*/ 166254 w 532014"/>
                <a:gd name="connsiteY2" fmla="*/ 897774 h 2019993"/>
                <a:gd name="connsiteX3" fmla="*/ 340822 w 532014"/>
                <a:gd name="connsiteY3" fmla="*/ 1504604 h 2019993"/>
                <a:gd name="connsiteX4" fmla="*/ 532014 w 532014"/>
                <a:gd name="connsiteY4" fmla="*/ 2019993 h 201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014" h="2019993">
                  <a:moveTo>
                    <a:pt x="0" y="0"/>
                  </a:moveTo>
                  <a:cubicBezTo>
                    <a:pt x="31865" y="170411"/>
                    <a:pt x="63731" y="340822"/>
                    <a:pt x="91440" y="490451"/>
                  </a:cubicBezTo>
                  <a:cubicBezTo>
                    <a:pt x="119149" y="640080"/>
                    <a:pt x="124690" y="728749"/>
                    <a:pt x="166254" y="897774"/>
                  </a:cubicBezTo>
                  <a:cubicBezTo>
                    <a:pt x="207818" y="1066799"/>
                    <a:pt x="279862" y="1317568"/>
                    <a:pt x="340822" y="1504604"/>
                  </a:cubicBezTo>
                  <a:cubicBezTo>
                    <a:pt x="401782" y="1691640"/>
                    <a:pt x="466898" y="1855816"/>
                    <a:pt x="532014" y="2019993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6F63D1-2CF4-47E2-9FD9-3283CD16EAFD}"/>
                </a:ext>
              </a:extLst>
            </p:cNvPr>
            <p:cNvSpPr/>
            <p:nvPr/>
          </p:nvSpPr>
          <p:spPr>
            <a:xfrm flipH="1">
              <a:off x="4682370" y="3133421"/>
              <a:ext cx="483237" cy="550373"/>
            </a:xfrm>
            <a:custGeom>
              <a:avLst/>
              <a:gdLst>
                <a:gd name="connsiteX0" fmla="*/ 0 w 495300"/>
                <a:gd name="connsiteY0" fmla="*/ 278606 h 569119"/>
                <a:gd name="connsiteX1" fmla="*/ 116681 w 495300"/>
                <a:gd name="connsiteY1" fmla="*/ 364331 h 569119"/>
                <a:gd name="connsiteX2" fmla="*/ 283369 w 495300"/>
                <a:gd name="connsiteY2" fmla="*/ 457200 h 569119"/>
                <a:gd name="connsiteX3" fmla="*/ 397669 w 495300"/>
                <a:gd name="connsiteY3" fmla="*/ 523875 h 569119"/>
                <a:gd name="connsiteX4" fmla="*/ 495300 w 495300"/>
                <a:gd name="connsiteY4" fmla="*/ 569119 h 569119"/>
                <a:gd name="connsiteX5" fmla="*/ 469106 w 495300"/>
                <a:gd name="connsiteY5" fmla="*/ 440531 h 569119"/>
                <a:gd name="connsiteX6" fmla="*/ 459581 w 495300"/>
                <a:gd name="connsiteY6" fmla="*/ 295275 h 569119"/>
                <a:gd name="connsiteX7" fmla="*/ 454819 w 495300"/>
                <a:gd name="connsiteY7" fmla="*/ 135731 h 569119"/>
                <a:gd name="connsiteX8" fmla="*/ 459581 w 495300"/>
                <a:gd name="connsiteY8" fmla="*/ 21431 h 569119"/>
                <a:gd name="connsiteX9" fmla="*/ 383381 w 495300"/>
                <a:gd name="connsiteY9" fmla="*/ 0 h 569119"/>
                <a:gd name="connsiteX10" fmla="*/ 338137 w 495300"/>
                <a:gd name="connsiteY10" fmla="*/ 21431 h 569119"/>
                <a:gd name="connsiteX11" fmla="*/ 280987 w 495300"/>
                <a:gd name="connsiteY11" fmla="*/ 11906 h 569119"/>
                <a:gd name="connsiteX12" fmla="*/ 209550 w 495300"/>
                <a:gd name="connsiteY12" fmla="*/ 90488 h 569119"/>
                <a:gd name="connsiteX13" fmla="*/ 164306 w 495300"/>
                <a:gd name="connsiteY13" fmla="*/ 173831 h 569119"/>
                <a:gd name="connsiteX14" fmla="*/ 140494 w 495300"/>
                <a:gd name="connsiteY14" fmla="*/ 169069 h 569119"/>
                <a:gd name="connsiteX15" fmla="*/ 111919 w 495300"/>
                <a:gd name="connsiteY15" fmla="*/ 221456 h 569119"/>
                <a:gd name="connsiteX16" fmla="*/ 100012 w 495300"/>
                <a:gd name="connsiteY16" fmla="*/ 247650 h 569119"/>
                <a:gd name="connsiteX17" fmla="*/ 45244 w 495300"/>
                <a:gd name="connsiteY17" fmla="*/ 242888 h 569119"/>
                <a:gd name="connsiteX18" fmla="*/ 0 w 495300"/>
                <a:gd name="connsiteY18" fmla="*/ 278606 h 569119"/>
                <a:gd name="connsiteX0" fmla="*/ 0 w 495300"/>
                <a:gd name="connsiteY0" fmla="*/ 278606 h 569119"/>
                <a:gd name="connsiteX1" fmla="*/ 116681 w 495300"/>
                <a:gd name="connsiteY1" fmla="*/ 364331 h 569119"/>
                <a:gd name="connsiteX2" fmla="*/ 283369 w 495300"/>
                <a:gd name="connsiteY2" fmla="*/ 457200 h 569119"/>
                <a:gd name="connsiteX3" fmla="*/ 397669 w 495300"/>
                <a:gd name="connsiteY3" fmla="*/ 523875 h 569119"/>
                <a:gd name="connsiteX4" fmla="*/ 495300 w 495300"/>
                <a:gd name="connsiteY4" fmla="*/ 569119 h 569119"/>
                <a:gd name="connsiteX5" fmla="*/ 469106 w 495300"/>
                <a:gd name="connsiteY5" fmla="*/ 440531 h 569119"/>
                <a:gd name="connsiteX6" fmla="*/ 459581 w 495300"/>
                <a:gd name="connsiteY6" fmla="*/ 295275 h 569119"/>
                <a:gd name="connsiteX7" fmla="*/ 454819 w 495300"/>
                <a:gd name="connsiteY7" fmla="*/ 135731 h 569119"/>
                <a:gd name="connsiteX8" fmla="*/ 459581 w 495300"/>
                <a:gd name="connsiteY8" fmla="*/ 40481 h 569119"/>
                <a:gd name="connsiteX9" fmla="*/ 383381 w 495300"/>
                <a:gd name="connsiteY9" fmla="*/ 0 h 569119"/>
                <a:gd name="connsiteX10" fmla="*/ 338137 w 495300"/>
                <a:gd name="connsiteY10" fmla="*/ 21431 h 569119"/>
                <a:gd name="connsiteX11" fmla="*/ 280987 w 495300"/>
                <a:gd name="connsiteY11" fmla="*/ 11906 h 569119"/>
                <a:gd name="connsiteX12" fmla="*/ 209550 w 495300"/>
                <a:gd name="connsiteY12" fmla="*/ 90488 h 569119"/>
                <a:gd name="connsiteX13" fmla="*/ 164306 w 495300"/>
                <a:gd name="connsiteY13" fmla="*/ 173831 h 569119"/>
                <a:gd name="connsiteX14" fmla="*/ 140494 w 495300"/>
                <a:gd name="connsiteY14" fmla="*/ 169069 h 569119"/>
                <a:gd name="connsiteX15" fmla="*/ 111919 w 495300"/>
                <a:gd name="connsiteY15" fmla="*/ 221456 h 569119"/>
                <a:gd name="connsiteX16" fmla="*/ 100012 w 495300"/>
                <a:gd name="connsiteY16" fmla="*/ 247650 h 569119"/>
                <a:gd name="connsiteX17" fmla="*/ 45244 w 495300"/>
                <a:gd name="connsiteY17" fmla="*/ 242888 h 569119"/>
                <a:gd name="connsiteX18" fmla="*/ 0 w 495300"/>
                <a:gd name="connsiteY18" fmla="*/ 278606 h 569119"/>
                <a:gd name="connsiteX0" fmla="*/ 0 w 495300"/>
                <a:gd name="connsiteY0" fmla="*/ 278606 h 569119"/>
                <a:gd name="connsiteX1" fmla="*/ 116681 w 495300"/>
                <a:gd name="connsiteY1" fmla="*/ 364331 h 569119"/>
                <a:gd name="connsiteX2" fmla="*/ 283369 w 495300"/>
                <a:gd name="connsiteY2" fmla="*/ 457200 h 569119"/>
                <a:gd name="connsiteX3" fmla="*/ 397669 w 495300"/>
                <a:gd name="connsiteY3" fmla="*/ 523875 h 569119"/>
                <a:gd name="connsiteX4" fmla="*/ 495300 w 495300"/>
                <a:gd name="connsiteY4" fmla="*/ 569119 h 569119"/>
                <a:gd name="connsiteX5" fmla="*/ 469106 w 495300"/>
                <a:gd name="connsiteY5" fmla="*/ 440531 h 569119"/>
                <a:gd name="connsiteX6" fmla="*/ 459581 w 495300"/>
                <a:gd name="connsiteY6" fmla="*/ 295275 h 569119"/>
                <a:gd name="connsiteX7" fmla="*/ 454819 w 495300"/>
                <a:gd name="connsiteY7" fmla="*/ 135731 h 569119"/>
                <a:gd name="connsiteX8" fmla="*/ 459581 w 495300"/>
                <a:gd name="connsiteY8" fmla="*/ 40481 h 569119"/>
                <a:gd name="connsiteX9" fmla="*/ 383381 w 495300"/>
                <a:gd name="connsiteY9" fmla="*/ 0 h 569119"/>
                <a:gd name="connsiteX10" fmla="*/ 338137 w 495300"/>
                <a:gd name="connsiteY10" fmla="*/ 21431 h 569119"/>
                <a:gd name="connsiteX11" fmla="*/ 280987 w 495300"/>
                <a:gd name="connsiteY11" fmla="*/ 11906 h 569119"/>
                <a:gd name="connsiteX12" fmla="*/ 209550 w 495300"/>
                <a:gd name="connsiteY12" fmla="*/ 90488 h 569119"/>
                <a:gd name="connsiteX13" fmla="*/ 164306 w 495300"/>
                <a:gd name="connsiteY13" fmla="*/ 173831 h 569119"/>
                <a:gd name="connsiteX14" fmla="*/ 140494 w 495300"/>
                <a:gd name="connsiteY14" fmla="*/ 169069 h 569119"/>
                <a:gd name="connsiteX15" fmla="*/ 111919 w 495300"/>
                <a:gd name="connsiteY15" fmla="*/ 221456 h 569119"/>
                <a:gd name="connsiteX16" fmla="*/ 100012 w 495300"/>
                <a:gd name="connsiteY16" fmla="*/ 247650 h 569119"/>
                <a:gd name="connsiteX17" fmla="*/ 45244 w 495300"/>
                <a:gd name="connsiteY17" fmla="*/ 242888 h 569119"/>
                <a:gd name="connsiteX18" fmla="*/ 0 w 495300"/>
                <a:gd name="connsiteY18" fmla="*/ 278606 h 569119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0 w 495300"/>
                <a:gd name="connsiteY0" fmla="*/ 278910 h 569423"/>
                <a:gd name="connsiteX1" fmla="*/ 116681 w 495300"/>
                <a:gd name="connsiteY1" fmla="*/ 364635 h 569423"/>
                <a:gd name="connsiteX2" fmla="*/ 283369 w 495300"/>
                <a:gd name="connsiteY2" fmla="*/ 457504 h 569423"/>
                <a:gd name="connsiteX3" fmla="*/ 397669 w 495300"/>
                <a:gd name="connsiteY3" fmla="*/ 524179 h 569423"/>
                <a:gd name="connsiteX4" fmla="*/ 495300 w 495300"/>
                <a:gd name="connsiteY4" fmla="*/ 569423 h 569423"/>
                <a:gd name="connsiteX5" fmla="*/ 469106 w 495300"/>
                <a:gd name="connsiteY5" fmla="*/ 440835 h 569423"/>
                <a:gd name="connsiteX6" fmla="*/ 459581 w 495300"/>
                <a:gd name="connsiteY6" fmla="*/ 295579 h 569423"/>
                <a:gd name="connsiteX7" fmla="*/ 454819 w 495300"/>
                <a:gd name="connsiteY7" fmla="*/ 136035 h 569423"/>
                <a:gd name="connsiteX8" fmla="*/ 459581 w 495300"/>
                <a:gd name="connsiteY8" fmla="*/ 40785 h 569423"/>
                <a:gd name="connsiteX9" fmla="*/ 383381 w 495300"/>
                <a:gd name="connsiteY9" fmla="*/ 304 h 569423"/>
                <a:gd name="connsiteX10" fmla="*/ 338137 w 495300"/>
                <a:gd name="connsiteY10" fmla="*/ 21735 h 569423"/>
                <a:gd name="connsiteX11" fmla="*/ 280987 w 495300"/>
                <a:gd name="connsiteY11" fmla="*/ 12210 h 569423"/>
                <a:gd name="connsiteX12" fmla="*/ 209550 w 495300"/>
                <a:gd name="connsiteY12" fmla="*/ 90792 h 569423"/>
                <a:gd name="connsiteX13" fmla="*/ 164306 w 495300"/>
                <a:gd name="connsiteY13" fmla="*/ 174135 h 569423"/>
                <a:gd name="connsiteX14" fmla="*/ 140494 w 495300"/>
                <a:gd name="connsiteY14" fmla="*/ 169373 h 569423"/>
                <a:gd name="connsiteX15" fmla="*/ 111919 w 495300"/>
                <a:gd name="connsiteY15" fmla="*/ 221760 h 569423"/>
                <a:gd name="connsiteX16" fmla="*/ 100012 w 495300"/>
                <a:gd name="connsiteY16" fmla="*/ 247954 h 569423"/>
                <a:gd name="connsiteX17" fmla="*/ 45244 w 495300"/>
                <a:gd name="connsiteY17" fmla="*/ 243192 h 569423"/>
                <a:gd name="connsiteX18" fmla="*/ 0 w 495300"/>
                <a:gd name="connsiteY18" fmla="*/ 278910 h 569423"/>
                <a:gd name="connsiteX0" fmla="*/ 2224 w 497524"/>
                <a:gd name="connsiteY0" fmla="*/ 278910 h 569423"/>
                <a:gd name="connsiteX1" fmla="*/ 118905 w 497524"/>
                <a:gd name="connsiteY1" fmla="*/ 364635 h 569423"/>
                <a:gd name="connsiteX2" fmla="*/ 285593 w 497524"/>
                <a:gd name="connsiteY2" fmla="*/ 457504 h 569423"/>
                <a:gd name="connsiteX3" fmla="*/ 399893 w 497524"/>
                <a:gd name="connsiteY3" fmla="*/ 524179 h 569423"/>
                <a:gd name="connsiteX4" fmla="*/ 497524 w 497524"/>
                <a:gd name="connsiteY4" fmla="*/ 569423 h 569423"/>
                <a:gd name="connsiteX5" fmla="*/ 471330 w 497524"/>
                <a:gd name="connsiteY5" fmla="*/ 440835 h 569423"/>
                <a:gd name="connsiteX6" fmla="*/ 461805 w 497524"/>
                <a:gd name="connsiteY6" fmla="*/ 295579 h 569423"/>
                <a:gd name="connsiteX7" fmla="*/ 457043 w 497524"/>
                <a:gd name="connsiteY7" fmla="*/ 136035 h 569423"/>
                <a:gd name="connsiteX8" fmla="*/ 461805 w 497524"/>
                <a:gd name="connsiteY8" fmla="*/ 40785 h 569423"/>
                <a:gd name="connsiteX9" fmla="*/ 385605 w 497524"/>
                <a:gd name="connsiteY9" fmla="*/ 304 h 569423"/>
                <a:gd name="connsiteX10" fmla="*/ 340361 w 497524"/>
                <a:gd name="connsiteY10" fmla="*/ 21735 h 569423"/>
                <a:gd name="connsiteX11" fmla="*/ 283211 w 497524"/>
                <a:gd name="connsiteY11" fmla="*/ 12210 h 569423"/>
                <a:gd name="connsiteX12" fmla="*/ 211774 w 497524"/>
                <a:gd name="connsiteY12" fmla="*/ 90792 h 569423"/>
                <a:gd name="connsiteX13" fmla="*/ 166530 w 497524"/>
                <a:gd name="connsiteY13" fmla="*/ 174135 h 569423"/>
                <a:gd name="connsiteX14" fmla="*/ 142718 w 497524"/>
                <a:gd name="connsiteY14" fmla="*/ 169373 h 569423"/>
                <a:gd name="connsiteX15" fmla="*/ 114143 w 497524"/>
                <a:gd name="connsiteY15" fmla="*/ 221760 h 569423"/>
                <a:gd name="connsiteX16" fmla="*/ 102236 w 497524"/>
                <a:gd name="connsiteY16" fmla="*/ 247954 h 569423"/>
                <a:gd name="connsiteX17" fmla="*/ 47468 w 497524"/>
                <a:gd name="connsiteY17" fmla="*/ 243192 h 569423"/>
                <a:gd name="connsiteX18" fmla="*/ 2224 w 497524"/>
                <a:gd name="connsiteY18" fmla="*/ 278910 h 569423"/>
                <a:gd name="connsiteX0" fmla="*/ 2224 w 497524"/>
                <a:gd name="connsiteY0" fmla="*/ 278910 h 569423"/>
                <a:gd name="connsiteX1" fmla="*/ 123667 w 497524"/>
                <a:gd name="connsiteY1" fmla="*/ 357492 h 569423"/>
                <a:gd name="connsiteX2" fmla="*/ 285593 w 497524"/>
                <a:gd name="connsiteY2" fmla="*/ 457504 h 569423"/>
                <a:gd name="connsiteX3" fmla="*/ 399893 w 497524"/>
                <a:gd name="connsiteY3" fmla="*/ 524179 h 569423"/>
                <a:gd name="connsiteX4" fmla="*/ 497524 w 497524"/>
                <a:gd name="connsiteY4" fmla="*/ 569423 h 569423"/>
                <a:gd name="connsiteX5" fmla="*/ 471330 w 497524"/>
                <a:gd name="connsiteY5" fmla="*/ 440835 h 569423"/>
                <a:gd name="connsiteX6" fmla="*/ 461805 w 497524"/>
                <a:gd name="connsiteY6" fmla="*/ 295579 h 569423"/>
                <a:gd name="connsiteX7" fmla="*/ 457043 w 497524"/>
                <a:gd name="connsiteY7" fmla="*/ 136035 h 569423"/>
                <a:gd name="connsiteX8" fmla="*/ 461805 w 497524"/>
                <a:gd name="connsiteY8" fmla="*/ 40785 h 569423"/>
                <a:gd name="connsiteX9" fmla="*/ 385605 w 497524"/>
                <a:gd name="connsiteY9" fmla="*/ 304 h 569423"/>
                <a:gd name="connsiteX10" fmla="*/ 340361 w 497524"/>
                <a:gd name="connsiteY10" fmla="*/ 21735 h 569423"/>
                <a:gd name="connsiteX11" fmla="*/ 283211 w 497524"/>
                <a:gd name="connsiteY11" fmla="*/ 12210 h 569423"/>
                <a:gd name="connsiteX12" fmla="*/ 211774 w 497524"/>
                <a:gd name="connsiteY12" fmla="*/ 90792 h 569423"/>
                <a:gd name="connsiteX13" fmla="*/ 166530 w 497524"/>
                <a:gd name="connsiteY13" fmla="*/ 174135 h 569423"/>
                <a:gd name="connsiteX14" fmla="*/ 142718 w 497524"/>
                <a:gd name="connsiteY14" fmla="*/ 169373 h 569423"/>
                <a:gd name="connsiteX15" fmla="*/ 114143 w 497524"/>
                <a:gd name="connsiteY15" fmla="*/ 221760 h 569423"/>
                <a:gd name="connsiteX16" fmla="*/ 102236 w 497524"/>
                <a:gd name="connsiteY16" fmla="*/ 247954 h 569423"/>
                <a:gd name="connsiteX17" fmla="*/ 47468 w 497524"/>
                <a:gd name="connsiteY17" fmla="*/ 243192 h 569423"/>
                <a:gd name="connsiteX18" fmla="*/ 2224 w 497524"/>
                <a:gd name="connsiteY18" fmla="*/ 278910 h 569423"/>
                <a:gd name="connsiteX0" fmla="*/ 2224 w 497524"/>
                <a:gd name="connsiteY0" fmla="*/ 278910 h 569423"/>
                <a:gd name="connsiteX1" fmla="*/ 123667 w 497524"/>
                <a:gd name="connsiteY1" fmla="*/ 357492 h 569423"/>
                <a:gd name="connsiteX2" fmla="*/ 285593 w 497524"/>
                <a:gd name="connsiteY2" fmla="*/ 457504 h 569423"/>
                <a:gd name="connsiteX3" fmla="*/ 402275 w 497524"/>
                <a:gd name="connsiteY3" fmla="*/ 514654 h 569423"/>
                <a:gd name="connsiteX4" fmla="*/ 497524 w 497524"/>
                <a:gd name="connsiteY4" fmla="*/ 569423 h 569423"/>
                <a:gd name="connsiteX5" fmla="*/ 471330 w 497524"/>
                <a:gd name="connsiteY5" fmla="*/ 440835 h 569423"/>
                <a:gd name="connsiteX6" fmla="*/ 461805 w 497524"/>
                <a:gd name="connsiteY6" fmla="*/ 295579 h 569423"/>
                <a:gd name="connsiteX7" fmla="*/ 457043 w 497524"/>
                <a:gd name="connsiteY7" fmla="*/ 136035 h 569423"/>
                <a:gd name="connsiteX8" fmla="*/ 461805 w 497524"/>
                <a:gd name="connsiteY8" fmla="*/ 40785 h 569423"/>
                <a:gd name="connsiteX9" fmla="*/ 385605 w 497524"/>
                <a:gd name="connsiteY9" fmla="*/ 304 h 569423"/>
                <a:gd name="connsiteX10" fmla="*/ 340361 w 497524"/>
                <a:gd name="connsiteY10" fmla="*/ 21735 h 569423"/>
                <a:gd name="connsiteX11" fmla="*/ 283211 w 497524"/>
                <a:gd name="connsiteY11" fmla="*/ 12210 h 569423"/>
                <a:gd name="connsiteX12" fmla="*/ 211774 w 497524"/>
                <a:gd name="connsiteY12" fmla="*/ 90792 h 569423"/>
                <a:gd name="connsiteX13" fmla="*/ 166530 w 497524"/>
                <a:gd name="connsiteY13" fmla="*/ 174135 h 569423"/>
                <a:gd name="connsiteX14" fmla="*/ 142718 w 497524"/>
                <a:gd name="connsiteY14" fmla="*/ 169373 h 569423"/>
                <a:gd name="connsiteX15" fmla="*/ 114143 w 497524"/>
                <a:gd name="connsiteY15" fmla="*/ 221760 h 569423"/>
                <a:gd name="connsiteX16" fmla="*/ 102236 w 497524"/>
                <a:gd name="connsiteY16" fmla="*/ 247954 h 569423"/>
                <a:gd name="connsiteX17" fmla="*/ 47468 w 497524"/>
                <a:gd name="connsiteY17" fmla="*/ 243192 h 569423"/>
                <a:gd name="connsiteX18" fmla="*/ 2224 w 497524"/>
                <a:gd name="connsiteY18" fmla="*/ 278910 h 569423"/>
                <a:gd name="connsiteX0" fmla="*/ 2224 w 483237"/>
                <a:gd name="connsiteY0" fmla="*/ 278910 h 550373"/>
                <a:gd name="connsiteX1" fmla="*/ 123667 w 483237"/>
                <a:gd name="connsiteY1" fmla="*/ 357492 h 550373"/>
                <a:gd name="connsiteX2" fmla="*/ 285593 w 483237"/>
                <a:gd name="connsiteY2" fmla="*/ 457504 h 550373"/>
                <a:gd name="connsiteX3" fmla="*/ 402275 w 483237"/>
                <a:gd name="connsiteY3" fmla="*/ 514654 h 550373"/>
                <a:gd name="connsiteX4" fmla="*/ 483237 w 483237"/>
                <a:gd name="connsiteY4" fmla="*/ 550373 h 550373"/>
                <a:gd name="connsiteX5" fmla="*/ 471330 w 483237"/>
                <a:gd name="connsiteY5" fmla="*/ 440835 h 550373"/>
                <a:gd name="connsiteX6" fmla="*/ 461805 w 483237"/>
                <a:gd name="connsiteY6" fmla="*/ 295579 h 550373"/>
                <a:gd name="connsiteX7" fmla="*/ 457043 w 483237"/>
                <a:gd name="connsiteY7" fmla="*/ 136035 h 550373"/>
                <a:gd name="connsiteX8" fmla="*/ 461805 w 483237"/>
                <a:gd name="connsiteY8" fmla="*/ 40785 h 550373"/>
                <a:gd name="connsiteX9" fmla="*/ 385605 w 483237"/>
                <a:gd name="connsiteY9" fmla="*/ 304 h 550373"/>
                <a:gd name="connsiteX10" fmla="*/ 340361 w 483237"/>
                <a:gd name="connsiteY10" fmla="*/ 21735 h 550373"/>
                <a:gd name="connsiteX11" fmla="*/ 283211 w 483237"/>
                <a:gd name="connsiteY11" fmla="*/ 12210 h 550373"/>
                <a:gd name="connsiteX12" fmla="*/ 211774 w 483237"/>
                <a:gd name="connsiteY12" fmla="*/ 90792 h 550373"/>
                <a:gd name="connsiteX13" fmla="*/ 166530 w 483237"/>
                <a:gd name="connsiteY13" fmla="*/ 174135 h 550373"/>
                <a:gd name="connsiteX14" fmla="*/ 142718 w 483237"/>
                <a:gd name="connsiteY14" fmla="*/ 169373 h 550373"/>
                <a:gd name="connsiteX15" fmla="*/ 114143 w 483237"/>
                <a:gd name="connsiteY15" fmla="*/ 221760 h 550373"/>
                <a:gd name="connsiteX16" fmla="*/ 102236 w 483237"/>
                <a:gd name="connsiteY16" fmla="*/ 247954 h 550373"/>
                <a:gd name="connsiteX17" fmla="*/ 47468 w 483237"/>
                <a:gd name="connsiteY17" fmla="*/ 243192 h 550373"/>
                <a:gd name="connsiteX18" fmla="*/ 2224 w 483237"/>
                <a:gd name="connsiteY18" fmla="*/ 278910 h 55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3237" h="550373">
                  <a:moveTo>
                    <a:pt x="2224" y="278910"/>
                  </a:moveTo>
                  <a:lnTo>
                    <a:pt x="123667" y="357492"/>
                  </a:lnTo>
                  <a:lnTo>
                    <a:pt x="285593" y="457504"/>
                  </a:lnTo>
                  <a:lnTo>
                    <a:pt x="402275" y="514654"/>
                  </a:lnTo>
                  <a:lnTo>
                    <a:pt x="483237" y="550373"/>
                  </a:lnTo>
                  <a:lnTo>
                    <a:pt x="471330" y="440835"/>
                  </a:lnTo>
                  <a:lnTo>
                    <a:pt x="461805" y="295579"/>
                  </a:lnTo>
                  <a:lnTo>
                    <a:pt x="457043" y="136035"/>
                  </a:lnTo>
                  <a:lnTo>
                    <a:pt x="461805" y="40785"/>
                  </a:lnTo>
                  <a:lnTo>
                    <a:pt x="385605" y="304"/>
                  </a:lnTo>
                  <a:cubicBezTo>
                    <a:pt x="365364" y="-2871"/>
                    <a:pt x="357427" y="19751"/>
                    <a:pt x="340361" y="21735"/>
                  </a:cubicBezTo>
                  <a:cubicBezTo>
                    <a:pt x="323295" y="23719"/>
                    <a:pt x="304642" y="701"/>
                    <a:pt x="283211" y="12210"/>
                  </a:cubicBezTo>
                  <a:cubicBezTo>
                    <a:pt x="261780" y="23719"/>
                    <a:pt x="226855" y="63011"/>
                    <a:pt x="211774" y="90792"/>
                  </a:cubicBezTo>
                  <a:lnTo>
                    <a:pt x="166530" y="174135"/>
                  </a:lnTo>
                  <a:cubicBezTo>
                    <a:pt x="155021" y="187232"/>
                    <a:pt x="152243" y="151911"/>
                    <a:pt x="142718" y="169373"/>
                  </a:cubicBezTo>
                  <a:lnTo>
                    <a:pt x="114143" y="221760"/>
                  </a:lnTo>
                  <a:cubicBezTo>
                    <a:pt x="107396" y="234857"/>
                    <a:pt x="120492" y="249541"/>
                    <a:pt x="102236" y="247954"/>
                  </a:cubicBezTo>
                  <a:lnTo>
                    <a:pt x="47468" y="243192"/>
                  </a:lnTo>
                  <a:cubicBezTo>
                    <a:pt x="29212" y="241605"/>
                    <a:pt x="-9682" y="258670"/>
                    <a:pt x="2224" y="278910"/>
                  </a:cubicBez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9653A7-2735-406F-BBA6-959574A17F42}"/>
                </a:ext>
              </a:extLst>
            </p:cNvPr>
            <p:cNvSpPr/>
            <p:nvPr/>
          </p:nvSpPr>
          <p:spPr>
            <a:xfrm flipH="1">
              <a:off x="2029658" y="3438526"/>
              <a:ext cx="2674143" cy="1330251"/>
            </a:xfrm>
            <a:custGeom>
              <a:avLst/>
              <a:gdLst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1066800 w 2688431"/>
                <a:gd name="connsiteY7" fmla="*/ 1257300 h 1312069"/>
                <a:gd name="connsiteX8" fmla="*/ 778669 w 2688431"/>
                <a:gd name="connsiteY8" fmla="*/ 1202531 h 1312069"/>
                <a:gd name="connsiteX9" fmla="*/ 461963 w 2688431"/>
                <a:gd name="connsiteY9" fmla="*/ 1095375 h 1312069"/>
                <a:gd name="connsiteX10" fmla="*/ 311944 w 2688431"/>
                <a:gd name="connsiteY10" fmla="*/ 1002506 h 1312069"/>
                <a:gd name="connsiteX11" fmla="*/ 164306 w 2688431"/>
                <a:gd name="connsiteY11" fmla="*/ 928688 h 1312069"/>
                <a:gd name="connsiteX12" fmla="*/ 107156 w 2688431"/>
                <a:gd name="connsiteY12" fmla="*/ 695325 h 1312069"/>
                <a:gd name="connsiteX13" fmla="*/ 69056 w 2688431"/>
                <a:gd name="connsiteY13" fmla="*/ 492919 h 1312069"/>
                <a:gd name="connsiteX14" fmla="*/ 26194 w 2688431"/>
                <a:gd name="connsiteY14" fmla="*/ 266700 h 1312069"/>
                <a:gd name="connsiteX15" fmla="*/ 2381 w 2688431"/>
                <a:gd name="connsiteY15" fmla="*/ 80963 h 1312069"/>
                <a:gd name="connsiteX16" fmla="*/ 0 w 2688431"/>
                <a:gd name="connsiteY16" fmla="*/ 0 h 1312069"/>
                <a:gd name="connsiteX17" fmla="*/ 892969 w 2688431"/>
                <a:gd name="connsiteY17" fmla="*/ 352425 h 1312069"/>
                <a:gd name="connsiteX18" fmla="*/ 1847850 w 2688431"/>
                <a:gd name="connsiteY18" fmla="*/ 426244 h 1312069"/>
                <a:gd name="connsiteX19" fmla="*/ 2452688 w 2688431"/>
                <a:gd name="connsiteY19" fmla="*/ 259556 h 1312069"/>
                <a:gd name="connsiteX20" fmla="*/ 2569369 w 2688431"/>
                <a:gd name="connsiteY20" fmla="*/ 733425 h 1312069"/>
                <a:gd name="connsiteX21" fmla="*/ 2688431 w 2688431"/>
                <a:gd name="connsiteY21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778669 w 2688431"/>
                <a:gd name="connsiteY7" fmla="*/ 1202531 h 1312069"/>
                <a:gd name="connsiteX8" fmla="*/ 461963 w 2688431"/>
                <a:gd name="connsiteY8" fmla="*/ 1095375 h 1312069"/>
                <a:gd name="connsiteX9" fmla="*/ 311944 w 2688431"/>
                <a:gd name="connsiteY9" fmla="*/ 1002506 h 1312069"/>
                <a:gd name="connsiteX10" fmla="*/ 164306 w 2688431"/>
                <a:gd name="connsiteY10" fmla="*/ 928688 h 1312069"/>
                <a:gd name="connsiteX11" fmla="*/ 107156 w 2688431"/>
                <a:gd name="connsiteY11" fmla="*/ 695325 h 1312069"/>
                <a:gd name="connsiteX12" fmla="*/ 69056 w 2688431"/>
                <a:gd name="connsiteY12" fmla="*/ 492919 h 1312069"/>
                <a:gd name="connsiteX13" fmla="*/ 26194 w 2688431"/>
                <a:gd name="connsiteY13" fmla="*/ 266700 h 1312069"/>
                <a:gd name="connsiteX14" fmla="*/ 2381 w 2688431"/>
                <a:gd name="connsiteY14" fmla="*/ 80963 h 1312069"/>
                <a:gd name="connsiteX15" fmla="*/ 0 w 2688431"/>
                <a:gd name="connsiteY15" fmla="*/ 0 h 1312069"/>
                <a:gd name="connsiteX16" fmla="*/ 892969 w 2688431"/>
                <a:gd name="connsiteY16" fmla="*/ 352425 h 1312069"/>
                <a:gd name="connsiteX17" fmla="*/ 1847850 w 2688431"/>
                <a:gd name="connsiteY17" fmla="*/ 426244 h 1312069"/>
                <a:gd name="connsiteX18" fmla="*/ 2452688 w 2688431"/>
                <a:gd name="connsiteY18" fmla="*/ 259556 h 1312069"/>
                <a:gd name="connsiteX19" fmla="*/ 2569369 w 2688431"/>
                <a:gd name="connsiteY19" fmla="*/ 733425 h 1312069"/>
                <a:gd name="connsiteX20" fmla="*/ 2688431 w 2688431"/>
                <a:gd name="connsiteY20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519238 w 2688431"/>
                <a:gd name="connsiteY5" fmla="*/ 1307306 h 1312069"/>
                <a:gd name="connsiteX6" fmla="*/ 1088231 w 2688431"/>
                <a:gd name="connsiteY6" fmla="*/ 1259681 h 1312069"/>
                <a:gd name="connsiteX7" fmla="*/ 778669 w 2688431"/>
                <a:gd name="connsiteY7" fmla="*/ 1202531 h 1312069"/>
                <a:gd name="connsiteX8" fmla="*/ 461963 w 2688431"/>
                <a:gd name="connsiteY8" fmla="*/ 1095375 h 1312069"/>
                <a:gd name="connsiteX9" fmla="*/ 311944 w 2688431"/>
                <a:gd name="connsiteY9" fmla="*/ 1002506 h 1312069"/>
                <a:gd name="connsiteX10" fmla="*/ 164306 w 2688431"/>
                <a:gd name="connsiteY10" fmla="*/ 928688 h 1312069"/>
                <a:gd name="connsiteX11" fmla="*/ 107156 w 2688431"/>
                <a:gd name="connsiteY11" fmla="*/ 695325 h 1312069"/>
                <a:gd name="connsiteX12" fmla="*/ 69056 w 2688431"/>
                <a:gd name="connsiteY12" fmla="*/ 492919 h 1312069"/>
                <a:gd name="connsiteX13" fmla="*/ 26194 w 2688431"/>
                <a:gd name="connsiteY13" fmla="*/ 266700 h 1312069"/>
                <a:gd name="connsiteX14" fmla="*/ 2381 w 2688431"/>
                <a:gd name="connsiteY14" fmla="*/ 80963 h 1312069"/>
                <a:gd name="connsiteX15" fmla="*/ 0 w 2688431"/>
                <a:gd name="connsiteY15" fmla="*/ 0 h 1312069"/>
                <a:gd name="connsiteX16" fmla="*/ 892969 w 2688431"/>
                <a:gd name="connsiteY16" fmla="*/ 352425 h 1312069"/>
                <a:gd name="connsiteX17" fmla="*/ 1847850 w 2688431"/>
                <a:gd name="connsiteY17" fmla="*/ 426244 h 1312069"/>
                <a:gd name="connsiteX18" fmla="*/ 2452688 w 2688431"/>
                <a:gd name="connsiteY18" fmla="*/ 259556 h 1312069"/>
                <a:gd name="connsiteX19" fmla="*/ 2569369 w 2688431"/>
                <a:gd name="connsiteY19" fmla="*/ 733425 h 1312069"/>
                <a:gd name="connsiteX20" fmla="*/ 2688431 w 2688431"/>
                <a:gd name="connsiteY20" fmla="*/ 1088231 h 1312069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974056 w 2688431"/>
                <a:gd name="connsiteY3" fmla="*/ 1288256 h 1312069"/>
                <a:gd name="connsiteX4" fmla="*/ 1545431 w 2688431"/>
                <a:gd name="connsiteY4" fmla="*/ 1312069 h 1312069"/>
                <a:gd name="connsiteX5" fmla="*/ 1088231 w 2688431"/>
                <a:gd name="connsiteY5" fmla="*/ 1259681 h 1312069"/>
                <a:gd name="connsiteX6" fmla="*/ 778669 w 2688431"/>
                <a:gd name="connsiteY6" fmla="*/ 1202531 h 1312069"/>
                <a:gd name="connsiteX7" fmla="*/ 461963 w 2688431"/>
                <a:gd name="connsiteY7" fmla="*/ 1095375 h 1312069"/>
                <a:gd name="connsiteX8" fmla="*/ 311944 w 2688431"/>
                <a:gd name="connsiteY8" fmla="*/ 1002506 h 1312069"/>
                <a:gd name="connsiteX9" fmla="*/ 164306 w 2688431"/>
                <a:gd name="connsiteY9" fmla="*/ 928688 h 1312069"/>
                <a:gd name="connsiteX10" fmla="*/ 107156 w 2688431"/>
                <a:gd name="connsiteY10" fmla="*/ 695325 h 1312069"/>
                <a:gd name="connsiteX11" fmla="*/ 69056 w 2688431"/>
                <a:gd name="connsiteY11" fmla="*/ 492919 h 1312069"/>
                <a:gd name="connsiteX12" fmla="*/ 26194 w 2688431"/>
                <a:gd name="connsiteY12" fmla="*/ 266700 h 1312069"/>
                <a:gd name="connsiteX13" fmla="*/ 2381 w 2688431"/>
                <a:gd name="connsiteY13" fmla="*/ 80963 h 1312069"/>
                <a:gd name="connsiteX14" fmla="*/ 0 w 2688431"/>
                <a:gd name="connsiteY14" fmla="*/ 0 h 1312069"/>
                <a:gd name="connsiteX15" fmla="*/ 892969 w 2688431"/>
                <a:gd name="connsiteY15" fmla="*/ 352425 h 1312069"/>
                <a:gd name="connsiteX16" fmla="*/ 1847850 w 2688431"/>
                <a:gd name="connsiteY16" fmla="*/ 426244 h 1312069"/>
                <a:gd name="connsiteX17" fmla="*/ 2452688 w 2688431"/>
                <a:gd name="connsiteY17" fmla="*/ 259556 h 1312069"/>
                <a:gd name="connsiteX18" fmla="*/ 2569369 w 2688431"/>
                <a:gd name="connsiteY18" fmla="*/ 733425 h 1312069"/>
                <a:gd name="connsiteX19" fmla="*/ 2688431 w 2688431"/>
                <a:gd name="connsiteY19" fmla="*/ 1088231 h 1312069"/>
                <a:gd name="connsiteX0" fmla="*/ 2688431 w 2688431"/>
                <a:gd name="connsiteY0" fmla="*/ 1088231 h 1312677"/>
                <a:gd name="connsiteX1" fmla="*/ 2393156 w 2688431"/>
                <a:gd name="connsiteY1" fmla="*/ 1226344 h 1312677"/>
                <a:gd name="connsiteX2" fmla="*/ 2019300 w 2688431"/>
                <a:gd name="connsiteY2" fmla="*/ 1288256 h 1312677"/>
                <a:gd name="connsiteX3" fmla="*/ 1974056 w 2688431"/>
                <a:gd name="connsiteY3" fmla="*/ 1288256 h 1312677"/>
                <a:gd name="connsiteX4" fmla="*/ 1545431 w 2688431"/>
                <a:gd name="connsiteY4" fmla="*/ 1312069 h 1312677"/>
                <a:gd name="connsiteX5" fmla="*/ 1088231 w 2688431"/>
                <a:gd name="connsiteY5" fmla="*/ 1259681 h 1312677"/>
                <a:gd name="connsiteX6" fmla="*/ 778669 w 2688431"/>
                <a:gd name="connsiteY6" fmla="*/ 1202531 h 1312677"/>
                <a:gd name="connsiteX7" fmla="*/ 461963 w 2688431"/>
                <a:gd name="connsiteY7" fmla="*/ 1095375 h 1312677"/>
                <a:gd name="connsiteX8" fmla="*/ 311944 w 2688431"/>
                <a:gd name="connsiteY8" fmla="*/ 1002506 h 1312677"/>
                <a:gd name="connsiteX9" fmla="*/ 164306 w 2688431"/>
                <a:gd name="connsiteY9" fmla="*/ 928688 h 1312677"/>
                <a:gd name="connsiteX10" fmla="*/ 107156 w 2688431"/>
                <a:gd name="connsiteY10" fmla="*/ 695325 h 1312677"/>
                <a:gd name="connsiteX11" fmla="*/ 69056 w 2688431"/>
                <a:gd name="connsiteY11" fmla="*/ 492919 h 1312677"/>
                <a:gd name="connsiteX12" fmla="*/ 26194 w 2688431"/>
                <a:gd name="connsiteY12" fmla="*/ 266700 h 1312677"/>
                <a:gd name="connsiteX13" fmla="*/ 2381 w 2688431"/>
                <a:gd name="connsiteY13" fmla="*/ 80963 h 1312677"/>
                <a:gd name="connsiteX14" fmla="*/ 0 w 2688431"/>
                <a:gd name="connsiteY14" fmla="*/ 0 h 1312677"/>
                <a:gd name="connsiteX15" fmla="*/ 892969 w 2688431"/>
                <a:gd name="connsiteY15" fmla="*/ 352425 h 1312677"/>
                <a:gd name="connsiteX16" fmla="*/ 1847850 w 2688431"/>
                <a:gd name="connsiteY16" fmla="*/ 426244 h 1312677"/>
                <a:gd name="connsiteX17" fmla="*/ 2452688 w 2688431"/>
                <a:gd name="connsiteY17" fmla="*/ 259556 h 1312677"/>
                <a:gd name="connsiteX18" fmla="*/ 2569369 w 2688431"/>
                <a:gd name="connsiteY18" fmla="*/ 733425 h 1312677"/>
                <a:gd name="connsiteX19" fmla="*/ 2688431 w 2688431"/>
                <a:gd name="connsiteY19" fmla="*/ 1088231 h 1312677"/>
                <a:gd name="connsiteX0" fmla="*/ 2688431 w 2688431"/>
                <a:gd name="connsiteY0" fmla="*/ 1088231 h 1312069"/>
                <a:gd name="connsiteX1" fmla="*/ 2393156 w 2688431"/>
                <a:gd name="connsiteY1" fmla="*/ 1226344 h 1312069"/>
                <a:gd name="connsiteX2" fmla="*/ 2019300 w 2688431"/>
                <a:gd name="connsiteY2" fmla="*/ 1288256 h 1312069"/>
                <a:gd name="connsiteX3" fmla="*/ 1545431 w 2688431"/>
                <a:gd name="connsiteY3" fmla="*/ 1312069 h 1312069"/>
                <a:gd name="connsiteX4" fmla="*/ 1088231 w 2688431"/>
                <a:gd name="connsiteY4" fmla="*/ 1259681 h 1312069"/>
                <a:gd name="connsiteX5" fmla="*/ 778669 w 2688431"/>
                <a:gd name="connsiteY5" fmla="*/ 1202531 h 1312069"/>
                <a:gd name="connsiteX6" fmla="*/ 461963 w 2688431"/>
                <a:gd name="connsiteY6" fmla="*/ 1095375 h 1312069"/>
                <a:gd name="connsiteX7" fmla="*/ 311944 w 2688431"/>
                <a:gd name="connsiteY7" fmla="*/ 1002506 h 1312069"/>
                <a:gd name="connsiteX8" fmla="*/ 164306 w 2688431"/>
                <a:gd name="connsiteY8" fmla="*/ 928688 h 1312069"/>
                <a:gd name="connsiteX9" fmla="*/ 107156 w 2688431"/>
                <a:gd name="connsiteY9" fmla="*/ 695325 h 1312069"/>
                <a:gd name="connsiteX10" fmla="*/ 69056 w 2688431"/>
                <a:gd name="connsiteY10" fmla="*/ 492919 h 1312069"/>
                <a:gd name="connsiteX11" fmla="*/ 26194 w 2688431"/>
                <a:gd name="connsiteY11" fmla="*/ 266700 h 1312069"/>
                <a:gd name="connsiteX12" fmla="*/ 2381 w 2688431"/>
                <a:gd name="connsiteY12" fmla="*/ 80963 h 1312069"/>
                <a:gd name="connsiteX13" fmla="*/ 0 w 2688431"/>
                <a:gd name="connsiteY13" fmla="*/ 0 h 1312069"/>
                <a:gd name="connsiteX14" fmla="*/ 892969 w 2688431"/>
                <a:gd name="connsiteY14" fmla="*/ 352425 h 1312069"/>
                <a:gd name="connsiteX15" fmla="*/ 1847850 w 2688431"/>
                <a:gd name="connsiteY15" fmla="*/ 426244 h 1312069"/>
                <a:gd name="connsiteX16" fmla="*/ 2452688 w 2688431"/>
                <a:gd name="connsiteY16" fmla="*/ 259556 h 1312069"/>
                <a:gd name="connsiteX17" fmla="*/ 2569369 w 2688431"/>
                <a:gd name="connsiteY17" fmla="*/ 733425 h 1312069"/>
                <a:gd name="connsiteX18" fmla="*/ 2688431 w 2688431"/>
                <a:gd name="connsiteY18" fmla="*/ 1088231 h 1312069"/>
                <a:gd name="connsiteX0" fmla="*/ 2688431 w 2688431"/>
                <a:gd name="connsiteY0" fmla="*/ 1088231 h 1313003"/>
                <a:gd name="connsiteX1" fmla="*/ 2393156 w 2688431"/>
                <a:gd name="connsiteY1" fmla="*/ 1226344 h 1313003"/>
                <a:gd name="connsiteX2" fmla="*/ 2019300 w 2688431"/>
                <a:gd name="connsiteY2" fmla="*/ 1288256 h 1313003"/>
                <a:gd name="connsiteX3" fmla="*/ 1545431 w 2688431"/>
                <a:gd name="connsiteY3" fmla="*/ 1312069 h 1313003"/>
                <a:gd name="connsiteX4" fmla="*/ 1088231 w 2688431"/>
                <a:gd name="connsiteY4" fmla="*/ 1259681 h 1313003"/>
                <a:gd name="connsiteX5" fmla="*/ 778669 w 2688431"/>
                <a:gd name="connsiteY5" fmla="*/ 1202531 h 1313003"/>
                <a:gd name="connsiteX6" fmla="*/ 461963 w 2688431"/>
                <a:gd name="connsiteY6" fmla="*/ 1095375 h 1313003"/>
                <a:gd name="connsiteX7" fmla="*/ 311944 w 2688431"/>
                <a:gd name="connsiteY7" fmla="*/ 1002506 h 1313003"/>
                <a:gd name="connsiteX8" fmla="*/ 164306 w 2688431"/>
                <a:gd name="connsiteY8" fmla="*/ 928688 h 1313003"/>
                <a:gd name="connsiteX9" fmla="*/ 107156 w 2688431"/>
                <a:gd name="connsiteY9" fmla="*/ 695325 h 1313003"/>
                <a:gd name="connsiteX10" fmla="*/ 69056 w 2688431"/>
                <a:gd name="connsiteY10" fmla="*/ 492919 h 1313003"/>
                <a:gd name="connsiteX11" fmla="*/ 26194 w 2688431"/>
                <a:gd name="connsiteY11" fmla="*/ 266700 h 1313003"/>
                <a:gd name="connsiteX12" fmla="*/ 2381 w 2688431"/>
                <a:gd name="connsiteY12" fmla="*/ 80963 h 1313003"/>
                <a:gd name="connsiteX13" fmla="*/ 0 w 2688431"/>
                <a:gd name="connsiteY13" fmla="*/ 0 h 1313003"/>
                <a:gd name="connsiteX14" fmla="*/ 892969 w 2688431"/>
                <a:gd name="connsiteY14" fmla="*/ 352425 h 1313003"/>
                <a:gd name="connsiteX15" fmla="*/ 1847850 w 2688431"/>
                <a:gd name="connsiteY15" fmla="*/ 426244 h 1313003"/>
                <a:gd name="connsiteX16" fmla="*/ 2452688 w 2688431"/>
                <a:gd name="connsiteY16" fmla="*/ 259556 h 1313003"/>
                <a:gd name="connsiteX17" fmla="*/ 2569369 w 2688431"/>
                <a:gd name="connsiteY17" fmla="*/ 733425 h 1313003"/>
                <a:gd name="connsiteX18" fmla="*/ 2688431 w 2688431"/>
                <a:gd name="connsiteY18" fmla="*/ 1088231 h 1313003"/>
                <a:gd name="connsiteX0" fmla="*/ 2688431 w 2688431"/>
                <a:gd name="connsiteY0" fmla="*/ 1088231 h 1313003"/>
                <a:gd name="connsiteX1" fmla="*/ 2393156 w 2688431"/>
                <a:gd name="connsiteY1" fmla="*/ 1226344 h 1313003"/>
                <a:gd name="connsiteX2" fmla="*/ 2019300 w 2688431"/>
                <a:gd name="connsiteY2" fmla="*/ 1288256 h 1313003"/>
                <a:gd name="connsiteX3" fmla="*/ 1545431 w 2688431"/>
                <a:gd name="connsiteY3" fmla="*/ 1312069 h 1313003"/>
                <a:gd name="connsiteX4" fmla="*/ 1088231 w 2688431"/>
                <a:gd name="connsiteY4" fmla="*/ 1259681 h 1313003"/>
                <a:gd name="connsiteX5" fmla="*/ 778669 w 2688431"/>
                <a:gd name="connsiteY5" fmla="*/ 1202531 h 1313003"/>
                <a:gd name="connsiteX6" fmla="*/ 461963 w 2688431"/>
                <a:gd name="connsiteY6" fmla="*/ 1095375 h 1313003"/>
                <a:gd name="connsiteX7" fmla="*/ 311944 w 2688431"/>
                <a:gd name="connsiteY7" fmla="*/ 1002506 h 1313003"/>
                <a:gd name="connsiteX8" fmla="*/ 164306 w 2688431"/>
                <a:gd name="connsiteY8" fmla="*/ 928688 h 1313003"/>
                <a:gd name="connsiteX9" fmla="*/ 107156 w 2688431"/>
                <a:gd name="connsiteY9" fmla="*/ 695325 h 1313003"/>
                <a:gd name="connsiteX10" fmla="*/ 69056 w 2688431"/>
                <a:gd name="connsiteY10" fmla="*/ 492919 h 1313003"/>
                <a:gd name="connsiteX11" fmla="*/ 26194 w 2688431"/>
                <a:gd name="connsiteY11" fmla="*/ 266700 h 1313003"/>
                <a:gd name="connsiteX12" fmla="*/ 2381 w 2688431"/>
                <a:gd name="connsiteY12" fmla="*/ 80963 h 1313003"/>
                <a:gd name="connsiteX13" fmla="*/ 0 w 2688431"/>
                <a:gd name="connsiteY13" fmla="*/ 0 h 1313003"/>
                <a:gd name="connsiteX14" fmla="*/ 892969 w 2688431"/>
                <a:gd name="connsiteY14" fmla="*/ 352425 h 1313003"/>
                <a:gd name="connsiteX15" fmla="*/ 1847850 w 2688431"/>
                <a:gd name="connsiteY15" fmla="*/ 426244 h 1313003"/>
                <a:gd name="connsiteX16" fmla="*/ 2452688 w 2688431"/>
                <a:gd name="connsiteY16" fmla="*/ 259556 h 1313003"/>
                <a:gd name="connsiteX17" fmla="*/ 2569369 w 2688431"/>
                <a:gd name="connsiteY17" fmla="*/ 733425 h 1313003"/>
                <a:gd name="connsiteX18" fmla="*/ 2688431 w 2688431"/>
                <a:gd name="connsiteY18" fmla="*/ 1088231 h 1313003"/>
                <a:gd name="connsiteX0" fmla="*/ 2688431 w 2688431"/>
                <a:gd name="connsiteY0" fmla="*/ 1088231 h 1313003"/>
                <a:gd name="connsiteX1" fmla="*/ 2393156 w 2688431"/>
                <a:gd name="connsiteY1" fmla="*/ 1226344 h 1313003"/>
                <a:gd name="connsiteX2" fmla="*/ 2019300 w 2688431"/>
                <a:gd name="connsiteY2" fmla="*/ 1288256 h 1313003"/>
                <a:gd name="connsiteX3" fmla="*/ 1545431 w 2688431"/>
                <a:gd name="connsiteY3" fmla="*/ 1312069 h 1313003"/>
                <a:gd name="connsiteX4" fmla="*/ 1088231 w 2688431"/>
                <a:gd name="connsiteY4" fmla="*/ 1259681 h 1313003"/>
                <a:gd name="connsiteX5" fmla="*/ 778669 w 2688431"/>
                <a:gd name="connsiteY5" fmla="*/ 1202531 h 1313003"/>
                <a:gd name="connsiteX6" fmla="*/ 461963 w 2688431"/>
                <a:gd name="connsiteY6" fmla="*/ 1095375 h 1313003"/>
                <a:gd name="connsiteX7" fmla="*/ 314325 w 2688431"/>
                <a:gd name="connsiteY7" fmla="*/ 1023937 h 1313003"/>
                <a:gd name="connsiteX8" fmla="*/ 164306 w 2688431"/>
                <a:gd name="connsiteY8" fmla="*/ 928688 h 1313003"/>
                <a:gd name="connsiteX9" fmla="*/ 107156 w 2688431"/>
                <a:gd name="connsiteY9" fmla="*/ 695325 h 1313003"/>
                <a:gd name="connsiteX10" fmla="*/ 69056 w 2688431"/>
                <a:gd name="connsiteY10" fmla="*/ 492919 h 1313003"/>
                <a:gd name="connsiteX11" fmla="*/ 26194 w 2688431"/>
                <a:gd name="connsiteY11" fmla="*/ 266700 h 1313003"/>
                <a:gd name="connsiteX12" fmla="*/ 2381 w 2688431"/>
                <a:gd name="connsiteY12" fmla="*/ 80963 h 1313003"/>
                <a:gd name="connsiteX13" fmla="*/ 0 w 2688431"/>
                <a:gd name="connsiteY13" fmla="*/ 0 h 1313003"/>
                <a:gd name="connsiteX14" fmla="*/ 892969 w 2688431"/>
                <a:gd name="connsiteY14" fmla="*/ 352425 h 1313003"/>
                <a:gd name="connsiteX15" fmla="*/ 1847850 w 2688431"/>
                <a:gd name="connsiteY15" fmla="*/ 426244 h 1313003"/>
                <a:gd name="connsiteX16" fmla="*/ 2452688 w 2688431"/>
                <a:gd name="connsiteY16" fmla="*/ 259556 h 1313003"/>
                <a:gd name="connsiteX17" fmla="*/ 2569369 w 2688431"/>
                <a:gd name="connsiteY17" fmla="*/ 733425 h 1313003"/>
                <a:gd name="connsiteX18" fmla="*/ 2688431 w 2688431"/>
                <a:gd name="connsiteY18" fmla="*/ 1088231 h 1313003"/>
                <a:gd name="connsiteX0" fmla="*/ 2688431 w 2688431"/>
                <a:gd name="connsiteY0" fmla="*/ 1088231 h 1312111"/>
                <a:gd name="connsiteX1" fmla="*/ 2393156 w 2688431"/>
                <a:gd name="connsiteY1" fmla="*/ 1226344 h 1312111"/>
                <a:gd name="connsiteX2" fmla="*/ 2019300 w 2688431"/>
                <a:gd name="connsiteY2" fmla="*/ 1288256 h 1312111"/>
                <a:gd name="connsiteX3" fmla="*/ 1545431 w 2688431"/>
                <a:gd name="connsiteY3" fmla="*/ 1312069 h 1312111"/>
                <a:gd name="connsiteX4" fmla="*/ 1185863 w 2688431"/>
                <a:gd name="connsiteY4" fmla="*/ 1283493 h 1312111"/>
                <a:gd name="connsiteX5" fmla="*/ 778669 w 2688431"/>
                <a:gd name="connsiteY5" fmla="*/ 1202531 h 1312111"/>
                <a:gd name="connsiteX6" fmla="*/ 461963 w 2688431"/>
                <a:gd name="connsiteY6" fmla="*/ 1095375 h 1312111"/>
                <a:gd name="connsiteX7" fmla="*/ 314325 w 2688431"/>
                <a:gd name="connsiteY7" fmla="*/ 1023937 h 1312111"/>
                <a:gd name="connsiteX8" fmla="*/ 164306 w 2688431"/>
                <a:gd name="connsiteY8" fmla="*/ 928688 h 1312111"/>
                <a:gd name="connsiteX9" fmla="*/ 107156 w 2688431"/>
                <a:gd name="connsiteY9" fmla="*/ 695325 h 1312111"/>
                <a:gd name="connsiteX10" fmla="*/ 69056 w 2688431"/>
                <a:gd name="connsiteY10" fmla="*/ 492919 h 1312111"/>
                <a:gd name="connsiteX11" fmla="*/ 26194 w 2688431"/>
                <a:gd name="connsiteY11" fmla="*/ 266700 h 1312111"/>
                <a:gd name="connsiteX12" fmla="*/ 2381 w 2688431"/>
                <a:gd name="connsiteY12" fmla="*/ 80963 h 1312111"/>
                <a:gd name="connsiteX13" fmla="*/ 0 w 2688431"/>
                <a:gd name="connsiteY13" fmla="*/ 0 h 1312111"/>
                <a:gd name="connsiteX14" fmla="*/ 892969 w 2688431"/>
                <a:gd name="connsiteY14" fmla="*/ 352425 h 1312111"/>
                <a:gd name="connsiteX15" fmla="*/ 1847850 w 2688431"/>
                <a:gd name="connsiteY15" fmla="*/ 426244 h 1312111"/>
                <a:gd name="connsiteX16" fmla="*/ 2452688 w 2688431"/>
                <a:gd name="connsiteY16" fmla="*/ 259556 h 1312111"/>
                <a:gd name="connsiteX17" fmla="*/ 2569369 w 2688431"/>
                <a:gd name="connsiteY17" fmla="*/ 733425 h 1312111"/>
                <a:gd name="connsiteX18" fmla="*/ 2688431 w 2688431"/>
                <a:gd name="connsiteY18" fmla="*/ 1088231 h 1312111"/>
                <a:gd name="connsiteX0" fmla="*/ 2688431 w 2688431"/>
                <a:gd name="connsiteY0" fmla="*/ 1088231 h 1312111"/>
                <a:gd name="connsiteX1" fmla="*/ 2393156 w 2688431"/>
                <a:gd name="connsiteY1" fmla="*/ 1226344 h 1312111"/>
                <a:gd name="connsiteX2" fmla="*/ 2019300 w 2688431"/>
                <a:gd name="connsiteY2" fmla="*/ 1288256 h 1312111"/>
                <a:gd name="connsiteX3" fmla="*/ 1545431 w 2688431"/>
                <a:gd name="connsiteY3" fmla="*/ 1312069 h 1312111"/>
                <a:gd name="connsiteX4" fmla="*/ 1185863 w 2688431"/>
                <a:gd name="connsiteY4" fmla="*/ 1283493 h 1312111"/>
                <a:gd name="connsiteX5" fmla="*/ 778669 w 2688431"/>
                <a:gd name="connsiteY5" fmla="*/ 1202531 h 1312111"/>
                <a:gd name="connsiteX6" fmla="*/ 461963 w 2688431"/>
                <a:gd name="connsiteY6" fmla="*/ 1095375 h 1312111"/>
                <a:gd name="connsiteX7" fmla="*/ 314325 w 2688431"/>
                <a:gd name="connsiteY7" fmla="*/ 1023937 h 1312111"/>
                <a:gd name="connsiteX8" fmla="*/ 164306 w 2688431"/>
                <a:gd name="connsiteY8" fmla="*/ 928688 h 1312111"/>
                <a:gd name="connsiteX9" fmla="*/ 107156 w 2688431"/>
                <a:gd name="connsiteY9" fmla="*/ 695325 h 1312111"/>
                <a:gd name="connsiteX10" fmla="*/ 69056 w 2688431"/>
                <a:gd name="connsiteY10" fmla="*/ 492919 h 1312111"/>
                <a:gd name="connsiteX11" fmla="*/ 26194 w 2688431"/>
                <a:gd name="connsiteY11" fmla="*/ 266700 h 1312111"/>
                <a:gd name="connsiteX12" fmla="*/ 2381 w 2688431"/>
                <a:gd name="connsiteY12" fmla="*/ 80963 h 1312111"/>
                <a:gd name="connsiteX13" fmla="*/ 0 w 2688431"/>
                <a:gd name="connsiteY13" fmla="*/ 0 h 1312111"/>
                <a:gd name="connsiteX14" fmla="*/ 892969 w 2688431"/>
                <a:gd name="connsiteY14" fmla="*/ 352425 h 1312111"/>
                <a:gd name="connsiteX15" fmla="*/ 1847850 w 2688431"/>
                <a:gd name="connsiteY15" fmla="*/ 426244 h 1312111"/>
                <a:gd name="connsiteX16" fmla="*/ 2452688 w 2688431"/>
                <a:gd name="connsiteY16" fmla="*/ 259556 h 1312111"/>
                <a:gd name="connsiteX17" fmla="*/ 2569369 w 2688431"/>
                <a:gd name="connsiteY17" fmla="*/ 733425 h 1312111"/>
                <a:gd name="connsiteX18" fmla="*/ 2688431 w 2688431"/>
                <a:gd name="connsiteY18" fmla="*/ 1088231 h 1312111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14325 w 2688431"/>
                <a:gd name="connsiteY7" fmla="*/ 1023937 h 1312156"/>
                <a:gd name="connsiteX8" fmla="*/ 164306 w 2688431"/>
                <a:gd name="connsiteY8" fmla="*/ 928688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14325 w 2688431"/>
                <a:gd name="connsiteY7" fmla="*/ 1023937 h 1312156"/>
                <a:gd name="connsiteX8" fmla="*/ 164306 w 2688431"/>
                <a:gd name="connsiteY8" fmla="*/ 928688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14325 w 2688431"/>
                <a:gd name="connsiteY7" fmla="*/ 102393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461963 w 2688431"/>
                <a:gd name="connsiteY6" fmla="*/ 1095375 h 1312156"/>
                <a:gd name="connsiteX7" fmla="*/ 326231 w 2688431"/>
                <a:gd name="connsiteY7" fmla="*/ 108108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778669 w 2688431"/>
                <a:gd name="connsiteY5" fmla="*/ 1202531 h 1312156"/>
                <a:gd name="connsiteX6" fmla="*/ 545307 w 2688431"/>
                <a:gd name="connsiteY6" fmla="*/ 1164432 h 1312156"/>
                <a:gd name="connsiteX7" fmla="*/ 326231 w 2688431"/>
                <a:gd name="connsiteY7" fmla="*/ 108108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12156"/>
                <a:gd name="connsiteX1" fmla="*/ 2486025 w 2688431"/>
                <a:gd name="connsiteY1" fmla="*/ 1190625 h 1312156"/>
                <a:gd name="connsiteX2" fmla="*/ 2019300 w 2688431"/>
                <a:gd name="connsiteY2" fmla="*/ 1288256 h 1312156"/>
                <a:gd name="connsiteX3" fmla="*/ 1545431 w 2688431"/>
                <a:gd name="connsiteY3" fmla="*/ 1312069 h 1312156"/>
                <a:gd name="connsiteX4" fmla="*/ 1185863 w 2688431"/>
                <a:gd name="connsiteY4" fmla="*/ 1283493 h 1312156"/>
                <a:gd name="connsiteX5" fmla="*/ 838200 w 2688431"/>
                <a:gd name="connsiteY5" fmla="*/ 1250156 h 1312156"/>
                <a:gd name="connsiteX6" fmla="*/ 545307 w 2688431"/>
                <a:gd name="connsiteY6" fmla="*/ 1164432 h 1312156"/>
                <a:gd name="connsiteX7" fmla="*/ 326231 w 2688431"/>
                <a:gd name="connsiteY7" fmla="*/ 1081087 h 1312156"/>
                <a:gd name="connsiteX8" fmla="*/ 188118 w 2688431"/>
                <a:gd name="connsiteY8" fmla="*/ 995363 h 1312156"/>
                <a:gd name="connsiteX9" fmla="*/ 107156 w 2688431"/>
                <a:gd name="connsiteY9" fmla="*/ 695325 h 1312156"/>
                <a:gd name="connsiteX10" fmla="*/ 69056 w 2688431"/>
                <a:gd name="connsiteY10" fmla="*/ 492919 h 1312156"/>
                <a:gd name="connsiteX11" fmla="*/ 26194 w 2688431"/>
                <a:gd name="connsiteY11" fmla="*/ 266700 h 1312156"/>
                <a:gd name="connsiteX12" fmla="*/ 2381 w 2688431"/>
                <a:gd name="connsiteY12" fmla="*/ 80963 h 1312156"/>
                <a:gd name="connsiteX13" fmla="*/ 0 w 2688431"/>
                <a:gd name="connsiteY13" fmla="*/ 0 h 1312156"/>
                <a:gd name="connsiteX14" fmla="*/ 892969 w 2688431"/>
                <a:gd name="connsiteY14" fmla="*/ 352425 h 1312156"/>
                <a:gd name="connsiteX15" fmla="*/ 1847850 w 2688431"/>
                <a:gd name="connsiteY15" fmla="*/ 426244 h 1312156"/>
                <a:gd name="connsiteX16" fmla="*/ 2452688 w 2688431"/>
                <a:gd name="connsiteY16" fmla="*/ 259556 h 1312156"/>
                <a:gd name="connsiteX17" fmla="*/ 2569369 w 2688431"/>
                <a:gd name="connsiteY17" fmla="*/ 733425 h 1312156"/>
                <a:gd name="connsiteX18" fmla="*/ 2688431 w 2688431"/>
                <a:gd name="connsiteY18" fmla="*/ 1088231 h 1312156"/>
                <a:gd name="connsiteX0" fmla="*/ 2688431 w 2688431"/>
                <a:gd name="connsiteY0" fmla="*/ 1088231 h 1325239"/>
                <a:gd name="connsiteX1" fmla="*/ 2486025 w 2688431"/>
                <a:gd name="connsiteY1" fmla="*/ 1190625 h 1325239"/>
                <a:gd name="connsiteX2" fmla="*/ 2019300 w 2688431"/>
                <a:gd name="connsiteY2" fmla="*/ 1288256 h 1325239"/>
                <a:gd name="connsiteX3" fmla="*/ 1545431 w 2688431"/>
                <a:gd name="connsiteY3" fmla="*/ 1312069 h 1325239"/>
                <a:gd name="connsiteX4" fmla="*/ 1231107 w 2688431"/>
                <a:gd name="connsiteY4" fmla="*/ 1321593 h 1325239"/>
                <a:gd name="connsiteX5" fmla="*/ 838200 w 2688431"/>
                <a:gd name="connsiteY5" fmla="*/ 1250156 h 1325239"/>
                <a:gd name="connsiteX6" fmla="*/ 545307 w 2688431"/>
                <a:gd name="connsiteY6" fmla="*/ 1164432 h 1325239"/>
                <a:gd name="connsiteX7" fmla="*/ 326231 w 2688431"/>
                <a:gd name="connsiteY7" fmla="*/ 1081087 h 1325239"/>
                <a:gd name="connsiteX8" fmla="*/ 188118 w 2688431"/>
                <a:gd name="connsiteY8" fmla="*/ 995363 h 1325239"/>
                <a:gd name="connsiteX9" fmla="*/ 107156 w 2688431"/>
                <a:gd name="connsiteY9" fmla="*/ 695325 h 1325239"/>
                <a:gd name="connsiteX10" fmla="*/ 69056 w 2688431"/>
                <a:gd name="connsiteY10" fmla="*/ 492919 h 1325239"/>
                <a:gd name="connsiteX11" fmla="*/ 26194 w 2688431"/>
                <a:gd name="connsiteY11" fmla="*/ 266700 h 1325239"/>
                <a:gd name="connsiteX12" fmla="*/ 2381 w 2688431"/>
                <a:gd name="connsiteY12" fmla="*/ 80963 h 1325239"/>
                <a:gd name="connsiteX13" fmla="*/ 0 w 2688431"/>
                <a:gd name="connsiteY13" fmla="*/ 0 h 1325239"/>
                <a:gd name="connsiteX14" fmla="*/ 892969 w 2688431"/>
                <a:gd name="connsiteY14" fmla="*/ 352425 h 1325239"/>
                <a:gd name="connsiteX15" fmla="*/ 1847850 w 2688431"/>
                <a:gd name="connsiteY15" fmla="*/ 426244 h 1325239"/>
                <a:gd name="connsiteX16" fmla="*/ 2452688 w 2688431"/>
                <a:gd name="connsiteY16" fmla="*/ 259556 h 1325239"/>
                <a:gd name="connsiteX17" fmla="*/ 2569369 w 2688431"/>
                <a:gd name="connsiteY17" fmla="*/ 733425 h 1325239"/>
                <a:gd name="connsiteX18" fmla="*/ 2688431 w 2688431"/>
                <a:gd name="connsiteY18" fmla="*/ 1088231 h 1325239"/>
                <a:gd name="connsiteX0" fmla="*/ 2688431 w 2688431"/>
                <a:gd name="connsiteY0" fmla="*/ 1088231 h 1344444"/>
                <a:gd name="connsiteX1" fmla="*/ 2486025 w 2688431"/>
                <a:gd name="connsiteY1" fmla="*/ 1190625 h 1344444"/>
                <a:gd name="connsiteX2" fmla="*/ 2019300 w 2688431"/>
                <a:gd name="connsiteY2" fmla="*/ 1288256 h 1344444"/>
                <a:gd name="connsiteX3" fmla="*/ 1619249 w 2688431"/>
                <a:gd name="connsiteY3" fmla="*/ 1343025 h 1344444"/>
                <a:gd name="connsiteX4" fmla="*/ 1231107 w 2688431"/>
                <a:gd name="connsiteY4" fmla="*/ 1321593 h 1344444"/>
                <a:gd name="connsiteX5" fmla="*/ 838200 w 2688431"/>
                <a:gd name="connsiteY5" fmla="*/ 1250156 h 1344444"/>
                <a:gd name="connsiteX6" fmla="*/ 545307 w 2688431"/>
                <a:gd name="connsiteY6" fmla="*/ 1164432 h 1344444"/>
                <a:gd name="connsiteX7" fmla="*/ 326231 w 2688431"/>
                <a:gd name="connsiteY7" fmla="*/ 1081087 h 1344444"/>
                <a:gd name="connsiteX8" fmla="*/ 188118 w 2688431"/>
                <a:gd name="connsiteY8" fmla="*/ 995363 h 1344444"/>
                <a:gd name="connsiteX9" fmla="*/ 107156 w 2688431"/>
                <a:gd name="connsiteY9" fmla="*/ 695325 h 1344444"/>
                <a:gd name="connsiteX10" fmla="*/ 69056 w 2688431"/>
                <a:gd name="connsiteY10" fmla="*/ 492919 h 1344444"/>
                <a:gd name="connsiteX11" fmla="*/ 26194 w 2688431"/>
                <a:gd name="connsiteY11" fmla="*/ 266700 h 1344444"/>
                <a:gd name="connsiteX12" fmla="*/ 2381 w 2688431"/>
                <a:gd name="connsiteY12" fmla="*/ 80963 h 1344444"/>
                <a:gd name="connsiteX13" fmla="*/ 0 w 2688431"/>
                <a:gd name="connsiteY13" fmla="*/ 0 h 1344444"/>
                <a:gd name="connsiteX14" fmla="*/ 892969 w 2688431"/>
                <a:gd name="connsiteY14" fmla="*/ 352425 h 1344444"/>
                <a:gd name="connsiteX15" fmla="*/ 1847850 w 2688431"/>
                <a:gd name="connsiteY15" fmla="*/ 426244 h 1344444"/>
                <a:gd name="connsiteX16" fmla="*/ 2452688 w 2688431"/>
                <a:gd name="connsiteY16" fmla="*/ 259556 h 1344444"/>
                <a:gd name="connsiteX17" fmla="*/ 2569369 w 2688431"/>
                <a:gd name="connsiteY17" fmla="*/ 733425 h 1344444"/>
                <a:gd name="connsiteX18" fmla="*/ 2688431 w 2688431"/>
                <a:gd name="connsiteY18" fmla="*/ 1088231 h 1344444"/>
                <a:gd name="connsiteX0" fmla="*/ 2688431 w 2688431"/>
                <a:gd name="connsiteY0" fmla="*/ 1088231 h 1343324"/>
                <a:gd name="connsiteX1" fmla="*/ 2486025 w 2688431"/>
                <a:gd name="connsiteY1" fmla="*/ 1190625 h 1343324"/>
                <a:gd name="connsiteX2" fmla="*/ 2069306 w 2688431"/>
                <a:gd name="connsiteY2" fmla="*/ 1309688 h 1343324"/>
                <a:gd name="connsiteX3" fmla="*/ 1619249 w 2688431"/>
                <a:gd name="connsiteY3" fmla="*/ 1343025 h 1343324"/>
                <a:gd name="connsiteX4" fmla="*/ 1231107 w 2688431"/>
                <a:gd name="connsiteY4" fmla="*/ 1321593 h 1343324"/>
                <a:gd name="connsiteX5" fmla="*/ 838200 w 2688431"/>
                <a:gd name="connsiteY5" fmla="*/ 1250156 h 1343324"/>
                <a:gd name="connsiteX6" fmla="*/ 545307 w 2688431"/>
                <a:gd name="connsiteY6" fmla="*/ 1164432 h 1343324"/>
                <a:gd name="connsiteX7" fmla="*/ 326231 w 2688431"/>
                <a:gd name="connsiteY7" fmla="*/ 1081087 h 1343324"/>
                <a:gd name="connsiteX8" fmla="*/ 188118 w 2688431"/>
                <a:gd name="connsiteY8" fmla="*/ 995363 h 1343324"/>
                <a:gd name="connsiteX9" fmla="*/ 107156 w 2688431"/>
                <a:gd name="connsiteY9" fmla="*/ 695325 h 1343324"/>
                <a:gd name="connsiteX10" fmla="*/ 69056 w 2688431"/>
                <a:gd name="connsiteY10" fmla="*/ 492919 h 1343324"/>
                <a:gd name="connsiteX11" fmla="*/ 26194 w 2688431"/>
                <a:gd name="connsiteY11" fmla="*/ 266700 h 1343324"/>
                <a:gd name="connsiteX12" fmla="*/ 2381 w 2688431"/>
                <a:gd name="connsiteY12" fmla="*/ 80963 h 1343324"/>
                <a:gd name="connsiteX13" fmla="*/ 0 w 2688431"/>
                <a:gd name="connsiteY13" fmla="*/ 0 h 1343324"/>
                <a:gd name="connsiteX14" fmla="*/ 892969 w 2688431"/>
                <a:gd name="connsiteY14" fmla="*/ 352425 h 1343324"/>
                <a:gd name="connsiteX15" fmla="*/ 1847850 w 2688431"/>
                <a:gd name="connsiteY15" fmla="*/ 426244 h 1343324"/>
                <a:gd name="connsiteX16" fmla="*/ 2452688 w 2688431"/>
                <a:gd name="connsiteY16" fmla="*/ 259556 h 1343324"/>
                <a:gd name="connsiteX17" fmla="*/ 2569369 w 2688431"/>
                <a:gd name="connsiteY17" fmla="*/ 733425 h 1343324"/>
                <a:gd name="connsiteX18" fmla="*/ 2688431 w 2688431"/>
                <a:gd name="connsiteY18" fmla="*/ 1088231 h 1343324"/>
                <a:gd name="connsiteX0" fmla="*/ 2688431 w 2688431"/>
                <a:gd name="connsiteY0" fmla="*/ 1088231 h 1343324"/>
                <a:gd name="connsiteX1" fmla="*/ 2509837 w 2688431"/>
                <a:gd name="connsiteY1" fmla="*/ 1204912 h 1343324"/>
                <a:gd name="connsiteX2" fmla="*/ 2069306 w 2688431"/>
                <a:gd name="connsiteY2" fmla="*/ 1309688 h 1343324"/>
                <a:gd name="connsiteX3" fmla="*/ 1619249 w 2688431"/>
                <a:gd name="connsiteY3" fmla="*/ 1343025 h 1343324"/>
                <a:gd name="connsiteX4" fmla="*/ 1231107 w 2688431"/>
                <a:gd name="connsiteY4" fmla="*/ 1321593 h 1343324"/>
                <a:gd name="connsiteX5" fmla="*/ 838200 w 2688431"/>
                <a:gd name="connsiteY5" fmla="*/ 1250156 h 1343324"/>
                <a:gd name="connsiteX6" fmla="*/ 545307 w 2688431"/>
                <a:gd name="connsiteY6" fmla="*/ 1164432 h 1343324"/>
                <a:gd name="connsiteX7" fmla="*/ 326231 w 2688431"/>
                <a:gd name="connsiteY7" fmla="*/ 1081087 h 1343324"/>
                <a:gd name="connsiteX8" fmla="*/ 188118 w 2688431"/>
                <a:gd name="connsiteY8" fmla="*/ 995363 h 1343324"/>
                <a:gd name="connsiteX9" fmla="*/ 107156 w 2688431"/>
                <a:gd name="connsiteY9" fmla="*/ 695325 h 1343324"/>
                <a:gd name="connsiteX10" fmla="*/ 69056 w 2688431"/>
                <a:gd name="connsiteY10" fmla="*/ 492919 h 1343324"/>
                <a:gd name="connsiteX11" fmla="*/ 26194 w 2688431"/>
                <a:gd name="connsiteY11" fmla="*/ 266700 h 1343324"/>
                <a:gd name="connsiteX12" fmla="*/ 2381 w 2688431"/>
                <a:gd name="connsiteY12" fmla="*/ 80963 h 1343324"/>
                <a:gd name="connsiteX13" fmla="*/ 0 w 2688431"/>
                <a:gd name="connsiteY13" fmla="*/ 0 h 1343324"/>
                <a:gd name="connsiteX14" fmla="*/ 892969 w 2688431"/>
                <a:gd name="connsiteY14" fmla="*/ 352425 h 1343324"/>
                <a:gd name="connsiteX15" fmla="*/ 1847850 w 2688431"/>
                <a:gd name="connsiteY15" fmla="*/ 426244 h 1343324"/>
                <a:gd name="connsiteX16" fmla="*/ 2452688 w 2688431"/>
                <a:gd name="connsiteY16" fmla="*/ 259556 h 1343324"/>
                <a:gd name="connsiteX17" fmla="*/ 2569369 w 2688431"/>
                <a:gd name="connsiteY17" fmla="*/ 733425 h 1343324"/>
                <a:gd name="connsiteX18" fmla="*/ 2688431 w 2688431"/>
                <a:gd name="connsiteY18" fmla="*/ 1088231 h 1343324"/>
                <a:gd name="connsiteX0" fmla="*/ 2705099 w 2705099"/>
                <a:gd name="connsiteY0" fmla="*/ 1112043 h 1343324"/>
                <a:gd name="connsiteX1" fmla="*/ 2509837 w 2705099"/>
                <a:gd name="connsiteY1" fmla="*/ 1204912 h 1343324"/>
                <a:gd name="connsiteX2" fmla="*/ 2069306 w 2705099"/>
                <a:gd name="connsiteY2" fmla="*/ 1309688 h 1343324"/>
                <a:gd name="connsiteX3" fmla="*/ 1619249 w 2705099"/>
                <a:gd name="connsiteY3" fmla="*/ 1343025 h 1343324"/>
                <a:gd name="connsiteX4" fmla="*/ 1231107 w 2705099"/>
                <a:gd name="connsiteY4" fmla="*/ 1321593 h 1343324"/>
                <a:gd name="connsiteX5" fmla="*/ 838200 w 2705099"/>
                <a:gd name="connsiteY5" fmla="*/ 1250156 h 1343324"/>
                <a:gd name="connsiteX6" fmla="*/ 545307 w 2705099"/>
                <a:gd name="connsiteY6" fmla="*/ 1164432 h 1343324"/>
                <a:gd name="connsiteX7" fmla="*/ 326231 w 2705099"/>
                <a:gd name="connsiteY7" fmla="*/ 1081087 h 1343324"/>
                <a:gd name="connsiteX8" fmla="*/ 188118 w 2705099"/>
                <a:gd name="connsiteY8" fmla="*/ 995363 h 1343324"/>
                <a:gd name="connsiteX9" fmla="*/ 107156 w 2705099"/>
                <a:gd name="connsiteY9" fmla="*/ 695325 h 1343324"/>
                <a:gd name="connsiteX10" fmla="*/ 69056 w 2705099"/>
                <a:gd name="connsiteY10" fmla="*/ 492919 h 1343324"/>
                <a:gd name="connsiteX11" fmla="*/ 26194 w 2705099"/>
                <a:gd name="connsiteY11" fmla="*/ 266700 h 1343324"/>
                <a:gd name="connsiteX12" fmla="*/ 2381 w 2705099"/>
                <a:gd name="connsiteY12" fmla="*/ 80963 h 1343324"/>
                <a:gd name="connsiteX13" fmla="*/ 0 w 2705099"/>
                <a:gd name="connsiteY13" fmla="*/ 0 h 1343324"/>
                <a:gd name="connsiteX14" fmla="*/ 892969 w 2705099"/>
                <a:gd name="connsiteY14" fmla="*/ 352425 h 1343324"/>
                <a:gd name="connsiteX15" fmla="*/ 1847850 w 2705099"/>
                <a:gd name="connsiteY15" fmla="*/ 426244 h 1343324"/>
                <a:gd name="connsiteX16" fmla="*/ 2452688 w 2705099"/>
                <a:gd name="connsiteY16" fmla="*/ 259556 h 1343324"/>
                <a:gd name="connsiteX17" fmla="*/ 2569369 w 2705099"/>
                <a:gd name="connsiteY17" fmla="*/ 733425 h 1343324"/>
                <a:gd name="connsiteX18" fmla="*/ 2705099 w 2705099"/>
                <a:gd name="connsiteY18" fmla="*/ 1112043 h 1343324"/>
                <a:gd name="connsiteX0" fmla="*/ 2681287 w 2681287"/>
                <a:gd name="connsiteY0" fmla="*/ 1147762 h 1343324"/>
                <a:gd name="connsiteX1" fmla="*/ 2509837 w 2681287"/>
                <a:gd name="connsiteY1" fmla="*/ 1204912 h 1343324"/>
                <a:gd name="connsiteX2" fmla="*/ 2069306 w 2681287"/>
                <a:gd name="connsiteY2" fmla="*/ 1309688 h 1343324"/>
                <a:gd name="connsiteX3" fmla="*/ 1619249 w 2681287"/>
                <a:gd name="connsiteY3" fmla="*/ 1343025 h 1343324"/>
                <a:gd name="connsiteX4" fmla="*/ 1231107 w 2681287"/>
                <a:gd name="connsiteY4" fmla="*/ 1321593 h 1343324"/>
                <a:gd name="connsiteX5" fmla="*/ 838200 w 2681287"/>
                <a:gd name="connsiteY5" fmla="*/ 1250156 h 1343324"/>
                <a:gd name="connsiteX6" fmla="*/ 545307 w 2681287"/>
                <a:gd name="connsiteY6" fmla="*/ 1164432 h 1343324"/>
                <a:gd name="connsiteX7" fmla="*/ 326231 w 2681287"/>
                <a:gd name="connsiteY7" fmla="*/ 1081087 h 1343324"/>
                <a:gd name="connsiteX8" fmla="*/ 188118 w 2681287"/>
                <a:gd name="connsiteY8" fmla="*/ 995363 h 1343324"/>
                <a:gd name="connsiteX9" fmla="*/ 107156 w 2681287"/>
                <a:gd name="connsiteY9" fmla="*/ 695325 h 1343324"/>
                <a:gd name="connsiteX10" fmla="*/ 69056 w 2681287"/>
                <a:gd name="connsiteY10" fmla="*/ 492919 h 1343324"/>
                <a:gd name="connsiteX11" fmla="*/ 26194 w 2681287"/>
                <a:gd name="connsiteY11" fmla="*/ 266700 h 1343324"/>
                <a:gd name="connsiteX12" fmla="*/ 2381 w 2681287"/>
                <a:gd name="connsiteY12" fmla="*/ 80963 h 1343324"/>
                <a:gd name="connsiteX13" fmla="*/ 0 w 2681287"/>
                <a:gd name="connsiteY13" fmla="*/ 0 h 1343324"/>
                <a:gd name="connsiteX14" fmla="*/ 892969 w 2681287"/>
                <a:gd name="connsiteY14" fmla="*/ 352425 h 1343324"/>
                <a:gd name="connsiteX15" fmla="*/ 1847850 w 2681287"/>
                <a:gd name="connsiteY15" fmla="*/ 426244 h 1343324"/>
                <a:gd name="connsiteX16" fmla="*/ 2452688 w 2681287"/>
                <a:gd name="connsiteY16" fmla="*/ 259556 h 1343324"/>
                <a:gd name="connsiteX17" fmla="*/ 2569369 w 2681287"/>
                <a:gd name="connsiteY17" fmla="*/ 733425 h 1343324"/>
                <a:gd name="connsiteX18" fmla="*/ 2681287 w 2681287"/>
                <a:gd name="connsiteY18" fmla="*/ 1147762 h 1343324"/>
                <a:gd name="connsiteX0" fmla="*/ 2681287 w 2681287"/>
                <a:gd name="connsiteY0" fmla="*/ 1147762 h 1343324"/>
                <a:gd name="connsiteX1" fmla="*/ 2509837 w 2681287"/>
                <a:gd name="connsiteY1" fmla="*/ 1204912 h 1343324"/>
                <a:gd name="connsiteX2" fmla="*/ 2069306 w 2681287"/>
                <a:gd name="connsiteY2" fmla="*/ 1309688 h 1343324"/>
                <a:gd name="connsiteX3" fmla="*/ 1619249 w 2681287"/>
                <a:gd name="connsiteY3" fmla="*/ 1343025 h 1343324"/>
                <a:gd name="connsiteX4" fmla="*/ 1231107 w 2681287"/>
                <a:gd name="connsiteY4" fmla="*/ 1321593 h 1343324"/>
                <a:gd name="connsiteX5" fmla="*/ 838200 w 2681287"/>
                <a:gd name="connsiteY5" fmla="*/ 1250156 h 1343324"/>
                <a:gd name="connsiteX6" fmla="*/ 545307 w 2681287"/>
                <a:gd name="connsiteY6" fmla="*/ 1164432 h 1343324"/>
                <a:gd name="connsiteX7" fmla="*/ 326231 w 2681287"/>
                <a:gd name="connsiteY7" fmla="*/ 1081087 h 1343324"/>
                <a:gd name="connsiteX8" fmla="*/ 188118 w 2681287"/>
                <a:gd name="connsiteY8" fmla="*/ 995363 h 1343324"/>
                <a:gd name="connsiteX9" fmla="*/ 107156 w 2681287"/>
                <a:gd name="connsiteY9" fmla="*/ 695325 h 1343324"/>
                <a:gd name="connsiteX10" fmla="*/ 69056 w 2681287"/>
                <a:gd name="connsiteY10" fmla="*/ 492919 h 1343324"/>
                <a:gd name="connsiteX11" fmla="*/ 26194 w 2681287"/>
                <a:gd name="connsiteY11" fmla="*/ 266700 h 1343324"/>
                <a:gd name="connsiteX12" fmla="*/ 2381 w 2681287"/>
                <a:gd name="connsiteY12" fmla="*/ 80963 h 1343324"/>
                <a:gd name="connsiteX13" fmla="*/ 0 w 2681287"/>
                <a:gd name="connsiteY13" fmla="*/ 0 h 1343324"/>
                <a:gd name="connsiteX14" fmla="*/ 892969 w 2681287"/>
                <a:gd name="connsiteY14" fmla="*/ 352425 h 1343324"/>
                <a:gd name="connsiteX15" fmla="*/ 1847850 w 2681287"/>
                <a:gd name="connsiteY15" fmla="*/ 426244 h 1343324"/>
                <a:gd name="connsiteX16" fmla="*/ 2440782 w 2681287"/>
                <a:gd name="connsiteY16" fmla="*/ 261937 h 1343324"/>
                <a:gd name="connsiteX17" fmla="*/ 2569369 w 2681287"/>
                <a:gd name="connsiteY17" fmla="*/ 733425 h 1343324"/>
                <a:gd name="connsiteX18" fmla="*/ 2681287 w 2681287"/>
                <a:gd name="connsiteY18" fmla="*/ 1147762 h 1343324"/>
                <a:gd name="connsiteX0" fmla="*/ 2695574 w 2695574"/>
                <a:gd name="connsiteY0" fmla="*/ 1145381 h 1343324"/>
                <a:gd name="connsiteX1" fmla="*/ 2509837 w 2695574"/>
                <a:gd name="connsiteY1" fmla="*/ 1204912 h 1343324"/>
                <a:gd name="connsiteX2" fmla="*/ 2069306 w 2695574"/>
                <a:gd name="connsiteY2" fmla="*/ 1309688 h 1343324"/>
                <a:gd name="connsiteX3" fmla="*/ 1619249 w 2695574"/>
                <a:gd name="connsiteY3" fmla="*/ 1343025 h 1343324"/>
                <a:gd name="connsiteX4" fmla="*/ 1231107 w 2695574"/>
                <a:gd name="connsiteY4" fmla="*/ 1321593 h 1343324"/>
                <a:gd name="connsiteX5" fmla="*/ 838200 w 2695574"/>
                <a:gd name="connsiteY5" fmla="*/ 1250156 h 1343324"/>
                <a:gd name="connsiteX6" fmla="*/ 545307 w 2695574"/>
                <a:gd name="connsiteY6" fmla="*/ 1164432 h 1343324"/>
                <a:gd name="connsiteX7" fmla="*/ 326231 w 2695574"/>
                <a:gd name="connsiteY7" fmla="*/ 1081087 h 1343324"/>
                <a:gd name="connsiteX8" fmla="*/ 188118 w 2695574"/>
                <a:gd name="connsiteY8" fmla="*/ 995363 h 1343324"/>
                <a:gd name="connsiteX9" fmla="*/ 107156 w 2695574"/>
                <a:gd name="connsiteY9" fmla="*/ 695325 h 1343324"/>
                <a:gd name="connsiteX10" fmla="*/ 69056 w 2695574"/>
                <a:gd name="connsiteY10" fmla="*/ 492919 h 1343324"/>
                <a:gd name="connsiteX11" fmla="*/ 26194 w 2695574"/>
                <a:gd name="connsiteY11" fmla="*/ 266700 h 1343324"/>
                <a:gd name="connsiteX12" fmla="*/ 2381 w 2695574"/>
                <a:gd name="connsiteY12" fmla="*/ 80963 h 1343324"/>
                <a:gd name="connsiteX13" fmla="*/ 0 w 2695574"/>
                <a:gd name="connsiteY13" fmla="*/ 0 h 1343324"/>
                <a:gd name="connsiteX14" fmla="*/ 892969 w 2695574"/>
                <a:gd name="connsiteY14" fmla="*/ 352425 h 1343324"/>
                <a:gd name="connsiteX15" fmla="*/ 1847850 w 2695574"/>
                <a:gd name="connsiteY15" fmla="*/ 426244 h 1343324"/>
                <a:gd name="connsiteX16" fmla="*/ 2440782 w 2695574"/>
                <a:gd name="connsiteY16" fmla="*/ 261937 h 1343324"/>
                <a:gd name="connsiteX17" fmla="*/ 2569369 w 2695574"/>
                <a:gd name="connsiteY17" fmla="*/ 733425 h 1343324"/>
                <a:gd name="connsiteX18" fmla="*/ 2695574 w 2695574"/>
                <a:gd name="connsiteY18" fmla="*/ 1145381 h 1343324"/>
                <a:gd name="connsiteX0" fmla="*/ 2695574 w 2695574"/>
                <a:gd name="connsiteY0" fmla="*/ 1145381 h 1344179"/>
                <a:gd name="connsiteX1" fmla="*/ 2509837 w 2695574"/>
                <a:gd name="connsiteY1" fmla="*/ 1204912 h 1344179"/>
                <a:gd name="connsiteX2" fmla="*/ 2071687 w 2695574"/>
                <a:gd name="connsiteY2" fmla="*/ 1326357 h 1344179"/>
                <a:gd name="connsiteX3" fmla="*/ 1619249 w 2695574"/>
                <a:gd name="connsiteY3" fmla="*/ 1343025 h 1344179"/>
                <a:gd name="connsiteX4" fmla="*/ 1231107 w 2695574"/>
                <a:gd name="connsiteY4" fmla="*/ 1321593 h 1344179"/>
                <a:gd name="connsiteX5" fmla="*/ 838200 w 2695574"/>
                <a:gd name="connsiteY5" fmla="*/ 1250156 h 1344179"/>
                <a:gd name="connsiteX6" fmla="*/ 545307 w 2695574"/>
                <a:gd name="connsiteY6" fmla="*/ 1164432 h 1344179"/>
                <a:gd name="connsiteX7" fmla="*/ 326231 w 2695574"/>
                <a:gd name="connsiteY7" fmla="*/ 1081087 h 1344179"/>
                <a:gd name="connsiteX8" fmla="*/ 188118 w 2695574"/>
                <a:gd name="connsiteY8" fmla="*/ 995363 h 1344179"/>
                <a:gd name="connsiteX9" fmla="*/ 107156 w 2695574"/>
                <a:gd name="connsiteY9" fmla="*/ 695325 h 1344179"/>
                <a:gd name="connsiteX10" fmla="*/ 69056 w 2695574"/>
                <a:gd name="connsiteY10" fmla="*/ 492919 h 1344179"/>
                <a:gd name="connsiteX11" fmla="*/ 26194 w 2695574"/>
                <a:gd name="connsiteY11" fmla="*/ 266700 h 1344179"/>
                <a:gd name="connsiteX12" fmla="*/ 2381 w 2695574"/>
                <a:gd name="connsiteY12" fmla="*/ 80963 h 1344179"/>
                <a:gd name="connsiteX13" fmla="*/ 0 w 2695574"/>
                <a:gd name="connsiteY13" fmla="*/ 0 h 1344179"/>
                <a:gd name="connsiteX14" fmla="*/ 892969 w 2695574"/>
                <a:gd name="connsiteY14" fmla="*/ 352425 h 1344179"/>
                <a:gd name="connsiteX15" fmla="*/ 1847850 w 2695574"/>
                <a:gd name="connsiteY15" fmla="*/ 426244 h 1344179"/>
                <a:gd name="connsiteX16" fmla="*/ 2440782 w 2695574"/>
                <a:gd name="connsiteY16" fmla="*/ 261937 h 1344179"/>
                <a:gd name="connsiteX17" fmla="*/ 2569369 w 2695574"/>
                <a:gd name="connsiteY17" fmla="*/ 733425 h 1344179"/>
                <a:gd name="connsiteX18" fmla="*/ 2695574 w 2695574"/>
                <a:gd name="connsiteY18" fmla="*/ 1145381 h 1344179"/>
                <a:gd name="connsiteX0" fmla="*/ 2695574 w 2695574"/>
                <a:gd name="connsiteY0" fmla="*/ 1145381 h 1343490"/>
                <a:gd name="connsiteX1" fmla="*/ 2516981 w 2695574"/>
                <a:gd name="connsiteY1" fmla="*/ 1226343 h 1343490"/>
                <a:gd name="connsiteX2" fmla="*/ 2071687 w 2695574"/>
                <a:gd name="connsiteY2" fmla="*/ 1326357 h 1343490"/>
                <a:gd name="connsiteX3" fmla="*/ 1619249 w 2695574"/>
                <a:gd name="connsiteY3" fmla="*/ 1343025 h 1343490"/>
                <a:gd name="connsiteX4" fmla="*/ 1231107 w 2695574"/>
                <a:gd name="connsiteY4" fmla="*/ 1321593 h 1343490"/>
                <a:gd name="connsiteX5" fmla="*/ 838200 w 2695574"/>
                <a:gd name="connsiteY5" fmla="*/ 1250156 h 1343490"/>
                <a:gd name="connsiteX6" fmla="*/ 545307 w 2695574"/>
                <a:gd name="connsiteY6" fmla="*/ 1164432 h 1343490"/>
                <a:gd name="connsiteX7" fmla="*/ 326231 w 2695574"/>
                <a:gd name="connsiteY7" fmla="*/ 1081087 h 1343490"/>
                <a:gd name="connsiteX8" fmla="*/ 188118 w 2695574"/>
                <a:gd name="connsiteY8" fmla="*/ 995363 h 1343490"/>
                <a:gd name="connsiteX9" fmla="*/ 107156 w 2695574"/>
                <a:gd name="connsiteY9" fmla="*/ 695325 h 1343490"/>
                <a:gd name="connsiteX10" fmla="*/ 69056 w 2695574"/>
                <a:gd name="connsiteY10" fmla="*/ 492919 h 1343490"/>
                <a:gd name="connsiteX11" fmla="*/ 26194 w 2695574"/>
                <a:gd name="connsiteY11" fmla="*/ 266700 h 1343490"/>
                <a:gd name="connsiteX12" fmla="*/ 2381 w 2695574"/>
                <a:gd name="connsiteY12" fmla="*/ 80963 h 1343490"/>
                <a:gd name="connsiteX13" fmla="*/ 0 w 2695574"/>
                <a:gd name="connsiteY13" fmla="*/ 0 h 1343490"/>
                <a:gd name="connsiteX14" fmla="*/ 892969 w 2695574"/>
                <a:gd name="connsiteY14" fmla="*/ 352425 h 1343490"/>
                <a:gd name="connsiteX15" fmla="*/ 1847850 w 2695574"/>
                <a:gd name="connsiteY15" fmla="*/ 426244 h 1343490"/>
                <a:gd name="connsiteX16" fmla="*/ 2440782 w 2695574"/>
                <a:gd name="connsiteY16" fmla="*/ 261937 h 1343490"/>
                <a:gd name="connsiteX17" fmla="*/ 2569369 w 2695574"/>
                <a:gd name="connsiteY17" fmla="*/ 733425 h 1343490"/>
                <a:gd name="connsiteX18" fmla="*/ 2695574 w 2695574"/>
                <a:gd name="connsiteY18" fmla="*/ 1145381 h 1343490"/>
                <a:gd name="connsiteX0" fmla="*/ 2700336 w 2700336"/>
                <a:gd name="connsiteY0" fmla="*/ 1183481 h 1343490"/>
                <a:gd name="connsiteX1" fmla="*/ 2516981 w 2700336"/>
                <a:gd name="connsiteY1" fmla="*/ 1226343 h 1343490"/>
                <a:gd name="connsiteX2" fmla="*/ 2071687 w 2700336"/>
                <a:gd name="connsiteY2" fmla="*/ 1326357 h 1343490"/>
                <a:gd name="connsiteX3" fmla="*/ 1619249 w 2700336"/>
                <a:gd name="connsiteY3" fmla="*/ 1343025 h 1343490"/>
                <a:gd name="connsiteX4" fmla="*/ 1231107 w 2700336"/>
                <a:gd name="connsiteY4" fmla="*/ 1321593 h 1343490"/>
                <a:gd name="connsiteX5" fmla="*/ 838200 w 2700336"/>
                <a:gd name="connsiteY5" fmla="*/ 1250156 h 1343490"/>
                <a:gd name="connsiteX6" fmla="*/ 545307 w 2700336"/>
                <a:gd name="connsiteY6" fmla="*/ 1164432 h 1343490"/>
                <a:gd name="connsiteX7" fmla="*/ 326231 w 2700336"/>
                <a:gd name="connsiteY7" fmla="*/ 1081087 h 1343490"/>
                <a:gd name="connsiteX8" fmla="*/ 188118 w 2700336"/>
                <a:gd name="connsiteY8" fmla="*/ 995363 h 1343490"/>
                <a:gd name="connsiteX9" fmla="*/ 107156 w 2700336"/>
                <a:gd name="connsiteY9" fmla="*/ 695325 h 1343490"/>
                <a:gd name="connsiteX10" fmla="*/ 69056 w 2700336"/>
                <a:gd name="connsiteY10" fmla="*/ 492919 h 1343490"/>
                <a:gd name="connsiteX11" fmla="*/ 26194 w 2700336"/>
                <a:gd name="connsiteY11" fmla="*/ 266700 h 1343490"/>
                <a:gd name="connsiteX12" fmla="*/ 2381 w 2700336"/>
                <a:gd name="connsiteY12" fmla="*/ 80963 h 1343490"/>
                <a:gd name="connsiteX13" fmla="*/ 0 w 2700336"/>
                <a:gd name="connsiteY13" fmla="*/ 0 h 1343490"/>
                <a:gd name="connsiteX14" fmla="*/ 892969 w 2700336"/>
                <a:gd name="connsiteY14" fmla="*/ 352425 h 1343490"/>
                <a:gd name="connsiteX15" fmla="*/ 1847850 w 2700336"/>
                <a:gd name="connsiteY15" fmla="*/ 426244 h 1343490"/>
                <a:gd name="connsiteX16" fmla="*/ 2440782 w 2700336"/>
                <a:gd name="connsiteY16" fmla="*/ 261937 h 1343490"/>
                <a:gd name="connsiteX17" fmla="*/ 2569369 w 2700336"/>
                <a:gd name="connsiteY17" fmla="*/ 733425 h 1343490"/>
                <a:gd name="connsiteX18" fmla="*/ 2700336 w 2700336"/>
                <a:gd name="connsiteY18" fmla="*/ 1183481 h 1343490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45307 w 2700336"/>
                <a:gd name="connsiteY6" fmla="*/ 1164432 h 1343251"/>
                <a:gd name="connsiteX7" fmla="*/ 326231 w 2700336"/>
                <a:gd name="connsiteY7" fmla="*/ 1081087 h 1343251"/>
                <a:gd name="connsiteX8" fmla="*/ 188118 w 2700336"/>
                <a:gd name="connsiteY8" fmla="*/ 99536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45307 w 2700336"/>
                <a:gd name="connsiteY6" fmla="*/ 1164432 h 1343251"/>
                <a:gd name="connsiteX7" fmla="*/ 326231 w 2700336"/>
                <a:gd name="connsiteY7" fmla="*/ 1081087 h 1343251"/>
                <a:gd name="connsiteX8" fmla="*/ 163180 w 2700336"/>
                <a:gd name="connsiteY8" fmla="*/ 90392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45307 w 2700336"/>
                <a:gd name="connsiteY6" fmla="*/ 1164432 h 1343251"/>
                <a:gd name="connsiteX7" fmla="*/ 330993 w 2700336"/>
                <a:gd name="connsiteY7" fmla="*/ 1035843 h 1343251"/>
                <a:gd name="connsiteX8" fmla="*/ 163180 w 2700336"/>
                <a:gd name="connsiteY8" fmla="*/ 90392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59595 w 2700336"/>
                <a:gd name="connsiteY6" fmla="*/ 1147763 h 1343251"/>
                <a:gd name="connsiteX7" fmla="*/ 330993 w 2700336"/>
                <a:gd name="connsiteY7" fmla="*/ 1035843 h 1343251"/>
                <a:gd name="connsiteX8" fmla="*/ 163180 w 2700336"/>
                <a:gd name="connsiteY8" fmla="*/ 903923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59595 w 2700336"/>
                <a:gd name="connsiteY6" fmla="*/ 1147763 h 1343251"/>
                <a:gd name="connsiteX7" fmla="*/ 330993 w 2700336"/>
                <a:gd name="connsiteY7" fmla="*/ 1035843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59595 w 2700336"/>
                <a:gd name="connsiteY6" fmla="*/ 1147763 h 1343251"/>
                <a:gd name="connsiteX7" fmla="*/ 347662 w 2700336"/>
                <a:gd name="connsiteY7" fmla="*/ 1028700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38200 w 2700336"/>
                <a:gd name="connsiteY5" fmla="*/ 1250156 h 1343251"/>
                <a:gd name="connsiteX6" fmla="*/ 569120 w 2700336"/>
                <a:gd name="connsiteY6" fmla="*/ 1140619 h 1343251"/>
                <a:gd name="connsiteX7" fmla="*/ 347662 w 2700336"/>
                <a:gd name="connsiteY7" fmla="*/ 1028700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3251"/>
                <a:gd name="connsiteX1" fmla="*/ 2519362 w 2700336"/>
                <a:gd name="connsiteY1" fmla="*/ 1240631 h 1343251"/>
                <a:gd name="connsiteX2" fmla="*/ 2071687 w 2700336"/>
                <a:gd name="connsiteY2" fmla="*/ 1326357 h 1343251"/>
                <a:gd name="connsiteX3" fmla="*/ 1619249 w 2700336"/>
                <a:gd name="connsiteY3" fmla="*/ 1343025 h 1343251"/>
                <a:gd name="connsiteX4" fmla="*/ 1231107 w 2700336"/>
                <a:gd name="connsiteY4" fmla="*/ 1321593 h 1343251"/>
                <a:gd name="connsiteX5" fmla="*/ 828675 w 2700336"/>
                <a:gd name="connsiteY5" fmla="*/ 1243012 h 1343251"/>
                <a:gd name="connsiteX6" fmla="*/ 569120 w 2700336"/>
                <a:gd name="connsiteY6" fmla="*/ 1140619 h 1343251"/>
                <a:gd name="connsiteX7" fmla="*/ 347662 w 2700336"/>
                <a:gd name="connsiteY7" fmla="*/ 1028700 h 1343251"/>
                <a:gd name="connsiteX8" fmla="*/ 151273 w 2700336"/>
                <a:gd name="connsiteY8" fmla="*/ 877729 h 1343251"/>
                <a:gd name="connsiteX9" fmla="*/ 107156 w 2700336"/>
                <a:gd name="connsiteY9" fmla="*/ 695325 h 1343251"/>
                <a:gd name="connsiteX10" fmla="*/ 69056 w 2700336"/>
                <a:gd name="connsiteY10" fmla="*/ 492919 h 1343251"/>
                <a:gd name="connsiteX11" fmla="*/ 26194 w 2700336"/>
                <a:gd name="connsiteY11" fmla="*/ 266700 h 1343251"/>
                <a:gd name="connsiteX12" fmla="*/ 2381 w 2700336"/>
                <a:gd name="connsiteY12" fmla="*/ 80963 h 1343251"/>
                <a:gd name="connsiteX13" fmla="*/ 0 w 2700336"/>
                <a:gd name="connsiteY13" fmla="*/ 0 h 1343251"/>
                <a:gd name="connsiteX14" fmla="*/ 892969 w 2700336"/>
                <a:gd name="connsiteY14" fmla="*/ 352425 h 1343251"/>
                <a:gd name="connsiteX15" fmla="*/ 1847850 w 2700336"/>
                <a:gd name="connsiteY15" fmla="*/ 426244 h 1343251"/>
                <a:gd name="connsiteX16" fmla="*/ 2440782 w 2700336"/>
                <a:gd name="connsiteY16" fmla="*/ 261937 h 1343251"/>
                <a:gd name="connsiteX17" fmla="*/ 2569369 w 2700336"/>
                <a:gd name="connsiteY17" fmla="*/ 733425 h 1343251"/>
                <a:gd name="connsiteX18" fmla="*/ 2700336 w 2700336"/>
                <a:gd name="connsiteY18" fmla="*/ 1183481 h 1343251"/>
                <a:gd name="connsiteX0" fmla="*/ 2700336 w 2700336"/>
                <a:gd name="connsiteY0" fmla="*/ 1183481 h 1344277"/>
                <a:gd name="connsiteX1" fmla="*/ 2505074 w 2700336"/>
                <a:gd name="connsiteY1" fmla="*/ 1202531 h 1344277"/>
                <a:gd name="connsiteX2" fmla="*/ 2071687 w 2700336"/>
                <a:gd name="connsiteY2" fmla="*/ 1326357 h 1344277"/>
                <a:gd name="connsiteX3" fmla="*/ 1619249 w 2700336"/>
                <a:gd name="connsiteY3" fmla="*/ 1343025 h 1344277"/>
                <a:gd name="connsiteX4" fmla="*/ 1231107 w 2700336"/>
                <a:gd name="connsiteY4" fmla="*/ 1321593 h 1344277"/>
                <a:gd name="connsiteX5" fmla="*/ 828675 w 2700336"/>
                <a:gd name="connsiteY5" fmla="*/ 1243012 h 1344277"/>
                <a:gd name="connsiteX6" fmla="*/ 569120 w 2700336"/>
                <a:gd name="connsiteY6" fmla="*/ 1140619 h 1344277"/>
                <a:gd name="connsiteX7" fmla="*/ 347662 w 2700336"/>
                <a:gd name="connsiteY7" fmla="*/ 1028700 h 1344277"/>
                <a:gd name="connsiteX8" fmla="*/ 151273 w 2700336"/>
                <a:gd name="connsiteY8" fmla="*/ 877729 h 1344277"/>
                <a:gd name="connsiteX9" fmla="*/ 107156 w 2700336"/>
                <a:gd name="connsiteY9" fmla="*/ 695325 h 1344277"/>
                <a:gd name="connsiteX10" fmla="*/ 69056 w 2700336"/>
                <a:gd name="connsiteY10" fmla="*/ 492919 h 1344277"/>
                <a:gd name="connsiteX11" fmla="*/ 26194 w 2700336"/>
                <a:gd name="connsiteY11" fmla="*/ 266700 h 1344277"/>
                <a:gd name="connsiteX12" fmla="*/ 2381 w 2700336"/>
                <a:gd name="connsiteY12" fmla="*/ 80963 h 1344277"/>
                <a:gd name="connsiteX13" fmla="*/ 0 w 2700336"/>
                <a:gd name="connsiteY13" fmla="*/ 0 h 1344277"/>
                <a:gd name="connsiteX14" fmla="*/ 892969 w 2700336"/>
                <a:gd name="connsiteY14" fmla="*/ 352425 h 1344277"/>
                <a:gd name="connsiteX15" fmla="*/ 1847850 w 2700336"/>
                <a:gd name="connsiteY15" fmla="*/ 426244 h 1344277"/>
                <a:gd name="connsiteX16" fmla="*/ 2440782 w 2700336"/>
                <a:gd name="connsiteY16" fmla="*/ 261937 h 1344277"/>
                <a:gd name="connsiteX17" fmla="*/ 2569369 w 2700336"/>
                <a:gd name="connsiteY17" fmla="*/ 733425 h 1344277"/>
                <a:gd name="connsiteX18" fmla="*/ 2700336 w 2700336"/>
                <a:gd name="connsiteY18" fmla="*/ 1183481 h 1344277"/>
                <a:gd name="connsiteX0" fmla="*/ 2688430 w 2688430"/>
                <a:gd name="connsiteY0" fmla="*/ 1123950 h 1344277"/>
                <a:gd name="connsiteX1" fmla="*/ 2505074 w 2688430"/>
                <a:gd name="connsiteY1" fmla="*/ 1202531 h 1344277"/>
                <a:gd name="connsiteX2" fmla="*/ 2071687 w 2688430"/>
                <a:gd name="connsiteY2" fmla="*/ 1326357 h 1344277"/>
                <a:gd name="connsiteX3" fmla="*/ 1619249 w 2688430"/>
                <a:gd name="connsiteY3" fmla="*/ 1343025 h 1344277"/>
                <a:gd name="connsiteX4" fmla="*/ 1231107 w 2688430"/>
                <a:gd name="connsiteY4" fmla="*/ 1321593 h 1344277"/>
                <a:gd name="connsiteX5" fmla="*/ 828675 w 2688430"/>
                <a:gd name="connsiteY5" fmla="*/ 1243012 h 1344277"/>
                <a:gd name="connsiteX6" fmla="*/ 569120 w 2688430"/>
                <a:gd name="connsiteY6" fmla="*/ 1140619 h 1344277"/>
                <a:gd name="connsiteX7" fmla="*/ 347662 w 2688430"/>
                <a:gd name="connsiteY7" fmla="*/ 1028700 h 1344277"/>
                <a:gd name="connsiteX8" fmla="*/ 151273 w 2688430"/>
                <a:gd name="connsiteY8" fmla="*/ 877729 h 1344277"/>
                <a:gd name="connsiteX9" fmla="*/ 107156 w 2688430"/>
                <a:gd name="connsiteY9" fmla="*/ 695325 h 1344277"/>
                <a:gd name="connsiteX10" fmla="*/ 69056 w 2688430"/>
                <a:gd name="connsiteY10" fmla="*/ 492919 h 1344277"/>
                <a:gd name="connsiteX11" fmla="*/ 26194 w 2688430"/>
                <a:gd name="connsiteY11" fmla="*/ 266700 h 1344277"/>
                <a:gd name="connsiteX12" fmla="*/ 2381 w 2688430"/>
                <a:gd name="connsiteY12" fmla="*/ 80963 h 1344277"/>
                <a:gd name="connsiteX13" fmla="*/ 0 w 2688430"/>
                <a:gd name="connsiteY13" fmla="*/ 0 h 1344277"/>
                <a:gd name="connsiteX14" fmla="*/ 892969 w 2688430"/>
                <a:gd name="connsiteY14" fmla="*/ 352425 h 1344277"/>
                <a:gd name="connsiteX15" fmla="*/ 1847850 w 2688430"/>
                <a:gd name="connsiteY15" fmla="*/ 426244 h 1344277"/>
                <a:gd name="connsiteX16" fmla="*/ 2440782 w 2688430"/>
                <a:gd name="connsiteY16" fmla="*/ 261937 h 1344277"/>
                <a:gd name="connsiteX17" fmla="*/ 2569369 w 2688430"/>
                <a:gd name="connsiteY17" fmla="*/ 733425 h 1344277"/>
                <a:gd name="connsiteX18" fmla="*/ 2688430 w 2688430"/>
                <a:gd name="connsiteY18" fmla="*/ 1123950 h 1344277"/>
                <a:gd name="connsiteX0" fmla="*/ 2674143 w 2674143"/>
                <a:gd name="connsiteY0" fmla="*/ 1064418 h 1344277"/>
                <a:gd name="connsiteX1" fmla="*/ 2505074 w 2674143"/>
                <a:gd name="connsiteY1" fmla="*/ 1202531 h 1344277"/>
                <a:gd name="connsiteX2" fmla="*/ 2071687 w 2674143"/>
                <a:gd name="connsiteY2" fmla="*/ 1326357 h 1344277"/>
                <a:gd name="connsiteX3" fmla="*/ 1619249 w 2674143"/>
                <a:gd name="connsiteY3" fmla="*/ 1343025 h 1344277"/>
                <a:gd name="connsiteX4" fmla="*/ 1231107 w 2674143"/>
                <a:gd name="connsiteY4" fmla="*/ 1321593 h 1344277"/>
                <a:gd name="connsiteX5" fmla="*/ 828675 w 2674143"/>
                <a:gd name="connsiteY5" fmla="*/ 1243012 h 1344277"/>
                <a:gd name="connsiteX6" fmla="*/ 569120 w 2674143"/>
                <a:gd name="connsiteY6" fmla="*/ 1140619 h 1344277"/>
                <a:gd name="connsiteX7" fmla="*/ 347662 w 2674143"/>
                <a:gd name="connsiteY7" fmla="*/ 1028700 h 1344277"/>
                <a:gd name="connsiteX8" fmla="*/ 151273 w 2674143"/>
                <a:gd name="connsiteY8" fmla="*/ 877729 h 1344277"/>
                <a:gd name="connsiteX9" fmla="*/ 107156 w 2674143"/>
                <a:gd name="connsiteY9" fmla="*/ 695325 h 1344277"/>
                <a:gd name="connsiteX10" fmla="*/ 69056 w 2674143"/>
                <a:gd name="connsiteY10" fmla="*/ 492919 h 1344277"/>
                <a:gd name="connsiteX11" fmla="*/ 26194 w 2674143"/>
                <a:gd name="connsiteY11" fmla="*/ 266700 h 1344277"/>
                <a:gd name="connsiteX12" fmla="*/ 2381 w 2674143"/>
                <a:gd name="connsiteY12" fmla="*/ 80963 h 1344277"/>
                <a:gd name="connsiteX13" fmla="*/ 0 w 2674143"/>
                <a:gd name="connsiteY13" fmla="*/ 0 h 1344277"/>
                <a:gd name="connsiteX14" fmla="*/ 892969 w 2674143"/>
                <a:gd name="connsiteY14" fmla="*/ 352425 h 1344277"/>
                <a:gd name="connsiteX15" fmla="*/ 1847850 w 2674143"/>
                <a:gd name="connsiteY15" fmla="*/ 426244 h 1344277"/>
                <a:gd name="connsiteX16" fmla="*/ 2440782 w 2674143"/>
                <a:gd name="connsiteY16" fmla="*/ 261937 h 1344277"/>
                <a:gd name="connsiteX17" fmla="*/ 2569369 w 2674143"/>
                <a:gd name="connsiteY17" fmla="*/ 733425 h 1344277"/>
                <a:gd name="connsiteX18" fmla="*/ 2674143 w 2674143"/>
                <a:gd name="connsiteY18" fmla="*/ 1064418 h 1344277"/>
                <a:gd name="connsiteX0" fmla="*/ 2674143 w 2674143"/>
                <a:gd name="connsiteY0" fmla="*/ 1064418 h 1345548"/>
                <a:gd name="connsiteX1" fmla="*/ 2466974 w 2674143"/>
                <a:gd name="connsiteY1" fmla="*/ 1176337 h 1345548"/>
                <a:gd name="connsiteX2" fmla="*/ 2071687 w 2674143"/>
                <a:gd name="connsiteY2" fmla="*/ 1326357 h 1345548"/>
                <a:gd name="connsiteX3" fmla="*/ 1619249 w 2674143"/>
                <a:gd name="connsiteY3" fmla="*/ 1343025 h 1345548"/>
                <a:gd name="connsiteX4" fmla="*/ 1231107 w 2674143"/>
                <a:gd name="connsiteY4" fmla="*/ 1321593 h 1345548"/>
                <a:gd name="connsiteX5" fmla="*/ 828675 w 2674143"/>
                <a:gd name="connsiteY5" fmla="*/ 1243012 h 1345548"/>
                <a:gd name="connsiteX6" fmla="*/ 569120 w 2674143"/>
                <a:gd name="connsiteY6" fmla="*/ 1140619 h 1345548"/>
                <a:gd name="connsiteX7" fmla="*/ 347662 w 2674143"/>
                <a:gd name="connsiteY7" fmla="*/ 1028700 h 1345548"/>
                <a:gd name="connsiteX8" fmla="*/ 151273 w 2674143"/>
                <a:gd name="connsiteY8" fmla="*/ 877729 h 1345548"/>
                <a:gd name="connsiteX9" fmla="*/ 107156 w 2674143"/>
                <a:gd name="connsiteY9" fmla="*/ 695325 h 1345548"/>
                <a:gd name="connsiteX10" fmla="*/ 69056 w 2674143"/>
                <a:gd name="connsiteY10" fmla="*/ 492919 h 1345548"/>
                <a:gd name="connsiteX11" fmla="*/ 26194 w 2674143"/>
                <a:gd name="connsiteY11" fmla="*/ 266700 h 1345548"/>
                <a:gd name="connsiteX12" fmla="*/ 2381 w 2674143"/>
                <a:gd name="connsiteY12" fmla="*/ 80963 h 1345548"/>
                <a:gd name="connsiteX13" fmla="*/ 0 w 2674143"/>
                <a:gd name="connsiteY13" fmla="*/ 0 h 1345548"/>
                <a:gd name="connsiteX14" fmla="*/ 892969 w 2674143"/>
                <a:gd name="connsiteY14" fmla="*/ 352425 h 1345548"/>
                <a:gd name="connsiteX15" fmla="*/ 1847850 w 2674143"/>
                <a:gd name="connsiteY15" fmla="*/ 426244 h 1345548"/>
                <a:gd name="connsiteX16" fmla="*/ 2440782 w 2674143"/>
                <a:gd name="connsiteY16" fmla="*/ 261937 h 1345548"/>
                <a:gd name="connsiteX17" fmla="*/ 2569369 w 2674143"/>
                <a:gd name="connsiteY17" fmla="*/ 733425 h 1345548"/>
                <a:gd name="connsiteX18" fmla="*/ 2674143 w 2674143"/>
                <a:gd name="connsiteY18" fmla="*/ 1064418 h 1345548"/>
                <a:gd name="connsiteX0" fmla="*/ 2674143 w 2674143"/>
                <a:gd name="connsiteY0" fmla="*/ 1064418 h 1344835"/>
                <a:gd name="connsiteX1" fmla="*/ 2466974 w 2674143"/>
                <a:gd name="connsiteY1" fmla="*/ 1176337 h 1344835"/>
                <a:gd name="connsiteX2" fmla="*/ 2071687 w 2674143"/>
                <a:gd name="connsiteY2" fmla="*/ 1283495 h 1344835"/>
                <a:gd name="connsiteX3" fmla="*/ 1619249 w 2674143"/>
                <a:gd name="connsiteY3" fmla="*/ 1343025 h 1344835"/>
                <a:gd name="connsiteX4" fmla="*/ 1231107 w 2674143"/>
                <a:gd name="connsiteY4" fmla="*/ 1321593 h 1344835"/>
                <a:gd name="connsiteX5" fmla="*/ 828675 w 2674143"/>
                <a:gd name="connsiteY5" fmla="*/ 1243012 h 1344835"/>
                <a:gd name="connsiteX6" fmla="*/ 569120 w 2674143"/>
                <a:gd name="connsiteY6" fmla="*/ 1140619 h 1344835"/>
                <a:gd name="connsiteX7" fmla="*/ 347662 w 2674143"/>
                <a:gd name="connsiteY7" fmla="*/ 1028700 h 1344835"/>
                <a:gd name="connsiteX8" fmla="*/ 151273 w 2674143"/>
                <a:gd name="connsiteY8" fmla="*/ 877729 h 1344835"/>
                <a:gd name="connsiteX9" fmla="*/ 107156 w 2674143"/>
                <a:gd name="connsiteY9" fmla="*/ 695325 h 1344835"/>
                <a:gd name="connsiteX10" fmla="*/ 69056 w 2674143"/>
                <a:gd name="connsiteY10" fmla="*/ 492919 h 1344835"/>
                <a:gd name="connsiteX11" fmla="*/ 26194 w 2674143"/>
                <a:gd name="connsiteY11" fmla="*/ 266700 h 1344835"/>
                <a:gd name="connsiteX12" fmla="*/ 2381 w 2674143"/>
                <a:gd name="connsiteY12" fmla="*/ 80963 h 1344835"/>
                <a:gd name="connsiteX13" fmla="*/ 0 w 2674143"/>
                <a:gd name="connsiteY13" fmla="*/ 0 h 1344835"/>
                <a:gd name="connsiteX14" fmla="*/ 892969 w 2674143"/>
                <a:gd name="connsiteY14" fmla="*/ 352425 h 1344835"/>
                <a:gd name="connsiteX15" fmla="*/ 1847850 w 2674143"/>
                <a:gd name="connsiteY15" fmla="*/ 426244 h 1344835"/>
                <a:gd name="connsiteX16" fmla="*/ 2440782 w 2674143"/>
                <a:gd name="connsiteY16" fmla="*/ 261937 h 1344835"/>
                <a:gd name="connsiteX17" fmla="*/ 2569369 w 2674143"/>
                <a:gd name="connsiteY17" fmla="*/ 733425 h 1344835"/>
                <a:gd name="connsiteX18" fmla="*/ 2674143 w 2674143"/>
                <a:gd name="connsiteY18" fmla="*/ 1064418 h 1344835"/>
                <a:gd name="connsiteX0" fmla="*/ 2674143 w 2674143"/>
                <a:gd name="connsiteY0" fmla="*/ 1064418 h 1324433"/>
                <a:gd name="connsiteX1" fmla="*/ 2466974 w 2674143"/>
                <a:gd name="connsiteY1" fmla="*/ 1176337 h 1324433"/>
                <a:gd name="connsiteX2" fmla="*/ 2071687 w 2674143"/>
                <a:gd name="connsiteY2" fmla="*/ 1283495 h 1324433"/>
                <a:gd name="connsiteX3" fmla="*/ 1614487 w 2674143"/>
                <a:gd name="connsiteY3" fmla="*/ 1304925 h 1324433"/>
                <a:gd name="connsiteX4" fmla="*/ 1231107 w 2674143"/>
                <a:gd name="connsiteY4" fmla="*/ 1321593 h 1324433"/>
                <a:gd name="connsiteX5" fmla="*/ 828675 w 2674143"/>
                <a:gd name="connsiteY5" fmla="*/ 1243012 h 1324433"/>
                <a:gd name="connsiteX6" fmla="*/ 569120 w 2674143"/>
                <a:gd name="connsiteY6" fmla="*/ 1140619 h 1324433"/>
                <a:gd name="connsiteX7" fmla="*/ 347662 w 2674143"/>
                <a:gd name="connsiteY7" fmla="*/ 1028700 h 1324433"/>
                <a:gd name="connsiteX8" fmla="*/ 151273 w 2674143"/>
                <a:gd name="connsiteY8" fmla="*/ 877729 h 1324433"/>
                <a:gd name="connsiteX9" fmla="*/ 107156 w 2674143"/>
                <a:gd name="connsiteY9" fmla="*/ 695325 h 1324433"/>
                <a:gd name="connsiteX10" fmla="*/ 69056 w 2674143"/>
                <a:gd name="connsiteY10" fmla="*/ 492919 h 1324433"/>
                <a:gd name="connsiteX11" fmla="*/ 26194 w 2674143"/>
                <a:gd name="connsiteY11" fmla="*/ 266700 h 1324433"/>
                <a:gd name="connsiteX12" fmla="*/ 2381 w 2674143"/>
                <a:gd name="connsiteY12" fmla="*/ 80963 h 1324433"/>
                <a:gd name="connsiteX13" fmla="*/ 0 w 2674143"/>
                <a:gd name="connsiteY13" fmla="*/ 0 h 1324433"/>
                <a:gd name="connsiteX14" fmla="*/ 892969 w 2674143"/>
                <a:gd name="connsiteY14" fmla="*/ 352425 h 1324433"/>
                <a:gd name="connsiteX15" fmla="*/ 1847850 w 2674143"/>
                <a:gd name="connsiteY15" fmla="*/ 426244 h 1324433"/>
                <a:gd name="connsiteX16" fmla="*/ 2440782 w 2674143"/>
                <a:gd name="connsiteY16" fmla="*/ 261937 h 1324433"/>
                <a:gd name="connsiteX17" fmla="*/ 2569369 w 2674143"/>
                <a:gd name="connsiteY17" fmla="*/ 733425 h 1324433"/>
                <a:gd name="connsiteX18" fmla="*/ 2674143 w 2674143"/>
                <a:gd name="connsiteY18" fmla="*/ 1064418 h 1324433"/>
                <a:gd name="connsiteX0" fmla="*/ 2674143 w 2674143"/>
                <a:gd name="connsiteY0" fmla="*/ 1064418 h 1330251"/>
                <a:gd name="connsiteX1" fmla="*/ 2466974 w 2674143"/>
                <a:gd name="connsiteY1" fmla="*/ 1176337 h 1330251"/>
                <a:gd name="connsiteX2" fmla="*/ 2071687 w 2674143"/>
                <a:gd name="connsiteY2" fmla="*/ 1283495 h 1330251"/>
                <a:gd name="connsiteX3" fmla="*/ 1559718 w 2674143"/>
                <a:gd name="connsiteY3" fmla="*/ 1323975 h 1330251"/>
                <a:gd name="connsiteX4" fmla="*/ 1231107 w 2674143"/>
                <a:gd name="connsiteY4" fmla="*/ 1321593 h 1330251"/>
                <a:gd name="connsiteX5" fmla="*/ 828675 w 2674143"/>
                <a:gd name="connsiteY5" fmla="*/ 1243012 h 1330251"/>
                <a:gd name="connsiteX6" fmla="*/ 569120 w 2674143"/>
                <a:gd name="connsiteY6" fmla="*/ 1140619 h 1330251"/>
                <a:gd name="connsiteX7" fmla="*/ 347662 w 2674143"/>
                <a:gd name="connsiteY7" fmla="*/ 1028700 h 1330251"/>
                <a:gd name="connsiteX8" fmla="*/ 151273 w 2674143"/>
                <a:gd name="connsiteY8" fmla="*/ 877729 h 1330251"/>
                <a:gd name="connsiteX9" fmla="*/ 107156 w 2674143"/>
                <a:gd name="connsiteY9" fmla="*/ 695325 h 1330251"/>
                <a:gd name="connsiteX10" fmla="*/ 69056 w 2674143"/>
                <a:gd name="connsiteY10" fmla="*/ 492919 h 1330251"/>
                <a:gd name="connsiteX11" fmla="*/ 26194 w 2674143"/>
                <a:gd name="connsiteY11" fmla="*/ 266700 h 1330251"/>
                <a:gd name="connsiteX12" fmla="*/ 2381 w 2674143"/>
                <a:gd name="connsiteY12" fmla="*/ 80963 h 1330251"/>
                <a:gd name="connsiteX13" fmla="*/ 0 w 2674143"/>
                <a:gd name="connsiteY13" fmla="*/ 0 h 1330251"/>
                <a:gd name="connsiteX14" fmla="*/ 892969 w 2674143"/>
                <a:gd name="connsiteY14" fmla="*/ 352425 h 1330251"/>
                <a:gd name="connsiteX15" fmla="*/ 1847850 w 2674143"/>
                <a:gd name="connsiteY15" fmla="*/ 426244 h 1330251"/>
                <a:gd name="connsiteX16" fmla="*/ 2440782 w 2674143"/>
                <a:gd name="connsiteY16" fmla="*/ 261937 h 1330251"/>
                <a:gd name="connsiteX17" fmla="*/ 2569369 w 2674143"/>
                <a:gd name="connsiteY17" fmla="*/ 733425 h 1330251"/>
                <a:gd name="connsiteX18" fmla="*/ 2674143 w 2674143"/>
                <a:gd name="connsiteY18" fmla="*/ 1064418 h 1330251"/>
                <a:gd name="connsiteX0" fmla="*/ 2674143 w 2674143"/>
                <a:gd name="connsiteY0" fmla="*/ 1064418 h 1330251"/>
                <a:gd name="connsiteX1" fmla="*/ 2464593 w 2674143"/>
                <a:gd name="connsiteY1" fmla="*/ 1157287 h 1330251"/>
                <a:gd name="connsiteX2" fmla="*/ 2071687 w 2674143"/>
                <a:gd name="connsiteY2" fmla="*/ 1283495 h 1330251"/>
                <a:gd name="connsiteX3" fmla="*/ 1559718 w 2674143"/>
                <a:gd name="connsiteY3" fmla="*/ 1323975 h 1330251"/>
                <a:gd name="connsiteX4" fmla="*/ 1231107 w 2674143"/>
                <a:gd name="connsiteY4" fmla="*/ 1321593 h 1330251"/>
                <a:gd name="connsiteX5" fmla="*/ 828675 w 2674143"/>
                <a:gd name="connsiteY5" fmla="*/ 1243012 h 1330251"/>
                <a:gd name="connsiteX6" fmla="*/ 569120 w 2674143"/>
                <a:gd name="connsiteY6" fmla="*/ 1140619 h 1330251"/>
                <a:gd name="connsiteX7" fmla="*/ 347662 w 2674143"/>
                <a:gd name="connsiteY7" fmla="*/ 1028700 h 1330251"/>
                <a:gd name="connsiteX8" fmla="*/ 151273 w 2674143"/>
                <a:gd name="connsiteY8" fmla="*/ 877729 h 1330251"/>
                <a:gd name="connsiteX9" fmla="*/ 107156 w 2674143"/>
                <a:gd name="connsiteY9" fmla="*/ 695325 h 1330251"/>
                <a:gd name="connsiteX10" fmla="*/ 69056 w 2674143"/>
                <a:gd name="connsiteY10" fmla="*/ 492919 h 1330251"/>
                <a:gd name="connsiteX11" fmla="*/ 26194 w 2674143"/>
                <a:gd name="connsiteY11" fmla="*/ 266700 h 1330251"/>
                <a:gd name="connsiteX12" fmla="*/ 2381 w 2674143"/>
                <a:gd name="connsiteY12" fmla="*/ 80963 h 1330251"/>
                <a:gd name="connsiteX13" fmla="*/ 0 w 2674143"/>
                <a:gd name="connsiteY13" fmla="*/ 0 h 1330251"/>
                <a:gd name="connsiteX14" fmla="*/ 892969 w 2674143"/>
                <a:gd name="connsiteY14" fmla="*/ 352425 h 1330251"/>
                <a:gd name="connsiteX15" fmla="*/ 1847850 w 2674143"/>
                <a:gd name="connsiteY15" fmla="*/ 426244 h 1330251"/>
                <a:gd name="connsiteX16" fmla="*/ 2440782 w 2674143"/>
                <a:gd name="connsiteY16" fmla="*/ 261937 h 1330251"/>
                <a:gd name="connsiteX17" fmla="*/ 2569369 w 2674143"/>
                <a:gd name="connsiteY17" fmla="*/ 733425 h 1330251"/>
                <a:gd name="connsiteX18" fmla="*/ 2674143 w 2674143"/>
                <a:gd name="connsiteY18" fmla="*/ 1064418 h 133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74143" h="1330251">
                  <a:moveTo>
                    <a:pt x="2674143" y="1064418"/>
                  </a:moveTo>
                  <a:cubicBezTo>
                    <a:pt x="2572940" y="1115615"/>
                    <a:pt x="2565002" y="1120774"/>
                    <a:pt x="2464593" y="1157287"/>
                  </a:cubicBezTo>
                  <a:cubicBezTo>
                    <a:pt x="2364184" y="1193800"/>
                    <a:pt x="2222499" y="1255714"/>
                    <a:pt x="2071687" y="1283495"/>
                  </a:cubicBezTo>
                  <a:cubicBezTo>
                    <a:pt x="1920875" y="1311276"/>
                    <a:pt x="1699815" y="1317625"/>
                    <a:pt x="1559718" y="1323975"/>
                  </a:cubicBezTo>
                  <a:cubicBezTo>
                    <a:pt x="1419621" y="1330325"/>
                    <a:pt x="1352947" y="1335087"/>
                    <a:pt x="1231107" y="1321593"/>
                  </a:cubicBezTo>
                  <a:cubicBezTo>
                    <a:pt x="1109267" y="1308099"/>
                    <a:pt x="939006" y="1273174"/>
                    <a:pt x="828675" y="1243012"/>
                  </a:cubicBezTo>
                  <a:cubicBezTo>
                    <a:pt x="718344" y="1212850"/>
                    <a:pt x="649289" y="1176338"/>
                    <a:pt x="569120" y="1140619"/>
                  </a:cubicBezTo>
                  <a:cubicBezTo>
                    <a:pt x="488951" y="1104900"/>
                    <a:pt x="417303" y="1072515"/>
                    <a:pt x="347662" y="1028700"/>
                  </a:cubicBezTo>
                  <a:cubicBezTo>
                    <a:pt x="278021" y="984885"/>
                    <a:pt x="185404" y="928926"/>
                    <a:pt x="151273" y="877729"/>
                  </a:cubicBezTo>
                  <a:lnTo>
                    <a:pt x="107156" y="695325"/>
                  </a:lnTo>
                  <a:lnTo>
                    <a:pt x="69056" y="492919"/>
                  </a:lnTo>
                  <a:lnTo>
                    <a:pt x="26194" y="266700"/>
                  </a:lnTo>
                  <a:lnTo>
                    <a:pt x="2381" y="80963"/>
                  </a:lnTo>
                  <a:cubicBezTo>
                    <a:pt x="1587" y="53975"/>
                    <a:pt x="794" y="26988"/>
                    <a:pt x="0" y="0"/>
                  </a:cubicBezTo>
                  <a:lnTo>
                    <a:pt x="892969" y="352425"/>
                  </a:lnTo>
                  <a:lnTo>
                    <a:pt x="1847850" y="426244"/>
                  </a:lnTo>
                  <a:lnTo>
                    <a:pt x="2440782" y="261937"/>
                  </a:lnTo>
                  <a:lnTo>
                    <a:pt x="2569369" y="733425"/>
                  </a:lnTo>
                  <a:lnTo>
                    <a:pt x="2674143" y="1064418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3D09D-FEB8-4B9E-A486-11D2D95A104A}"/>
                </a:ext>
              </a:extLst>
            </p:cNvPr>
            <p:cNvSpPr/>
            <p:nvPr/>
          </p:nvSpPr>
          <p:spPr>
            <a:xfrm flipH="1">
              <a:off x="2233136" y="3359943"/>
              <a:ext cx="2480191" cy="726866"/>
            </a:xfrm>
            <a:custGeom>
              <a:avLst/>
              <a:gdLst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28575 w 2459831"/>
                <a:gd name="connsiteY2" fmla="*/ 130969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23813 w 2459831"/>
                <a:gd name="connsiteY2" fmla="*/ 121444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23813 w 2459831"/>
                <a:gd name="connsiteY2" fmla="*/ 121444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47700"/>
                <a:gd name="connsiteX1" fmla="*/ 0 w 2459831"/>
                <a:gd name="connsiteY1" fmla="*/ 0 h 647700"/>
                <a:gd name="connsiteX2" fmla="*/ 14288 w 2459831"/>
                <a:gd name="connsiteY2" fmla="*/ 119062 h 647700"/>
                <a:gd name="connsiteX3" fmla="*/ 292894 w 2459831"/>
                <a:gd name="connsiteY3" fmla="*/ 264319 h 647700"/>
                <a:gd name="connsiteX4" fmla="*/ 602456 w 2459831"/>
                <a:gd name="connsiteY4" fmla="*/ 433387 h 647700"/>
                <a:gd name="connsiteX5" fmla="*/ 845344 w 2459831"/>
                <a:gd name="connsiteY5" fmla="*/ 523875 h 647700"/>
                <a:gd name="connsiteX6" fmla="*/ 1116806 w 2459831"/>
                <a:gd name="connsiteY6" fmla="*/ 609600 h 647700"/>
                <a:gd name="connsiteX7" fmla="*/ 1407319 w 2459831"/>
                <a:gd name="connsiteY7" fmla="*/ 645319 h 647700"/>
                <a:gd name="connsiteX8" fmla="*/ 1745456 w 2459831"/>
                <a:gd name="connsiteY8" fmla="*/ 647700 h 647700"/>
                <a:gd name="connsiteX9" fmla="*/ 1997869 w 2459831"/>
                <a:gd name="connsiteY9" fmla="*/ 576262 h 647700"/>
                <a:gd name="connsiteX10" fmla="*/ 2247900 w 2459831"/>
                <a:gd name="connsiteY10" fmla="*/ 476250 h 647700"/>
                <a:gd name="connsiteX11" fmla="*/ 2383631 w 2459831"/>
                <a:gd name="connsiteY11" fmla="*/ 414337 h 647700"/>
                <a:gd name="connsiteX12" fmla="*/ 2459831 w 2459831"/>
                <a:gd name="connsiteY12" fmla="*/ 364331 h 647700"/>
                <a:gd name="connsiteX13" fmla="*/ 2428875 w 2459831"/>
                <a:gd name="connsiteY13" fmla="*/ 247650 h 647700"/>
                <a:gd name="connsiteX14" fmla="*/ 1345406 w 2459831"/>
                <a:gd name="connsiteY14" fmla="*/ 450056 h 647700"/>
                <a:gd name="connsiteX15" fmla="*/ 414338 w 2459831"/>
                <a:gd name="connsiteY15" fmla="*/ 71437 h 647700"/>
                <a:gd name="connsiteX16" fmla="*/ 0 w 2459831"/>
                <a:gd name="connsiteY16" fmla="*/ 0 h 647700"/>
                <a:gd name="connsiteX0" fmla="*/ 0 w 2459831"/>
                <a:gd name="connsiteY0" fmla="*/ 0 h 655366"/>
                <a:gd name="connsiteX1" fmla="*/ 0 w 2459831"/>
                <a:gd name="connsiteY1" fmla="*/ 0 h 655366"/>
                <a:gd name="connsiteX2" fmla="*/ 14288 w 2459831"/>
                <a:gd name="connsiteY2" fmla="*/ 119062 h 655366"/>
                <a:gd name="connsiteX3" fmla="*/ 292894 w 2459831"/>
                <a:gd name="connsiteY3" fmla="*/ 264319 h 655366"/>
                <a:gd name="connsiteX4" fmla="*/ 602456 w 2459831"/>
                <a:gd name="connsiteY4" fmla="*/ 433387 h 655366"/>
                <a:gd name="connsiteX5" fmla="*/ 845344 w 2459831"/>
                <a:gd name="connsiteY5" fmla="*/ 523875 h 655366"/>
                <a:gd name="connsiteX6" fmla="*/ 1116806 w 2459831"/>
                <a:gd name="connsiteY6" fmla="*/ 609600 h 655366"/>
                <a:gd name="connsiteX7" fmla="*/ 1407319 w 2459831"/>
                <a:gd name="connsiteY7" fmla="*/ 645319 h 655366"/>
                <a:gd name="connsiteX8" fmla="*/ 1745456 w 2459831"/>
                <a:gd name="connsiteY8" fmla="*/ 647700 h 655366"/>
                <a:gd name="connsiteX9" fmla="*/ 1997869 w 2459831"/>
                <a:gd name="connsiteY9" fmla="*/ 576262 h 655366"/>
                <a:gd name="connsiteX10" fmla="*/ 2247900 w 2459831"/>
                <a:gd name="connsiteY10" fmla="*/ 476250 h 655366"/>
                <a:gd name="connsiteX11" fmla="*/ 2383631 w 2459831"/>
                <a:gd name="connsiteY11" fmla="*/ 414337 h 655366"/>
                <a:gd name="connsiteX12" fmla="*/ 2459831 w 2459831"/>
                <a:gd name="connsiteY12" fmla="*/ 364331 h 655366"/>
                <a:gd name="connsiteX13" fmla="*/ 2428875 w 2459831"/>
                <a:gd name="connsiteY13" fmla="*/ 247650 h 655366"/>
                <a:gd name="connsiteX14" fmla="*/ 1345406 w 2459831"/>
                <a:gd name="connsiteY14" fmla="*/ 450056 h 655366"/>
                <a:gd name="connsiteX15" fmla="*/ 414338 w 2459831"/>
                <a:gd name="connsiteY15" fmla="*/ 71437 h 655366"/>
                <a:gd name="connsiteX16" fmla="*/ 0 w 2459831"/>
                <a:gd name="connsiteY16" fmla="*/ 0 h 655366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23875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9112"/>
                <a:gd name="connsiteX1" fmla="*/ 0 w 2459831"/>
                <a:gd name="connsiteY1" fmla="*/ 0 h 659112"/>
                <a:gd name="connsiteX2" fmla="*/ 14288 w 2459831"/>
                <a:gd name="connsiteY2" fmla="*/ 119062 h 659112"/>
                <a:gd name="connsiteX3" fmla="*/ 292894 w 2459831"/>
                <a:gd name="connsiteY3" fmla="*/ 264319 h 659112"/>
                <a:gd name="connsiteX4" fmla="*/ 602456 w 2459831"/>
                <a:gd name="connsiteY4" fmla="*/ 433387 h 659112"/>
                <a:gd name="connsiteX5" fmla="*/ 845344 w 2459831"/>
                <a:gd name="connsiteY5" fmla="*/ 538163 h 659112"/>
                <a:gd name="connsiteX6" fmla="*/ 1116806 w 2459831"/>
                <a:gd name="connsiteY6" fmla="*/ 609600 h 659112"/>
                <a:gd name="connsiteX7" fmla="*/ 1407319 w 2459831"/>
                <a:gd name="connsiteY7" fmla="*/ 645319 h 659112"/>
                <a:gd name="connsiteX8" fmla="*/ 1745456 w 2459831"/>
                <a:gd name="connsiteY8" fmla="*/ 647700 h 659112"/>
                <a:gd name="connsiteX9" fmla="*/ 1997869 w 2459831"/>
                <a:gd name="connsiteY9" fmla="*/ 576262 h 659112"/>
                <a:gd name="connsiteX10" fmla="*/ 2247900 w 2459831"/>
                <a:gd name="connsiteY10" fmla="*/ 476250 h 659112"/>
                <a:gd name="connsiteX11" fmla="*/ 2383631 w 2459831"/>
                <a:gd name="connsiteY11" fmla="*/ 414337 h 659112"/>
                <a:gd name="connsiteX12" fmla="*/ 2459831 w 2459831"/>
                <a:gd name="connsiteY12" fmla="*/ 364331 h 659112"/>
                <a:gd name="connsiteX13" fmla="*/ 2428875 w 2459831"/>
                <a:gd name="connsiteY13" fmla="*/ 247650 h 659112"/>
                <a:gd name="connsiteX14" fmla="*/ 1345406 w 2459831"/>
                <a:gd name="connsiteY14" fmla="*/ 450056 h 659112"/>
                <a:gd name="connsiteX15" fmla="*/ 414338 w 2459831"/>
                <a:gd name="connsiteY15" fmla="*/ 71437 h 659112"/>
                <a:gd name="connsiteX16" fmla="*/ 0 w 2459831"/>
                <a:gd name="connsiteY16" fmla="*/ 0 h 659112"/>
                <a:gd name="connsiteX0" fmla="*/ 0 w 2459831"/>
                <a:gd name="connsiteY0" fmla="*/ 0 h 657275"/>
                <a:gd name="connsiteX1" fmla="*/ 0 w 2459831"/>
                <a:gd name="connsiteY1" fmla="*/ 0 h 657275"/>
                <a:gd name="connsiteX2" fmla="*/ 14288 w 2459831"/>
                <a:gd name="connsiteY2" fmla="*/ 119062 h 657275"/>
                <a:gd name="connsiteX3" fmla="*/ 292894 w 2459831"/>
                <a:gd name="connsiteY3" fmla="*/ 264319 h 657275"/>
                <a:gd name="connsiteX4" fmla="*/ 602456 w 2459831"/>
                <a:gd name="connsiteY4" fmla="*/ 433387 h 657275"/>
                <a:gd name="connsiteX5" fmla="*/ 845344 w 2459831"/>
                <a:gd name="connsiteY5" fmla="*/ 538163 h 657275"/>
                <a:gd name="connsiteX6" fmla="*/ 1116806 w 2459831"/>
                <a:gd name="connsiteY6" fmla="*/ 609600 h 657275"/>
                <a:gd name="connsiteX7" fmla="*/ 1397794 w 2459831"/>
                <a:gd name="connsiteY7" fmla="*/ 652463 h 657275"/>
                <a:gd name="connsiteX8" fmla="*/ 1745456 w 2459831"/>
                <a:gd name="connsiteY8" fmla="*/ 647700 h 657275"/>
                <a:gd name="connsiteX9" fmla="*/ 1997869 w 2459831"/>
                <a:gd name="connsiteY9" fmla="*/ 576262 h 657275"/>
                <a:gd name="connsiteX10" fmla="*/ 2247900 w 2459831"/>
                <a:gd name="connsiteY10" fmla="*/ 476250 h 657275"/>
                <a:gd name="connsiteX11" fmla="*/ 2383631 w 2459831"/>
                <a:gd name="connsiteY11" fmla="*/ 414337 h 657275"/>
                <a:gd name="connsiteX12" fmla="*/ 2459831 w 2459831"/>
                <a:gd name="connsiteY12" fmla="*/ 364331 h 657275"/>
                <a:gd name="connsiteX13" fmla="*/ 2428875 w 2459831"/>
                <a:gd name="connsiteY13" fmla="*/ 247650 h 657275"/>
                <a:gd name="connsiteX14" fmla="*/ 1345406 w 2459831"/>
                <a:gd name="connsiteY14" fmla="*/ 450056 h 657275"/>
                <a:gd name="connsiteX15" fmla="*/ 414338 w 2459831"/>
                <a:gd name="connsiteY15" fmla="*/ 71437 h 657275"/>
                <a:gd name="connsiteX16" fmla="*/ 0 w 2459831"/>
                <a:gd name="connsiteY16" fmla="*/ 0 h 657275"/>
                <a:gd name="connsiteX0" fmla="*/ 0 w 2459831"/>
                <a:gd name="connsiteY0" fmla="*/ 0 h 653324"/>
                <a:gd name="connsiteX1" fmla="*/ 0 w 2459831"/>
                <a:gd name="connsiteY1" fmla="*/ 0 h 653324"/>
                <a:gd name="connsiteX2" fmla="*/ 14288 w 2459831"/>
                <a:gd name="connsiteY2" fmla="*/ 119062 h 653324"/>
                <a:gd name="connsiteX3" fmla="*/ 292894 w 2459831"/>
                <a:gd name="connsiteY3" fmla="*/ 264319 h 653324"/>
                <a:gd name="connsiteX4" fmla="*/ 602456 w 2459831"/>
                <a:gd name="connsiteY4" fmla="*/ 433387 h 653324"/>
                <a:gd name="connsiteX5" fmla="*/ 845344 w 2459831"/>
                <a:gd name="connsiteY5" fmla="*/ 538163 h 653324"/>
                <a:gd name="connsiteX6" fmla="*/ 1116806 w 2459831"/>
                <a:gd name="connsiteY6" fmla="*/ 609600 h 653324"/>
                <a:gd name="connsiteX7" fmla="*/ 1397794 w 2459831"/>
                <a:gd name="connsiteY7" fmla="*/ 652463 h 653324"/>
                <a:gd name="connsiteX8" fmla="*/ 1762125 w 2459831"/>
                <a:gd name="connsiteY8" fmla="*/ 633413 h 653324"/>
                <a:gd name="connsiteX9" fmla="*/ 1997869 w 2459831"/>
                <a:gd name="connsiteY9" fmla="*/ 576262 h 653324"/>
                <a:gd name="connsiteX10" fmla="*/ 2247900 w 2459831"/>
                <a:gd name="connsiteY10" fmla="*/ 476250 h 653324"/>
                <a:gd name="connsiteX11" fmla="*/ 2383631 w 2459831"/>
                <a:gd name="connsiteY11" fmla="*/ 414337 h 653324"/>
                <a:gd name="connsiteX12" fmla="*/ 2459831 w 2459831"/>
                <a:gd name="connsiteY12" fmla="*/ 364331 h 653324"/>
                <a:gd name="connsiteX13" fmla="*/ 2428875 w 2459831"/>
                <a:gd name="connsiteY13" fmla="*/ 247650 h 653324"/>
                <a:gd name="connsiteX14" fmla="*/ 1345406 w 2459831"/>
                <a:gd name="connsiteY14" fmla="*/ 450056 h 653324"/>
                <a:gd name="connsiteX15" fmla="*/ 414338 w 2459831"/>
                <a:gd name="connsiteY15" fmla="*/ 71437 h 653324"/>
                <a:gd name="connsiteX16" fmla="*/ 0 w 2459831"/>
                <a:gd name="connsiteY16" fmla="*/ 0 h 653324"/>
                <a:gd name="connsiteX0" fmla="*/ 0 w 2459831"/>
                <a:gd name="connsiteY0" fmla="*/ 0 h 653371"/>
                <a:gd name="connsiteX1" fmla="*/ 0 w 2459831"/>
                <a:gd name="connsiteY1" fmla="*/ 0 h 653371"/>
                <a:gd name="connsiteX2" fmla="*/ 14288 w 2459831"/>
                <a:gd name="connsiteY2" fmla="*/ 119062 h 653371"/>
                <a:gd name="connsiteX3" fmla="*/ 292894 w 2459831"/>
                <a:gd name="connsiteY3" fmla="*/ 264319 h 653371"/>
                <a:gd name="connsiteX4" fmla="*/ 602456 w 2459831"/>
                <a:gd name="connsiteY4" fmla="*/ 433387 h 653371"/>
                <a:gd name="connsiteX5" fmla="*/ 845344 w 2459831"/>
                <a:gd name="connsiteY5" fmla="*/ 538163 h 653371"/>
                <a:gd name="connsiteX6" fmla="*/ 1116806 w 2459831"/>
                <a:gd name="connsiteY6" fmla="*/ 609600 h 653371"/>
                <a:gd name="connsiteX7" fmla="*/ 1397794 w 2459831"/>
                <a:gd name="connsiteY7" fmla="*/ 652463 h 653371"/>
                <a:gd name="connsiteX8" fmla="*/ 1762125 w 2459831"/>
                <a:gd name="connsiteY8" fmla="*/ 633413 h 653371"/>
                <a:gd name="connsiteX9" fmla="*/ 1993106 w 2459831"/>
                <a:gd name="connsiteY9" fmla="*/ 571499 h 653371"/>
                <a:gd name="connsiteX10" fmla="*/ 2247900 w 2459831"/>
                <a:gd name="connsiteY10" fmla="*/ 476250 h 653371"/>
                <a:gd name="connsiteX11" fmla="*/ 2383631 w 2459831"/>
                <a:gd name="connsiteY11" fmla="*/ 414337 h 653371"/>
                <a:gd name="connsiteX12" fmla="*/ 2459831 w 2459831"/>
                <a:gd name="connsiteY12" fmla="*/ 364331 h 653371"/>
                <a:gd name="connsiteX13" fmla="*/ 2428875 w 2459831"/>
                <a:gd name="connsiteY13" fmla="*/ 247650 h 653371"/>
                <a:gd name="connsiteX14" fmla="*/ 1345406 w 2459831"/>
                <a:gd name="connsiteY14" fmla="*/ 450056 h 653371"/>
                <a:gd name="connsiteX15" fmla="*/ 414338 w 2459831"/>
                <a:gd name="connsiteY15" fmla="*/ 71437 h 653371"/>
                <a:gd name="connsiteX16" fmla="*/ 0 w 2459831"/>
                <a:gd name="connsiteY16" fmla="*/ 0 h 65337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19062 h 653121"/>
                <a:gd name="connsiteX3" fmla="*/ 292894 w 2459831"/>
                <a:gd name="connsiteY3" fmla="*/ 264319 h 653121"/>
                <a:gd name="connsiteX4" fmla="*/ 602456 w 2459831"/>
                <a:gd name="connsiteY4" fmla="*/ 433387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2894 w 2459831"/>
                <a:gd name="connsiteY3" fmla="*/ 264319 h 653121"/>
                <a:gd name="connsiteX4" fmla="*/ 602456 w 2459831"/>
                <a:gd name="connsiteY4" fmla="*/ 433387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602456 w 2459831"/>
                <a:gd name="connsiteY4" fmla="*/ 433387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583406 w 2459831"/>
                <a:gd name="connsiteY4" fmla="*/ 461962 h 653121"/>
                <a:gd name="connsiteX5" fmla="*/ 845344 w 2459831"/>
                <a:gd name="connsiteY5" fmla="*/ 538163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583406 w 2459831"/>
                <a:gd name="connsiteY4" fmla="*/ 461962 h 653121"/>
                <a:gd name="connsiteX5" fmla="*/ 840581 w 2459831"/>
                <a:gd name="connsiteY5" fmla="*/ 566738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53121"/>
                <a:gd name="connsiteX1" fmla="*/ 0 w 2459831"/>
                <a:gd name="connsiteY1" fmla="*/ 0 h 653121"/>
                <a:gd name="connsiteX2" fmla="*/ 14288 w 2459831"/>
                <a:gd name="connsiteY2" fmla="*/ 161924 h 653121"/>
                <a:gd name="connsiteX3" fmla="*/ 290513 w 2459831"/>
                <a:gd name="connsiteY3" fmla="*/ 307182 h 653121"/>
                <a:gd name="connsiteX4" fmla="*/ 583406 w 2459831"/>
                <a:gd name="connsiteY4" fmla="*/ 452437 h 653121"/>
                <a:gd name="connsiteX5" fmla="*/ 840581 w 2459831"/>
                <a:gd name="connsiteY5" fmla="*/ 566738 h 653121"/>
                <a:gd name="connsiteX6" fmla="*/ 1116806 w 2459831"/>
                <a:gd name="connsiteY6" fmla="*/ 609600 h 653121"/>
                <a:gd name="connsiteX7" fmla="*/ 1397794 w 2459831"/>
                <a:gd name="connsiteY7" fmla="*/ 652463 h 653121"/>
                <a:gd name="connsiteX8" fmla="*/ 1766887 w 2459831"/>
                <a:gd name="connsiteY8" fmla="*/ 631032 h 653121"/>
                <a:gd name="connsiteX9" fmla="*/ 1993106 w 2459831"/>
                <a:gd name="connsiteY9" fmla="*/ 571499 h 653121"/>
                <a:gd name="connsiteX10" fmla="*/ 2247900 w 2459831"/>
                <a:gd name="connsiteY10" fmla="*/ 476250 h 653121"/>
                <a:gd name="connsiteX11" fmla="*/ 2383631 w 2459831"/>
                <a:gd name="connsiteY11" fmla="*/ 414337 h 653121"/>
                <a:gd name="connsiteX12" fmla="*/ 2459831 w 2459831"/>
                <a:gd name="connsiteY12" fmla="*/ 364331 h 653121"/>
                <a:gd name="connsiteX13" fmla="*/ 2428875 w 2459831"/>
                <a:gd name="connsiteY13" fmla="*/ 247650 h 653121"/>
                <a:gd name="connsiteX14" fmla="*/ 1345406 w 2459831"/>
                <a:gd name="connsiteY14" fmla="*/ 450056 h 653121"/>
                <a:gd name="connsiteX15" fmla="*/ 414338 w 2459831"/>
                <a:gd name="connsiteY15" fmla="*/ 71437 h 653121"/>
                <a:gd name="connsiteX16" fmla="*/ 0 w 2459831"/>
                <a:gd name="connsiteY16" fmla="*/ 0 h 653121"/>
                <a:gd name="connsiteX0" fmla="*/ 0 w 2459831"/>
                <a:gd name="connsiteY0" fmla="*/ 0 h 665271"/>
                <a:gd name="connsiteX1" fmla="*/ 0 w 2459831"/>
                <a:gd name="connsiteY1" fmla="*/ 0 h 665271"/>
                <a:gd name="connsiteX2" fmla="*/ 14288 w 2459831"/>
                <a:gd name="connsiteY2" fmla="*/ 161924 h 665271"/>
                <a:gd name="connsiteX3" fmla="*/ 290513 w 2459831"/>
                <a:gd name="connsiteY3" fmla="*/ 307182 h 665271"/>
                <a:gd name="connsiteX4" fmla="*/ 583406 w 2459831"/>
                <a:gd name="connsiteY4" fmla="*/ 452437 h 665271"/>
                <a:gd name="connsiteX5" fmla="*/ 840581 w 2459831"/>
                <a:gd name="connsiteY5" fmla="*/ 566738 h 665271"/>
                <a:gd name="connsiteX6" fmla="*/ 1104900 w 2459831"/>
                <a:gd name="connsiteY6" fmla="*/ 659606 h 665271"/>
                <a:gd name="connsiteX7" fmla="*/ 1397794 w 2459831"/>
                <a:gd name="connsiteY7" fmla="*/ 652463 h 665271"/>
                <a:gd name="connsiteX8" fmla="*/ 1766887 w 2459831"/>
                <a:gd name="connsiteY8" fmla="*/ 631032 h 665271"/>
                <a:gd name="connsiteX9" fmla="*/ 1993106 w 2459831"/>
                <a:gd name="connsiteY9" fmla="*/ 571499 h 665271"/>
                <a:gd name="connsiteX10" fmla="*/ 2247900 w 2459831"/>
                <a:gd name="connsiteY10" fmla="*/ 476250 h 665271"/>
                <a:gd name="connsiteX11" fmla="*/ 2383631 w 2459831"/>
                <a:gd name="connsiteY11" fmla="*/ 414337 h 665271"/>
                <a:gd name="connsiteX12" fmla="*/ 2459831 w 2459831"/>
                <a:gd name="connsiteY12" fmla="*/ 364331 h 665271"/>
                <a:gd name="connsiteX13" fmla="*/ 2428875 w 2459831"/>
                <a:gd name="connsiteY13" fmla="*/ 247650 h 665271"/>
                <a:gd name="connsiteX14" fmla="*/ 1345406 w 2459831"/>
                <a:gd name="connsiteY14" fmla="*/ 450056 h 665271"/>
                <a:gd name="connsiteX15" fmla="*/ 414338 w 2459831"/>
                <a:gd name="connsiteY15" fmla="*/ 71437 h 665271"/>
                <a:gd name="connsiteX16" fmla="*/ 0 w 2459831"/>
                <a:gd name="connsiteY16" fmla="*/ 0 h 665271"/>
                <a:gd name="connsiteX0" fmla="*/ 0 w 2459831"/>
                <a:gd name="connsiteY0" fmla="*/ 0 h 717175"/>
                <a:gd name="connsiteX1" fmla="*/ 0 w 2459831"/>
                <a:gd name="connsiteY1" fmla="*/ 0 h 717175"/>
                <a:gd name="connsiteX2" fmla="*/ 14288 w 2459831"/>
                <a:gd name="connsiteY2" fmla="*/ 161924 h 717175"/>
                <a:gd name="connsiteX3" fmla="*/ 290513 w 2459831"/>
                <a:gd name="connsiteY3" fmla="*/ 307182 h 717175"/>
                <a:gd name="connsiteX4" fmla="*/ 583406 w 2459831"/>
                <a:gd name="connsiteY4" fmla="*/ 452437 h 717175"/>
                <a:gd name="connsiteX5" fmla="*/ 840581 w 2459831"/>
                <a:gd name="connsiteY5" fmla="*/ 566738 h 717175"/>
                <a:gd name="connsiteX6" fmla="*/ 1104900 w 2459831"/>
                <a:gd name="connsiteY6" fmla="*/ 659606 h 717175"/>
                <a:gd name="connsiteX7" fmla="*/ 1414463 w 2459831"/>
                <a:gd name="connsiteY7" fmla="*/ 716757 h 717175"/>
                <a:gd name="connsiteX8" fmla="*/ 1766887 w 2459831"/>
                <a:gd name="connsiteY8" fmla="*/ 631032 h 717175"/>
                <a:gd name="connsiteX9" fmla="*/ 1993106 w 2459831"/>
                <a:gd name="connsiteY9" fmla="*/ 571499 h 717175"/>
                <a:gd name="connsiteX10" fmla="*/ 2247900 w 2459831"/>
                <a:gd name="connsiteY10" fmla="*/ 476250 h 717175"/>
                <a:gd name="connsiteX11" fmla="*/ 2383631 w 2459831"/>
                <a:gd name="connsiteY11" fmla="*/ 414337 h 717175"/>
                <a:gd name="connsiteX12" fmla="*/ 2459831 w 2459831"/>
                <a:gd name="connsiteY12" fmla="*/ 364331 h 717175"/>
                <a:gd name="connsiteX13" fmla="*/ 2428875 w 2459831"/>
                <a:gd name="connsiteY13" fmla="*/ 247650 h 717175"/>
                <a:gd name="connsiteX14" fmla="*/ 1345406 w 2459831"/>
                <a:gd name="connsiteY14" fmla="*/ 450056 h 717175"/>
                <a:gd name="connsiteX15" fmla="*/ 414338 w 2459831"/>
                <a:gd name="connsiteY15" fmla="*/ 71437 h 717175"/>
                <a:gd name="connsiteX16" fmla="*/ 0 w 2459831"/>
                <a:gd name="connsiteY16" fmla="*/ 0 h 717175"/>
                <a:gd name="connsiteX0" fmla="*/ 0 w 2459831"/>
                <a:gd name="connsiteY0" fmla="*/ 0 h 718790"/>
                <a:gd name="connsiteX1" fmla="*/ 0 w 2459831"/>
                <a:gd name="connsiteY1" fmla="*/ 0 h 718790"/>
                <a:gd name="connsiteX2" fmla="*/ 14288 w 2459831"/>
                <a:gd name="connsiteY2" fmla="*/ 161924 h 718790"/>
                <a:gd name="connsiteX3" fmla="*/ 290513 w 2459831"/>
                <a:gd name="connsiteY3" fmla="*/ 307182 h 718790"/>
                <a:gd name="connsiteX4" fmla="*/ 583406 w 2459831"/>
                <a:gd name="connsiteY4" fmla="*/ 452437 h 718790"/>
                <a:gd name="connsiteX5" fmla="*/ 840581 w 2459831"/>
                <a:gd name="connsiteY5" fmla="*/ 566738 h 718790"/>
                <a:gd name="connsiteX6" fmla="*/ 1104900 w 2459831"/>
                <a:gd name="connsiteY6" fmla="*/ 659606 h 718790"/>
                <a:gd name="connsiteX7" fmla="*/ 1414463 w 2459831"/>
                <a:gd name="connsiteY7" fmla="*/ 716757 h 718790"/>
                <a:gd name="connsiteX8" fmla="*/ 1788318 w 2459831"/>
                <a:gd name="connsiteY8" fmla="*/ 692944 h 718790"/>
                <a:gd name="connsiteX9" fmla="*/ 1993106 w 2459831"/>
                <a:gd name="connsiteY9" fmla="*/ 571499 h 718790"/>
                <a:gd name="connsiteX10" fmla="*/ 2247900 w 2459831"/>
                <a:gd name="connsiteY10" fmla="*/ 476250 h 718790"/>
                <a:gd name="connsiteX11" fmla="*/ 2383631 w 2459831"/>
                <a:gd name="connsiteY11" fmla="*/ 414337 h 718790"/>
                <a:gd name="connsiteX12" fmla="*/ 2459831 w 2459831"/>
                <a:gd name="connsiteY12" fmla="*/ 364331 h 718790"/>
                <a:gd name="connsiteX13" fmla="*/ 2428875 w 2459831"/>
                <a:gd name="connsiteY13" fmla="*/ 247650 h 718790"/>
                <a:gd name="connsiteX14" fmla="*/ 1345406 w 2459831"/>
                <a:gd name="connsiteY14" fmla="*/ 450056 h 718790"/>
                <a:gd name="connsiteX15" fmla="*/ 414338 w 2459831"/>
                <a:gd name="connsiteY15" fmla="*/ 71437 h 718790"/>
                <a:gd name="connsiteX16" fmla="*/ 0 w 2459831"/>
                <a:gd name="connsiteY16" fmla="*/ 0 h 718790"/>
                <a:gd name="connsiteX0" fmla="*/ 0 w 2459831"/>
                <a:gd name="connsiteY0" fmla="*/ 0 h 717937"/>
                <a:gd name="connsiteX1" fmla="*/ 0 w 2459831"/>
                <a:gd name="connsiteY1" fmla="*/ 0 h 717937"/>
                <a:gd name="connsiteX2" fmla="*/ 14288 w 2459831"/>
                <a:gd name="connsiteY2" fmla="*/ 161924 h 717937"/>
                <a:gd name="connsiteX3" fmla="*/ 290513 w 2459831"/>
                <a:gd name="connsiteY3" fmla="*/ 307182 h 717937"/>
                <a:gd name="connsiteX4" fmla="*/ 583406 w 2459831"/>
                <a:gd name="connsiteY4" fmla="*/ 452437 h 717937"/>
                <a:gd name="connsiteX5" fmla="*/ 840581 w 2459831"/>
                <a:gd name="connsiteY5" fmla="*/ 566738 h 717937"/>
                <a:gd name="connsiteX6" fmla="*/ 1104900 w 2459831"/>
                <a:gd name="connsiteY6" fmla="*/ 659606 h 717937"/>
                <a:gd name="connsiteX7" fmla="*/ 1414463 w 2459831"/>
                <a:gd name="connsiteY7" fmla="*/ 716757 h 717937"/>
                <a:gd name="connsiteX8" fmla="*/ 1788318 w 2459831"/>
                <a:gd name="connsiteY8" fmla="*/ 692944 h 717937"/>
                <a:gd name="connsiteX9" fmla="*/ 2050256 w 2459831"/>
                <a:gd name="connsiteY9" fmla="*/ 631030 h 717937"/>
                <a:gd name="connsiteX10" fmla="*/ 2247900 w 2459831"/>
                <a:gd name="connsiteY10" fmla="*/ 476250 h 717937"/>
                <a:gd name="connsiteX11" fmla="*/ 2383631 w 2459831"/>
                <a:gd name="connsiteY11" fmla="*/ 414337 h 717937"/>
                <a:gd name="connsiteX12" fmla="*/ 2459831 w 2459831"/>
                <a:gd name="connsiteY12" fmla="*/ 364331 h 717937"/>
                <a:gd name="connsiteX13" fmla="*/ 2428875 w 2459831"/>
                <a:gd name="connsiteY13" fmla="*/ 247650 h 717937"/>
                <a:gd name="connsiteX14" fmla="*/ 1345406 w 2459831"/>
                <a:gd name="connsiteY14" fmla="*/ 450056 h 717937"/>
                <a:gd name="connsiteX15" fmla="*/ 414338 w 2459831"/>
                <a:gd name="connsiteY15" fmla="*/ 71437 h 717937"/>
                <a:gd name="connsiteX16" fmla="*/ 0 w 2459831"/>
                <a:gd name="connsiteY16" fmla="*/ 0 h 717937"/>
                <a:gd name="connsiteX0" fmla="*/ 0 w 2459831"/>
                <a:gd name="connsiteY0" fmla="*/ 0 h 717937"/>
                <a:gd name="connsiteX1" fmla="*/ 0 w 2459831"/>
                <a:gd name="connsiteY1" fmla="*/ 0 h 717937"/>
                <a:gd name="connsiteX2" fmla="*/ 14288 w 2459831"/>
                <a:gd name="connsiteY2" fmla="*/ 161924 h 717937"/>
                <a:gd name="connsiteX3" fmla="*/ 290513 w 2459831"/>
                <a:gd name="connsiteY3" fmla="*/ 307182 h 717937"/>
                <a:gd name="connsiteX4" fmla="*/ 583406 w 2459831"/>
                <a:gd name="connsiteY4" fmla="*/ 452437 h 717937"/>
                <a:gd name="connsiteX5" fmla="*/ 840581 w 2459831"/>
                <a:gd name="connsiteY5" fmla="*/ 566738 h 717937"/>
                <a:gd name="connsiteX6" fmla="*/ 1104900 w 2459831"/>
                <a:gd name="connsiteY6" fmla="*/ 659606 h 717937"/>
                <a:gd name="connsiteX7" fmla="*/ 1414463 w 2459831"/>
                <a:gd name="connsiteY7" fmla="*/ 716757 h 717937"/>
                <a:gd name="connsiteX8" fmla="*/ 1788318 w 2459831"/>
                <a:gd name="connsiteY8" fmla="*/ 692944 h 717937"/>
                <a:gd name="connsiteX9" fmla="*/ 2050256 w 2459831"/>
                <a:gd name="connsiteY9" fmla="*/ 631030 h 717937"/>
                <a:gd name="connsiteX10" fmla="*/ 2307431 w 2459831"/>
                <a:gd name="connsiteY10" fmla="*/ 535782 h 717937"/>
                <a:gd name="connsiteX11" fmla="*/ 2383631 w 2459831"/>
                <a:gd name="connsiteY11" fmla="*/ 414337 h 717937"/>
                <a:gd name="connsiteX12" fmla="*/ 2459831 w 2459831"/>
                <a:gd name="connsiteY12" fmla="*/ 364331 h 717937"/>
                <a:gd name="connsiteX13" fmla="*/ 2428875 w 2459831"/>
                <a:gd name="connsiteY13" fmla="*/ 247650 h 717937"/>
                <a:gd name="connsiteX14" fmla="*/ 1345406 w 2459831"/>
                <a:gd name="connsiteY14" fmla="*/ 450056 h 717937"/>
                <a:gd name="connsiteX15" fmla="*/ 414338 w 2459831"/>
                <a:gd name="connsiteY15" fmla="*/ 71437 h 717937"/>
                <a:gd name="connsiteX16" fmla="*/ 0 w 2459831"/>
                <a:gd name="connsiteY16" fmla="*/ 0 h 717937"/>
                <a:gd name="connsiteX0" fmla="*/ 0 w 2498998"/>
                <a:gd name="connsiteY0" fmla="*/ 0 h 717937"/>
                <a:gd name="connsiteX1" fmla="*/ 0 w 2498998"/>
                <a:gd name="connsiteY1" fmla="*/ 0 h 717937"/>
                <a:gd name="connsiteX2" fmla="*/ 14288 w 2498998"/>
                <a:gd name="connsiteY2" fmla="*/ 161924 h 717937"/>
                <a:gd name="connsiteX3" fmla="*/ 290513 w 2498998"/>
                <a:gd name="connsiteY3" fmla="*/ 307182 h 717937"/>
                <a:gd name="connsiteX4" fmla="*/ 583406 w 2498998"/>
                <a:gd name="connsiteY4" fmla="*/ 452437 h 717937"/>
                <a:gd name="connsiteX5" fmla="*/ 840581 w 2498998"/>
                <a:gd name="connsiteY5" fmla="*/ 566738 h 717937"/>
                <a:gd name="connsiteX6" fmla="*/ 1104900 w 2498998"/>
                <a:gd name="connsiteY6" fmla="*/ 659606 h 717937"/>
                <a:gd name="connsiteX7" fmla="*/ 1414463 w 2498998"/>
                <a:gd name="connsiteY7" fmla="*/ 716757 h 717937"/>
                <a:gd name="connsiteX8" fmla="*/ 1788318 w 2498998"/>
                <a:gd name="connsiteY8" fmla="*/ 692944 h 717937"/>
                <a:gd name="connsiteX9" fmla="*/ 2050256 w 2498998"/>
                <a:gd name="connsiteY9" fmla="*/ 631030 h 717937"/>
                <a:gd name="connsiteX10" fmla="*/ 2307431 w 2498998"/>
                <a:gd name="connsiteY10" fmla="*/ 535782 h 717937"/>
                <a:gd name="connsiteX11" fmla="*/ 2493169 w 2498998"/>
                <a:gd name="connsiteY11" fmla="*/ 431006 h 717937"/>
                <a:gd name="connsiteX12" fmla="*/ 2459831 w 2498998"/>
                <a:gd name="connsiteY12" fmla="*/ 364331 h 717937"/>
                <a:gd name="connsiteX13" fmla="*/ 2428875 w 2498998"/>
                <a:gd name="connsiteY13" fmla="*/ 247650 h 717937"/>
                <a:gd name="connsiteX14" fmla="*/ 1345406 w 2498998"/>
                <a:gd name="connsiteY14" fmla="*/ 450056 h 717937"/>
                <a:gd name="connsiteX15" fmla="*/ 414338 w 2498998"/>
                <a:gd name="connsiteY15" fmla="*/ 71437 h 717937"/>
                <a:gd name="connsiteX16" fmla="*/ 0 w 2498998"/>
                <a:gd name="connsiteY16" fmla="*/ 0 h 717937"/>
                <a:gd name="connsiteX0" fmla="*/ 0 w 2498329"/>
                <a:gd name="connsiteY0" fmla="*/ 0 h 717937"/>
                <a:gd name="connsiteX1" fmla="*/ 0 w 2498329"/>
                <a:gd name="connsiteY1" fmla="*/ 0 h 717937"/>
                <a:gd name="connsiteX2" fmla="*/ 14288 w 2498329"/>
                <a:gd name="connsiteY2" fmla="*/ 161924 h 717937"/>
                <a:gd name="connsiteX3" fmla="*/ 290513 w 2498329"/>
                <a:gd name="connsiteY3" fmla="*/ 307182 h 717937"/>
                <a:gd name="connsiteX4" fmla="*/ 583406 w 2498329"/>
                <a:gd name="connsiteY4" fmla="*/ 452437 h 717937"/>
                <a:gd name="connsiteX5" fmla="*/ 840581 w 2498329"/>
                <a:gd name="connsiteY5" fmla="*/ 566738 h 717937"/>
                <a:gd name="connsiteX6" fmla="*/ 1104900 w 2498329"/>
                <a:gd name="connsiteY6" fmla="*/ 659606 h 717937"/>
                <a:gd name="connsiteX7" fmla="*/ 1414463 w 2498329"/>
                <a:gd name="connsiteY7" fmla="*/ 716757 h 717937"/>
                <a:gd name="connsiteX8" fmla="*/ 1788318 w 2498329"/>
                <a:gd name="connsiteY8" fmla="*/ 692944 h 717937"/>
                <a:gd name="connsiteX9" fmla="*/ 2050256 w 2498329"/>
                <a:gd name="connsiteY9" fmla="*/ 631030 h 717937"/>
                <a:gd name="connsiteX10" fmla="*/ 2319337 w 2498329"/>
                <a:gd name="connsiteY10" fmla="*/ 550069 h 717937"/>
                <a:gd name="connsiteX11" fmla="*/ 2493169 w 2498329"/>
                <a:gd name="connsiteY11" fmla="*/ 431006 h 717937"/>
                <a:gd name="connsiteX12" fmla="*/ 2459831 w 2498329"/>
                <a:gd name="connsiteY12" fmla="*/ 364331 h 717937"/>
                <a:gd name="connsiteX13" fmla="*/ 2428875 w 2498329"/>
                <a:gd name="connsiteY13" fmla="*/ 247650 h 717937"/>
                <a:gd name="connsiteX14" fmla="*/ 1345406 w 2498329"/>
                <a:gd name="connsiteY14" fmla="*/ 450056 h 717937"/>
                <a:gd name="connsiteX15" fmla="*/ 414338 w 2498329"/>
                <a:gd name="connsiteY15" fmla="*/ 71437 h 717937"/>
                <a:gd name="connsiteX16" fmla="*/ 0 w 2498329"/>
                <a:gd name="connsiteY16" fmla="*/ 0 h 717937"/>
                <a:gd name="connsiteX0" fmla="*/ 0 w 2498329"/>
                <a:gd name="connsiteY0" fmla="*/ 0 h 717802"/>
                <a:gd name="connsiteX1" fmla="*/ 0 w 2498329"/>
                <a:gd name="connsiteY1" fmla="*/ 0 h 717802"/>
                <a:gd name="connsiteX2" fmla="*/ 14288 w 2498329"/>
                <a:gd name="connsiteY2" fmla="*/ 161924 h 717802"/>
                <a:gd name="connsiteX3" fmla="*/ 290513 w 2498329"/>
                <a:gd name="connsiteY3" fmla="*/ 307182 h 717802"/>
                <a:gd name="connsiteX4" fmla="*/ 583406 w 2498329"/>
                <a:gd name="connsiteY4" fmla="*/ 452437 h 717802"/>
                <a:gd name="connsiteX5" fmla="*/ 840581 w 2498329"/>
                <a:gd name="connsiteY5" fmla="*/ 566738 h 717802"/>
                <a:gd name="connsiteX6" fmla="*/ 1104900 w 2498329"/>
                <a:gd name="connsiteY6" fmla="*/ 659606 h 717802"/>
                <a:gd name="connsiteX7" fmla="*/ 1414463 w 2498329"/>
                <a:gd name="connsiteY7" fmla="*/ 716757 h 717802"/>
                <a:gd name="connsiteX8" fmla="*/ 1788318 w 2498329"/>
                <a:gd name="connsiteY8" fmla="*/ 692944 h 717802"/>
                <a:gd name="connsiteX9" fmla="*/ 2055018 w 2498329"/>
                <a:gd name="connsiteY9" fmla="*/ 647699 h 717802"/>
                <a:gd name="connsiteX10" fmla="*/ 2319337 w 2498329"/>
                <a:gd name="connsiteY10" fmla="*/ 550069 h 717802"/>
                <a:gd name="connsiteX11" fmla="*/ 2493169 w 2498329"/>
                <a:gd name="connsiteY11" fmla="*/ 431006 h 717802"/>
                <a:gd name="connsiteX12" fmla="*/ 2459831 w 2498329"/>
                <a:gd name="connsiteY12" fmla="*/ 364331 h 717802"/>
                <a:gd name="connsiteX13" fmla="*/ 2428875 w 2498329"/>
                <a:gd name="connsiteY13" fmla="*/ 247650 h 717802"/>
                <a:gd name="connsiteX14" fmla="*/ 1345406 w 2498329"/>
                <a:gd name="connsiteY14" fmla="*/ 450056 h 717802"/>
                <a:gd name="connsiteX15" fmla="*/ 414338 w 2498329"/>
                <a:gd name="connsiteY15" fmla="*/ 71437 h 717802"/>
                <a:gd name="connsiteX16" fmla="*/ 0 w 2498329"/>
                <a:gd name="connsiteY16" fmla="*/ 0 h 717802"/>
                <a:gd name="connsiteX0" fmla="*/ 0 w 2498329"/>
                <a:gd name="connsiteY0" fmla="*/ 0 h 717802"/>
                <a:gd name="connsiteX1" fmla="*/ 0 w 2498329"/>
                <a:gd name="connsiteY1" fmla="*/ 0 h 717802"/>
                <a:gd name="connsiteX2" fmla="*/ 14288 w 2498329"/>
                <a:gd name="connsiteY2" fmla="*/ 161924 h 717802"/>
                <a:gd name="connsiteX3" fmla="*/ 290513 w 2498329"/>
                <a:gd name="connsiteY3" fmla="*/ 307182 h 717802"/>
                <a:gd name="connsiteX4" fmla="*/ 583406 w 2498329"/>
                <a:gd name="connsiteY4" fmla="*/ 452437 h 717802"/>
                <a:gd name="connsiteX5" fmla="*/ 840581 w 2498329"/>
                <a:gd name="connsiteY5" fmla="*/ 566738 h 717802"/>
                <a:gd name="connsiteX6" fmla="*/ 1104900 w 2498329"/>
                <a:gd name="connsiteY6" fmla="*/ 659606 h 717802"/>
                <a:gd name="connsiteX7" fmla="*/ 1414463 w 2498329"/>
                <a:gd name="connsiteY7" fmla="*/ 716757 h 717802"/>
                <a:gd name="connsiteX8" fmla="*/ 1788318 w 2498329"/>
                <a:gd name="connsiteY8" fmla="*/ 692944 h 717802"/>
                <a:gd name="connsiteX9" fmla="*/ 2055018 w 2498329"/>
                <a:gd name="connsiteY9" fmla="*/ 647699 h 717802"/>
                <a:gd name="connsiteX10" fmla="*/ 2319337 w 2498329"/>
                <a:gd name="connsiteY10" fmla="*/ 550069 h 717802"/>
                <a:gd name="connsiteX11" fmla="*/ 2493169 w 2498329"/>
                <a:gd name="connsiteY11" fmla="*/ 431006 h 717802"/>
                <a:gd name="connsiteX12" fmla="*/ 2459831 w 2498329"/>
                <a:gd name="connsiteY12" fmla="*/ 364331 h 717802"/>
                <a:gd name="connsiteX13" fmla="*/ 2428875 w 2498329"/>
                <a:gd name="connsiteY13" fmla="*/ 247650 h 717802"/>
                <a:gd name="connsiteX14" fmla="*/ 1345406 w 2498329"/>
                <a:gd name="connsiteY14" fmla="*/ 450056 h 717802"/>
                <a:gd name="connsiteX15" fmla="*/ 414338 w 2498329"/>
                <a:gd name="connsiteY15" fmla="*/ 71437 h 717802"/>
                <a:gd name="connsiteX16" fmla="*/ 0 w 2498329"/>
                <a:gd name="connsiteY16" fmla="*/ 0 h 717802"/>
                <a:gd name="connsiteX0" fmla="*/ 0 w 2498329"/>
                <a:gd name="connsiteY0" fmla="*/ 0 h 717802"/>
                <a:gd name="connsiteX1" fmla="*/ 0 w 2498329"/>
                <a:gd name="connsiteY1" fmla="*/ 0 h 717802"/>
                <a:gd name="connsiteX2" fmla="*/ 14288 w 2498329"/>
                <a:gd name="connsiteY2" fmla="*/ 161924 h 717802"/>
                <a:gd name="connsiteX3" fmla="*/ 290513 w 2498329"/>
                <a:gd name="connsiteY3" fmla="*/ 307182 h 717802"/>
                <a:gd name="connsiteX4" fmla="*/ 583406 w 2498329"/>
                <a:gd name="connsiteY4" fmla="*/ 452437 h 717802"/>
                <a:gd name="connsiteX5" fmla="*/ 840581 w 2498329"/>
                <a:gd name="connsiteY5" fmla="*/ 566738 h 717802"/>
                <a:gd name="connsiteX6" fmla="*/ 1104900 w 2498329"/>
                <a:gd name="connsiteY6" fmla="*/ 659606 h 717802"/>
                <a:gd name="connsiteX7" fmla="*/ 1414463 w 2498329"/>
                <a:gd name="connsiteY7" fmla="*/ 716757 h 717802"/>
                <a:gd name="connsiteX8" fmla="*/ 1788318 w 2498329"/>
                <a:gd name="connsiteY8" fmla="*/ 692944 h 717802"/>
                <a:gd name="connsiteX9" fmla="*/ 2055018 w 2498329"/>
                <a:gd name="connsiteY9" fmla="*/ 647699 h 717802"/>
                <a:gd name="connsiteX10" fmla="*/ 2319337 w 2498329"/>
                <a:gd name="connsiteY10" fmla="*/ 550069 h 717802"/>
                <a:gd name="connsiteX11" fmla="*/ 2493169 w 2498329"/>
                <a:gd name="connsiteY11" fmla="*/ 459581 h 717802"/>
                <a:gd name="connsiteX12" fmla="*/ 2459831 w 2498329"/>
                <a:gd name="connsiteY12" fmla="*/ 364331 h 717802"/>
                <a:gd name="connsiteX13" fmla="*/ 2428875 w 2498329"/>
                <a:gd name="connsiteY13" fmla="*/ 247650 h 717802"/>
                <a:gd name="connsiteX14" fmla="*/ 1345406 w 2498329"/>
                <a:gd name="connsiteY14" fmla="*/ 450056 h 717802"/>
                <a:gd name="connsiteX15" fmla="*/ 414338 w 2498329"/>
                <a:gd name="connsiteY15" fmla="*/ 71437 h 717802"/>
                <a:gd name="connsiteX16" fmla="*/ 0 w 2498329"/>
                <a:gd name="connsiteY16" fmla="*/ 0 h 717802"/>
                <a:gd name="connsiteX0" fmla="*/ 0 w 2498329"/>
                <a:gd name="connsiteY0" fmla="*/ 0 h 723331"/>
                <a:gd name="connsiteX1" fmla="*/ 0 w 2498329"/>
                <a:gd name="connsiteY1" fmla="*/ 0 h 723331"/>
                <a:gd name="connsiteX2" fmla="*/ 14288 w 2498329"/>
                <a:gd name="connsiteY2" fmla="*/ 161924 h 723331"/>
                <a:gd name="connsiteX3" fmla="*/ 290513 w 2498329"/>
                <a:gd name="connsiteY3" fmla="*/ 307182 h 723331"/>
                <a:gd name="connsiteX4" fmla="*/ 583406 w 2498329"/>
                <a:gd name="connsiteY4" fmla="*/ 452437 h 723331"/>
                <a:gd name="connsiteX5" fmla="*/ 840581 w 2498329"/>
                <a:gd name="connsiteY5" fmla="*/ 566738 h 723331"/>
                <a:gd name="connsiteX6" fmla="*/ 1104900 w 2498329"/>
                <a:gd name="connsiteY6" fmla="*/ 659606 h 723331"/>
                <a:gd name="connsiteX7" fmla="*/ 1414463 w 2498329"/>
                <a:gd name="connsiteY7" fmla="*/ 716757 h 723331"/>
                <a:gd name="connsiteX8" fmla="*/ 1788318 w 2498329"/>
                <a:gd name="connsiteY8" fmla="*/ 714375 h 723331"/>
                <a:gd name="connsiteX9" fmla="*/ 2055018 w 2498329"/>
                <a:gd name="connsiteY9" fmla="*/ 647699 h 723331"/>
                <a:gd name="connsiteX10" fmla="*/ 2319337 w 2498329"/>
                <a:gd name="connsiteY10" fmla="*/ 550069 h 723331"/>
                <a:gd name="connsiteX11" fmla="*/ 2493169 w 2498329"/>
                <a:gd name="connsiteY11" fmla="*/ 459581 h 723331"/>
                <a:gd name="connsiteX12" fmla="*/ 2459831 w 2498329"/>
                <a:gd name="connsiteY12" fmla="*/ 364331 h 723331"/>
                <a:gd name="connsiteX13" fmla="*/ 2428875 w 2498329"/>
                <a:gd name="connsiteY13" fmla="*/ 247650 h 723331"/>
                <a:gd name="connsiteX14" fmla="*/ 1345406 w 2498329"/>
                <a:gd name="connsiteY14" fmla="*/ 450056 h 723331"/>
                <a:gd name="connsiteX15" fmla="*/ 414338 w 2498329"/>
                <a:gd name="connsiteY15" fmla="*/ 71437 h 723331"/>
                <a:gd name="connsiteX16" fmla="*/ 0 w 2498329"/>
                <a:gd name="connsiteY16" fmla="*/ 0 h 723331"/>
                <a:gd name="connsiteX0" fmla="*/ 0 w 2498329"/>
                <a:gd name="connsiteY0" fmla="*/ 0 h 730210"/>
                <a:gd name="connsiteX1" fmla="*/ 0 w 2498329"/>
                <a:gd name="connsiteY1" fmla="*/ 0 h 730210"/>
                <a:gd name="connsiteX2" fmla="*/ 14288 w 2498329"/>
                <a:gd name="connsiteY2" fmla="*/ 161924 h 730210"/>
                <a:gd name="connsiteX3" fmla="*/ 290513 w 2498329"/>
                <a:gd name="connsiteY3" fmla="*/ 307182 h 730210"/>
                <a:gd name="connsiteX4" fmla="*/ 583406 w 2498329"/>
                <a:gd name="connsiteY4" fmla="*/ 452437 h 730210"/>
                <a:gd name="connsiteX5" fmla="*/ 840581 w 2498329"/>
                <a:gd name="connsiteY5" fmla="*/ 566738 h 730210"/>
                <a:gd name="connsiteX6" fmla="*/ 1104900 w 2498329"/>
                <a:gd name="connsiteY6" fmla="*/ 659606 h 730210"/>
                <a:gd name="connsiteX7" fmla="*/ 1404938 w 2498329"/>
                <a:gd name="connsiteY7" fmla="*/ 726282 h 730210"/>
                <a:gd name="connsiteX8" fmla="*/ 1788318 w 2498329"/>
                <a:gd name="connsiteY8" fmla="*/ 714375 h 730210"/>
                <a:gd name="connsiteX9" fmla="*/ 2055018 w 2498329"/>
                <a:gd name="connsiteY9" fmla="*/ 647699 h 730210"/>
                <a:gd name="connsiteX10" fmla="*/ 2319337 w 2498329"/>
                <a:gd name="connsiteY10" fmla="*/ 550069 h 730210"/>
                <a:gd name="connsiteX11" fmla="*/ 2493169 w 2498329"/>
                <a:gd name="connsiteY11" fmla="*/ 459581 h 730210"/>
                <a:gd name="connsiteX12" fmla="*/ 2459831 w 2498329"/>
                <a:gd name="connsiteY12" fmla="*/ 364331 h 730210"/>
                <a:gd name="connsiteX13" fmla="*/ 2428875 w 2498329"/>
                <a:gd name="connsiteY13" fmla="*/ 247650 h 730210"/>
                <a:gd name="connsiteX14" fmla="*/ 1345406 w 2498329"/>
                <a:gd name="connsiteY14" fmla="*/ 450056 h 730210"/>
                <a:gd name="connsiteX15" fmla="*/ 414338 w 2498329"/>
                <a:gd name="connsiteY15" fmla="*/ 71437 h 730210"/>
                <a:gd name="connsiteX16" fmla="*/ 0 w 2498329"/>
                <a:gd name="connsiteY16" fmla="*/ 0 h 730210"/>
                <a:gd name="connsiteX0" fmla="*/ 0 w 2498329"/>
                <a:gd name="connsiteY0" fmla="*/ 0 h 730210"/>
                <a:gd name="connsiteX1" fmla="*/ 0 w 2498329"/>
                <a:gd name="connsiteY1" fmla="*/ 0 h 730210"/>
                <a:gd name="connsiteX2" fmla="*/ 14288 w 2498329"/>
                <a:gd name="connsiteY2" fmla="*/ 161924 h 730210"/>
                <a:gd name="connsiteX3" fmla="*/ 290513 w 2498329"/>
                <a:gd name="connsiteY3" fmla="*/ 307182 h 730210"/>
                <a:gd name="connsiteX4" fmla="*/ 571500 w 2498329"/>
                <a:gd name="connsiteY4" fmla="*/ 461962 h 730210"/>
                <a:gd name="connsiteX5" fmla="*/ 840581 w 2498329"/>
                <a:gd name="connsiteY5" fmla="*/ 566738 h 730210"/>
                <a:gd name="connsiteX6" fmla="*/ 1104900 w 2498329"/>
                <a:gd name="connsiteY6" fmla="*/ 659606 h 730210"/>
                <a:gd name="connsiteX7" fmla="*/ 1404938 w 2498329"/>
                <a:gd name="connsiteY7" fmla="*/ 726282 h 730210"/>
                <a:gd name="connsiteX8" fmla="*/ 1788318 w 2498329"/>
                <a:gd name="connsiteY8" fmla="*/ 714375 h 730210"/>
                <a:gd name="connsiteX9" fmla="*/ 2055018 w 2498329"/>
                <a:gd name="connsiteY9" fmla="*/ 647699 h 730210"/>
                <a:gd name="connsiteX10" fmla="*/ 2319337 w 2498329"/>
                <a:gd name="connsiteY10" fmla="*/ 550069 h 730210"/>
                <a:gd name="connsiteX11" fmla="*/ 2493169 w 2498329"/>
                <a:gd name="connsiteY11" fmla="*/ 459581 h 730210"/>
                <a:gd name="connsiteX12" fmla="*/ 2459831 w 2498329"/>
                <a:gd name="connsiteY12" fmla="*/ 364331 h 730210"/>
                <a:gd name="connsiteX13" fmla="*/ 2428875 w 2498329"/>
                <a:gd name="connsiteY13" fmla="*/ 247650 h 730210"/>
                <a:gd name="connsiteX14" fmla="*/ 1345406 w 2498329"/>
                <a:gd name="connsiteY14" fmla="*/ 450056 h 730210"/>
                <a:gd name="connsiteX15" fmla="*/ 414338 w 2498329"/>
                <a:gd name="connsiteY15" fmla="*/ 71437 h 730210"/>
                <a:gd name="connsiteX16" fmla="*/ 0 w 2498329"/>
                <a:gd name="connsiteY16" fmla="*/ 0 h 730210"/>
                <a:gd name="connsiteX0" fmla="*/ 0 w 2498329"/>
                <a:gd name="connsiteY0" fmla="*/ 0 h 730210"/>
                <a:gd name="connsiteX1" fmla="*/ 0 w 2498329"/>
                <a:gd name="connsiteY1" fmla="*/ 0 h 730210"/>
                <a:gd name="connsiteX2" fmla="*/ 14288 w 2498329"/>
                <a:gd name="connsiteY2" fmla="*/ 161924 h 730210"/>
                <a:gd name="connsiteX3" fmla="*/ 290513 w 2498329"/>
                <a:gd name="connsiteY3" fmla="*/ 307182 h 730210"/>
                <a:gd name="connsiteX4" fmla="*/ 571500 w 2498329"/>
                <a:gd name="connsiteY4" fmla="*/ 461962 h 730210"/>
                <a:gd name="connsiteX5" fmla="*/ 835818 w 2498329"/>
                <a:gd name="connsiteY5" fmla="*/ 581025 h 730210"/>
                <a:gd name="connsiteX6" fmla="*/ 1104900 w 2498329"/>
                <a:gd name="connsiteY6" fmla="*/ 659606 h 730210"/>
                <a:gd name="connsiteX7" fmla="*/ 1404938 w 2498329"/>
                <a:gd name="connsiteY7" fmla="*/ 726282 h 730210"/>
                <a:gd name="connsiteX8" fmla="*/ 1788318 w 2498329"/>
                <a:gd name="connsiteY8" fmla="*/ 714375 h 730210"/>
                <a:gd name="connsiteX9" fmla="*/ 2055018 w 2498329"/>
                <a:gd name="connsiteY9" fmla="*/ 647699 h 730210"/>
                <a:gd name="connsiteX10" fmla="*/ 2319337 w 2498329"/>
                <a:gd name="connsiteY10" fmla="*/ 550069 h 730210"/>
                <a:gd name="connsiteX11" fmla="*/ 2493169 w 2498329"/>
                <a:gd name="connsiteY11" fmla="*/ 459581 h 730210"/>
                <a:gd name="connsiteX12" fmla="*/ 2459831 w 2498329"/>
                <a:gd name="connsiteY12" fmla="*/ 364331 h 730210"/>
                <a:gd name="connsiteX13" fmla="*/ 2428875 w 2498329"/>
                <a:gd name="connsiteY13" fmla="*/ 247650 h 730210"/>
                <a:gd name="connsiteX14" fmla="*/ 1345406 w 2498329"/>
                <a:gd name="connsiteY14" fmla="*/ 450056 h 730210"/>
                <a:gd name="connsiteX15" fmla="*/ 414338 w 2498329"/>
                <a:gd name="connsiteY15" fmla="*/ 71437 h 730210"/>
                <a:gd name="connsiteX16" fmla="*/ 0 w 2498329"/>
                <a:gd name="connsiteY16" fmla="*/ 0 h 730210"/>
                <a:gd name="connsiteX0" fmla="*/ 0 w 2498329"/>
                <a:gd name="connsiteY0" fmla="*/ 0 h 728989"/>
                <a:gd name="connsiteX1" fmla="*/ 0 w 2498329"/>
                <a:gd name="connsiteY1" fmla="*/ 0 h 728989"/>
                <a:gd name="connsiteX2" fmla="*/ 14288 w 2498329"/>
                <a:gd name="connsiteY2" fmla="*/ 161924 h 728989"/>
                <a:gd name="connsiteX3" fmla="*/ 290513 w 2498329"/>
                <a:gd name="connsiteY3" fmla="*/ 307182 h 728989"/>
                <a:gd name="connsiteX4" fmla="*/ 571500 w 2498329"/>
                <a:gd name="connsiteY4" fmla="*/ 461962 h 728989"/>
                <a:gd name="connsiteX5" fmla="*/ 835818 w 2498329"/>
                <a:gd name="connsiteY5" fmla="*/ 581025 h 728989"/>
                <a:gd name="connsiteX6" fmla="*/ 1119187 w 2498329"/>
                <a:gd name="connsiteY6" fmla="*/ 676275 h 728989"/>
                <a:gd name="connsiteX7" fmla="*/ 1404938 w 2498329"/>
                <a:gd name="connsiteY7" fmla="*/ 726282 h 728989"/>
                <a:gd name="connsiteX8" fmla="*/ 1788318 w 2498329"/>
                <a:gd name="connsiteY8" fmla="*/ 714375 h 728989"/>
                <a:gd name="connsiteX9" fmla="*/ 2055018 w 2498329"/>
                <a:gd name="connsiteY9" fmla="*/ 647699 h 728989"/>
                <a:gd name="connsiteX10" fmla="*/ 2319337 w 2498329"/>
                <a:gd name="connsiteY10" fmla="*/ 550069 h 728989"/>
                <a:gd name="connsiteX11" fmla="*/ 2493169 w 2498329"/>
                <a:gd name="connsiteY11" fmla="*/ 459581 h 728989"/>
                <a:gd name="connsiteX12" fmla="*/ 2459831 w 2498329"/>
                <a:gd name="connsiteY12" fmla="*/ 364331 h 728989"/>
                <a:gd name="connsiteX13" fmla="*/ 2428875 w 2498329"/>
                <a:gd name="connsiteY13" fmla="*/ 247650 h 728989"/>
                <a:gd name="connsiteX14" fmla="*/ 1345406 w 2498329"/>
                <a:gd name="connsiteY14" fmla="*/ 450056 h 728989"/>
                <a:gd name="connsiteX15" fmla="*/ 414338 w 2498329"/>
                <a:gd name="connsiteY15" fmla="*/ 71437 h 728989"/>
                <a:gd name="connsiteX16" fmla="*/ 0 w 2498329"/>
                <a:gd name="connsiteY16" fmla="*/ 0 h 728989"/>
                <a:gd name="connsiteX0" fmla="*/ 0 w 2498329"/>
                <a:gd name="connsiteY0" fmla="*/ 0 h 726866"/>
                <a:gd name="connsiteX1" fmla="*/ 0 w 2498329"/>
                <a:gd name="connsiteY1" fmla="*/ 0 h 726866"/>
                <a:gd name="connsiteX2" fmla="*/ 14288 w 2498329"/>
                <a:gd name="connsiteY2" fmla="*/ 161924 h 726866"/>
                <a:gd name="connsiteX3" fmla="*/ 290513 w 2498329"/>
                <a:gd name="connsiteY3" fmla="*/ 307182 h 726866"/>
                <a:gd name="connsiteX4" fmla="*/ 571500 w 2498329"/>
                <a:gd name="connsiteY4" fmla="*/ 461962 h 726866"/>
                <a:gd name="connsiteX5" fmla="*/ 835818 w 2498329"/>
                <a:gd name="connsiteY5" fmla="*/ 581025 h 726866"/>
                <a:gd name="connsiteX6" fmla="*/ 1119187 w 2498329"/>
                <a:gd name="connsiteY6" fmla="*/ 676275 h 726866"/>
                <a:gd name="connsiteX7" fmla="*/ 1404938 w 2498329"/>
                <a:gd name="connsiteY7" fmla="*/ 726282 h 726866"/>
                <a:gd name="connsiteX8" fmla="*/ 1804987 w 2498329"/>
                <a:gd name="connsiteY8" fmla="*/ 700088 h 726866"/>
                <a:gd name="connsiteX9" fmla="*/ 2055018 w 2498329"/>
                <a:gd name="connsiteY9" fmla="*/ 647699 h 726866"/>
                <a:gd name="connsiteX10" fmla="*/ 2319337 w 2498329"/>
                <a:gd name="connsiteY10" fmla="*/ 550069 h 726866"/>
                <a:gd name="connsiteX11" fmla="*/ 2493169 w 2498329"/>
                <a:gd name="connsiteY11" fmla="*/ 459581 h 726866"/>
                <a:gd name="connsiteX12" fmla="*/ 2459831 w 2498329"/>
                <a:gd name="connsiteY12" fmla="*/ 364331 h 726866"/>
                <a:gd name="connsiteX13" fmla="*/ 2428875 w 2498329"/>
                <a:gd name="connsiteY13" fmla="*/ 247650 h 726866"/>
                <a:gd name="connsiteX14" fmla="*/ 1345406 w 2498329"/>
                <a:gd name="connsiteY14" fmla="*/ 450056 h 726866"/>
                <a:gd name="connsiteX15" fmla="*/ 414338 w 2498329"/>
                <a:gd name="connsiteY15" fmla="*/ 71437 h 726866"/>
                <a:gd name="connsiteX16" fmla="*/ 0 w 2498329"/>
                <a:gd name="connsiteY16" fmla="*/ 0 h 726866"/>
                <a:gd name="connsiteX0" fmla="*/ 0 w 2498329"/>
                <a:gd name="connsiteY0" fmla="*/ 0 h 726866"/>
                <a:gd name="connsiteX1" fmla="*/ 0 w 2498329"/>
                <a:gd name="connsiteY1" fmla="*/ 0 h 726866"/>
                <a:gd name="connsiteX2" fmla="*/ 14288 w 2498329"/>
                <a:gd name="connsiteY2" fmla="*/ 161924 h 726866"/>
                <a:gd name="connsiteX3" fmla="*/ 290513 w 2498329"/>
                <a:gd name="connsiteY3" fmla="*/ 307182 h 726866"/>
                <a:gd name="connsiteX4" fmla="*/ 571500 w 2498329"/>
                <a:gd name="connsiteY4" fmla="*/ 461962 h 726866"/>
                <a:gd name="connsiteX5" fmla="*/ 835818 w 2498329"/>
                <a:gd name="connsiteY5" fmla="*/ 581025 h 726866"/>
                <a:gd name="connsiteX6" fmla="*/ 1119187 w 2498329"/>
                <a:gd name="connsiteY6" fmla="*/ 676275 h 726866"/>
                <a:gd name="connsiteX7" fmla="*/ 1404938 w 2498329"/>
                <a:gd name="connsiteY7" fmla="*/ 726282 h 726866"/>
                <a:gd name="connsiteX8" fmla="*/ 1804987 w 2498329"/>
                <a:gd name="connsiteY8" fmla="*/ 700088 h 726866"/>
                <a:gd name="connsiteX9" fmla="*/ 2055018 w 2498329"/>
                <a:gd name="connsiteY9" fmla="*/ 647699 h 726866"/>
                <a:gd name="connsiteX10" fmla="*/ 2319337 w 2498329"/>
                <a:gd name="connsiteY10" fmla="*/ 550069 h 726866"/>
                <a:gd name="connsiteX11" fmla="*/ 2493169 w 2498329"/>
                <a:gd name="connsiteY11" fmla="*/ 459581 h 726866"/>
                <a:gd name="connsiteX12" fmla="*/ 2459831 w 2498329"/>
                <a:gd name="connsiteY12" fmla="*/ 364331 h 726866"/>
                <a:gd name="connsiteX13" fmla="*/ 2428875 w 2498329"/>
                <a:gd name="connsiteY13" fmla="*/ 247650 h 726866"/>
                <a:gd name="connsiteX14" fmla="*/ 1345406 w 2498329"/>
                <a:gd name="connsiteY14" fmla="*/ 450056 h 726866"/>
                <a:gd name="connsiteX15" fmla="*/ 414338 w 2498329"/>
                <a:gd name="connsiteY15" fmla="*/ 71437 h 726866"/>
                <a:gd name="connsiteX16" fmla="*/ 0 w 2498329"/>
                <a:gd name="connsiteY16" fmla="*/ 0 h 726866"/>
                <a:gd name="connsiteX0" fmla="*/ 0 w 2498329"/>
                <a:gd name="connsiteY0" fmla="*/ 0 h 726866"/>
                <a:gd name="connsiteX1" fmla="*/ 0 w 2498329"/>
                <a:gd name="connsiteY1" fmla="*/ 0 h 726866"/>
                <a:gd name="connsiteX2" fmla="*/ 14288 w 2498329"/>
                <a:gd name="connsiteY2" fmla="*/ 161924 h 726866"/>
                <a:gd name="connsiteX3" fmla="*/ 290513 w 2498329"/>
                <a:gd name="connsiteY3" fmla="*/ 307182 h 726866"/>
                <a:gd name="connsiteX4" fmla="*/ 571500 w 2498329"/>
                <a:gd name="connsiteY4" fmla="*/ 461962 h 726866"/>
                <a:gd name="connsiteX5" fmla="*/ 835818 w 2498329"/>
                <a:gd name="connsiteY5" fmla="*/ 581025 h 726866"/>
                <a:gd name="connsiteX6" fmla="*/ 1119187 w 2498329"/>
                <a:gd name="connsiteY6" fmla="*/ 676275 h 726866"/>
                <a:gd name="connsiteX7" fmla="*/ 1404938 w 2498329"/>
                <a:gd name="connsiteY7" fmla="*/ 726282 h 726866"/>
                <a:gd name="connsiteX8" fmla="*/ 1804987 w 2498329"/>
                <a:gd name="connsiteY8" fmla="*/ 700088 h 726866"/>
                <a:gd name="connsiteX9" fmla="*/ 2055018 w 2498329"/>
                <a:gd name="connsiteY9" fmla="*/ 647699 h 726866"/>
                <a:gd name="connsiteX10" fmla="*/ 2319337 w 2498329"/>
                <a:gd name="connsiteY10" fmla="*/ 550069 h 726866"/>
                <a:gd name="connsiteX11" fmla="*/ 2493169 w 2498329"/>
                <a:gd name="connsiteY11" fmla="*/ 459581 h 726866"/>
                <a:gd name="connsiteX12" fmla="*/ 2459831 w 2498329"/>
                <a:gd name="connsiteY12" fmla="*/ 364331 h 726866"/>
                <a:gd name="connsiteX13" fmla="*/ 1345406 w 2498329"/>
                <a:gd name="connsiteY13" fmla="*/ 450056 h 726866"/>
                <a:gd name="connsiteX14" fmla="*/ 414338 w 2498329"/>
                <a:gd name="connsiteY14" fmla="*/ 71437 h 726866"/>
                <a:gd name="connsiteX15" fmla="*/ 0 w 2498329"/>
                <a:gd name="connsiteY15" fmla="*/ 0 h 726866"/>
                <a:gd name="connsiteX0" fmla="*/ 0 w 2491696"/>
                <a:gd name="connsiteY0" fmla="*/ 0 h 726866"/>
                <a:gd name="connsiteX1" fmla="*/ 0 w 2491696"/>
                <a:gd name="connsiteY1" fmla="*/ 0 h 726866"/>
                <a:gd name="connsiteX2" fmla="*/ 14288 w 2491696"/>
                <a:gd name="connsiteY2" fmla="*/ 161924 h 726866"/>
                <a:gd name="connsiteX3" fmla="*/ 290513 w 2491696"/>
                <a:gd name="connsiteY3" fmla="*/ 307182 h 726866"/>
                <a:gd name="connsiteX4" fmla="*/ 571500 w 2491696"/>
                <a:gd name="connsiteY4" fmla="*/ 461962 h 726866"/>
                <a:gd name="connsiteX5" fmla="*/ 835818 w 2491696"/>
                <a:gd name="connsiteY5" fmla="*/ 581025 h 726866"/>
                <a:gd name="connsiteX6" fmla="*/ 1119187 w 2491696"/>
                <a:gd name="connsiteY6" fmla="*/ 676275 h 726866"/>
                <a:gd name="connsiteX7" fmla="*/ 1404938 w 2491696"/>
                <a:gd name="connsiteY7" fmla="*/ 726282 h 726866"/>
                <a:gd name="connsiteX8" fmla="*/ 1804987 w 2491696"/>
                <a:gd name="connsiteY8" fmla="*/ 700088 h 726866"/>
                <a:gd name="connsiteX9" fmla="*/ 2055018 w 2491696"/>
                <a:gd name="connsiteY9" fmla="*/ 647699 h 726866"/>
                <a:gd name="connsiteX10" fmla="*/ 2319337 w 2491696"/>
                <a:gd name="connsiteY10" fmla="*/ 550069 h 726866"/>
                <a:gd name="connsiteX11" fmla="*/ 2486025 w 2491696"/>
                <a:gd name="connsiteY11" fmla="*/ 488156 h 726866"/>
                <a:gd name="connsiteX12" fmla="*/ 2459831 w 2491696"/>
                <a:gd name="connsiteY12" fmla="*/ 364331 h 726866"/>
                <a:gd name="connsiteX13" fmla="*/ 1345406 w 2491696"/>
                <a:gd name="connsiteY13" fmla="*/ 450056 h 726866"/>
                <a:gd name="connsiteX14" fmla="*/ 414338 w 2491696"/>
                <a:gd name="connsiteY14" fmla="*/ 71437 h 726866"/>
                <a:gd name="connsiteX15" fmla="*/ 0 w 2491696"/>
                <a:gd name="connsiteY15" fmla="*/ 0 h 726866"/>
                <a:gd name="connsiteX0" fmla="*/ 0 w 2491185"/>
                <a:gd name="connsiteY0" fmla="*/ 0 h 726866"/>
                <a:gd name="connsiteX1" fmla="*/ 0 w 2491185"/>
                <a:gd name="connsiteY1" fmla="*/ 0 h 726866"/>
                <a:gd name="connsiteX2" fmla="*/ 14288 w 2491185"/>
                <a:gd name="connsiteY2" fmla="*/ 161924 h 726866"/>
                <a:gd name="connsiteX3" fmla="*/ 290513 w 2491185"/>
                <a:gd name="connsiteY3" fmla="*/ 307182 h 726866"/>
                <a:gd name="connsiteX4" fmla="*/ 571500 w 2491185"/>
                <a:gd name="connsiteY4" fmla="*/ 461962 h 726866"/>
                <a:gd name="connsiteX5" fmla="*/ 835818 w 2491185"/>
                <a:gd name="connsiteY5" fmla="*/ 581025 h 726866"/>
                <a:gd name="connsiteX6" fmla="*/ 1119187 w 2491185"/>
                <a:gd name="connsiteY6" fmla="*/ 676275 h 726866"/>
                <a:gd name="connsiteX7" fmla="*/ 1404938 w 2491185"/>
                <a:gd name="connsiteY7" fmla="*/ 726282 h 726866"/>
                <a:gd name="connsiteX8" fmla="*/ 1804987 w 2491185"/>
                <a:gd name="connsiteY8" fmla="*/ 700088 h 726866"/>
                <a:gd name="connsiteX9" fmla="*/ 2055018 w 2491185"/>
                <a:gd name="connsiteY9" fmla="*/ 647699 h 726866"/>
                <a:gd name="connsiteX10" fmla="*/ 2319337 w 2491185"/>
                <a:gd name="connsiteY10" fmla="*/ 550069 h 726866"/>
                <a:gd name="connsiteX11" fmla="*/ 2486025 w 2491185"/>
                <a:gd name="connsiteY11" fmla="*/ 488156 h 726866"/>
                <a:gd name="connsiteX12" fmla="*/ 2452687 w 2491185"/>
                <a:gd name="connsiteY12" fmla="*/ 371475 h 726866"/>
                <a:gd name="connsiteX13" fmla="*/ 1345406 w 2491185"/>
                <a:gd name="connsiteY13" fmla="*/ 450056 h 726866"/>
                <a:gd name="connsiteX14" fmla="*/ 414338 w 2491185"/>
                <a:gd name="connsiteY14" fmla="*/ 71437 h 726866"/>
                <a:gd name="connsiteX15" fmla="*/ 0 w 2491185"/>
                <a:gd name="connsiteY15" fmla="*/ 0 h 726866"/>
                <a:gd name="connsiteX0" fmla="*/ 0 w 2480191"/>
                <a:gd name="connsiteY0" fmla="*/ 0 h 726866"/>
                <a:gd name="connsiteX1" fmla="*/ 0 w 2480191"/>
                <a:gd name="connsiteY1" fmla="*/ 0 h 726866"/>
                <a:gd name="connsiteX2" fmla="*/ 14288 w 2480191"/>
                <a:gd name="connsiteY2" fmla="*/ 161924 h 726866"/>
                <a:gd name="connsiteX3" fmla="*/ 290513 w 2480191"/>
                <a:gd name="connsiteY3" fmla="*/ 307182 h 726866"/>
                <a:gd name="connsiteX4" fmla="*/ 571500 w 2480191"/>
                <a:gd name="connsiteY4" fmla="*/ 461962 h 726866"/>
                <a:gd name="connsiteX5" fmla="*/ 835818 w 2480191"/>
                <a:gd name="connsiteY5" fmla="*/ 581025 h 726866"/>
                <a:gd name="connsiteX6" fmla="*/ 1119187 w 2480191"/>
                <a:gd name="connsiteY6" fmla="*/ 676275 h 726866"/>
                <a:gd name="connsiteX7" fmla="*/ 1404938 w 2480191"/>
                <a:gd name="connsiteY7" fmla="*/ 726282 h 726866"/>
                <a:gd name="connsiteX8" fmla="*/ 1804987 w 2480191"/>
                <a:gd name="connsiteY8" fmla="*/ 700088 h 726866"/>
                <a:gd name="connsiteX9" fmla="*/ 2055018 w 2480191"/>
                <a:gd name="connsiteY9" fmla="*/ 647699 h 726866"/>
                <a:gd name="connsiteX10" fmla="*/ 2319337 w 2480191"/>
                <a:gd name="connsiteY10" fmla="*/ 550069 h 726866"/>
                <a:gd name="connsiteX11" fmla="*/ 2474119 w 2480191"/>
                <a:gd name="connsiteY11" fmla="*/ 488156 h 726866"/>
                <a:gd name="connsiteX12" fmla="*/ 2452687 w 2480191"/>
                <a:gd name="connsiteY12" fmla="*/ 371475 h 726866"/>
                <a:gd name="connsiteX13" fmla="*/ 1345406 w 2480191"/>
                <a:gd name="connsiteY13" fmla="*/ 450056 h 726866"/>
                <a:gd name="connsiteX14" fmla="*/ 414338 w 2480191"/>
                <a:gd name="connsiteY14" fmla="*/ 71437 h 726866"/>
                <a:gd name="connsiteX15" fmla="*/ 0 w 2480191"/>
                <a:gd name="connsiteY15" fmla="*/ 0 h 726866"/>
                <a:gd name="connsiteX0" fmla="*/ 0 w 2480191"/>
                <a:gd name="connsiteY0" fmla="*/ 0 h 726866"/>
                <a:gd name="connsiteX1" fmla="*/ 0 w 2480191"/>
                <a:gd name="connsiteY1" fmla="*/ 0 h 726866"/>
                <a:gd name="connsiteX2" fmla="*/ 14288 w 2480191"/>
                <a:gd name="connsiteY2" fmla="*/ 161924 h 726866"/>
                <a:gd name="connsiteX3" fmla="*/ 290513 w 2480191"/>
                <a:gd name="connsiteY3" fmla="*/ 314326 h 726866"/>
                <a:gd name="connsiteX4" fmla="*/ 571500 w 2480191"/>
                <a:gd name="connsiteY4" fmla="*/ 461962 h 726866"/>
                <a:gd name="connsiteX5" fmla="*/ 835818 w 2480191"/>
                <a:gd name="connsiteY5" fmla="*/ 581025 h 726866"/>
                <a:gd name="connsiteX6" fmla="*/ 1119187 w 2480191"/>
                <a:gd name="connsiteY6" fmla="*/ 676275 h 726866"/>
                <a:gd name="connsiteX7" fmla="*/ 1404938 w 2480191"/>
                <a:gd name="connsiteY7" fmla="*/ 726282 h 726866"/>
                <a:gd name="connsiteX8" fmla="*/ 1804987 w 2480191"/>
                <a:gd name="connsiteY8" fmla="*/ 700088 h 726866"/>
                <a:gd name="connsiteX9" fmla="*/ 2055018 w 2480191"/>
                <a:gd name="connsiteY9" fmla="*/ 647699 h 726866"/>
                <a:gd name="connsiteX10" fmla="*/ 2319337 w 2480191"/>
                <a:gd name="connsiteY10" fmla="*/ 550069 h 726866"/>
                <a:gd name="connsiteX11" fmla="*/ 2474119 w 2480191"/>
                <a:gd name="connsiteY11" fmla="*/ 488156 h 726866"/>
                <a:gd name="connsiteX12" fmla="*/ 2452687 w 2480191"/>
                <a:gd name="connsiteY12" fmla="*/ 371475 h 726866"/>
                <a:gd name="connsiteX13" fmla="*/ 1345406 w 2480191"/>
                <a:gd name="connsiteY13" fmla="*/ 450056 h 726866"/>
                <a:gd name="connsiteX14" fmla="*/ 414338 w 2480191"/>
                <a:gd name="connsiteY14" fmla="*/ 71437 h 726866"/>
                <a:gd name="connsiteX15" fmla="*/ 0 w 2480191"/>
                <a:gd name="connsiteY15" fmla="*/ 0 h 72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0191" h="726866">
                  <a:moveTo>
                    <a:pt x="0" y="0"/>
                  </a:moveTo>
                  <a:lnTo>
                    <a:pt x="0" y="0"/>
                  </a:lnTo>
                  <a:lnTo>
                    <a:pt x="14288" y="161924"/>
                  </a:lnTo>
                  <a:cubicBezTo>
                    <a:pt x="63104" y="205977"/>
                    <a:pt x="197644" y="264320"/>
                    <a:pt x="290513" y="314326"/>
                  </a:cubicBezTo>
                  <a:cubicBezTo>
                    <a:pt x="383382" y="364332"/>
                    <a:pt x="480616" y="417512"/>
                    <a:pt x="571500" y="461962"/>
                  </a:cubicBezTo>
                  <a:cubicBezTo>
                    <a:pt x="662384" y="506412"/>
                    <a:pt x="744537" y="545306"/>
                    <a:pt x="835818" y="581025"/>
                  </a:cubicBezTo>
                  <a:cubicBezTo>
                    <a:pt x="927099" y="616744"/>
                    <a:pt x="1024334" y="652066"/>
                    <a:pt x="1119187" y="676275"/>
                  </a:cubicBezTo>
                  <a:cubicBezTo>
                    <a:pt x="1214040" y="700485"/>
                    <a:pt x="1290638" y="722313"/>
                    <a:pt x="1404938" y="726282"/>
                  </a:cubicBezTo>
                  <a:cubicBezTo>
                    <a:pt x="1519238" y="730251"/>
                    <a:pt x="1696640" y="713185"/>
                    <a:pt x="1804987" y="700088"/>
                  </a:cubicBezTo>
                  <a:cubicBezTo>
                    <a:pt x="1913334" y="686991"/>
                    <a:pt x="1969293" y="672702"/>
                    <a:pt x="2055018" y="647699"/>
                  </a:cubicBezTo>
                  <a:cubicBezTo>
                    <a:pt x="2140743" y="622696"/>
                    <a:pt x="2249487" y="576659"/>
                    <a:pt x="2319337" y="550069"/>
                  </a:cubicBezTo>
                  <a:cubicBezTo>
                    <a:pt x="2389187" y="523479"/>
                    <a:pt x="2450703" y="519112"/>
                    <a:pt x="2474119" y="488156"/>
                  </a:cubicBezTo>
                  <a:cubicBezTo>
                    <a:pt x="2497535" y="457200"/>
                    <a:pt x="2445146" y="399256"/>
                    <a:pt x="2452687" y="371475"/>
                  </a:cubicBezTo>
                  <a:lnTo>
                    <a:pt x="1345406" y="450056"/>
                  </a:lnTo>
                  <a:lnTo>
                    <a:pt x="414338" y="71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179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0C9CE-6251-4DCA-A0C9-6F42C645F9EB}"/>
                </a:ext>
              </a:extLst>
            </p:cNvPr>
            <p:cNvSpPr/>
            <p:nvPr/>
          </p:nvSpPr>
          <p:spPr>
            <a:xfrm flipH="1">
              <a:off x="2253493" y="3107030"/>
              <a:ext cx="2459938" cy="907865"/>
            </a:xfrm>
            <a:custGeom>
              <a:avLst/>
              <a:gdLst>
                <a:gd name="connsiteX0" fmla="*/ 7144 w 2431256"/>
                <a:gd name="connsiteY0" fmla="*/ 280987 h 800100"/>
                <a:gd name="connsiteX1" fmla="*/ 230981 w 2431256"/>
                <a:gd name="connsiteY1" fmla="*/ 392906 h 800100"/>
                <a:gd name="connsiteX2" fmla="*/ 542925 w 2431256"/>
                <a:gd name="connsiteY2" fmla="*/ 545306 h 800100"/>
                <a:gd name="connsiteX3" fmla="*/ 797719 w 2431256"/>
                <a:gd name="connsiteY3" fmla="*/ 657225 h 800100"/>
                <a:gd name="connsiteX4" fmla="*/ 1204913 w 2431256"/>
                <a:gd name="connsiteY4" fmla="*/ 781050 h 800100"/>
                <a:gd name="connsiteX5" fmla="*/ 1476375 w 2431256"/>
                <a:gd name="connsiteY5" fmla="*/ 800100 h 800100"/>
                <a:gd name="connsiteX6" fmla="*/ 1735931 w 2431256"/>
                <a:gd name="connsiteY6" fmla="*/ 781050 h 800100"/>
                <a:gd name="connsiteX7" fmla="*/ 1995488 w 2431256"/>
                <a:gd name="connsiteY7" fmla="*/ 723900 h 800100"/>
                <a:gd name="connsiteX8" fmla="*/ 2202656 w 2431256"/>
                <a:gd name="connsiteY8" fmla="*/ 638175 h 800100"/>
                <a:gd name="connsiteX9" fmla="*/ 2431256 w 2431256"/>
                <a:gd name="connsiteY9" fmla="*/ 495300 h 800100"/>
                <a:gd name="connsiteX10" fmla="*/ 2364581 w 2431256"/>
                <a:gd name="connsiteY10" fmla="*/ 250031 h 800100"/>
                <a:gd name="connsiteX11" fmla="*/ 1943100 w 2431256"/>
                <a:gd name="connsiteY11" fmla="*/ 392906 h 800100"/>
                <a:gd name="connsiteX12" fmla="*/ 1447800 w 2431256"/>
                <a:gd name="connsiteY12" fmla="*/ 521493 h 800100"/>
                <a:gd name="connsiteX13" fmla="*/ 881063 w 2431256"/>
                <a:gd name="connsiteY13" fmla="*/ 340518 h 800100"/>
                <a:gd name="connsiteX14" fmla="*/ 859631 w 2431256"/>
                <a:gd name="connsiteY14" fmla="*/ 323850 h 800100"/>
                <a:gd name="connsiteX15" fmla="*/ 333375 w 2431256"/>
                <a:gd name="connsiteY15" fmla="*/ 16668 h 800100"/>
                <a:gd name="connsiteX16" fmla="*/ 185738 w 2431256"/>
                <a:gd name="connsiteY16" fmla="*/ 7143 h 800100"/>
                <a:gd name="connsiteX17" fmla="*/ 147638 w 2431256"/>
                <a:gd name="connsiteY17" fmla="*/ 40481 h 800100"/>
                <a:gd name="connsiteX18" fmla="*/ 119063 w 2431256"/>
                <a:gd name="connsiteY18" fmla="*/ 76200 h 800100"/>
                <a:gd name="connsiteX19" fmla="*/ 64294 w 2431256"/>
                <a:gd name="connsiteY19" fmla="*/ 0 h 800100"/>
                <a:gd name="connsiteX20" fmla="*/ 40481 w 2431256"/>
                <a:gd name="connsiteY20" fmla="*/ 11906 h 800100"/>
                <a:gd name="connsiteX21" fmla="*/ 11906 w 2431256"/>
                <a:gd name="connsiteY21" fmla="*/ 11906 h 800100"/>
                <a:gd name="connsiteX22" fmla="*/ 0 w 2431256"/>
                <a:gd name="connsiteY22" fmla="*/ 135731 h 800100"/>
                <a:gd name="connsiteX23" fmla="*/ 7144 w 2431256"/>
                <a:gd name="connsiteY23" fmla="*/ 280987 h 800100"/>
                <a:gd name="connsiteX0" fmla="*/ 7144 w 2431256"/>
                <a:gd name="connsiteY0" fmla="*/ 280987 h 800100"/>
                <a:gd name="connsiteX1" fmla="*/ 230981 w 2431256"/>
                <a:gd name="connsiteY1" fmla="*/ 392906 h 800100"/>
                <a:gd name="connsiteX2" fmla="*/ 542925 w 2431256"/>
                <a:gd name="connsiteY2" fmla="*/ 545306 h 800100"/>
                <a:gd name="connsiteX3" fmla="*/ 797719 w 2431256"/>
                <a:gd name="connsiteY3" fmla="*/ 657225 h 800100"/>
                <a:gd name="connsiteX4" fmla="*/ 1204913 w 2431256"/>
                <a:gd name="connsiteY4" fmla="*/ 781050 h 800100"/>
                <a:gd name="connsiteX5" fmla="*/ 1476375 w 2431256"/>
                <a:gd name="connsiteY5" fmla="*/ 800100 h 800100"/>
                <a:gd name="connsiteX6" fmla="*/ 1735931 w 2431256"/>
                <a:gd name="connsiteY6" fmla="*/ 781050 h 800100"/>
                <a:gd name="connsiteX7" fmla="*/ 1995488 w 2431256"/>
                <a:gd name="connsiteY7" fmla="*/ 723900 h 800100"/>
                <a:gd name="connsiteX8" fmla="*/ 2202656 w 2431256"/>
                <a:gd name="connsiteY8" fmla="*/ 638175 h 800100"/>
                <a:gd name="connsiteX9" fmla="*/ 2431256 w 2431256"/>
                <a:gd name="connsiteY9" fmla="*/ 495300 h 800100"/>
                <a:gd name="connsiteX10" fmla="*/ 2364581 w 2431256"/>
                <a:gd name="connsiteY10" fmla="*/ 250031 h 800100"/>
                <a:gd name="connsiteX11" fmla="*/ 1943100 w 2431256"/>
                <a:gd name="connsiteY11" fmla="*/ 392906 h 800100"/>
                <a:gd name="connsiteX12" fmla="*/ 1447800 w 2431256"/>
                <a:gd name="connsiteY12" fmla="*/ 521493 h 800100"/>
                <a:gd name="connsiteX13" fmla="*/ 881063 w 2431256"/>
                <a:gd name="connsiteY13" fmla="*/ 340518 h 800100"/>
                <a:gd name="connsiteX14" fmla="*/ 859631 w 2431256"/>
                <a:gd name="connsiteY14" fmla="*/ 323850 h 800100"/>
                <a:gd name="connsiteX15" fmla="*/ 333375 w 2431256"/>
                <a:gd name="connsiteY15" fmla="*/ 16668 h 800100"/>
                <a:gd name="connsiteX16" fmla="*/ 185738 w 2431256"/>
                <a:gd name="connsiteY16" fmla="*/ 7143 h 800100"/>
                <a:gd name="connsiteX17" fmla="*/ 147638 w 2431256"/>
                <a:gd name="connsiteY17" fmla="*/ 40481 h 800100"/>
                <a:gd name="connsiteX18" fmla="*/ 119063 w 2431256"/>
                <a:gd name="connsiteY18" fmla="*/ 76200 h 800100"/>
                <a:gd name="connsiteX19" fmla="*/ 64294 w 2431256"/>
                <a:gd name="connsiteY19" fmla="*/ 0 h 800100"/>
                <a:gd name="connsiteX20" fmla="*/ 40481 w 2431256"/>
                <a:gd name="connsiteY20" fmla="*/ 11906 h 800100"/>
                <a:gd name="connsiteX21" fmla="*/ 11906 w 2431256"/>
                <a:gd name="connsiteY21" fmla="*/ 11906 h 800100"/>
                <a:gd name="connsiteX22" fmla="*/ 0 w 2431256"/>
                <a:gd name="connsiteY22" fmla="*/ 135731 h 800100"/>
                <a:gd name="connsiteX23" fmla="*/ 7144 w 2431256"/>
                <a:gd name="connsiteY23" fmla="*/ 280987 h 800100"/>
                <a:gd name="connsiteX0" fmla="*/ 7144 w 2431256"/>
                <a:gd name="connsiteY0" fmla="*/ 280987 h 800100"/>
                <a:gd name="connsiteX1" fmla="*/ 230981 w 2431256"/>
                <a:gd name="connsiteY1" fmla="*/ 392906 h 800100"/>
                <a:gd name="connsiteX2" fmla="*/ 542925 w 2431256"/>
                <a:gd name="connsiteY2" fmla="*/ 545306 h 800100"/>
                <a:gd name="connsiteX3" fmla="*/ 797719 w 2431256"/>
                <a:gd name="connsiteY3" fmla="*/ 657225 h 800100"/>
                <a:gd name="connsiteX4" fmla="*/ 1204913 w 2431256"/>
                <a:gd name="connsiteY4" fmla="*/ 781050 h 800100"/>
                <a:gd name="connsiteX5" fmla="*/ 1476375 w 2431256"/>
                <a:gd name="connsiteY5" fmla="*/ 800100 h 800100"/>
                <a:gd name="connsiteX6" fmla="*/ 1735931 w 2431256"/>
                <a:gd name="connsiteY6" fmla="*/ 781050 h 800100"/>
                <a:gd name="connsiteX7" fmla="*/ 1995488 w 2431256"/>
                <a:gd name="connsiteY7" fmla="*/ 723900 h 800100"/>
                <a:gd name="connsiteX8" fmla="*/ 2202656 w 2431256"/>
                <a:gd name="connsiteY8" fmla="*/ 638175 h 800100"/>
                <a:gd name="connsiteX9" fmla="*/ 2431256 w 2431256"/>
                <a:gd name="connsiteY9" fmla="*/ 495300 h 800100"/>
                <a:gd name="connsiteX10" fmla="*/ 2364581 w 2431256"/>
                <a:gd name="connsiteY10" fmla="*/ 250031 h 800100"/>
                <a:gd name="connsiteX11" fmla="*/ 1943100 w 2431256"/>
                <a:gd name="connsiteY11" fmla="*/ 392906 h 800100"/>
                <a:gd name="connsiteX12" fmla="*/ 1447800 w 2431256"/>
                <a:gd name="connsiteY12" fmla="*/ 521493 h 800100"/>
                <a:gd name="connsiteX13" fmla="*/ 881063 w 2431256"/>
                <a:gd name="connsiteY13" fmla="*/ 340518 h 800100"/>
                <a:gd name="connsiteX14" fmla="*/ 859631 w 2431256"/>
                <a:gd name="connsiteY14" fmla="*/ 323850 h 800100"/>
                <a:gd name="connsiteX15" fmla="*/ 333375 w 2431256"/>
                <a:gd name="connsiteY15" fmla="*/ 16668 h 800100"/>
                <a:gd name="connsiteX16" fmla="*/ 185738 w 2431256"/>
                <a:gd name="connsiteY16" fmla="*/ 7143 h 800100"/>
                <a:gd name="connsiteX17" fmla="*/ 147638 w 2431256"/>
                <a:gd name="connsiteY17" fmla="*/ 40481 h 800100"/>
                <a:gd name="connsiteX18" fmla="*/ 119063 w 2431256"/>
                <a:gd name="connsiteY18" fmla="*/ 76200 h 800100"/>
                <a:gd name="connsiteX19" fmla="*/ 64294 w 2431256"/>
                <a:gd name="connsiteY19" fmla="*/ 0 h 800100"/>
                <a:gd name="connsiteX20" fmla="*/ 40481 w 2431256"/>
                <a:gd name="connsiteY20" fmla="*/ 11906 h 800100"/>
                <a:gd name="connsiteX21" fmla="*/ 11906 w 2431256"/>
                <a:gd name="connsiteY21" fmla="*/ 11906 h 800100"/>
                <a:gd name="connsiteX22" fmla="*/ 0 w 2431256"/>
                <a:gd name="connsiteY22" fmla="*/ 135731 h 800100"/>
                <a:gd name="connsiteX23" fmla="*/ 7144 w 2431256"/>
                <a:gd name="connsiteY23" fmla="*/ 280987 h 800100"/>
                <a:gd name="connsiteX0" fmla="*/ 7144 w 2431256"/>
                <a:gd name="connsiteY0" fmla="*/ 290138 h 809251"/>
                <a:gd name="connsiteX1" fmla="*/ 230981 w 2431256"/>
                <a:gd name="connsiteY1" fmla="*/ 402057 h 809251"/>
                <a:gd name="connsiteX2" fmla="*/ 542925 w 2431256"/>
                <a:gd name="connsiteY2" fmla="*/ 554457 h 809251"/>
                <a:gd name="connsiteX3" fmla="*/ 797719 w 2431256"/>
                <a:gd name="connsiteY3" fmla="*/ 666376 h 809251"/>
                <a:gd name="connsiteX4" fmla="*/ 1204913 w 2431256"/>
                <a:gd name="connsiteY4" fmla="*/ 790201 h 809251"/>
                <a:gd name="connsiteX5" fmla="*/ 1476375 w 2431256"/>
                <a:gd name="connsiteY5" fmla="*/ 809251 h 809251"/>
                <a:gd name="connsiteX6" fmla="*/ 1735931 w 2431256"/>
                <a:gd name="connsiteY6" fmla="*/ 790201 h 809251"/>
                <a:gd name="connsiteX7" fmla="*/ 1995488 w 2431256"/>
                <a:gd name="connsiteY7" fmla="*/ 733051 h 809251"/>
                <a:gd name="connsiteX8" fmla="*/ 2202656 w 2431256"/>
                <a:gd name="connsiteY8" fmla="*/ 647326 h 809251"/>
                <a:gd name="connsiteX9" fmla="*/ 2431256 w 2431256"/>
                <a:gd name="connsiteY9" fmla="*/ 504451 h 809251"/>
                <a:gd name="connsiteX10" fmla="*/ 2364581 w 2431256"/>
                <a:gd name="connsiteY10" fmla="*/ 259182 h 809251"/>
                <a:gd name="connsiteX11" fmla="*/ 1943100 w 2431256"/>
                <a:gd name="connsiteY11" fmla="*/ 402057 h 809251"/>
                <a:gd name="connsiteX12" fmla="*/ 1447800 w 2431256"/>
                <a:gd name="connsiteY12" fmla="*/ 530644 h 809251"/>
                <a:gd name="connsiteX13" fmla="*/ 881063 w 2431256"/>
                <a:gd name="connsiteY13" fmla="*/ 349669 h 809251"/>
                <a:gd name="connsiteX14" fmla="*/ 859631 w 2431256"/>
                <a:gd name="connsiteY14" fmla="*/ 333001 h 809251"/>
                <a:gd name="connsiteX15" fmla="*/ 333375 w 2431256"/>
                <a:gd name="connsiteY15" fmla="*/ 25819 h 809251"/>
                <a:gd name="connsiteX16" fmla="*/ 185738 w 2431256"/>
                <a:gd name="connsiteY16" fmla="*/ 16294 h 809251"/>
                <a:gd name="connsiteX17" fmla="*/ 147638 w 2431256"/>
                <a:gd name="connsiteY17" fmla="*/ 49632 h 809251"/>
                <a:gd name="connsiteX18" fmla="*/ 119063 w 2431256"/>
                <a:gd name="connsiteY18" fmla="*/ 85351 h 809251"/>
                <a:gd name="connsiteX19" fmla="*/ 64294 w 2431256"/>
                <a:gd name="connsiteY19" fmla="*/ 9151 h 809251"/>
                <a:gd name="connsiteX20" fmla="*/ 40481 w 2431256"/>
                <a:gd name="connsiteY20" fmla="*/ 21057 h 809251"/>
                <a:gd name="connsiteX21" fmla="*/ 11906 w 2431256"/>
                <a:gd name="connsiteY21" fmla="*/ 21057 h 809251"/>
                <a:gd name="connsiteX22" fmla="*/ 0 w 2431256"/>
                <a:gd name="connsiteY22" fmla="*/ 144882 h 809251"/>
                <a:gd name="connsiteX23" fmla="*/ 7144 w 2431256"/>
                <a:gd name="connsiteY23" fmla="*/ 290138 h 809251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2925 w 2431256"/>
                <a:gd name="connsiteY2" fmla="*/ 548188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2925 w 2431256"/>
                <a:gd name="connsiteY2" fmla="*/ 548188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2925 w 2431256"/>
                <a:gd name="connsiteY2" fmla="*/ 548188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5307 w 2431256"/>
                <a:gd name="connsiteY2" fmla="*/ 560094 h 802982"/>
                <a:gd name="connsiteX3" fmla="*/ 797719 w 2431256"/>
                <a:gd name="connsiteY3" fmla="*/ 660107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5307 w 2431256"/>
                <a:gd name="connsiteY2" fmla="*/ 560094 h 802982"/>
                <a:gd name="connsiteX3" fmla="*/ 797719 w 2431256"/>
                <a:gd name="connsiteY3" fmla="*/ 676776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2982"/>
                <a:gd name="connsiteX1" fmla="*/ 230981 w 2431256"/>
                <a:gd name="connsiteY1" fmla="*/ 395788 h 802982"/>
                <a:gd name="connsiteX2" fmla="*/ 545307 w 2431256"/>
                <a:gd name="connsiteY2" fmla="*/ 560094 h 802982"/>
                <a:gd name="connsiteX3" fmla="*/ 797719 w 2431256"/>
                <a:gd name="connsiteY3" fmla="*/ 676776 h 802982"/>
                <a:gd name="connsiteX4" fmla="*/ 1204913 w 2431256"/>
                <a:gd name="connsiteY4" fmla="*/ 783932 h 802982"/>
                <a:gd name="connsiteX5" fmla="*/ 1476375 w 2431256"/>
                <a:gd name="connsiteY5" fmla="*/ 802982 h 802982"/>
                <a:gd name="connsiteX6" fmla="*/ 1735931 w 2431256"/>
                <a:gd name="connsiteY6" fmla="*/ 783932 h 802982"/>
                <a:gd name="connsiteX7" fmla="*/ 1995488 w 2431256"/>
                <a:gd name="connsiteY7" fmla="*/ 726782 h 802982"/>
                <a:gd name="connsiteX8" fmla="*/ 2202656 w 2431256"/>
                <a:gd name="connsiteY8" fmla="*/ 641057 h 802982"/>
                <a:gd name="connsiteX9" fmla="*/ 2431256 w 2431256"/>
                <a:gd name="connsiteY9" fmla="*/ 498182 h 802982"/>
                <a:gd name="connsiteX10" fmla="*/ 2364581 w 2431256"/>
                <a:gd name="connsiteY10" fmla="*/ 252913 h 802982"/>
                <a:gd name="connsiteX11" fmla="*/ 1943100 w 2431256"/>
                <a:gd name="connsiteY11" fmla="*/ 395788 h 802982"/>
                <a:gd name="connsiteX12" fmla="*/ 1447800 w 2431256"/>
                <a:gd name="connsiteY12" fmla="*/ 524375 h 802982"/>
                <a:gd name="connsiteX13" fmla="*/ 881063 w 2431256"/>
                <a:gd name="connsiteY13" fmla="*/ 343400 h 802982"/>
                <a:gd name="connsiteX14" fmla="*/ 859631 w 2431256"/>
                <a:gd name="connsiteY14" fmla="*/ 326732 h 802982"/>
                <a:gd name="connsiteX15" fmla="*/ 333375 w 2431256"/>
                <a:gd name="connsiteY15" fmla="*/ 19550 h 802982"/>
                <a:gd name="connsiteX16" fmla="*/ 185738 w 2431256"/>
                <a:gd name="connsiteY16" fmla="*/ 10025 h 802982"/>
                <a:gd name="connsiteX17" fmla="*/ 147638 w 2431256"/>
                <a:gd name="connsiteY17" fmla="*/ 43363 h 802982"/>
                <a:gd name="connsiteX18" fmla="*/ 119063 w 2431256"/>
                <a:gd name="connsiteY18" fmla="*/ 79082 h 802982"/>
                <a:gd name="connsiteX19" fmla="*/ 64294 w 2431256"/>
                <a:gd name="connsiteY19" fmla="*/ 2882 h 802982"/>
                <a:gd name="connsiteX20" fmla="*/ 40481 w 2431256"/>
                <a:gd name="connsiteY20" fmla="*/ 14788 h 802982"/>
                <a:gd name="connsiteX21" fmla="*/ 11906 w 2431256"/>
                <a:gd name="connsiteY21" fmla="*/ 14788 h 802982"/>
                <a:gd name="connsiteX22" fmla="*/ 0 w 2431256"/>
                <a:gd name="connsiteY22" fmla="*/ 138613 h 802982"/>
                <a:gd name="connsiteX23" fmla="*/ 7144 w 2431256"/>
                <a:gd name="connsiteY23" fmla="*/ 283869 h 802982"/>
                <a:gd name="connsiteX0" fmla="*/ 7144 w 2431256"/>
                <a:gd name="connsiteY0" fmla="*/ 283869 h 806866"/>
                <a:gd name="connsiteX1" fmla="*/ 230981 w 2431256"/>
                <a:gd name="connsiteY1" fmla="*/ 395788 h 806866"/>
                <a:gd name="connsiteX2" fmla="*/ 545307 w 2431256"/>
                <a:gd name="connsiteY2" fmla="*/ 560094 h 806866"/>
                <a:gd name="connsiteX3" fmla="*/ 797719 w 2431256"/>
                <a:gd name="connsiteY3" fmla="*/ 676776 h 806866"/>
                <a:gd name="connsiteX4" fmla="*/ 1204913 w 2431256"/>
                <a:gd name="connsiteY4" fmla="*/ 783932 h 806866"/>
                <a:gd name="connsiteX5" fmla="*/ 1476375 w 2431256"/>
                <a:gd name="connsiteY5" fmla="*/ 802982 h 806866"/>
                <a:gd name="connsiteX6" fmla="*/ 1735931 w 2431256"/>
                <a:gd name="connsiteY6" fmla="*/ 783932 h 806866"/>
                <a:gd name="connsiteX7" fmla="*/ 1995488 w 2431256"/>
                <a:gd name="connsiteY7" fmla="*/ 726782 h 806866"/>
                <a:gd name="connsiteX8" fmla="*/ 2202656 w 2431256"/>
                <a:gd name="connsiteY8" fmla="*/ 641057 h 806866"/>
                <a:gd name="connsiteX9" fmla="*/ 2431256 w 2431256"/>
                <a:gd name="connsiteY9" fmla="*/ 498182 h 806866"/>
                <a:gd name="connsiteX10" fmla="*/ 2364581 w 2431256"/>
                <a:gd name="connsiteY10" fmla="*/ 252913 h 806866"/>
                <a:gd name="connsiteX11" fmla="*/ 1943100 w 2431256"/>
                <a:gd name="connsiteY11" fmla="*/ 395788 h 806866"/>
                <a:gd name="connsiteX12" fmla="*/ 1447800 w 2431256"/>
                <a:gd name="connsiteY12" fmla="*/ 524375 h 806866"/>
                <a:gd name="connsiteX13" fmla="*/ 881063 w 2431256"/>
                <a:gd name="connsiteY13" fmla="*/ 343400 h 806866"/>
                <a:gd name="connsiteX14" fmla="*/ 859631 w 2431256"/>
                <a:gd name="connsiteY14" fmla="*/ 326732 h 806866"/>
                <a:gd name="connsiteX15" fmla="*/ 333375 w 2431256"/>
                <a:gd name="connsiteY15" fmla="*/ 19550 h 806866"/>
                <a:gd name="connsiteX16" fmla="*/ 185738 w 2431256"/>
                <a:gd name="connsiteY16" fmla="*/ 10025 h 806866"/>
                <a:gd name="connsiteX17" fmla="*/ 147638 w 2431256"/>
                <a:gd name="connsiteY17" fmla="*/ 43363 h 806866"/>
                <a:gd name="connsiteX18" fmla="*/ 119063 w 2431256"/>
                <a:gd name="connsiteY18" fmla="*/ 79082 h 806866"/>
                <a:gd name="connsiteX19" fmla="*/ 64294 w 2431256"/>
                <a:gd name="connsiteY19" fmla="*/ 2882 h 806866"/>
                <a:gd name="connsiteX20" fmla="*/ 40481 w 2431256"/>
                <a:gd name="connsiteY20" fmla="*/ 14788 h 806866"/>
                <a:gd name="connsiteX21" fmla="*/ 11906 w 2431256"/>
                <a:gd name="connsiteY21" fmla="*/ 14788 h 806866"/>
                <a:gd name="connsiteX22" fmla="*/ 0 w 2431256"/>
                <a:gd name="connsiteY22" fmla="*/ 138613 h 806866"/>
                <a:gd name="connsiteX23" fmla="*/ 7144 w 2431256"/>
                <a:gd name="connsiteY23" fmla="*/ 283869 h 806866"/>
                <a:gd name="connsiteX0" fmla="*/ 7144 w 2431256"/>
                <a:gd name="connsiteY0" fmla="*/ 283869 h 805665"/>
                <a:gd name="connsiteX1" fmla="*/ 230981 w 2431256"/>
                <a:gd name="connsiteY1" fmla="*/ 395788 h 805665"/>
                <a:gd name="connsiteX2" fmla="*/ 545307 w 2431256"/>
                <a:gd name="connsiteY2" fmla="*/ 560094 h 805665"/>
                <a:gd name="connsiteX3" fmla="*/ 797719 w 2431256"/>
                <a:gd name="connsiteY3" fmla="*/ 676776 h 805665"/>
                <a:gd name="connsiteX4" fmla="*/ 1204913 w 2431256"/>
                <a:gd name="connsiteY4" fmla="*/ 783932 h 805665"/>
                <a:gd name="connsiteX5" fmla="*/ 1476375 w 2431256"/>
                <a:gd name="connsiteY5" fmla="*/ 802982 h 805665"/>
                <a:gd name="connsiteX6" fmla="*/ 1735931 w 2431256"/>
                <a:gd name="connsiteY6" fmla="*/ 783932 h 805665"/>
                <a:gd name="connsiteX7" fmla="*/ 1995488 w 2431256"/>
                <a:gd name="connsiteY7" fmla="*/ 726782 h 805665"/>
                <a:gd name="connsiteX8" fmla="*/ 2202656 w 2431256"/>
                <a:gd name="connsiteY8" fmla="*/ 641057 h 805665"/>
                <a:gd name="connsiteX9" fmla="*/ 2431256 w 2431256"/>
                <a:gd name="connsiteY9" fmla="*/ 498182 h 805665"/>
                <a:gd name="connsiteX10" fmla="*/ 2364581 w 2431256"/>
                <a:gd name="connsiteY10" fmla="*/ 252913 h 805665"/>
                <a:gd name="connsiteX11" fmla="*/ 1943100 w 2431256"/>
                <a:gd name="connsiteY11" fmla="*/ 395788 h 805665"/>
                <a:gd name="connsiteX12" fmla="*/ 1447800 w 2431256"/>
                <a:gd name="connsiteY12" fmla="*/ 524375 h 805665"/>
                <a:gd name="connsiteX13" fmla="*/ 881063 w 2431256"/>
                <a:gd name="connsiteY13" fmla="*/ 343400 h 805665"/>
                <a:gd name="connsiteX14" fmla="*/ 859631 w 2431256"/>
                <a:gd name="connsiteY14" fmla="*/ 326732 h 805665"/>
                <a:gd name="connsiteX15" fmla="*/ 333375 w 2431256"/>
                <a:gd name="connsiteY15" fmla="*/ 19550 h 805665"/>
                <a:gd name="connsiteX16" fmla="*/ 185738 w 2431256"/>
                <a:gd name="connsiteY16" fmla="*/ 10025 h 805665"/>
                <a:gd name="connsiteX17" fmla="*/ 147638 w 2431256"/>
                <a:gd name="connsiteY17" fmla="*/ 43363 h 805665"/>
                <a:gd name="connsiteX18" fmla="*/ 119063 w 2431256"/>
                <a:gd name="connsiteY18" fmla="*/ 79082 h 805665"/>
                <a:gd name="connsiteX19" fmla="*/ 64294 w 2431256"/>
                <a:gd name="connsiteY19" fmla="*/ 2882 h 805665"/>
                <a:gd name="connsiteX20" fmla="*/ 40481 w 2431256"/>
                <a:gd name="connsiteY20" fmla="*/ 14788 h 805665"/>
                <a:gd name="connsiteX21" fmla="*/ 11906 w 2431256"/>
                <a:gd name="connsiteY21" fmla="*/ 14788 h 805665"/>
                <a:gd name="connsiteX22" fmla="*/ 0 w 2431256"/>
                <a:gd name="connsiteY22" fmla="*/ 138613 h 805665"/>
                <a:gd name="connsiteX23" fmla="*/ 7144 w 2431256"/>
                <a:gd name="connsiteY23" fmla="*/ 283869 h 805665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498182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514851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2656 w 2431256"/>
                <a:gd name="connsiteY8" fmla="*/ 641057 h 825511"/>
                <a:gd name="connsiteX9" fmla="*/ 2431256 w 2431256"/>
                <a:gd name="connsiteY9" fmla="*/ 514851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5511"/>
                <a:gd name="connsiteX1" fmla="*/ 230981 w 2431256"/>
                <a:gd name="connsiteY1" fmla="*/ 395788 h 825511"/>
                <a:gd name="connsiteX2" fmla="*/ 545307 w 2431256"/>
                <a:gd name="connsiteY2" fmla="*/ 560094 h 825511"/>
                <a:gd name="connsiteX3" fmla="*/ 797719 w 2431256"/>
                <a:gd name="connsiteY3" fmla="*/ 676776 h 825511"/>
                <a:gd name="connsiteX4" fmla="*/ 1204913 w 2431256"/>
                <a:gd name="connsiteY4" fmla="*/ 783932 h 825511"/>
                <a:gd name="connsiteX5" fmla="*/ 1483519 w 2431256"/>
                <a:gd name="connsiteY5" fmla="*/ 824414 h 825511"/>
                <a:gd name="connsiteX6" fmla="*/ 1735931 w 2431256"/>
                <a:gd name="connsiteY6" fmla="*/ 783932 h 825511"/>
                <a:gd name="connsiteX7" fmla="*/ 1995488 w 2431256"/>
                <a:gd name="connsiteY7" fmla="*/ 726782 h 825511"/>
                <a:gd name="connsiteX8" fmla="*/ 2209799 w 2431256"/>
                <a:gd name="connsiteY8" fmla="*/ 660107 h 825511"/>
                <a:gd name="connsiteX9" fmla="*/ 2431256 w 2431256"/>
                <a:gd name="connsiteY9" fmla="*/ 514851 h 825511"/>
                <a:gd name="connsiteX10" fmla="*/ 2364581 w 2431256"/>
                <a:gd name="connsiteY10" fmla="*/ 252913 h 825511"/>
                <a:gd name="connsiteX11" fmla="*/ 1943100 w 2431256"/>
                <a:gd name="connsiteY11" fmla="*/ 395788 h 825511"/>
                <a:gd name="connsiteX12" fmla="*/ 1447800 w 2431256"/>
                <a:gd name="connsiteY12" fmla="*/ 524375 h 825511"/>
                <a:gd name="connsiteX13" fmla="*/ 881063 w 2431256"/>
                <a:gd name="connsiteY13" fmla="*/ 343400 h 825511"/>
                <a:gd name="connsiteX14" fmla="*/ 859631 w 2431256"/>
                <a:gd name="connsiteY14" fmla="*/ 326732 h 825511"/>
                <a:gd name="connsiteX15" fmla="*/ 333375 w 2431256"/>
                <a:gd name="connsiteY15" fmla="*/ 19550 h 825511"/>
                <a:gd name="connsiteX16" fmla="*/ 185738 w 2431256"/>
                <a:gd name="connsiteY16" fmla="*/ 10025 h 825511"/>
                <a:gd name="connsiteX17" fmla="*/ 147638 w 2431256"/>
                <a:gd name="connsiteY17" fmla="*/ 43363 h 825511"/>
                <a:gd name="connsiteX18" fmla="*/ 119063 w 2431256"/>
                <a:gd name="connsiteY18" fmla="*/ 79082 h 825511"/>
                <a:gd name="connsiteX19" fmla="*/ 64294 w 2431256"/>
                <a:gd name="connsiteY19" fmla="*/ 2882 h 825511"/>
                <a:gd name="connsiteX20" fmla="*/ 40481 w 2431256"/>
                <a:gd name="connsiteY20" fmla="*/ 14788 h 825511"/>
                <a:gd name="connsiteX21" fmla="*/ 11906 w 2431256"/>
                <a:gd name="connsiteY21" fmla="*/ 14788 h 825511"/>
                <a:gd name="connsiteX22" fmla="*/ 0 w 2431256"/>
                <a:gd name="connsiteY22" fmla="*/ 138613 h 825511"/>
                <a:gd name="connsiteX23" fmla="*/ 7144 w 2431256"/>
                <a:gd name="connsiteY23" fmla="*/ 283869 h 825511"/>
                <a:gd name="connsiteX0" fmla="*/ 7144 w 2431256"/>
                <a:gd name="connsiteY0" fmla="*/ 283869 h 824457"/>
                <a:gd name="connsiteX1" fmla="*/ 230981 w 2431256"/>
                <a:gd name="connsiteY1" fmla="*/ 395788 h 824457"/>
                <a:gd name="connsiteX2" fmla="*/ 545307 w 2431256"/>
                <a:gd name="connsiteY2" fmla="*/ 560094 h 824457"/>
                <a:gd name="connsiteX3" fmla="*/ 797719 w 2431256"/>
                <a:gd name="connsiteY3" fmla="*/ 676776 h 824457"/>
                <a:gd name="connsiteX4" fmla="*/ 1204913 w 2431256"/>
                <a:gd name="connsiteY4" fmla="*/ 783932 h 824457"/>
                <a:gd name="connsiteX5" fmla="*/ 1483519 w 2431256"/>
                <a:gd name="connsiteY5" fmla="*/ 824414 h 824457"/>
                <a:gd name="connsiteX6" fmla="*/ 1747837 w 2431256"/>
                <a:gd name="connsiteY6" fmla="*/ 791076 h 824457"/>
                <a:gd name="connsiteX7" fmla="*/ 1995488 w 2431256"/>
                <a:gd name="connsiteY7" fmla="*/ 726782 h 824457"/>
                <a:gd name="connsiteX8" fmla="*/ 2209799 w 2431256"/>
                <a:gd name="connsiteY8" fmla="*/ 660107 h 824457"/>
                <a:gd name="connsiteX9" fmla="*/ 2431256 w 2431256"/>
                <a:gd name="connsiteY9" fmla="*/ 514851 h 824457"/>
                <a:gd name="connsiteX10" fmla="*/ 2364581 w 2431256"/>
                <a:gd name="connsiteY10" fmla="*/ 252913 h 824457"/>
                <a:gd name="connsiteX11" fmla="*/ 1943100 w 2431256"/>
                <a:gd name="connsiteY11" fmla="*/ 395788 h 824457"/>
                <a:gd name="connsiteX12" fmla="*/ 1447800 w 2431256"/>
                <a:gd name="connsiteY12" fmla="*/ 524375 h 824457"/>
                <a:gd name="connsiteX13" fmla="*/ 881063 w 2431256"/>
                <a:gd name="connsiteY13" fmla="*/ 343400 h 824457"/>
                <a:gd name="connsiteX14" fmla="*/ 859631 w 2431256"/>
                <a:gd name="connsiteY14" fmla="*/ 326732 h 824457"/>
                <a:gd name="connsiteX15" fmla="*/ 333375 w 2431256"/>
                <a:gd name="connsiteY15" fmla="*/ 19550 h 824457"/>
                <a:gd name="connsiteX16" fmla="*/ 185738 w 2431256"/>
                <a:gd name="connsiteY16" fmla="*/ 10025 h 824457"/>
                <a:gd name="connsiteX17" fmla="*/ 147638 w 2431256"/>
                <a:gd name="connsiteY17" fmla="*/ 43363 h 824457"/>
                <a:gd name="connsiteX18" fmla="*/ 119063 w 2431256"/>
                <a:gd name="connsiteY18" fmla="*/ 79082 h 824457"/>
                <a:gd name="connsiteX19" fmla="*/ 64294 w 2431256"/>
                <a:gd name="connsiteY19" fmla="*/ 2882 h 824457"/>
                <a:gd name="connsiteX20" fmla="*/ 40481 w 2431256"/>
                <a:gd name="connsiteY20" fmla="*/ 14788 h 824457"/>
                <a:gd name="connsiteX21" fmla="*/ 11906 w 2431256"/>
                <a:gd name="connsiteY21" fmla="*/ 14788 h 824457"/>
                <a:gd name="connsiteX22" fmla="*/ 0 w 2431256"/>
                <a:gd name="connsiteY22" fmla="*/ 138613 h 824457"/>
                <a:gd name="connsiteX23" fmla="*/ 7144 w 2431256"/>
                <a:gd name="connsiteY23" fmla="*/ 283869 h 824457"/>
                <a:gd name="connsiteX0" fmla="*/ 7144 w 2431256"/>
                <a:gd name="connsiteY0" fmla="*/ 283869 h 824457"/>
                <a:gd name="connsiteX1" fmla="*/ 230981 w 2431256"/>
                <a:gd name="connsiteY1" fmla="*/ 379119 h 824457"/>
                <a:gd name="connsiteX2" fmla="*/ 545307 w 2431256"/>
                <a:gd name="connsiteY2" fmla="*/ 560094 h 824457"/>
                <a:gd name="connsiteX3" fmla="*/ 797719 w 2431256"/>
                <a:gd name="connsiteY3" fmla="*/ 676776 h 824457"/>
                <a:gd name="connsiteX4" fmla="*/ 1204913 w 2431256"/>
                <a:gd name="connsiteY4" fmla="*/ 783932 h 824457"/>
                <a:gd name="connsiteX5" fmla="*/ 1483519 w 2431256"/>
                <a:gd name="connsiteY5" fmla="*/ 824414 h 824457"/>
                <a:gd name="connsiteX6" fmla="*/ 1747837 w 2431256"/>
                <a:gd name="connsiteY6" fmla="*/ 791076 h 824457"/>
                <a:gd name="connsiteX7" fmla="*/ 1995488 w 2431256"/>
                <a:gd name="connsiteY7" fmla="*/ 726782 h 824457"/>
                <a:gd name="connsiteX8" fmla="*/ 2209799 w 2431256"/>
                <a:gd name="connsiteY8" fmla="*/ 660107 h 824457"/>
                <a:gd name="connsiteX9" fmla="*/ 2431256 w 2431256"/>
                <a:gd name="connsiteY9" fmla="*/ 514851 h 824457"/>
                <a:gd name="connsiteX10" fmla="*/ 2364581 w 2431256"/>
                <a:gd name="connsiteY10" fmla="*/ 252913 h 824457"/>
                <a:gd name="connsiteX11" fmla="*/ 1943100 w 2431256"/>
                <a:gd name="connsiteY11" fmla="*/ 395788 h 824457"/>
                <a:gd name="connsiteX12" fmla="*/ 1447800 w 2431256"/>
                <a:gd name="connsiteY12" fmla="*/ 524375 h 824457"/>
                <a:gd name="connsiteX13" fmla="*/ 881063 w 2431256"/>
                <a:gd name="connsiteY13" fmla="*/ 343400 h 824457"/>
                <a:gd name="connsiteX14" fmla="*/ 859631 w 2431256"/>
                <a:gd name="connsiteY14" fmla="*/ 326732 h 824457"/>
                <a:gd name="connsiteX15" fmla="*/ 333375 w 2431256"/>
                <a:gd name="connsiteY15" fmla="*/ 19550 h 824457"/>
                <a:gd name="connsiteX16" fmla="*/ 185738 w 2431256"/>
                <a:gd name="connsiteY16" fmla="*/ 10025 h 824457"/>
                <a:gd name="connsiteX17" fmla="*/ 147638 w 2431256"/>
                <a:gd name="connsiteY17" fmla="*/ 43363 h 824457"/>
                <a:gd name="connsiteX18" fmla="*/ 119063 w 2431256"/>
                <a:gd name="connsiteY18" fmla="*/ 79082 h 824457"/>
                <a:gd name="connsiteX19" fmla="*/ 64294 w 2431256"/>
                <a:gd name="connsiteY19" fmla="*/ 2882 h 824457"/>
                <a:gd name="connsiteX20" fmla="*/ 40481 w 2431256"/>
                <a:gd name="connsiteY20" fmla="*/ 14788 h 824457"/>
                <a:gd name="connsiteX21" fmla="*/ 11906 w 2431256"/>
                <a:gd name="connsiteY21" fmla="*/ 14788 h 824457"/>
                <a:gd name="connsiteX22" fmla="*/ 0 w 2431256"/>
                <a:gd name="connsiteY22" fmla="*/ 138613 h 824457"/>
                <a:gd name="connsiteX23" fmla="*/ 7144 w 2431256"/>
                <a:gd name="connsiteY23" fmla="*/ 283869 h 824457"/>
                <a:gd name="connsiteX0" fmla="*/ 7144 w 2431256"/>
                <a:gd name="connsiteY0" fmla="*/ 283869 h 824457"/>
                <a:gd name="connsiteX1" fmla="*/ 230981 w 2431256"/>
                <a:gd name="connsiteY1" fmla="*/ 379119 h 824457"/>
                <a:gd name="connsiteX2" fmla="*/ 545307 w 2431256"/>
                <a:gd name="connsiteY2" fmla="*/ 560094 h 824457"/>
                <a:gd name="connsiteX3" fmla="*/ 797719 w 2431256"/>
                <a:gd name="connsiteY3" fmla="*/ 676776 h 824457"/>
                <a:gd name="connsiteX4" fmla="*/ 1204913 w 2431256"/>
                <a:gd name="connsiteY4" fmla="*/ 783932 h 824457"/>
                <a:gd name="connsiteX5" fmla="*/ 1483519 w 2431256"/>
                <a:gd name="connsiteY5" fmla="*/ 824414 h 824457"/>
                <a:gd name="connsiteX6" fmla="*/ 1747837 w 2431256"/>
                <a:gd name="connsiteY6" fmla="*/ 791076 h 824457"/>
                <a:gd name="connsiteX7" fmla="*/ 1995488 w 2431256"/>
                <a:gd name="connsiteY7" fmla="*/ 726782 h 824457"/>
                <a:gd name="connsiteX8" fmla="*/ 2209799 w 2431256"/>
                <a:gd name="connsiteY8" fmla="*/ 660107 h 824457"/>
                <a:gd name="connsiteX9" fmla="*/ 2431256 w 2431256"/>
                <a:gd name="connsiteY9" fmla="*/ 514851 h 824457"/>
                <a:gd name="connsiteX10" fmla="*/ 2364581 w 2431256"/>
                <a:gd name="connsiteY10" fmla="*/ 252913 h 824457"/>
                <a:gd name="connsiteX11" fmla="*/ 1943100 w 2431256"/>
                <a:gd name="connsiteY11" fmla="*/ 395788 h 824457"/>
                <a:gd name="connsiteX12" fmla="*/ 1447800 w 2431256"/>
                <a:gd name="connsiteY12" fmla="*/ 524375 h 824457"/>
                <a:gd name="connsiteX13" fmla="*/ 881063 w 2431256"/>
                <a:gd name="connsiteY13" fmla="*/ 343400 h 824457"/>
                <a:gd name="connsiteX14" fmla="*/ 859631 w 2431256"/>
                <a:gd name="connsiteY14" fmla="*/ 326732 h 824457"/>
                <a:gd name="connsiteX15" fmla="*/ 333375 w 2431256"/>
                <a:gd name="connsiteY15" fmla="*/ 19550 h 824457"/>
                <a:gd name="connsiteX16" fmla="*/ 185738 w 2431256"/>
                <a:gd name="connsiteY16" fmla="*/ 10025 h 824457"/>
                <a:gd name="connsiteX17" fmla="*/ 147638 w 2431256"/>
                <a:gd name="connsiteY17" fmla="*/ 43363 h 824457"/>
                <a:gd name="connsiteX18" fmla="*/ 119063 w 2431256"/>
                <a:gd name="connsiteY18" fmla="*/ 79082 h 824457"/>
                <a:gd name="connsiteX19" fmla="*/ 64294 w 2431256"/>
                <a:gd name="connsiteY19" fmla="*/ 2882 h 824457"/>
                <a:gd name="connsiteX20" fmla="*/ 40481 w 2431256"/>
                <a:gd name="connsiteY20" fmla="*/ 14788 h 824457"/>
                <a:gd name="connsiteX21" fmla="*/ 11906 w 2431256"/>
                <a:gd name="connsiteY21" fmla="*/ 14788 h 824457"/>
                <a:gd name="connsiteX22" fmla="*/ 0 w 2431256"/>
                <a:gd name="connsiteY22" fmla="*/ 138613 h 824457"/>
                <a:gd name="connsiteX23" fmla="*/ 7144 w 2431256"/>
                <a:gd name="connsiteY23" fmla="*/ 283869 h 824457"/>
                <a:gd name="connsiteX0" fmla="*/ 0 w 2433637"/>
                <a:gd name="connsiteY0" fmla="*/ 279106 h 824457"/>
                <a:gd name="connsiteX1" fmla="*/ 233362 w 2433637"/>
                <a:gd name="connsiteY1" fmla="*/ 379119 h 824457"/>
                <a:gd name="connsiteX2" fmla="*/ 547688 w 2433637"/>
                <a:gd name="connsiteY2" fmla="*/ 560094 h 824457"/>
                <a:gd name="connsiteX3" fmla="*/ 800100 w 2433637"/>
                <a:gd name="connsiteY3" fmla="*/ 676776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457"/>
                <a:gd name="connsiteX1" fmla="*/ 228600 w 2433637"/>
                <a:gd name="connsiteY1" fmla="*/ 383881 h 824457"/>
                <a:gd name="connsiteX2" fmla="*/ 547688 w 2433637"/>
                <a:gd name="connsiteY2" fmla="*/ 560094 h 824457"/>
                <a:gd name="connsiteX3" fmla="*/ 800100 w 2433637"/>
                <a:gd name="connsiteY3" fmla="*/ 676776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457"/>
                <a:gd name="connsiteX1" fmla="*/ 228600 w 2433637"/>
                <a:gd name="connsiteY1" fmla="*/ 383881 h 824457"/>
                <a:gd name="connsiteX2" fmla="*/ 597694 w 2433637"/>
                <a:gd name="connsiteY2" fmla="*/ 581525 h 824457"/>
                <a:gd name="connsiteX3" fmla="*/ 800100 w 2433637"/>
                <a:gd name="connsiteY3" fmla="*/ 676776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457"/>
                <a:gd name="connsiteX1" fmla="*/ 228600 w 2433637"/>
                <a:gd name="connsiteY1" fmla="*/ 383881 h 824457"/>
                <a:gd name="connsiteX2" fmla="*/ 597694 w 2433637"/>
                <a:gd name="connsiteY2" fmla="*/ 581525 h 824457"/>
                <a:gd name="connsiteX3" fmla="*/ 919163 w 2433637"/>
                <a:gd name="connsiteY3" fmla="*/ 724401 h 824457"/>
                <a:gd name="connsiteX4" fmla="*/ 1207294 w 2433637"/>
                <a:gd name="connsiteY4" fmla="*/ 783932 h 824457"/>
                <a:gd name="connsiteX5" fmla="*/ 1485900 w 2433637"/>
                <a:gd name="connsiteY5" fmla="*/ 824414 h 824457"/>
                <a:gd name="connsiteX6" fmla="*/ 1750218 w 2433637"/>
                <a:gd name="connsiteY6" fmla="*/ 791076 h 824457"/>
                <a:gd name="connsiteX7" fmla="*/ 1997869 w 2433637"/>
                <a:gd name="connsiteY7" fmla="*/ 726782 h 824457"/>
                <a:gd name="connsiteX8" fmla="*/ 2212180 w 2433637"/>
                <a:gd name="connsiteY8" fmla="*/ 660107 h 824457"/>
                <a:gd name="connsiteX9" fmla="*/ 2433637 w 2433637"/>
                <a:gd name="connsiteY9" fmla="*/ 514851 h 824457"/>
                <a:gd name="connsiteX10" fmla="*/ 2366962 w 2433637"/>
                <a:gd name="connsiteY10" fmla="*/ 252913 h 824457"/>
                <a:gd name="connsiteX11" fmla="*/ 1945481 w 2433637"/>
                <a:gd name="connsiteY11" fmla="*/ 395788 h 824457"/>
                <a:gd name="connsiteX12" fmla="*/ 1450181 w 2433637"/>
                <a:gd name="connsiteY12" fmla="*/ 524375 h 824457"/>
                <a:gd name="connsiteX13" fmla="*/ 883444 w 2433637"/>
                <a:gd name="connsiteY13" fmla="*/ 343400 h 824457"/>
                <a:gd name="connsiteX14" fmla="*/ 862012 w 2433637"/>
                <a:gd name="connsiteY14" fmla="*/ 326732 h 824457"/>
                <a:gd name="connsiteX15" fmla="*/ 335756 w 2433637"/>
                <a:gd name="connsiteY15" fmla="*/ 19550 h 824457"/>
                <a:gd name="connsiteX16" fmla="*/ 188119 w 2433637"/>
                <a:gd name="connsiteY16" fmla="*/ 10025 h 824457"/>
                <a:gd name="connsiteX17" fmla="*/ 150019 w 2433637"/>
                <a:gd name="connsiteY17" fmla="*/ 43363 h 824457"/>
                <a:gd name="connsiteX18" fmla="*/ 121444 w 2433637"/>
                <a:gd name="connsiteY18" fmla="*/ 79082 h 824457"/>
                <a:gd name="connsiteX19" fmla="*/ 66675 w 2433637"/>
                <a:gd name="connsiteY19" fmla="*/ 2882 h 824457"/>
                <a:gd name="connsiteX20" fmla="*/ 42862 w 2433637"/>
                <a:gd name="connsiteY20" fmla="*/ 14788 h 824457"/>
                <a:gd name="connsiteX21" fmla="*/ 14287 w 2433637"/>
                <a:gd name="connsiteY21" fmla="*/ 14788 h 824457"/>
                <a:gd name="connsiteX22" fmla="*/ 2381 w 2433637"/>
                <a:gd name="connsiteY22" fmla="*/ 138613 h 824457"/>
                <a:gd name="connsiteX23" fmla="*/ 0 w 2433637"/>
                <a:gd name="connsiteY23" fmla="*/ 279106 h 824457"/>
                <a:gd name="connsiteX0" fmla="*/ 0 w 2433637"/>
                <a:gd name="connsiteY0" fmla="*/ 279106 h 824503"/>
                <a:gd name="connsiteX1" fmla="*/ 228600 w 2433637"/>
                <a:gd name="connsiteY1" fmla="*/ 383881 h 824503"/>
                <a:gd name="connsiteX2" fmla="*/ 597694 w 2433637"/>
                <a:gd name="connsiteY2" fmla="*/ 581525 h 824503"/>
                <a:gd name="connsiteX3" fmla="*/ 919163 w 2433637"/>
                <a:gd name="connsiteY3" fmla="*/ 724401 h 824503"/>
                <a:gd name="connsiteX4" fmla="*/ 1209675 w 2433637"/>
                <a:gd name="connsiteY4" fmla="*/ 798219 h 824503"/>
                <a:gd name="connsiteX5" fmla="*/ 1485900 w 2433637"/>
                <a:gd name="connsiteY5" fmla="*/ 824414 h 824503"/>
                <a:gd name="connsiteX6" fmla="*/ 1750218 w 2433637"/>
                <a:gd name="connsiteY6" fmla="*/ 791076 h 824503"/>
                <a:gd name="connsiteX7" fmla="*/ 1997869 w 2433637"/>
                <a:gd name="connsiteY7" fmla="*/ 726782 h 824503"/>
                <a:gd name="connsiteX8" fmla="*/ 2212180 w 2433637"/>
                <a:gd name="connsiteY8" fmla="*/ 660107 h 824503"/>
                <a:gd name="connsiteX9" fmla="*/ 2433637 w 2433637"/>
                <a:gd name="connsiteY9" fmla="*/ 514851 h 824503"/>
                <a:gd name="connsiteX10" fmla="*/ 2366962 w 2433637"/>
                <a:gd name="connsiteY10" fmla="*/ 252913 h 824503"/>
                <a:gd name="connsiteX11" fmla="*/ 1945481 w 2433637"/>
                <a:gd name="connsiteY11" fmla="*/ 395788 h 824503"/>
                <a:gd name="connsiteX12" fmla="*/ 1450181 w 2433637"/>
                <a:gd name="connsiteY12" fmla="*/ 524375 h 824503"/>
                <a:gd name="connsiteX13" fmla="*/ 883444 w 2433637"/>
                <a:gd name="connsiteY13" fmla="*/ 343400 h 824503"/>
                <a:gd name="connsiteX14" fmla="*/ 862012 w 2433637"/>
                <a:gd name="connsiteY14" fmla="*/ 326732 h 824503"/>
                <a:gd name="connsiteX15" fmla="*/ 335756 w 2433637"/>
                <a:gd name="connsiteY15" fmla="*/ 19550 h 824503"/>
                <a:gd name="connsiteX16" fmla="*/ 188119 w 2433637"/>
                <a:gd name="connsiteY16" fmla="*/ 10025 h 824503"/>
                <a:gd name="connsiteX17" fmla="*/ 150019 w 2433637"/>
                <a:gd name="connsiteY17" fmla="*/ 43363 h 824503"/>
                <a:gd name="connsiteX18" fmla="*/ 121444 w 2433637"/>
                <a:gd name="connsiteY18" fmla="*/ 79082 h 824503"/>
                <a:gd name="connsiteX19" fmla="*/ 66675 w 2433637"/>
                <a:gd name="connsiteY19" fmla="*/ 2882 h 824503"/>
                <a:gd name="connsiteX20" fmla="*/ 42862 w 2433637"/>
                <a:gd name="connsiteY20" fmla="*/ 14788 h 824503"/>
                <a:gd name="connsiteX21" fmla="*/ 14287 w 2433637"/>
                <a:gd name="connsiteY21" fmla="*/ 14788 h 824503"/>
                <a:gd name="connsiteX22" fmla="*/ 2381 w 2433637"/>
                <a:gd name="connsiteY22" fmla="*/ 138613 h 824503"/>
                <a:gd name="connsiteX23" fmla="*/ 0 w 2433637"/>
                <a:gd name="connsiteY23" fmla="*/ 279106 h 824503"/>
                <a:gd name="connsiteX0" fmla="*/ 0 w 2433637"/>
                <a:gd name="connsiteY0" fmla="*/ 279106 h 831618"/>
                <a:gd name="connsiteX1" fmla="*/ 228600 w 2433637"/>
                <a:gd name="connsiteY1" fmla="*/ 383881 h 831618"/>
                <a:gd name="connsiteX2" fmla="*/ 597694 w 2433637"/>
                <a:gd name="connsiteY2" fmla="*/ 581525 h 831618"/>
                <a:gd name="connsiteX3" fmla="*/ 919163 w 2433637"/>
                <a:gd name="connsiteY3" fmla="*/ 724401 h 831618"/>
                <a:gd name="connsiteX4" fmla="*/ 1209675 w 2433637"/>
                <a:gd name="connsiteY4" fmla="*/ 798219 h 831618"/>
                <a:gd name="connsiteX5" fmla="*/ 1502569 w 2433637"/>
                <a:gd name="connsiteY5" fmla="*/ 831558 h 831618"/>
                <a:gd name="connsiteX6" fmla="*/ 1750218 w 2433637"/>
                <a:gd name="connsiteY6" fmla="*/ 791076 h 831618"/>
                <a:gd name="connsiteX7" fmla="*/ 1997869 w 2433637"/>
                <a:gd name="connsiteY7" fmla="*/ 726782 h 831618"/>
                <a:gd name="connsiteX8" fmla="*/ 2212180 w 2433637"/>
                <a:gd name="connsiteY8" fmla="*/ 660107 h 831618"/>
                <a:gd name="connsiteX9" fmla="*/ 2433637 w 2433637"/>
                <a:gd name="connsiteY9" fmla="*/ 514851 h 831618"/>
                <a:gd name="connsiteX10" fmla="*/ 2366962 w 2433637"/>
                <a:gd name="connsiteY10" fmla="*/ 252913 h 831618"/>
                <a:gd name="connsiteX11" fmla="*/ 1945481 w 2433637"/>
                <a:gd name="connsiteY11" fmla="*/ 395788 h 831618"/>
                <a:gd name="connsiteX12" fmla="*/ 1450181 w 2433637"/>
                <a:gd name="connsiteY12" fmla="*/ 524375 h 831618"/>
                <a:gd name="connsiteX13" fmla="*/ 883444 w 2433637"/>
                <a:gd name="connsiteY13" fmla="*/ 343400 h 831618"/>
                <a:gd name="connsiteX14" fmla="*/ 862012 w 2433637"/>
                <a:gd name="connsiteY14" fmla="*/ 326732 h 831618"/>
                <a:gd name="connsiteX15" fmla="*/ 335756 w 2433637"/>
                <a:gd name="connsiteY15" fmla="*/ 19550 h 831618"/>
                <a:gd name="connsiteX16" fmla="*/ 188119 w 2433637"/>
                <a:gd name="connsiteY16" fmla="*/ 10025 h 831618"/>
                <a:gd name="connsiteX17" fmla="*/ 150019 w 2433637"/>
                <a:gd name="connsiteY17" fmla="*/ 43363 h 831618"/>
                <a:gd name="connsiteX18" fmla="*/ 121444 w 2433637"/>
                <a:gd name="connsiteY18" fmla="*/ 79082 h 831618"/>
                <a:gd name="connsiteX19" fmla="*/ 66675 w 2433637"/>
                <a:gd name="connsiteY19" fmla="*/ 2882 h 831618"/>
                <a:gd name="connsiteX20" fmla="*/ 42862 w 2433637"/>
                <a:gd name="connsiteY20" fmla="*/ 14788 h 831618"/>
                <a:gd name="connsiteX21" fmla="*/ 14287 w 2433637"/>
                <a:gd name="connsiteY21" fmla="*/ 14788 h 831618"/>
                <a:gd name="connsiteX22" fmla="*/ 2381 w 2433637"/>
                <a:gd name="connsiteY22" fmla="*/ 138613 h 831618"/>
                <a:gd name="connsiteX23" fmla="*/ 0 w 2433637"/>
                <a:gd name="connsiteY23" fmla="*/ 279106 h 831618"/>
                <a:gd name="connsiteX0" fmla="*/ 0 w 2433637"/>
                <a:gd name="connsiteY0" fmla="*/ 279106 h 831595"/>
                <a:gd name="connsiteX1" fmla="*/ 228600 w 2433637"/>
                <a:gd name="connsiteY1" fmla="*/ 383881 h 831595"/>
                <a:gd name="connsiteX2" fmla="*/ 597694 w 2433637"/>
                <a:gd name="connsiteY2" fmla="*/ 581525 h 831595"/>
                <a:gd name="connsiteX3" fmla="*/ 919163 w 2433637"/>
                <a:gd name="connsiteY3" fmla="*/ 724401 h 831595"/>
                <a:gd name="connsiteX4" fmla="*/ 1209675 w 2433637"/>
                <a:gd name="connsiteY4" fmla="*/ 798219 h 831595"/>
                <a:gd name="connsiteX5" fmla="*/ 1502569 w 2433637"/>
                <a:gd name="connsiteY5" fmla="*/ 831558 h 831595"/>
                <a:gd name="connsiteX6" fmla="*/ 1757362 w 2433637"/>
                <a:gd name="connsiteY6" fmla="*/ 802982 h 831595"/>
                <a:gd name="connsiteX7" fmla="*/ 1997869 w 2433637"/>
                <a:gd name="connsiteY7" fmla="*/ 726782 h 831595"/>
                <a:gd name="connsiteX8" fmla="*/ 2212180 w 2433637"/>
                <a:gd name="connsiteY8" fmla="*/ 660107 h 831595"/>
                <a:gd name="connsiteX9" fmla="*/ 2433637 w 2433637"/>
                <a:gd name="connsiteY9" fmla="*/ 514851 h 831595"/>
                <a:gd name="connsiteX10" fmla="*/ 2366962 w 2433637"/>
                <a:gd name="connsiteY10" fmla="*/ 252913 h 831595"/>
                <a:gd name="connsiteX11" fmla="*/ 1945481 w 2433637"/>
                <a:gd name="connsiteY11" fmla="*/ 395788 h 831595"/>
                <a:gd name="connsiteX12" fmla="*/ 1450181 w 2433637"/>
                <a:gd name="connsiteY12" fmla="*/ 524375 h 831595"/>
                <a:gd name="connsiteX13" fmla="*/ 883444 w 2433637"/>
                <a:gd name="connsiteY13" fmla="*/ 343400 h 831595"/>
                <a:gd name="connsiteX14" fmla="*/ 862012 w 2433637"/>
                <a:gd name="connsiteY14" fmla="*/ 326732 h 831595"/>
                <a:gd name="connsiteX15" fmla="*/ 335756 w 2433637"/>
                <a:gd name="connsiteY15" fmla="*/ 19550 h 831595"/>
                <a:gd name="connsiteX16" fmla="*/ 188119 w 2433637"/>
                <a:gd name="connsiteY16" fmla="*/ 10025 h 831595"/>
                <a:gd name="connsiteX17" fmla="*/ 150019 w 2433637"/>
                <a:gd name="connsiteY17" fmla="*/ 43363 h 831595"/>
                <a:gd name="connsiteX18" fmla="*/ 121444 w 2433637"/>
                <a:gd name="connsiteY18" fmla="*/ 79082 h 831595"/>
                <a:gd name="connsiteX19" fmla="*/ 66675 w 2433637"/>
                <a:gd name="connsiteY19" fmla="*/ 2882 h 831595"/>
                <a:gd name="connsiteX20" fmla="*/ 42862 w 2433637"/>
                <a:gd name="connsiteY20" fmla="*/ 14788 h 831595"/>
                <a:gd name="connsiteX21" fmla="*/ 14287 w 2433637"/>
                <a:gd name="connsiteY21" fmla="*/ 14788 h 831595"/>
                <a:gd name="connsiteX22" fmla="*/ 2381 w 2433637"/>
                <a:gd name="connsiteY22" fmla="*/ 138613 h 831595"/>
                <a:gd name="connsiteX23" fmla="*/ 0 w 2433637"/>
                <a:gd name="connsiteY23" fmla="*/ 279106 h 831595"/>
                <a:gd name="connsiteX0" fmla="*/ 0 w 2433637"/>
                <a:gd name="connsiteY0" fmla="*/ 279106 h 831590"/>
                <a:gd name="connsiteX1" fmla="*/ 228600 w 2433637"/>
                <a:gd name="connsiteY1" fmla="*/ 383881 h 831590"/>
                <a:gd name="connsiteX2" fmla="*/ 597694 w 2433637"/>
                <a:gd name="connsiteY2" fmla="*/ 581525 h 831590"/>
                <a:gd name="connsiteX3" fmla="*/ 919163 w 2433637"/>
                <a:gd name="connsiteY3" fmla="*/ 724401 h 831590"/>
                <a:gd name="connsiteX4" fmla="*/ 1209675 w 2433637"/>
                <a:gd name="connsiteY4" fmla="*/ 798219 h 831590"/>
                <a:gd name="connsiteX5" fmla="*/ 1502569 w 2433637"/>
                <a:gd name="connsiteY5" fmla="*/ 831558 h 831590"/>
                <a:gd name="connsiteX6" fmla="*/ 1757362 w 2433637"/>
                <a:gd name="connsiteY6" fmla="*/ 802982 h 831590"/>
                <a:gd name="connsiteX7" fmla="*/ 2005013 w 2433637"/>
                <a:gd name="connsiteY7" fmla="*/ 738688 h 831590"/>
                <a:gd name="connsiteX8" fmla="*/ 2212180 w 2433637"/>
                <a:gd name="connsiteY8" fmla="*/ 660107 h 831590"/>
                <a:gd name="connsiteX9" fmla="*/ 2433637 w 2433637"/>
                <a:gd name="connsiteY9" fmla="*/ 514851 h 831590"/>
                <a:gd name="connsiteX10" fmla="*/ 2366962 w 2433637"/>
                <a:gd name="connsiteY10" fmla="*/ 252913 h 831590"/>
                <a:gd name="connsiteX11" fmla="*/ 1945481 w 2433637"/>
                <a:gd name="connsiteY11" fmla="*/ 395788 h 831590"/>
                <a:gd name="connsiteX12" fmla="*/ 1450181 w 2433637"/>
                <a:gd name="connsiteY12" fmla="*/ 524375 h 831590"/>
                <a:gd name="connsiteX13" fmla="*/ 883444 w 2433637"/>
                <a:gd name="connsiteY13" fmla="*/ 343400 h 831590"/>
                <a:gd name="connsiteX14" fmla="*/ 862012 w 2433637"/>
                <a:gd name="connsiteY14" fmla="*/ 326732 h 831590"/>
                <a:gd name="connsiteX15" fmla="*/ 335756 w 2433637"/>
                <a:gd name="connsiteY15" fmla="*/ 19550 h 831590"/>
                <a:gd name="connsiteX16" fmla="*/ 188119 w 2433637"/>
                <a:gd name="connsiteY16" fmla="*/ 10025 h 831590"/>
                <a:gd name="connsiteX17" fmla="*/ 150019 w 2433637"/>
                <a:gd name="connsiteY17" fmla="*/ 43363 h 831590"/>
                <a:gd name="connsiteX18" fmla="*/ 121444 w 2433637"/>
                <a:gd name="connsiteY18" fmla="*/ 79082 h 831590"/>
                <a:gd name="connsiteX19" fmla="*/ 66675 w 2433637"/>
                <a:gd name="connsiteY19" fmla="*/ 2882 h 831590"/>
                <a:gd name="connsiteX20" fmla="*/ 42862 w 2433637"/>
                <a:gd name="connsiteY20" fmla="*/ 14788 h 831590"/>
                <a:gd name="connsiteX21" fmla="*/ 14287 w 2433637"/>
                <a:gd name="connsiteY21" fmla="*/ 14788 h 831590"/>
                <a:gd name="connsiteX22" fmla="*/ 2381 w 2433637"/>
                <a:gd name="connsiteY22" fmla="*/ 138613 h 831590"/>
                <a:gd name="connsiteX23" fmla="*/ 0 w 2433637"/>
                <a:gd name="connsiteY23" fmla="*/ 279106 h 831590"/>
                <a:gd name="connsiteX0" fmla="*/ 2488 w 2431362"/>
                <a:gd name="connsiteY0" fmla="*/ 329113 h 831590"/>
                <a:gd name="connsiteX1" fmla="*/ 226325 w 2431362"/>
                <a:gd name="connsiteY1" fmla="*/ 383881 h 831590"/>
                <a:gd name="connsiteX2" fmla="*/ 595419 w 2431362"/>
                <a:gd name="connsiteY2" fmla="*/ 581525 h 831590"/>
                <a:gd name="connsiteX3" fmla="*/ 916888 w 2431362"/>
                <a:gd name="connsiteY3" fmla="*/ 724401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31590"/>
                <a:gd name="connsiteX1" fmla="*/ 214419 w 2431362"/>
                <a:gd name="connsiteY1" fmla="*/ 431506 h 831590"/>
                <a:gd name="connsiteX2" fmla="*/ 595419 w 2431362"/>
                <a:gd name="connsiteY2" fmla="*/ 581525 h 831590"/>
                <a:gd name="connsiteX3" fmla="*/ 916888 w 2431362"/>
                <a:gd name="connsiteY3" fmla="*/ 724401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31590"/>
                <a:gd name="connsiteX1" fmla="*/ 214419 w 2431362"/>
                <a:gd name="connsiteY1" fmla="*/ 431506 h 831590"/>
                <a:gd name="connsiteX2" fmla="*/ 576369 w 2431362"/>
                <a:gd name="connsiteY2" fmla="*/ 600575 h 831590"/>
                <a:gd name="connsiteX3" fmla="*/ 916888 w 2431362"/>
                <a:gd name="connsiteY3" fmla="*/ 724401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31590"/>
                <a:gd name="connsiteX1" fmla="*/ 214419 w 2431362"/>
                <a:gd name="connsiteY1" fmla="*/ 431506 h 831590"/>
                <a:gd name="connsiteX2" fmla="*/ 576369 w 2431362"/>
                <a:gd name="connsiteY2" fmla="*/ 600575 h 831590"/>
                <a:gd name="connsiteX3" fmla="*/ 897838 w 2431362"/>
                <a:gd name="connsiteY3" fmla="*/ 757739 h 831590"/>
                <a:gd name="connsiteX4" fmla="*/ 1207400 w 2431362"/>
                <a:gd name="connsiteY4" fmla="*/ 798219 h 831590"/>
                <a:gd name="connsiteX5" fmla="*/ 1500294 w 2431362"/>
                <a:gd name="connsiteY5" fmla="*/ 831558 h 831590"/>
                <a:gd name="connsiteX6" fmla="*/ 1755087 w 2431362"/>
                <a:gd name="connsiteY6" fmla="*/ 802982 h 831590"/>
                <a:gd name="connsiteX7" fmla="*/ 2002738 w 2431362"/>
                <a:gd name="connsiteY7" fmla="*/ 738688 h 831590"/>
                <a:gd name="connsiteX8" fmla="*/ 2209905 w 2431362"/>
                <a:gd name="connsiteY8" fmla="*/ 660107 h 831590"/>
                <a:gd name="connsiteX9" fmla="*/ 2431362 w 2431362"/>
                <a:gd name="connsiteY9" fmla="*/ 514851 h 831590"/>
                <a:gd name="connsiteX10" fmla="*/ 2364687 w 2431362"/>
                <a:gd name="connsiteY10" fmla="*/ 252913 h 831590"/>
                <a:gd name="connsiteX11" fmla="*/ 1943206 w 2431362"/>
                <a:gd name="connsiteY11" fmla="*/ 395788 h 831590"/>
                <a:gd name="connsiteX12" fmla="*/ 1447906 w 2431362"/>
                <a:gd name="connsiteY12" fmla="*/ 524375 h 831590"/>
                <a:gd name="connsiteX13" fmla="*/ 881169 w 2431362"/>
                <a:gd name="connsiteY13" fmla="*/ 343400 h 831590"/>
                <a:gd name="connsiteX14" fmla="*/ 859737 w 2431362"/>
                <a:gd name="connsiteY14" fmla="*/ 326732 h 831590"/>
                <a:gd name="connsiteX15" fmla="*/ 333481 w 2431362"/>
                <a:gd name="connsiteY15" fmla="*/ 19550 h 831590"/>
                <a:gd name="connsiteX16" fmla="*/ 185844 w 2431362"/>
                <a:gd name="connsiteY16" fmla="*/ 10025 h 831590"/>
                <a:gd name="connsiteX17" fmla="*/ 147744 w 2431362"/>
                <a:gd name="connsiteY17" fmla="*/ 43363 h 831590"/>
                <a:gd name="connsiteX18" fmla="*/ 119169 w 2431362"/>
                <a:gd name="connsiteY18" fmla="*/ 79082 h 831590"/>
                <a:gd name="connsiteX19" fmla="*/ 64400 w 2431362"/>
                <a:gd name="connsiteY19" fmla="*/ 2882 h 831590"/>
                <a:gd name="connsiteX20" fmla="*/ 40587 w 2431362"/>
                <a:gd name="connsiteY20" fmla="*/ 14788 h 831590"/>
                <a:gd name="connsiteX21" fmla="*/ 12012 w 2431362"/>
                <a:gd name="connsiteY21" fmla="*/ 14788 h 831590"/>
                <a:gd name="connsiteX22" fmla="*/ 106 w 2431362"/>
                <a:gd name="connsiteY22" fmla="*/ 138613 h 831590"/>
                <a:gd name="connsiteX23" fmla="*/ 2488 w 2431362"/>
                <a:gd name="connsiteY23" fmla="*/ 329113 h 831590"/>
                <a:gd name="connsiteX0" fmla="*/ 2488 w 2431362"/>
                <a:gd name="connsiteY0" fmla="*/ 329113 h 843709"/>
                <a:gd name="connsiteX1" fmla="*/ 214419 w 2431362"/>
                <a:gd name="connsiteY1" fmla="*/ 431506 h 843709"/>
                <a:gd name="connsiteX2" fmla="*/ 576369 w 2431362"/>
                <a:gd name="connsiteY2" fmla="*/ 600575 h 843709"/>
                <a:gd name="connsiteX3" fmla="*/ 897838 w 2431362"/>
                <a:gd name="connsiteY3" fmla="*/ 757739 h 843709"/>
                <a:gd name="connsiteX4" fmla="*/ 1202637 w 2431362"/>
                <a:gd name="connsiteY4" fmla="*/ 838700 h 843709"/>
                <a:gd name="connsiteX5" fmla="*/ 1500294 w 2431362"/>
                <a:gd name="connsiteY5" fmla="*/ 831558 h 843709"/>
                <a:gd name="connsiteX6" fmla="*/ 1755087 w 2431362"/>
                <a:gd name="connsiteY6" fmla="*/ 802982 h 843709"/>
                <a:gd name="connsiteX7" fmla="*/ 2002738 w 2431362"/>
                <a:gd name="connsiteY7" fmla="*/ 738688 h 843709"/>
                <a:gd name="connsiteX8" fmla="*/ 2209905 w 2431362"/>
                <a:gd name="connsiteY8" fmla="*/ 660107 h 843709"/>
                <a:gd name="connsiteX9" fmla="*/ 2431362 w 2431362"/>
                <a:gd name="connsiteY9" fmla="*/ 514851 h 843709"/>
                <a:gd name="connsiteX10" fmla="*/ 2364687 w 2431362"/>
                <a:gd name="connsiteY10" fmla="*/ 252913 h 843709"/>
                <a:gd name="connsiteX11" fmla="*/ 1943206 w 2431362"/>
                <a:gd name="connsiteY11" fmla="*/ 395788 h 843709"/>
                <a:gd name="connsiteX12" fmla="*/ 1447906 w 2431362"/>
                <a:gd name="connsiteY12" fmla="*/ 524375 h 843709"/>
                <a:gd name="connsiteX13" fmla="*/ 881169 w 2431362"/>
                <a:gd name="connsiteY13" fmla="*/ 343400 h 843709"/>
                <a:gd name="connsiteX14" fmla="*/ 859737 w 2431362"/>
                <a:gd name="connsiteY14" fmla="*/ 326732 h 843709"/>
                <a:gd name="connsiteX15" fmla="*/ 333481 w 2431362"/>
                <a:gd name="connsiteY15" fmla="*/ 19550 h 843709"/>
                <a:gd name="connsiteX16" fmla="*/ 185844 w 2431362"/>
                <a:gd name="connsiteY16" fmla="*/ 10025 h 843709"/>
                <a:gd name="connsiteX17" fmla="*/ 147744 w 2431362"/>
                <a:gd name="connsiteY17" fmla="*/ 43363 h 843709"/>
                <a:gd name="connsiteX18" fmla="*/ 119169 w 2431362"/>
                <a:gd name="connsiteY18" fmla="*/ 79082 h 843709"/>
                <a:gd name="connsiteX19" fmla="*/ 64400 w 2431362"/>
                <a:gd name="connsiteY19" fmla="*/ 2882 h 843709"/>
                <a:gd name="connsiteX20" fmla="*/ 40587 w 2431362"/>
                <a:gd name="connsiteY20" fmla="*/ 14788 h 843709"/>
                <a:gd name="connsiteX21" fmla="*/ 12012 w 2431362"/>
                <a:gd name="connsiteY21" fmla="*/ 14788 h 843709"/>
                <a:gd name="connsiteX22" fmla="*/ 106 w 2431362"/>
                <a:gd name="connsiteY22" fmla="*/ 138613 h 843709"/>
                <a:gd name="connsiteX23" fmla="*/ 2488 w 2431362"/>
                <a:gd name="connsiteY23" fmla="*/ 329113 h 843709"/>
                <a:gd name="connsiteX0" fmla="*/ 2488 w 2431362"/>
                <a:gd name="connsiteY0" fmla="*/ 329113 h 887049"/>
                <a:gd name="connsiteX1" fmla="*/ 214419 w 2431362"/>
                <a:gd name="connsiteY1" fmla="*/ 431506 h 887049"/>
                <a:gd name="connsiteX2" fmla="*/ 576369 w 2431362"/>
                <a:gd name="connsiteY2" fmla="*/ 600575 h 887049"/>
                <a:gd name="connsiteX3" fmla="*/ 897838 w 2431362"/>
                <a:gd name="connsiteY3" fmla="*/ 757739 h 887049"/>
                <a:gd name="connsiteX4" fmla="*/ 1202637 w 2431362"/>
                <a:gd name="connsiteY4" fmla="*/ 838700 h 887049"/>
                <a:gd name="connsiteX5" fmla="*/ 1507437 w 2431362"/>
                <a:gd name="connsiteY5" fmla="*/ 886327 h 887049"/>
                <a:gd name="connsiteX6" fmla="*/ 1755087 w 2431362"/>
                <a:gd name="connsiteY6" fmla="*/ 802982 h 887049"/>
                <a:gd name="connsiteX7" fmla="*/ 2002738 w 2431362"/>
                <a:gd name="connsiteY7" fmla="*/ 738688 h 887049"/>
                <a:gd name="connsiteX8" fmla="*/ 2209905 w 2431362"/>
                <a:gd name="connsiteY8" fmla="*/ 660107 h 887049"/>
                <a:gd name="connsiteX9" fmla="*/ 2431362 w 2431362"/>
                <a:gd name="connsiteY9" fmla="*/ 514851 h 887049"/>
                <a:gd name="connsiteX10" fmla="*/ 2364687 w 2431362"/>
                <a:gd name="connsiteY10" fmla="*/ 252913 h 887049"/>
                <a:gd name="connsiteX11" fmla="*/ 1943206 w 2431362"/>
                <a:gd name="connsiteY11" fmla="*/ 395788 h 887049"/>
                <a:gd name="connsiteX12" fmla="*/ 1447906 w 2431362"/>
                <a:gd name="connsiteY12" fmla="*/ 524375 h 887049"/>
                <a:gd name="connsiteX13" fmla="*/ 881169 w 2431362"/>
                <a:gd name="connsiteY13" fmla="*/ 343400 h 887049"/>
                <a:gd name="connsiteX14" fmla="*/ 859737 w 2431362"/>
                <a:gd name="connsiteY14" fmla="*/ 326732 h 887049"/>
                <a:gd name="connsiteX15" fmla="*/ 333481 w 2431362"/>
                <a:gd name="connsiteY15" fmla="*/ 19550 h 887049"/>
                <a:gd name="connsiteX16" fmla="*/ 185844 w 2431362"/>
                <a:gd name="connsiteY16" fmla="*/ 10025 h 887049"/>
                <a:gd name="connsiteX17" fmla="*/ 147744 w 2431362"/>
                <a:gd name="connsiteY17" fmla="*/ 43363 h 887049"/>
                <a:gd name="connsiteX18" fmla="*/ 119169 w 2431362"/>
                <a:gd name="connsiteY18" fmla="*/ 79082 h 887049"/>
                <a:gd name="connsiteX19" fmla="*/ 64400 w 2431362"/>
                <a:gd name="connsiteY19" fmla="*/ 2882 h 887049"/>
                <a:gd name="connsiteX20" fmla="*/ 40587 w 2431362"/>
                <a:gd name="connsiteY20" fmla="*/ 14788 h 887049"/>
                <a:gd name="connsiteX21" fmla="*/ 12012 w 2431362"/>
                <a:gd name="connsiteY21" fmla="*/ 14788 h 887049"/>
                <a:gd name="connsiteX22" fmla="*/ 106 w 2431362"/>
                <a:gd name="connsiteY22" fmla="*/ 138613 h 887049"/>
                <a:gd name="connsiteX23" fmla="*/ 2488 w 2431362"/>
                <a:gd name="connsiteY23" fmla="*/ 329113 h 887049"/>
                <a:gd name="connsiteX0" fmla="*/ 2488 w 2431362"/>
                <a:gd name="connsiteY0" fmla="*/ 329113 h 888558"/>
                <a:gd name="connsiteX1" fmla="*/ 214419 w 2431362"/>
                <a:gd name="connsiteY1" fmla="*/ 431506 h 888558"/>
                <a:gd name="connsiteX2" fmla="*/ 576369 w 2431362"/>
                <a:gd name="connsiteY2" fmla="*/ 600575 h 888558"/>
                <a:gd name="connsiteX3" fmla="*/ 897838 w 2431362"/>
                <a:gd name="connsiteY3" fmla="*/ 757739 h 888558"/>
                <a:gd name="connsiteX4" fmla="*/ 1171681 w 2431362"/>
                <a:gd name="connsiteY4" fmla="*/ 855368 h 888558"/>
                <a:gd name="connsiteX5" fmla="*/ 1507437 w 2431362"/>
                <a:gd name="connsiteY5" fmla="*/ 886327 h 888558"/>
                <a:gd name="connsiteX6" fmla="*/ 1755087 w 2431362"/>
                <a:gd name="connsiteY6" fmla="*/ 802982 h 888558"/>
                <a:gd name="connsiteX7" fmla="*/ 2002738 w 2431362"/>
                <a:gd name="connsiteY7" fmla="*/ 738688 h 888558"/>
                <a:gd name="connsiteX8" fmla="*/ 2209905 w 2431362"/>
                <a:gd name="connsiteY8" fmla="*/ 660107 h 888558"/>
                <a:gd name="connsiteX9" fmla="*/ 2431362 w 2431362"/>
                <a:gd name="connsiteY9" fmla="*/ 514851 h 888558"/>
                <a:gd name="connsiteX10" fmla="*/ 2364687 w 2431362"/>
                <a:gd name="connsiteY10" fmla="*/ 252913 h 888558"/>
                <a:gd name="connsiteX11" fmla="*/ 1943206 w 2431362"/>
                <a:gd name="connsiteY11" fmla="*/ 395788 h 888558"/>
                <a:gd name="connsiteX12" fmla="*/ 1447906 w 2431362"/>
                <a:gd name="connsiteY12" fmla="*/ 524375 h 888558"/>
                <a:gd name="connsiteX13" fmla="*/ 881169 w 2431362"/>
                <a:gd name="connsiteY13" fmla="*/ 343400 h 888558"/>
                <a:gd name="connsiteX14" fmla="*/ 859737 w 2431362"/>
                <a:gd name="connsiteY14" fmla="*/ 326732 h 888558"/>
                <a:gd name="connsiteX15" fmla="*/ 333481 w 2431362"/>
                <a:gd name="connsiteY15" fmla="*/ 19550 h 888558"/>
                <a:gd name="connsiteX16" fmla="*/ 185844 w 2431362"/>
                <a:gd name="connsiteY16" fmla="*/ 10025 h 888558"/>
                <a:gd name="connsiteX17" fmla="*/ 147744 w 2431362"/>
                <a:gd name="connsiteY17" fmla="*/ 43363 h 888558"/>
                <a:gd name="connsiteX18" fmla="*/ 119169 w 2431362"/>
                <a:gd name="connsiteY18" fmla="*/ 79082 h 888558"/>
                <a:gd name="connsiteX19" fmla="*/ 64400 w 2431362"/>
                <a:gd name="connsiteY19" fmla="*/ 2882 h 888558"/>
                <a:gd name="connsiteX20" fmla="*/ 40587 w 2431362"/>
                <a:gd name="connsiteY20" fmla="*/ 14788 h 888558"/>
                <a:gd name="connsiteX21" fmla="*/ 12012 w 2431362"/>
                <a:gd name="connsiteY21" fmla="*/ 14788 h 888558"/>
                <a:gd name="connsiteX22" fmla="*/ 106 w 2431362"/>
                <a:gd name="connsiteY22" fmla="*/ 138613 h 888558"/>
                <a:gd name="connsiteX23" fmla="*/ 2488 w 2431362"/>
                <a:gd name="connsiteY23" fmla="*/ 329113 h 888558"/>
                <a:gd name="connsiteX0" fmla="*/ 2488 w 2431362"/>
                <a:gd name="connsiteY0" fmla="*/ 329113 h 886627"/>
                <a:gd name="connsiteX1" fmla="*/ 214419 w 2431362"/>
                <a:gd name="connsiteY1" fmla="*/ 431506 h 886627"/>
                <a:gd name="connsiteX2" fmla="*/ 576369 w 2431362"/>
                <a:gd name="connsiteY2" fmla="*/ 600575 h 886627"/>
                <a:gd name="connsiteX3" fmla="*/ 897838 w 2431362"/>
                <a:gd name="connsiteY3" fmla="*/ 757739 h 886627"/>
                <a:gd name="connsiteX4" fmla="*/ 1171681 w 2431362"/>
                <a:gd name="connsiteY4" fmla="*/ 855368 h 886627"/>
                <a:gd name="connsiteX5" fmla="*/ 1507437 w 2431362"/>
                <a:gd name="connsiteY5" fmla="*/ 886327 h 886627"/>
                <a:gd name="connsiteX6" fmla="*/ 1778899 w 2431362"/>
                <a:gd name="connsiteY6" fmla="*/ 841082 h 886627"/>
                <a:gd name="connsiteX7" fmla="*/ 2002738 w 2431362"/>
                <a:gd name="connsiteY7" fmla="*/ 738688 h 886627"/>
                <a:gd name="connsiteX8" fmla="*/ 2209905 w 2431362"/>
                <a:gd name="connsiteY8" fmla="*/ 660107 h 886627"/>
                <a:gd name="connsiteX9" fmla="*/ 2431362 w 2431362"/>
                <a:gd name="connsiteY9" fmla="*/ 514851 h 886627"/>
                <a:gd name="connsiteX10" fmla="*/ 2364687 w 2431362"/>
                <a:gd name="connsiteY10" fmla="*/ 252913 h 886627"/>
                <a:gd name="connsiteX11" fmla="*/ 1943206 w 2431362"/>
                <a:gd name="connsiteY11" fmla="*/ 395788 h 886627"/>
                <a:gd name="connsiteX12" fmla="*/ 1447906 w 2431362"/>
                <a:gd name="connsiteY12" fmla="*/ 524375 h 886627"/>
                <a:gd name="connsiteX13" fmla="*/ 881169 w 2431362"/>
                <a:gd name="connsiteY13" fmla="*/ 343400 h 886627"/>
                <a:gd name="connsiteX14" fmla="*/ 859737 w 2431362"/>
                <a:gd name="connsiteY14" fmla="*/ 326732 h 886627"/>
                <a:gd name="connsiteX15" fmla="*/ 333481 w 2431362"/>
                <a:gd name="connsiteY15" fmla="*/ 19550 h 886627"/>
                <a:gd name="connsiteX16" fmla="*/ 185844 w 2431362"/>
                <a:gd name="connsiteY16" fmla="*/ 10025 h 886627"/>
                <a:gd name="connsiteX17" fmla="*/ 147744 w 2431362"/>
                <a:gd name="connsiteY17" fmla="*/ 43363 h 886627"/>
                <a:gd name="connsiteX18" fmla="*/ 119169 w 2431362"/>
                <a:gd name="connsiteY18" fmla="*/ 79082 h 886627"/>
                <a:gd name="connsiteX19" fmla="*/ 64400 w 2431362"/>
                <a:gd name="connsiteY19" fmla="*/ 2882 h 886627"/>
                <a:gd name="connsiteX20" fmla="*/ 40587 w 2431362"/>
                <a:gd name="connsiteY20" fmla="*/ 14788 h 886627"/>
                <a:gd name="connsiteX21" fmla="*/ 12012 w 2431362"/>
                <a:gd name="connsiteY21" fmla="*/ 14788 h 886627"/>
                <a:gd name="connsiteX22" fmla="*/ 106 w 2431362"/>
                <a:gd name="connsiteY22" fmla="*/ 138613 h 886627"/>
                <a:gd name="connsiteX23" fmla="*/ 2488 w 2431362"/>
                <a:gd name="connsiteY23" fmla="*/ 329113 h 886627"/>
                <a:gd name="connsiteX0" fmla="*/ 2488 w 2431362"/>
                <a:gd name="connsiteY0" fmla="*/ 329113 h 886627"/>
                <a:gd name="connsiteX1" fmla="*/ 214419 w 2431362"/>
                <a:gd name="connsiteY1" fmla="*/ 431506 h 886627"/>
                <a:gd name="connsiteX2" fmla="*/ 576369 w 2431362"/>
                <a:gd name="connsiteY2" fmla="*/ 600575 h 886627"/>
                <a:gd name="connsiteX3" fmla="*/ 897838 w 2431362"/>
                <a:gd name="connsiteY3" fmla="*/ 757739 h 886627"/>
                <a:gd name="connsiteX4" fmla="*/ 1171681 w 2431362"/>
                <a:gd name="connsiteY4" fmla="*/ 855368 h 886627"/>
                <a:gd name="connsiteX5" fmla="*/ 1507437 w 2431362"/>
                <a:gd name="connsiteY5" fmla="*/ 886327 h 886627"/>
                <a:gd name="connsiteX6" fmla="*/ 1778899 w 2431362"/>
                <a:gd name="connsiteY6" fmla="*/ 841082 h 886627"/>
                <a:gd name="connsiteX7" fmla="*/ 2021788 w 2431362"/>
                <a:gd name="connsiteY7" fmla="*/ 772025 h 886627"/>
                <a:gd name="connsiteX8" fmla="*/ 2209905 w 2431362"/>
                <a:gd name="connsiteY8" fmla="*/ 660107 h 886627"/>
                <a:gd name="connsiteX9" fmla="*/ 2431362 w 2431362"/>
                <a:gd name="connsiteY9" fmla="*/ 514851 h 886627"/>
                <a:gd name="connsiteX10" fmla="*/ 2364687 w 2431362"/>
                <a:gd name="connsiteY10" fmla="*/ 252913 h 886627"/>
                <a:gd name="connsiteX11" fmla="*/ 1943206 w 2431362"/>
                <a:gd name="connsiteY11" fmla="*/ 395788 h 886627"/>
                <a:gd name="connsiteX12" fmla="*/ 1447906 w 2431362"/>
                <a:gd name="connsiteY12" fmla="*/ 524375 h 886627"/>
                <a:gd name="connsiteX13" fmla="*/ 881169 w 2431362"/>
                <a:gd name="connsiteY13" fmla="*/ 343400 h 886627"/>
                <a:gd name="connsiteX14" fmla="*/ 859737 w 2431362"/>
                <a:gd name="connsiteY14" fmla="*/ 326732 h 886627"/>
                <a:gd name="connsiteX15" fmla="*/ 333481 w 2431362"/>
                <a:gd name="connsiteY15" fmla="*/ 19550 h 886627"/>
                <a:gd name="connsiteX16" fmla="*/ 185844 w 2431362"/>
                <a:gd name="connsiteY16" fmla="*/ 10025 h 886627"/>
                <a:gd name="connsiteX17" fmla="*/ 147744 w 2431362"/>
                <a:gd name="connsiteY17" fmla="*/ 43363 h 886627"/>
                <a:gd name="connsiteX18" fmla="*/ 119169 w 2431362"/>
                <a:gd name="connsiteY18" fmla="*/ 79082 h 886627"/>
                <a:gd name="connsiteX19" fmla="*/ 64400 w 2431362"/>
                <a:gd name="connsiteY19" fmla="*/ 2882 h 886627"/>
                <a:gd name="connsiteX20" fmla="*/ 40587 w 2431362"/>
                <a:gd name="connsiteY20" fmla="*/ 14788 h 886627"/>
                <a:gd name="connsiteX21" fmla="*/ 12012 w 2431362"/>
                <a:gd name="connsiteY21" fmla="*/ 14788 h 886627"/>
                <a:gd name="connsiteX22" fmla="*/ 106 w 2431362"/>
                <a:gd name="connsiteY22" fmla="*/ 138613 h 886627"/>
                <a:gd name="connsiteX23" fmla="*/ 2488 w 2431362"/>
                <a:gd name="connsiteY23" fmla="*/ 329113 h 886627"/>
                <a:gd name="connsiteX0" fmla="*/ 2488 w 2431362"/>
                <a:gd name="connsiteY0" fmla="*/ 329113 h 886627"/>
                <a:gd name="connsiteX1" fmla="*/ 214419 w 2431362"/>
                <a:gd name="connsiteY1" fmla="*/ 431506 h 886627"/>
                <a:gd name="connsiteX2" fmla="*/ 576369 w 2431362"/>
                <a:gd name="connsiteY2" fmla="*/ 600575 h 886627"/>
                <a:gd name="connsiteX3" fmla="*/ 897838 w 2431362"/>
                <a:gd name="connsiteY3" fmla="*/ 757739 h 886627"/>
                <a:gd name="connsiteX4" fmla="*/ 1171681 w 2431362"/>
                <a:gd name="connsiteY4" fmla="*/ 855368 h 886627"/>
                <a:gd name="connsiteX5" fmla="*/ 1507437 w 2431362"/>
                <a:gd name="connsiteY5" fmla="*/ 886327 h 886627"/>
                <a:gd name="connsiteX6" fmla="*/ 1778899 w 2431362"/>
                <a:gd name="connsiteY6" fmla="*/ 841082 h 886627"/>
                <a:gd name="connsiteX7" fmla="*/ 2021788 w 2431362"/>
                <a:gd name="connsiteY7" fmla="*/ 772025 h 886627"/>
                <a:gd name="connsiteX8" fmla="*/ 2252768 w 2431362"/>
                <a:gd name="connsiteY8" fmla="*/ 683919 h 886627"/>
                <a:gd name="connsiteX9" fmla="*/ 2431362 w 2431362"/>
                <a:gd name="connsiteY9" fmla="*/ 514851 h 886627"/>
                <a:gd name="connsiteX10" fmla="*/ 2364687 w 2431362"/>
                <a:gd name="connsiteY10" fmla="*/ 252913 h 886627"/>
                <a:gd name="connsiteX11" fmla="*/ 1943206 w 2431362"/>
                <a:gd name="connsiteY11" fmla="*/ 395788 h 886627"/>
                <a:gd name="connsiteX12" fmla="*/ 1447906 w 2431362"/>
                <a:gd name="connsiteY12" fmla="*/ 524375 h 886627"/>
                <a:gd name="connsiteX13" fmla="*/ 881169 w 2431362"/>
                <a:gd name="connsiteY13" fmla="*/ 343400 h 886627"/>
                <a:gd name="connsiteX14" fmla="*/ 859737 w 2431362"/>
                <a:gd name="connsiteY14" fmla="*/ 326732 h 886627"/>
                <a:gd name="connsiteX15" fmla="*/ 333481 w 2431362"/>
                <a:gd name="connsiteY15" fmla="*/ 19550 h 886627"/>
                <a:gd name="connsiteX16" fmla="*/ 185844 w 2431362"/>
                <a:gd name="connsiteY16" fmla="*/ 10025 h 886627"/>
                <a:gd name="connsiteX17" fmla="*/ 147744 w 2431362"/>
                <a:gd name="connsiteY17" fmla="*/ 43363 h 886627"/>
                <a:gd name="connsiteX18" fmla="*/ 119169 w 2431362"/>
                <a:gd name="connsiteY18" fmla="*/ 79082 h 886627"/>
                <a:gd name="connsiteX19" fmla="*/ 64400 w 2431362"/>
                <a:gd name="connsiteY19" fmla="*/ 2882 h 886627"/>
                <a:gd name="connsiteX20" fmla="*/ 40587 w 2431362"/>
                <a:gd name="connsiteY20" fmla="*/ 14788 h 886627"/>
                <a:gd name="connsiteX21" fmla="*/ 12012 w 2431362"/>
                <a:gd name="connsiteY21" fmla="*/ 14788 h 886627"/>
                <a:gd name="connsiteX22" fmla="*/ 106 w 2431362"/>
                <a:gd name="connsiteY22" fmla="*/ 138613 h 886627"/>
                <a:gd name="connsiteX23" fmla="*/ 2488 w 2431362"/>
                <a:gd name="connsiteY23" fmla="*/ 329113 h 886627"/>
                <a:gd name="connsiteX0" fmla="*/ 2488 w 2455175"/>
                <a:gd name="connsiteY0" fmla="*/ 329113 h 886627"/>
                <a:gd name="connsiteX1" fmla="*/ 214419 w 2455175"/>
                <a:gd name="connsiteY1" fmla="*/ 431506 h 886627"/>
                <a:gd name="connsiteX2" fmla="*/ 576369 w 2455175"/>
                <a:gd name="connsiteY2" fmla="*/ 600575 h 886627"/>
                <a:gd name="connsiteX3" fmla="*/ 897838 w 2455175"/>
                <a:gd name="connsiteY3" fmla="*/ 757739 h 886627"/>
                <a:gd name="connsiteX4" fmla="*/ 1171681 w 2455175"/>
                <a:gd name="connsiteY4" fmla="*/ 855368 h 886627"/>
                <a:gd name="connsiteX5" fmla="*/ 1507437 w 2455175"/>
                <a:gd name="connsiteY5" fmla="*/ 886327 h 886627"/>
                <a:gd name="connsiteX6" fmla="*/ 1778899 w 2455175"/>
                <a:gd name="connsiteY6" fmla="*/ 841082 h 886627"/>
                <a:gd name="connsiteX7" fmla="*/ 2021788 w 2455175"/>
                <a:gd name="connsiteY7" fmla="*/ 772025 h 886627"/>
                <a:gd name="connsiteX8" fmla="*/ 2252768 w 2455175"/>
                <a:gd name="connsiteY8" fmla="*/ 683919 h 886627"/>
                <a:gd name="connsiteX9" fmla="*/ 2455175 w 2455175"/>
                <a:gd name="connsiteY9" fmla="*/ 560095 h 886627"/>
                <a:gd name="connsiteX10" fmla="*/ 2364687 w 2455175"/>
                <a:gd name="connsiteY10" fmla="*/ 252913 h 886627"/>
                <a:gd name="connsiteX11" fmla="*/ 1943206 w 2455175"/>
                <a:gd name="connsiteY11" fmla="*/ 395788 h 886627"/>
                <a:gd name="connsiteX12" fmla="*/ 1447906 w 2455175"/>
                <a:gd name="connsiteY12" fmla="*/ 524375 h 886627"/>
                <a:gd name="connsiteX13" fmla="*/ 881169 w 2455175"/>
                <a:gd name="connsiteY13" fmla="*/ 343400 h 886627"/>
                <a:gd name="connsiteX14" fmla="*/ 859737 w 2455175"/>
                <a:gd name="connsiteY14" fmla="*/ 326732 h 886627"/>
                <a:gd name="connsiteX15" fmla="*/ 333481 w 2455175"/>
                <a:gd name="connsiteY15" fmla="*/ 19550 h 886627"/>
                <a:gd name="connsiteX16" fmla="*/ 185844 w 2455175"/>
                <a:gd name="connsiteY16" fmla="*/ 10025 h 886627"/>
                <a:gd name="connsiteX17" fmla="*/ 147744 w 2455175"/>
                <a:gd name="connsiteY17" fmla="*/ 43363 h 886627"/>
                <a:gd name="connsiteX18" fmla="*/ 119169 w 2455175"/>
                <a:gd name="connsiteY18" fmla="*/ 79082 h 886627"/>
                <a:gd name="connsiteX19" fmla="*/ 64400 w 2455175"/>
                <a:gd name="connsiteY19" fmla="*/ 2882 h 886627"/>
                <a:gd name="connsiteX20" fmla="*/ 40587 w 2455175"/>
                <a:gd name="connsiteY20" fmla="*/ 14788 h 886627"/>
                <a:gd name="connsiteX21" fmla="*/ 12012 w 2455175"/>
                <a:gd name="connsiteY21" fmla="*/ 14788 h 886627"/>
                <a:gd name="connsiteX22" fmla="*/ 106 w 2455175"/>
                <a:gd name="connsiteY22" fmla="*/ 138613 h 886627"/>
                <a:gd name="connsiteX23" fmla="*/ 2488 w 2455175"/>
                <a:gd name="connsiteY23" fmla="*/ 329113 h 886627"/>
                <a:gd name="connsiteX0" fmla="*/ 2488 w 2455175"/>
                <a:gd name="connsiteY0" fmla="*/ 329113 h 886380"/>
                <a:gd name="connsiteX1" fmla="*/ 214419 w 2455175"/>
                <a:gd name="connsiteY1" fmla="*/ 431506 h 886380"/>
                <a:gd name="connsiteX2" fmla="*/ 576369 w 2455175"/>
                <a:gd name="connsiteY2" fmla="*/ 600575 h 886380"/>
                <a:gd name="connsiteX3" fmla="*/ 897838 w 2455175"/>
                <a:gd name="connsiteY3" fmla="*/ 757739 h 886380"/>
                <a:gd name="connsiteX4" fmla="*/ 1171681 w 2455175"/>
                <a:gd name="connsiteY4" fmla="*/ 855368 h 886380"/>
                <a:gd name="connsiteX5" fmla="*/ 1507437 w 2455175"/>
                <a:gd name="connsiteY5" fmla="*/ 886327 h 886380"/>
                <a:gd name="connsiteX6" fmla="*/ 1786043 w 2455175"/>
                <a:gd name="connsiteY6" fmla="*/ 860132 h 886380"/>
                <a:gd name="connsiteX7" fmla="*/ 2021788 w 2455175"/>
                <a:gd name="connsiteY7" fmla="*/ 772025 h 886380"/>
                <a:gd name="connsiteX8" fmla="*/ 2252768 w 2455175"/>
                <a:gd name="connsiteY8" fmla="*/ 683919 h 886380"/>
                <a:gd name="connsiteX9" fmla="*/ 2455175 w 2455175"/>
                <a:gd name="connsiteY9" fmla="*/ 560095 h 886380"/>
                <a:gd name="connsiteX10" fmla="*/ 2364687 w 2455175"/>
                <a:gd name="connsiteY10" fmla="*/ 252913 h 886380"/>
                <a:gd name="connsiteX11" fmla="*/ 1943206 w 2455175"/>
                <a:gd name="connsiteY11" fmla="*/ 395788 h 886380"/>
                <a:gd name="connsiteX12" fmla="*/ 1447906 w 2455175"/>
                <a:gd name="connsiteY12" fmla="*/ 524375 h 886380"/>
                <a:gd name="connsiteX13" fmla="*/ 881169 w 2455175"/>
                <a:gd name="connsiteY13" fmla="*/ 343400 h 886380"/>
                <a:gd name="connsiteX14" fmla="*/ 859737 w 2455175"/>
                <a:gd name="connsiteY14" fmla="*/ 326732 h 886380"/>
                <a:gd name="connsiteX15" fmla="*/ 333481 w 2455175"/>
                <a:gd name="connsiteY15" fmla="*/ 19550 h 886380"/>
                <a:gd name="connsiteX16" fmla="*/ 185844 w 2455175"/>
                <a:gd name="connsiteY16" fmla="*/ 10025 h 886380"/>
                <a:gd name="connsiteX17" fmla="*/ 147744 w 2455175"/>
                <a:gd name="connsiteY17" fmla="*/ 43363 h 886380"/>
                <a:gd name="connsiteX18" fmla="*/ 119169 w 2455175"/>
                <a:gd name="connsiteY18" fmla="*/ 79082 h 886380"/>
                <a:gd name="connsiteX19" fmla="*/ 64400 w 2455175"/>
                <a:gd name="connsiteY19" fmla="*/ 2882 h 886380"/>
                <a:gd name="connsiteX20" fmla="*/ 40587 w 2455175"/>
                <a:gd name="connsiteY20" fmla="*/ 14788 h 886380"/>
                <a:gd name="connsiteX21" fmla="*/ 12012 w 2455175"/>
                <a:gd name="connsiteY21" fmla="*/ 14788 h 886380"/>
                <a:gd name="connsiteX22" fmla="*/ 106 w 2455175"/>
                <a:gd name="connsiteY22" fmla="*/ 138613 h 886380"/>
                <a:gd name="connsiteX23" fmla="*/ 2488 w 2455175"/>
                <a:gd name="connsiteY23" fmla="*/ 329113 h 886380"/>
                <a:gd name="connsiteX0" fmla="*/ 2488 w 2455175"/>
                <a:gd name="connsiteY0" fmla="*/ 329113 h 907775"/>
                <a:gd name="connsiteX1" fmla="*/ 214419 w 2455175"/>
                <a:gd name="connsiteY1" fmla="*/ 431506 h 907775"/>
                <a:gd name="connsiteX2" fmla="*/ 576369 w 2455175"/>
                <a:gd name="connsiteY2" fmla="*/ 600575 h 907775"/>
                <a:gd name="connsiteX3" fmla="*/ 897838 w 2455175"/>
                <a:gd name="connsiteY3" fmla="*/ 757739 h 907775"/>
                <a:gd name="connsiteX4" fmla="*/ 1171681 w 2455175"/>
                <a:gd name="connsiteY4" fmla="*/ 855368 h 907775"/>
                <a:gd name="connsiteX5" fmla="*/ 1474099 w 2455175"/>
                <a:gd name="connsiteY5" fmla="*/ 907758 h 907775"/>
                <a:gd name="connsiteX6" fmla="*/ 1786043 w 2455175"/>
                <a:gd name="connsiteY6" fmla="*/ 860132 h 907775"/>
                <a:gd name="connsiteX7" fmla="*/ 2021788 w 2455175"/>
                <a:gd name="connsiteY7" fmla="*/ 772025 h 907775"/>
                <a:gd name="connsiteX8" fmla="*/ 2252768 w 2455175"/>
                <a:gd name="connsiteY8" fmla="*/ 683919 h 907775"/>
                <a:gd name="connsiteX9" fmla="*/ 2455175 w 2455175"/>
                <a:gd name="connsiteY9" fmla="*/ 560095 h 907775"/>
                <a:gd name="connsiteX10" fmla="*/ 2364687 w 2455175"/>
                <a:gd name="connsiteY10" fmla="*/ 252913 h 907775"/>
                <a:gd name="connsiteX11" fmla="*/ 1943206 w 2455175"/>
                <a:gd name="connsiteY11" fmla="*/ 395788 h 907775"/>
                <a:gd name="connsiteX12" fmla="*/ 1447906 w 2455175"/>
                <a:gd name="connsiteY12" fmla="*/ 524375 h 907775"/>
                <a:gd name="connsiteX13" fmla="*/ 881169 w 2455175"/>
                <a:gd name="connsiteY13" fmla="*/ 343400 h 907775"/>
                <a:gd name="connsiteX14" fmla="*/ 859737 w 2455175"/>
                <a:gd name="connsiteY14" fmla="*/ 326732 h 907775"/>
                <a:gd name="connsiteX15" fmla="*/ 333481 w 2455175"/>
                <a:gd name="connsiteY15" fmla="*/ 19550 h 907775"/>
                <a:gd name="connsiteX16" fmla="*/ 185844 w 2455175"/>
                <a:gd name="connsiteY16" fmla="*/ 10025 h 907775"/>
                <a:gd name="connsiteX17" fmla="*/ 147744 w 2455175"/>
                <a:gd name="connsiteY17" fmla="*/ 43363 h 907775"/>
                <a:gd name="connsiteX18" fmla="*/ 119169 w 2455175"/>
                <a:gd name="connsiteY18" fmla="*/ 79082 h 907775"/>
                <a:gd name="connsiteX19" fmla="*/ 64400 w 2455175"/>
                <a:gd name="connsiteY19" fmla="*/ 2882 h 907775"/>
                <a:gd name="connsiteX20" fmla="*/ 40587 w 2455175"/>
                <a:gd name="connsiteY20" fmla="*/ 14788 h 907775"/>
                <a:gd name="connsiteX21" fmla="*/ 12012 w 2455175"/>
                <a:gd name="connsiteY21" fmla="*/ 14788 h 907775"/>
                <a:gd name="connsiteX22" fmla="*/ 106 w 2455175"/>
                <a:gd name="connsiteY22" fmla="*/ 138613 h 907775"/>
                <a:gd name="connsiteX23" fmla="*/ 2488 w 2455175"/>
                <a:gd name="connsiteY23" fmla="*/ 329113 h 907775"/>
                <a:gd name="connsiteX0" fmla="*/ 2488 w 2455175"/>
                <a:gd name="connsiteY0" fmla="*/ 329113 h 907774"/>
                <a:gd name="connsiteX1" fmla="*/ 214419 w 2455175"/>
                <a:gd name="connsiteY1" fmla="*/ 431506 h 907774"/>
                <a:gd name="connsiteX2" fmla="*/ 576369 w 2455175"/>
                <a:gd name="connsiteY2" fmla="*/ 600575 h 907774"/>
                <a:gd name="connsiteX3" fmla="*/ 897838 w 2455175"/>
                <a:gd name="connsiteY3" fmla="*/ 757739 h 907774"/>
                <a:gd name="connsiteX4" fmla="*/ 1171681 w 2455175"/>
                <a:gd name="connsiteY4" fmla="*/ 855368 h 907774"/>
                <a:gd name="connsiteX5" fmla="*/ 1474099 w 2455175"/>
                <a:gd name="connsiteY5" fmla="*/ 907758 h 907774"/>
                <a:gd name="connsiteX6" fmla="*/ 1786043 w 2455175"/>
                <a:gd name="connsiteY6" fmla="*/ 860132 h 907774"/>
                <a:gd name="connsiteX7" fmla="*/ 2033694 w 2455175"/>
                <a:gd name="connsiteY7" fmla="*/ 788694 h 907774"/>
                <a:gd name="connsiteX8" fmla="*/ 2252768 w 2455175"/>
                <a:gd name="connsiteY8" fmla="*/ 683919 h 907774"/>
                <a:gd name="connsiteX9" fmla="*/ 2455175 w 2455175"/>
                <a:gd name="connsiteY9" fmla="*/ 560095 h 907774"/>
                <a:gd name="connsiteX10" fmla="*/ 2364687 w 2455175"/>
                <a:gd name="connsiteY10" fmla="*/ 252913 h 907774"/>
                <a:gd name="connsiteX11" fmla="*/ 1943206 w 2455175"/>
                <a:gd name="connsiteY11" fmla="*/ 395788 h 907774"/>
                <a:gd name="connsiteX12" fmla="*/ 1447906 w 2455175"/>
                <a:gd name="connsiteY12" fmla="*/ 524375 h 907774"/>
                <a:gd name="connsiteX13" fmla="*/ 881169 w 2455175"/>
                <a:gd name="connsiteY13" fmla="*/ 343400 h 907774"/>
                <a:gd name="connsiteX14" fmla="*/ 859737 w 2455175"/>
                <a:gd name="connsiteY14" fmla="*/ 326732 h 907774"/>
                <a:gd name="connsiteX15" fmla="*/ 333481 w 2455175"/>
                <a:gd name="connsiteY15" fmla="*/ 19550 h 907774"/>
                <a:gd name="connsiteX16" fmla="*/ 185844 w 2455175"/>
                <a:gd name="connsiteY16" fmla="*/ 10025 h 907774"/>
                <a:gd name="connsiteX17" fmla="*/ 147744 w 2455175"/>
                <a:gd name="connsiteY17" fmla="*/ 43363 h 907774"/>
                <a:gd name="connsiteX18" fmla="*/ 119169 w 2455175"/>
                <a:gd name="connsiteY18" fmla="*/ 79082 h 907774"/>
                <a:gd name="connsiteX19" fmla="*/ 64400 w 2455175"/>
                <a:gd name="connsiteY19" fmla="*/ 2882 h 907774"/>
                <a:gd name="connsiteX20" fmla="*/ 40587 w 2455175"/>
                <a:gd name="connsiteY20" fmla="*/ 14788 h 907774"/>
                <a:gd name="connsiteX21" fmla="*/ 12012 w 2455175"/>
                <a:gd name="connsiteY21" fmla="*/ 14788 h 907774"/>
                <a:gd name="connsiteX22" fmla="*/ 106 w 2455175"/>
                <a:gd name="connsiteY22" fmla="*/ 138613 h 907774"/>
                <a:gd name="connsiteX23" fmla="*/ 2488 w 2455175"/>
                <a:gd name="connsiteY23" fmla="*/ 329113 h 907774"/>
                <a:gd name="connsiteX0" fmla="*/ 2488 w 2455175"/>
                <a:gd name="connsiteY0" fmla="*/ 329113 h 907774"/>
                <a:gd name="connsiteX1" fmla="*/ 214419 w 2455175"/>
                <a:gd name="connsiteY1" fmla="*/ 431506 h 907774"/>
                <a:gd name="connsiteX2" fmla="*/ 576369 w 2455175"/>
                <a:gd name="connsiteY2" fmla="*/ 600575 h 907774"/>
                <a:gd name="connsiteX3" fmla="*/ 897838 w 2455175"/>
                <a:gd name="connsiteY3" fmla="*/ 757739 h 907774"/>
                <a:gd name="connsiteX4" fmla="*/ 1171681 w 2455175"/>
                <a:gd name="connsiteY4" fmla="*/ 855368 h 907774"/>
                <a:gd name="connsiteX5" fmla="*/ 1474099 w 2455175"/>
                <a:gd name="connsiteY5" fmla="*/ 907758 h 907774"/>
                <a:gd name="connsiteX6" fmla="*/ 1786043 w 2455175"/>
                <a:gd name="connsiteY6" fmla="*/ 860132 h 907774"/>
                <a:gd name="connsiteX7" fmla="*/ 2033694 w 2455175"/>
                <a:gd name="connsiteY7" fmla="*/ 788694 h 907774"/>
                <a:gd name="connsiteX8" fmla="*/ 2262293 w 2455175"/>
                <a:gd name="connsiteY8" fmla="*/ 700588 h 907774"/>
                <a:gd name="connsiteX9" fmla="*/ 2455175 w 2455175"/>
                <a:gd name="connsiteY9" fmla="*/ 560095 h 907774"/>
                <a:gd name="connsiteX10" fmla="*/ 2364687 w 2455175"/>
                <a:gd name="connsiteY10" fmla="*/ 252913 h 907774"/>
                <a:gd name="connsiteX11" fmla="*/ 1943206 w 2455175"/>
                <a:gd name="connsiteY11" fmla="*/ 395788 h 907774"/>
                <a:gd name="connsiteX12" fmla="*/ 1447906 w 2455175"/>
                <a:gd name="connsiteY12" fmla="*/ 524375 h 907774"/>
                <a:gd name="connsiteX13" fmla="*/ 881169 w 2455175"/>
                <a:gd name="connsiteY13" fmla="*/ 343400 h 907774"/>
                <a:gd name="connsiteX14" fmla="*/ 859737 w 2455175"/>
                <a:gd name="connsiteY14" fmla="*/ 326732 h 907774"/>
                <a:gd name="connsiteX15" fmla="*/ 333481 w 2455175"/>
                <a:gd name="connsiteY15" fmla="*/ 19550 h 907774"/>
                <a:gd name="connsiteX16" fmla="*/ 185844 w 2455175"/>
                <a:gd name="connsiteY16" fmla="*/ 10025 h 907774"/>
                <a:gd name="connsiteX17" fmla="*/ 147744 w 2455175"/>
                <a:gd name="connsiteY17" fmla="*/ 43363 h 907774"/>
                <a:gd name="connsiteX18" fmla="*/ 119169 w 2455175"/>
                <a:gd name="connsiteY18" fmla="*/ 79082 h 907774"/>
                <a:gd name="connsiteX19" fmla="*/ 64400 w 2455175"/>
                <a:gd name="connsiteY19" fmla="*/ 2882 h 907774"/>
                <a:gd name="connsiteX20" fmla="*/ 40587 w 2455175"/>
                <a:gd name="connsiteY20" fmla="*/ 14788 h 907774"/>
                <a:gd name="connsiteX21" fmla="*/ 12012 w 2455175"/>
                <a:gd name="connsiteY21" fmla="*/ 14788 h 907774"/>
                <a:gd name="connsiteX22" fmla="*/ 106 w 2455175"/>
                <a:gd name="connsiteY22" fmla="*/ 138613 h 907774"/>
                <a:gd name="connsiteX23" fmla="*/ 2488 w 2455175"/>
                <a:gd name="connsiteY23" fmla="*/ 329113 h 907774"/>
                <a:gd name="connsiteX0" fmla="*/ 2488 w 2469462"/>
                <a:gd name="connsiteY0" fmla="*/ 329113 h 907774"/>
                <a:gd name="connsiteX1" fmla="*/ 214419 w 2469462"/>
                <a:gd name="connsiteY1" fmla="*/ 431506 h 907774"/>
                <a:gd name="connsiteX2" fmla="*/ 576369 w 2469462"/>
                <a:gd name="connsiteY2" fmla="*/ 600575 h 907774"/>
                <a:gd name="connsiteX3" fmla="*/ 897838 w 2469462"/>
                <a:gd name="connsiteY3" fmla="*/ 757739 h 907774"/>
                <a:gd name="connsiteX4" fmla="*/ 1171681 w 2469462"/>
                <a:gd name="connsiteY4" fmla="*/ 855368 h 907774"/>
                <a:gd name="connsiteX5" fmla="*/ 1474099 w 2469462"/>
                <a:gd name="connsiteY5" fmla="*/ 907758 h 907774"/>
                <a:gd name="connsiteX6" fmla="*/ 1786043 w 2469462"/>
                <a:gd name="connsiteY6" fmla="*/ 860132 h 907774"/>
                <a:gd name="connsiteX7" fmla="*/ 2033694 w 2469462"/>
                <a:gd name="connsiteY7" fmla="*/ 788694 h 907774"/>
                <a:gd name="connsiteX8" fmla="*/ 2262293 w 2469462"/>
                <a:gd name="connsiteY8" fmla="*/ 700588 h 907774"/>
                <a:gd name="connsiteX9" fmla="*/ 2469462 w 2469462"/>
                <a:gd name="connsiteY9" fmla="*/ 595813 h 907774"/>
                <a:gd name="connsiteX10" fmla="*/ 2364687 w 2469462"/>
                <a:gd name="connsiteY10" fmla="*/ 252913 h 907774"/>
                <a:gd name="connsiteX11" fmla="*/ 1943206 w 2469462"/>
                <a:gd name="connsiteY11" fmla="*/ 395788 h 907774"/>
                <a:gd name="connsiteX12" fmla="*/ 1447906 w 2469462"/>
                <a:gd name="connsiteY12" fmla="*/ 524375 h 907774"/>
                <a:gd name="connsiteX13" fmla="*/ 881169 w 2469462"/>
                <a:gd name="connsiteY13" fmla="*/ 343400 h 907774"/>
                <a:gd name="connsiteX14" fmla="*/ 859737 w 2469462"/>
                <a:gd name="connsiteY14" fmla="*/ 326732 h 907774"/>
                <a:gd name="connsiteX15" fmla="*/ 333481 w 2469462"/>
                <a:gd name="connsiteY15" fmla="*/ 19550 h 907774"/>
                <a:gd name="connsiteX16" fmla="*/ 185844 w 2469462"/>
                <a:gd name="connsiteY16" fmla="*/ 10025 h 907774"/>
                <a:gd name="connsiteX17" fmla="*/ 147744 w 2469462"/>
                <a:gd name="connsiteY17" fmla="*/ 43363 h 907774"/>
                <a:gd name="connsiteX18" fmla="*/ 119169 w 2469462"/>
                <a:gd name="connsiteY18" fmla="*/ 79082 h 907774"/>
                <a:gd name="connsiteX19" fmla="*/ 64400 w 2469462"/>
                <a:gd name="connsiteY19" fmla="*/ 2882 h 907774"/>
                <a:gd name="connsiteX20" fmla="*/ 40587 w 2469462"/>
                <a:gd name="connsiteY20" fmla="*/ 14788 h 907774"/>
                <a:gd name="connsiteX21" fmla="*/ 12012 w 2469462"/>
                <a:gd name="connsiteY21" fmla="*/ 14788 h 907774"/>
                <a:gd name="connsiteX22" fmla="*/ 106 w 2469462"/>
                <a:gd name="connsiteY22" fmla="*/ 138613 h 907774"/>
                <a:gd name="connsiteX23" fmla="*/ 2488 w 2469462"/>
                <a:gd name="connsiteY23" fmla="*/ 329113 h 907774"/>
                <a:gd name="connsiteX0" fmla="*/ 2488 w 2469462"/>
                <a:gd name="connsiteY0" fmla="*/ 329113 h 907774"/>
                <a:gd name="connsiteX1" fmla="*/ 214419 w 2469462"/>
                <a:gd name="connsiteY1" fmla="*/ 431506 h 907774"/>
                <a:gd name="connsiteX2" fmla="*/ 557319 w 2469462"/>
                <a:gd name="connsiteY2" fmla="*/ 624388 h 907774"/>
                <a:gd name="connsiteX3" fmla="*/ 897838 w 2469462"/>
                <a:gd name="connsiteY3" fmla="*/ 757739 h 907774"/>
                <a:gd name="connsiteX4" fmla="*/ 1171681 w 2469462"/>
                <a:gd name="connsiteY4" fmla="*/ 855368 h 907774"/>
                <a:gd name="connsiteX5" fmla="*/ 1474099 w 2469462"/>
                <a:gd name="connsiteY5" fmla="*/ 907758 h 907774"/>
                <a:gd name="connsiteX6" fmla="*/ 1786043 w 2469462"/>
                <a:gd name="connsiteY6" fmla="*/ 860132 h 907774"/>
                <a:gd name="connsiteX7" fmla="*/ 2033694 w 2469462"/>
                <a:gd name="connsiteY7" fmla="*/ 788694 h 907774"/>
                <a:gd name="connsiteX8" fmla="*/ 2262293 w 2469462"/>
                <a:gd name="connsiteY8" fmla="*/ 700588 h 907774"/>
                <a:gd name="connsiteX9" fmla="*/ 2469462 w 2469462"/>
                <a:gd name="connsiteY9" fmla="*/ 595813 h 907774"/>
                <a:gd name="connsiteX10" fmla="*/ 2364687 w 2469462"/>
                <a:gd name="connsiteY10" fmla="*/ 252913 h 907774"/>
                <a:gd name="connsiteX11" fmla="*/ 1943206 w 2469462"/>
                <a:gd name="connsiteY11" fmla="*/ 395788 h 907774"/>
                <a:gd name="connsiteX12" fmla="*/ 1447906 w 2469462"/>
                <a:gd name="connsiteY12" fmla="*/ 524375 h 907774"/>
                <a:gd name="connsiteX13" fmla="*/ 881169 w 2469462"/>
                <a:gd name="connsiteY13" fmla="*/ 343400 h 907774"/>
                <a:gd name="connsiteX14" fmla="*/ 859737 w 2469462"/>
                <a:gd name="connsiteY14" fmla="*/ 326732 h 907774"/>
                <a:gd name="connsiteX15" fmla="*/ 333481 w 2469462"/>
                <a:gd name="connsiteY15" fmla="*/ 19550 h 907774"/>
                <a:gd name="connsiteX16" fmla="*/ 185844 w 2469462"/>
                <a:gd name="connsiteY16" fmla="*/ 10025 h 907774"/>
                <a:gd name="connsiteX17" fmla="*/ 147744 w 2469462"/>
                <a:gd name="connsiteY17" fmla="*/ 43363 h 907774"/>
                <a:gd name="connsiteX18" fmla="*/ 119169 w 2469462"/>
                <a:gd name="connsiteY18" fmla="*/ 79082 h 907774"/>
                <a:gd name="connsiteX19" fmla="*/ 64400 w 2469462"/>
                <a:gd name="connsiteY19" fmla="*/ 2882 h 907774"/>
                <a:gd name="connsiteX20" fmla="*/ 40587 w 2469462"/>
                <a:gd name="connsiteY20" fmla="*/ 14788 h 907774"/>
                <a:gd name="connsiteX21" fmla="*/ 12012 w 2469462"/>
                <a:gd name="connsiteY21" fmla="*/ 14788 h 907774"/>
                <a:gd name="connsiteX22" fmla="*/ 106 w 2469462"/>
                <a:gd name="connsiteY22" fmla="*/ 138613 h 907774"/>
                <a:gd name="connsiteX23" fmla="*/ 2488 w 2469462"/>
                <a:gd name="connsiteY23" fmla="*/ 329113 h 907774"/>
                <a:gd name="connsiteX0" fmla="*/ 2488 w 2469462"/>
                <a:gd name="connsiteY0" fmla="*/ 329113 h 907774"/>
                <a:gd name="connsiteX1" fmla="*/ 214419 w 2469462"/>
                <a:gd name="connsiteY1" fmla="*/ 431506 h 907774"/>
                <a:gd name="connsiteX2" fmla="*/ 557319 w 2469462"/>
                <a:gd name="connsiteY2" fmla="*/ 624388 h 907774"/>
                <a:gd name="connsiteX3" fmla="*/ 893076 w 2469462"/>
                <a:gd name="connsiteY3" fmla="*/ 774408 h 907774"/>
                <a:gd name="connsiteX4" fmla="*/ 1171681 w 2469462"/>
                <a:gd name="connsiteY4" fmla="*/ 855368 h 907774"/>
                <a:gd name="connsiteX5" fmla="*/ 1474099 w 2469462"/>
                <a:gd name="connsiteY5" fmla="*/ 907758 h 907774"/>
                <a:gd name="connsiteX6" fmla="*/ 1786043 w 2469462"/>
                <a:gd name="connsiteY6" fmla="*/ 860132 h 907774"/>
                <a:gd name="connsiteX7" fmla="*/ 2033694 w 2469462"/>
                <a:gd name="connsiteY7" fmla="*/ 788694 h 907774"/>
                <a:gd name="connsiteX8" fmla="*/ 2262293 w 2469462"/>
                <a:gd name="connsiteY8" fmla="*/ 700588 h 907774"/>
                <a:gd name="connsiteX9" fmla="*/ 2469462 w 2469462"/>
                <a:gd name="connsiteY9" fmla="*/ 595813 h 907774"/>
                <a:gd name="connsiteX10" fmla="*/ 2364687 w 2469462"/>
                <a:gd name="connsiteY10" fmla="*/ 252913 h 907774"/>
                <a:gd name="connsiteX11" fmla="*/ 1943206 w 2469462"/>
                <a:gd name="connsiteY11" fmla="*/ 395788 h 907774"/>
                <a:gd name="connsiteX12" fmla="*/ 1447906 w 2469462"/>
                <a:gd name="connsiteY12" fmla="*/ 524375 h 907774"/>
                <a:gd name="connsiteX13" fmla="*/ 881169 w 2469462"/>
                <a:gd name="connsiteY13" fmla="*/ 343400 h 907774"/>
                <a:gd name="connsiteX14" fmla="*/ 859737 w 2469462"/>
                <a:gd name="connsiteY14" fmla="*/ 326732 h 907774"/>
                <a:gd name="connsiteX15" fmla="*/ 333481 w 2469462"/>
                <a:gd name="connsiteY15" fmla="*/ 19550 h 907774"/>
                <a:gd name="connsiteX16" fmla="*/ 185844 w 2469462"/>
                <a:gd name="connsiteY16" fmla="*/ 10025 h 907774"/>
                <a:gd name="connsiteX17" fmla="*/ 147744 w 2469462"/>
                <a:gd name="connsiteY17" fmla="*/ 43363 h 907774"/>
                <a:gd name="connsiteX18" fmla="*/ 119169 w 2469462"/>
                <a:gd name="connsiteY18" fmla="*/ 79082 h 907774"/>
                <a:gd name="connsiteX19" fmla="*/ 64400 w 2469462"/>
                <a:gd name="connsiteY19" fmla="*/ 2882 h 907774"/>
                <a:gd name="connsiteX20" fmla="*/ 40587 w 2469462"/>
                <a:gd name="connsiteY20" fmla="*/ 14788 h 907774"/>
                <a:gd name="connsiteX21" fmla="*/ 12012 w 2469462"/>
                <a:gd name="connsiteY21" fmla="*/ 14788 h 907774"/>
                <a:gd name="connsiteX22" fmla="*/ 106 w 2469462"/>
                <a:gd name="connsiteY22" fmla="*/ 138613 h 907774"/>
                <a:gd name="connsiteX23" fmla="*/ 2488 w 2469462"/>
                <a:gd name="connsiteY23" fmla="*/ 329113 h 907774"/>
                <a:gd name="connsiteX0" fmla="*/ 2488 w 2469462"/>
                <a:gd name="connsiteY0" fmla="*/ 329113 h 907809"/>
                <a:gd name="connsiteX1" fmla="*/ 214419 w 2469462"/>
                <a:gd name="connsiteY1" fmla="*/ 431506 h 907809"/>
                <a:gd name="connsiteX2" fmla="*/ 557319 w 2469462"/>
                <a:gd name="connsiteY2" fmla="*/ 624388 h 907809"/>
                <a:gd name="connsiteX3" fmla="*/ 893076 w 2469462"/>
                <a:gd name="connsiteY3" fmla="*/ 774408 h 907809"/>
                <a:gd name="connsiteX4" fmla="*/ 1166919 w 2469462"/>
                <a:gd name="connsiteY4" fmla="*/ 867274 h 907809"/>
                <a:gd name="connsiteX5" fmla="*/ 1474099 w 2469462"/>
                <a:gd name="connsiteY5" fmla="*/ 907758 h 907809"/>
                <a:gd name="connsiteX6" fmla="*/ 1786043 w 2469462"/>
                <a:gd name="connsiteY6" fmla="*/ 860132 h 907809"/>
                <a:gd name="connsiteX7" fmla="*/ 2033694 w 2469462"/>
                <a:gd name="connsiteY7" fmla="*/ 788694 h 907809"/>
                <a:gd name="connsiteX8" fmla="*/ 2262293 w 2469462"/>
                <a:gd name="connsiteY8" fmla="*/ 700588 h 907809"/>
                <a:gd name="connsiteX9" fmla="*/ 2469462 w 2469462"/>
                <a:gd name="connsiteY9" fmla="*/ 595813 h 907809"/>
                <a:gd name="connsiteX10" fmla="*/ 2364687 w 2469462"/>
                <a:gd name="connsiteY10" fmla="*/ 252913 h 907809"/>
                <a:gd name="connsiteX11" fmla="*/ 1943206 w 2469462"/>
                <a:gd name="connsiteY11" fmla="*/ 395788 h 907809"/>
                <a:gd name="connsiteX12" fmla="*/ 1447906 w 2469462"/>
                <a:gd name="connsiteY12" fmla="*/ 524375 h 907809"/>
                <a:gd name="connsiteX13" fmla="*/ 881169 w 2469462"/>
                <a:gd name="connsiteY13" fmla="*/ 343400 h 907809"/>
                <a:gd name="connsiteX14" fmla="*/ 859737 w 2469462"/>
                <a:gd name="connsiteY14" fmla="*/ 326732 h 907809"/>
                <a:gd name="connsiteX15" fmla="*/ 333481 w 2469462"/>
                <a:gd name="connsiteY15" fmla="*/ 19550 h 907809"/>
                <a:gd name="connsiteX16" fmla="*/ 185844 w 2469462"/>
                <a:gd name="connsiteY16" fmla="*/ 10025 h 907809"/>
                <a:gd name="connsiteX17" fmla="*/ 147744 w 2469462"/>
                <a:gd name="connsiteY17" fmla="*/ 43363 h 907809"/>
                <a:gd name="connsiteX18" fmla="*/ 119169 w 2469462"/>
                <a:gd name="connsiteY18" fmla="*/ 79082 h 907809"/>
                <a:gd name="connsiteX19" fmla="*/ 64400 w 2469462"/>
                <a:gd name="connsiteY19" fmla="*/ 2882 h 907809"/>
                <a:gd name="connsiteX20" fmla="*/ 40587 w 2469462"/>
                <a:gd name="connsiteY20" fmla="*/ 14788 h 907809"/>
                <a:gd name="connsiteX21" fmla="*/ 12012 w 2469462"/>
                <a:gd name="connsiteY21" fmla="*/ 14788 h 907809"/>
                <a:gd name="connsiteX22" fmla="*/ 106 w 2469462"/>
                <a:gd name="connsiteY22" fmla="*/ 138613 h 907809"/>
                <a:gd name="connsiteX23" fmla="*/ 2488 w 2469462"/>
                <a:gd name="connsiteY23" fmla="*/ 329113 h 907809"/>
                <a:gd name="connsiteX0" fmla="*/ 2488 w 2469462"/>
                <a:gd name="connsiteY0" fmla="*/ 329113 h 907891"/>
                <a:gd name="connsiteX1" fmla="*/ 214419 w 2469462"/>
                <a:gd name="connsiteY1" fmla="*/ 431506 h 907891"/>
                <a:gd name="connsiteX2" fmla="*/ 557319 w 2469462"/>
                <a:gd name="connsiteY2" fmla="*/ 624388 h 907891"/>
                <a:gd name="connsiteX3" fmla="*/ 893076 w 2469462"/>
                <a:gd name="connsiteY3" fmla="*/ 774408 h 907891"/>
                <a:gd name="connsiteX4" fmla="*/ 1166919 w 2469462"/>
                <a:gd name="connsiteY4" fmla="*/ 867274 h 907891"/>
                <a:gd name="connsiteX5" fmla="*/ 1474099 w 2469462"/>
                <a:gd name="connsiteY5" fmla="*/ 907758 h 907891"/>
                <a:gd name="connsiteX6" fmla="*/ 1800330 w 2469462"/>
                <a:gd name="connsiteY6" fmla="*/ 876801 h 907891"/>
                <a:gd name="connsiteX7" fmla="*/ 2033694 w 2469462"/>
                <a:gd name="connsiteY7" fmla="*/ 788694 h 907891"/>
                <a:gd name="connsiteX8" fmla="*/ 2262293 w 2469462"/>
                <a:gd name="connsiteY8" fmla="*/ 700588 h 907891"/>
                <a:gd name="connsiteX9" fmla="*/ 2469462 w 2469462"/>
                <a:gd name="connsiteY9" fmla="*/ 595813 h 907891"/>
                <a:gd name="connsiteX10" fmla="*/ 2364687 w 2469462"/>
                <a:gd name="connsiteY10" fmla="*/ 252913 h 907891"/>
                <a:gd name="connsiteX11" fmla="*/ 1943206 w 2469462"/>
                <a:gd name="connsiteY11" fmla="*/ 395788 h 907891"/>
                <a:gd name="connsiteX12" fmla="*/ 1447906 w 2469462"/>
                <a:gd name="connsiteY12" fmla="*/ 524375 h 907891"/>
                <a:gd name="connsiteX13" fmla="*/ 881169 w 2469462"/>
                <a:gd name="connsiteY13" fmla="*/ 343400 h 907891"/>
                <a:gd name="connsiteX14" fmla="*/ 859737 w 2469462"/>
                <a:gd name="connsiteY14" fmla="*/ 326732 h 907891"/>
                <a:gd name="connsiteX15" fmla="*/ 333481 w 2469462"/>
                <a:gd name="connsiteY15" fmla="*/ 19550 h 907891"/>
                <a:gd name="connsiteX16" fmla="*/ 185844 w 2469462"/>
                <a:gd name="connsiteY16" fmla="*/ 10025 h 907891"/>
                <a:gd name="connsiteX17" fmla="*/ 147744 w 2469462"/>
                <a:gd name="connsiteY17" fmla="*/ 43363 h 907891"/>
                <a:gd name="connsiteX18" fmla="*/ 119169 w 2469462"/>
                <a:gd name="connsiteY18" fmla="*/ 79082 h 907891"/>
                <a:gd name="connsiteX19" fmla="*/ 64400 w 2469462"/>
                <a:gd name="connsiteY19" fmla="*/ 2882 h 907891"/>
                <a:gd name="connsiteX20" fmla="*/ 40587 w 2469462"/>
                <a:gd name="connsiteY20" fmla="*/ 14788 h 907891"/>
                <a:gd name="connsiteX21" fmla="*/ 12012 w 2469462"/>
                <a:gd name="connsiteY21" fmla="*/ 14788 h 907891"/>
                <a:gd name="connsiteX22" fmla="*/ 106 w 2469462"/>
                <a:gd name="connsiteY22" fmla="*/ 138613 h 907891"/>
                <a:gd name="connsiteX23" fmla="*/ 2488 w 2469462"/>
                <a:gd name="connsiteY23" fmla="*/ 329113 h 907891"/>
                <a:gd name="connsiteX0" fmla="*/ 2488 w 2469462"/>
                <a:gd name="connsiteY0" fmla="*/ 329113 h 907865"/>
                <a:gd name="connsiteX1" fmla="*/ 214419 w 2469462"/>
                <a:gd name="connsiteY1" fmla="*/ 431506 h 907865"/>
                <a:gd name="connsiteX2" fmla="*/ 557319 w 2469462"/>
                <a:gd name="connsiteY2" fmla="*/ 624388 h 907865"/>
                <a:gd name="connsiteX3" fmla="*/ 893076 w 2469462"/>
                <a:gd name="connsiteY3" fmla="*/ 774408 h 907865"/>
                <a:gd name="connsiteX4" fmla="*/ 1166919 w 2469462"/>
                <a:gd name="connsiteY4" fmla="*/ 867274 h 907865"/>
                <a:gd name="connsiteX5" fmla="*/ 1474099 w 2469462"/>
                <a:gd name="connsiteY5" fmla="*/ 907758 h 907865"/>
                <a:gd name="connsiteX6" fmla="*/ 1800330 w 2469462"/>
                <a:gd name="connsiteY6" fmla="*/ 876801 h 907865"/>
                <a:gd name="connsiteX7" fmla="*/ 2069413 w 2469462"/>
                <a:gd name="connsiteY7" fmla="*/ 810125 h 907865"/>
                <a:gd name="connsiteX8" fmla="*/ 2262293 w 2469462"/>
                <a:gd name="connsiteY8" fmla="*/ 700588 h 907865"/>
                <a:gd name="connsiteX9" fmla="*/ 2469462 w 2469462"/>
                <a:gd name="connsiteY9" fmla="*/ 595813 h 907865"/>
                <a:gd name="connsiteX10" fmla="*/ 2364687 w 2469462"/>
                <a:gd name="connsiteY10" fmla="*/ 252913 h 907865"/>
                <a:gd name="connsiteX11" fmla="*/ 1943206 w 2469462"/>
                <a:gd name="connsiteY11" fmla="*/ 395788 h 907865"/>
                <a:gd name="connsiteX12" fmla="*/ 1447906 w 2469462"/>
                <a:gd name="connsiteY12" fmla="*/ 524375 h 907865"/>
                <a:gd name="connsiteX13" fmla="*/ 881169 w 2469462"/>
                <a:gd name="connsiteY13" fmla="*/ 343400 h 907865"/>
                <a:gd name="connsiteX14" fmla="*/ 859737 w 2469462"/>
                <a:gd name="connsiteY14" fmla="*/ 326732 h 907865"/>
                <a:gd name="connsiteX15" fmla="*/ 333481 w 2469462"/>
                <a:gd name="connsiteY15" fmla="*/ 19550 h 907865"/>
                <a:gd name="connsiteX16" fmla="*/ 185844 w 2469462"/>
                <a:gd name="connsiteY16" fmla="*/ 10025 h 907865"/>
                <a:gd name="connsiteX17" fmla="*/ 147744 w 2469462"/>
                <a:gd name="connsiteY17" fmla="*/ 43363 h 907865"/>
                <a:gd name="connsiteX18" fmla="*/ 119169 w 2469462"/>
                <a:gd name="connsiteY18" fmla="*/ 79082 h 907865"/>
                <a:gd name="connsiteX19" fmla="*/ 64400 w 2469462"/>
                <a:gd name="connsiteY19" fmla="*/ 2882 h 907865"/>
                <a:gd name="connsiteX20" fmla="*/ 40587 w 2469462"/>
                <a:gd name="connsiteY20" fmla="*/ 14788 h 907865"/>
                <a:gd name="connsiteX21" fmla="*/ 12012 w 2469462"/>
                <a:gd name="connsiteY21" fmla="*/ 14788 h 907865"/>
                <a:gd name="connsiteX22" fmla="*/ 106 w 2469462"/>
                <a:gd name="connsiteY22" fmla="*/ 138613 h 907865"/>
                <a:gd name="connsiteX23" fmla="*/ 2488 w 2469462"/>
                <a:gd name="connsiteY23" fmla="*/ 329113 h 907865"/>
                <a:gd name="connsiteX0" fmla="*/ 2488 w 2469462"/>
                <a:gd name="connsiteY0" fmla="*/ 329113 h 907865"/>
                <a:gd name="connsiteX1" fmla="*/ 214419 w 2469462"/>
                <a:gd name="connsiteY1" fmla="*/ 431506 h 907865"/>
                <a:gd name="connsiteX2" fmla="*/ 557319 w 2469462"/>
                <a:gd name="connsiteY2" fmla="*/ 624388 h 907865"/>
                <a:gd name="connsiteX3" fmla="*/ 893076 w 2469462"/>
                <a:gd name="connsiteY3" fmla="*/ 774408 h 907865"/>
                <a:gd name="connsiteX4" fmla="*/ 1166919 w 2469462"/>
                <a:gd name="connsiteY4" fmla="*/ 867274 h 907865"/>
                <a:gd name="connsiteX5" fmla="*/ 1474099 w 2469462"/>
                <a:gd name="connsiteY5" fmla="*/ 907758 h 907865"/>
                <a:gd name="connsiteX6" fmla="*/ 1800330 w 2469462"/>
                <a:gd name="connsiteY6" fmla="*/ 876801 h 907865"/>
                <a:gd name="connsiteX7" fmla="*/ 2069413 w 2469462"/>
                <a:gd name="connsiteY7" fmla="*/ 810125 h 907865"/>
                <a:gd name="connsiteX8" fmla="*/ 2383737 w 2469462"/>
                <a:gd name="connsiteY8" fmla="*/ 676775 h 907865"/>
                <a:gd name="connsiteX9" fmla="*/ 2469462 w 2469462"/>
                <a:gd name="connsiteY9" fmla="*/ 595813 h 907865"/>
                <a:gd name="connsiteX10" fmla="*/ 2364687 w 2469462"/>
                <a:gd name="connsiteY10" fmla="*/ 252913 h 907865"/>
                <a:gd name="connsiteX11" fmla="*/ 1943206 w 2469462"/>
                <a:gd name="connsiteY11" fmla="*/ 395788 h 907865"/>
                <a:gd name="connsiteX12" fmla="*/ 1447906 w 2469462"/>
                <a:gd name="connsiteY12" fmla="*/ 524375 h 907865"/>
                <a:gd name="connsiteX13" fmla="*/ 881169 w 2469462"/>
                <a:gd name="connsiteY13" fmla="*/ 343400 h 907865"/>
                <a:gd name="connsiteX14" fmla="*/ 859737 w 2469462"/>
                <a:gd name="connsiteY14" fmla="*/ 326732 h 907865"/>
                <a:gd name="connsiteX15" fmla="*/ 333481 w 2469462"/>
                <a:gd name="connsiteY15" fmla="*/ 19550 h 907865"/>
                <a:gd name="connsiteX16" fmla="*/ 185844 w 2469462"/>
                <a:gd name="connsiteY16" fmla="*/ 10025 h 907865"/>
                <a:gd name="connsiteX17" fmla="*/ 147744 w 2469462"/>
                <a:gd name="connsiteY17" fmla="*/ 43363 h 907865"/>
                <a:gd name="connsiteX18" fmla="*/ 119169 w 2469462"/>
                <a:gd name="connsiteY18" fmla="*/ 79082 h 907865"/>
                <a:gd name="connsiteX19" fmla="*/ 64400 w 2469462"/>
                <a:gd name="connsiteY19" fmla="*/ 2882 h 907865"/>
                <a:gd name="connsiteX20" fmla="*/ 40587 w 2469462"/>
                <a:gd name="connsiteY20" fmla="*/ 14788 h 907865"/>
                <a:gd name="connsiteX21" fmla="*/ 12012 w 2469462"/>
                <a:gd name="connsiteY21" fmla="*/ 14788 h 907865"/>
                <a:gd name="connsiteX22" fmla="*/ 106 w 2469462"/>
                <a:gd name="connsiteY22" fmla="*/ 138613 h 907865"/>
                <a:gd name="connsiteX23" fmla="*/ 2488 w 2469462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83737 w 2476606"/>
                <a:gd name="connsiteY8" fmla="*/ 676775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83737 w 2476606"/>
                <a:gd name="connsiteY8" fmla="*/ 676775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83737 w 2476606"/>
                <a:gd name="connsiteY8" fmla="*/ 676775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76606"/>
                <a:gd name="connsiteY0" fmla="*/ 329113 h 907865"/>
                <a:gd name="connsiteX1" fmla="*/ 214419 w 2476606"/>
                <a:gd name="connsiteY1" fmla="*/ 431506 h 907865"/>
                <a:gd name="connsiteX2" fmla="*/ 557319 w 2476606"/>
                <a:gd name="connsiteY2" fmla="*/ 624388 h 907865"/>
                <a:gd name="connsiteX3" fmla="*/ 893076 w 2476606"/>
                <a:gd name="connsiteY3" fmla="*/ 774408 h 907865"/>
                <a:gd name="connsiteX4" fmla="*/ 1166919 w 2476606"/>
                <a:gd name="connsiteY4" fmla="*/ 867274 h 907865"/>
                <a:gd name="connsiteX5" fmla="*/ 1474099 w 2476606"/>
                <a:gd name="connsiteY5" fmla="*/ 907758 h 907865"/>
                <a:gd name="connsiteX6" fmla="*/ 1800330 w 2476606"/>
                <a:gd name="connsiteY6" fmla="*/ 876801 h 907865"/>
                <a:gd name="connsiteX7" fmla="*/ 2069413 w 2476606"/>
                <a:gd name="connsiteY7" fmla="*/ 810125 h 907865"/>
                <a:gd name="connsiteX8" fmla="*/ 2376593 w 2476606"/>
                <a:gd name="connsiteY8" fmla="*/ 681537 h 907865"/>
                <a:gd name="connsiteX9" fmla="*/ 2476606 w 2476606"/>
                <a:gd name="connsiteY9" fmla="*/ 633913 h 907865"/>
                <a:gd name="connsiteX10" fmla="*/ 2364687 w 2476606"/>
                <a:gd name="connsiteY10" fmla="*/ 252913 h 907865"/>
                <a:gd name="connsiteX11" fmla="*/ 1943206 w 2476606"/>
                <a:gd name="connsiteY11" fmla="*/ 395788 h 907865"/>
                <a:gd name="connsiteX12" fmla="*/ 1447906 w 2476606"/>
                <a:gd name="connsiteY12" fmla="*/ 524375 h 907865"/>
                <a:gd name="connsiteX13" fmla="*/ 881169 w 2476606"/>
                <a:gd name="connsiteY13" fmla="*/ 343400 h 907865"/>
                <a:gd name="connsiteX14" fmla="*/ 859737 w 2476606"/>
                <a:gd name="connsiteY14" fmla="*/ 326732 h 907865"/>
                <a:gd name="connsiteX15" fmla="*/ 333481 w 2476606"/>
                <a:gd name="connsiteY15" fmla="*/ 19550 h 907865"/>
                <a:gd name="connsiteX16" fmla="*/ 185844 w 2476606"/>
                <a:gd name="connsiteY16" fmla="*/ 10025 h 907865"/>
                <a:gd name="connsiteX17" fmla="*/ 147744 w 2476606"/>
                <a:gd name="connsiteY17" fmla="*/ 43363 h 907865"/>
                <a:gd name="connsiteX18" fmla="*/ 119169 w 2476606"/>
                <a:gd name="connsiteY18" fmla="*/ 79082 h 907865"/>
                <a:gd name="connsiteX19" fmla="*/ 64400 w 2476606"/>
                <a:gd name="connsiteY19" fmla="*/ 2882 h 907865"/>
                <a:gd name="connsiteX20" fmla="*/ 40587 w 2476606"/>
                <a:gd name="connsiteY20" fmla="*/ 14788 h 907865"/>
                <a:gd name="connsiteX21" fmla="*/ 12012 w 2476606"/>
                <a:gd name="connsiteY21" fmla="*/ 14788 h 907865"/>
                <a:gd name="connsiteX22" fmla="*/ 106 w 2476606"/>
                <a:gd name="connsiteY22" fmla="*/ 138613 h 907865"/>
                <a:gd name="connsiteX23" fmla="*/ 2488 w 2476606"/>
                <a:gd name="connsiteY23" fmla="*/ 329113 h 907865"/>
                <a:gd name="connsiteX0" fmla="*/ 2488 w 2459938"/>
                <a:gd name="connsiteY0" fmla="*/ 329113 h 907865"/>
                <a:gd name="connsiteX1" fmla="*/ 214419 w 2459938"/>
                <a:gd name="connsiteY1" fmla="*/ 431506 h 907865"/>
                <a:gd name="connsiteX2" fmla="*/ 557319 w 2459938"/>
                <a:gd name="connsiteY2" fmla="*/ 624388 h 907865"/>
                <a:gd name="connsiteX3" fmla="*/ 893076 w 2459938"/>
                <a:gd name="connsiteY3" fmla="*/ 774408 h 907865"/>
                <a:gd name="connsiteX4" fmla="*/ 1166919 w 2459938"/>
                <a:gd name="connsiteY4" fmla="*/ 867274 h 907865"/>
                <a:gd name="connsiteX5" fmla="*/ 1474099 w 2459938"/>
                <a:gd name="connsiteY5" fmla="*/ 907758 h 907865"/>
                <a:gd name="connsiteX6" fmla="*/ 1800330 w 2459938"/>
                <a:gd name="connsiteY6" fmla="*/ 876801 h 907865"/>
                <a:gd name="connsiteX7" fmla="*/ 2069413 w 2459938"/>
                <a:gd name="connsiteY7" fmla="*/ 810125 h 907865"/>
                <a:gd name="connsiteX8" fmla="*/ 2376593 w 2459938"/>
                <a:gd name="connsiteY8" fmla="*/ 681537 h 907865"/>
                <a:gd name="connsiteX9" fmla="*/ 2459938 w 2459938"/>
                <a:gd name="connsiteY9" fmla="*/ 626769 h 907865"/>
                <a:gd name="connsiteX10" fmla="*/ 2364687 w 2459938"/>
                <a:gd name="connsiteY10" fmla="*/ 252913 h 907865"/>
                <a:gd name="connsiteX11" fmla="*/ 1943206 w 2459938"/>
                <a:gd name="connsiteY11" fmla="*/ 395788 h 907865"/>
                <a:gd name="connsiteX12" fmla="*/ 1447906 w 2459938"/>
                <a:gd name="connsiteY12" fmla="*/ 524375 h 907865"/>
                <a:gd name="connsiteX13" fmla="*/ 881169 w 2459938"/>
                <a:gd name="connsiteY13" fmla="*/ 343400 h 907865"/>
                <a:gd name="connsiteX14" fmla="*/ 859737 w 2459938"/>
                <a:gd name="connsiteY14" fmla="*/ 326732 h 907865"/>
                <a:gd name="connsiteX15" fmla="*/ 333481 w 2459938"/>
                <a:gd name="connsiteY15" fmla="*/ 19550 h 907865"/>
                <a:gd name="connsiteX16" fmla="*/ 185844 w 2459938"/>
                <a:gd name="connsiteY16" fmla="*/ 10025 h 907865"/>
                <a:gd name="connsiteX17" fmla="*/ 147744 w 2459938"/>
                <a:gd name="connsiteY17" fmla="*/ 43363 h 907865"/>
                <a:gd name="connsiteX18" fmla="*/ 119169 w 2459938"/>
                <a:gd name="connsiteY18" fmla="*/ 79082 h 907865"/>
                <a:gd name="connsiteX19" fmla="*/ 64400 w 2459938"/>
                <a:gd name="connsiteY19" fmla="*/ 2882 h 907865"/>
                <a:gd name="connsiteX20" fmla="*/ 40587 w 2459938"/>
                <a:gd name="connsiteY20" fmla="*/ 14788 h 907865"/>
                <a:gd name="connsiteX21" fmla="*/ 12012 w 2459938"/>
                <a:gd name="connsiteY21" fmla="*/ 14788 h 907865"/>
                <a:gd name="connsiteX22" fmla="*/ 106 w 2459938"/>
                <a:gd name="connsiteY22" fmla="*/ 138613 h 907865"/>
                <a:gd name="connsiteX23" fmla="*/ 2488 w 2459938"/>
                <a:gd name="connsiteY23" fmla="*/ 329113 h 9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59938" h="907865">
                  <a:moveTo>
                    <a:pt x="2488" y="329113"/>
                  </a:moveTo>
                  <a:cubicBezTo>
                    <a:pt x="114406" y="376738"/>
                    <a:pt x="121947" y="382294"/>
                    <a:pt x="214419" y="431506"/>
                  </a:cubicBezTo>
                  <a:cubicBezTo>
                    <a:pt x="306891" y="480718"/>
                    <a:pt x="444210" y="567238"/>
                    <a:pt x="557319" y="624388"/>
                  </a:cubicBezTo>
                  <a:cubicBezTo>
                    <a:pt x="670429" y="681538"/>
                    <a:pt x="791476" y="733927"/>
                    <a:pt x="893076" y="774408"/>
                  </a:cubicBezTo>
                  <a:cubicBezTo>
                    <a:pt x="994676" y="814889"/>
                    <a:pt x="1070082" y="845049"/>
                    <a:pt x="1166919" y="867274"/>
                  </a:cubicBezTo>
                  <a:cubicBezTo>
                    <a:pt x="1263756" y="889499"/>
                    <a:pt x="1368531" y="906170"/>
                    <a:pt x="1474099" y="907758"/>
                  </a:cubicBezTo>
                  <a:cubicBezTo>
                    <a:pt x="1579667" y="909346"/>
                    <a:pt x="1701111" y="893073"/>
                    <a:pt x="1800330" y="876801"/>
                  </a:cubicBezTo>
                  <a:cubicBezTo>
                    <a:pt x="1899549" y="860529"/>
                    <a:pt x="1973369" y="842669"/>
                    <a:pt x="2069413" y="810125"/>
                  </a:cubicBezTo>
                  <a:cubicBezTo>
                    <a:pt x="2165457" y="777581"/>
                    <a:pt x="2308728" y="710906"/>
                    <a:pt x="2376593" y="681537"/>
                  </a:cubicBezTo>
                  <a:cubicBezTo>
                    <a:pt x="2444458" y="652168"/>
                    <a:pt x="2432951" y="691460"/>
                    <a:pt x="2459938" y="626769"/>
                  </a:cubicBezTo>
                  <a:lnTo>
                    <a:pt x="2364687" y="252913"/>
                  </a:lnTo>
                  <a:lnTo>
                    <a:pt x="1943206" y="395788"/>
                  </a:lnTo>
                  <a:lnTo>
                    <a:pt x="1447906" y="524375"/>
                  </a:lnTo>
                  <a:lnTo>
                    <a:pt x="881169" y="343400"/>
                  </a:lnTo>
                  <a:cubicBezTo>
                    <a:pt x="862673" y="330189"/>
                    <a:pt x="869329" y="336322"/>
                    <a:pt x="859737" y="326732"/>
                  </a:cubicBezTo>
                  <a:lnTo>
                    <a:pt x="333481" y="19550"/>
                  </a:lnTo>
                  <a:lnTo>
                    <a:pt x="185844" y="10025"/>
                  </a:lnTo>
                  <a:cubicBezTo>
                    <a:pt x="154888" y="13994"/>
                    <a:pt x="158856" y="31854"/>
                    <a:pt x="147744" y="43363"/>
                  </a:cubicBezTo>
                  <a:cubicBezTo>
                    <a:pt x="136632" y="54872"/>
                    <a:pt x="137425" y="104482"/>
                    <a:pt x="119169" y="79082"/>
                  </a:cubicBezTo>
                  <a:lnTo>
                    <a:pt x="64400" y="2882"/>
                  </a:lnTo>
                  <a:cubicBezTo>
                    <a:pt x="51303" y="-7834"/>
                    <a:pt x="50112" y="14788"/>
                    <a:pt x="40587" y="14788"/>
                  </a:cubicBezTo>
                  <a:lnTo>
                    <a:pt x="12012" y="14788"/>
                  </a:lnTo>
                  <a:lnTo>
                    <a:pt x="106" y="138613"/>
                  </a:lnTo>
                  <a:cubicBezTo>
                    <a:pt x="-688" y="185444"/>
                    <a:pt x="3282" y="282282"/>
                    <a:pt x="2488" y="329113"/>
                  </a:cubicBez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BF7469-08EC-43E0-B20C-75B25983C1A9}"/>
                </a:ext>
              </a:extLst>
            </p:cNvPr>
            <p:cNvSpPr/>
            <p:nvPr/>
          </p:nvSpPr>
          <p:spPr>
            <a:xfrm flipH="1">
              <a:off x="2332076" y="3040858"/>
              <a:ext cx="2190751" cy="656178"/>
            </a:xfrm>
            <a:custGeom>
              <a:avLst/>
              <a:gdLst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2381"/>
                <a:gd name="connsiteX1" fmla="*/ 233363 w 2197894"/>
                <a:gd name="connsiteY1" fmla="*/ 223838 h 642381"/>
                <a:gd name="connsiteX2" fmla="*/ 497681 w 2197894"/>
                <a:gd name="connsiteY2" fmla="*/ 352425 h 642381"/>
                <a:gd name="connsiteX3" fmla="*/ 716756 w 2197894"/>
                <a:gd name="connsiteY3" fmla="*/ 471488 h 642381"/>
                <a:gd name="connsiteX4" fmla="*/ 1047750 w 2197894"/>
                <a:gd name="connsiteY4" fmla="*/ 609600 h 642381"/>
                <a:gd name="connsiteX5" fmla="*/ 1328738 w 2197894"/>
                <a:gd name="connsiteY5" fmla="*/ 640557 h 642381"/>
                <a:gd name="connsiteX6" fmla="*/ 1664494 w 2197894"/>
                <a:gd name="connsiteY6" fmla="*/ 590550 h 642381"/>
                <a:gd name="connsiteX7" fmla="*/ 1933575 w 2197894"/>
                <a:gd name="connsiteY7" fmla="*/ 492919 h 642381"/>
                <a:gd name="connsiteX8" fmla="*/ 2095500 w 2197894"/>
                <a:gd name="connsiteY8" fmla="*/ 419100 h 642381"/>
                <a:gd name="connsiteX9" fmla="*/ 2197894 w 2197894"/>
                <a:gd name="connsiteY9" fmla="*/ 340519 h 642381"/>
                <a:gd name="connsiteX10" fmla="*/ 2159794 w 2197894"/>
                <a:gd name="connsiteY10" fmla="*/ 169069 h 642381"/>
                <a:gd name="connsiteX11" fmla="*/ 2124075 w 2197894"/>
                <a:gd name="connsiteY11" fmla="*/ 169069 h 642381"/>
                <a:gd name="connsiteX12" fmla="*/ 2097881 w 2197894"/>
                <a:gd name="connsiteY12" fmla="*/ 173832 h 642381"/>
                <a:gd name="connsiteX13" fmla="*/ 2050256 w 2197894"/>
                <a:gd name="connsiteY13" fmla="*/ 204788 h 642381"/>
                <a:gd name="connsiteX14" fmla="*/ 2012156 w 2197894"/>
                <a:gd name="connsiteY14" fmla="*/ 223838 h 642381"/>
                <a:gd name="connsiteX15" fmla="*/ 1950244 w 2197894"/>
                <a:gd name="connsiteY15" fmla="*/ 173832 h 642381"/>
                <a:gd name="connsiteX16" fmla="*/ 1905000 w 2197894"/>
                <a:gd name="connsiteY16" fmla="*/ 195263 h 642381"/>
                <a:gd name="connsiteX17" fmla="*/ 1640681 w 2197894"/>
                <a:gd name="connsiteY17" fmla="*/ 338138 h 642381"/>
                <a:gd name="connsiteX18" fmla="*/ 1543050 w 2197894"/>
                <a:gd name="connsiteY18" fmla="*/ 376238 h 642381"/>
                <a:gd name="connsiteX19" fmla="*/ 1338263 w 2197894"/>
                <a:gd name="connsiteY19" fmla="*/ 385763 h 642381"/>
                <a:gd name="connsiteX20" fmla="*/ 1216819 w 2197894"/>
                <a:gd name="connsiteY20" fmla="*/ 369094 h 642381"/>
                <a:gd name="connsiteX21" fmla="*/ 1000125 w 2197894"/>
                <a:gd name="connsiteY21" fmla="*/ 314325 h 642381"/>
                <a:gd name="connsiteX22" fmla="*/ 819150 w 2197894"/>
                <a:gd name="connsiteY22" fmla="*/ 233363 h 642381"/>
                <a:gd name="connsiteX23" fmla="*/ 704850 w 2197894"/>
                <a:gd name="connsiteY23" fmla="*/ 145257 h 642381"/>
                <a:gd name="connsiteX24" fmla="*/ 664369 w 2197894"/>
                <a:gd name="connsiteY24" fmla="*/ 111919 h 642381"/>
                <a:gd name="connsiteX25" fmla="*/ 623888 w 2197894"/>
                <a:gd name="connsiteY25" fmla="*/ 135732 h 642381"/>
                <a:gd name="connsiteX26" fmla="*/ 609600 w 2197894"/>
                <a:gd name="connsiteY26" fmla="*/ 150019 h 642381"/>
                <a:gd name="connsiteX27" fmla="*/ 438150 w 2197894"/>
                <a:gd name="connsiteY27" fmla="*/ 50007 h 642381"/>
                <a:gd name="connsiteX28" fmla="*/ 385763 w 2197894"/>
                <a:gd name="connsiteY28" fmla="*/ 23813 h 642381"/>
                <a:gd name="connsiteX29" fmla="*/ 326231 w 2197894"/>
                <a:gd name="connsiteY29" fmla="*/ 30957 h 642381"/>
                <a:gd name="connsiteX30" fmla="*/ 271463 w 2197894"/>
                <a:gd name="connsiteY30" fmla="*/ 4763 h 642381"/>
                <a:gd name="connsiteX31" fmla="*/ 185738 w 2197894"/>
                <a:gd name="connsiteY31" fmla="*/ 0 h 642381"/>
                <a:gd name="connsiteX32" fmla="*/ 130969 w 2197894"/>
                <a:gd name="connsiteY32" fmla="*/ 16669 h 642381"/>
                <a:gd name="connsiteX33" fmla="*/ 100013 w 2197894"/>
                <a:gd name="connsiteY33" fmla="*/ 38100 h 642381"/>
                <a:gd name="connsiteX34" fmla="*/ 73819 w 2197894"/>
                <a:gd name="connsiteY34" fmla="*/ 40482 h 642381"/>
                <a:gd name="connsiteX35" fmla="*/ 0 w 2197894"/>
                <a:gd name="connsiteY35" fmla="*/ 78582 h 642381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0557"/>
                <a:gd name="connsiteX1" fmla="*/ 233363 w 2197894"/>
                <a:gd name="connsiteY1" fmla="*/ 223838 h 640557"/>
                <a:gd name="connsiteX2" fmla="*/ 497681 w 2197894"/>
                <a:gd name="connsiteY2" fmla="*/ 352425 h 640557"/>
                <a:gd name="connsiteX3" fmla="*/ 716756 w 2197894"/>
                <a:gd name="connsiteY3" fmla="*/ 471488 h 640557"/>
                <a:gd name="connsiteX4" fmla="*/ 1047750 w 2197894"/>
                <a:gd name="connsiteY4" fmla="*/ 609600 h 640557"/>
                <a:gd name="connsiteX5" fmla="*/ 1328738 w 2197894"/>
                <a:gd name="connsiteY5" fmla="*/ 640557 h 640557"/>
                <a:gd name="connsiteX6" fmla="*/ 1664494 w 2197894"/>
                <a:gd name="connsiteY6" fmla="*/ 590550 h 640557"/>
                <a:gd name="connsiteX7" fmla="*/ 1933575 w 2197894"/>
                <a:gd name="connsiteY7" fmla="*/ 492919 h 640557"/>
                <a:gd name="connsiteX8" fmla="*/ 2095500 w 2197894"/>
                <a:gd name="connsiteY8" fmla="*/ 419100 h 640557"/>
                <a:gd name="connsiteX9" fmla="*/ 2197894 w 2197894"/>
                <a:gd name="connsiteY9" fmla="*/ 340519 h 640557"/>
                <a:gd name="connsiteX10" fmla="*/ 2159794 w 2197894"/>
                <a:gd name="connsiteY10" fmla="*/ 169069 h 640557"/>
                <a:gd name="connsiteX11" fmla="*/ 2124075 w 2197894"/>
                <a:gd name="connsiteY11" fmla="*/ 169069 h 640557"/>
                <a:gd name="connsiteX12" fmla="*/ 2097881 w 2197894"/>
                <a:gd name="connsiteY12" fmla="*/ 173832 h 640557"/>
                <a:gd name="connsiteX13" fmla="*/ 2050256 w 2197894"/>
                <a:gd name="connsiteY13" fmla="*/ 204788 h 640557"/>
                <a:gd name="connsiteX14" fmla="*/ 2012156 w 2197894"/>
                <a:gd name="connsiteY14" fmla="*/ 223838 h 640557"/>
                <a:gd name="connsiteX15" fmla="*/ 1950244 w 2197894"/>
                <a:gd name="connsiteY15" fmla="*/ 173832 h 640557"/>
                <a:gd name="connsiteX16" fmla="*/ 1905000 w 2197894"/>
                <a:gd name="connsiteY16" fmla="*/ 195263 h 640557"/>
                <a:gd name="connsiteX17" fmla="*/ 1640681 w 2197894"/>
                <a:gd name="connsiteY17" fmla="*/ 338138 h 640557"/>
                <a:gd name="connsiteX18" fmla="*/ 1543050 w 2197894"/>
                <a:gd name="connsiteY18" fmla="*/ 376238 h 640557"/>
                <a:gd name="connsiteX19" fmla="*/ 1338263 w 2197894"/>
                <a:gd name="connsiteY19" fmla="*/ 385763 h 640557"/>
                <a:gd name="connsiteX20" fmla="*/ 1216819 w 2197894"/>
                <a:gd name="connsiteY20" fmla="*/ 369094 h 640557"/>
                <a:gd name="connsiteX21" fmla="*/ 1000125 w 2197894"/>
                <a:gd name="connsiteY21" fmla="*/ 314325 h 640557"/>
                <a:gd name="connsiteX22" fmla="*/ 819150 w 2197894"/>
                <a:gd name="connsiteY22" fmla="*/ 233363 h 640557"/>
                <a:gd name="connsiteX23" fmla="*/ 704850 w 2197894"/>
                <a:gd name="connsiteY23" fmla="*/ 145257 h 640557"/>
                <a:gd name="connsiteX24" fmla="*/ 664369 w 2197894"/>
                <a:gd name="connsiteY24" fmla="*/ 111919 h 640557"/>
                <a:gd name="connsiteX25" fmla="*/ 623888 w 2197894"/>
                <a:gd name="connsiteY25" fmla="*/ 135732 h 640557"/>
                <a:gd name="connsiteX26" fmla="*/ 609600 w 2197894"/>
                <a:gd name="connsiteY26" fmla="*/ 150019 h 640557"/>
                <a:gd name="connsiteX27" fmla="*/ 438150 w 2197894"/>
                <a:gd name="connsiteY27" fmla="*/ 50007 h 640557"/>
                <a:gd name="connsiteX28" fmla="*/ 385763 w 2197894"/>
                <a:gd name="connsiteY28" fmla="*/ 23813 h 640557"/>
                <a:gd name="connsiteX29" fmla="*/ 326231 w 2197894"/>
                <a:gd name="connsiteY29" fmla="*/ 30957 h 640557"/>
                <a:gd name="connsiteX30" fmla="*/ 271463 w 2197894"/>
                <a:gd name="connsiteY30" fmla="*/ 4763 h 640557"/>
                <a:gd name="connsiteX31" fmla="*/ 185738 w 2197894"/>
                <a:gd name="connsiteY31" fmla="*/ 0 h 640557"/>
                <a:gd name="connsiteX32" fmla="*/ 130969 w 2197894"/>
                <a:gd name="connsiteY32" fmla="*/ 16669 h 640557"/>
                <a:gd name="connsiteX33" fmla="*/ 100013 w 2197894"/>
                <a:gd name="connsiteY33" fmla="*/ 38100 h 640557"/>
                <a:gd name="connsiteX34" fmla="*/ 73819 w 2197894"/>
                <a:gd name="connsiteY34" fmla="*/ 40482 h 640557"/>
                <a:gd name="connsiteX35" fmla="*/ 0 w 2197894"/>
                <a:gd name="connsiteY35" fmla="*/ 78582 h 640557"/>
                <a:gd name="connsiteX0" fmla="*/ 0 w 2197894"/>
                <a:gd name="connsiteY0" fmla="*/ 78582 h 641480"/>
                <a:gd name="connsiteX1" fmla="*/ 233363 w 2197894"/>
                <a:gd name="connsiteY1" fmla="*/ 223838 h 641480"/>
                <a:gd name="connsiteX2" fmla="*/ 497681 w 2197894"/>
                <a:gd name="connsiteY2" fmla="*/ 352425 h 641480"/>
                <a:gd name="connsiteX3" fmla="*/ 716756 w 2197894"/>
                <a:gd name="connsiteY3" fmla="*/ 471488 h 641480"/>
                <a:gd name="connsiteX4" fmla="*/ 1097756 w 2197894"/>
                <a:gd name="connsiteY4" fmla="*/ 621506 h 641480"/>
                <a:gd name="connsiteX5" fmla="*/ 1328738 w 2197894"/>
                <a:gd name="connsiteY5" fmla="*/ 640557 h 641480"/>
                <a:gd name="connsiteX6" fmla="*/ 1664494 w 2197894"/>
                <a:gd name="connsiteY6" fmla="*/ 590550 h 641480"/>
                <a:gd name="connsiteX7" fmla="*/ 1933575 w 2197894"/>
                <a:gd name="connsiteY7" fmla="*/ 492919 h 641480"/>
                <a:gd name="connsiteX8" fmla="*/ 2095500 w 2197894"/>
                <a:gd name="connsiteY8" fmla="*/ 419100 h 641480"/>
                <a:gd name="connsiteX9" fmla="*/ 2197894 w 2197894"/>
                <a:gd name="connsiteY9" fmla="*/ 340519 h 641480"/>
                <a:gd name="connsiteX10" fmla="*/ 2159794 w 2197894"/>
                <a:gd name="connsiteY10" fmla="*/ 169069 h 641480"/>
                <a:gd name="connsiteX11" fmla="*/ 2124075 w 2197894"/>
                <a:gd name="connsiteY11" fmla="*/ 169069 h 641480"/>
                <a:gd name="connsiteX12" fmla="*/ 2097881 w 2197894"/>
                <a:gd name="connsiteY12" fmla="*/ 173832 h 641480"/>
                <a:gd name="connsiteX13" fmla="*/ 2050256 w 2197894"/>
                <a:gd name="connsiteY13" fmla="*/ 204788 h 641480"/>
                <a:gd name="connsiteX14" fmla="*/ 2012156 w 2197894"/>
                <a:gd name="connsiteY14" fmla="*/ 223838 h 641480"/>
                <a:gd name="connsiteX15" fmla="*/ 1950244 w 2197894"/>
                <a:gd name="connsiteY15" fmla="*/ 173832 h 641480"/>
                <a:gd name="connsiteX16" fmla="*/ 1905000 w 2197894"/>
                <a:gd name="connsiteY16" fmla="*/ 195263 h 641480"/>
                <a:gd name="connsiteX17" fmla="*/ 1640681 w 2197894"/>
                <a:gd name="connsiteY17" fmla="*/ 338138 h 641480"/>
                <a:gd name="connsiteX18" fmla="*/ 1543050 w 2197894"/>
                <a:gd name="connsiteY18" fmla="*/ 376238 h 641480"/>
                <a:gd name="connsiteX19" fmla="*/ 1338263 w 2197894"/>
                <a:gd name="connsiteY19" fmla="*/ 385763 h 641480"/>
                <a:gd name="connsiteX20" fmla="*/ 1216819 w 2197894"/>
                <a:gd name="connsiteY20" fmla="*/ 369094 h 641480"/>
                <a:gd name="connsiteX21" fmla="*/ 1000125 w 2197894"/>
                <a:gd name="connsiteY21" fmla="*/ 314325 h 641480"/>
                <a:gd name="connsiteX22" fmla="*/ 819150 w 2197894"/>
                <a:gd name="connsiteY22" fmla="*/ 233363 h 641480"/>
                <a:gd name="connsiteX23" fmla="*/ 704850 w 2197894"/>
                <a:gd name="connsiteY23" fmla="*/ 145257 h 641480"/>
                <a:gd name="connsiteX24" fmla="*/ 664369 w 2197894"/>
                <a:gd name="connsiteY24" fmla="*/ 111919 h 641480"/>
                <a:gd name="connsiteX25" fmla="*/ 623888 w 2197894"/>
                <a:gd name="connsiteY25" fmla="*/ 135732 h 641480"/>
                <a:gd name="connsiteX26" fmla="*/ 609600 w 2197894"/>
                <a:gd name="connsiteY26" fmla="*/ 150019 h 641480"/>
                <a:gd name="connsiteX27" fmla="*/ 438150 w 2197894"/>
                <a:gd name="connsiteY27" fmla="*/ 50007 h 641480"/>
                <a:gd name="connsiteX28" fmla="*/ 385763 w 2197894"/>
                <a:gd name="connsiteY28" fmla="*/ 23813 h 641480"/>
                <a:gd name="connsiteX29" fmla="*/ 326231 w 2197894"/>
                <a:gd name="connsiteY29" fmla="*/ 30957 h 641480"/>
                <a:gd name="connsiteX30" fmla="*/ 271463 w 2197894"/>
                <a:gd name="connsiteY30" fmla="*/ 4763 h 641480"/>
                <a:gd name="connsiteX31" fmla="*/ 185738 w 2197894"/>
                <a:gd name="connsiteY31" fmla="*/ 0 h 641480"/>
                <a:gd name="connsiteX32" fmla="*/ 130969 w 2197894"/>
                <a:gd name="connsiteY32" fmla="*/ 16669 h 641480"/>
                <a:gd name="connsiteX33" fmla="*/ 100013 w 2197894"/>
                <a:gd name="connsiteY33" fmla="*/ 38100 h 641480"/>
                <a:gd name="connsiteX34" fmla="*/ 73819 w 2197894"/>
                <a:gd name="connsiteY34" fmla="*/ 40482 h 641480"/>
                <a:gd name="connsiteX35" fmla="*/ 0 w 2197894"/>
                <a:gd name="connsiteY35" fmla="*/ 78582 h 641480"/>
                <a:gd name="connsiteX0" fmla="*/ 0 w 2197894"/>
                <a:gd name="connsiteY0" fmla="*/ 78582 h 641480"/>
                <a:gd name="connsiteX1" fmla="*/ 233363 w 2197894"/>
                <a:gd name="connsiteY1" fmla="*/ 223838 h 641480"/>
                <a:gd name="connsiteX2" fmla="*/ 488156 w 2197894"/>
                <a:gd name="connsiteY2" fmla="*/ 364331 h 641480"/>
                <a:gd name="connsiteX3" fmla="*/ 716756 w 2197894"/>
                <a:gd name="connsiteY3" fmla="*/ 471488 h 641480"/>
                <a:gd name="connsiteX4" fmla="*/ 1097756 w 2197894"/>
                <a:gd name="connsiteY4" fmla="*/ 621506 h 641480"/>
                <a:gd name="connsiteX5" fmla="*/ 1328738 w 2197894"/>
                <a:gd name="connsiteY5" fmla="*/ 640557 h 641480"/>
                <a:gd name="connsiteX6" fmla="*/ 1664494 w 2197894"/>
                <a:gd name="connsiteY6" fmla="*/ 590550 h 641480"/>
                <a:gd name="connsiteX7" fmla="*/ 1933575 w 2197894"/>
                <a:gd name="connsiteY7" fmla="*/ 492919 h 641480"/>
                <a:gd name="connsiteX8" fmla="*/ 2095500 w 2197894"/>
                <a:gd name="connsiteY8" fmla="*/ 419100 h 641480"/>
                <a:gd name="connsiteX9" fmla="*/ 2197894 w 2197894"/>
                <a:gd name="connsiteY9" fmla="*/ 340519 h 641480"/>
                <a:gd name="connsiteX10" fmla="*/ 2159794 w 2197894"/>
                <a:gd name="connsiteY10" fmla="*/ 169069 h 641480"/>
                <a:gd name="connsiteX11" fmla="*/ 2124075 w 2197894"/>
                <a:gd name="connsiteY11" fmla="*/ 169069 h 641480"/>
                <a:gd name="connsiteX12" fmla="*/ 2097881 w 2197894"/>
                <a:gd name="connsiteY12" fmla="*/ 173832 h 641480"/>
                <a:gd name="connsiteX13" fmla="*/ 2050256 w 2197894"/>
                <a:gd name="connsiteY13" fmla="*/ 204788 h 641480"/>
                <a:gd name="connsiteX14" fmla="*/ 2012156 w 2197894"/>
                <a:gd name="connsiteY14" fmla="*/ 223838 h 641480"/>
                <a:gd name="connsiteX15" fmla="*/ 1950244 w 2197894"/>
                <a:gd name="connsiteY15" fmla="*/ 173832 h 641480"/>
                <a:gd name="connsiteX16" fmla="*/ 1905000 w 2197894"/>
                <a:gd name="connsiteY16" fmla="*/ 195263 h 641480"/>
                <a:gd name="connsiteX17" fmla="*/ 1640681 w 2197894"/>
                <a:gd name="connsiteY17" fmla="*/ 338138 h 641480"/>
                <a:gd name="connsiteX18" fmla="*/ 1543050 w 2197894"/>
                <a:gd name="connsiteY18" fmla="*/ 376238 h 641480"/>
                <a:gd name="connsiteX19" fmla="*/ 1338263 w 2197894"/>
                <a:gd name="connsiteY19" fmla="*/ 385763 h 641480"/>
                <a:gd name="connsiteX20" fmla="*/ 1216819 w 2197894"/>
                <a:gd name="connsiteY20" fmla="*/ 369094 h 641480"/>
                <a:gd name="connsiteX21" fmla="*/ 1000125 w 2197894"/>
                <a:gd name="connsiteY21" fmla="*/ 314325 h 641480"/>
                <a:gd name="connsiteX22" fmla="*/ 819150 w 2197894"/>
                <a:gd name="connsiteY22" fmla="*/ 233363 h 641480"/>
                <a:gd name="connsiteX23" fmla="*/ 704850 w 2197894"/>
                <a:gd name="connsiteY23" fmla="*/ 145257 h 641480"/>
                <a:gd name="connsiteX24" fmla="*/ 664369 w 2197894"/>
                <a:gd name="connsiteY24" fmla="*/ 111919 h 641480"/>
                <a:gd name="connsiteX25" fmla="*/ 623888 w 2197894"/>
                <a:gd name="connsiteY25" fmla="*/ 135732 h 641480"/>
                <a:gd name="connsiteX26" fmla="*/ 609600 w 2197894"/>
                <a:gd name="connsiteY26" fmla="*/ 150019 h 641480"/>
                <a:gd name="connsiteX27" fmla="*/ 438150 w 2197894"/>
                <a:gd name="connsiteY27" fmla="*/ 50007 h 641480"/>
                <a:gd name="connsiteX28" fmla="*/ 385763 w 2197894"/>
                <a:gd name="connsiteY28" fmla="*/ 23813 h 641480"/>
                <a:gd name="connsiteX29" fmla="*/ 326231 w 2197894"/>
                <a:gd name="connsiteY29" fmla="*/ 30957 h 641480"/>
                <a:gd name="connsiteX30" fmla="*/ 271463 w 2197894"/>
                <a:gd name="connsiteY30" fmla="*/ 4763 h 641480"/>
                <a:gd name="connsiteX31" fmla="*/ 185738 w 2197894"/>
                <a:gd name="connsiteY31" fmla="*/ 0 h 641480"/>
                <a:gd name="connsiteX32" fmla="*/ 130969 w 2197894"/>
                <a:gd name="connsiteY32" fmla="*/ 16669 h 641480"/>
                <a:gd name="connsiteX33" fmla="*/ 100013 w 2197894"/>
                <a:gd name="connsiteY33" fmla="*/ 38100 h 641480"/>
                <a:gd name="connsiteX34" fmla="*/ 73819 w 2197894"/>
                <a:gd name="connsiteY34" fmla="*/ 40482 h 641480"/>
                <a:gd name="connsiteX35" fmla="*/ 0 w 2197894"/>
                <a:gd name="connsiteY35" fmla="*/ 78582 h 641480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95500 w 2197894"/>
                <a:gd name="connsiteY8" fmla="*/ 419100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726 h 643973"/>
                <a:gd name="connsiteX1" fmla="*/ 233363 w 2197894"/>
                <a:gd name="connsiteY1" fmla="*/ 223982 h 643973"/>
                <a:gd name="connsiteX2" fmla="*/ 488156 w 2197894"/>
                <a:gd name="connsiteY2" fmla="*/ 364475 h 643973"/>
                <a:gd name="connsiteX3" fmla="*/ 707231 w 2197894"/>
                <a:gd name="connsiteY3" fmla="*/ 481157 h 643973"/>
                <a:gd name="connsiteX4" fmla="*/ 1097756 w 2197894"/>
                <a:gd name="connsiteY4" fmla="*/ 621650 h 643973"/>
                <a:gd name="connsiteX5" fmla="*/ 1328738 w 2197894"/>
                <a:gd name="connsiteY5" fmla="*/ 640701 h 643973"/>
                <a:gd name="connsiteX6" fmla="*/ 1664494 w 2197894"/>
                <a:gd name="connsiteY6" fmla="*/ 590694 h 643973"/>
                <a:gd name="connsiteX7" fmla="*/ 1933575 w 2197894"/>
                <a:gd name="connsiteY7" fmla="*/ 493063 h 643973"/>
                <a:gd name="connsiteX8" fmla="*/ 2069307 w 2197894"/>
                <a:gd name="connsiteY8" fmla="*/ 416863 h 643973"/>
                <a:gd name="connsiteX9" fmla="*/ 2197894 w 2197894"/>
                <a:gd name="connsiteY9" fmla="*/ 340663 h 643973"/>
                <a:gd name="connsiteX10" fmla="*/ 2159794 w 2197894"/>
                <a:gd name="connsiteY10" fmla="*/ 169213 h 643973"/>
                <a:gd name="connsiteX11" fmla="*/ 2124075 w 2197894"/>
                <a:gd name="connsiteY11" fmla="*/ 169213 h 643973"/>
                <a:gd name="connsiteX12" fmla="*/ 2097881 w 2197894"/>
                <a:gd name="connsiteY12" fmla="*/ 173976 h 643973"/>
                <a:gd name="connsiteX13" fmla="*/ 2050256 w 2197894"/>
                <a:gd name="connsiteY13" fmla="*/ 204932 h 643973"/>
                <a:gd name="connsiteX14" fmla="*/ 2012156 w 2197894"/>
                <a:gd name="connsiteY14" fmla="*/ 223982 h 643973"/>
                <a:gd name="connsiteX15" fmla="*/ 1950244 w 2197894"/>
                <a:gd name="connsiteY15" fmla="*/ 173976 h 643973"/>
                <a:gd name="connsiteX16" fmla="*/ 1905000 w 2197894"/>
                <a:gd name="connsiteY16" fmla="*/ 195407 h 643973"/>
                <a:gd name="connsiteX17" fmla="*/ 1640681 w 2197894"/>
                <a:gd name="connsiteY17" fmla="*/ 338282 h 643973"/>
                <a:gd name="connsiteX18" fmla="*/ 1543050 w 2197894"/>
                <a:gd name="connsiteY18" fmla="*/ 376382 h 643973"/>
                <a:gd name="connsiteX19" fmla="*/ 1338263 w 2197894"/>
                <a:gd name="connsiteY19" fmla="*/ 385907 h 643973"/>
                <a:gd name="connsiteX20" fmla="*/ 1216819 w 2197894"/>
                <a:gd name="connsiteY20" fmla="*/ 369238 h 643973"/>
                <a:gd name="connsiteX21" fmla="*/ 1000125 w 2197894"/>
                <a:gd name="connsiteY21" fmla="*/ 314469 h 643973"/>
                <a:gd name="connsiteX22" fmla="*/ 819150 w 2197894"/>
                <a:gd name="connsiteY22" fmla="*/ 233507 h 643973"/>
                <a:gd name="connsiteX23" fmla="*/ 704850 w 2197894"/>
                <a:gd name="connsiteY23" fmla="*/ 145401 h 643973"/>
                <a:gd name="connsiteX24" fmla="*/ 664369 w 2197894"/>
                <a:gd name="connsiteY24" fmla="*/ 112063 h 643973"/>
                <a:gd name="connsiteX25" fmla="*/ 623888 w 2197894"/>
                <a:gd name="connsiteY25" fmla="*/ 135876 h 643973"/>
                <a:gd name="connsiteX26" fmla="*/ 609600 w 2197894"/>
                <a:gd name="connsiteY26" fmla="*/ 150163 h 643973"/>
                <a:gd name="connsiteX27" fmla="*/ 438150 w 2197894"/>
                <a:gd name="connsiteY27" fmla="*/ 50151 h 643973"/>
                <a:gd name="connsiteX28" fmla="*/ 385763 w 2197894"/>
                <a:gd name="connsiteY28" fmla="*/ 23957 h 643973"/>
                <a:gd name="connsiteX29" fmla="*/ 326231 w 2197894"/>
                <a:gd name="connsiteY29" fmla="*/ 31101 h 643973"/>
                <a:gd name="connsiteX30" fmla="*/ 271463 w 2197894"/>
                <a:gd name="connsiteY30" fmla="*/ 4907 h 643973"/>
                <a:gd name="connsiteX31" fmla="*/ 185738 w 2197894"/>
                <a:gd name="connsiteY31" fmla="*/ 144 h 643973"/>
                <a:gd name="connsiteX32" fmla="*/ 130969 w 2197894"/>
                <a:gd name="connsiteY32" fmla="*/ 16813 h 643973"/>
                <a:gd name="connsiteX33" fmla="*/ 100013 w 2197894"/>
                <a:gd name="connsiteY33" fmla="*/ 38244 h 643973"/>
                <a:gd name="connsiteX34" fmla="*/ 73819 w 2197894"/>
                <a:gd name="connsiteY34" fmla="*/ 40626 h 643973"/>
                <a:gd name="connsiteX35" fmla="*/ 0 w 2197894"/>
                <a:gd name="connsiteY35" fmla="*/ 78726 h 643973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43829"/>
                <a:gd name="connsiteX1" fmla="*/ 233363 w 2197894"/>
                <a:gd name="connsiteY1" fmla="*/ 223838 h 643829"/>
                <a:gd name="connsiteX2" fmla="*/ 488156 w 2197894"/>
                <a:gd name="connsiteY2" fmla="*/ 364331 h 643829"/>
                <a:gd name="connsiteX3" fmla="*/ 707231 w 2197894"/>
                <a:gd name="connsiteY3" fmla="*/ 481013 h 643829"/>
                <a:gd name="connsiteX4" fmla="*/ 1097756 w 2197894"/>
                <a:gd name="connsiteY4" fmla="*/ 621506 h 643829"/>
                <a:gd name="connsiteX5" fmla="*/ 1328738 w 2197894"/>
                <a:gd name="connsiteY5" fmla="*/ 640557 h 643829"/>
                <a:gd name="connsiteX6" fmla="*/ 1664494 w 2197894"/>
                <a:gd name="connsiteY6" fmla="*/ 590550 h 643829"/>
                <a:gd name="connsiteX7" fmla="*/ 1933575 w 2197894"/>
                <a:gd name="connsiteY7" fmla="*/ 492919 h 643829"/>
                <a:gd name="connsiteX8" fmla="*/ 2069307 w 2197894"/>
                <a:gd name="connsiteY8" fmla="*/ 416719 h 643829"/>
                <a:gd name="connsiteX9" fmla="*/ 2197894 w 2197894"/>
                <a:gd name="connsiteY9" fmla="*/ 340519 h 643829"/>
                <a:gd name="connsiteX10" fmla="*/ 2159794 w 2197894"/>
                <a:gd name="connsiteY10" fmla="*/ 169069 h 643829"/>
                <a:gd name="connsiteX11" fmla="*/ 2124075 w 2197894"/>
                <a:gd name="connsiteY11" fmla="*/ 169069 h 643829"/>
                <a:gd name="connsiteX12" fmla="*/ 2097881 w 2197894"/>
                <a:gd name="connsiteY12" fmla="*/ 173832 h 643829"/>
                <a:gd name="connsiteX13" fmla="*/ 2050256 w 2197894"/>
                <a:gd name="connsiteY13" fmla="*/ 204788 h 643829"/>
                <a:gd name="connsiteX14" fmla="*/ 2012156 w 2197894"/>
                <a:gd name="connsiteY14" fmla="*/ 223838 h 643829"/>
                <a:gd name="connsiteX15" fmla="*/ 1950244 w 2197894"/>
                <a:gd name="connsiteY15" fmla="*/ 173832 h 643829"/>
                <a:gd name="connsiteX16" fmla="*/ 1905000 w 2197894"/>
                <a:gd name="connsiteY16" fmla="*/ 195263 h 643829"/>
                <a:gd name="connsiteX17" fmla="*/ 1640681 w 2197894"/>
                <a:gd name="connsiteY17" fmla="*/ 338138 h 643829"/>
                <a:gd name="connsiteX18" fmla="*/ 1543050 w 2197894"/>
                <a:gd name="connsiteY18" fmla="*/ 376238 h 643829"/>
                <a:gd name="connsiteX19" fmla="*/ 1338263 w 2197894"/>
                <a:gd name="connsiteY19" fmla="*/ 385763 h 643829"/>
                <a:gd name="connsiteX20" fmla="*/ 1216819 w 2197894"/>
                <a:gd name="connsiteY20" fmla="*/ 369094 h 643829"/>
                <a:gd name="connsiteX21" fmla="*/ 1000125 w 2197894"/>
                <a:gd name="connsiteY21" fmla="*/ 314325 h 643829"/>
                <a:gd name="connsiteX22" fmla="*/ 819150 w 2197894"/>
                <a:gd name="connsiteY22" fmla="*/ 233363 h 643829"/>
                <a:gd name="connsiteX23" fmla="*/ 704850 w 2197894"/>
                <a:gd name="connsiteY23" fmla="*/ 145257 h 643829"/>
                <a:gd name="connsiteX24" fmla="*/ 664369 w 2197894"/>
                <a:gd name="connsiteY24" fmla="*/ 111919 h 643829"/>
                <a:gd name="connsiteX25" fmla="*/ 623888 w 2197894"/>
                <a:gd name="connsiteY25" fmla="*/ 135732 h 643829"/>
                <a:gd name="connsiteX26" fmla="*/ 609600 w 2197894"/>
                <a:gd name="connsiteY26" fmla="*/ 150019 h 643829"/>
                <a:gd name="connsiteX27" fmla="*/ 438150 w 2197894"/>
                <a:gd name="connsiteY27" fmla="*/ 50007 h 643829"/>
                <a:gd name="connsiteX28" fmla="*/ 385763 w 2197894"/>
                <a:gd name="connsiteY28" fmla="*/ 23813 h 643829"/>
                <a:gd name="connsiteX29" fmla="*/ 326231 w 2197894"/>
                <a:gd name="connsiteY29" fmla="*/ 30957 h 643829"/>
                <a:gd name="connsiteX30" fmla="*/ 271463 w 2197894"/>
                <a:gd name="connsiteY30" fmla="*/ 4763 h 643829"/>
                <a:gd name="connsiteX31" fmla="*/ 185738 w 2197894"/>
                <a:gd name="connsiteY31" fmla="*/ 0 h 643829"/>
                <a:gd name="connsiteX32" fmla="*/ 130969 w 2197894"/>
                <a:gd name="connsiteY32" fmla="*/ 16669 h 643829"/>
                <a:gd name="connsiteX33" fmla="*/ 100013 w 2197894"/>
                <a:gd name="connsiteY33" fmla="*/ 38100 h 643829"/>
                <a:gd name="connsiteX34" fmla="*/ 73819 w 2197894"/>
                <a:gd name="connsiteY34" fmla="*/ 40482 h 643829"/>
                <a:gd name="connsiteX35" fmla="*/ 0 w 2197894"/>
                <a:gd name="connsiteY35" fmla="*/ 78582 h 643829"/>
                <a:gd name="connsiteX0" fmla="*/ 0 w 2197894"/>
                <a:gd name="connsiteY0" fmla="*/ 78582 h 656178"/>
                <a:gd name="connsiteX1" fmla="*/ 233363 w 2197894"/>
                <a:gd name="connsiteY1" fmla="*/ 223838 h 656178"/>
                <a:gd name="connsiteX2" fmla="*/ 488156 w 2197894"/>
                <a:gd name="connsiteY2" fmla="*/ 364331 h 656178"/>
                <a:gd name="connsiteX3" fmla="*/ 707231 w 2197894"/>
                <a:gd name="connsiteY3" fmla="*/ 481013 h 656178"/>
                <a:gd name="connsiteX4" fmla="*/ 1097756 w 2197894"/>
                <a:gd name="connsiteY4" fmla="*/ 621506 h 656178"/>
                <a:gd name="connsiteX5" fmla="*/ 1340644 w 2197894"/>
                <a:gd name="connsiteY5" fmla="*/ 654844 h 656178"/>
                <a:gd name="connsiteX6" fmla="*/ 1664494 w 2197894"/>
                <a:gd name="connsiteY6" fmla="*/ 590550 h 656178"/>
                <a:gd name="connsiteX7" fmla="*/ 1933575 w 2197894"/>
                <a:gd name="connsiteY7" fmla="*/ 492919 h 656178"/>
                <a:gd name="connsiteX8" fmla="*/ 2069307 w 2197894"/>
                <a:gd name="connsiteY8" fmla="*/ 416719 h 656178"/>
                <a:gd name="connsiteX9" fmla="*/ 2197894 w 2197894"/>
                <a:gd name="connsiteY9" fmla="*/ 340519 h 656178"/>
                <a:gd name="connsiteX10" fmla="*/ 2159794 w 2197894"/>
                <a:gd name="connsiteY10" fmla="*/ 169069 h 656178"/>
                <a:gd name="connsiteX11" fmla="*/ 2124075 w 2197894"/>
                <a:gd name="connsiteY11" fmla="*/ 169069 h 656178"/>
                <a:gd name="connsiteX12" fmla="*/ 2097881 w 2197894"/>
                <a:gd name="connsiteY12" fmla="*/ 173832 h 656178"/>
                <a:gd name="connsiteX13" fmla="*/ 2050256 w 2197894"/>
                <a:gd name="connsiteY13" fmla="*/ 204788 h 656178"/>
                <a:gd name="connsiteX14" fmla="*/ 2012156 w 2197894"/>
                <a:gd name="connsiteY14" fmla="*/ 223838 h 656178"/>
                <a:gd name="connsiteX15" fmla="*/ 1950244 w 2197894"/>
                <a:gd name="connsiteY15" fmla="*/ 173832 h 656178"/>
                <a:gd name="connsiteX16" fmla="*/ 1905000 w 2197894"/>
                <a:gd name="connsiteY16" fmla="*/ 195263 h 656178"/>
                <a:gd name="connsiteX17" fmla="*/ 1640681 w 2197894"/>
                <a:gd name="connsiteY17" fmla="*/ 338138 h 656178"/>
                <a:gd name="connsiteX18" fmla="*/ 1543050 w 2197894"/>
                <a:gd name="connsiteY18" fmla="*/ 376238 h 656178"/>
                <a:gd name="connsiteX19" fmla="*/ 1338263 w 2197894"/>
                <a:gd name="connsiteY19" fmla="*/ 385763 h 656178"/>
                <a:gd name="connsiteX20" fmla="*/ 1216819 w 2197894"/>
                <a:gd name="connsiteY20" fmla="*/ 369094 h 656178"/>
                <a:gd name="connsiteX21" fmla="*/ 1000125 w 2197894"/>
                <a:gd name="connsiteY21" fmla="*/ 314325 h 656178"/>
                <a:gd name="connsiteX22" fmla="*/ 819150 w 2197894"/>
                <a:gd name="connsiteY22" fmla="*/ 233363 h 656178"/>
                <a:gd name="connsiteX23" fmla="*/ 704850 w 2197894"/>
                <a:gd name="connsiteY23" fmla="*/ 145257 h 656178"/>
                <a:gd name="connsiteX24" fmla="*/ 664369 w 2197894"/>
                <a:gd name="connsiteY24" fmla="*/ 111919 h 656178"/>
                <a:gd name="connsiteX25" fmla="*/ 623888 w 2197894"/>
                <a:gd name="connsiteY25" fmla="*/ 135732 h 656178"/>
                <a:gd name="connsiteX26" fmla="*/ 609600 w 2197894"/>
                <a:gd name="connsiteY26" fmla="*/ 150019 h 656178"/>
                <a:gd name="connsiteX27" fmla="*/ 438150 w 2197894"/>
                <a:gd name="connsiteY27" fmla="*/ 50007 h 656178"/>
                <a:gd name="connsiteX28" fmla="*/ 385763 w 2197894"/>
                <a:gd name="connsiteY28" fmla="*/ 23813 h 656178"/>
                <a:gd name="connsiteX29" fmla="*/ 326231 w 2197894"/>
                <a:gd name="connsiteY29" fmla="*/ 30957 h 656178"/>
                <a:gd name="connsiteX30" fmla="*/ 271463 w 2197894"/>
                <a:gd name="connsiteY30" fmla="*/ 4763 h 656178"/>
                <a:gd name="connsiteX31" fmla="*/ 185738 w 2197894"/>
                <a:gd name="connsiteY31" fmla="*/ 0 h 656178"/>
                <a:gd name="connsiteX32" fmla="*/ 130969 w 2197894"/>
                <a:gd name="connsiteY32" fmla="*/ 16669 h 656178"/>
                <a:gd name="connsiteX33" fmla="*/ 100013 w 2197894"/>
                <a:gd name="connsiteY33" fmla="*/ 38100 h 656178"/>
                <a:gd name="connsiteX34" fmla="*/ 73819 w 2197894"/>
                <a:gd name="connsiteY34" fmla="*/ 40482 h 656178"/>
                <a:gd name="connsiteX35" fmla="*/ 0 w 2197894"/>
                <a:gd name="connsiteY35" fmla="*/ 78582 h 656178"/>
                <a:gd name="connsiteX0" fmla="*/ 0 w 2197894"/>
                <a:gd name="connsiteY0" fmla="*/ 78582 h 656178"/>
                <a:gd name="connsiteX1" fmla="*/ 233363 w 2197894"/>
                <a:gd name="connsiteY1" fmla="*/ 223838 h 656178"/>
                <a:gd name="connsiteX2" fmla="*/ 488156 w 2197894"/>
                <a:gd name="connsiteY2" fmla="*/ 364331 h 656178"/>
                <a:gd name="connsiteX3" fmla="*/ 707231 w 2197894"/>
                <a:gd name="connsiteY3" fmla="*/ 481013 h 656178"/>
                <a:gd name="connsiteX4" fmla="*/ 1097756 w 2197894"/>
                <a:gd name="connsiteY4" fmla="*/ 621506 h 656178"/>
                <a:gd name="connsiteX5" fmla="*/ 1340644 w 2197894"/>
                <a:gd name="connsiteY5" fmla="*/ 654844 h 656178"/>
                <a:gd name="connsiteX6" fmla="*/ 1664494 w 2197894"/>
                <a:gd name="connsiteY6" fmla="*/ 590550 h 656178"/>
                <a:gd name="connsiteX7" fmla="*/ 1933575 w 2197894"/>
                <a:gd name="connsiteY7" fmla="*/ 492919 h 656178"/>
                <a:gd name="connsiteX8" fmla="*/ 2069307 w 2197894"/>
                <a:gd name="connsiteY8" fmla="*/ 416719 h 656178"/>
                <a:gd name="connsiteX9" fmla="*/ 2197894 w 2197894"/>
                <a:gd name="connsiteY9" fmla="*/ 340519 h 656178"/>
                <a:gd name="connsiteX10" fmla="*/ 2159794 w 2197894"/>
                <a:gd name="connsiteY10" fmla="*/ 169069 h 656178"/>
                <a:gd name="connsiteX11" fmla="*/ 2124075 w 2197894"/>
                <a:gd name="connsiteY11" fmla="*/ 169069 h 656178"/>
                <a:gd name="connsiteX12" fmla="*/ 2097881 w 2197894"/>
                <a:gd name="connsiteY12" fmla="*/ 173832 h 656178"/>
                <a:gd name="connsiteX13" fmla="*/ 2050256 w 2197894"/>
                <a:gd name="connsiteY13" fmla="*/ 204788 h 656178"/>
                <a:gd name="connsiteX14" fmla="*/ 2012156 w 2197894"/>
                <a:gd name="connsiteY14" fmla="*/ 223838 h 656178"/>
                <a:gd name="connsiteX15" fmla="*/ 1950244 w 2197894"/>
                <a:gd name="connsiteY15" fmla="*/ 173832 h 656178"/>
                <a:gd name="connsiteX16" fmla="*/ 1905000 w 2197894"/>
                <a:gd name="connsiteY16" fmla="*/ 195263 h 656178"/>
                <a:gd name="connsiteX17" fmla="*/ 1640681 w 2197894"/>
                <a:gd name="connsiteY17" fmla="*/ 338138 h 656178"/>
                <a:gd name="connsiteX18" fmla="*/ 1543050 w 2197894"/>
                <a:gd name="connsiteY18" fmla="*/ 376238 h 656178"/>
                <a:gd name="connsiteX19" fmla="*/ 1338263 w 2197894"/>
                <a:gd name="connsiteY19" fmla="*/ 385763 h 656178"/>
                <a:gd name="connsiteX20" fmla="*/ 1216819 w 2197894"/>
                <a:gd name="connsiteY20" fmla="*/ 369094 h 656178"/>
                <a:gd name="connsiteX21" fmla="*/ 1000125 w 2197894"/>
                <a:gd name="connsiteY21" fmla="*/ 314325 h 656178"/>
                <a:gd name="connsiteX22" fmla="*/ 819150 w 2197894"/>
                <a:gd name="connsiteY22" fmla="*/ 233363 h 656178"/>
                <a:gd name="connsiteX23" fmla="*/ 704850 w 2197894"/>
                <a:gd name="connsiteY23" fmla="*/ 145257 h 656178"/>
                <a:gd name="connsiteX24" fmla="*/ 664369 w 2197894"/>
                <a:gd name="connsiteY24" fmla="*/ 111919 h 656178"/>
                <a:gd name="connsiteX25" fmla="*/ 623888 w 2197894"/>
                <a:gd name="connsiteY25" fmla="*/ 135732 h 656178"/>
                <a:gd name="connsiteX26" fmla="*/ 609600 w 2197894"/>
                <a:gd name="connsiteY26" fmla="*/ 150019 h 656178"/>
                <a:gd name="connsiteX27" fmla="*/ 438150 w 2197894"/>
                <a:gd name="connsiteY27" fmla="*/ 50007 h 656178"/>
                <a:gd name="connsiteX28" fmla="*/ 385763 w 2197894"/>
                <a:gd name="connsiteY28" fmla="*/ 23813 h 656178"/>
                <a:gd name="connsiteX29" fmla="*/ 326231 w 2197894"/>
                <a:gd name="connsiteY29" fmla="*/ 30957 h 656178"/>
                <a:gd name="connsiteX30" fmla="*/ 271463 w 2197894"/>
                <a:gd name="connsiteY30" fmla="*/ 4763 h 656178"/>
                <a:gd name="connsiteX31" fmla="*/ 185738 w 2197894"/>
                <a:gd name="connsiteY31" fmla="*/ 0 h 656178"/>
                <a:gd name="connsiteX32" fmla="*/ 130969 w 2197894"/>
                <a:gd name="connsiteY32" fmla="*/ 16669 h 656178"/>
                <a:gd name="connsiteX33" fmla="*/ 100013 w 2197894"/>
                <a:gd name="connsiteY33" fmla="*/ 38100 h 656178"/>
                <a:gd name="connsiteX34" fmla="*/ 73819 w 2197894"/>
                <a:gd name="connsiteY34" fmla="*/ 40482 h 656178"/>
                <a:gd name="connsiteX35" fmla="*/ 0 w 2197894"/>
                <a:gd name="connsiteY35" fmla="*/ 78582 h 656178"/>
                <a:gd name="connsiteX0" fmla="*/ 0 w 2197894"/>
                <a:gd name="connsiteY0" fmla="*/ 78582 h 656178"/>
                <a:gd name="connsiteX1" fmla="*/ 233363 w 2197894"/>
                <a:gd name="connsiteY1" fmla="*/ 223838 h 656178"/>
                <a:gd name="connsiteX2" fmla="*/ 488156 w 2197894"/>
                <a:gd name="connsiteY2" fmla="*/ 364331 h 656178"/>
                <a:gd name="connsiteX3" fmla="*/ 707231 w 2197894"/>
                <a:gd name="connsiteY3" fmla="*/ 481013 h 656178"/>
                <a:gd name="connsiteX4" fmla="*/ 1097756 w 2197894"/>
                <a:gd name="connsiteY4" fmla="*/ 621506 h 656178"/>
                <a:gd name="connsiteX5" fmla="*/ 1340644 w 2197894"/>
                <a:gd name="connsiteY5" fmla="*/ 654844 h 656178"/>
                <a:gd name="connsiteX6" fmla="*/ 1664494 w 2197894"/>
                <a:gd name="connsiteY6" fmla="*/ 590550 h 656178"/>
                <a:gd name="connsiteX7" fmla="*/ 1933575 w 2197894"/>
                <a:gd name="connsiteY7" fmla="*/ 492919 h 656178"/>
                <a:gd name="connsiteX8" fmla="*/ 2069307 w 2197894"/>
                <a:gd name="connsiteY8" fmla="*/ 416719 h 656178"/>
                <a:gd name="connsiteX9" fmla="*/ 2197894 w 2197894"/>
                <a:gd name="connsiteY9" fmla="*/ 340519 h 656178"/>
                <a:gd name="connsiteX10" fmla="*/ 2159794 w 2197894"/>
                <a:gd name="connsiteY10" fmla="*/ 169069 h 656178"/>
                <a:gd name="connsiteX11" fmla="*/ 2124075 w 2197894"/>
                <a:gd name="connsiteY11" fmla="*/ 169069 h 656178"/>
                <a:gd name="connsiteX12" fmla="*/ 2097881 w 2197894"/>
                <a:gd name="connsiteY12" fmla="*/ 173832 h 656178"/>
                <a:gd name="connsiteX13" fmla="*/ 2050256 w 2197894"/>
                <a:gd name="connsiteY13" fmla="*/ 204788 h 656178"/>
                <a:gd name="connsiteX14" fmla="*/ 2012156 w 2197894"/>
                <a:gd name="connsiteY14" fmla="*/ 223838 h 656178"/>
                <a:gd name="connsiteX15" fmla="*/ 1950244 w 2197894"/>
                <a:gd name="connsiteY15" fmla="*/ 173832 h 656178"/>
                <a:gd name="connsiteX16" fmla="*/ 1905000 w 2197894"/>
                <a:gd name="connsiteY16" fmla="*/ 195263 h 656178"/>
                <a:gd name="connsiteX17" fmla="*/ 1640681 w 2197894"/>
                <a:gd name="connsiteY17" fmla="*/ 338138 h 656178"/>
                <a:gd name="connsiteX18" fmla="*/ 1543050 w 2197894"/>
                <a:gd name="connsiteY18" fmla="*/ 376238 h 656178"/>
                <a:gd name="connsiteX19" fmla="*/ 1338263 w 2197894"/>
                <a:gd name="connsiteY19" fmla="*/ 385763 h 656178"/>
                <a:gd name="connsiteX20" fmla="*/ 1216819 w 2197894"/>
                <a:gd name="connsiteY20" fmla="*/ 369094 h 656178"/>
                <a:gd name="connsiteX21" fmla="*/ 1000125 w 2197894"/>
                <a:gd name="connsiteY21" fmla="*/ 314325 h 656178"/>
                <a:gd name="connsiteX22" fmla="*/ 819150 w 2197894"/>
                <a:gd name="connsiteY22" fmla="*/ 233363 h 656178"/>
                <a:gd name="connsiteX23" fmla="*/ 704850 w 2197894"/>
                <a:gd name="connsiteY23" fmla="*/ 145257 h 656178"/>
                <a:gd name="connsiteX24" fmla="*/ 664369 w 2197894"/>
                <a:gd name="connsiteY24" fmla="*/ 111919 h 656178"/>
                <a:gd name="connsiteX25" fmla="*/ 623888 w 2197894"/>
                <a:gd name="connsiteY25" fmla="*/ 135732 h 656178"/>
                <a:gd name="connsiteX26" fmla="*/ 438150 w 2197894"/>
                <a:gd name="connsiteY26" fmla="*/ 50007 h 656178"/>
                <a:gd name="connsiteX27" fmla="*/ 385763 w 2197894"/>
                <a:gd name="connsiteY27" fmla="*/ 23813 h 656178"/>
                <a:gd name="connsiteX28" fmla="*/ 326231 w 2197894"/>
                <a:gd name="connsiteY28" fmla="*/ 30957 h 656178"/>
                <a:gd name="connsiteX29" fmla="*/ 271463 w 2197894"/>
                <a:gd name="connsiteY29" fmla="*/ 4763 h 656178"/>
                <a:gd name="connsiteX30" fmla="*/ 185738 w 2197894"/>
                <a:gd name="connsiteY30" fmla="*/ 0 h 656178"/>
                <a:gd name="connsiteX31" fmla="*/ 130969 w 2197894"/>
                <a:gd name="connsiteY31" fmla="*/ 16669 h 656178"/>
                <a:gd name="connsiteX32" fmla="*/ 100013 w 2197894"/>
                <a:gd name="connsiteY32" fmla="*/ 38100 h 656178"/>
                <a:gd name="connsiteX33" fmla="*/ 73819 w 2197894"/>
                <a:gd name="connsiteY33" fmla="*/ 40482 h 656178"/>
                <a:gd name="connsiteX34" fmla="*/ 0 w 2197894"/>
                <a:gd name="connsiteY34" fmla="*/ 78582 h 656178"/>
                <a:gd name="connsiteX0" fmla="*/ 0 w 2190751"/>
                <a:gd name="connsiteY0" fmla="*/ 78582 h 656178"/>
                <a:gd name="connsiteX1" fmla="*/ 233363 w 2190751"/>
                <a:gd name="connsiteY1" fmla="*/ 223838 h 656178"/>
                <a:gd name="connsiteX2" fmla="*/ 488156 w 2190751"/>
                <a:gd name="connsiteY2" fmla="*/ 364331 h 656178"/>
                <a:gd name="connsiteX3" fmla="*/ 707231 w 2190751"/>
                <a:gd name="connsiteY3" fmla="*/ 481013 h 656178"/>
                <a:gd name="connsiteX4" fmla="*/ 1097756 w 2190751"/>
                <a:gd name="connsiteY4" fmla="*/ 621506 h 656178"/>
                <a:gd name="connsiteX5" fmla="*/ 1340644 w 2190751"/>
                <a:gd name="connsiteY5" fmla="*/ 654844 h 656178"/>
                <a:gd name="connsiteX6" fmla="*/ 1664494 w 2190751"/>
                <a:gd name="connsiteY6" fmla="*/ 590550 h 656178"/>
                <a:gd name="connsiteX7" fmla="*/ 1933575 w 2190751"/>
                <a:gd name="connsiteY7" fmla="*/ 492919 h 656178"/>
                <a:gd name="connsiteX8" fmla="*/ 2069307 w 2190751"/>
                <a:gd name="connsiteY8" fmla="*/ 416719 h 656178"/>
                <a:gd name="connsiteX9" fmla="*/ 2190751 w 2190751"/>
                <a:gd name="connsiteY9" fmla="*/ 333375 h 656178"/>
                <a:gd name="connsiteX10" fmla="*/ 2159794 w 2190751"/>
                <a:gd name="connsiteY10" fmla="*/ 169069 h 656178"/>
                <a:gd name="connsiteX11" fmla="*/ 2124075 w 2190751"/>
                <a:gd name="connsiteY11" fmla="*/ 169069 h 656178"/>
                <a:gd name="connsiteX12" fmla="*/ 2097881 w 2190751"/>
                <a:gd name="connsiteY12" fmla="*/ 173832 h 656178"/>
                <a:gd name="connsiteX13" fmla="*/ 2050256 w 2190751"/>
                <a:gd name="connsiteY13" fmla="*/ 204788 h 656178"/>
                <a:gd name="connsiteX14" fmla="*/ 2012156 w 2190751"/>
                <a:gd name="connsiteY14" fmla="*/ 223838 h 656178"/>
                <a:gd name="connsiteX15" fmla="*/ 1950244 w 2190751"/>
                <a:gd name="connsiteY15" fmla="*/ 173832 h 656178"/>
                <a:gd name="connsiteX16" fmla="*/ 1905000 w 2190751"/>
                <a:gd name="connsiteY16" fmla="*/ 195263 h 656178"/>
                <a:gd name="connsiteX17" fmla="*/ 1640681 w 2190751"/>
                <a:gd name="connsiteY17" fmla="*/ 338138 h 656178"/>
                <a:gd name="connsiteX18" fmla="*/ 1543050 w 2190751"/>
                <a:gd name="connsiteY18" fmla="*/ 376238 h 656178"/>
                <a:gd name="connsiteX19" fmla="*/ 1338263 w 2190751"/>
                <a:gd name="connsiteY19" fmla="*/ 385763 h 656178"/>
                <a:gd name="connsiteX20" fmla="*/ 1216819 w 2190751"/>
                <a:gd name="connsiteY20" fmla="*/ 369094 h 656178"/>
                <a:gd name="connsiteX21" fmla="*/ 1000125 w 2190751"/>
                <a:gd name="connsiteY21" fmla="*/ 314325 h 656178"/>
                <a:gd name="connsiteX22" fmla="*/ 819150 w 2190751"/>
                <a:gd name="connsiteY22" fmla="*/ 233363 h 656178"/>
                <a:gd name="connsiteX23" fmla="*/ 704850 w 2190751"/>
                <a:gd name="connsiteY23" fmla="*/ 145257 h 656178"/>
                <a:gd name="connsiteX24" fmla="*/ 664369 w 2190751"/>
                <a:gd name="connsiteY24" fmla="*/ 111919 h 656178"/>
                <a:gd name="connsiteX25" fmla="*/ 623888 w 2190751"/>
                <a:gd name="connsiteY25" fmla="*/ 135732 h 656178"/>
                <a:gd name="connsiteX26" fmla="*/ 438150 w 2190751"/>
                <a:gd name="connsiteY26" fmla="*/ 50007 h 656178"/>
                <a:gd name="connsiteX27" fmla="*/ 385763 w 2190751"/>
                <a:gd name="connsiteY27" fmla="*/ 23813 h 656178"/>
                <a:gd name="connsiteX28" fmla="*/ 326231 w 2190751"/>
                <a:gd name="connsiteY28" fmla="*/ 30957 h 656178"/>
                <a:gd name="connsiteX29" fmla="*/ 271463 w 2190751"/>
                <a:gd name="connsiteY29" fmla="*/ 4763 h 656178"/>
                <a:gd name="connsiteX30" fmla="*/ 185738 w 2190751"/>
                <a:gd name="connsiteY30" fmla="*/ 0 h 656178"/>
                <a:gd name="connsiteX31" fmla="*/ 130969 w 2190751"/>
                <a:gd name="connsiteY31" fmla="*/ 16669 h 656178"/>
                <a:gd name="connsiteX32" fmla="*/ 100013 w 2190751"/>
                <a:gd name="connsiteY32" fmla="*/ 38100 h 656178"/>
                <a:gd name="connsiteX33" fmla="*/ 73819 w 2190751"/>
                <a:gd name="connsiteY33" fmla="*/ 40482 h 656178"/>
                <a:gd name="connsiteX34" fmla="*/ 0 w 2190751"/>
                <a:gd name="connsiteY34" fmla="*/ 78582 h 65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1" h="656178">
                  <a:moveTo>
                    <a:pt x="0" y="78582"/>
                  </a:moveTo>
                  <a:cubicBezTo>
                    <a:pt x="26591" y="109141"/>
                    <a:pt x="152004" y="176213"/>
                    <a:pt x="233363" y="223838"/>
                  </a:cubicBezTo>
                  <a:cubicBezTo>
                    <a:pt x="314722" y="271463"/>
                    <a:pt x="409178" y="321469"/>
                    <a:pt x="488156" y="364331"/>
                  </a:cubicBezTo>
                  <a:cubicBezTo>
                    <a:pt x="567134" y="407194"/>
                    <a:pt x="605631" y="438151"/>
                    <a:pt x="707231" y="481013"/>
                  </a:cubicBezTo>
                  <a:cubicBezTo>
                    <a:pt x="808831" y="523876"/>
                    <a:pt x="992187" y="592534"/>
                    <a:pt x="1097756" y="621506"/>
                  </a:cubicBezTo>
                  <a:cubicBezTo>
                    <a:pt x="1203325" y="650478"/>
                    <a:pt x="1246188" y="660003"/>
                    <a:pt x="1340644" y="654844"/>
                  </a:cubicBezTo>
                  <a:cubicBezTo>
                    <a:pt x="1435100" y="649685"/>
                    <a:pt x="1565672" y="617537"/>
                    <a:pt x="1664494" y="590550"/>
                  </a:cubicBezTo>
                  <a:cubicBezTo>
                    <a:pt x="1763316" y="563563"/>
                    <a:pt x="1866106" y="521891"/>
                    <a:pt x="1933575" y="492919"/>
                  </a:cubicBezTo>
                  <a:cubicBezTo>
                    <a:pt x="2001044" y="463947"/>
                    <a:pt x="2026444" y="443310"/>
                    <a:pt x="2069307" y="416719"/>
                  </a:cubicBezTo>
                  <a:cubicBezTo>
                    <a:pt x="2112170" y="390128"/>
                    <a:pt x="2150270" y="361156"/>
                    <a:pt x="2190751" y="333375"/>
                  </a:cubicBezTo>
                  <a:lnTo>
                    <a:pt x="2159794" y="169069"/>
                  </a:lnTo>
                  <a:lnTo>
                    <a:pt x="2124075" y="169069"/>
                  </a:lnTo>
                  <a:cubicBezTo>
                    <a:pt x="2113756" y="169863"/>
                    <a:pt x="2110184" y="167879"/>
                    <a:pt x="2097881" y="173832"/>
                  </a:cubicBezTo>
                  <a:cubicBezTo>
                    <a:pt x="2085578" y="179785"/>
                    <a:pt x="2064543" y="196454"/>
                    <a:pt x="2050256" y="204788"/>
                  </a:cubicBezTo>
                  <a:cubicBezTo>
                    <a:pt x="2035969" y="213122"/>
                    <a:pt x="2028825" y="228997"/>
                    <a:pt x="2012156" y="223838"/>
                  </a:cubicBezTo>
                  <a:cubicBezTo>
                    <a:pt x="1995487" y="218679"/>
                    <a:pt x="1968103" y="178594"/>
                    <a:pt x="1950244" y="173832"/>
                  </a:cubicBezTo>
                  <a:lnTo>
                    <a:pt x="1905000" y="195263"/>
                  </a:lnTo>
                  <a:lnTo>
                    <a:pt x="1640681" y="338138"/>
                  </a:lnTo>
                  <a:lnTo>
                    <a:pt x="1543050" y="376238"/>
                  </a:lnTo>
                  <a:lnTo>
                    <a:pt x="1338263" y="385763"/>
                  </a:lnTo>
                  <a:lnTo>
                    <a:pt x="1216819" y="369094"/>
                  </a:lnTo>
                  <a:lnTo>
                    <a:pt x="1000125" y="314325"/>
                  </a:lnTo>
                  <a:lnTo>
                    <a:pt x="819150" y="233363"/>
                  </a:lnTo>
                  <a:lnTo>
                    <a:pt x="704850" y="145257"/>
                  </a:lnTo>
                  <a:lnTo>
                    <a:pt x="664369" y="111919"/>
                  </a:lnTo>
                  <a:cubicBezTo>
                    <a:pt x="650875" y="110332"/>
                    <a:pt x="661591" y="146051"/>
                    <a:pt x="623888" y="135732"/>
                  </a:cubicBezTo>
                  <a:cubicBezTo>
                    <a:pt x="586185" y="125413"/>
                    <a:pt x="477837" y="68660"/>
                    <a:pt x="438150" y="50007"/>
                  </a:cubicBezTo>
                  <a:cubicBezTo>
                    <a:pt x="398463" y="31354"/>
                    <a:pt x="405607" y="21432"/>
                    <a:pt x="385763" y="23813"/>
                  </a:cubicBezTo>
                  <a:lnTo>
                    <a:pt x="326231" y="30957"/>
                  </a:lnTo>
                  <a:cubicBezTo>
                    <a:pt x="307181" y="27782"/>
                    <a:pt x="300038" y="6351"/>
                    <a:pt x="271463" y="4763"/>
                  </a:cubicBezTo>
                  <a:lnTo>
                    <a:pt x="185738" y="0"/>
                  </a:lnTo>
                  <a:cubicBezTo>
                    <a:pt x="162322" y="1984"/>
                    <a:pt x="141288" y="9525"/>
                    <a:pt x="130969" y="16669"/>
                  </a:cubicBezTo>
                  <a:lnTo>
                    <a:pt x="100013" y="38100"/>
                  </a:lnTo>
                  <a:cubicBezTo>
                    <a:pt x="90488" y="42069"/>
                    <a:pt x="98425" y="27782"/>
                    <a:pt x="73819" y="40482"/>
                  </a:cubicBezTo>
                  <a:lnTo>
                    <a:pt x="0" y="78582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B91C01-1F97-418E-AD27-B419B1C49FC8}"/>
                </a:ext>
              </a:extLst>
            </p:cNvPr>
            <p:cNvSpPr/>
            <p:nvPr/>
          </p:nvSpPr>
          <p:spPr>
            <a:xfrm flipH="1">
              <a:off x="2563057" y="3148113"/>
              <a:ext cx="1305413" cy="302590"/>
            </a:xfrm>
            <a:custGeom>
              <a:avLst/>
              <a:gdLst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304800 w 1304925"/>
                <a:gd name="connsiteY2" fmla="*/ 226219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304800 w 1304925"/>
                <a:gd name="connsiteY2" fmla="*/ 226219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66712 w 1304925"/>
                <a:gd name="connsiteY3" fmla="*/ 247650 h 297656"/>
                <a:gd name="connsiteX4" fmla="*/ 397669 w 1304925"/>
                <a:gd name="connsiteY4" fmla="*/ 252413 h 297656"/>
                <a:gd name="connsiteX5" fmla="*/ 528637 w 1304925"/>
                <a:gd name="connsiteY5" fmla="*/ 297656 h 297656"/>
                <a:gd name="connsiteX6" fmla="*/ 569119 w 1304925"/>
                <a:gd name="connsiteY6" fmla="*/ 297656 h 297656"/>
                <a:gd name="connsiteX7" fmla="*/ 733425 w 1304925"/>
                <a:gd name="connsiteY7" fmla="*/ 292894 h 297656"/>
                <a:gd name="connsiteX8" fmla="*/ 933450 w 1304925"/>
                <a:gd name="connsiteY8" fmla="*/ 261938 h 297656"/>
                <a:gd name="connsiteX9" fmla="*/ 1083469 w 1304925"/>
                <a:gd name="connsiteY9" fmla="*/ 200025 h 297656"/>
                <a:gd name="connsiteX10" fmla="*/ 1219200 w 1304925"/>
                <a:gd name="connsiteY10" fmla="*/ 121444 h 297656"/>
                <a:gd name="connsiteX11" fmla="*/ 1304925 w 1304925"/>
                <a:gd name="connsiteY11" fmla="*/ 66675 h 297656"/>
                <a:gd name="connsiteX12" fmla="*/ 1281112 w 1304925"/>
                <a:gd name="connsiteY12" fmla="*/ 54769 h 297656"/>
                <a:gd name="connsiteX13" fmla="*/ 1245394 w 1304925"/>
                <a:gd name="connsiteY13" fmla="*/ 66675 h 297656"/>
                <a:gd name="connsiteX14" fmla="*/ 1193006 w 1304925"/>
                <a:gd name="connsiteY14" fmla="*/ 104775 h 297656"/>
                <a:gd name="connsiteX15" fmla="*/ 1169194 w 1304925"/>
                <a:gd name="connsiteY15" fmla="*/ 78581 h 297656"/>
                <a:gd name="connsiteX16" fmla="*/ 1088231 w 1304925"/>
                <a:gd name="connsiteY16" fmla="*/ 159544 h 297656"/>
                <a:gd name="connsiteX17" fmla="*/ 1057275 w 1304925"/>
                <a:gd name="connsiteY17" fmla="*/ 119063 h 297656"/>
                <a:gd name="connsiteX18" fmla="*/ 919162 w 1304925"/>
                <a:gd name="connsiteY18" fmla="*/ 238125 h 297656"/>
                <a:gd name="connsiteX19" fmla="*/ 885825 w 1304925"/>
                <a:gd name="connsiteY19" fmla="*/ 245269 h 297656"/>
                <a:gd name="connsiteX20" fmla="*/ 840581 w 1304925"/>
                <a:gd name="connsiteY20" fmla="*/ 214313 h 297656"/>
                <a:gd name="connsiteX21" fmla="*/ 771525 w 1304925"/>
                <a:gd name="connsiteY21" fmla="*/ 257175 h 297656"/>
                <a:gd name="connsiteX22" fmla="*/ 685800 w 1304925"/>
                <a:gd name="connsiteY22" fmla="*/ 230981 h 297656"/>
                <a:gd name="connsiteX23" fmla="*/ 645319 w 1304925"/>
                <a:gd name="connsiteY23" fmla="*/ 259556 h 297656"/>
                <a:gd name="connsiteX24" fmla="*/ 619125 w 1304925"/>
                <a:gd name="connsiteY24" fmla="*/ 230981 h 297656"/>
                <a:gd name="connsiteX25" fmla="*/ 583406 w 1304925"/>
                <a:gd name="connsiteY25" fmla="*/ 226219 h 297656"/>
                <a:gd name="connsiteX26" fmla="*/ 538162 w 1304925"/>
                <a:gd name="connsiteY26" fmla="*/ 209550 h 297656"/>
                <a:gd name="connsiteX27" fmla="*/ 473869 w 1304925"/>
                <a:gd name="connsiteY27" fmla="*/ 226219 h 297656"/>
                <a:gd name="connsiteX28" fmla="*/ 347662 w 1304925"/>
                <a:gd name="connsiteY28" fmla="*/ 171450 h 297656"/>
                <a:gd name="connsiteX29" fmla="*/ 285750 w 1304925"/>
                <a:gd name="connsiteY29" fmla="*/ 140494 h 297656"/>
                <a:gd name="connsiteX30" fmla="*/ 211931 w 1304925"/>
                <a:gd name="connsiteY30" fmla="*/ 116681 h 297656"/>
                <a:gd name="connsiteX31" fmla="*/ 116681 w 1304925"/>
                <a:gd name="connsiteY31" fmla="*/ 59531 h 297656"/>
                <a:gd name="connsiteX32" fmla="*/ 57150 w 1304925"/>
                <a:gd name="connsiteY32" fmla="*/ 16669 h 297656"/>
                <a:gd name="connsiteX33" fmla="*/ 0 w 1304925"/>
                <a:gd name="connsiteY33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66712 w 1304925"/>
                <a:gd name="connsiteY3" fmla="*/ 247650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569119 w 1304925"/>
                <a:gd name="connsiteY5" fmla="*/ 297656 h 297656"/>
                <a:gd name="connsiteX6" fmla="*/ 733425 w 1304925"/>
                <a:gd name="connsiteY6" fmla="*/ 292894 h 297656"/>
                <a:gd name="connsiteX7" fmla="*/ 933450 w 1304925"/>
                <a:gd name="connsiteY7" fmla="*/ 261938 h 297656"/>
                <a:gd name="connsiteX8" fmla="*/ 1083469 w 1304925"/>
                <a:gd name="connsiteY8" fmla="*/ 200025 h 297656"/>
                <a:gd name="connsiteX9" fmla="*/ 1219200 w 1304925"/>
                <a:gd name="connsiteY9" fmla="*/ 121444 h 297656"/>
                <a:gd name="connsiteX10" fmla="*/ 1304925 w 1304925"/>
                <a:gd name="connsiteY10" fmla="*/ 66675 h 297656"/>
                <a:gd name="connsiteX11" fmla="*/ 1281112 w 1304925"/>
                <a:gd name="connsiteY11" fmla="*/ 54769 h 297656"/>
                <a:gd name="connsiteX12" fmla="*/ 1245394 w 1304925"/>
                <a:gd name="connsiteY12" fmla="*/ 66675 h 297656"/>
                <a:gd name="connsiteX13" fmla="*/ 1193006 w 1304925"/>
                <a:gd name="connsiteY13" fmla="*/ 104775 h 297656"/>
                <a:gd name="connsiteX14" fmla="*/ 1169194 w 1304925"/>
                <a:gd name="connsiteY14" fmla="*/ 78581 h 297656"/>
                <a:gd name="connsiteX15" fmla="*/ 1088231 w 1304925"/>
                <a:gd name="connsiteY15" fmla="*/ 159544 h 297656"/>
                <a:gd name="connsiteX16" fmla="*/ 1057275 w 1304925"/>
                <a:gd name="connsiteY16" fmla="*/ 119063 h 297656"/>
                <a:gd name="connsiteX17" fmla="*/ 919162 w 1304925"/>
                <a:gd name="connsiteY17" fmla="*/ 238125 h 297656"/>
                <a:gd name="connsiteX18" fmla="*/ 885825 w 1304925"/>
                <a:gd name="connsiteY18" fmla="*/ 245269 h 297656"/>
                <a:gd name="connsiteX19" fmla="*/ 840581 w 1304925"/>
                <a:gd name="connsiteY19" fmla="*/ 214313 h 297656"/>
                <a:gd name="connsiteX20" fmla="*/ 771525 w 1304925"/>
                <a:gd name="connsiteY20" fmla="*/ 257175 h 297656"/>
                <a:gd name="connsiteX21" fmla="*/ 685800 w 1304925"/>
                <a:gd name="connsiteY21" fmla="*/ 230981 h 297656"/>
                <a:gd name="connsiteX22" fmla="*/ 645319 w 1304925"/>
                <a:gd name="connsiteY22" fmla="*/ 259556 h 297656"/>
                <a:gd name="connsiteX23" fmla="*/ 619125 w 1304925"/>
                <a:gd name="connsiteY23" fmla="*/ 230981 h 297656"/>
                <a:gd name="connsiteX24" fmla="*/ 583406 w 1304925"/>
                <a:gd name="connsiteY24" fmla="*/ 226219 h 297656"/>
                <a:gd name="connsiteX25" fmla="*/ 538162 w 1304925"/>
                <a:gd name="connsiteY25" fmla="*/ 209550 h 297656"/>
                <a:gd name="connsiteX26" fmla="*/ 473869 w 1304925"/>
                <a:gd name="connsiteY26" fmla="*/ 226219 h 297656"/>
                <a:gd name="connsiteX27" fmla="*/ 347662 w 1304925"/>
                <a:gd name="connsiteY27" fmla="*/ 171450 h 297656"/>
                <a:gd name="connsiteX28" fmla="*/ 285750 w 1304925"/>
                <a:gd name="connsiteY28" fmla="*/ 140494 h 297656"/>
                <a:gd name="connsiteX29" fmla="*/ 211931 w 1304925"/>
                <a:gd name="connsiteY29" fmla="*/ 116681 h 297656"/>
                <a:gd name="connsiteX30" fmla="*/ 116681 w 1304925"/>
                <a:gd name="connsiteY30" fmla="*/ 59531 h 297656"/>
                <a:gd name="connsiteX31" fmla="*/ 57150 w 1304925"/>
                <a:gd name="connsiteY31" fmla="*/ 16669 h 297656"/>
                <a:gd name="connsiteX32" fmla="*/ 0 w 1304925"/>
                <a:gd name="connsiteY32" fmla="*/ 0 h 297656"/>
                <a:gd name="connsiteX0" fmla="*/ 0 w 1304925"/>
                <a:gd name="connsiteY0" fmla="*/ 0 h 297656"/>
                <a:gd name="connsiteX1" fmla="*/ 80962 w 1304925"/>
                <a:gd name="connsiteY1" fmla="*/ 97631 h 297656"/>
                <a:gd name="connsiteX2" fmla="*/ 247650 w 1304925"/>
                <a:gd name="connsiteY2" fmla="*/ 202406 h 297656"/>
                <a:gd name="connsiteX3" fmla="*/ 383380 w 1304925"/>
                <a:gd name="connsiteY3" fmla="*/ 252413 h 297656"/>
                <a:gd name="connsiteX4" fmla="*/ 528637 w 1304925"/>
                <a:gd name="connsiteY4" fmla="*/ 297656 h 297656"/>
                <a:gd name="connsiteX5" fmla="*/ 733425 w 1304925"/>
                <a:gd name="connsiteY5" fmla="*/ 292894 h 297656"/>
                <a:gd name="connsiteX6" fmla="*/ 933450 w 1304925"/>
                <a:gd name="connsiteY6" fmla="*/ 261938 h 297656"/>
                <a:gd name="connsiteX7" fmla="*/ 1083469 w 1304925"/>
                <a:gd name="connsiteY7" fmla="*/ 200025 h 297656"/>
                <a:gd name="connsiteX8" fmla="*/ 1219200 w 1304925"/>
                <a:gd name="connsiteY8" fmla="*/ 121444 h 297656"/>
                <a:gd name="connsiteX9" fmla="*/ 1304925 w 1304925"/>
                <a:gd name="connsiteY9" fmla="*/ 66675 h 297656"/>
                <a:gd name="connsiteX10" fmla="*/ 1281112 w 1304925"/>
                <a:gd name="connsiteY10" fmla="*/ 54769 h 297656"/>
                <a:gd name="connsiteX11" fmla="*/ 1245394 w 1304925"/>
                <a:gd name="connsiteY11" fmla="*/ 66675 h 297656"/>
                <a:gd name="connsiteX12" fmla="*/ 1193006 w 1304925"/>
                <a:gd name="connsiteY12" fmla="*/ 104775 h 297656"/>
                <a:gd name="connsiteX13" fmla="*/ 1169194 w 1304925"/>
                <a:gd name="connsiteY13" fmla="*/ 78581 h 297656"/>
                <a:gd name="connsiteX14" fmla="*/ 1088231 w 1304925"/>
                <a:gd name="connsiteY14" fmla="*/ 159544 h 297656"/>
                <a:gd name="connsiteX15" fmla="*/ 1057275 w 1304925"/>
                <a:gd name="connsiteY15" fmla="*/ 119063 h 297656"/>
                <a:gd name="connsiteX16" fmla="*/ 919162 w 1304925"/>
                <a:gd name="connsiteY16" fmla="*/ 238125 h 297656"/>
                <a:gd name="connsiteX17" fmla="*/ 885825 w 1304925"/>
                <a:gd name="connsiteY17" fmla="*/ 245269 h 297656"/>
                <a:gd name="connsiteX18" fmla="*/ 840581 w 1304925"/>
                <a:gd name="connsiteY18" fmla="*/ 214313 h 297656"/>
                <a:gd name="connsiteX19" fmla="*/ 771525 w 1304925"/>
                <a:gd name="connsiteY19" fmla="*/ 257175 h 297656"/>
                <a:gd name="connsiteX20" fmla="*/ 685800 w 1304925"/>
                <a:gd name="connsiteY20" fmla="*/ 230981 h 297656"/>
                <a:gd name="connsiteX21" fmla="*/ 645319 w 1304925"/>
                <a:gd name="connsiteY21" fmla="*/ 259556 h 297656"/>
                <a:gd name="connsiteX22" fmla="*/ 619125 w 1304925"/>
                <a:gd name="connsiteY22" fmla="*/ 230981 h 297656"/>
                <a:gd name="connsiteX23" fmla="*/ 583406 w 1304925"/>
                <a:gd name="connsiteY23" fmla="*/ 226219 h 297656"/>
                <a:gd name="connsiteX24" fmla="*/ 538162 w 1304925"/>
                <a:gd name="connsiteY24" fmla="*/ 209550 h 297656"/>
                <a:gd name="connsiteX25" fmla="*/ 473869 w 1304925"/>
                <a:gd name="connsiteY25" fmla="*/ 226219 h 297656"/>
                <a:gd name="connsiteX26" fmla="*/ 347662 w 1304925"/>
                <a:gd name="connsiteY26" fmla="*/ 171450 h 297656"/>
                <a:gd name="connsiteX27" fmla="*/ 285750 w 1304925"/>
                <a:gd name="connsiteY27" fmla="*/ 140494 h 297656"/>
                <a:gd name="connsiteX28" fmla="*/ 211931 w 1304925"/>
                <a:gd name="connsiteY28" fmla="*/ 116681 h 297656"/>
                <a:gd name="connsiteX29" fmla="*/ 116681 w 1304925"/>
                <a:gd name="connsiteY29" fmla="*/ 59531 h 297656"/>
                <a:gd name="connsiteX30" fmla="*/ 57150 w 1304925"/>
                <a:gd name="connsiteY30" fmla="*/ 16669 h 297656"/>
                <a:gd name="connsiteX31" fmla="*/ 0 w 1304925"/>
                <a:gd name="connsiteY31" fmla="*/ 0 h 297656"/>
                <a:gd name="connsiteX0" fmla="*/ 0 w 1304925"/>
                <a:gd name="connsiteY0" fmla="*/ 0 h 307182"/>
                <a:gd name="connsiteX1" fmla="*/ 80962 w 1304925"/>
                <a:gd name="connsiteY1" fmla="*/ 97631 h 307182"/>
                <a:gd name="connsiteX2" fmla="*/ 247650 w 1304925"/>
                <a:gd name="connsiteY2" fmla="*/ 202406 h 307182"/>
                <a:gd name="connsiteX3" fmla="*/ 383380 w 1304925"/>
                <a:gd name="connsiteY3" fmla="*/ 252413 h 307182"/>
                <a:gd name="connsiteX4" fmla="*/ 528637 w 1304925"/>
                <a:gd name="connsiteY4" fmla="*/ 297656 h 307182"/>
                <a:gd name="connsiteX5" fmla="*/ 690562 w 1304925"/>
                <a:gd name="connsiteY5" fmla="*/ 307182 h 307182"/>
                <a:gd name="connsiteX6" fmla="*/ 933450 w 1304925"/>
                <a:gd name="connsiteY6" fmla="*/ 261938 h 307182"/>
                <a:gd name="connsiteX7" fmla="*/ 1083469 w 1304925"/>
                <a:gd name="connsiteY7" fmla="*/ 200025 h 307182"/>
                <a:gd name="connsiteX8" fmla="*/ 1219200 w 1304925"/>
                <a:gd name="connsiteY8" fmla="*/ 121444 h 307182"/>
                <a:gd name="connsiteX9" fmla="*/ 1304925 w 1304925"/>
                <a:gd name="connsiteY9" fmla="*/ 66675 h 307182"/>
                <a:gd name="connsiteX10" fmla="*/ 1281112 w 1304925"/>
                <a:gd name="connsiteY10" fmla="*/ 54769 h 307182"/>
                <a:gd name="connsiteX11" fmla="*/ 1245394 w 1304925"/>
                <a:gd name="connsiteY11" fmla="*/ 66675 h 307182"/>
                <a:gd name="connsiteX12" fmla="*/ 1193006 w 1304925"/>
                <a:gd name="connsiteY12" fmla="*/ 104775 h 307182"/>
                <a:gd name="connsiteX13" fmla="*/ 1169194 w 1304925"/>
                <a:gd name="connsiteY13" fmla="*/ 78581 h 307182"/>
                <a:gd name="connsiteX14" fmla="*/ 1088231 w 1304925"/>
                <a:gd name="connsiteY14" fmla="*/ 159544 h 307182"/>
                <a:gd name="connsiteX15" fmla="*/ 1057275 w 1304925"/>
                <a:gd name="connsiteY15" fmla="*/ 119063 h 307182"/>
                <a:gd name="connsiteX16" fmla="*/ 919162 w 1304925"/>
                <a:gd name="connsiteY16" fmla="*/ 238125 h 307182"/>
                <a:gd name="connsiteX17" fmla="*/ 885825 w 1304925"/>
                <a:gd name="connsiteY17" fmla="*/ 245269 h 307182"/>
                <a:gd name="connsiteX18" fmla="*/ 840581 w 1304925"/>
                <a:gd name="connsiteY18" fmla="*/ 214313 h 307182"/>
                <a:gd name="connsiteX19" fmla="*/ 771525 w 1304925"/>
                <a:gd name="connsiteY19" fmla="*/ 257175 h 307182"/>
                <a:gd name="connsiteX20" fmla="*/ 685800 w 1304925"/>
                <a:gd name="connsiteY20" fmla="*/ 230981 h 307182"/>
                <a:gd name="connsiteX21" fmla="*/ 645319 w 1304925"/>
                <a:gd name="connsiteY21" fmla="*/ 259556 h 307182"/>
                <a:gd name="connsiteX22" fmla="*/ 619125 w 1304925"/>
                <a:gd name="connsiteY22" fmla="*/ 230981 h 307182"/>
                <a:gd name="connsiteX23" fmla="*/ 583406 w 1304925"/>
                <a:gd name="connsiteY23" fmla="*/ 226219 h 307182"/>
                <a:gd name="connsiteX24" fmla="*/ 538162 w 1304925"/>
                <a:gd name="connsiteY24" fmla="*/ 209550 h 307182"/>
                <a:gd name="connsiteX25" fmla="*/ 473869 w 1304925"/>
                <a:gd name="connsiteY25" fmla="*/ 226219 h 307182"/>
                <a:gd name="connsiteX26" fmla="*/ 347662 w 1304925"/>
                <a:gd name="connsiteY26" fmla="*/ 171450 h 307182"/>
                <a:gd name="connsiteX27" fmla="*/ 285750 w 1304925"/>
                <a:gd name="connsiteY27" fmla="*/ 140494 h 307182"/>
                <a:gd name="connsiteX28" fmla="*/ 211931 w 1304925"/>
                <a:gd name="connsiteY28" fmla="*/ 116681 h 307182"/>
                <a:gd name="connsiteX29" fmla="*/ 116681 w 1304925"/>
                <a:gd name="connsiteY29" fmla="*/ 59531 h 307182"/>
                <a:gd name="connsiteX30" fmla="*/ 57150 w 1304925"/>
                <a:gd name="connsiteY30" fmla="*/ 16669 h 307182"/>
                <a:gd name="connsiteX31" fmla="*/ 0 w 1304925"/>
                <a:gd name="connsiteY31" fmla="*/ 0 h 307182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500"/>
                <a:gd name="connsiteX1" fmla="*/ 80962 w 1304925"/>
                <a:gd name="connsiteY1" fmla="*/ 97631 h 313500"/>
                <a:gd name="connsiteX2" fmla="*/ 247650 w 1304925"/>
                <a:gd name="connsiteY2" fmla="*/ 202406 h 313500"/>
                <a:gd name="connsiteX3" fmla="*/ 383380 w 1304925"/>
                <a:gd name="connsiteY3" fmla="*/ 252413 h 313500"/>
                <a:gd name="connsiteX4" fmla="*/ 528637 w 1304925"/>
                <a:gd name="connsiteY4" fmla="*/ 297656 h 313500"/>
                <a:gd name="connsiteX5" fmla="*/ 690562 w 1304925"/>
                <a:gd name="connsiteY5" fmla="*/ 307182 h 313500"/>
                <a:gd name="connsiteX6" fmla="*/ 933450 w 1304925"/>
                <a:gd name="connsiteY6" fmla="*/ 261938 h 313500"/>
                <a:gd name="connsiteX7" fmla="*/ 1083469 w 1304925"/>
                <a:gd name="connsiteY7" fmla="*/ 200025 h 313500"/>
                <a:gd name="connsiteX8" fmla="*/ 1219200 w 1304925"/>
                <a:gd name="connsiteY8" fmla="*/ 121444 h 313500"/>
                <a:gd name="connsiteX9" fmla="*/ 1304925 w 1304925"/>
                <a:gd name="connsiteY9" fmla="*/ 66675 h 313500"/>
                <a:gd name="connsiteX10" fmla="*/ 1281112 w 1304925"/>
                <a:gd name="connsiteY10" fmla="*/ 54769 h 313500"/>
                <a:gd name="connsiteX11" fmla="*/ 1245394 w 1304925"/>
                <a:gd name="connsiteY11" fmla="*/ 66675 h 313500"/>
                <a:gd name="connsiteX12" fmla="*/ 1193006 w 1304925"/>
                <a:gd name="connsiteY12" fmla="*/ 104775 h 313500"/>
                <a:gd name="connsiteX13" fmla="*/ 1169194 w 1304925"/>
                <a:gd name="connsiteY13" fmla="*/ 78581 h 313500"/>
                <a:gd name="connsiteX14" fmla="*/ 1088231 w 1304925"/>
                <a:gd name="connsiteY14" fmla="*/ 159544 h 313500"/>
                <a:gd name="connsiteX15" fmla="*/ 1057275 w 1304925"/>
                <a:gd name="connsiteY15" fmla="*/ 119063 h 313500"/>
                <a:gd name="connsiteX16" fmla="*/ 919162 w 1304925"/>
                <a:gd name="connsiteY16" fmla="*/ 238125 h 313500"/>
                <a:gd name="connsiteX17" fmla="*/ 885825 w 1304925"/>
                <a:gd name="connsiteY17" fmla="*/ 245269 h 313500"/>
                <a:gd name="connsiteX18" fmla="*/ 840581 w 1304925"/>
                <a:gd name="connsiteY18" fmla="*/ 214313 h 313500"/>
                <a:gd name="connsiteX19" fmla="*/ 771525 w 1304925"/>
                <a:gd name="connsiteY19" fmla="*/ 257175 h 313500"/>
                <a:gd name="connsiteX20" fmla="*/ 685800 w 1304925"/>
                <a:gd name="connsiteY20" fmla="*/ 230981 h 313500"/>
                <a:gd name="connsiteX21" fmla="*/ 645319 w 1304925"/>
                <a:gd name="connsiteY21" fmla="*/ 259556 h 313500"/>
                <a:gd name="connsiteX22" fmla="*/ 619125 w 1304925"/>
                <a:gd name="connsiteY22" fmla="*/ 230981 h 313500"/>
                <a:gd name="connsiteX23" fmla="*/ 583406 w 1304925"/>
                <a:gd name="connsiteY23" fmla="*/ 226219 h 313500"/>
                <a:gd name="connsiteX24" fmla="*/ 538162 w 1304925"/>
                <a:gd name="connsiteY24" fmla="*/ 209550 h 313500"/>
                <a:gd name="connsiteX25" fmla="*/ 473869 w 1304925"/>
                <a:gd name="connsiteY25" fmla="*/ 226219 h 313500"/>
                <a:gd name="connsiteX26" fmla="*/ 347662 w 1304925"/>
                <a:gd name="connsiteY26" fmla="*/ 171450 h 313500"/>
                <a:gd name="connsiteX27" fmla="*/ 285750 w 1304925"/>
                <a:gd name="connsiteY27" fmla="*/ 140494 h 313500"/>
                <a:gd name="connsiteX28" fmla="*/ 211931 w 1304925"/>
                <a:gd name="connsiteY28" fmla="*/ 116681 h 313500"/>
                <a:gd name="connsiteX29" fmla="*/ 116681 w 1304925"/>
                <a:gd name="connsiteY29" fmla="*/ 59531 h 313500"/>
                <a:gd name="connsiteX30" fmla="*/ 57150 w 1304925"/>
                <a:gd name="connsiteY30" fmla="*/ 16669 h 313500"/>
                <a:gd name="connsiteX31" fmla="*/ 0 w 1304925"/>
                <a:gd name="connsiteY31" fmla="*/ 0 h 313500"/>
                <a:gd name="connsiteX0" fmla="*/ 0 w 1304925"/>
                <a:gd name="connsiteY0" fmla="*/ 0 h 313446"/>
                <a:gd name="connsiteX1" fmla="*/ 80962 w 1304925"/>
                <a:gd name="connsiteY1" fmla="*/ 97631 h 313446"/>
                <a:gd name="connsiteX2" fmla="*/ 247650 w 1304925"/>
                <a:gd name="connsiteY2" fmla="*/ 202406 h 313446"/>
                <a:gd name="connsiteX3" fmla="*/ 383380 w 1304925"/>
                <a:gd name="connsiteY3" fmla="*/ 252413 h 313446"/>
                <a:gd name="connsiteX4" fmla="*/ 552450 w 1304925"/>
                <a:gd name="connsiteY4" fmla="*/ 307181 h 313446"/>
                <a:gd name="connsiteX5" fmla="*/ 690562 w 1304925"/>
                <a:gd name="connsiteY5" fmla="*/ 307182 h 313446"/>
                <a:gd name="connsiteX6" fmla="*/ 933450 w 1304925"/>
                <a:gd name="connsiteY6" fmla="*/ 261938 h 313446"/>
                <a:gd name="connsiteX7" fmla="*/ 1083469 w 1304925"/>
                <a:gd name="connsiteY7" fmla="*/ 200025 h 313446"/>
                <a:gd name="connsiteX8" fmla="*/ 1219200 w 1304925"/>
                <a:gd name="connsiteY8" fmla="*/ 121444 h 313446"/>
                <a:gd name="connsiteX9" fmla="*/ 1304925 w 1304925"/>
                <a:gd name="connsiteY9" fmla="*/ 66675 h 313446"/>
                <a:gd name="connsiteX10" fmla="*/ 1281112 w 1304925"/>
                <a:gd name="connsiteY10" fmla="*/ 54769 h 313446"/>
                <a:gd name="connsiteX11" fmla="*/ 1245394 w 1304925"/>
                <a:gd name="connsiteY11" fmla="*/ 66675 h 313446"/>
                <a:gd name="connsiteX12" fmla="*/ 1193006 w 1304925"/>
                <a:gd name="connsiteY12" fmla="*/ 104775 h 313446"/>
                <a:gd name="connsiteX13" fmla="*/ 1169194 w 1304925"/>
                <a:gd name="connsiteY13" fmla="*/ 78581 h 313446"/>
                <a:gd name="connsiteX14" fmla="*/ 1088231 w 1304925"/>
                <a:gd name="connsiteY14" fmla="*/ 159544 h 313446"/>
                <a:gd name="connsiteX15" fmla="*/ 1057275 w 1304925"/>
                <a:gd name="connsiteY15" fmla="*/ 119063 h 313446"/>
                <a:gd name="connsiteX16" fmla="*/ 919162 w 1304925"/>
                <a:gd name="connsiteY16" fmla="*/ 238125 h 313446"/>
                <a:gd name="connsiteX17" fmla="*/ 885825 w 1304925"/>
                <a:gd name="connsiteY17" fmla="*/ 245269 h 313446"/>
                <a:gd name="connsiteX18" fmla="*/ 840581 w 1304925"/>
                <a:gd name="connsiteY18" fmla="*/ 214313 h 313446"/>
                <a:gd name="connsiteX19" fmla="*/ 771525 w 1304925"/>
                <a:gd name="connsiteY19" fmla="*/ 257175 h 313446"/>
                <a:gd name="connsiteX20" fmla="*/ 685800 w 1304925"/>
                <a:gd name="connsiteY20" fmla="*/ 230981 h 313446"/>
                <a:gd name="connsiteX21" fmla="*/ 645319 w 1304925"/>
                <a:gd name="connsiteY21" fmla="*/ 259556 h 313446"/>
                <a:gd name="connsiteX22" fmla="*/ 619125 w 1304925"/>
                <a:gd name="connsiteY22" fmla="*/ 230981 h 313446"/>
                <a:gd name="connsiteX23" fmla="*/ 583406 w 1304925"/>
                <a:gd name="connsiteY23" fmla="*/ 226219 h 313446"/>
                <a:gd name="connsiteX24" fmla="*/ 538162 w 1304925"/>
                <a:gd name="connsiteY24" fmla="*/ 209550 h 313446"/>
                <a:gd name="connsiteX25" fmla="*/ 473869 w 1304925"/>
                <a:gd name="connsiteY25" fmla="*/ 226219 h 313446"/>
                <a:gd name="connsiteX26" fmla="*/ 347662 w 1304925"/>
                <a:gd name="connsiteY26" fmla="*/ 171450 h 313446"/>
                <a:gd name="connsiteX27" fmla="*/ 285750 w 1304925"/>
                <a:gd name="connsiteY27" fmla="*/ 140494 h 313446"/>
                <a:gd name="connsiteX28" fmla="*/ 211931 w 1304925"/>
                <a:gd name="connsiteY28" fmla="*/ 116681 h 313446"/>
                <a:gd name="connsiteX29" fmla="*/ 116681 w 1304925"/>
                <a:gd name="connsiteY29" fmla="*/ 59531 h 313446"/>
                <a:gd name="connsiteX30" fmla="*/ 57150 w 1304925"/>
                <a:gd name="connsiteY30" fmla="*/ 16669 h 313446"/>
                <a:gd name="connsiteX31" fmla="*/ 0 w 1304925"/>
                <a:gd name="connsiteY31" fmla="*/ 0 h 313446"/>
                <a:gd name="connsiteX0" fmla="*/ 0 w 1304925"/>
                <a:gd name="connsiteY0" fmla="*/ 0 h 312290"/>
                <a:gd name="connsiteX1" fmla="*/ 80962 w 1304925"/>
                <a:gd name="connsiteY1" fmla="*/ 97631 h 312290"/>
                <a:gd name="connsiteX2" fmla="*/ 247650 w 1304925"/>
                <a:gd name="connsiteY2" fmla="*/ 202406 h 312290"/>
                <a:gd name="connsiteX3" fmla="*/ 383380 w 1304925"/>
                <a:gd name="connsiteY3" fmla="*/ 252413 h 312290"/>
                <a:gd name="connsiteX4" fmla="*/ 552450 w 1304925"/>
                <a:gd name="connsiteY4" fmla="*/ 307181 h 312290"/>
                <a:gd name="connsiteX5" fmla="*/ 697706 w 1304925"/>
                <a:gd name="connsiteY5" fmla="*/ 304800 h 312290"/>
                <a:gd name="connsiteX6" fmla="*/ 933450 w 1304925"/>
                <a:gd name="connsiteY6" fmla="*/ 261938 h 312290"/>
                <a:gd name="connsiteX7" fmla="*/ 1083469 w 1304925"/>
                <a:gd name="connsiteY7" fmla="*/ 200025 h 312290"/>
                <a:gd name="connsiteX8" fmla="*/ 1219200 w 1304925"/>
                <a:gd name="connsiteY8" fmla="*/ 121444 h 312290"/>
                <a:gd name="connsiteX9" fmla="*/ 1304925 w 1304925"/>
                <a:gd name="connsiteY9" fmla="*/ 66675 h 312290"/>
                <a:gd name="connsiteX10" fmla="*/ 1281112 w 1304925"/>
                <a:gd name="connsiteY10" fmla="*/ 54769 h 312290"/>
                <a:gd name="connsiteX11" fmla="*/ 1245394 w 1304925"/>
                <a:gd name="connsiteY11" fmla="*/ 66675 h 312290"/>
                <a:gd name="connsiteX12" fmla="*/ 1193006 w 1304925"/>
                <a:gd name="connsiteY12" fmla="*/ 104775 h 312290"/>
                <a:gd name="connsiteX13" fmla="*/ 1169194 w 1304925"/>
                <a:gd name="connsiteY13" fmla="*/ 78581 h 312290"/>
                <a:gd name="connsiteX14" fmla="*/ 1088231 w 1304925"/>
                <a:gd name="connsiteY14" fmla="*/ 159544 h 312290"/>
                <a:gd name="connsiteX15" fmla="*/ 1057275 w 1304925"/>
                <a:gd name="connsiteY15" fmla="*/ 119063 h 312290"/>
                <a:gd name="connsiteX16" fmla="*/ 919162 w 1304925"/>
                <a:gd name="connsiteY16" fmla="*/ 238125 h 312290"/>
                <a:gd name="connsiteX17" fmla="*/ 885825 w 1304925"/>
                <a:gd name="connsiteY17" fmla="*/ 245269 h 312290"/>
                <a:gd name="connsiteX18" fmla="*/ 840581 w 1304925"/>
                <a:gd name="connsiteY18" fmla="*/ 214313 h 312290"/>
                <a:gd name="connsiteX19" fmla="*/ 771525 w 1304925"/>
                <a:gd name="connsiteY19" fmla="*/ 257175 h 312290"/>
                <a:gd name="connsiteX20" fmla="*/ 685800 w 1304925"/>
                <a:gd name="connsiteY20" fmla="*/ 230981 h 312290"/>
                <a:gd name="connsiteX21" fmla="*/ 645319 w 1304925"/>
                <a:gd name="connsiteY21" fmla="*/ 259556 h 312290"/>
                <a:gd name="connsiteX22" fmla="*/ 619125 w 1304925"/>
                <a:gd name="connsiteY22" fmla="*/ 230981 h 312290"/>
                <a:gd name="connsiteX23" fmla="*/ 583406 w 1304925"/>
                <a:gd name="connsiteY23" fmla="*/ 226219 h 312290"/>
                <a:gd name="connsiteX24" fmla="*/ 538162 w 1304925"/>
                <a:gd name="connsiteY24" fmla="*/ 209550 h 312290"/>
                <a:gd name="connsiteX25" fmla="*/ 473869 w 1304925"/>
                <a:gd name="connsiteY25" fmla="*/ 226219 h 312290"/>
                <a:gd name="connsiteX26" fmla="*/ 347662 w 1304925"/>
                <a:gd name="connsiteY26" fmla="*/ 171450 h 312290"/>
                <a:gd name="connsiteX27" fmla="*/ 285750 w 1304925"/>
                <a:gd name="connsiteY27" fmla="*/ 140494 h 312290"/>
                <a:gd name="connsiteX28" fmla="*/ 211931 w 1304925"/>
                <a:gd name="connsiteY28" fmla="*/ 116681 h 312290"/>
                <a:gd name="connsiteX29" fmla="*/ 116681 w 1304925"/>
                <a:gd name="connsiteY29" fmla="*/ 59531 h 312290"/>
                <a:gd name="connsiteX30" fmla="*/ 57150 w 1304925"/>
                <a:gd name="connsiteY30" fmla="*/ 16669 h 312290"/>
                <a:gd name="connsiteX31" fmla="*/ 0 w 1304925"/>
                <a:gd name="connsiteY31" fmla="*/ 0 h 312290"/>
                <a:gd name="connsiteX0" fmla="*/ 0 w 1304925"/>
                <a:gd name="connsiteY0" fmla="*/ 0 h 311945"/>
                <a:gd name="connsiteX1" fmla="*/ 80962 w 1304925"/>
                <a:gd name="connsiteY1" fmla="*/ 97631 h 311945"/>
                <a:gd name="connsiteX2" fmla="*/ 247650 w 1304925"/>
                <a:gd name="connsiteY2" fmla="*/ 202406 h 311945"/>
                <a:gd name="connsiteX3" fmla="*/ 383380 w 1304925"/>
                <a:gd name="connsiteY3" fmla="*/ 252413 h 311945"/>
                <a:gd name="connsiteX4" fmla="*/ 552450 w 1304925"/>
                <a:gd name="connsiteY4" fmla="*/ 307181 h 311945"/>
                <a:gd name="connsiteX5" fmla="*/ 697706 w 1304925"/>
                <a:gd name="connsiteY5" fmla="*/ 304800 h 311945"/>
                <a:gd name="connsiteX6" fmla="*/ 933450 w 1304925"/>
                <a:gd name="connsiteY6" fmla="*/ 269081 h 311945"/>
                <a:gd name="connsiteX7" fmla="*/ 1083469 w 1304925"/>
                <a:gd name="connsiteY7" fmla="*/ 200025 h 311945"/>
                <a:gd name="connsiteX8" fmla="*/ 1219200 w 1304925"/>
                <a:gd name="connsiteY8" fmla="*/ 121444 h 311945"/>
                <a:gd name="connsiteX9" fmla="*/ 1304925 w 1304925"/>
                <a:gd name="connsiteY9" fmla="*/ 66675 h 311945"/>
                <a:gd name="connsiteX10" fmla="*/ 1281112 w 1304925"/>
                <a:gd name="connsiteY10" fmla="*/ 54769 h 311945"/>
                <a:gd name="connsiteX11" fmla="*/ 1245394 w 1304925"/>
                <a:gd name="connsiteY11" fmla="*/ 66675 h 311945"/>
                <a:gd name="connsiteX12" fmla="*/ 1193006 w 1304925"/>
                <a:gd name="connsiteY12" fmla="*/ 104775 h 311945"/>
                <a:gd name="connsiteX13" fmla="*/ 1169194 w 1304925"/>
                <a:gd name="connsiteY13" fmla="*/ 78581 h 311945"/>
                <a:gd name="connsiteX14" fmla="*/ 1088231 w 1304925"/>
                <a:gd name="connsiteY14" fmla="*/ 159544 h 311945"/>
                <a:gd name="connsiteX15" fmla="*/ 1057275 w 1304925"/>
                <a:gd name="connsiteY15" fmla="*/ 119063 h 311945"/>
                <a:gd name="connsiteX16" fmla="*/ 919162 w 1304925"/>
                <a:gd name="connsiteY16" fmla="*/ 238125 h 311945"/>
                <a:gd name="connsiteX17" fmla="*/ 885825 w 1304925"/>
                <a:gd name="connsiteY17" fmla="*/ 245269 h 311945"/>
                <a:gd name="connsiteX18" fmla="*/ 840581 w 1304925"/>
                <a:gd name="connsiteY18" fmla="*/ 214313 h 311945"/>
                <a:gd name="connsiteX19" fmla="*/ 771525 w 1304925"/>
                <a:gd name="connsiteY19" fmla="*/ 257175 h 311945"/>
                <a:gd name="connsiteX20" fmla="*/ 685800 w 1304925"/>
                <a:gd name="connsiteY20" fmla="*/ 230981 h 311945"/>
                <a:gd name="connsiteX21" fmla="*/ 645319 w 1304925"/>
                <a:gd name="connsiteY21" fmla="*/ 259556 h 311945"/>
                <a:gd name="connsiteX22" fmla="*/ 619125 w 1304925"/>
                <a:gd name="connsiteY22" fmla="*/ 230981 h 311945"/>
                <a:gd name="connsiteX23" fmla="*/ 583406 w 1304925"/>
                <a:gd name="connsiteY23" fmla="*/ 226219 h 311945"/>
                <a:gd name="connsiteX24" fmla="*/ 538162 w 1304925"/>
                <a:gd name="connsiteY24" fmla="*/ 209550 h 311945"/>
                <a:gd name="connsiteX25" fmla="*/ 473869 w 1304925"/>
                <a:gd name="connsiteY25" fmla="*/ 226219 h 311945"/>
                <a:gd name="connsiteX26" fmla="*/ 347662 w 1304925"/>
                <a:gd name="connsiteY26" fmla="*/ 171450 h 311945"/>
                <a:gd name="connsiteX27" fmla="*/ 285750 w 1304925"/>
                <a:gd name="connsiteY27" fmla="*/ 140494 h 311945"/>
                <a:gd name="connsiteX28" fmla="*/ 211931 w 1304925"/>
                <a:gd name="connsiteY28" fmla="*/ 116681 h 311945"/>
                <a:gd name="connsiteX29" fmla="*/ 116681 w 1304925"/>
                <a:gd name="connsiteY29" fmla="*/ 59531 h 311945"/>
                <a:gd name="connsiteX30" fmla="*/ 57150 w 1304925"/>
                <a:gd name="connsiteY30" fmla="*/ 16669 h 311945"/>
                <a:gd name="connsiteX31" fmla="*/ 0 w 1304925"/>
                <a:gd name="connsiteY31" fmla="*/ 0 h 311945"/>
                <a:gd name="connsiteX0" fmla="*/ 0 w 1304925"/>
                <a:gd name="connsiteY0" fmla="*/ 0 h 311945"/>
                <a:gd name="connsiteX1" fmla="*/ 90487 w 1304925"/>
                <a:gd name="connsiteY1" fmla="*/ 100012 h 311945"/>
                <a:gd name="connsiteX2" fmla="*/ 247650 w 1304925"/>
                <a:gd name="connsiteY2" fmla="*/ 202406 h 311945"/>
                <a:gd name="connsiteX3" fmla="*/ 383380 w 1304925"/>
                <a:gd name="connsiteY3" fmla="*/ 252413 h 311945"/>
                <a:gd name="connsiteX4" fmla="*/ 552450 w 1304925"/>
                <a:gd name="connsiteY4" fmla="*/ 307181 h 311945"/>
                <a:gd name="connsiteX5" fmla="*/ 697706 w 1304925"/>
                <a:gd name="connsiteY5" fmla="*/ 304800 h 311945"/>
                <a:gd name="connsiteX6" fmla="*/ 933450 w 1304925"/>
                <a:gd name="connsiteY6" fmla="*/ 269081 h 311945"/>
                <a:gd name="connsiteX7" fmla="*/ 1083469 w 1304925"/>
                <a:gd name="connsiteY7" fmla="*/ 200025 h 311945"/>
                <a:gd name="connsiteX8" fmla="*/ 1219200 w 1304925"/>
                <a:gd name="connsiteY8" fmla="*/ 121444 h 311945"/>
                <a:gd name="connsiteX9" fmla="*/ 1304925 w 1304925"/>
                <a:gd name="connsiteY9" fmla="*/ 66675 h 311945"/>
                <a:gd name="connsiteX10" fmla="*/ 1281112 w 1304925"/>
                <a:gd name="connsiteY10" fmla="*/ 54769 h 311945"/>
                <a:gd name="connsiteX11" fmla="*/ 1245394 w 1304925"/>
                <a:gd name="connsiteY11" fmla="*/ 66675 h 311945"/>
                <a:gd name="connsiteX12" fmla="*/ 1193006 w 1304925"/>
                <a:gd name="connsiteY12" fmla="*/ 104775 h 311945"/>
                <a:gd name="connsiteX13" fmla="*/ 1169194 w 1304925"/>
                <a:gd name="connsiteY13" fmla="*/ 78581 h 311945"/>
                <a:gd name="connsiteX14" fmla="*/ 1088231 w 1304925"/>
                <a:gd name="connsiteY14" fmla="*/ 159544 h 311945"/>
                <a:gd name="connsiteX15" fmla="*/ 1057275 w 1304925"/>
                <a:gd name="connsiteY15" fmla="*/ 119063 h 311945"/>
                <a:gd name="connsiteX16" fmla="*/ 919162 w 1304925"/>
                <a:gd name="connsiteY16" fmla="*/ 238125 h 311945"/>
                <a:gd name="connsiteX17" fmla="*/ 885825 w 1304925"/>
                <a:gd name="connsiteY17" fmla="*/ 245269 h 311945"/>
                <a:gd name="connsiteX18" fmla="*/ 840581 w 1304925"/>
                <a:gd name="connsiteY18" fmla="*/ 214313 h 311945"/>
                <a:gd name="connsiteX19" fmla="*/ 771525 w 1304925"/>
                <a:gd name="connsiteY19" fmla="*/ 257175 h 311945"/>
                <a:gd name="connsiteX20" fmla="*/ 685800 w 1304925"/>
                <a:gd name="connsiteY20" fmla="*/ 230981 h 311945"/>
                <a:gd name="connsiteX21" fmla="*/ 645319 w 1304925"/>
                <a:gd name="connsiteY21" fmla="*/ 259556 h 311945"/>
                <a:gd name="connsiteX22" fmla="*/ 619125 w 1304925"/>
                <a:gd name="connsiteY22" fmla="*/ 230981 h 311945"/>
                <a:gd name="connsiteX23" fmla="*/ 583406 w 1304925"/>
                <a:gd name="connsiteY23" fmla="*/ 226219 h 311945"/>
                <a:gd name="connsiteX24" fmla="*/ 538162 w 1304925"/>
                <a:gd name="connsiteY24" fmla="*/ 209550 h 311945"/>
                <a:gd name="connsiteX25" fmla="*/ 473869 w 1304925"/>
                <a:gd name="connsiteY25" fmla="*/ 226219 h 311945"/>
                <a:gd name="connsiteX26" fmla="*/ 347662 w 1304925"/>
                <a:gd name="connsiteY26" fmla="*/ 171450 h 311945"/>
                <a:gd name="connsiteX27" fmla="*/ 285750 w 1304925"/>
                <a:gd name="connsiteY27" fmla="*/ 140494 h 311945"/>
                <a:gd name="connsiteX28" fmla="*/ 211931 w 1304925"/>
                <a:gd name="connsiteY28" fmla="*/ 116681 h 311945"/>
                <a:gd name="connsiteX29" fmla="*/ 116681 w 1304925"/>
                <a:gd name="connsiteY29" fmla="*/ 59531 h 311945"/>
                <a:gd name="connsiteX30" fmla="*/ 57150 w 1304925"/>
                <a:gd name="connsiteY30" fmla="*/ 16669 h 311945"/>
                <a:gd name="connsiteX31" fmla="*/ 0 w 1304925"/>
                <a:gd name="connsiteY31" fmla="*/ 0 h 311945"/>
                <a:gd name="connsiteX0" fmla="*/ 0 w 1304925"/>
                <a:gd name="connsiteY0" fmla="*/ 0 h 307868"/>
                <a:gd name="connsiteX1" fmla="*/ 90487 w 1304925"/>
                <a:gd name="connsiteY1" fmla="*/ 100012 h 307868"/>
                <a:gd name="connsiteX2" fmla="*/ 247650 w 1304925"/>
                <a:gd name="connsiteY2" fmla="*/ 202406 h 307868"/>
                <a:gd name="connsiteX3" fmla="*/ 383380 w 1304925"/>
                <a:gd name="connsiteY3" fmla="*/ 252413 h 307868"/>
                <a:gd name="connsiteX4" fmla="*/ 554832 w 1304925"/>
                <a:gd name="connsiteY4" fmla="*/ 300038 h 307868"/>
                <a:gd name="connsiteX5" fmla="*/ 697706 w 1304925"/>
                <a:gd name="connsiteY5" fmla="*/ 304800 h 307868"/>
                <a:gd name="connsiteX6" fmla="*/ 933450 w 1304925"/>
                <a:gd name="connsiteY6" fmla="*/ 269081 h 307868"/>
                <a:gd name="connsiteX7" fmla="*/ 1083469 w 1304925"/>
                <a:gd name="connsiteY7" fmla="*/ 200025 h 307868"/>
                <a:gd name="connsiteX8" fmla="*/ 1219200 w 1304925"/>
                <a:gd name="connsiteY8" fmla="*/ 121444 h 307868"/>
                <a:gd name="connsiteX9" fmla="*/ 1304925 w 1304925"/>
                <a:gd name="connsiteY9" fmla="*/ 66675 h 307868"/>
                <a:gd name="connsiteX10" fmla="*/ 1281112 w 1304925"/>
                <a:gd name="connsiteY10" fmla="*/ 54769 h 307868"/>
                <a:gd name="connsiteX11" fmla="*/ 1245394 w 1304925"/>
                <a:gd name="connsiteY11" fmla="*/ 66675 h 307868"/>
                <a:gd name="connsiteX12" fmla="*/ 1193006 w 1304925"/>
                <a:gd name="connsiteY12" fmla="*/ 104775 h 307868"/>
                <a:gd name="connsiteX13" fmla="*/ 1169194 w 1304925"/>
                <a:gd name="connsiteY13" fmla="*/ 78581 h 307868"/>
                <a:gd name="connsiteX14" fmla="*/ 1088231 w 1304925"/>
                <a:gd name="connsiteY14" fmla="*/ 159544 h 307868"/>
                <a:gd name="connsiteX15" fmla="*/ 1057275 w 1304925"/>
                <a:gd name="connsiteY15" fmla="*/ 119063 h 307868"/>
                <a:gd name="connsiteX16" fmla="*/ 919162 w 1304925"/>
                <a:gd name="connsiteY16" fmla="*/ 238125 h 307868"/>
                <a:gd name="connsiteX17" fmla="*/ 885825 w 1304925"/>
                <a:gd name="connsiteY17" fmla="*/ 245269 h 307868"/>
                <a:gd name="connsiteX18" fmla="*/ 840581 w 1304925"/>
                <a:gd name="connsiteY18" fmla="*/ 214313 h 307868"/>
                <a:gd name="connsiteX19" fmla="*/ 771525 w 1304925"/>
                <a:gd name="connsiteY19" fmla="*/ 257175 h 307868"/>
                <a:gd name="connsiteX20" fmla="*/ 685800 w 1304925"/>
                <a:gd name="connsiteY20" fmla="*/ 230981 h 307868"/>
                <a:gd name="connsiteX21" fmla="*/ 645319 w 1304925"/>
                <a:gd name="connsiteY21" fmla="*/ 259556 h 307868"/>
                <a:gd name="connsiteX22" fmla="*/ 619125 w 1304925"/>
                <a:gd name="connsiteY22" fmla="*/ 230981 h 307868"/>
                <a:gd name="connsiteX23" fmla="*/ 583406 w 1304925"/>
                <a:gd name="connsiteY23" fmla="*/ 226219 h 307868"/>
                <a:gd name="connsiteX24" fmla="*/ 538162 w 1304925"/>
                <a:gd name="connsiteY24" fmla="*/ 209550 h 307868"/>
                <a:gd name="connsiteX25" fmla="*/ 473869 w 1304925"/>
                <a:gd name="connsiteY25" fmla="*/ 226219 h 307868"/>
                <a:gd name="connsiteX26" fmla="*/ 347662 w 1304925"/>
                <a:gd name="connsiteY26" fmla="*/ 171450 h 307868"/>
                <a:gd name="connsiteX27" fmla="*/ 285750 w 1304925"/>
                <a:gd name="connsiteY27" fmla="*/ 140494 h 307868"/>
                <a:gd name="connsiteX28" fmla="*/ 211931 w 1304925"/>
                <a:gd name="connsiteY28" fmla="*/ 116681 h 307868"/>
                <a:gd name="connsiteX29" fmla="*/ 116681 w 1304925"/>
                <a:gd name="connsiteY29" fmla="*/ 59531 h 307868"/>
                <a:gd name="connsiteX30" fmla="*/ 57150 w 1304925"/>
                <a:gd name="connsiteY30" fmla="*/ 16669 h 307868"/>
                <a:gd name="connsiteX31" fmla="*/ 0 w 1304925"/>
                <a:gd name="connsiteY31" fmla="*/ 0 h 307868"/>
                <a:gd name="connsiteX0" fmla="*/ 0 w 1304925"/>
                <a:gd name="connsiteY0" fmla="*/ 0 h 307868"/>
                <a:gd name="connsiteX1" fmla="*/ 90487 w 1304925"/>
                <a:gd name="connsiteY1" fmla="*/ 100012 h 307868"/>
                <a:gd name="connsiteX2" fmla="*/ 247650 w 1304925"/>
                <a:gd name="connsiteY2" fmla="*/ 202406 h 307868"/>
                <a:gd name="connsiteX3" fmla="*/ 383380 w 1304925"/>
                <a:gd name="connsiteY3" fmla="*/ 252413 h 307868"/>
                <a:gd name="connsiteX4" fmla="*/ 554832 w 1304925"/>
                <a:gd name="connsiteY4" fmla="*/ 300038 h 307868"/>
                <a:gd name="connsiteX5" fmla="*/ 697706 w 1304925"/>
                <a:gd name="connsiteY5" fmla="*/ 304800 h 307868"/>
                <a:gd name="connsiteX6" fmla="*/ 933450 w 1304925"/>
                <a:gd name="connsiteY6" fmla="*/ 269081 h 307868"/>
                <a:gd name="connsiteX7" fmla="*/ 1083469 w 1304925"/>
                <a:gd name="connsiteY7" fmla="*/ 200025 h 307868"/>
                <a:gd name="connsiteX8" fmla="*/ 1219200 w 1304925"/>
                <a:gd name="connsiteY8" fmla="*/ 121444 h 307868"/>
                <a:gd name="connsiteX9" fmla="*/ 1304925 w 1304925"/>
                <a:gd name="connsiteY9" fmla="*/ 66675 h 307868"/>
                <a:gd name="connsiteX10" fmla="*/ 1281112 w 1304925"/>
                <a:gd name="connsiteY10" fmla="*/ 54769 h 307868"/>
                <a:gd name="connsiteX11" fmla="*/ 1245394 w 1304925"/>
                <a:gd name="connsiteY11" fmla="*/ 66675 h 307868"/>
                <a:gd name="connsiteX12" fmla="*/ 1193006 w 1304925"/>
                <a:gd name="connsiteY12" fmla="*/ 104775 h 307868"/>
                <a:gd name="connsiteX13" fmla="*/ 1169194 w 1304925"/>
                <a:gd name="connsiteY13" fmla="*/ 78581 h 307868"/>
                <a:gd name="connsiteX14" fmla="*/ 1088231 w 1304925"/>
                <a:gd name="connsiteY14" fmla="*/ 159544 h 307868"/>
                <a:gd name="connsiteX15" fmla="*/ 1057275 w 1304925"/>
                <a:gd name="connsiteY15" fmla="*/ 119063 h 307868"/>
                <a:gd name="connsiteX16" fmla="*/ 919162 w 1304925"/>
                <a:gd name="connsiteY16" fmla="*/ 238125 h 307868"/>
                <a:gd name="connsiteX17" fmla="*/ 885825 w 1304925"/>
                <a:gd name="connsiteY17" fmla="*/ 245269 h 307868"/>
                <a:gd name="connsiteX18" fmla="*/ 840581 w 1304925"/>
                <a:gd name="connsiteY18" fmla="*/ 214313 h 307868"/>
                <a:gd name="connsiteX19" fmla="*/ 771525 w 1304925"/>
                <a:gd name="connsiteY19" fmla="*/ 257175 h 307868"/>
                <a:gd name="connsiteX20" fmla="*/ 685800 w 1304925"/>
                <a:gd name="connsiteY20" fmla="*/ 230981 h 307868"/>
                <a:gd name="connsiteX21" fmla="*/ 645319 w 1304925"/>
                <a:gd name="connsiteY21" fmla="*/ 259556 h 307868"/>
                <a:gd name="connsiteX22" fmla="*/ 619125 w 1304925"/>
                <a:gd name="connsiteY22" fmla="*/ 230981 h 307868"/>
                <a:gd name="connsiteX23" fmla="*/ 583406 w 1304925"/>
                <a:gd name="connsiteY23" fmla="*/ 226219 h 307868"/>
                <a:gd name="connsiteX24" fmla="*/ 538162 w 1304925"/>
                <a:gd name="connsiteY24" fmla="*/ 209550 h 307868"/>
                <a:gd name="connsiteX25" fmla="*/ 473869 w 1304925"/>
                <a:gd name="connsiteY25" fmla="*/ 226219 h 307868"/>
                <a:gd name="connsiteX26" fmla="*/ 347662 w 1304925"/>
                <a:gd name="connsiteY26" fmla="*/ 171450 h 307868"/>
                <a:gd name="connsiteX27" fmla="*/ 285750 w 1304925"/>
                <a:gd name="connsiteY27" fmla="*/ 140494 h 307868"/>
                <a:gd name="connsiteX28" fmla="*/ 211931 w 1304925"/>
                <a:gd name="connsiteY28" fmla="*/ 116681 h 307868"/>
                <a:gd name="connsiteX29" fmla="*/ 116681 w 1304925"/>
                <a:gd name="connsiteY29" fmla="*/ 59531 h 307868"/>
                <a:gd name="connsiteX30" fmla="*/ 57150 w 1304925"/>
                <a:gd name="connsiteY30" fmla="*/ 16669 h 307868"/>
                <a:gd name="connsiteX31" fmla="*/ 0 w 1304925"/>
                <a:gd name="connsiteY31" fmla="*/ 0 h 30786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48138 w 1305413"/>
                <a:gd name="connsiteY2" fmla="*/ 207066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2528"/>
                <a:gd name="connsiteX1" fmla="*/ 90975 w 1305413"/>
                <a:gd name="connsiteY1" fmla="*/ 104672 h 312528"/>
                <a:gd name="connsiteX2" fmla="*/ 260045 w 1305413"/>
                <a:gd name="connsiteY2" fmla="*/ 209447 h 312528"/>
                <a:gd name="connsiteX3" fmla="*/ 383868 w 1305413"/>
                <a:gd name="connsiteY3" fmla="*/ 257073 h 312528"/>
                <a:gd name="connsiteX4" fmla="*/ 555320 w 1305413"/>
                <a:gd name="connsiteY4" fmla="*/ 304698 h 312528"/>
                <a:gd name="connsiteX5" fmla="*/ 698194 w 1305413"/>
                <a:gd name="connsiteY5" fmla="*/ 309460 h 312528"/>
                <a:gd name="connsiteX6" fmla="*/ 933938 w 1305413"/>
                <a:gd name="connsiteY6" fmla="*/ 273741 h 312528"/>
                <a:gd name="connsiteX7" fmla="*/ 1083957 w 1305413"/>
                <a:gd name="connsiteY7" fmla="*/ 204685 h 312528"/>
                <a:gd name="connsiteX8" fmla="*/ 1219688 w 1305413"/>
                <a:gd name="connsiteY8" fmla="*/ 126104 h 312528"/>
                <a:gd name="connsiteX9" fmla="*/ 1305413 w 1305413"/>
                <a:gd name="connsiteY9" fmla="*/ 71335 h 312528"/>
                <a:gd name="connsiteX10" fmla="*/ 1281600 w 1305413"/>
                <a:gd name="connsiteY10" fmla="*/ 59429 h 312528"/>
                <a:gd name="connsiteX11" fmla="*/ 1245882 w 1305413"/>
                <a:gd name="connsiteY11" fmla="*/ 71335 h 312528"/>
                <a:gd name="connsiteX12" fmla="*/ 1193494 w 1305413"/>
                <a:gd name="connsiteY12" fmla="*/ 109435 h 312528"/>
                <a:gd name="connsiteX13" fmla="*/ 1169682 w 1305413"/>
                <a:gd name="connsiteY13" fmla="*/ 83241 h 312528"/>
                <a:gd name="connsiteX14" fmla="*/ 1088719 w 1305413"/>
                <a:gd name="connsiteY14" fmla="*/ 164204 h 312528"/>
                <a:gd name="connsiteX15" fmla="*/ 1057763 w 1305413"/>
                <a:gd name="connsiteY15" fmla="*/ 123723 h 312528"/>
                <a:gd name="connsiteX16" fmla="*/ 919650 w 1305413"/>
                <a:gd name="connsiteY16" fmla="*/ 242785 h 312528"/>
                <a:gd name="connsiteX17" fmla="*/ 886313 w 1305413"/>
                <a:gd name="connsiteY17" fmla="*/ 249929 h 312528"/>
                <a:gd name="connsiteX18" fmla="*/ 841069 w 1305413"/>
                <a:gd name="connsiteY18" fmla="*/ 218973 h 312528"/>
                <a:gd name="connsiteX19" fmla="*/ 772013 w 1305413"/>
                <a:gd name="connsiteY19" fmla="*/ 261835 h 312528"/>
                <a:gd name="connsiteX20" fmla="*/ 686288 w 1305413"/>
                <a:gd name="connsiteY20" fmla="*/ 235641 h 312528"/>
                <a:gd name="connsiteX21" fmla="*/ 645807 w 1305413"/>
                <a:gd name="connsiteY21" fmla="*/ 264216 h 312528"/>
                <a:gd name="connsiteX22" fmla="*/ 619613 w 1305413"/>
                <a:gd name="connsiteY22" fmla="*/ 235641 h 312528"/>
                <a:gd name="connsiteX23" fmla="*/ 583894 w 1305413"/>
                <a:gd name="connsiteY23" fmla="*/ 230879 h 312528"/>
                <a:gd name="connsiteX24" fmla="*/ 538650 w 1305413"/>
                <a:gd name="connsiteY24" fmla="*/ 214210 h 312528"/>
                <a:gd name="connsiteX25" fmla="*/ 474357 w 1305413"/>
                <a:gd name="connsiteY25" fmla="*/ 230879 h 312528"/>
                <a:gd name="connsiteX26" fmla="*/ 348150 w 1305413"/>
                <a:gd name="connsiteY26" fmla="*/ 176110 h 312528"/>
                <a:gd name="connsiteX27" fmla="*/ 286238 w 1305413"/>
                <a:gd name="connsiteY27" fmla="*/ 145154 h 312528"/>
                <a:gd name="connsiteX28" fmla="*/ 212419 w 1305413"/>
                <a:gd name="connsiteY28" fmla="*/ 121341 h 312528"/>
                <a:gd name="connsiteX29" fmla="*/ 117169 w 1305413"/>
                <a:gd name="connsiteY29" fmla="*/ 64191 h 312528"/>
                <a:gd name="connsiteX30" fmla="*/ 57638 w 1305413"/>
                <a:gd name="connsiteY30" fmla="*/ 21329 h 312528"/>
                <a:gd name="connsiteX31" fmla="*/ 488 w 1305413"/>
                <a:gd name="connsiteY31" fmla="*/ 4660 h 312528"/>
                <a:gd name="connsiteX0" fmla="*/ 488 w 1305413"/>
                <a:gd name="connsiteY0" fmla="*/ 4660 h 313126"/>
                <a:gd name="connsiteX1" fmla="*/ 90975 w 1305413"/>
                <a:gd name="connsiteY1" fmla="*/ 104672 h 313126"/>
                <a:gd name="connsiteX2" fmla="*/ 260045 w 1305413"/>
                <a:gd name="connsiteY2" fmla="*/ 209447 h 313126"/>
                <a:gd name="connsiteX3" fmla="*/ 405299 w 1305413"/>
                <a:gd name="connsiteY3" fmla="*/ 245167 h 313126"/>
                <a:gd name="connsiteX4" fmla="*/ 555320 w 1305413"/>
                <a:gd name="connsiteY4" fmla="*/ 304698 h 313126"/>
                <a:gd name="connsiteX5" fmla="*/ 698194 w 1305413"/>
                <a:gd name="connsiteY5" fmla="*/ 309460 h 313126"/>
                <a:gd name="connsiteX6" fmla="*/ 933938 w 1305413"/>
                <a:gd name="connsiteY6" fmla="*/ 273741 h 313126"/>
                <a:gd name="connsiteX7" fmla="*/ 1083957 w 1305413"/>
                <a:gd name="connsiteY7" fmla="*/ 204685 h 313126"/>
                <a:gd name="connsiteX8" fmla="*/ 1219688 w 1305413"/>
                <a:gd name="connsiteY8" fmla="*/ 126104 h 313126"/>
                <a:gd name="connsiteX9" fmla="*/ 1305413 w 1305413"/>
                <a:gd name="connsiteY9" fmla="*/ 71335 h 313126"/>
                <a:gd name="connsiteX10" fmla="*/ 1281600 w 1305413"/>
                <a:gd name="connsiteY10" fmla="*/ 59429 h 313126"/>
                <a:gd name="connsiteX11" fmla="*/ 1245882 w 1305413"/>
                <a:gd name="connsiteY11" fmla="*/ 71335 h 313126"/>
                <a:gd name="connsiteX12" fmla="*/ 1193494 w 1305413"/>
                <a:gd name="connsiteY12" fmla="*/ 109435 h 313126"/>
                <a:gd name="connsiteX13" fmla="*/ 1169682 w 1305413"/>
                <a:gd name="connsiteY13" fmla="*/ 83241 h 313126"/>
                <a:gd name="connsiteX14" fmla="*/ 1088719 w 1305413"/>
                <a:gd name="connsiteY14" fmla="*/ 164204 h 313126"/>
                <a:gd name="connsiteX15" fmla="*/ 1057763 w 1305413"/>
                <a:gd name="connsiteY15" fmla="*/ 123723 h 313126"/>
                <a:gd name="connsiteX16" fmla="*/ 919650 w 1305413"/>
                <a:gd name="connsiteY16" fmla="*/ 242785 h 313126"/>
                <a:gd name="connsiteX17" fmla="*/ 886313 w 1305413"/>
                <a:gd name="connsiteY17" fmla="*/ 249929 h 313126"/>
                <a:gd name="connsiteX18" fmla="*/ 841069 w 1305413"/>
                <a:gd name="connsiteY18" fmla="*/ 218973 h 313126"/>
                <a:gd name="connsiteX19" fmla="*/ 772013 w 1305413"/>
                <a:gd name="connsiteY19" fmla="*/ 261835 h 313126"/>
                <a:gd name="connsiteX20" fmla="*/ 686288 w 1305413"/>
                <a:gd name="connsiteY20" fmla="*/ 235641 h 313126"/>
                <a:gd name="connsiteX21" fmla="*/ 645807 w 1305413"/>
                <a:gd name="connsiteY21" fmla="*/ 264216 h 313126"/>
                <a:gd name="connsiteX22" fmla="*/ 619613 w 1305413"/>
                <a:gd name="connsiteY22" fmla="*/ 235641 h 313126"/>
                <a:gd name="connsiteX23" fmla="*/ 583894 w 1305413"/>
                <a:gd name="connsiteY23" fmla="*/ 230879 h 313126"/>
                <a:gd name="connsiteX24" fmla="*/ 538650 w 1305413"/>
                <a:gd name="connsiteY24" fmla="*/ 214210 h 313126"/>
                <a:gd name="connsiteX25" fmla="*/ 474357 w 1305413"/>
                <a:gd name="connsiteY25" fmla="*/ 230879 h 313126"/>
                <a:gd name="connsiteX26" fmla="*/ 348150 w 1305413"/>
                <a:gd name="connsiteY26" fmla="*/ 176110 h 313126"/>
                <a:gd name="connsiteX27" fmla="*/ 286238 w 1305413"/>
                <a:gd name="connsiteY27" fmla="*/ 145154 h 313126"/>
                <a:gd name="connsiteX28" fmla="*/ 212419 w 1305413"/>
                <a:gd name="connsiteY28" fmla="*/ 121341 h 313126"/>
                <a:gd name="connsiteX29" fmla="*/ 117169 w 1305413"/>
                <a:gd name="connsiteY29" fmla="*/ 64191 h 313126"/>
                <a:gd name="connsiteX30" fmla="*/ 57638 w 1305413"/>
                <a:gd name="connsiteY30" fmla="*/ 21329 h 313126"/>
                <a:gd name="connsiteX31" fmla="*/ 488 w 1305413"/>
                <a:gd name="connsiteY31" fmla="*/ 4660 h 313126"/>
                <a:gd name="connsiteX0" fmla="*/ 488 w 1305413"/>
                <a:gd name="connsiteY0" fmla="*/ 4660 h 309637"/>
                <a:gd name="connsiteX1" fmla="*/ 90975 w 1305413"/>
                <a:gd name="connsiteY1" fmla="*/ 104672 h 309637"/>
                <a:gd name="connsiteX2" fmla="*/ 260045 w 1305413"/>
                <a:gd name="connsiteY2" fmla="*/ 209447 h 309637"/>
                <a:gd name="connsiteX3" fmla="*/ 405299 w 1305413"/>
                <a:gd name="connsiteY3" fmla="*/ 245167 h 309637"/>
                <a:gd name="connsiteX4" fmla="*/ 571989 w 1305413"/>
                <a:gd name="connsiteY4" fmla="*/ 285648 h 309637"/>
                <a:gd name="connsiteX5" fmla="*/ 698194 w 1305413"/>
                <a:gd name="connsiteY5" fmla="*/ 309460 h 309637"/>
                <a:gd name="connsiteX6" fmla="*/ 933938 w 1305413"/>
                <a:gd name="connsiteY6" fmla="*/ 273741 h 309637"/>
                <a:gd name="connsiteX7" fmla="*/ 1083957 w 1305413"/>
                <a:gd name="connsiteY7" fmla="*/ 204685 h 309637"/>
                <a:gd name="connsiteX8" fmla="*/ 1219688 w 1305413"/>
                <a:gd name="connsiteY8" fmla="*/ 126104 h 309637"/>
                <a:gd name="connsiteX9" fmla="*/ 1305413 w 1305413"/>
                <a:gd name="connsiteY9" fmla="*/ 71335 h 309637"/>
                <a:gd name="connsiteX10" fmla="*/ 1281600 w 1305413"/>
                <a:gd name="connsiteY10" fmla="*/ 59429 h 309637"/>
                <a:gd name="connsiteX11" fmla="*/ 1245882 w 1305413"/>
                <a:gd name="connsiteY11" fmla="*/ 71335 h 309637"/>
                <a:gd name="connsiteX12" fmla="*/ 1193494 w 1305413"/>
                <a:gd name="connsiteY12" fmla="*/ 109435 h 309637"/>
                <a:gd name="connsiteX13" fmla="*/ 1169682 w 1305413"/>
                <a:gd name="connsiteY13" fmla="*/ 83241 h 309637"/>
                <a:gd name="connsiteX14" fmla="*/ 1088719 w 1305413"/>
                <a:gd name="connsiteY14" fmla="*/ 164204 h 309637"/>
                <a:gd name="connsiteX15" fmla="*/ 1057763 w 1305413"/>
                <a:gd name="connsiteY15" fmla="*/ 123723 h 309637"/>
                <a:gd name="connsiteX16" fmla="*/ 919650 w 1305413"/>
                <a:gd name="connsiteY16" fmla="*/ 242785 h 309637"/>
                <a:gd name="connsiteX17" fmla="*/ 886313 w 1305413"/>
                <a:gd name="connsiteY17" fmla="*/ 249929 h 309637"/>
                <a:gd name="connsiteX18" fmla="*/ 841069 w 1305413"/>
                <a:gd name="connsiteY18" fmla="*/ 218973 h 309637"/>
                <a:gd name="connsiteX19" fmla="*/ 772013 w 1305413"/>
                <a:gd name="connsiteY19" fmla="*/ 261835 h 309637"/>
                <a:gd name="connsiteX20" fmla="*/ 686288 w 1305413"/>
                <a:gd name="connsiteY20" fmla="*/ 235641 h 309637"/>
                <a:gd name="connsiteX21" fmla="*/ 645807 w 1305413"/>
                <a:gd name="connsiteY21" fmla="*/ 264216 h 309637"/>
                <a:gd name="connsiteX22" fmla="*/ 619613 w 1305413"/>
                <a:gd name="connsiteY22" fmla="*/ 235641 h 309637"/>
                <a:gd name="connsiteX23" fmla="*/ 583894 w 1305413"/>
                <a:gd name="connsiteY23" fmla="*/ 230879 h 309637"/>
                <a:gd name="connsiteX24" fmla="*/ 538650 w 1305413"/>
                <a:gd name="connsiteY24" fmla="*/ 214210 h 309637"/>
                <a:gd name="connsiteX25" fmla="*/ 474357 w 1305413"/>
                <a:gd name="connsiteY25" fmla="*/ 230879 h 309637"/>
                <a:gd name="connsiteX26" fmla="*/ 348150 w 1305413"/>
                <a:gd name="connsiteY26" fmla="*/ 176110 h 309637"/>
                <a:gd name="connsiteX27" fmla="*/ 286238 w 1305413"/>
                <a:gd name="connsiteY27" fmla="*/ 145154 h 309637"/>
                <a:gd name="connsiteX28" fmla="*/ 212419 w 1305413"/>
                <a:gd name="connsiteY28" fmla="*/ 121341 h 309637"/>
                <a:gd name="connsiteX29" fmla="*/ 117169 w 1305413"/>
                <a:gd name="connsiteY29" fmla="*/ 64191 h 309637"/>
                <a:gd name="connsiteX30" fmla="*/ 57638 w 1305413"/>
                <a:gd name="connsiteY30" fmla="*/ 21329 h 309637"/>
                <a:gd name="connsiteX31" fmla="*/ 488 w 1305413"/>
                <a:gd name="connsiteY31" fmla="*/ 4660 h 309637"/>
                <a:gd name="connsiteX0" fmla="*/ 488 w 1305413"/>
                <a:gd name="connsiteY0" fmla="*/ 4660 h 293634"/>
                <a:gd name="connsiteX1" fmla="*/ 90975 w 1305413"/>
                <a:gd name="connsiteY1" fmla="*/ 104672 h 293634"/>
                <a:gd name="connsiteX2" fmla="*/ 260045 w 1305413"/>
                <a:gd name="connsiteY2" fmla="*/ 209447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293634"/>
                <a:gd name="connsiteX1" fmla="*/ 90975 w 1305413"/>
                <a:gd name="connsiteY1" fmla="*/ 104672 h 293634"/>
                <a:gd name="connsiteX2" fmla="*/ 274332 w 1305413"/>
                <a:gd name="connsiteY2" fmla="*/ 192779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293634"/>
                <a:gd name="connsiteX1" fmla="*/ 100500 w 1305413"/>
                <a:gd name="connsiteY1" fmla="*/ 97529 h 293634"/>
                <a:gd name="connsiteX2" fmla="*/ 274332 w 1305413"/>
                <a:gd name="connsiteY2" fmla="*/ 192779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293634"/>
                <a:gd name="connsiteX1" fmla="*/ 100500 w 1305413"/>
                <a:gd name="connsiteY1" fmla="*/ 97529 h 293634"/>
                <a:gd name="connsiteX2" fmla="*/ 274332 w 1305413"/>
                <a:gd name="connsiteY2" fmla="*/ 192779 h 293634"/>
                <a:gd name="connsiteX3" fmla="*/ 405299 w 1305413"/>
                <a:gd name="connsiteY3" fmla="*/ 245167 h 293634"/>
                <a:gd name="connsiteX4" fmla="*/ 571989 w 1305413"/>
                <a:gd name="connsiteY4" fmla="*/ 285648 h 293634"/>
                <a:gd name="connsiteX5" fmla="*/ 714863 w 1305413"/>
                <a:gd name="connsiteY5" fmla="*/ 292792 h 293634"/>
                <a:gd name="connsiteX6" fmla="*/ 933938 w 1305413"/>
                <a:gd name="connsiteY6" fmla="*/ 273741 h 293634"/>
                <a:gd name="connsiteX7" fmla="*/ 1083957 w 1305413"/>
                <a:gd name="connsiteY7" fmla="*/ 204685 h 293634"/>
                <a:gd name="connsiteX8" fmla="*/ 1219688 w 1305413"/>
                <a:gd name="connsiteY8" fmla="*/ 126104 h 293634"/>
                <a:gd name="connsiteX9" fmla="*/ 1305413 w 1305413"/>
                <a:gd name="connsiteY9" fmla="*/ 71335 h 293634"/>
                <a:gd name="connsiteX10" fmla="*/ 1281600 w 1305413"/>
                <a:gd name="connsiteY10" fmla="*/ 59429 h 293634"/>
                <a:gd name="connsiteX11" fmla="*/ 1245882 w 1305413"/>
                <a:gd name="connsiteY11" fmla="*/ 71335 h 293634"/>
                <a:gd name="connsiteX12" fmla="*/ 1193494 w 1305413"/>
                <a:gd name="connsiteY12" fmla="*/ 109435 h 293634"/>
                <a:gd name="connsiteX13" fmla="*/ 1169682 w 1305413"/>
                <a:gd name="connsiteY13" fmla="*/ 83241 h 293634"/>
                <a:gd name="connsiteX14" fmla="*/ 1088719 w 1305413"/>
                <a:gd name="connsiteY14" fmla="*/ 164204 h 293634"/>
                <a:gd name="connsiteX15" fmla="*/ 1057763 w 1305413"/>
                <a:gd name="connsiteY15" fmla="*/ 123723 h 293634"/>
                <a:gd name="connsiteX16" fmla="*/ 919650 w 1305413"/>
                <a:gd name="connsiteY16" fmla="*/ 242785 h 293634"/>
                <a:gd name="connsiteX17" fmla="*/ 886313 w 1305413"/>
                <a:gd name="connsiteY17" fmla="*/ 249929 h 293634"/>
                <a:gd name="connsiteX18" fmla="*/ 841069 w 1305413"/>
                <a:gd name="connsiteY18" fmla="*/ 218973 h 293634"/>
                <a:gd name="connsiteX19" fmla="*/ 772013 w 1305413"/>
                <a:gd name="connsiteY19" fmla="*/ 261835 h 293634"/>
                <a:gd name="connsiteX20" fmla="*/ 686288 w 1305413"/>
                <a:gd name="connsiteY20" fmla="*/ 235641 h 293634"/>
                <a:gd name="connsiteX21" fmla="*/ 645807 w 1305413"/>
                <a:gd name="connsiteY21" fmla="*/ 264216 h 293634"/>
                <a:gd name="connsiteX22" fmla="*/ 619613 w 1305413"/>
                <a:gd name="connsiteY22" fmla="*/ 235641 h 293634"/>
                <a:gd name="connsiteX23" fmla="*/ 583894 w 1305413"/>
                <a:gd name="connsiteY23" fmla="*/ 230879 h 293634"/>
                <a:gd name="connsiteX24" fmla="*/ 538650 w 1305413"/>
                <a:gd name="connsiteY24" fmla="*/ 214210 h 293634"/>
                <a:gd name="connsiteX25" fmla="*/ 474357 w 1305413"/>
                <a:gd name="connsiteY25" fmla="*/ 230879 h 293634"/>
                <a:gd name="connsiteX26" fmla="*/ 348150 w 1305413"/>
                <a:gd name="connsiteY26" fmla="*/ 176110 h 293634"/>
                <a:gd name="connsiteX27" fmla="*/ 286238 w 1305413"/>
                <a:gd name="connsiteY27" fmla="*/ 145154 h 293634"/>
                <a:gd name="connsiteX28" fmla="*/ 212419 w 1305413"/>
                <a:gd name="connsiteY28" fmla="*/ 121341 h 293634"/>
                <a:gd name="connsiteX29" fmla="*/ 117169 w 1305413"/>
                <a:gd name="connsiteY29" fmla="*/ 64191 h 293634"/>
                <a:gd name="connsiteX30" fmla="*/ 57638 w 1305413"/>
                <a:gd name="connsiteY30" fmla="*/ 21329 h 293634"/>
                <a:gd name="connsiteX31" fmla="*/ 488 w 1305413"/>
                <a:gd name="connsiteY31" fmla="*/ 4660 h 293634"/>
                <a:gd name="connsiteX0" fmla="*/ 488 w 1305413"/>
                <a:gd name="connsiteY0" fmla="*/ 4660 h 302590"/>
                <a:gd name="connsiteX1" fmla="*/ 100500 w 1305413"/>
                <a:gd name="connsiteY1" fmla="*/ 97529 h 302590"/>
                <a:gd name="connsiteX2" fmla="*/ 274332 w 1305413"/>
                <a:gd name="connsiteY2" fmla="*/ 192779 h 302590"/>
                <a:gd name="connsiteX3" fmla="*/ 405299 w 1305413"/>
                <a:gd name="connsiteY3" fmla="*/ 245167 h 302590"/>
                <a:gd name="connsiteX4" fmla="*/ 571989 w 1305413"/>
                <a:gd name="connsiteY4" fmla="*/ 285648 h 302590"/>
                <a:gd name="connsiteX5" fmla="*/ 710100 w 1305413"/>
                <a:gd name="connsiteY5" fmla="*/ 302317 h 302590"/>
                <a:gd name="connsiteX6" fmla="*/ 933938 w 1305413"/>
                <a:gd name="connsiteY6" fmla="*/ 273741 h 302590"/>
                <a:gd name="connsiteX7" fmla="*/ 1083957 w 1305413"/>
                <a:gd name="connsiteY7" fmla="*/ 204685 h 302590"/>
                <a:gd name="connsiteX8" fmla="*/ 1219688 w 1305413"/>
                <a:gd name="connsiteY8" fmla="*/ 126104 h 302590"/>
                <a:gd name="connsiteX9" fmla="*/ 1305413 w 1305413"/>
                <a:gd name="connsiteY9" fmla="*/ 71335 h 302590"/>
                <a:gd name="connsiteX10" fmla="*/ 1281600 w 1305413"/>
                <a:gd name="connsiteY10" fmla="*/ 59429 h 302590"/>
                <a:gd name="connsiteX11" fmla="*/ 1245882 w 1305413"/>
                <a:gd name="connsiteY11" fmla="*/ 71335 h 302590"/>
                <a:gd name="connsiteX12" fmla="*/ 1193494 w 1305413"/>
                <a:gd name="connsiteY12" fmla="*/ 109435 h 302590"/>
                <a:gd name="connsiteX13" fmla="*/ 1169682 w 1305413"/>
                <a:gd name="connsiteY13" fmla="*/ 83241 h 302590"/>
                <a:gd name="connsiteX14" fmla="*/ 1088719 w 1305413"/>
                <a:gd name="connsiteY14" fmla="*/ 164204 h 302590"/>
                <a:gd name="connsiteX15" fmla="*/ 1057763 w 1305413"/>
                <a:gd name="connsiteY15" fmla="*/ 123723 h 302590"/>
                <a:gd name="connsiteX16" fmla="*/ 919650 w 1305413"/>
                <a:gd name="connsiteY16" fmla="*/ 242785 h 302590"/>
                <a:gd name="connsiteX17" fmla="*/ 886313 w 1305413"/>
                <a:gd name="connsiteY17" fmla="*/ 249929 h 302590"/>
                <a:gd name="connsiteX18" fmla="*/ 841069 w 1305413"/>
                <a:gd name="connsiteY18" fmla="*/ 218973 h 302590"/>
                <a:gd name="connsiteX19" fmla="*/ 772013 w 1305413"/>
                <a:gd name="connsiteY19" fmla="*/ 261835 h 302590"/>
                <a:gd name="connsiteX20" fmla="*/ 686288 w 1305413"/>
                <a:gd name="connsiteY20" fmla="*/ 235641 h 302590"/>
                <a:gd name="connsiteX21" fmla="*/ 645807 w 1305413"/>
                <a:gd name="connsiteY21" fmla="*/ 264216 h 302590"/>
                <a:gd name="connsiteX22" fmla="*/ 619613 w 1305413"/>
                <a:gd name="connsiteY22" fmla="*/ 235641 h 302590"/>
                <a:gd name="connsiteX23" fmla="*/ 583894 w 1305413"/>
                <a:gd name="connsiteY23" fmla="*/ 230879 h 302590"/>
                <a:gd name="connsiteX24" fmla="*/ 538650 w 1305413"/>
                <a:gd name="connsiteY24" fmla="*/ 214210 h 302590"/>
                <a:gd name="connsiteX25" fmla="*/ 474357 w 1305413"/>
                <a:gd name="connsiteY25" fmla="*/ 230879 h 302590"/>
                <a:gd name="connsiteX26" fmla="*/ 348150 w 1305413"/>
                <a:gd name="connsiteY26" fmla="*/ 176110 h 302590"/>
                <a:gd name="connsiteX27" fmla="*/ 286238 w 1305413"/>
                <a:gd name="connsiteY27" fmla="*/ 145154 h 302590"/>
                <a:gd name="connsiteX28" fmla="*/ 212419 w 1305413"/>
                <a:gd name="connsiteY28" fmla="*/ 121341 h 302590"/>
                <a:gd name="connsiteX29" fmla="*/ 117169 w 1305413"/>
                <a:gd name="connsiteY29" fmla="*/ 64191 h 302590"/>
                <a:gd name="connsiteX30" fmla="*/ 57638 w 1305413"/>
                <a:gd name="connsiteY30" fmla="*/ 21329 h 302590"/>
                <a:gd name="connsiteX31" fmla="*/ 488 w 1305413"/>
                <a:gd name="connsiteY31" fmla="*/ 4660 h 302590"/>
                <a:gd name="connsiteX0" fmla="*/ 488 w 1305413"/>
                <a:gd name="connsiteY0" fmla="*/ 4660 h 302590"/>
                <a:gd name="connsiteX1" fmla="*/ 100500 w 1305413"/>
                <a:gd name="connsiteY1" fmla="*/ 97529 h 302590"/>
                <a:gd name="connsiteX2" fmla="*/ 274332 w 1305413"/>
                <a:gd name="connsiteY2" fmla="*/ 192779 h 302590"/>
                <a:gd name="connsiteX3" fmla="*/ 405299 w 1305413"/>
                <a:gd name="connsiteY3" fmla="*/ 245167 h 302590"/>
                <a:gd name="connsiteX4" fmla="*/ 571989 w 1305413"/>
                <a:gd name="connsiteY4" fmla="*/ 285648 h 302590"/>
                <a:gd name="connsiteX5" fmla="*/ 710100 w 1305413"/>
                <a:gd name="connsiteY5" fmla="*/ 302317 h 302590"/>
                <a:gd name="connsiteX6" fmla="*/ 933938 w 1305413"/>
                <a:gd name="connsiteY6" fmla="*/ 273741 h 302590"/>
                <a:gd name="connsiteX7" fmla="*/ 1083957 w 1305413"/>
                <a:gd name="connsiteY7" fmla="*/ 204685 h 302590"/>
                <a:gd name="connsiteX8" fmla="*/ 1219688 w 1305413"/>
                <a:gd name="connsiteY8" fmla="*/ 126104 h 302590"/>
                <a:gd name="connsiteX9" fmla="*/ 1305413 w 1305413"/>
                <a:gd name="connsiteY9" fmla="*/ 71335 h 302590"/>
                <a:gd name="connsiteX10" fmla="*/ 1281600 w 1305413"/>
                <a:gd name="connsiteY10" fmla="*/ 59429 h 302590"/>
                <a:gd name="connsiteX11" fmla="*/ 1245882 w 1305413"/>
                <a:gd name="connsiteY11" fmla="*/ 71335 h 302590"/>
                <a:gd name="connsiteX12" fmla="*/ 1193494 w 1305413"/>
                <a:gd name="connsiteY12" fmla="*/ 109435 h 302590"/>
                <a:gd name="connsiteX13" fmla="*/ 1169682 w 1305413"/>
                <a:gd name="connsiteY13" fmla="*/ 83241 h 302590"/>
                <a:gd name="connsiteX14" fmla="*/ 1088719 w 1305413"/>
                <a:gd name="connsiteY14" fmla="*/ 164204 h 302590"/>
                <a:gd name="connsiteX15" fmla="*/ 1057763 w 1305413"/>
                <a:gd name="connsiteY15" fmla="*/ 123723 h 302590"/>
                <a:gd name="connsiteX16" fmla="*/ 919650 w 1305413"/>
                <a:gd name="connsiteY16" fmla="*/ 242785 h 302590"/>
                <a:gd name="connsiteX17" fmla="*/ 886313 w 1305413"/>
                <a:gd name="connsiteY17" fmla="*/ 249929 h 302590"/>
                <a:gd name="connsiteX18" fmla="*/ 841069 w 1305413"/>
                <a:gd name="connsiteY18" fmla="*/ 218973 h 302590"/>
                <a:gd name="connsiteX19" fmla="*/ 772013 w 1305413"/>
                <a:gd name="connsiteY19" fmla="*/ 261835 h 302590"/>
                <a:gd name="connsiteX20" fmla="*/ 686288 w 1305413"/>
                <a:gd name="connsiteY20" fmla="*/ 235641 h 302590"/>
                <a:gd name="connsiteX21" fmla="*/ 645807 w 1305413"/>
                <a:gd name="connsiteY21" fmla="*/ 264216 h 302590"/>
                <a:gd name="connsiteX22" fmla="*/ 619613 w 1305413"/>
                <a:gd name="connsiteY22" fmla="*/ 235641 h 302590"/>
                <a:gd name="connsiteX23" fmla="*/ 583894 w 1305413"/>
                <a:gd name="connsiteY23" fmla="*/ 230879 h 302590"/>
                <a:gd name="connsiteX24" fmla="*/ 538650 w 1305413"/>
                <a:gd name="connsiteY24" fmla="*/ 214210 h 302590"/>
                <a:gd name="connsiteX25" fmla="*/ 474357 w 1305413"/>
                <a:gd name="connsiteY25" fmla="*/ 230879 h 302590"/>
                <a:gd name="connsiteX26" fmla="*/ 348150 w 1305413"/>
                <a:gd name="connsiteY26" fmla="*/ 176110 h 302590"/>
                <a:gd name="connsiteX27" fmla="*/ 286238 w 1305413"/>
                <a:gd name="connsiteY27" fmla="*/ 145154 h 302590"/>
                <a:gd name="connsiteX28" fmla="*/ 212419 w 1305413"/>
                <a:gd name="connsiteY28" fmla="*/ 121341 h 302590"/>
                <a:gd name="connsiteX29" fmla="*/ 117169 w 1305413"/>
                <a:gd name="connsiteY29" fmla="*/ 64191 h 302590"/>
                <a:gd name="connsiteX30" fmla="*/ 57638 w 1305413"/>
                <a:gd name="connsiteY30" fmla="*/ 21329 h 302590"/>
                <a:gd name="connsiteX31" fmla="*/ 488 w 1305413"/>
                <a:gd name="connsiteY31" fmla="*/ 4660 h 302590"/>
                <a:gd name="connsiteX0" fmla="*/ 488 w 1305413"/>
                <a:gd name="connsiteY0" fmla="*/ 4660 h 302590"/>
                <a:gd name="connsiteX1" fmla="*/ 100500 w 1305413"/>
                <a:gd name="connsiteY1" fmla="*/ 97529 h 302590"/>
                <a:gd name="connsiteX2" fmla="*/ 274332 w 1305413"/>
                <a:gd name="connsiteY2" fmla="*/ 192779 h 302590"/>
                <a:gd name="connsiteX3" fmla="*/ 405299 w 1305413"/>
                <a:gd name="connsiteY3" fmla="*/ 245167 h 302590"/>
                <a:gd name="connsiteX4" fmla="*/ 571989 w 1305413"/>
                <a:gd name="connsiteY4" fmla="*/ 285648 h 302590"/>
                <a:gd name="connsiteX5" fmla="*/ 710100 w 1305413"/>
                <a:gd name="connsiteY5" fmla="*/ 302317 h 302590"/>
                <a:gd name="connsiteX6" fmla="*/ 933938 w 1305413"/>
                <a:gd name="connsiteY6" fmla="*/ 273741 h 302590"/>
                <a:gd name="connsiteX7" fmla="*/ 1083957 w 1305413"/>
                <a:gd name="connsiteY7" fmla="*/ 204685 h 302590"/>
                <a:gd name="connsiteX8" fmla="*/ 1222069 w 1305413"/>
                <a:gd name="connsiteY8" fmla="*/ 133248 h 302590"/>
                <a:gd name="connsiteX9" fmla="*/ 1305413 w 1305413"/>
                <a:gd name="connsiteY9" fmla="*/ 71335 h 302590"/>
                <a:gd name="connsiteX10" fmla="*/ 1281600 w 1305413"/>
                <a:gd name="connsiteY10" fmla="*/ 59429 h 302590"/>
                <a:gd name="connsiteX11" fmla="*/ 1245882 w 1305413"/>
                <a:gd name="connsiteY11" fmla="*/ 71335 h 302590"/>
                <a:gd name="connsiteX12" fmla="*/ 1193494 w 1305413"/>
                <a:gd name="connsiteY12" fmla="*/ 109435 h 302590"/>
                <a:gd name="connsiteX13" fmla="*/ 1169682 w 1305413"/>
                <a:gd name="connsiteY13" fmla="*/ 83241 h 302590"/>
                <a:gd name="connsiteX14" fmla="*/ 1088719 w 1305413"/>
                <a:gd name="connsiteY14" fmla="*/ 164204 h 302590"/>
                <a:gd name="connsiteX15" fmla="*/ 1057763 w 1305413"/>
                <a:gd name="connsiteY15" fmla="*/ 123723 h 302590"/>
                <a:gd name="connsiteX16" fmla="*/ 919650 w 1305413"/>
                <a:gd name="connsiteY16" fmla="*/ 242785 h 302590"/>
                <a:gd name="connsiteX17" fmla="*/ 886313 w 1305413"/>
                <a:gd name="connsiteY17" fmla="*/ 249929 h 302590"/>
                <a:gd name="connsiteX18" fmla="*/ 841069 w 1305413"/>
                <a:gd name="connsiteY18" fmla="*/ 218973 h 302590"/>
                <a:gd name="connsiteX19" fmla="*/ 772013 w 1305413"/>
                <a:gd name="connsiteY19" fmla="*/ 261835 h 302590"/>
                <a:gd name="connsiteX20" fmla="*/ 686288 w 1305413"/>
                <a:gd name="connsiteY20" fmla="*/ 235641 h 302590"/>
                <a:gd name="connsiteX21" fmla="*/ 645807 w 1305413"/>
                <a:gd name="connsiteY21" fmla="*/ 264216 h 302590"/>
                <a:gd name="connsiteX22" fmla="*/ 619613 w 1305413"/>
                <a:gd name="connsiteY22" fmla="*/ 235641 h 302590"/>
                <a:gd name="connsiteX23" fmla="*/ 583894 w 1305413"/>
                <a:gd name="connsiteY23" fmla="*/ 230879 h 302590"/>
                <a:gd name="connsiteX24" fmla="*/ 538650 w 1305413"/>
                <a:gd name="connsiteY24" fmla="*/ 214210 h 302590"/>
                <a:gd name="connsiteX25" fmla="*/ 474357 w 1305413"/>
                <a:gd name="connsiteY25" fmla="*/ 230879 h 302590"/>
                <a:gd name="connsiteX26" fmla="*/ 348150 w 1305413"/>
                <a:gd name="connsiteY26" fmla="*/ 176110 h 302590"/>
                <a:gd name="connsiteX27" fmla="*/ 286238 w 1305413"/>
                <a:gd name="connsiteY27" fmla="*/ 145154 h 302590"/>
                <a:gd name="connsiteX28" fmla="*/ 212419 w 1305413"/>
                <a:gd name="connsiteY28" fmla="*/ 121341 h 302590"/>
                <a:gd name="connsiteX29" fmla="*/ 117169 w 1305413"/>
                <a:gd name="connsiteY29" fmla="*/ 64191 h 302590"/>
                <a:gd name="connsiteX30" fmla="*/ 57638 w 1305413"/>
                <a:gd name="connsiteY30" fmla="*/ 21329 h 302590"/>
                <a:gd name="connsiteX31" fmla="*/ 488 w 1305413"/>
                <a:gd name="connsiteY31" fmla="*/ 4660 h 30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05413" h="302590">
                  <a:moveTo>
                    <a:pt x="488" y="4660"/>
                  </a:moveTo>
                  <a:cubicBezTo>
                    <a:pt x="4457" y="18154"/>
                    <a:pt x="54859" y="66176"/>
                    <a:pt x="100500" y="97529"/>
                  </a:cubicBezTo>
                  <a:cubicBezTo>
                    <a:pt x="146141" y="128882"/>
                    <a:pt x="223532" y="168173"/>
                    <a:pt x="274332" y="192779"/>
                  </a:cubicBezTo>
                  <a:cubicBezTo>
                    <a:pt x="325132" y="217385"/>
                    <a:pt x="355690" y="229689"/>
                    <a:pt x="405299" y="245167"/>
                  </a:cubicBezTo>
                  <a:cubicBezTo>
                    <a:pt x="454908" y="260645"/>
                    <a:pt x="521189" y="276123"/>
                    <a:pt x="571989" y="285648"/>
                  </a:cubicBezTo>
                  <a:cubicBezTo>
                    <a:pt x="622789" y="295173"/>
                    <a:pt x="649775" y="304301"/>
                    <a:pt x="710100" y="302317"/>
                  </a:cubicBezTo>
                  <a:cubicBezTo>
                    <a:pt x="770425" y="300333"/>
                    <a:pt x="871628" y="290013"/>
                    <a:pt x="933938" y="273741"/>
                  </a:cubicBezTo>
                  <a:cubicBezTo>
                    <a:pt x="996248" y="257469"/>
                    <a:pt x="1035935" y="228100"/>
                    <a:pt x="1083957" y="204685"/>
                  </a:cubicBezTo>
                  <a:cubicBezTo>
                    <a:pt x="1131979" y="181270"/>
                    <a:pt x="1185160" y="155473"/>
                    <a:pt x="1222069" y="133248"/>
                  </a:cubicBezTo>
                  <a:cubicBezTo>
                    <a:pt x="1258978" y="111023"/>
                    <a:pt x="1295094" y="82448"/>
                    <a:pt x="1305413" y="71335"/>
                  </a:cubicBezTo>
                  <a:lnTo>
                    <a:pt x="1281600" y="59429"/>
                  </a:lnTo>
                  <a:lnTo>
                    <a:pt x="1245882" y="71335"/>
                  </a:lnTo>
                  <a:cubicBezTo>
                    <a:pt x="1231198" y="79669"/>
                    <a:pt x="1206194" y="107451"/>
                    <a:pt x="1193494" y="109435"/>
                  </a:cubicBezTo>
                  <a:cubicBezTo>
                    <a:pt x="1180794" y="111419"/>
                    <a:pt x="1187145" y="74113"/>
                    <a:pt x="1169682" y="83241"/>
                  </a:cubicBezTo>
                  <a:cubicBezTo>
                    <a:pt x="1152220" y="92369"/>
                    <a:pt x="1107372" y="157457"/>
                    <a:pt x="1088719" y="164204"/>
                  </a:cubicBezTo>
                  <a:cubicBezTo>
                    <a:pt x="1070066" y="170951"/>
                    <a:pt x="1085941" y="110626"/>
                    <a:pt x="1057763" y="123723"/>
                  </a:cubicBezTo>
                  <a:cubicBezTo>
                    <a:pt x="1029585" y="136820"/>
                    <a:pt x="948225" y="221751"/>
                    <a:pt x="919650" y="242785"/>
                  </a:cubicBezTo>
                  <a:cubicBezTo>
                    <a:pt x="891075" y="263819"/>
                    <a:pt x="899410" y="253898"/>
                    <a:pt x="886313" y="249929"/>
                  </a:cubicBezTo>
                  <a:cubicBezTo>
                    <a:pt x="873216" y="245960"/>
                    <a:pt x="860119" y="216989"/>
                    <a:pt x="841069" y="218973"/>
                  </a:cubicBezTo>
                  <a:cubicBezTo>
                    <a:pt x="822019" y="220957"/>
                    <a:pt x="797810" y="259057"/>
                    <a:pt x="772013" y="261835"/>
                  </a:cubicBezTo>
                  <a:cubicBezTo>
                    <a:pt x="746216" y="264613"/>
                    <a:pt x="707322" y="235244"/>
                    <a:pt x="686288" y="235641"/>
                  </a:cubicBezTo>
                  <a:cubicBezTo>
                    <a:pt x="665254" y="236038"/>
                    <a:pt x="656919" y="264216"/>
                    <a:pt x="645807" y="264216"/>
                  </a:cubicBezTo>
                  <a:cubicBezTo>
                    <a:pt x="634695" y="264216"/>
                    <a:pt x="629932" y="241197"/>
                    <a:pt x="619613" y="235641"/>
                  </a:cubicBezTo>
                  <a:cubicBezTo>
                    <a:pt x="609294" y="230085"/>
                    <a:pt x="597388" y="234451"/>
                    <a:pt x="583894" y="230879"/>
                  </a:cubicBezTo>
                  <a:cubicBezTo>
                    <a:pt x="570400" y="227307"/>
                    <a:pt x="556906" y="214210"/>
                    <a:pt x="538650" y="214210"/>
                  </a:cubicBezTo>
                  <a:cubicBezTo>
                    <a:pt x="520394" y="214210"/>
                    <a:pt x="506107" y="237229"/>
                    <a:pt x="474357" y="230879"/>
                  </a:cubicBezTo>
                  <a:cubicBezTo>
                    <a:pt x="442607" y="224529"/>
                    <a:pt x="379503" y="190397"/>
                    <a:pt x="348150" y="176110"/>
                  </a:cubicBezTo>
                  <a:cubicBezTo>
                    <a:pt x="316797" y="161823"/>
                    <a:pt x="308860" y="154282"/>
                    <a:pt x="286238" y="145154"/>
                  </a:cubicBezTo>
                  <a:cubicBezTo>
                    <a:pt x="263616" y="136026"/>
                    <a:pt x="240597" y="134835"/>
                    <a:pt x="212419" y="121341"/>
                  </a:cubicBezTo>
                  <a:cubicBezTo>
                    <a:pt x="184241" y="107847"/>
                    <a:pt x="142966" y="80860"/>
                    <a:pt x="117169" y="64191"/>
                  </a:cubicBezTo>
                  <a:cubicBezTo>
                    <a:pt x="91372" y="47522"/>
                    <a:pt x="77085" y="31251"/>
                    <a:pt x="57638" y="21329"/>
                  </a:cubicBezTo>
                  <a:cubicBezTo>
                    <a:pt x="38191" y="11407"/>
                    <a:pt x="-5068" y="-9230"/>
                    <a:pt x="488" y="4660"/>
                  </a:cubicBezTo>
                  <a:close/>
                </a:path>
              </a:pathLst>
            </a:custGeom>
            <a:solidFill>
              <a:srgbClr val="5EA3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4C8EE3-F864-4131-8F44-669DBD0FEFA0}"/>
                </a:ext>
              </a:extLst>
            </p:cNvPr>
            <p:cNvSpPr/>
            <p:nvPr/>
          </p:nvSpPr>
          <p:spPr>
            <a:xfrm flipH="1">
              <a:off x="1927123" y="2655486"/>
              <a:ext cx="532014" cy="2202873"/>
            </a:xfrm>
            <a:custGeom>
              <a:avLst/>
              <a:gdLst>
                <a:gd name="connsiteX0" fmla="*/ 0 w 532014"/>
                <a:gd name="connsiteY0" fmla="*/ 0 h 2202873"/>
                <a:gd name="connsiteX1" fmla="*/ 174567 w 532014"/>
                <a:gd name="connsiteY1" fmla="*/ 989214 h 2202873"/>
                <a:gd name="connsiteX2" fmla="*/ 532014 w 532014"/>
                <a:gd name="connsiteY2" fmla="*/ 2202873 h 2202873"/>
                <a:gd name="connsiteX0" fmla="*/ 0 w 532014"/>
                <a:gd name="connsiteY0" fmla="*/ 0 h 2202873"/>
                <a:gd name="connsiteX1" fmla="*/ 174567 w 532014"/>
                <a:gd name="connsiteY1" fmla="*/ 989214 h 2202873"/>
                <a:gd name="connsiteX2" fmla="*/ 284494 w 532014"/>
                <a:gd name="connsiteY2" fmla="*/ 1404634 h 2202873"/>
                <a:gd name="connsiteX3" fmla="*/ 532014 w 532014"/>
                <a:gd name="connsiteY3" fmla="*/ 2202873 h 2202873"/>
                <a:gd name="connsiteX0" fmla="*/ 0 w 532014"/>
                <a:gd name="connsiteY0" fmla="*/ 0 h 2202873"/>
                <a:gd name="connsiteX1" fmla="*/ 174567 w 532014"/>
                <a:gd name="connsiteY1" fmla="*/ 989214 h 2202873"/>
                <a:gd name="connsiteX2" fmla="*/ 291638 w 532014"/>
                <a:gd name="connsiteY2" fmla="*/ 1404634 h 2202873"/>
                <a:gd name="connsiteX3" fmla="*/ 532014 w 532014"/>
                <a:gd name="connsiteY3" fmla="*/ 2202873 h 2202873"/>
                <a:gd name="connsiteX0" fmla="*/ 0 w 532014"/>
                <a:gd name="connsiteY0" fmla="*/ 0 h 2202873"/>
                <a:gd name="connsiteX1" fmla="*/ 195998 w 532014"/>
                <a:gd name="connsiteY1" fmla="*/ 1032076 h 2202873"/>
                <a:gd name="connsiteX2" fmla="*/ 291638 w 532014"/>
                <a:gd name="connsiteY2" fmla="*/ 1404634 h 2202873"/>
                <a:gd name="connsiteX3" fmla="*/ 532014 w 532014"/>
                <a:gd name="connsiteY3" fmla="*/ 2202873 h 2202873"/>
                <a:gd name="connsiteX0" fmla="*/ 0 w 532014"/>
                <a:gd name="connsiteY0" fmla="*/ 0 h 2202873"/>
                <a:gd name="connsiteX1" fmla="*/ 172186 w 532014"/>
                <a:gd name="connsiteY1" fmla="*/ 955876 h 2202873"/>
                <a:gd name="connsiteX2" fmla="*/ 291638 w 532014"/>
                <a:gd name="connsiteY2" fmla="*/ 1404634 h 2202873"/>
                <a:gd name="connsiteX3" fmla="*/ 532014 w 532014"/>
                <a:gd name="connsiteY3" fmla="*/ 2202873 h 220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014" h="2202873">
                  <a:moveTo>
                    <a:pt x="0" y="0"/>
                  </a:moveTo>
                  <a:cubicBezTo>
                    <a:pt x="42949" y="311034"/>
                    <a:pt x="83517" y="588731"/>
                    <a:pt x="172186" y="955876"/>
                  </a:cubicBezTo>
                  <a:cubicBezTo>
                    <a:pt x="219602" y="1189982"/>
                    <a:pt x="232064" y="1202358"/>
                    <a:pt x="291638" y="1404634"/>
                  </a:cubicBezTo>
                  <a:cubicBezTo>
                    <a:pt x="351212" y="1606910"/>
                    <a:pt x="490761" y="2069833"/>
                    <a:pt x="532014" y="2202873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B80F00-8661-48F6-AB57-B4FDCB8631A3}"/>
                </a:ext>
              </a:extLst>
            </p:cNvPr>
            <p:cNvSpPr/>
            <p:nvPr/>
          </p:nvSpPr>
          <p:spPr>
            <a:xfrm flipH="1">
              <a:off x="4116022" y="2576946"/>
              <a:ext cx="593302" cy="2601883"/>
            </a:xfrm>
            <a:custGeom>
              <a:avLst/>
              <a:gdLst>
                <a:gd name="connsiteX0" fmla="*/ 25575 w 590840"/>
                <a:gd name="connsiteY0" fmla="*/ 0 h 2826327"/>
                <a:gd name="connsiteX1" fmla="*/ 636 w 590840"/>
                <a:gd name="connsiteY1" fmla="*/ 615142 h 2826327"/>
                <a:gd name="connsiteX2" fmla="*/ 8949 w 590840"/>
                <a:gd name="connsiteY2" fmla="*/ 980902 h 2826327"/>
                <a:gd name="connsiteX3" fmla="*/ 25575 w 590840"/>
                <a:gd name="connsiteY3" fmla="*/ 1313411 h 2826327"/>
                <a:gd name="connsiteX4" fmla="*/ 117015 w 590840"/>
                <a:gd name="connsiteY4" fmla="*/ 1729047 h 2826327"/>
                <a:gd name="connsiteX5" fmla="*/ 200142 w 590840"/>
                <a:gd name="connsiteY5" fmla="*/ 2069869 h 2826327"/>
                <a:gd name="connsiteX6" fmla="*/ 391335 w 590840"/>
                <a:gd name="connsiteY6" fmla="*/ 2485505 h 2826327"/>
                <a:gd name="connsiteX7" fmla="*/ 590840 w 590840"/>
                <a:gd name="connsiteY7" fmla="*/ 2826327 h 2826327"/>
                <a:gd name="connsiteX0" fmla="*/ 28791 w 594056"/>
                <a:gd name="connsiteY0" fmla="*/ 0 h 2826327"/>
                <a:gd name="connsiteX1" fmla="*/ 3852 w 594056"/>
                <a:gd name="connsiteY1" fmla="*/ 615142 h 2826327"/>
                <a:gd name="connsiteX2" fmla="*/ 2640 w 594056"/>
                <a:gd name="connsiteY2" fmla="*/ 992808 h 2826327"/>
                <a:gd name="connsiteX3" fmla="*/ 28791 w 594056"/>
                <a:gd name="connsiteY3" fmla="*/ 1313411 h 2826327"/>
                <a:gd name="connsiteX4" fmla="*/ 120231 w 594056"/>
                <a:gd name="connsiteY4" fmla="*/ 1729047 h 2826327"/>
                <a:gd name="connsiteX5" fmla="*/ 203358 w 594056"/>
                <a:gd name="connsiteY5" fmla="*/ 2069869 h 2826327"/>
                <a:gd name="connsiteX6" fmla="*/ 394551 w 594056"/>
                <a:gd name="connsiteY6" fmla="*/ 2485505 h 2826327"/>
                <a:gd name="connsiteX7" fmla="*/ 594056 w 594056"/>
                <a:gd name="connsiteY7" fmla="*/ 2826327 h 2826327"/>
                <a:gd name="connsiteX0" fmla="*/ 28791 w 594056"/>
                <a:gd name="connsiteY0" fmla="*/ 0 h 2826327"/>
                <a:gd name="connsiteX1" fmla="*/ 3852 w 594056"/>
                <a:gd name="connsiteY1" fmla="*/ 615142 h 2826327"/>
                <a:gd name="connsiteX2" fmla="*/ 2640 w 594056"/>
                <a:gd name="connsiteY2" fmla="*/ 992808 h 2826327"/>
                <a:gd name="connsiteX3" fmla="*/ 28791 w 594056"/>
                <a:gd name="connsiteY3" fmla="*/ 1313411 h 2826327"/>
                <a:gd name="connsiteX4" fmla="*/ 103562 w 594056"/>
                <a:gd name="connsiteY4" fmla="*/ 1738572 h 2826327"/>
                <a:gd name="connsiteX5" fmla="*/ 203358 w 594056"/>
                <a:gd name="connsiteY5" fmla="*/ 2069869 h 2826327"/>
                <a:gd name="connsiteX6" fmla="*/ 394551 w 594056"/>
                <a:gd name="connsiteY6" fmla="*/ 2485505 h 2826327"/>
                <a:gd name="connsiteX7" fmla="*/ 594056 w 594056"/>
                <a:gd name="connsiteY7" fmla="*/ 2826327 h 2826327"/>
                <a:gd name="connsiteX0" fmla="*/ 11411 w 593302"/>
                <a:gd name="connsiteY0" fmla="*/ 0 h 2601883"/>
                <a:gd name="connsiteX1" fmla="*/ 3098 w 593302"/>
                <a:gd name="connsiteY1" fmla="*/ 390698 h 2601883"/>
                <a:gd name="connsiteX2" fmla="*/ 1886 w 593302"/>
                <a:gd name="connsiteY2" fmla="*/ 768364 h 2601883"/>
                <a:gd name="connsiteX3" fmla="*/ 28037 w 593302"/>
                <a:gd name="connsiteY3" fmla="*/ 1088967 h 2601883"/>
                <a:gd name="connsiteX4" fmla="*/ 102808 w 593302"/>
                <a:gd name="connsiteY4" fmla="*/ 1514128 h 2601883"/>
                <a:gd name="connsiteX5" fmla="*/ 202604 w 593302"/>
                <a:gd name="connsiteY5" fmla="*/ 1845425 h 2601883"/>
                <a:gd name="connsiteX6" fmla="*/ 393797 w 593302"/>
                <a:gd name="connsiteY6" fmla="*/ 2261061 h 2601883"/>
                <a:gd name="connsiteX7" fmla="*/ 593302 w 593302"/>
                <a:gd name="connsiteY7" fmla="*/ 2601883 h 260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302" h="2601883">
                  <a:moveTo>
                    <a:pt x="11411" y="0"/>
                  </a:moveTo>
                  <a:cubicBezTo>
                    <a:pt x="327" y="225829"/>
                    <a:pt x="4685" y="262637"/>
                    <a:pt x="3098" y="390698"/>
                  </a:cubicBezTo>
                  <a:cubicBezTo>
                    <a:pt x="1511" y="518759"/>
                    <a:pt x="-2270" y="651986"/>
                    <a:pt x="1886" y="768364"/>
                  </a:cubicBezTo>
                  <a:cubicBezTo>
                    <a:pt x="6042" y="884742"/>
                    <a:pt x="11217" y="964673"/>
                    <a:pt x="28037" y="1088967"/>
                  </a:cubicBezTo>
                  <a:cubicBezTo>
                    <a:pt x="44857" y="1213261"/>
                    <a:pt x="73714" y="1388052"/>
                    <a:pt x="102808" y="1514128"/>
                  </a:cubicBezTo>
                  <a:cubicBezTo>
                    <a:pt x="131903" y="1640204"/>
                    <a:pt x="154106" y="1720936"/>
                    <a:pt x="202604" y="1845425"/>
                  </a:cubicBezTo>
                  <a:cubicBezTo>
                    <a:pt x="251102" y="1969914"/>
                    <a:pt x="328681" y="2134985"/>
                    <a:pt x="393797" y="2261061"/>
                  </a:cubicBezTo>
                  <a:cubicBezTo>
                    <a:pt x="458913" y="2387137"/>
                    <a:pt x="526107" y="2494510"/>
                    <a:pt x="593302" y="2601883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020D0908-7394-4841-9113-019F0EBC0260}"/>
                </a:ext>
              </a:extLst>
            </p:cNvPr>
            <p:cNvSpPr/>
            <p:nvPr/>
          </p:nvSpPr>
          <p:spPr>
            <a:xfrm flipH="1">
              <a:off x="5099088" y="3212148"/>
              <a:ext cx="709613" cy="1231265"/>
            </a:xfrm>
            <a:custGeom>
              <a:avLst/>
              <a:gdLst>
                <a:gd name="connsiteX0" fmla="*/ 378619 w 709613"/>
                <a:gd name="connsiteY0" fmla="*/ 171450 h 1231107"/>
                <a:gd name="connsiteX1" fmla="*/ 314325 w 709613"/>
                <a:gd name="connsiteY1" fmla="*/ 142875 h 1231107"/>
                <a:gd name="connsiteX2" fmla="*/ 295275 w 709613"/>
                <a:gd name="connsiteY2" fmla="*/ 128588 h 1231107"/>
                <a:gd name="connsiteX3" fmla="*/ 288131 w 709613"/>
                <a:gd name="connsiteY3" fmla="*/ 123825 h 1231107"/>
                <a:gd name="connsiteX4" fmla="*/ 276225 w 709613"/>
                <a:gd name="connsiteY4" fmla="*/ 116682 h 1231107"/>
                <a:gd name="connsiteX5" fmla="*/ 226219 w 709613"/>
                <a:gd name="connsiteY5" fmla="*/ 100013 h 1231107"/>
                <a:gd name="connsiteX6" fmla="*/ 173831 w 709613"/>
                <a:gd name="connsiteY6" fmla="*/ 88107 h 1231107"/>
                <a:gd name="connsiteX7" fmla="*/ 145256 w 709613"/>
                <a:gd name="connsiteY7" fmla="*/ 100013 h 1231107"/>
                <a:gd name="connsiteX8" fmla="*/ 0 w 709613"/>
                <a:gd name="connsiteY8" fmla="*/ 0 h 1231107"/>
                <a:gd name="connsiteX9" fmla="*/ 21431 w 709613"/>
                <a:gd name="connsiteY9" fmla="*/ 126207 h 1231107"/>
                <a:gd name="connsiteX10" fmla="*/ 114300 w 709613"/>
                <a:gd name="connsiteY10" fmla="*/ 504825 h 1231107"/>
                <a:gd name="connsiteX11" fmla="*/ 257175 w 709613"/>
                <a:gd name="connsiteY11" fmla="*/ 878682 h 1231107"/>
                <a:gd name="connsiteX12" fmla="*/ 388144 w 709613"/>
                <a:gd name="connsiteY12" fmla="*/ 1035844 h 1231107"/>
                <a:gd name="connsiteX13" fmla="*/ 535781 w 709613"/>
                <a:gd name="connsiteY13" fmla="*/ 1119188 h 1231107"/>
                <a:gd name="connsiteX14" fmla="*/ 709613 w 709613"/>
                <a:gd name="connsiteY14" fmla="*/ 1231107 h 1231107"/>
                <a:gd name="connsiteX15" fmla="*/ 523875 w 709613"/>
                <a:gd name="connsiteY15" fmla="*/ 826294 h 1231107"/>
                <a:gd name="connsiteX16" fmla="*/ 445294 w 709613"/>
                <a:gd name="connsiteY16" fmla="*/ 557213 h 1231107"/>
                <a:gd name="connsiteX17" fmla="*/ 404813 w 709613"/>
                <a:gd name="connsiteY17" fmla="*/ 352425 h 1231107"/>
                <a:gd name="connsiteX18" fmla="*/ 378619 w 709613"/>
                <a:gd name="connsiteY18" fmla="*/ 171450 h 1231107"/>
                <a:gd name="connsiteX0" fmla="*/ 378619 w 709613"/>
                <a:gd name="connsiteY0" fmla="*/ 171604 h 1231261"/>
                <a:gd name="connsiteX1" fmla="*/ 314325 w 709613"/>
                <a:gd name="connsiteY1" fmla="*/ 143029 h 1231261"/>
                <a:gd name="connsiteX2" fmla="*/ 295275 w 709613"/>
                <a:gd name="connsiteY2" fmla="*/ 128742 h 1231261"/>
                <a:gd name="connsiteX3" fmla="*/ 288131 w 709613"/>
                <a:gd name="connsiteY3" fmla="*/ 123979 h 1231261"/>
                <a:gd name="connsiteX4" fmla="*/ 276225 w 709613"/>
                <a:gd name="connsiteY4" fmla="*/ 116836 h 1231261"/>
                <a:gd name="connsiteX5" fmla="*/ 226219 w 709613"/>
                <a:gd name="connsiteY5" fmla="*/ 100167 h 1231261"/>
                <a:gd name="connsiteX6" fmla="*/ 173831 w 709613"/>
                <a:gd name="connsiteY6" fmla="*/ 88261 h 1231261"/>
                <a:gd name="connsiteX7" fmla="*/ 145256 w 709613"/>
                <a:gd name="connsiteY7" fmla="*/ 100167 h 1231261"/>
                <a:gd name="connsiteX8" fmla="*/ 0 w 709613"/>
                <a:gd name="connsiteY8" fmla="*/ 154 h 1231261"/>
                <a:gd name="connsiteX9" fmla="*/ 21431 w 709613"/>
                <a:gd name="connsiteY9" fmla="*/ 126361 h 1231261"/>
                <a:gd name="connsiteX10" fmla="*/ 114300 w 709613"/>
                <a:gd name="connsiteY10" fmla="*/ 504979 h 1231261"/>
                <a:gd name="connsiteX11" fmla="*/ 257175 w 709613"/>
                <a:gd name="connsiteY11" fmla="*/ 878836 h 1231261"/>
                <a:gd name="connsiteX12" fmla="*/ 388144 w 709613"/>
                <a:gd name="connsiteY12" fmla="*/ 1035998 h 1231261"/>
                <a:gd name="connsiteX13" fmla="*/ 535781 w 709613"/>
                <a:gd name="connsiteY13" fmla="*/ 1119342 h 1231261"/>
                <a:gd name="connsiteX14" fmla="*/ 709613 w 709613"/>
                <a:gd name="connsiteY14" fmla="*/ 1231261 h 1231261"/>
                <a:gd name="connsiteX15" fmla="*/ 523875 w 709613"/>
                <a:gd name="connsiteY15" fmla="*/ 826448 h 1231261"/>
                <a:gd name="connsiteX16" fmla="*/ 445294 w 709613"/>
                <a:gd name="connsiteY16" fmla="*/ 557367 h 1231261"/>
                <a:gd name="connsiteX17" fmla="*/ 404813 w 709613"/>
                <a:gd name="connsiteY17" fmla="*/ 352579 h 1231261"/>
                <a:gd name="connsiteX18" fmla="*/ 378619 w 709613"/>
                <a:gd name="connsiteY18" fmla="*/ 171604 h 1231261"/>
                <a:gd name="connsiteX0" fmla="*/ 378619 w 709613"/>
                <a:gd name="connsiteY0" fmla="*/ 171573 h 1231230"/>
                <a:gd name="connsiteX1" fmla="*/ 314325 w 709613"/>
                <a:gd name="connsiteY1" fmla="*/ 142998 h 1231230"/>
                <a:gd name="connsiteX2" fmla="*/ 295275 w 709613"/>
                <a:gd name="connsiteY2" fmla="*/ 128711 h 1231230"/>
                <a:gd name="connsiteX3" fmla="*/ 288131 w 709613"/>
                <a:gd name="connsiteY3" fmla="*/ 123948 h 1231230"/>
                <a:gd name="connsiteX4" fmla="*/ 276225 w 709613"/>
                <a:gd name="connsiteY4" fmla="*/ 116805 h 1231230"/>
                <a:gd name="connsiteX5" fmla="*/ 226219 w 709613"/>
                <a:gd name="connsiteY5" fmla="*/ 100136 h 1231230"/>
                <a:gd name="connsiteX6" fmla="*/ 173831 w 709613"/>
                <a:gd name="connsiteY6" fmla="*/ 88230 h 1231230"/>
                <a:gd name="connsiteX7" fmla="*/ 102393 w 709613"/>
                <a:gd name="connsiteY7" fmla="*/ 123949 h 1231230"/>
                <a:gd name="connsiteX8" fmla="*/ 0 w 709613"/>
                <a:gd name="connsiteY8" fmla="*/ 123 h 1231230"/>
                <a:gd name="connsiteX9" fmla="*/ 21431 w 709613"/>
                <a:gd name="connsiteY9" fmla="*/ 126330 h 1231230"/>
                <a:gd name="connsiteX10" fmla="*/ 114300 w 709613"/>
                <a:gd name="connsiteY10" fmla="*/ 504948 h 1231230"/>
                <a:gd name="connsiteX11" fmla="*/ 257175 w 709613"/>
                <a:gd name="connsiteY11" fmla="*/ 878805 h 1231230"/>
                <a:gd name="connsiteX12" fmla="*/ 388144 w 709613"/>
                <a:gd name="connsiteY12" fmla="*/ 1035967 h 1231230"/>
                <a:gd name="connsiteX13" fmla="*/ 535781 w 709613"/>
                <a:gd name="connsiteY13" fmla="*/ 1119311 h 1231230"/>
                <a:gd name="connsiteX14" fmla="*/ 709613 w 709613"/>
                <a:gd name="connsiteY14" fmla="*/ 1231230 h 1231230"/>
                <a:gd name="connsiteX15" fmla="*/ 523875 w 709613"/>
                <a:gd name="connsiteY15" fmla="*/ 826417 h 1231230"/>
                <a:gd name="connsiteX16" fmla="*/ 445294 w 709613"/>
                <a:gd name="connsiteY16" fmla="*/ 557336 h 1231230"/>
                <a:gd name="connsiteX17" fmla="*/ 404813 w 709613"/>
                <a:gd name="connsiteY17" fmla="*/ 352548 h 1231230"/>
                <a:gd name="connsiteX18" fmla="*/ 378619 w 709613"/>
                <a:gd name="connsiteY18" fmla="*/ 171573 h 1231230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88131 w 709613"/>
                <a:gd name="connsiteY3" fmla="*/ 123971 h 1231253"/>
                <a:gd name="connsiteX4" fmla="*/ 276225 w 709613"/>
                <a:gd name="connsiteY4" fmla="*/ 116828 h 1231253"/>
                <a:gd name="connsiteX5" fmla="*/ 226219 w 709613"/>
                <a:gd name="connsiteY5" fmla="*/ 100159 h 1231253"/>
                <a:gd name="connsiteX6" fmla="*/ 173831 w 709613"/>
                <a:gd name="connsiteY6" fmla="*/ 88253 h 1231253"/>
                <a:gd name="connsiteX7" fmla="*/ 130968 w 709613"/>
                <a:gd name="connsiteY7" fmla="*/ 104922 h 1231253"/>
                <a:gd name="connsiteX8" fmla="*/ 0 w 709613"/>
                <a:gd name="connsiteY8" fmla="*/ 146 h 1231253"/>
                <a:gd name="connsiteX9" fmla="*/ 21431 w 709613"/>
                <a:gd name="connsiteY9" fmla="*/ 126353 h 1231253"/>
                <a:gd name="connsiteX10" fmla="*/ 114300 w 709613"/>
                <a:gd name="connsiteY10" fmla="*/ 504971 h 1231253"/>
                <a:gd name="connsiteX11" fmla="*/ 257175 w 709613"/>
                <a:gd name="connsiteY11" fmla="*/ 878828 h 1231253"/>
                <a:gd name="connsiteX12" fmla="*/ 388144 w 709613"/>
                <a:gd name="connsiteY12" fmla="*/ 1035990 h 1231253"/>
                <a:gd name="connsiteX13" fmla="*/ 535781 w 709613"/>
                <a:gd name="connsiteY13" fmla="*/ 1119334 h 1231253"/>
                <a:gd name="connsiteX14" fmla="*/ 709613 w 709613"/>
                <a:gd name="connsiteY14" fmla="*/ 1231253 h 1231253"/>
                <a:gd name="connsiteX15" fmla="*/ 523875 w 709613"/>
                <a:gd name="connsiteY15" fmla="*/ 826440 h 1231253"/>
                <a:gd name="connsiteX16" fmla="*/ 445294 w 709613"/>
                <a:gd name="connsiteY16" fmla="*/ 557359 h 1231253"/>
                <a:gd name="connsiteX17" fmla="*/ 404813 w 709613"/>
                <a:gd name="connsiteY17" fmla="*/ 352571 h 1231253"/>
                <a:gd name="connsiteX18" fmla="*/ 378619 w 709613"/>
                <a:gd name="connsiteY18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88131 w 709613"/>
                <a:gd name="connsiteY3" fmla="*/ 123971 h 1231253"/>
                <a:gd name="connsiteX4" fmla="*/ 276225 w 709613"/>
                <a:gd name="connsiteY4" fmla="*/ 116828 h 1231253"/>
                <a:gd name="connsiteX5" fmla="*/ 226219 w 709613"/>
                <a:gd name="connsiteY5" fmla="*/ 100159 h 1231253"/>
                <a:gd name="connsiteX6" fmla="*/ 173831 w 709613"/>
                <a:gd name="connsiteY6" fmla="*/ 88253 h 1231253"/>
                <a:gd name="connsiteX7" fmla="*/ 130968 w 709613"/>
                <a:gd name="connsiteY7" fmla="*/ 104922 h 1231253"/>
                <a:gd name="connsiteX8" fmla="*/ 0 w 709613"/>
                <a:gd name="connsiteY8" fmla="*/ 146 h 1231253"/>
                <a:gd name="connsiteX9" fmla="*/ 21431 w 709613"/>
                <a:gd name="connsiteY9" fmla="*/ 126353 h 1231253"/>
                <a:gd name="connsiteX10" fmla="*/ 114300 w 709613"/>
                <a:gd name="connsiteY10" fmla="*/ 504971 h 1231253"/>
                <a:gd name="connsiteX11" fmla="*/ 257175 w 709613"/>
                <a:gd name="connsiteY11" fmla="*/ 878828 h 1231253"/>
                <a:gd name="connsiteX12" fmla="*/ 388144 w 709613"/>
                <a:gd name="connsiteY12" fmla="*/ 1035990 h 1231253"/>
                <a:gd name="connsiteX13" fmla="*/ 535781 w 709613"/>
                <a:gd name="connsiteY13" fmla="*/ 1119334 h 1231253"/>
                <a:gd name="connsiteX14" fmla="*/ 709613 w 709613"/>
                <a:gd name="connsiteY14" fmla="*/ 1231253 h 1231253"/>
                <a:gd name="connsiteX15" fmla="*/ 523875 w 709613"/>
                <a:gd name="connsiteY15" fmla="*/ 826440 h 1231253"/>
                <a:gd name="connsiteX16" fmla="*/ 445294 w 709613"/>
                <a:gd name="connsiteY16" fmla="*/ 557359 h 1231253"/>
                <a:gd name="connsiteX17" fmla="*/ 404813 w 709613"/>
                <a:gd name="connsiteY17" fmla="*/ 352571 h 1231253"/>
                <a:gd name="connsiteX18" fmla="*/ 378619 w 709613"/>
                <a:gd name="connsiteY18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88131 w 709613"/>
                <a:gd name="connsiteY3" fmla="*/ 123971 h 1231253"/>
                <a:gd name="connsiteX4" fmla="*/ 276225 w 709613"/>
                <a:gd name="connsiteY4" fmla="*/ 116828 h 1231253"/>
                <a:gd name="connsiteX5" fmla="*/ 226219 w 709613"/>
                <a:gd name="connsiteY5" fmla="*/ 100159 h 1231253"/>
                <a:gd name="connsiteX6" fmla="*/ 173831 w 709613"/>
                <a:gd name="connsiteY6" fmla="*/ 88253 h 1231253"/>
                <a:gd name="connsiteX7" fmla="*/ 130968 w 709613"/>
                <a:gd name="connsiteY7" fmla="*/ 104922 h 1231253"/>
                <a:gd name="connsiteX8" fmla="*/ 0 w 709613"/>
                <a:gd name="connsiteY8" fmla="*/ 146 h 1231253"/>
                <a:gd name="connsiteX9" fmla="*/ 21431 w 709613"/>
                <a:gd name="connsiteY9" fmla="*/ 126353 h 1231253"/>
                <a:gd name="connsiteX10" fmla="*/ 114300 w 709613"/>
                <a:gd name="connsiteY10" fmla="*/ 504971 h 1231253"/>
                <a:gd name="connsiteX11" fmla="*/ 257175 w 709613"/>
                <a:gd name="connsiteY11" fmla="*/ 878828 h 1231253"/>
                <a:gd name="connsiteX12" fmla="*/ 388144 w 709613"/>
                <a:gd name="connsiteY12" fmla="*/ 1035990 h 1231253"/>
                <a:gd name="connsiteX13" fmla="*/ 535781 w 709613"/>
                <a:gd name="connsiteY13" fmla="*/ 1119334 h 1231253"/>
                <a:gd name="connsiteX14" fmla="*/ 709613 w 709613"/>
                <a:gd name="connsiteY14" fmla="*/ 1231253 h 1231253"/>
                <a:gd name="connsiteX15" fmla="*/ 523875 w 709613"/>
                <a:gd name="connsiteY15" fmla="*/ 826440 h 1231253"/>
                <a:gd name="connsiteX16" fmla="*/ 445294 w 709613"/>
                <a:gd name="connsiteY16" fmla="*/ 557359 h 1231253"/>
                <a:gd name="connsiteX17" fmla="*/ 404813 w 709613"/>
                <a:gd name="connsiteY17" fmla="*/ 352571 h 1231253"/>
                <a:gd name="connsiteX18" fmla="*/ 378619 w 709613"/>
                <a:gd name="connsiteY18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76225 w 709613"/>
                <a:gd name="connsiteY3" fmla="*/ 116828 h 1231253"/>
                <a:gd name="connsiteX4" fmla="*/ 226219 w 709613"/>
                <a:gd name="connsiteY4" fmla="*/ 100159 h 1231253"/>
                <a:gd name="connsiteX5" fmla="*/ 173831 w 709613"/>
                <a:gd name="connsiteY5" fmla="*/ 88253 h 1231253"/>
                <a:gd name="connsiteX6" fmla="*/ 130968 w 709613"/>
                <a:gd name="connsiteY6" fmla="*/ 104922 h 1231253"/>
                <a:gd name="connsiteX7" fmla="*/ 0 w 709613"/>
                <a:gd name="connsiteY7" fmla="*/ 146 h 1231253"/>
                <a:gd name="connsiteX8" fmla="*/ 21431 w 709613"/>
                <a:gd name="connsiteY8" fmla="*/ 126353 h 1231253"/>
                <a:gd name="connsiteX9" fmla="*/ 114300 w 709613"/>
                <a:gd name="connsiteY9" fmla="*/ 504971 h 1231253"/>
                <a:gd name="connsiteX10" fmla="*/ 257175 w 709613"/>
                <a:gd name="connsiteY10" fmla="*/ 878828 h 1231253"/>
                <a:gd name="connsiteX11" fmla="*/ 388144 w 709613"/>
                <a:gd name="connsiteY11" fmla="*/ 1035990 h 1231253"/>
                <a:gd name="connsiteX12" fmla="*/ 535781 w 709613"/>
                <a:gd name="connsiteY12" fmla="*/ 1119334 h 1231253"/>
                <a:gd name="connsiteX13" fmla="*/ 709613 w 709613"/>
                <a:gd name="connsiteY13" fmla="*/ 1231253 h 1231253"/>
                <a:gd name="connsiteX14" fmla="*/ 523875 w 709613"/>
                <a:gd name="connsiteY14" fmla="*/ 826440 h 1231253"/>
                <a:gd name="connsiteX15" fmla="*/ 445294 w 709613"/>
                <a:gd name="connsiteY15" fmla="*/ 557359 h 1231253"/>
                <a:gd name="connsiteX16" fmla="*/ 404813 w 709613"/>
                <a:gd name="connsiteY16" fmla="*/ 352571 h 1231253"/>
                <a:gd name="connsiteX17" fmla="*/ 378619 w 709613"/>
                <a:gd name="connsiteY17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95275 w 709613"/>
                <a:gd name="connsiteY2" fmla="*/ 128734 h 1231253"/>
                <a:gd name="connsiteX3" fmla="*/ 226219 w 709613"/>
                <a:gd name="connsiteY3" fmla="*/ 100159 h 1231253"/>
                <a:gd name="connsiteX4" fmla="*/ 173831 w 709613"/>
                <a:gd name="connsiteY4" fmla="*/ 88253 h 1231253"/>
                <a:gd name="connsiteX5" fmla="*/ 130968 w 709613"/>
                <a:gd name="connsiteY5" fmla="*/ 104922 h 1231253"/>
                <a:gd name="connsiteX6" fmla="*/ 0 w 709613"/>
                <a:gd name="connsiteY6" fmla="*/ 146 h 1231253"/>
                <a:gd name="connsiteX7" fmla="*/ 21431 w 709613"/>
                <a:gd name="connsiteY7" fmla="*/ 126353 h 1231253"/>
                <a:gd name="connsiteX8" fmla="*/ 114300 w 709613"/>
                <a:gd name="connsiteY8" fmla="*/ 504971 h 1231253"/>
                <a:gd name="connsiteX9" fmla="*/ 257175 w 709613"/>
                <a:gd name="connsiteY9" fmla="*/ 878828 h 1231253"/>
                <a:gd name="connsiteX10" fmla="*/ 388144 w 709613"/>
                <a:gd name="connsiteY10" fmla="*/ 1035990 h 1231253"/>
                <a:gd name="connsiteX11" fmla="*/ 535781 w 709613"/>
                <a:gd name="connsiteY11" fmla="*/ 1119334 h 1231253"/>
                <a:gd name="connsiteX12" fmla="*/ 709613 w 709613"/>
                <a:gd name="connsiteY12" fmla="*/ 1231253 h 1231253"/>
                <a:gd name="connsiteX13" fmla="*/ 523875 w 709613"/>
                <a:gd name="connsiteY13" fmla="*/ 826440 h 1231253"/>
                <a:gd name="connsiteX14" fmla="*/ 445294 w 709613"/>
                <a:gd name="connsiteY14" fmla="*/ 557359 h 1231253"/>
                <a:gd name="connsiteX15" fmla="*/ 404813 w 709613"/>
                <a:gd name="connsiteY15" fmla="*/ 352571 h 1231253"/>
                <a:gd name="connsiteX16" fmla="*/ 378619 w 709613"/>
                <a:gd name="connsiteY16" fmla="*/ 171596 h 1231253"/>
                <a:gd name="connsiteX0" fmla="*/ 378619 w 709613"/>
                <a:gd name="connsiteY0" fmla="*/ 171596 h 1231253"/>
                <a:gd name="connsiteX1" fmla="*/ 314325 w 709613"/>
                <a:gd name="connsiteY1" fmla="*/ 143021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388144 w 709613"/>
                <a:gd name="connsiteY9" fmla="*/ 1035990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596 h 1231253"/>
                <a:gd name="connsiteX1" fmla="*/ 309562 w 709613"/>
                <a:gd name="connsiteY1" fmla="*/ 133496 h 1231253"/>
                <a:gd name="connsiteX2" fmla="*/ 226219 w 709613"/>
                <a:gd name="connsiteY2" fmla="*/ 100159 h 1231253"/>
                <a:gd name="connsiteX3" fmla="*/ 173831 w 709613"/>
                <a:gd name="connsiteY3" fmla="*/ 88253 h 1231253"/>
                <a:gd name="connsiteX4" fmla="*/ 130968 w 709613"/>
                <a:gd name="connsiteY4" fmla="*/ 104922 h 1231253"/>
                <a:gd name="connsiteX5" fmla="*/ 0 w 709613"/>
                <a:gd name="connsiteY5" fmla="*/ 146 h 1231253"/>
                <a:gd name="connsiteX6" fmla="*/ 21431 w 709613"/>
                <a:gd name="connsiteY6" fmla="*/ 126353 h 1231253"/>
                <a:gd name="connsiteX7" fmla="*/ 114300 w 709613"/>
                <a:gd name="connsiteY7" fmla="*/ 504971 h 1231253"/>
                <a:gd name="connsiteX8" fmla="*/ 257175 w 709613"/>
                <a:gd name="connsiteY8" fmla="*/ 878828 h 1231253"/>
                <a:gd name="connsiteX9" fmla="*/ 400051 w 709613"/>
                <a:gd name="connsiteY9" fmla="*/ 1031227 h 1231253"/>
                <a:gd name="connsiteX10" fmla="*/ 535781 w 709613"/>
                <a:gd name="connsiteY10" fmla="*/ 1119334 h 1231253"/>
                <a:gd name="connsiteX11" fmla="*/ 709613 w 709613"/>
                <a:gd name="connsiteY11" fmla="*/ 1231253 h 1231253"/>
                <a:gd name="connsiteX12" fmla="*/ 523875 w 709613"/>
                <a:gd name="connsiteY12" fmla="*/ 826440 h 1231253"/>
                <a:gd name="connsiteX13" fmla="*/ 445294 w 709613"/>
                <a:gd name="connsiteY13" fmla="*/ 557359 h 1231253"/>
                <a:gd name="connsiteX14" fmla="*/ 404813 w 709613"/>
                <a:gd name="connsiteY14" fmla="*/ 352571 h 1231253"/>
                <a:gd name="connsiteX15" fmla="*/ 378619 w 709613"/>
                <a:gd name="connsiteY15" fmla="*/ 171596 h 1231253"/>
                <a:gd name="connsiteX0" fmla="*/ 378619 w 709613"/>
                <a:gd name="connsiteY0" fmla="*/ 171600 h 1231257"/>
                <a:gd name="connsiteX1" fmla="*/ 309562 w 709613"/>
                <a:gd name="connsiteY1" fmla="*/ 133500 h 1231257"/>
                <a:gd name="connsiteX2" fmla="*/ 226219 w 709613"/>
                <a:gd name="connsiteY2" fmla="*/ 100163 h 1231257"/>
                <a:gd name="connsiteX3" fmla="*/ 173831 w 709613"/>
                <a:gd name="connsiteY3" fmla="*/ 88257 h 1231257"/>
                <a:gd name="connsiteX4" fmla="*/ 142875 w 709613"/>
                <a:gd name="connsiteY4" fmla="*/ 102544 h 1231257"/>
                <a:gd name="connsiteX5" fmla="*/ 0 w 709613"/>
                <a:gd name="connsiteY5" fmla="*/ 150 h 1231257"/>
                <a:gd name="connsiteX6" fmla="*/ 21431 w 709613"/>
                <a:gd name="connsiteY6" fmla="*/ 126357 h 1231257"/>
                <a:gd name="connsiteX7" fmla="*/ 114300 w 709613"/>
                <a:gd name="connsiteY7" fmla="*/ 504975 h 1231257"/>
                <a:gd name="connsiteX8" fmla="*/ 257175 w 709613"/>
                <a:gd name="connsiteY8" fmla="*/ 878832 h 1231257"/>
                <a:gd name="connsiteX9" fmla="*/ 400051 w 709613"/>
                <a:gd name="connsiteY9" fmla="*/ 1031231 h 1231257"/>
                <a:gd name="connsiteX10" fmla="*/ 535781 w 709613"/>
                <a:gd name="connsiteY10" fmla="*/ 1119338 h 1231257"/>
                <a:gd name="connsiteX11" fmla="*/ 709613 w 709613"/>
                <a:gd name="connsiteY11" fmla="*/ 1231257 h 1231257"/>
                <a:gd name="connsiteX12" fmla="*/ 523875 w 709613"/>
                <a:gd name="connsiteY12" fmla="*/ 826444 h 1231257"/>
                <a:gd name="connsiteX13" fmla="*/ 445294 w 709613"/>
                <a:gd name="connsiteY13" fmla="*/ 557363 h 1231257"/>
                <a:gd name="connsiteX14" fmla="*/ 404813 w 709613"/>
                <a:gd name="connsiteY14" fmla="*/ 352575 h 1231257"/>
                <a:gd name="connsiteX15" fmla="*/ 378619 w 709613"/>
                <a:gd name="connsiteY15" fmla="*/ 171600 h 1231257"/>
                <a:gd name="connsiteX0" fmla="*/ 378619 w 709613"/>
                <a:gd name="connsiteY0" fmla="*/ 171608 h 1231265"/>
                <a:gd name="connsiteX1" fmla="*/ 309562 w 709613"/>
                <a:gd name="connsiteY1" fmla="*/ 133508 h 1231265"/>
                <a:gd name="connsiteX2" fmla="*/ 226219 w 709613"/>
                <a:gd name="connsiteY2" fmla="*/ 100171 h 1231265"/>
                <a:gd name="connsiteX3" fmla="*/ 173831 w 709613"/>
                <a:gd name="connsiteY3" fmla="*/ 88265 h 1231265"/>
                <a:gd name="connsiteX4" fmla="*/ 152400 w 709613"/>
                <a:gd name="connsiteY4" fmla="*/ 97790 h 1231265"/>
                <a:gd name="connsiteX5" fmla="*/ 0 w 709613"/>
                <a:gd name="connsiteY5" fmla="*/ 158 h 1231265"/>
                <a:gd name="connsiteX6" fmla="*/ 21431 w 709613"/>
                <a:gd name="connsiteY6" fmla="*/ 126365 h 1231265"/>
                <a:gd name="connsiteX7" fmla="*/ 114300 w 709613"/>
                <a:gd name="connsiteY7" fmla="*/ 504983 h 1231265"/>
                <a:gd name="connsiteX8" fmla="*/ 257175 w 709613"/>
                <a:gd name="connsiteY8" fmla="*/ 878840 h 1231265"/>
                <a:gd name="connsiteX9" fmla="*/ 400051 w 709613"/>
                <a:gd name="connsiteY9" fmla="*/ 1031239 h 1231265"/>
                <a:gd name="connsiteX10" fmla="*/ 535781 w 709613"/>
                <a:gd name="connsiteY10" fmla="*/ 1119346 h 1231265"/>
                <a:gd name="connsiteX11" fmla="*/ 709613 w 709613"/>
                <a:gd name="connsiteY11" fmla="*/ 1231265 h 1231265"/>
                <a:gd name="connsiteX12" fmla="*/ 523875 w 709613"/>
                <a:gd name="connsiteY12" fmla="*/ 826452 h 1231265"/>
                <a:gd name="connsiteX13" fmla="*/ 445294 w 709613"/>
                <a:gd name="connsiteY13" fmla="*/ 557371 h 1231265"/>
                <a:gd name="connsiteX14" fmla="*/ 404813 w 709613"/>
                <a:gd name="connsiteY14" fmla="*/ 352583 h 1231265"/>
                <a:gd name="connsiteX15" fmla="*/ 378619 w 709613"/>
                <a:gd name="connsiteY15" fmla="*/ 171608 h 123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9613" h="1231265">
                  <a:moveTo>
                    <a:pt x="378619" y="171608"/>
                  </a:moveTo>
                  <a:cubicBezTo>
                    <a:pt x="362744" y="135096"/>
                    <a:pt x="334962" y="145414"/>
                    <a:pt x="309562" y="133508"/>
                  </a:cubicBezTo>
                  <a:cubicBezTo>
                    <a:pt x="284162" y="121602"/>
                    <a:pt x="248841" y="107711"/>
                    <a:pt x="226219" y="100171"/>
                  </a:cubicBezTo>
                  <a:cubicBezTo>
                    <a:pt x="203597" y="92631"/>
                    <a:pt x="186134" y="88662"/>
                    <a:pt x="173831" y="88265"/>
                  </a:cubicBezTo>
                  <a:cubicBezTo>
                    <a:pt x="161528" y="87868"/>
                    <a:pt x="181372" y="112474"/>
                    <a:pt x="152400" y="97790"/>
                  </a:cubicBezTo>
                  <a:cubicBezTo>
                    <a:pt x="123428" y="83106"/>
                    <a:pt x="20638" y="-4208"/>
                    <a:pt x="0" y="158"/>
                  </a:cubicBezTo>
                  <a:lnTo>
                    <a:pt x="21431" y="126365"/>
                  </a:lnTo>
                  <a:lnTo>
                    <a:pt x="114300" y="504983"/>
                  </a:lnTo>
                  <a:lnTo>
                    <a:pt x="257175" y="878840"/>
                  </a:lnTo>
                  <a:cubicBezTo>
                    <a:pt x="302816" y="967343"/>
                    <a:pt x="353617" y="991155"/>
                    <a:pt x="400051" y="1031239"/>
                  </a:cubicBezTo>
                  <a:cubicBezTo>
                    <a:pt x="446485" y="1071323"/>
                    <a:pt x="484187" y="1086008"/>
                    <a:pt x="535781" y="1119346"/>
                  </a:cubicBezTo>
                  <a:lnTo>
                    <a:pt x="709613" y="1231265"/>
                  </a:lnTo>
                  <a:lnTo>
                    <a:pt x="523875" y="826452"/>
                  </a:lnTo>
                  <a:lnTo>
                    <a:pt x="445294" y="557371"/>
                  </a:lnTo>
                  <a:lnTo>
                    <a:pt x="404813" y="352583"/>
                  </a:lnTo>
                  <a:lnTo>
                    <a:pt x="378619" y="171608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569E81-DC64-4ED7-AA0D-D95C24115938}"/>
                </a:ext>
              </a:extLst>
            </p:cNvPr>
            <p:cNvSpPr/>
            <p:nvPr/>
          </p:nvSpPr>
          <p:spPr>
            <a:xfrm flipH="1">
              <a:off x="4665874" y="1620982"/>
              <a:ext cx="1257396" cy="3841649"/>
            </a:xfrm>
            <a:custGeom>
              <a:avLst/>
              <a:gdLst>
                <a:gd name="connsiteX0" fmla="*/ 18100 w 1265009"/>
                <a:gd name="connsiteY0" fmla="*/ 0 h 4164677"/>
                <a:gd name="connsiteX1" fmla="*/ 1474 w 1265009"/>
                <a:gd name="connsiteY1" fmla="*/ 872837 h 4164677"/>
                <a:gd name="connsiteX2" fmla="*/ 51351 w 1265009"/>
                <a:gd name="connsiteY2" fmla="*/ 1579418 h 4164677"/>
                <a:gd name="connsiteX3" fmla="*/ 176042 w 1265009"/>
                <a:gd name="connsiteY3" fmla="*/ 2261062 h 4164677"/>
                <a:gd name="connsiteX4" fmla="*/ 383860 w 1265009"/>
                <a:gd name="connsiteY4" fmla="*/ 2842953 h 4164677"/>
                <a:gd name="connsiteX5" fmla="*/ 641554 w 1265009"/>
                <a:gd name="connsiteY5" fmla="*/ 3424844 h 4164677"/>
                <a:gd name="connsiteX6" fmla="*/ 990689 w 1265009"/>
                <a:gd name="connsiteY6" fmla="*/ 3865418 h 4164677"/>
                <a:gd name="connsiteX7" fmla="*/ 1265009 w 1265009"/>
                <a:gd name="connsiteY7" fmla="*/ 4164677 h 4164677"/>
                <a:gd name="connsiteX0" fmla="*/ 18100 w 1265009"/>
                <a:gd name="connsiteY0" fmla="*/ 0 h 4164677"/>
                <a:gd name="connsiteX1" fmla="*/ 1474 w 1265009"/>
                <a:gd name="connsiteY1" fmla="*/ 872837 h 4164677"/>
                <a:gd name="connsiteX2" fmla="*/ 51351 w 1265009"/>
                <a:gd name="connsiteY2" fmla="*/ 1579418 h 4164677"/>
                <a:gd name="connsiteX3" fmla="*/ 185567 w 1265009"/>
                <a:gd name="connsiteY3" fmla="*/ 2261062 h 4164677"/>
                <a:gd name="connsiteX4" fmla="*/ 383860 w 1265009"/>
                <a:gd name="connsiteY4" fmla="*/ 2842953 h 4164677"/>
                <a:gd name="connsiteX5" fmla="*/ 641554 w 1265009"/>
                <a:gd name="connsiteY5" fmla="*/ 3424844 h 4164677"/>
                <a:gd name="connsiteX6" fmla="*/ 990689 w 1265009"/>
                <a:gd name="connsiteY6" fmla="*/ 3865418 h 4164677"/>
                <a:gd name="connsiteX7" fmla="*/ 1265009 w 1265009"/>
                <a:gd name="connsiteY7" fmla="*/ 4164677 h 4164677"/>
                <a:gd name="connsiteX0" fmla="*/ 18100 w 1265009"/>
                <a:gd name="connsiteY0" fmla="*/ 0 h 4164677"/>
                <a:gd name="connsiteX1" fmla="*/ 1474 w 1265009"/>
                <a:gd name="connsiteY1" fmla="*/ 872837 h 4164677"/>
                <a:gd name="connsiteX2" fmla="*/ 51351 w 1265009"/>
                <a:gd name="connsiteY2" fmla="*/ 1579418 h 4164677"/>
                <a:gd name="connsiteX3" fmla="*/ 185567 w 1265009"/>
                <a:gd name="connsiteY3" fmla="*/ 2261062 h 4164677"/>
                <a:gd name="connsiteX4" fmla="*/ 383860 w 1265009"/>
                <a:gd name="connsiteY4" fmla="*/ 2842953 h 4164677"/>
                <a:gd name="connsiteX5" fmla="*/ 670129 w 1265009"/>
                <a:gd name="connsiteY5" fmla="*/ 3422463 h 4164677"/>
                <a:gd name="connsiteX6" fmla="*/ 990689 w 1265009"/>
                <a:gd name="connsiteY6" fmla="*/ 3865418 h 4164677"/>
                <a:gd name="connsiteX7" fmla="*/ 1265009 w 1265009"/>
                <a:gd name="connsiteY7" fmla="*/ 4164677 h 4164677"/>
                <a:gd name="connsiteX0" fmla="*/ 18100 w 1255484"/>
                <a:gd name="connsiteY0" fmla="*/ 0 h 4157533"/>
                <a:gd name="connsiteX1" fmla="*/ 1474 w 1255484"/>
                <a:gd name="connsiteY1" fmla="*/ 872837 h 4157533"/>
                <a:gd name="connsiteX2" fmla="*/ 51351 w 1255484"/>
                <a:gd name="connsiteY2" fmla="*/ 1579418 h 4157533"/>
                <a:gd name="connsiteX3" fmla="*/ 185567 w 1255484"/>
                <a:gd name="connsiteY3" fmla="*/ 2261062 h 4157533"/>
                <a:gd name="connsiteX4" fmla="*/ 383860 w 1255484"/>
                <a:gd name="connsiteY4" fmla="*/ 2842953 h 4157533"/>
                <a:gd name="connsiteX5" fmla="*/ 670129 w 1255484"/>
                <a:gd name="connsiteY5" fmla="*/ 3422463 h 4157533"/>
                <a:gd name="connsiteX6" fmla="*/ 990689 w 1255484"/>
                <a:gd name="connsiteY6" fmla="*/ 3865418 h 4157533"/>
                <a:gd name="connsiteX7" fmla="*/ 1255484 w 1255484"/>
                <a:gd name="connsiteY7" fmla="*/ 4157533 h 4157533"/>
                <a:gd name="connsiteX0" fmla="*/ 11700 w 1257396"/>
                <a:gd name="connsiteY0" fmla="*/ 0 h 3841649"/>
                <a:gd name="connsiteX1" fmla="*/ 3386 w 1257396"/>
                <a:gd name="connsiteY1" fmla="*/ 556953 h 3841649"/>
                <a:gd name="connsiteX2" fmla="*/ 53263 w 1257396"/>
                <a:gd name="connsiteY2" fmla="*/ 1263534 h 3841649"/>
                <a:gd name="connsiteX3" fmla="*/ 187479 w 1257396"/>
                <a:gd name="connsiteY3" fmla="*/ 1945178 h 3841649"/>
                <a:gd name="connsiteX4" fmla="*/ 385772 w 1257396"/>
                <a:gd name="connsiteY4" fmla="*/ 2527069 h 3841649"/>
                <a:gd name="connsiteX5" fmla="*/ 672041 w 1257396"/>
                <a:gd name="connsiteY5" fmla="*/ 3106579 h 3841649"/>
                <a:gd name="connsiteX6" fmla="*/ 992601 w 1257396"/>
                <a:gd name="connsiteY6" fmla="*/ 3549534 h 3841649"/>
                <a:gd name="connsiteX7" fmla="*/ 1257396 w 1257396"/>
                <a:gd name="connsiteY7" fmla="*/ 3841649 h 384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7396" h="3841649">
                  <a:moveTo>
                    <a:pt x="11700" y="0"/>
                  </a:moveTo>
                  <a:cubicBezTo>
                    <a:pt x="616" y="304800"/>
                    <a:pt x="-3541" y="346364"/>
                    <a:pt x="3386" y="556953"/>
                  </a:cubicBezTo>
                  <a:cubicBezTo>
                    <a:pt x="10313" y="767542"/>
                    <a:pt x="22581" y="1032163"/>
                    <a:pt x="53263" y="1263534"/>
                  </a:cubicBezTo>
                  <a:cubicBezTo>
                    <a:pt x="83945" y="1494905"/>
                    <a:pt x="132061" y="1734589"/>
                    <a:pt x="187479" y="1945178"/>
                  </a:cubicBezTo>
                  <a:cubicBezTo>
                    <a:pt x="242897" y="2155767"/>
                    <a:pt x="305012" y="2333502"/>
                    <a:pt x="385772" y="2527069"/>
                  </a:cubicBezTo>
                  <a:cubicBezTo>
                    <a:pt x="466532" y="2720636"/>
                    <a:pt x="570903" y="2936168"/>
                    <a:pt x="672041" y="3106579"/>
                  </a:cubicBezTo>
                  <a:cubicBezTo>
                    <a:pt x="773179" y="3276990"/>
                    <a:pt x="888692" y="3426228"/>
                    <a:pt x="992601" y="3549534"/>
                  </a:cubicBezTo>
                  <a:cubicBezTo>
                    <a:pt x="1096510" y="3672840"/>
                    <a:pt x="1172190" y="3753672"/>
                    <a:pt x="1257396" y="3841649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3F92FB31-848C-4451-AA63-3A342FFC11F5}"/>
                </a:ext>
              </a:extLst>
            </p:cNvPr>
            <p:cNvSpPr/>
            <p:nvPr/>
          </p:nvSpPr>
          <p:spPr>
            <a:xfrm flipH="1">
              <a:off x="7461979" y="3310393"/>
              <a:ext cx="1082798" cy="2154804"/>
            </a:xfrm>
            <a:custGeom>
              <a:avLst/>
              <a:gdLst>
                <a:gd name="connsiteX0" fmla="*/ 0 w 1105231"/>
                <a:gd name="connsiteY0" fmla="*/ 0 h 2157454"/>
                <a:gd name="connsiteX1" fmla="*/ 63610 w 1105231"/>
                <a:gd name="connsiteY1" fmla="*/ 90115 h 2157454"/>
                <a:gd name="connsiteX2" fmla="*/ 116619 w 1105231"/>
                <a:gd name="connsiteY2" fmla="*/ 31805 h 2157454"/>
                <a:gd name="connsiteX3" fmla="*/ 164327 w 1105231"/>
                <a:gd name="connsiteY3" fmla="*/ 53009 h 2157454"/>
                <a:gd name="connsiteX4" fmla="*/ 204084 w 1105231"/>
                <a:gd name="connsiteY4" fmla="*/ 53009 h 2157454"/>
                <a:gd name="connsiteX5" fmla="*/ 251791 w 1105231"/>
                <a:gd name="connsiteY5" fmla="*/ 137823 h 2157454"/>
                <a:gd name="connsiteX6" fmla="*/ 307450 w 1105231"/>
                <a:gd name="connsiteY6" fmla="*/ 124570 h 2157454"/>
                <a:gd name="connsiteX7" fmla="*/ 357809 w 1105231"/>
                <a:gd name="connsiteY7" fmla="*/ 153725 h 2157454"/>
                <a:gd name="connsiteX8" fmla="*/ 429370 w 1105231"/>
                <a:gd name="connsiteY8" fmla="*/ 116619 h 2157454"/>
                <a:gd name="connsiteX9" fmla="*/ 585746 w 1105231"/>
                <a:gd name="connsiteY9" fmla="*/ 249141 h 2157454"/>
                <a:gd name="connsiteX10" fmla="*/ 591047 w 1105231"/>
                <a:gd name="connsiteY10" fmla="*/ 235889 h 2157454"/>
                <a:gd name="connsiteX11" fmla="*/ 824285 w 1105231"/>
                <a:gd name="connsiteY11" fmla="*/ 628153 h 2157454"/>
                <a:gd name="connsiteX12" fmla="*/ 1025718 w 1105231"/>
                <a:gd name="connsiteY12" fmla="*/ 991263 h 2157454"/>
                <a:gd name="connsiteX13" fmla="*/ 1105231 w 1105231"/>
                <a:gd name="connsiteY13" fmla="*/ 1317266 h 2157454"/>
                <a:gd name="connsiteX14" fmla="*/ 1041621 w 1105231"/>
                <a:gd name="connsiteY14" fmla="*/ 1526650 h 2157454"/>
                <a:gd name="connsiteX15" fmla="*/ 925002 w 1105231"/>
                <a:gd name="connsiteY15" fmla="*/ 1720132 h 2157454"/>
                <a:gd name="connsiteX16" fmla="*/ 712967 w 1105231"/>
                <a:gd name="connsiteY16" fmla="*/ 1932167 h 2157454"/>
                <a:gd name="connsiteX17" fmla="*/ 439972 w 1105231"/>
                <a:gd name="connsiteY17" fmla="*/ 2157454 h 2157454"/>
                <a:gd name="connsiteX18" fmla="*/ 13252 w 1105231"/>
                <a:gd name="connsiteY18" fmla="*/ 2154804 h 2157454"/>
                <a:gd name="connsiteX19" fmla="*/ 0 w 1105231"/>
                <a:gd name="connsiteY19" fmla="*/ 0 h 2157454"/>
                <a:gd name="connsiteX0" fmla="*/ 0 w 1105231"/>
                <a:gd name="connsiteY0" fmla="*/ 0 h 2157454"/>
                <a:gd name="connsiteX1" fmla="*/ 23833 w 1105231"/>
                <a:gd name="connsiteY1" fmla="*/ 32882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05231"/>
                <a:gd name="connsiteY0" fmla="*/ 0 h 2157454"/>
                <a:gd name="connsiteX1" fmla="*/ 28595 w 1105231"/>
                <a:gd name="connsiteY1" fmla="*/ 30500 h 2157454"/>
                <a:gd name="connsiteX2" fmla="*/ 63610 w 1105231"/>
                <a:gd name="connsiteY2" fmla="*/ 90115 h 2157454"/>
                <a:gd name="connsiteX3" fmla="*/ 116619 w 1105231"/>
                <a:gd name="connsiteY3" fmla="*/ 31805 h 2157454"/>
                <a:gd name="connsiteX4" fmla="*/ 164327 w 1105231"/>
                <a:gd name="connsiteY4" fmla="*/ 53009 h 2157454"/>
                <a:gd name="connsiteX5" fmla="*/ 204084 w 1105231"/>
                <a:gd name="connsiteY5" fmla="*/ 53009 h 2157454"/>
                <a:gd name="connsiteX6" fmla="*/ 251791 w 1105231"/>
                <a:gd name="connsiteY6" fmla="*/ 137823 h 2157454"/>
                <a:gd name="connsiteX7" fmla="*/ 307450 w 1105231"/>
                <a:gd name="connsiteY7" fmla="*/ 124570 h 2157454"/>
                <a:gd name="connsiteX8" fmla="*/ 357809 w 1105231"/>
                <a:gd name="connsiteY8" fmla="*/ 153725 h 2157454"/>
                <a:gd name="connsiteX9" fmla="*/ 429370 w 1105231"/>
                <a:gd name="connsiteY9" fmla="*/ 116619 h 2157454"/>
                <a:gd name="connsiteX10" fmla="*/ 585746 w 1105231"/>
                <a:gd name="connsiteY10" fmla="*/ 249141 h 2157454"/>
                <a:gd name="connsiteX11" fmla="*/ 591047 w 1105231"/>
                <a:gd name="connsiteY11" fmla="*/ 235889 h 2157454"/>
                <a:gd name="connsiteX12" fmla="*/ 824285 w 1105231"/>
                <a:gd name="connsiteY12" fmla="*/ 628153 h 2157454"/>
                <a:gd name="connsiteX13" fmla="*/ 1025718 w 1105231"/>
                <a:gd name="connsiteY13" fmla="*/ 991263 h 2157454"/>
                <a:gd name="connsiteX14" fmla="*/ 1105231 w 1105231"/>
                <a:gd name="connsiteY14" fmla="*/ 1317266 h 2157454"/>
                <a:gd name="connsiteX15" fmla="*/ 1041621 w 1105231"/>
                <a:gd name="connsiteY15" fmla="*/ 1526650 h 2157454"/>
                <a:gd name="connsiteX16" fmla="*/ 925002 w 1105231"/>
                <a:gd name="connsiteY16" fmla="*/ 1720132 h 2157454"/>
                <a:gd name="connsiteX17" fmla="*/ 712967 w 1105231"/>
                <a:gd name="connsiteY17" fmla="*/ 1932167 h 2157454"/>
                <a:gd name="connsiteX18" fmla="*/ 439972 w 1105231"/>
                <a:gd name="connsiteY18" fmla="*/ 2157454 h 2157454"/>
                <a:gd name="connsiteX19" fmla="*/ 13252 w 1105231"/>
                <a:gd name="connsiteY19" fmla="*/ 2154804 h 2157454"/>
                <a:gd name="connsiteX20" fmla="*/ 0 w 1105231"/>
                <a:gd name="connsiteY20" fmla="*/ 0 h 2157454"/>
                <a:gd name="connsiteX0" fmla="*/ 0 w 1111816"/>
                <a:gd name="connsiteY0" fmla="*/ 0 h 2157454"/>
                <a:gd name="connsiteX1" fmla="*/ 28595 w 1111816"/>
                <a:gd name="connsiteY1" fmla="*/ 30500 h 2157454"/>
                <a:gd name="connsiteX2" fmla="*/ 63610 w 1111816"/>
                <a:gd name="connsiteY2" fmla="*/ 90115 h 2157454"/>
                <a:gd name="connsiteX3" fmla="*/ 116619 w 1111816"/>
                <a:gd name="connsiteY3" fmla="*/ 31805 h 2157454"/>
                <a:gd name="connsiteX4" fmla="*/ 164327 w 1111816"/>
                <a:gd name="connsiteY4" fmla="*/ 53009 h 2157454"/>
                <a:gd name="connsiteX5" fmla="*/ 204084 w 1111816"/>
                <a:gd name="connsiteY5" fmla="*/ 53009 h 2157454"/>
                <a:gd name="connsiteX6" fmla="*/ 251791 w 1111816"/>
                <a:gd name="connsiteY6" fmla="*/ 137823 h 2157454"/>
                <a:gd name="connsiteX7" fmla="*/ 307450 w 1111816"/>
                <a:gd name="connsiteY7" fmla="*/ 124570 h 2157454"/>
                <a:gd name="connsiteX8" fmla="*/ 357809 w 1111816"/>
                <a:gd name="connsiteY8" fmla="*/ 153725 h 2157454"/>
                <a:gd name="connsiteX9" fmla="*/ 429370 w 1111816"/>
                <a:gd name="connsiteY9" fmla="*/ 116619 h 2157454"/>
                <a:gd name="connsiteX10" fmla="*/ 585746 w 1111816"/>
                <a:gd name="connsiteY10" fmla="*/ 249141 h 2157454"/>
                <a:gd name="connsiteX11" fmla="*/ 591047 w 1111816"/>
                <a:gd name="connsiteY11" fmla="*/ 235889 h 2157454"/>
                <a:gd name="connsiteX12" fmla="*/ 824285 w 1111816"/>
                <a:gd name="connsiteY12" fmla="*/ 628153 h 2157454"/>
                <a:gd name="connsiteX13" fmla="*/ 1025718 w 1111816"/>
                <a:gd name="connsiteY13" fmla="*/ 991263 h 2157454"/>
                <a:gd name="connsiteX14" fmla="*/ 1105231 w 1111816"/>
                <a:gd name="connsiteY14" fmla="*/ 1317266 h 2157454"/>
                <a:gd name="connsiteX15" fmla="*/ 1041621 w 1111816"/>
                <a:gd name="connsiteY15" fmla="*/ 1526650 h 2157454"/>
                <a:gd name="connsiteX16" fmla="*/ 925002 w 1111816"/>
                <a:gd name="connsiteY16" fmla="*/ 1720132 h 2157454"/>
                <a:gd name="connsiteX17" fmla="*/ 712967 w 1111816"/>
                <a:gd name="connsiteY17" fmla="*/ 1932167 h 2157454"/>
                <a:gd name="connsiteX18" fmla="*/ 439972 w 1111816"/>
                <a:gd name="connsiteY18" fmla="*/ 2157454 h 2157454"/>
                <a:gd name="connsiteX19" fmla="*/ 13252 w 1111816"/>
                <a:gd name="connsiteY19" fmla="*/ 2154804 h 2157454"/>
                <a:gd name="connsiteX20" fmla="*/ 0 w 1111816"/>
                <a:gd name="connsiteY20" fmla="*/ 0 h 2157454"/>
                <a:gd name="connsiteX0" fmla="*/ 0 w 1105407"/>
                <a:gd name="connsiteY0" fmla="*/ 0 h 2157454"/>
                <a:gd name="connsiteX1" fmla="*/ 28595 w 1105407"/>
                <a:gd name="connsiteY1" fmla="*/ 30500 h 2157454"/>
                <a:gd name="connsiteX2" fmla="*/ 63610 w 1105407"/>
                <a:gd name="connsiteY2" fmla="*/ 90115 h 2157454"/>
                <a:gd name="connsiteX3" fmla="*/ 116619 w 1105407"/>
                <a:gd name="connsiteY3" fmla="*/ 31805 h 2157454"/>
                <a:gd name="connsiteX4" fmla="*/ 164327 w 1105407"/>
                <a:gd name="connsiteY4" fmla="*/ 53009 h 2157454"/>
                <a:gd name="connsiteX5" fmla="*/ 204084 w 1105407"/>
                <a:gd name="connsiteY5" fmla="*/ 53009 h 2157454"/>
                <a:gd name="connsiteX6" fmla="*/ 251791 w 1105407"/>
                <a:gd name="connsiteY6" fmla="*/ 137823 h 2157454"/>
                <a:gd name="connsiteX7" fmla="*/ 307450 w 1105407"/>
                <a:gd name="connsiteY7" fmla="*/ 124570 h 2157454"/>
                <a:gd name="connsiteX8" fmla="*/ 357809 w 1105407"/>
                <a:gd name="connsiteY8" fmla="*/ 153725 h 2157454"/>
                <a:gd name="connsiteX9" fmla="*/ 429370 w 1105407"/>
                <a:gd name="connsiteY9" fmla="*/ 116619 h 2157454"/>
                <a:gd name="connsiteX10" fmla="*/ 585746 w 1105407"/>
                <a:gd name="connsiteY10" fmla="*/ 249141 h 2157454"/>
                <a:gd name="connsiteX11" fmla="*/ 591047 w 1105407"/>
                <a:gd name="connsiteY11" fmla="*/ 235889 h 2157454"/>
                <a:gd name="connsiteX12" fmla="*/ 824285 w 1105407"/>
                <a:gd name="connsiteY12" fmla="*/ 628153 h 2157454"/>
                <a:gd name="connsiteX13" fmla="*/ 1025718 w 1105407"/>
                <a:gd name="connsiteY13" fmla="*/ 991263 h 2157454"/>
                <a:gd name="connsiteX14" fmla="*/ 1105231 w 1105407"/>
                <a:gd name="connsiteY14" fmla="*/ 1317266 h 2157454"/>
                <a:gd name="connsiteX15" fmla="*/ 1041621 w 1105407"/>
                <a:gd name="connsiteY15" fmla="*/ 1526650 h 2157454"/>
                <a:gd name="connsiteX16" fmla="*/ 925002 w 1105407"/>
                <a:gd name="connsiteY16" fmla="*/ 1720132 h 2157454"/>
                <a:gd name="connsiteX17" fmla="*/ 712967 w 1105407"/>
                <a:gd name="connsiteY17" fmla="*/ 1932167 h 2157454"/>
                <a:gd name="connsiteX18" fmla="*/ 439972 w 1105407"/>
                <a:gd name="connsiteY18" fmla="*/ 2157454 h 2157454"/>
                <a:gd name="connsiteX19" fmla="*/ 13252 w 1105407"/>
                <a:gd name="connsiteY19" fmla="*/ 2154804 h 2157454"/>
                <a:gd name="connsiteX20" fmla="*/ 0 w 1105407"/>
                <a:gd name="connsiteY20" fmla="*/ 0 h 2157454"/>
                <a:gd name="connsiteX0" fmla="*/ 0 w 1105407"/>
                <a:gd name="connsiteY0" fmla="*/ 0 h 2157454"/>
                <a:gd name="connsiteX1" fmla="*/ 28595 w 1105407"/>
                <a:gd name="connsiteY1" fmla="*/ 30500 h 2157454"/>
                <a:gd name="connsiteX2" fmla="*/ 63610 w 1105407"/>
                <a:gd name="connsiteY2" fmla="*/ 90115 h 2157454"/>
                <a:gd name="connsiteX3" fmla="*/ 116619 w 1105407"/>
                <a:gd name="connsiteY3" fmla="*/ 31805 h 2157454"/>
                <a:gd name="connsiteX4" fmla="*/ 164327 w 1105407"/>
                <a:gd name="connsiteY4" fmla="*/ 53009 h 2157454"/>
                <a:gd name="connsiteX5" fmla="*/ 204084 w 1105407"/>
                <a:gd name="connsiteY5" fmla="*/ 53009 h 2157454"/>
                <a:gd name="connsiteX6" fmla="*/ 251791 w 1105407"/>
                <a:gd name="connsiteY6" fmla="*/ 137823 h 2157454"/>
                <a:gd name="connsiteX7" fmla="*/ 307450 w 1105407"/>
                <a:gd name="connsiteY7" fmla="*/ 124570 h 2157454"/>
                <a:gd name="connsiteX8" fmla="*/ 357809 w 1105407"/>
                <a:gd name="connsiteY8" fmla="*/ 153725 h 2157454"/>
                <a:gd name="connsiteX9" fmla="*/ 429370 w 1105407"/>
                <a:gd name="connsiteY9" fmla="*/ 116619 h 2157454"/>
                <a:gd name="connsiteX10" fmla="*/ 585746 w 1105407"/>
                <a:gd name="connsiteY10" fmla="*/ 249141 h 2157454"/>
                <a:gd name="connsiteX11" fmla="*/ 591047 w 1105407"/>
                <a:gd name="connsiteY11" fmla="*/ 235889 h 2157454"/>
                <a:gd name="connsiteX12" fmla="*/ 824285 w 1105407"/>
                <a:gd name="connsiteY12" fmla="*/ 628153 h 2157454"/>
                <a:gd name="connsiteX13" fmla="*/ 1025718 w 1105407"/>
                <a:gd name="connsiteY13" fmla="*/ 991263 h 2157454"/>
                <a:gd name="connsiteX14" fmla="*/ 1105231 w 1105407"/>
                <a:gd name="connsiteY14" fmla="*/ 1317266 h 2157454"/>
                <a:gd name="connsiteX15" fmla="*/ 1041621 w 1105407"/>
                <a:gd name="connsiteY15" fmla="*/ 1526650 h 2157454"/>
                <a:gd name="connsiteX16" fmla="*/ 925002 w 1105407"/>
                <a:gd name="connsiteY16" fmla="*/ 1720132 h 2157454"/>
                <a:gd name="connsiteX17" fmla="*/ 712967 w 1105407"/>
                <a:gd name="connsiteY17" fmla="*/ 1932167 h 2157454"/>
                <a:gd name="connsiteX18" fmla="*/ 439972 w 1105407"/>
                <a:gd name="connsiteY18" fmla="*/ 2157454 h 2157454"/>
                <a:gd name="connsiteX19" fmla="*/ 13252 w 1105407"/>
                <a:gd name="connsiteY19" fmla="*/ 2154804 h 2157454"/>
                <a:gd name="connsiteX20" fmla="*/ 0 w 1105407"/>
                <a:gd name="connsiteY20" fmla="*/ 0 h 2157454"/>
                <a:gd name="connsiteX0" fmla="*/ 0 w 1105407"/>
                <a:gd name="connsiteY0" fmla="*/ 0 h 2157454"/>
                <a:gd name="connsiteX1" fmla="*/ 28595 w 1105407"/>
                <a:gd name="connsiteY1" fmla="*/ 30500 h 2157454"/>
                <a:gd name="connsiteX2" fmla="*/ 63610 w 1105407"/>
                <a:gd name="connsiteY2" fmla="*/ 90115 h 2157454"/>
                <a:gd name="connsiteX3" fmla="*/ 116619 w 1105407"/>
                <a:gd name="connsiteY3" fmla="*/ 31805 h 2157454"/>
                <a:gd name="connsiteX4" fmla="*/ 164327 w 1105407"/>
                <a:gd name="connsiteY4" fmla="*/ 53009 h 2157454"/>
                <a:gd name="connsiteX5" fmla="*/ 204084 w 1105407"/>
                <a:gd name="connsiteY5" fmla="*/ 53009 h 2157454"/>
                <a:gd name="connsiteX6" fmla="*/ 251791 w 1105407"/>
                <a:gd name="connsiteY6" fmla="*/ 137823 h 2157454"/>
                <a:gd name="connsiteX7" fmla="*/ 307450 w 1105407"/>
                <a:gd name="connsiteY7" fmla="*/ 124570 h 2157454"/>
                <a:gd name="connsiteX8" fmla="*/ 357809 w 1105407"/>
                <a:gd name="connsiteY8" fmla="*/ 153725 h 2157454"/>
                <a:gd name="connsiteX9" fmla="*/ 429370 w 1105407"/>
                <a:gd name="connsiteY9" fmla="*/ 116619 h 2157454"/>
                <a:gd name="connsiteX10" fmla="*/ 585746 w 1105407"/>
                <a:gd name="connsiteY10" fmla="*/ 249141 h 2157454"/>
                <a:gd name="connsiteX11" fmla="*/ 591047 w 1105407"/>
                <a:gd name="connsiteY11" fmla="*/ 235889 h 2157454"/>
                <a:gd name="connsiteX12" fmla="*/ 824285 w 1105407"/>
                <a:gd name="connsiteY12" fmla="*/ 628153 h 2157454"/>
                <a:gd name="connsiteX13" fmla="*/ 1025718 w 1105407"/>
                <a:gd name="connsiteY13" fmla="*/ 991263 h 2157454"/>
                <a:gd name="connsiteX14" fmla="*/ 1105231 w 1105407"/>
                <a:gd name="connsiteY14" fmla="*/ 1317266 h 2157454"/>
                <a:gd name="connsiteX15" fmla="*/ 1041621 w 1105407"/>
                <a:gd name="connsiteY15" fmla="*/ 1526650 h 2157454"/>
                <a:gd name="connsiteX16" fmla="*/ 925002 w 1105407"/>
                <a:gd name="connsiteY16" fmla="*/ 1720132 h 2157454"/>
                <a:gd name="connsiteX17" fmla="*/ 712967 w 1105407"/>
                <a:gd name="connsiteY17" fmla="*/ 1932167 h 2157454"/>
                <a:gd name="connsiteX18" fmla="*/ 439972 w 1105407"/>
                <a:gd name="connsiteY18" fmla="*/ 2157454 h 2157454"/>
                <a:gd name="connsiteX19" fmla="*/ 13252 w 1105407"/>
                <a:gd name="connsiteY19" fmla="*/ 2154804 h 2157454"/>
                <a:gd name="connsiteX20" fmla="*/ 0 w 1105407"/>
                <a:gd name="connsiteY20" fmla="*/ 0 h 2157454"/>
                <a:gd name="connsiteX0" fmla="*/ 0 w 1081699"/>
                <a:gd name="connsiteY0" fmla="*/ 0 h 2157454"/>
                <a:gd name="connsiteX1" fmla="*/ 28595 w 1081699"/>
                <a:gd name="connsiteY1" fmla="*/ 30500 h 2157454"/>
                <a:gd name="connsiteX2" fmla="*/ 63610 w 1081699"/>
                <a:gd name="connsiteY2" fmla="*/ 90115 h 2157454"/>
                <a:gd name="connsiteX3" fmla="*/ 116619 w 1081699"/>
                <a:gd name="connsiteY3" fmla="*/ 31805 h 2157454"/>
                <a:gd name="connsiteX4" fmla="*/ 164327 w 1081699"/>
                <a:gd name="connsiteY4" fmla="*/ 53009 h 2157454"/>
                <a:gd name="connsiteX5" fmla="*/ 204084 w 1081699"/>
                <a:gd name="connsiteY5" fmla="*/ 53009 h 2157454"/>
                <a:gd name="connsiteX6" fmla="*/ 251791 w 1081699"/>
                <a:gd name="connsiteY6" fmla="*/ 137823 h 2157454"/>
                <a:gd name="connsiteX7" fmla="*/ 307450 w 1081699"/>
                <a:gd name="connsiteY7" fmla="*/ 124570 h 2157454"/>
                <a:gd name="connsiteX8" fmla="*/ 357809 w 1081699"/>
                <a:gd name="connsiteY8" fmla="*/ 153725 h 2157454"/>
                <a:gd name="connsiteX9" fmla="*/ 429370 w 1081699"/>
                <a:gd name="connsiteY9" fmla="*/ 116619 h 2157454"/>
                <a:gd name="connsiteX10" fmla="*/ 585746 w 1081699"/>
                <a:gd name="connsiteY10" fmla="*/ 249141 h 2157454"/>
                <a:gd name="connsiteX11" fmla="*/ 591047 w 1081699"/>
                <a:gd name="connsiteY11" fmla="*/ 235889 h 2157454"/>
                <a:gd name="connsiteX12" fmla="*/ 824285 w 1081699"/>
                <a:gd name="connsiteY12" fmla="*/ 628153 h 2157454"/>
                <a:gd name="connsiteX13" fmla="*/ 1025718 w 1081699"/>
                <a:gd name="connsiteY13" fmla="*/ 991263 h 2157454"/>
                <a:gd name="connsiteX14" fmla="*/ 1081419 w 1081699"/>
                <a:gd name="connsiteY14" fmla="*/ 1307741 h 2157454"/>
                <a:gd name="connsiteX15" fmla="*/ 1041621 w 1081699"/>
                <a:gd name="connsiteY15" fmla="*/ 1526650 h 2157454"/>
                <a:gd name="connsiteX16" fmla="*/ 925002 w 1081699"/>
                <a:gd name="connsiteY16" fmla="*/ 1720132 h 2157454"/>
                <a:gd name="connsiteX17" fmla="*/ 712967 w 1081699"/>
                <a:gd name="connsiteY17" fmla="*/ 1932167 h 2157454"/>
                <a:gd name="connsiteX18" fmla="*/ 439972 w 1081699"/>
                <a:gd name="connsiteY18" fmla="*/ 2157454 h 2157454"/>
                <a:gd name="connsiteX19" fmla="*/ 13252 w 1081699"/>
                <a:gd name="connsiteY19" fmla="*/ 2154804 h 2157454"/>
                <a:gd name="connsiteX20" fmla="*/ 0 w 1081699"/>
                <a:gd name="connsiteY20" fmla="*/ 0 h 2157454"/>
                <a:gd name="connsiteX0" fmla="*/ 0 w 1082798"/>
                <a:gd name="connsiteY0" fmla="*/ 0 h 2157454"/>
                <a:gd name="connsiteX1" fmla="*/ 28595 w 1082798"/>
                <a:gd name="connsiteY1" fmla="*/ 30500 h 2157454"/>
                <a:gd name="connsiteX2" fmla="*/ 63610 w 1082798"/>
                <a:gd name="connsiteY2" fmla="*/ 90115 h 2157454"/>
                <a:gd name="connsiteX3" fmla="*/ 116619 w 1082798"/>
                <a:gd name="connsiteY3" fmla="*/ 31805 h 2157454"/>
                <a:gd name="connsiteX4" fmla="*/ 164327 w 1082798"/>
                <a:gd name="connsiteY4" fmla="*/ 53009 h 2157454"/>
                <a:gd name="connsiteX5" fmla="*/ 204084 w 1082798"/>
                <a:gd name="connsiteY5" fmla="*/ 53009 h 2157454"/>
                <a:gd name="connsiteX6" fmla="*/ 251791 w 1082798"/>
                <a:gd name="connsiteY6" fmla="*/ 137823 h 2157454"/>
                <a:gd name="connsiteX7" fmla="*/ 307450 w 1082798"/>
                <a:gd name="connsiteY7" fmla="*/ 124570 h 2157454"/>
                <a:gd name="connsiteX8" fmla="*/ 357809 w 1082798"/>
                <a:gd name="connsiteY8" fmla="*/ 153725 h 2157454"/>
                <a:gd name="connsiteX9" fmla="*/ 429370 w 1082798"/>
                <a:gd name="connsiteY9" fmla="*/ 116619 h 2157454"/>
                <a:gd name="connsiteX10" fmla="*/ 585746 w 1082798"/>
                <a:gd name="connsiteY10" fmla="*/ 249141 h 2157454"/>
                <a:gd name="connsiteX11" fmla="*/ 591047 w 1082798"/>
                <a:gd name="connsiteY11" fmla="*/ 235889 h 2157454"/>
                <a:gd name="connsiteX12" fmla="*/ 824285 w 1082798"/>
                <a:gd name="connsiteY12" fmla="*/ 628153 h 2157454"/>
                <a:gd name="connsiteX13" fmla="*/ 999524 w 1082798"/>
                <a:gd name="connsiteY13" fmla="*/ 984120 h 2157454"/>
                <a:gd name="connsiteX14" fmla="*/ 1081419 w 1082798"/>
                <a:gd name="connsiteY14" fmla="*/ 1307741 h 2157454"/>
                <a:gd name="connsiteX15" fmla="*/ 1041621 w 1082798"/>
                <a:gd name="connsiteY15" fmla="*/ 1526650 h 2157454"/>
                <a:gd name="connsiteX16" fmla="*/ 925002 w 1082798"/>
                <a:gd name="connsiteY16" fmla="*/ 1720132 h 2157454"/>
                <a:gd name="connsiteX17" fmla="*/ 712967 w 1082798"/>
                <a:gd name="connsiteY17" fmla="*/ 1932167 h 2157454"/>
                <a:gd name="connsiteX18" fmla="*/ 439972 w 1082798"/>
                <a:gd name="connsiteY18" fmla="*/ 2157454 h 2157454"/>
                <a:gd name="connsiteX19" fmla="*/ 13252 w 1082798"/>
                <a:gd name="connsiteY19" fmla="*/ 2154804 h 2157454"/>
                <a:gd name="connsiteX20" fmla="*/ 0 w 1082798"/>
                <a:gd name="connsiteY20" fmla="*/ 0 h 2157454"/>
                <a:gd name="connsiteX0" fmla="*/ 0 w 1082798"/>
                <a:gd name="connsiteY0" fmla="*/ 0 h 2154804"/>
                <a:gd name="connsiteX1" fmla="*/ 28595 w 1082798"/>
                <a:gd name="connsiteY1" fmla="*/ 30500 h 2154804"/>
                <a:gd name="connsiteX2" fmla="*/ 63610 w 1082798"/>
                <a:gd name="connsiteY2" fmla="*/ 90115 h 2154804"/>
                <a:gd name="connsiteX3" fmla="*/ 116619 w 1082798"/>
                <a:gd name="connsiteY3" fmla="*/ 31805 h 2154804"/>
                <a:gd name="connsiteX4" fmla="*/ 164327 w 1082798"/>
                <a:gd name="connsiteY4" fmla="*/ 53009 h 2154804"/>
                <a:gd name="connsiteX5" fmla="*/ 204084 w 1082798"/>
                <a:gd name="connsiteY5" fmla="*/ 53009 h 2154804"/>
                <a:gd name="connsiteX6" fmla="*/ 251791 w 1082798"/>
                <a:gd name="connsiteY6" fmla="*/ 137823 h 2154804"/>
                <a:gd name="connsiteX7" fmla="*/ 307450 w 1082798"/>
                <a:gd name="connsiteY7" fmla="*/ 124570 h 2154804"/>
                <a:gd name="connsiteX8" fmla="*/ 357809 w 1082798"/>
                <a:gd name="connsiteY8" fmla="*/ 153725 h 2154804"/>
                <a:gd name="connsiteX9" fmla="*/ 429370 w 1082798"/>
                <a:gd name="connsiteY9" fmla="*/ 116619 h 2154804"/>
                <a:gd name="connsiteX10" fmla="*/ 585746 w 1082798"/>
                <a:gd name="connsiteY10" fmla="*/ 249141 h 2154804"/>
                <a:gd name="connsiteX11" fmla="*/ 591047 w 1082798"/>
                <a:gd name="connsiteY11" fmla="*/ 235889 h 2154804"/>
                <a:gd name="connsiteX12" fmla="*/ 824285 w 1082798"/>
                <a:gd name="connsiteY12" fmla="*/ 628153 h 2154804"/>
                <a:gd name="connsiteX13" fmla="*/ 999524 w 1082798"/>
                <a:gd name="connsiteY13" fmla="*/ 984120 h 2154804"/>
                <a:gd name="connsiteX14" fmla="*/ 1081419 w 1082798"/>
                <a:gd name="connsiteY14" fmla="*/ 1307741 h 2154804"/>
                <a:gd name="connsiteX15" fmla="*/ 1041621 w 1082798"/>
                <a:gd name="connsiteY15" fmla="*/ 1526650 h 2154804"/>
                <a:gd name="connsiteX16" fmla="*/ 925002 w 1082798"/>
                <a:gd name="connsiteY16" fmla="*/ 1720132 h 2154804"/>
                <a:gd name="connsiteX17" fmla="*/ 712967 w 1082798"/>
                <a:gd name="connsiteY17" fmla="*/ 1932167 h 2154804"/>
                <a:gd name="connsiteX18" fmla="*/ 444735 w 1082798"/>
                <a:gd name="connsiteY18" fmla="*/ 2145548 h 2154804"/>
                <a:gd name="connsiteX19" fmla="*/ 13252 w 1082798"/>
                <a:gd name="connsiteY19" fmla="*/ 2154804 h 2154804"/>
                <a:gd name="connsiteX20" fmla="*/ 0 w 1082798"/>
                <a:gd name="connsiteY20" fmla="*/ 0 h 215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82798" h="2154804">
                  <a:moveTo>
                    <a:pt x="0" y="0"/>
                  </a:moveTo>
                  <a:lnTo>
                    <a:pt x="28595" y="30500"/>
                  </a:lnTo>
                  <a:cubicBezTo>
                    <a:pt x="39197" y="45519"/>
                    <a:pt x="48939" y="89898"/>
                    <a:pt x="63610" y="90115"/>
                  </a:cubicBezTo>
                  <a:cubicBezTo>
                    <a:pt x="78281" y="90332"/>
                    <a:pt x="99833" y="37989"/>
                    <a:pt x="116619" y="31805"/>
                  </a:cubicBezTo>
                  <a:cubicBezTo>
                    <a:pt x="133405" y="25621"/>
                    <a:pt x="149750" y="49475"/>
                    <a:pt x="164327" y="53009"/>
                  </a:cubicBezTo>
                  <a:cubicBezTo>
                    <a:pt x="178905" y="56543"/>
                    <a:pt x="189507" y="38873"/>
                    <a:pt x="204084" y="53009"/>
                  </a:cubicBezTo>
                  <a:cubicBezTo>
                    <a:pt x="218661" y="67145"/>
                    <a:pt x="234563" y="125896"/>
                    <a:pt x="251791" y="137823"/>
                  </a:cubicBezTo>
                  <a:cubicBezTo>
                    <a:pt x="269019" y="149750"/>
                    <a:pt x="289780" y="121920"/>
                    <a:pt x="307450" y="124570"/>
                  </a:cubicBezTo>
                  <a:cubicBezTo>
                    <a:pt x="325120" y="127220"/>
                    <a:pt x="337489" y="155050"/>
                    <a:pt x="357809" y="153725"/>
                  </a:cubicBezTo>
                  <a:cubicBezTo>
                    <a:pt x="378129" y="152400"/>
                    <a:pt x="391381" y="100716"/>
                    <a:pt x="429370" y="116619"/>
                  </a:cubicBezTo>
                  <a:cubicBezTo>
                    <a:pt x="467359" y="132522"/>
                    <a:pt x="558800" y="229263"/>
                    <a:pt x="585746" y="249141"/>
                  </a:cubicBezTo>
                  <a:lnTo>
                    <a:pt x="591047" y="235889"/>
                  </a:lnTo>
                  <a:cubicBezTo>
                    <a:pt x="630803" y="299058"/>
                    <a:pt x="756206" y="503448"/>
                    <a:pt x="824285" y="628153"/>
                  </a:cubicBezTo>
                  <a:cubicBezTo>
                    <a:pt x="892365" y="752858"/>
                    <a:pt x="956668" y="870855"/>
                    <a:pt x="999524" y="984120"/>
                  </a:cubicBezTo>
                  <a:cubicBezTo>
                    <a:pt x="1042380" y="1097385"/>
                    <a:pt x="1074403" y="1217319"/>
                    <a:pt x="1081419" y="1307741"/>
                  </a:cubicBezTo>
                  <a:cubicBezTo>
                    <a:pt x="1088435" y="1398163"/>
                    <a:pt x="1067691" y="1457918"/>
                    <a:pt x="1041621" y="1526650"/>
                  </a:cubicBezTo>
                  <a:cubicBezTo>
                    <a:pt x="1015552" y="1595382"/>
                    <a:pt x="963875" y="1655638"/>
                    <a:pt x="925002" y="1720132"/>
                  </a:cubicBezTo>
                  <a:cubicBezTo>
                    <a:pt x="870226" y="1787718"/>
                    <a:pt x="793011" y="1861264"/>
                    <a:pt x="712967" y="1932167"/>
                  </a:cubicBezTo>
                  <a:cubicBezTo>
                    <a:pt x="632923" y="2003070"/>
                    <a:pt x="534146" y="2074421"/>
                    <a:pt x="444735" y="2145548"/>
                  </a:cubicBezTo>
                  <a:lnTo>
                    <a:pt x="13252" y="2154804"/>
                  </a:lnTo>
                  <a:cubicBezTo>
                    <a:pt x="8835" y="1441837"/>
                    <a:pt x="4417" y="728870"/>
                    <a:pt x="0" y="0"/>
                  </a:cubicBez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2E19DA00-D0BE-4A7B-AF98-5522FB45D883}"/>
                </a:ext>
              </a:extLst>
            </p:cNvPr>
            <p:cNvSpPr/>
            <p:nvPr/>
          </p:nvSpPr>
          <p:spPr>
            <a:xfrm flipH="1">
              <a:off x="8264073" y="4090858"/>
              <a:ext cx="282633" cy="871840"/>
            </a:xfrm>
            <a:custGeom>
              <a:avLst/>
              <a:gdLst>
                <a:gd name="connsiteX0" fmla="*/ 0 w 290945"/>
                <a:gd name="connsiteY0" fmla="*/ 0 h 856211"/>
                <a:gd name="connsiteX1" fmla="*/ 0 w 290945"/>
                <a:gd name="connsiteY1" fmla="*/ 0 h 856211"/>
                <a:gd name="connsiteX2" fmla="*/ 232756 w 290945"/>
                <a:gd name="connsiteY2" fmla="*/ 257695 h 856211"/>
                <a:gd name="connsiteX3" fmla="*/ 290945 w 290945"/>
                <a:gd name="connsiteY3" fmla="*/ 482138 h 856211"/>
                <a:gd name="connsiteX4" fmla="*/ 191192 w 290945"/>
                <a:gd name="connsiteY4" fmla="*/ 615142 h 856211"/>
                <a:gd name="connsiteX5" fmla="*/ 24938 w 290945"/>
                <a:gd name="connsiteY5" fmla="*/ 856211 h 856211"/>
                <a:gd name="connsiteX6" fmla="*/ 8312 w 290945"/>
                <a:gd name="connsiteY6" fmla="*/ 648393 h 856211"/>
                <a:gd name="connsiteX7" fmla="*/ 157942 w 290945"/>
                <a:gd name="connsiteY7" fmla="*/ 490451 h 856211"/>
                <a:gd name="connsiteX8" fmla="*/ 108065 w 290945"/>
                <a:gd name="connsiteY8" fmla="*/ 332509 h 856211"/>
                <a:gd name="connsiteX9" fmla="*/ 33251 w 290945"/>
                <a:gd name="connsiteY9" fmla="*/ 232757 h 856211"/>
                <a:gd name="connsiteX10" fmla="*/ 24938 w 290945"/>
                <a:gd name="connsiteY10" fmla="*/ 91440 h 856211"/>
                <a:gd name="connsiteX11" fmla="*/ 58189 w 290945"/>
                <a:gd name="connsiteY11" fmla="*/ 58189 h 856211"/>
                <a:gd name="connsiteX0" fmla="*/ 0 w 290945"/>
                <a:gd name="connsiteY0" fmla="*/ 0 h 856211"/>
                <a:gd name="connsiteX1" fmla="*/ 232756 w 290945"/>
                <a:gd name="connsiteY1" fmla="*/ 257695 h 856211"/>
                <a:gd name="connsiteX2" fmla="*/ 290945 w 290945"/>
                <a:gd name="connsiteY2" fmla="*/ 482138 h 856211"/>
                <a:gd name="connsiteX3" fmla="*/ 191192 w 290945"/>
                <a:gd name="connsiteY3" fmla="*/ 615142 h 856211"/>
                <a:gd name="connsiteX4" fmla="*/ 24938 w 290945"/>
                <a:gd name="connsiteY4" fmla="*/ 856211 h 856211"/>
                <a:gd name="connsiteX5" fmla="*/ 8312 w 290945"/>
                <a:gd name="connsiteY5" fmla="*/ 648393 h 856211"/>
                <a:gd name="connsiteX6" fmla="*/ 157942 w 290945"/>
                <a:gd name="connsiteY6" fmla="*/ 490451 h 856211"/>
                <a:gd name="connsiteX7" fmla="*/ 108065 w 290945"/>
                <a:gd name="connsiteY7" fmla="*/ 332509 h 856211"/>
                <a:gd name="connsiteX8" fmla="*/ 33251 w 290945"/>
                <a:gd name="connsiteY8" fmla="*/ 232757 h 856211"/>
                <a:gd name="connsiteX9" fmla="*/ 24938 w 290945"/>
                <a:gd name="connsiteY9" fmla="*/ 91440 h 856211"/>
                <a:gd name="connsiteX10" fmla="*/ 58189 w 290945"/>
                <a:gd name="connsiteY10" fmla="*/ 58189 h 856211"/>
                <a:gd name="connsiteX0" fmla="*/ 224444 w 282633"/>
                <a:gd name="connsiteY0" fmla="*/ 199506 h 798022"/>
                <a:gd name="connsiteX1" fmla="*/ 282633 w 282633"/>
                <a:gd name="connsiteY1" fmla="*/ 423949 h 798022"/>
                <a:gd name="connsiteX2" fmla="*/ 182880 w 282633"/>
                <a:gd name="connsiteY2" fmla="*/ 556953 h 798022"/>
                <a:gd name="connsiteX3" fmla="*/ 16626 w 282633"/>
                <a:gd name="connsiteY3" fmla="*/ 798022 h 798022"/>
                <a:gd name="connsiteX4" fmla="*/ 0 w 282633"/>
                <a:gd name="connsiteY4" fmla="*/ 590204 h 798022"/>
                <a:gd name="connsiteX5" fmla="*/ 149630 w 282633"/>
                <a:gd name="connsiteY5" fmla="*/ 432262 h 798022"/>
                <a:gd name="connsiteX6" fmla="*/ 99753 w 282633"/>
                <a:gd name="connsiteY6" fmla="*/ 274320 h 798022"/>
                <a:gd name="connsiteX7" fmla="*/ 24939 w 282633"/>
                <a:gd name="connsiteY7" fmla="*/ 174568 h 798022"/>
                <a:gd name="connsiteX8" fmla="*/ 16626 w 282633"/>
                <a:gd name="connsiteY8" fmla="*/ 33251 h 798022"/>
                <a:gd name="connsiteX9" fmla="*/ 49877 w 282633"/>
                <a:gd name="connsiteY9" fmla="*/ 0 h 798022"/>
                <a:gd name="connsiteX0" fmla="*/ 224444 w 282633"/>
                <a:gd name="connsiteY0" fmla="*/ 268562 h 867078"/>
                <a:gd name="connsiteX1" fmla="*/ 282633 w 282633"/>
                <a:gd name="connsiteY1" fmla="*/ 493005 h 867078"/>
                <a:gd name="connsiteX2" fmla="*/ 182880 w 282633"/>
                <a:gd name="connsiteY2" fmla="*/ 626009 h 867078"/>
                <a:gd name="connsiteX3" fmla="*/ 16626 w 282633"/>
                <a:gd name="connsiteY3" fmla="*/ 867078 h 867078"/>
                <a:gd name="connsiteX4" fmla="*/ 0 w 282633"/>
                <a:gd name="connsiteY4" fmla="*/ 659260 h 867078"/>
                <a:gd name="connsiteX5" fmla="*/ 149630 w 282633"/>
                <a:gd name="connsiteY5" fmla="*/ 501318 h 867078"/>
                <a:gd name="connsiteX6" fmla="*/ 99753 w 282633"/>
                <a:gd name="connsiteY6" fmla="*/ 343376 h 867078"/>
                <a:gd name="connsiteX7" fmla="*/ 24939 w 282633"/>
                <a:gd name="connsiteY7" fmla="*/ 243624 h 867078"/>
                <a:gd name="connsiteX8" fmla="*/ 16626 w 282633"/>
                <a:gd name="connsiteY8" fmla="*/ 102307 h 867078"/>
                <a:gd name="connsiteX9" fmla="*/ 18921 w 282633"/>
                <a:gd name="connsiteY9" fmla="*/ 0 h 867078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19136 w 285143"/>
                <a:gd name="connsiteY3" fmla="*/ 869459 h 869459"/>
                <a:gd name="connsiteX4" fmla="*/ 2510 w 285143"/>
                <a:gd name="connsiteY4" fmla="*/ 661641 h 869459"/>
                <a:gd name="connsiteX5" fmla="*/ 152140 w 285143"/>
                <a:gd name="connsiteY5" fmla="*/ 503699 h 869459"/>
                <a:gd name="connsiteX6" fmla="*/ 102263 w 285143"/>
                <a:gd name="connsiteY6" fmla="*/ 345757 h 869459"/>
                <a:gd name="connsiteX7" fmla="*/ 27449 w 285143"/>
                <a:gd name="connsiteY7" fmla="*/ 246005 h 869459"/>
                <a:gd name="connsiteX8" fmla="*/ 19136 w 285143"/>
                <a:gd name="connsiteY8" fmla="*/ 104688 h 869459"/>
                <a:gd name="connsiteX9" fmla="*/ 0 w 285143"/>
                <a:gd name="connsiteY9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28805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152140 w 285143"/>
                <a:gd name="connsiteY6" fmla="*/ 503699 h 869459"/>
                <a:gd name="connsiteX7" fmla="*/ 102263 w 285143"/>
                <a:gd name="connsiteY7" fmla="*/ 345757 h 869459"/>
                <a:gd name="connsiteX8" fmla="*/ 27449 w 285143"/>
                <a:gd name="connsiteY8" fmla="*/ 246005 h 869459"/>
                <a:gd name="connsiteX9" fmla="*/ 19136 w 285143"/>
                <a:gd name="connsiteY9" fmla="*/ 104688 h 869459"/>
                <a:gd name="connsiteX10" fmla="*/ 0 w 285143"/>
                <a:gd name="connsiteY10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152140 w 285143"/>
                <a:gd name="connsiteY6" fmla="*/ 503699 h 869459"/>
                <a:gd name="connsiteX7" fmla="*/ 102263 w 285143"/>
                <a:gd name="connsiteY7" fmla="*/ 345757 h 869459"/>
                <a:gd name="connsiteX8" fmla="*/ 27449 w 285143"/>
                <a:gd name="connsiteY8" fmla="*/ 246005 h 869459"/>
                <a:gd name="connsiteX9" fmla="*/ 19136 w 285143"/>
                <a:gd name="connsiteY9" fmla="*/ 104688 h 869459"/>
                <a:gd name="connsiteX10" fmla="*/ 0 w 285143"/>
                <a:gd name="connsiteY10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35415 w 285143"/>
                <a:gd name="connsiteY6" fmla="*/ 619255 h 869459"/>
                <a:gd name="connsiteX7" fmla="*/ 152140 w 285143"/>
                <a:gd name="connsiteY7" fmla="*/ 503699 h 869459"/>
                <a:gd name="connsiteX8" fmla="*/ 102263 w 285143"/>
                <a:gd name="connsiteY8" fmla="*/ 345757 h 869459"/>
                <a:gd name="connsiteX9" fmla="*/ 27449 w 285143"/>
                <a:gd name="connsiteY9" fmla="*/ 246005 h 869459"/>
                <a:gd name="connsiteX10" fmla="*/ 19136 w 285143"/>
                <a:gd name="connsiteY10" fmla="*/ 104688 h 869459"/>
                <a:gd name="connsiteX11" fmla="*/ 0 w 285143"/>
                <a:gd name="connsiteY11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35415 w 285143"/>
                <a:gd name="connsiteY6" fmla="*/ 619255 h 869459"/>
                <a:gd name="connsiteX7" fmla="*/ 152140 w 285143"/>
                <a:gd name="connsiteY7" fmla="*/ 503699 h 869459"/>
                <a:gd name="connsiteX8" fmla="*/ 102263 w 285143"/>
                <a:gd name="connsiteY8" fmla="*/ 345757 h 869459"/>
                <a:gd name="connsiteX9" fmla="*/ 10780 w 285143"/>
                <a:gd name="connsiteY9" fmla="*/ 253149 h 869459"/>
                <a:gd name="connsiteX10" fmla="*/ 19136 w 285143"/>
                <a:gd name="connsiteY10" fmla="*/ 104688 h 869459"/>
                <a:gd name="connsiteX11" fmla="*/ 0 w 285143"/>
                <a:gd name="connsiteY11" fmla="*/ 0 h 869459"/>
                <a:gd name="connsiteX0" fmla="*/ 226954 w 285143"/>
                <a:gd name="connsiteY0" fmla="*/ 270943 h 869459"/>
                <a:gd name="connsiteX1" fmla="*/ 285143 w 285143"/>
                <a:gd name="connsiteY1" fmla="*/ 495386 h 869459"/>
                <a:gd name="connsiteX2" fmla="*/ 185390 w 285143"/>
                <a:gd name="connsiteY2" fmla="*/ 628390 h 869459"/>
                <a:gd name="connsiteX3" fmla="*/ 47321 w 285143"/>
                <a:gd name="connsiteY3" fmla="*/ 833567 h 869459"/>
                <a:gd name="connsiteX4" fmla="*/ 19136 w 285143"/>
                <a:gd name="connsiteY4" fmla="*/ 869459 h 869459"/>
                <a:gd name="connsiteX5" fmla="*/ 2510 w 285143"/>
                <a:gd name="connsiteY5" fmla="*/ 661641 h 869459"/>
                <a:gd name="connsiteX6" fmla="*/ 35415 w 285143"/>
                <a:gd name="connsiteY6" fmla="*/ 619255 h 869459"/>
                <a:gd name="connsiteX7" fmla="*/ 152140 w 285143"/>
                <a:gd name="connsiteY7" fmla="*/ 503699 h 869459"/>
                <a:gd name="connsiteX8" fmla="*/ 102263 w 285143"/>
                <a:gd name="connsiteY8" fmla="*/ 345757 h 869459"/>
                <a:gd name="connsiteX9" fmla="*/ 10780 w 285143"/>
                <a:gd name="connsiteY9" fmla="*/ 253149 h 869459"/>
                <a:gd name="connsiteX10" fmla="*/ 14373 w 285143"/>
                <a:gd name="connsiteY10" fmla="*/ 104688 h 869459"/>
                <a:gd name="connsiteX11" fmla="*/ 0 w 285143"/>
                <a:gd name="connsiteY11" fmla="*/ 0 h 869459"/>
                <a:gd name="connsiteX0" fmla="*/ 224444 w 282633"/>
                <a:gd name="connsiteY0" fmla="*/ 273324 h 871840"/>
                <a:gd name="connsiteX1" fmla="*/ 282633 w 282633"/>
                <a:gd name="connsiteY1" fmla="*/ 497767 h 871840"/>
                <a:gd name="connsiteX2" fmla="*/ 182880 w 282633"/>
                <a:gd name="connsiteY2" fmla="*/ 630771 h 871840"/>
                <a:gd name="connsiteX3" fmla="*/ 44811 w 282633"/>
                <a:gd name="connsiteY3" fmla="*/ 835948 h 871840"/>
                <a:gd name="connsiteX4" fmla="*/ 16626 w 282633"/>
                <a:gd name="connsiteY4" fmla="*/ 871840 h 871840"/>
                <a:gd name="connsiteX5" fmla="*/ 0 w 282633"/>
                <a:gd name="connsiteY5" fmla="*/ 664022 h 871840"/>
                <a:gd name="connsiteX6" fmla="*/ 32905 w 282633"/>
                <a:gd name="connsiteY6" fmla="*/ 621636 h 871840"/>
                <a:gd name="connsiteX7" fmla="*/ 149630 w 282633"/>
                <a:gd name="connsiteY7" fmla="*/ 506080 h 871840"/>
                <a:gd name="connsiteX8" fmla="*/ 99753 w 282633"/>
                <a:gd name="connsiteY8" fmla="*/ 348138 h 871840"/>
                <a:gd name="connsiteX9" fmla="*/ 8270 w 282633"/>
                <a:gd name="connsiteY9" fmla="*/ 255530 h 871840"/>
                <a:gd name="connsiteX10" fmla="*/ 11863 w 282633"/>
                <a:gd name="connsiteY10" fmla="*/ 107069 h 871840"/>
                <a:gd name="connsiteX11" fmla="*/ 4634 w 282633"/>
                <a:gd name="connsiteY11" fmla="*/ 0 h 871840"/>
                <a:gd name="connsiteX0" fmla="*/ 224444 w 282633"/>
                <a:gd name="connsiteY0" fmla="*/ 273324 h 871840"/>
                <a:gd name="connsiteX1" fmla="*/ 282633 w 282633"/>
                <a:gd name="connsiteY1" fmla="*/ 497767 h 871840"/>
                <a:gd name="connsiteX2" fmla="*/ 182880 w 282633"/>
                <a:gd name="connsiteY2" fmla="*/ 630771 h 871840"/>
                <a:gd name="connsiteX3" fmla="*/ 44811 w 282633"/>
                <a:gd name="connsiteY3" fmla="*/ 835948 h 871840"/>
                <a:gd name="connsiteX4" fmla="*/ 16626 w 282633"/>
                <a:gd name="connsiteY4" fmla="*/ 871840 h 871840"/>
                <a:gd name="connsiteX5" fmla="*/ 0 w 282633"/>
                <a:gd name="connsiteY5" fmla="*/ 664022 h 871840"/>
                <a:gd name="connsiteX6" fmla="*/ 32905 w 282633"/>
                <a:gd name="connsiteY6" fmla="*/ 621636 h 871840"/>
                <a:gd name="connsiteX7" fmla="*/ 149630 w 282633"/>
                <a:gd name="connsiteY7" fmla="*/ 506080 h 871840"/>
                <a:gd name="connsiteX8" fmla="*/ 99753 w 282633"/>
                <a:gd name="connsiteY8" fmla="*/ 348138 h 871840"/>
                <a:gd name="connsiteX9" fmla="*/ 8270 w 282633"/>
                <a:gd name="connsiteY9" fmla="*/ 255530 h 871840"/>
                <a:gd name="connsiteX10" fmla="*/ 11863 w 282633"/>
                <a:gd name="connsiteY10" fmla="*/ 107069 h 871840"/>
                <a:gd name="connsiteX11" fmla="*/ 4634 w 282633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32905 w 283340"/>
                <a:gd name="connsiteY6" fmla="*/ 621636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3340"/>
                <a:gd name="connsiteY0" fmla="*/ 273324 h 871840"/>
                <a:gd name="connsiteX1" fmla="*/ 282633 w 283340"/>
                <a:gd name="connsiteY1" fmla="*/ 497767 h 871840"/>
                <a:gd name="connsiteX2" fmla="*/ 182880 w 283340"/>
                <a:gd name="connsiteY2" fmla="*/ 630771 h 871840"/>
                <a:gd name="connsiteX3" fmla="*/ 44811 w 283340"/>
                <a:gd name="connsiteY3" fmla="*/ 835948 h 871840"/>
                <a:gd name="connsiteX4" fmla="*/ 16626 w 283340"/>
                <a:gd name="connsiteY4" fmla="*/ 871840 h 871840"/>
                <a:gd name="connsiteX5" fmla="*/ 0 w 283340"/>
                <a:gd name="connsiteY5" fmla="*/ 664022 h 871840"/>
                <a:gd name="connsiteX6" fmla="*/ 40049 w 283340"/>
                <a:gd name="connsiteY6" fmla="*/ 631161 h 871840"/>
                <a:gd name="connsiteX7" fmla="*/ 149630 w 283340"/>
                <a:gd name="connsiteY7" fmla="*/ 506080 h 871840"/>
                <a:gd name="connsiteX8" fmla="*/ 99753 w 283340"/>
                <a:gd name="connsiteY8" fmla="*/ 348138 h 871840"/>
                <a:gd name="connsiteX9" fmla="*/ 8270 w 283340"/>
                <a:gd name="connsiteY9" fmla="*/ 255530 h 871840"/>
                <a:gd name="connsiteX10" fmla="*/ 11863 w 283340"/>
                <a:gd name="connsiteY10" fmla="*/ 107069 h 871840"/>
                <a:gd name="connsiteX11" fmla="*/ 4634 w 283340"/>
                <a:gd name="connsiteY11" fmla="*/ 0 h 871840"/>
                <a:gd name="connsiteX0" fmla="*/ 224444 w 282964"/>
                <a:gd name="connsiteY0" fmla="*/ 273324 h 871840"/>
                <a:gd name="connsiteX1" fmla="*/ 282633 w 282964"/>
                <a:gd name="connsiteY1" fmla="*/ 497767 h 871840"/>
                <a:gd name="connsiteX2" fmla="*/ 197167 w 282964"/>
                <a:gd name="connsiteY2" fmla="*/ 647440 h 871840"/>
                <a:gd name="connsiteX3" fmla="*/ 44811 w 282964"/>
                <a:gd name="connsiteY3" fmla="*/ 835948 h 871840"/>
                <a:gd name="connsiteX4" fmla="*/ 16626 w 282964"/>
                <a:gd name="connsiteY4" fmla="*/ 871840 h 871840"/>
                <a:gd name="connsiteX5" fmla="*/ 0 w 282964"/>
                <a:gd name="connsiteY5" fmla="*/ 664022 h 871840"/>
                <a:gd name="connsiteX6" fmla="*/ 40049 w 282964"/>
                <a:gd name="connsiteY6" fmla="*/ 631161 h 871840"/>
                <a:gd name="connsiteX7" fmla="*/ 149630 w 282964"/>
                <a:gd name="connsiteY7" fmla="*/ 506080 h 871840"/>
                <a:gd name="connsiteX8" fmla="*/ 99753 w 282964"/>
                <a:gd name="connsiteY8" fmla="*/ 348138 h 871840"/>
                <a:gd name="connsiteX9" fmla="*/ 8270 w 282964"/>
                <a:gd name="connsiteY9" fmla="*/ 255530 h 871840"/>
                <a:gd name="connsiteX10" fmla="*/ 11863 w 282964"/>
                <a:gd name="connsiteY10" fmla="*/ 107069 h 871840"/>
                <a:gd name="connsiteX11" fmla="*/ 4634 w 282964"/>
                <a:gd name="connsiteY11" fmla="*/ 0 h 871840"/>
                <a:gd name="connsiteX0" fmla="*/ 198250 w 282633"/>
                <a:gd name="connsiteY0" fmla="*/ 270943 h 871840"/>
                <a:gd name="connsiteX1" fmla="*/ 282633 w 282633"/>
                <a:gd name="connsiteY1" fmla="*/ 497767 h 871840"/>
                <a:gd name="connsiteX2" fmla="*/ 197167 w 282633"/>
                <a:gd name="connsiteY2" fmla="*/ 647440 h 871840"/>
                <a:gd name="connsiteX3" fmla="*/ 44811 w 282633"/>
                <a:gd name="connsiteY3" fmla="*/ 835948 h 871840"/>
                <a:gd name="connsiteX4" fmla="*/ 16626 w 282633"/>
                <a:gd name="connsiteY4" fmla="*/ 871840 h 871840"/>
                <a:gd name="connsiteX5" fmla="*/ 0 w 282633"/>
                <a:gd name="connsiteY5" fmla="*/ 664022 h 871840"/>
                <a:gd name="connsiteX6" fmla="*/ 40049 w 282633"/>
                <a:gd name="connsiteY6" fmla="*/ 631161 h 871840"/>
                <a:gd name="connsiteX7" fmla="*/ 149630 w 282633"/>
                <a:gd name="connsiteY7" fmla="*/ 506080 h 871840"/>
                <a:gd name="connsiteX8" fmla="*/ 99753 w 282633"/>
                <a:gd name="connsiteY8" fmla="*/ 348138 h 871840"/>
                <a:gd name="connsiteX9" fmla="*/ 8270 w 282633"/>
                <a:gd name="connsiteY9" fmla="*/ 255530 h 871840"/>
                <a:gd name="connsiteX10" fmla="*/ 11863 w 282633"/>
                <a:gd name="connsiteY10" fmla="*/ 107069 h 871840"/>
                <a:gd name="connsiteX11" fmla="*/ 4634 w 282633"/>
                <a:gd name="connsiteY11" fmla="*/ 0 h 87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633" h="871840">
                  <a:moveTo>
                    <a:pt x="198250" y="270943"/>
                  </a:moveTo>
                  <a:cubicBezTo>
                    <a:pt x="217646" y="345757"/>
                    <a:pt x="282813" y="435018"/>
                    <a:pt x="282633" y="497767"/>
                  </a:cubicBezTo>
                  <a:cubicBezTo>
                    <a:pt x="282453" y="560516"/>
                    <a:pt x="243190" y="579048"/>
                    <a:pt x="197167" y="647440"/>
                  </a:cubicBezTo>
                  <a:lnTo>
                    <a:pt x="44811" y="835948"/>
                  </a:lnTo>
                  <a:lnTo>
                    <a:pt x="16626" y="871840"/>
                  </a:lnTo>
                  <a:lnTo>
                    <a:pt x="0" y="664022"/>
                  </a:lnTo>
                  <a:lnTo>
                    <a:pt x="40049" y="631161"/>
                  </a:lnTo>
                  <a:cubicBezTo>
                    <a:pt x="64987" y="604837"/>
                    <a:pt x="139679" y="553250"/>
                    <a:pt x="149630" y="506080"/>
                  </a:cubicBezTo>
                  <a:cubicBezTo>
                    <a:pt x="159581" y="458910"/>
                    <a:pt x="130247" y="379007"/>
                    <a:pt x="99753" y="348138"/>
                  </a:cubicBezTo>
                  <a:lnTo>
                    <a:pt x="8270" y="255530"/>
                  </a:lnTo>
                  <a:cubicBezTo>
                    <a:pt x="9468" y="206043"/>
                    <a:pt x="10665" y="156556"/>
                    <a:pt x="11863" y="107069"/>
                  </a:cubicBezTo>
                  <a:lnTo>
                    <a:pt x="4634" y="0"/>
                  </a:lnTo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3F2C495D-66AF-42CB-B013-6CAED9A9BF31}"/>
                </a:ext>
              </a:extLst>
            </p:cNvPr>
            <p:cNvSpPr/>
            <p:nvPr/>
          </p:nvSpPr>
          <p:spPr>
            <a:xfrm flipH="1">
              <a:off x="8178455" y="3884240"/>
              <a:ext cx="360851" cy="1085850"/>
            </a:xfrm>
            <a:custGeom>
              <a:avLst/>
              <a:gdLst>
                <a:gd name="connsiteX0" fmla="*/ 0 w 302419"/>
                <a:gd name="connsiteY0" fmla="*/ 0 h 904875"/>
                <a:gd name="connsiteX1" fmla="*/ 97631 w 302419"/>
                <a:gd name="connsiteY1" fmla="*/ 121444 h 904875"/>
                <a:gd name="connsiteX2" fmla="*/ 228600 w 302419"/>
                <a:gd name="connsiteY2" fmla="*/ 269082 h 904875"/>
                <a:gd name="connsiteX3" fmla="*/ 302419 w 302419"/>
                <a:gd name="connsiteY3" fmla="*/ 428625 h 904875"/>
                <a:gd name="connsiteX4" fmla="*/ 288131 w 302419"/>
                <a:gd name="connsiteY4" fmla="*/ 566738 h 904875"/>
                <a:gd name="connsiteX5" fmla="*/ 223837 w 302419"/>
                <a:gd name="connsiteY5" fmla="*/ 697707 h 904875"/>
                <a:gd name="connsiteX6" fmla="*/ 109537 w 302419"/>
                <a:gd name="connsiteY6" fmla="*/ 807244 h 904875"/>
                <a:gd name="connsiteX7" fmla="*/ 16669 w 302419"/>
                <a:gd name="connsiteY7" fmla="*/ 904875 h 904875"/>
                <a:gd name="connsiteX8" fmla="*/ 0 w 302419"/>
                <a:gd name="connsiteY8" fmla="*/ 0 h 904875"/>
                <a:gd name="connsiteX0" fmla="*/ 0 w 302419"/>
                <a:gd name="connsiteY0" fmla="*/ 0 h 904875"/>
                <a:gd name="connsiteX1" fmla="*/ 142874 w 302419"/>
                <a:gd name="connsiteY1" fmla="*/ 83344 h 904875"/>
                <a:gd name="connsiteX2" fmla="*/ 228600 w 302419"/>
                <a:gd name="connsiteY2" fmla="*/ 269082 h 904875"/>
                <a:gd name="connsiteX3" fmla="*/ 302419 w 302419"/>
                <a:gd name="connsiteY3" fmla="*/ 428625 h 904875"/>
                <a:gd name="connsiteX4" fmla="*/ 288131 w 302419"/>
                <a:gd name="connsiteY4" fmla="*/ 566738 h 904875"/>
                <a:gd name="connsiteX5" fmla="*/ 223837 w 302419"/>
                <a:gd name="connsiteY5" fmla="*/ 697707 h 904875"/>
                <a:gd name="connsiteX6" fmla="*/ 109537 w 302419"/>
                <a:gd name="connsiteY6" fmla="*/ 807244 h 904875"/>
                <a:gd name="connsiteX7" fmla="*/ 16669 w 302419"/>
                <a:gd name="connsiteY7" fmla="*/ 904875 h 904875"/>
                <a:gd name="connsiteX8" fmla="*/ 0 w 302419"/>
                <a:gd name="connsiteY8" fmla="*/ 0 h 904875"/>
                <a:gd name="connsiteX0" fmla="*/ 0 w 292894"/>
                <a:gd name="connsiteY0" fmla="*/ 0 h 1069182"/>
                <a:gd name="connsiteX1" fmla="*/ 133349 w 292894"/>
                <a:gd name="connsiteY1" fmla="*/ 247651 h 1069182"/>
                <a:gd name="connsiteX2" fmla="*/ 219075 w 292894"/>
                <a:gd name="connsiteY2" fmla="*/ 433389 h 1069182"/>
                <a:gd name="connsiteX3" fmla="*/ 292894 w 292894"/>
                <a:gd name="connsiteY3" fmla="*/ 592932 h 1069182"/>
                <a:gd name="connsiteX4" fmla="*/ 278606 w 292894"/>
                <a:gd name="connsiteY4" fmla="*/ 731045 h 1069182"/>
                <a:gd name="connsiteX5" fmla="*/ 214312 w 292894"/>
                <a:gd name="connsiteY5" fmla="*/ 862014 h 1069182"/>
                <a:gd name="connsiteX6" fmla="*/ 100012 w 292894"/>
                <a:gd name="connsiteY6" fmla="*/ 971551 h 1069182"/>
                <a:gd name="connsiteX7" fmla="*/ 7144 w 292894"/>
                <a:gd name="connsiteY7" fmla="*/ 1069182 h 1069182"/>
                <a:gd name="connsiteX8" fmla="*/ 0 w 292894"/>
                <a:gd name="connsiteY8" fmla="*/ 0 h 1069182"/>
                <a:gd name="connsiteX0" fmla="*/ 0 w 292894"/>
                <a:gd name="connsiteY0" fmla="*/ 0 h 1069182"/>
                <a:gd name="connsiteX1" fmla="*/ 16668 w 292894"/>
                <a:gd name="connsiteY1" fmla="*/ 23814 h 1069182"/>
                <a:gd name="connsiteX2" fmla="*/ 133349 w 292894"/>
                <a:gd name="connsiteY2" fmla="*/ 247651 h 1069182"/>
                <a:gd name="connsiteX3" fmla="*/ 219075 w 292894"/>
                <a:gd name="connsiteY3" fmla="*/ 433389 h 1069182"/>
                <a:gd name="connsiteX4" fmla="*/ 292894 w 292894"/>
                <a:gd name="connsiteY4" fmla="*/ 592932 h 1069182"/>
                <a:gd name="connsiteX5" fmla="*/ 278606 w 292894"/>
                <a:gd name="connsiteY5" fmla="*/ 731045 h 1069182"/>
                <a:gd name="connsiteX6" fmla="*/ 214312 w 292894"/>
                <a:gd name="connsiteY6" fmla="*/ 862014 h 1069182"/>
                <a:gd name="connsiteX7" fmla="*/ 100012 w 292894"/>
                <a:gd name="connsiteY7" fmla="*/ 971551 h 1069182"/>
                <a:gd name="connsiteX8" fmla="*/ 7144 w 292894"/>
                <a:gd name="connsiteY8" fmla="*/ 1069182 h 1069182"/>
                <a:gd name="connsiteX9" fmla="*/ 0 w 292894"/>
                <a:gd name="connsiteY9" fmla="*/ 0 h 1069182"/>
                <a:gd name="connsiteX0" fmla="*/ 0 w 307282"/>
                <a:gd name="connsiteY0" fmla="*/ 0 h 1069182"/>
                <a:gd name="connsiteX1" fmla="*/ 16668 w 307282"/>
                <a:gd name="connsiteY1" fmla="*/ 23814 h 1069182"/>
                <a:gd name="connsiteX2" fmla="*/ 133349 w 307282"/>
                <a:gd name="connsiteY2" fmla="*/ 247651 h 1069182"/>
                <a:gd name="connsiteX3" fmla="*/ 219075 w 307282"/>
                <a:gd name="connsiteY3" fmla="*/ 433389 h 1069182"/>
                <a:gd name="connsiteX4" fmla="*/ 292894 w 307282"/>
                <a:gd name="connsiteY4" fmla="*/ 592932 h 1069182"/>
                <a:gd name="connsiteX5" fmla="*/ 307180 w 307282"/>
                <a:gd name="connsiteY5" fmla="*/ 635795 h 1069182"/>
                <a:gd name="connsiteX6" fmla="*/ 278606 w 307282"/>
                <a:gd name="connsiteY6" fmla="*/ 731045 h 1069182"/>
                <a:gd name="connsiteX7" fmla="*/ 214312 w 307282"/>
                <a:gd name="connsiteY7" fmla="*/ 862014 h 1069182"/>
                <a:gd name="connsiteX8" fmla="*/ 100012 w 307282"/>
                <a:gd name="connsiteY8" fmla="*/ 971551 h 1069182"/>
                <a:gd name="connsiteX9" fmla="*/ 7144 w 307282"/>
                <a:gd name="connsiteY9" fmla="*/ 1069182 h 1069182"/>
                <a:gd name="connsiteX10" fmla="*/ 0 w 307282"/>
                <a:gd name="connsiteY10" fmla="*/ 0 h 1069182"/>
                <a:gd name="connsiteX0" fmla="*/ 0 w 316706"/>
                <a:gd name="connsiteY0" fmla="*/ 0 h 1069182"/>
                <a:gd name="connsiteX1" fmla="*/ 16668 w 316706"/>
                <a:gd name="connsiteY1" fmla="*/ 23814 h 1069182"/>
                <a:gd name="connsiteX2" fmla="*/ 133349 w 316706"/>
                <a:gd name="connsiteY2" fmla="*/ 247651 h 1069182"/>
                <a:gd name="connsiteX3" fmla="*/ 219075 w 316706"/>
                <a:gd name="connsiteY3" fmla="*/ 433389 h 1069182"/>
                <a:gd name="connsiteX4" fmla="*/ 292894 w 316706"/>
                <a:gd name="connsiteY4" fmla="*/ 592932 h 1069182"/>
                <a:gd name="connsiteX5" fmla="*/ 307180 w 316706"/>
                <a:gd name="connsiteY5" fmla="*/ 635795 h 1069182"/>
                <a:gd name="connsiteX6" fmla="*/ 316706 w 316706"/>
                <a:gd name="connsiteY6" fmla="*/ 714376 h 1069182"/>
                <a:gd name="connsiteX7" fmla="*/ 214312 w 316706"/>
                <a:gd name="connsiteY7" fmla="*/ 862014 h 1069182"/>
                <a:gd name="connsiteX8" fmla="*/ 100012 w 316706"/>
                <a:gd name="connsiteY8" fmla="*/ 971551 h 1069182"/>
                <a:gd name="connsiteX9" fmla="*/ 7144 w 316706"/>
                <a:gd name="connsiteY9" fmla="*/ 1069182 h 1069182"/>
                <a:gd name="connsiteX10" fmla="*/ 0 w 316706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16706 w 338174"/>
                <a:gd name="connsiteY6" fmla="*/ 714376 h 1069182"/>
                <a:gd name="connsiteX7" fmla="*/ 214312 w 338174"/>
                <a:gd name="connsiteY7" fmla="*/ 862014 h 1069182"/>
                <a:gd name="connsiteX8" fmla="*/ 100012 w 338174"/>
                <a:gd name="connsiteY8" fmla="*/ 971551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14312 w 338174"/>
                <a:gd name="connsiteY7" fmla="*/ 862014 h 1069182"/>
                <a:gd name="connsiteX8" fmla="*/ 100012 w 338174"/>
                <a:gd name="connsiteY8" fmla="*/ 971551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59556 w 338174"/>
                <a:gd name="connsiteY7" fmla="*/ 935832 h 1069182"/>
                <a:gd name="connsiteX8" fmla="*/ 100012 w 338174"/>
                <a:gd name="connsiteY8" fmla="*/ 971551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59556 w 338174"/>
                <a:gd name="connsiteY7" fmla="*/ 935832 h 1069182"/>
                <a:gd name="connsiteX8" fmla="*/ 150018 w 338174"/>
                <a:gd name="connsiteY8" fmla="*/ 1054895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38124 w 338174"/>
                <a:gd name="connsiteY7" fmla="*/ 912020 h 1069182"/>
                <a:gd name="connsiteX8" fmla="*/ 150018 w 338174"/>
                <a:gd name="connsiteY8" fmla="*/ 1054895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4"/>
                <a:gd name="connsiteY0" fmla="*/ 0 h 1069182"/>
                <a:gd name="connsiteX1" fmla="*/ 16668 w 338174"/>
                <a:gd name="connsiteY1" fmla="*/ 23814 h 1069182"/>
                <a:gd name="connsiteX2" fmla="*/ 133349 w 338174"/>
                <a:gd name="connsiteY2" fmla="*/ 247651 h 1069182"/>
                <a:gd name="connsiteX3" fmla="*/ 219075 w 338174"/>
                <a:gd name="connsiteY3" fmla="*/ 433389 h 1069182"/>
                <a:gd name="connsiteX4" fmla="*/ 292894 w 338174"/>
                <a:gd name="connsiteY4" fmla="*/ 592932 h 1069182"/>
                <a:gd name="connsiteX5" fmla="*/ 338136 w 338174"/>
                <a:gd name="connsiteY5" fmla="*/ 645320 h 1069182"/>
                <a:gd name="connsiteX6" fmla="*/ 330994 w 338174"/>
                <a:gd name="connsiteY6" fmla="*/ 740570 h 1069182"/>
                <a:gd name="connsiteX7" fmla="*/ 238124 w 338174"/>
                <a:gd name="connsiteY7" fmla="*/ 912020 h 1069182"/>
                <a:gd name="connsiteX8" fmla="*/ 126205 w 338174"/>
                <a:gd name="connsiteY8" fmla="*/ 1019176 h 1069182"/>
                <a:gd name="connsiteX9" fmla="*/ 7144 w 338174"/>
                <a:gd name="connsiteY9" fmla="*/ 1069182 h 1069182"/>
                <a:gd name="connsiteX10" fmla="*/ 0 w 338174"/>
                <a:gd name="connsiteY10" fmla="*/ 0 h 1069182"/>
                <a:gd name="connsiteX0" fmla="*/ 0 w 338178"/>
                <a:gd name="connsiteY0" fmla="*/ 0 h 1069182"/>
                <a:gd name="connsiteX1" fmla="*/ 16668 w 338178"/>
                <a:gd name="connsiteY1" fmla="*/ 23814 h 1069182"/>
                <a:gd name="connsiteX2" fmla="*/ 133349 w 338178"/>
                <a:gd name="connsiteY2" fmla="*/ 247651 h 1069182"/>
                <a:gd name="connsiteX3" fmla="*/ 219075 w 338178"/>
                <a:gd name="connsiteY3" fmla="*/ 433389 h 1069182"/>
                <a:gd name="connsiteX4" fmla="*/ 297657 w 338178"/>
                <a:gd name="connsiteY4" fmla="*/ 557214 h 1069182"/>
                <a:gd name="connsiteX5" fmla="*/ 338136 w 338178"/>
                <a:gd name="connsiteY5" fmla="*/ 645320 h 1069182"/>
                <a:gd name="connsiteX6" fmla="*/ 330994 w 338178"/>
                <a:gd name="connsiteY6" fmla="*/ 740570 h 1069182"/>
                <a:gd name="connsiteX7" fmla="*/ 238124 w 338178"/>
                <a:gd name="connsiteY7" fmla="*/ 912020 h 1069182"/>
                <a:gd name="connsiteX8" fmla="*/ 126205 w 338178"/>
                <a:gd name="connsiteY8" fmla="*/ 1019176 h 1069182"/>
                <a:gd name="connsiteX9" fmla="*/ 7144 w 338178"/>
                <a:gd name="connsiteY9" fmla="*/ 1069182 h 1069182"/>
                <a:gd name="connsiteX10" fmla="*/ 0 w 338178"/>
                <a:gd name="connsiteY10" fmla="*/ 0 h 1069182"/>
                <a:gd name="connsiteX0" fmla="*/ 0 w 338178"/>
                <a:gd name="connsiteY0" fmla="*/ 0 h 1069182"/>
                <a:gd name="connsiteX1" fmla="*/ 16668 w 338178"/>
                <a:gd name="connsiteY1" fmla="*/ 23814 h 1069182"/>
                <a:gd name="connsiteX2" fmla="*/ 133349 w 338178"/>
                <a:gd name="connsiteY2" fmla="*/ 247651 h 1069182"/>
                <a:gd name="connsiteX3" fmla="*/ 219075 w 338178"/>
                <a:gd name="connsiteY3" fmla="*/ 433389 h 1069182"/>
                <a:gd name="connsiteX4" fmla="*/ 297657 w 338178"/>
                <a:gd name="connsiteY4" fmla="*/ 557214 h 1069182"/>
                <a:gd name="connsiteX5" fmla="*/ 338136 w 338178"/>
                <a:gd name="connsiteY5" fmla="*/ 645320 h 1069182"/>
                <a:gd name="connsiteX6" fmla="*/ 330994 w 338178"/>
                <a:gd name="connsiteY6" fmla="*/ 740570 h 1069182"/>
                <a:gd name="connsiteX7" fmla="*/ 238124 w 338178"/>
                <a:gd name="connsiteY7" fmla="*/ 912020 h 1069182"/>
                <a:gd name="connsiteX8" fmla="*/ 126205 w 338178"/>
                <a:gd name="connsiteY8" fmla="*/ 1019176 h 1069182"/>
                <a:gd name="connsiteX9" fmla="*/ 7144 w 338178"/>
                <a:gd name="connsiteY9" fmla="*/ 1069182 h 1069182"/>
                <a:gd name="connsiteX10" fmla="*/ 0 w 338178"/>
                <a:gd name="connsiteY10" fmla="*/ 0 h 1069182"/>
                <a:gd name="connsiteX0" fmla="*/ 0 w 338178"/>
                <a:gd name="connsiteY0" fmla="*/ 0 h 1069182"/>
                <a:gd name="connsiteX1" fmla="*/ 16668 w 338178"/>
                <a:gd name="connsiteY1" fmla="*/ 23814 h 1069182"/>
                <a:gd name="connsiteX2" fmla="*/ 133349 w 338178"/>
                <a:gd name="connsiteY2" fmla="*/ 247651 h 1069182"/>
                <a:gd name="connsiteX3" fmla="*/ 219075 w 338178"/>
                <a:gd name="connsiteY3" fmla="*/ 433389 h 1069182"/>
                <a:gd name="connsiteX4" fmla="*/ 297657 w 338178"/>
                <a:gd name="connsiteY4" fmla="*/ 557214 h 1069182"/>
                <a:gd name="connsiteX5" fmla="*/ 338136 w 338178"/>
                <a:gd name="connsiteY5" fmla="*/ 645320 h 1069182"/>
                <a:gd name="connsiteX6" fmla="*/ 330994 w 338178"/>
                <a:gd name="connsiteY6" fmla="*/ 740570 h 1069182"/>
                <a:gd name="connsiteX7" fmla="*/ 238124 w 338178"/>
                <a:gd name="connsiteY7" fmla="*/ 912020 h 1069182"/>
                <a:gd name="connsiteX8" fmla="*/ 126205 w 338178"/>
                <a:gd name="connsiteY8" fmla="*/ 1019176 h 1069182"/>
                <a:gd name="connsiteX9" fmla="*/ 7144 w 338178"/>
                <a:gd name="connsiteY9" fmla="*/ 1069182 h 1069182"/>
                <a:gd name="connsiteX10" fmla="*/ 0 w 338178"/>
                <a:gd name="connsiteY10" fmla="*/ 0 h 1069182"/>
                <a:gd name="connsiteX0" fmla="*/ 0 w 338136"/>
                <a:gd name="connsiteY0" fmla="*/ 0 h 1069182"/>
                <a:gd name="connsiteX1" fmla="*/ 16668 w 338136"/>
                <a:gd name="connsiteY1" fmla="*/ 23814 h 1069182"/>
                <a:gd name="connsiteX2" fmla="*/ 133349 w 338136"/>
                <a:gd name="connsiteY2" fmla="*/ 247651 h 1069182"/>
                <a:gd name="connsiteX3" fmla="*/ 219075 w 338136"/>
                <a:gd name="connsiteY3" fmla="*/ 433389 h 1069182"/>
                <a:gd name="connsiteX4" fmla="*/ 297657 w 338136"/>
                <a:gd name="connsiteY4" fmla="*/ 557214 h 1069182"/>
                <a:gd name="connsiteX5" fmla="*/ 338136 w 338136"/>
                <a:gd name="connsiteY5" fmla="*/ 645320 h 1069182"/>
                <a:gd name="connsiteX6" fmla="*/ 330994 w 338136"/>
                <a:gd name="connsiteY6" fmla="*/ 740570 h 1069182"/>
                <a:gd name="connsiteX7" fmla="*/ 238124 w 338136"/>
                <a:gd name="connsiteY7" fmla="*/ 912020 h 1069182"/>
                <a:gd name="connsiteX8" fmla="*/ 126205 w 338136"/>
                <a:gd name="connsiteY8" fmla="*/ 1019176 h 1069182"/>
                <a:gd name="connsiteX9" fmla="*/ 7144 w 338136"/>
                <a:gd name="connsiteY9" fmla="*/ 1069182 h 1069182"/>
                <a:gd name="connsiteX10" fmla="*/ 0 w 338136"/>
                <a:gd name="connsiteY10" fmla="*/ 0 h 1069182"/>
                <a:gd name="connsiteX0" fmla="*/ 0 w 338136"/>
                <a:gd name="connsiteY0" fmla="*/ 0 h 1069182"/>
                <a:gd name="connsiteX1" fmla="*/ 16668 w 338136"/>
                <a:gd name="connsiteY1" fmla="*/ 23814 h 1069182"/>
                <a:gd name="connsiteX2" fmla="*/ 133349 w 338136"/>
                <a:gd name="connsiteY2" fmla="*/ 247651 h 1069182"/>
                <a:gd name="connsiteX3" fmla="*/ 219075 w 338136"/>
                <a:gd name="connsiteY3" fmla="*/ 433389 h 1069182"/>
                <a:gd name="connsiteX4" fmla="*/ 297657 w 338136"/>
                <a:gd name="connsiteY4" fmla="*/ 557214 h 1069182"/>
                <a:gd name="connsiteX5" fmla="*/ 338136 w 338136"/>
                <a:gd name="connsiteY5" fmla="*/ 645320 h 1069182"/>
                <a:gd name="connsiteX6" fmla="*/ 330994 w 338136"/>
                <a:gd name="connsiteY6" fmla="*/ 740570 h 1069182"/>
                <a:gd name="connsiteX7" fmla="*/ 238124 w 338136"/>
                <a:gd name="connsiteY7" fmla="*/ 912020 h 1069182"/>
                <a:gd name="connsiteX8" fmla="*/ 126205 w 338136"/>
                <a:gd name="connsiteY8" fmla="*/ 1019176 h 1069182"/>
                <a:gd name="connsiteX9" fmla="*/ 7144 w 338136"/>
                <a:gd name="connsiteY9" fmla="*/ 1069182 h 1069182"/>
                <a:gd name="connsiteX10" fmla="*/ 0 w 338136"/>
                <a:gd name="connsiteY10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7144 w 338306"/>
                <a:gd name="connsiteY9" fmla="*/ 1069182 h 1069182"/>
                <a:gd name="connsiteX10" fmla="*/ 0 w 338306"/>
                <a:gd name="connsiteY10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7144 w 338306"/>
                <a:gd name="connsiteY9" fmla="*/ 1069182 h 1069182"/>
                <a:gd name="connsiteX10" fmla="*/ 0 w 338306"/>
                <a:gd name="connsiteY10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30955 w 338306"/>
                <a:gd name="connsiteY9" fmla="*/ 1059657 h 1069182"/>
                <a:gd name="connsiteX10" fmla="*/ 7144 w 338306"/>
                <a:gd name="connsiteY10" fmla="*/ 1069182 h 1069182"/>
                <a:gd name="connsiteX11" fmla="*/ 0 w 338306"/>
                <a:gd name="connsiteY11" fmla="*/ 0 h 1069182"/>
                <a:gd name="connsiteX0" fmla="*/ 0 w 338306"/>
                <a:gd name="connsiteY0" fmla="*/ 0 h 1069182"/>
                <a:gd name="connsiteX1" fmla="*/ 16668 w 338306"/>
                <a:gd name="connsiteY1" fmla="*/ 23814 h 1069182"/>
                <a:gd name="connsiteX2" fmla="*/ 133349 w 338306"/>
                <a:gd name="connsiteY2" fmla="*/ 247651 h 1069182"/>
                <a:gd name="connsiteX3" fmla="*/ 219075 w 338306"/>
                <a:gd name="connsiteY3" fmla="*/ 433389 h 1069182"/>
                <a:gd name="connsiteX4" fmla="*/ 297657 w 338306"/>
                <a:gd name="connsiteY4" fmla="*/ 557214 h 1069182"/>
                <a:gd name="connsiteX5" fmla="*/ 338136 w 338306"/>
                <a:gd name="connsiteY5" fmla="*/ 645320 h 1069182"/>
                <a:gd name="connsiteX6" fmla="*/ 330994 w 338306"/>
                <a:gd name="connsiteY6" fmla="*/ 740570 h 1069182"/>
                <a:gd name="connsiteX7" fmla="*/ 238124 w 338306"/>
                <a:gd name="connsiteY7" fmla="*/ 912020 h 1069182"/>
                <a:gd name="connsiteX8" fmla="*/ 126205 w 338306"/>
                <a:gd name="connsiteY8" fmla="*/ 1019176 h 1069182"/>
                <a:gd name="connsiteX9" fmla="*/ 30955 w 338306"/>
                <a:gd name="connsiteY9" fmla="*/ 1059657 h 1069182"/>
                <a:gd name="connsiteX10" fmla="*/ 7144 w 338306"/>
                <a:gd name="connsiteY10" fmla="*/ 1069182 h 1069182"/>
                <a:gd name="connsiteX11" fmla="*/ 0 w 338306"/>
                <a:gd name="connsiteY11" fmla="*/ 0 h 1069182"/>
                <a:gd name="connsiteX0" fmla="*/ 0 w 338289"/>
                <a:gd name="connsiteY0" fmla="*/ 0 h 1069182"/>
                <a:gd name="connsiteX1" fmla="*/ 16668 w 338289"/>
                <a:gd name="connsiteY1" fmla="*/ 23814 h 1069182"/>
                <a:gd name="connsiteX2" fmla="*/ 133349 w 338289"/>
                <a:gd name="connsiteY2" fmla="*/ 247651 h 1069182"/>
                <a:gd name="connsiteX3" fmla="*/ 235744 w 338289"/>
                <a:gd name="connsiteY3" fmla="*/ 404814 h 1069182"/>
                <a:gd name="connsiteX4" fmla="*/ 297657 w 338289"/>
                <a:gd name="connsiteY4" fmla="*/ 557214 h 1069182"/>
                <a:gd name="connsiteX5" fmla="*/ 338136 w 338289"/>
                <a:gd name="connsiteY5" fmla="*/ 645320 h 1069182"/>
                <a:gd name="connsiteX6" fmla="*/ 330994 w 338289"/>
                <a:gd name="connsiteY6" fmla="*/ 740570 h 1069182"/>
                <a:gd name="connsiteX7" fmla="*/ 238124 w 338289"/>
                <a:gd name="connsiteY7" fmla="*/ 912020 h 1069182"/>
                <a:gd name="connsiteX8" fmla="*/ 126205 w 338289"/>
                <a:gd name="connsiteY8" fmla="*/ 1019176 h 1069182"/>
                <a:gd name="connsiteX9" fmla="*/ 30955 w 338289"/>
                <a:gd name="connsiteY9" fmla="*/ 1059657 h 1069182"/>
                <a:gd name="connsiteX10" fmla="*/ 7144 w 338289"/>
                <a:gd name="connsiteY10" fmla="*/ 1069182 h 1069182"/>
                <a:gd name="connsiteX11" fmla="*/ 0 w 338289"/>
                <a:gd name="connsiteY11" fmla="*/ 0 h 1069182"/>
                <a:gd name="connsiteX0" fmla="*/ 0 w 338289"/>
                <a:gd name="connsiteY0" fmla="*/ 0 h 1069182"/>
                <a:gd name="connsiteX1" fmla="*/ 16668 w 338289"/>
                <a:gd name="connsiteY1" fmla="*/ 23814 h 1069182"/>
                <a:gd name="connsiteX2" fmla="*/ 159543 w 338289"/>
                <a:gd name="connsiteY2" fmla="*/ 240508 h 1069182"/>
                <a:gd name="connsiteX3" fmla="*/ 235744 w 338289"/>
                <a:gd name="connsiteY3" fmla="*/ 404814 h 1069182"/>
                <a:gd name="connsiteX4" fmla="*/ 297657 w 338289"/>
                <a:gd name="connsiteY4" fmla="*/ 557214 h 1069182"/>
                <a:gd name="connsiteX5" fmla="*/ 338136 w 338289"/>
                <a:gd name="connsiteY5" fmla="*/ 645320 h 1069182"/>
                <a:gd name="connsiteX6" fmla="*/ 330994 w 338289"/>
                <a:gd name="connsiteY6" fmla="*/ 740570 h 1069182"/>
                <a:gd name="connsiteX7" fmla="*/ 238124 w 338289"/>
                <a:gd name="connsiteY7" fmla="*/ 912020 h 1069182"/>
                <a:gd name="connsiteX8" fmla="*/ 126205 w 338289"/>
                <a:gd name="connsiteY8" fmla="*/ 1019176 h 1069182"/>
                <a:gd name="connsiteX9" fmla="*/ 30955 w 338289"/>
                <a:gd name="connsiteY9" fmla="*/ 1059657 h 1069182"/>
                <a:gd name="connsiteX10" fmla="*/ 7144 w 338289"/>
                <a:gd name="connsiteY10" fmla="*/ 1069182 h 1069182"/>
                <a:gd name="connsiteX11" fmla="*/ 0 w 338289"/>
                <a:gd name="connsiteY11" fmla="*/ 0 h 1069182"/>
                <a:gd name="connsiteX0" fmla="*/ 0 w 339451"/>
                <a:gd name="connsiteY0" fmla="*/ 0 h 1069182"/>
                <a:gd name="connsiteX1" fmla="*/ 16668 w 339451"/>
                <a:gd name="connsiteY1" fmla="*/ 23814 h 1069182"/>
                <a:gd name="connsiteX2" fmla="*/ 159543 w 339451"/>
                <a:gd name="connsiteY2" fmla="*/ 240508 h 1069182"/>
                <a:gd name="connsiteX3" fmla="*/ 235744 w 339451"/>
                <a:gd name="connsiteY3" fmla="*/ 404814 h 1069182"/>
                <a:gd name="connsiteX4" fmla="*/ 302419 w 339451"/>
                <a:gd name="connsiteY4" fmla="*/ 521495 h 1069182"/>
                <a:gd name="connsiteX5" fmla="*/ 338136 w 339451"/>
                <a:gd name="connsiteY5" fmla="*/ 645320 h 1069182"/>
                <a:gd name="connsiteX6" fmla="*/ 330994 w 339451"/>
                <a:gd name="connsiteY6" fmla="*/ 740570 h 1069182"/>
                <a:gd name="connsiteX7" fmla="*/ 238124 w 339451"/>
                <a:gd name="connsiteY7" fmla="*/ 912020 h 1069182"/>
                <a:gd name="connsiteX8" fmla="*/ 126205 w 339451"/>
                <a:gd name="connsiteY8" fmla="*/ 1019176 h 1069182"/>
                <a:gd name="connsiteX9" fmla="*/ 30955 w 339451"/>
                <a:gd name="connsiteY9" fmla="*/ 1059657 h 1069182"/>
                <a:gd name="connsiteX10" fmla="*/ 7144 w 339451"/>
                <a:gd name="connsiteY10" fmla="*/ 1069182 h 1069182"/>
                <a:gd name="connsiteX11" fmla="*/ 0 w 339451"/>
                <a:gd name="connsiteY11" fmla="*/ 0 h 1069182"/>
                <a:gd name="connsiteX0" fmla="*/ 0 w 339451"/>
                <a:gd name="connsiteY0" fmla="*/ 0 h 1069182"/>
                <a:gd name="connsiteX1" fmla="*/ 16668 w 339451"/>
                <a:gd name="connsiteY1" fmla="*/ 23814 h 1069182"/>
                <a:gd name="connsiteX2" fmla="*/ 159543 w 339451"/>
                <a:gd name="connsiteY2" fmla="*/ 240508 h 1069182"/>
                <a:gd name="connsiteX3" fmla="*/ 250031 w 339451"/>
                <a:gd name="connsiteY3" fmla="*/ 390527 h 1069182"/>
                <a:gd name="connsiteX4" fmla="*/ 302419 w 339451"/>
                <a:gd name="connsiteY4" fmla="*/ 521495 h 1069182"/>
                <a:gd name="connsiteX5" fmla="*/ 338136 w 339451"/>
                <a:gd name="connsiteY5" fmla="*/ 645320 h 1069182"/>
                <a:gd name="connsiteX6" fmla="*/ 330994 w 339451"/>
                <a:gd name="connsiteY6" fmla="*/ 740570 h 1069182"/>
                <a:gd name="connsiteX7" fmla="*/ 238124 w 339451"/>
                <a:gd name="connsiteY7" fmla="*/ 912020 h 1069182"/>
                <a:gd name="connsiteX8" fmla="*/ 126205 w 339451"/>
                <a:gd name="connsiteY8" fmla="*/ 1019176 h 1069182"/>
                <a:gd name="connsiteX9" fmla="*/ 30955 w 339451"/>
                <a:gd name="connsiteY9" fmla="*/ 1059657 h 1069182"/>
                <a:gd name="connsiteX10" fmla="*/ 7144 w 339451"/>
                <a:gd name="connsiteY10" fmla="*/ 1069182 h 1069182"/>
                <a:gd name="connsiteX11" fmla="*/ 0 w 339451"/>
                <a:gd name="connsiteY11" fmla="*/ 0 h 1069182"/>
                <a:gd name="connsiteX0" fmla="*/ 0 w 352837"/>
                <a:gd name="connsiteY0" fmla="*/ 0 h 1069182"/>
                <a:gd name="connsiteX1" fmla="*/ 16668 w 352837"/>
                <a:gd name="connsiteY1" fmla="*/ 23814 h 1069182"/>
                <a:gd name="connsiteX2" fmla="*/ 159543 w 352837"/>
                <a:gd name="connsiteY2" fmla="*/ 240508 h 1069182"/>
                <a:gd name="connsiteX3" fmla="*/ 250031 w 352837"/>
                <a:gd name="connsiteY3" fmla="*/ 390527 h 1069182"/>
                <a:gd name="connsiteX4" fmla="*/ 302419 w 352837"/>
                <a:gd name="connsiteY4" fmla="*/ 521495 h 1069182"/>
                <a:gd name="connsiteX5" fmla="*/ 338136 w 352837"/>
                <a:gd name="connsiteY5" fmla="*/ 645320 h 1069182"/>
                <a:gd name="connsiteX6" fmla="*/ 352425 w 352837"/>
                <a:gd name="connsiteY6" fmla="*/ 764383 h 1069182"/>
                <a:gd name="connsiteX7" fmla="*/ 238124 w 352837"/>
                <a:gd name="connsiteY7" fmla="*/ 912020 h 1069182"/>
                <a:gd name="connsiteX8" fmla="*/ 126205 w 352837"/>
                <a:gd name="connsiteY8" fmla="*/ 1019176 h 1069182"/>
                <a:gd name="connsiteX9" fmla="*/ 30955 w 352837"/>
                <a:gd name="connsiteY9" fmla="*/ 1059657 h 1069182"/>
                <a:gd name="connsiteX10" fmla="*/ 7144 w 352837"/>
                <a:gd name="connsiteY10" fmla="*/ 1069182 h 1069182"/>
                <a:gd name="connsiteX11" fmla="*/ 0 w 352837"/>
                <a:gd name="connsiteY11" fmla="*/ 0 h 1069182"/>
                <a:gd name="connsiteX0" fmla="*/ 0 w 362066"/>
                <a:gd name="connsiteY0" fmla="*/ 0 h 1069182"/>
                <a:gd name="connsiteX1" fmla="*/ 16668 w 362066"/>
                <a:gd name="connsiteY1" fmla="*/ 23814 h 1069182"/>
                <a:gd name="connsiteX2" fmla="*/ 159543 w 362066"/>
                <a:gd name="connsiteY2" fmla="*/ 240508 h 1069182"/>
                <a:gd name="connsiteX3" fmla="*/ 250031 w 362066"/>
                <a:gd name="connsiteY3" fmla="*/ 390527 h 1069182"/>
                <a:gd name="connsiteX4" fmla="*/ 302419 w 362066"/>
                <a:gd name="connsiteY4" fmla="*/ 521495 h 1069182"/>
                <a:gd name="connsiteX5" fmla="*/ 350042 w 362066"/>
                <a:gd name="connsiteY5" fmla="*/ 635795 h 1069182"/>
                <a:gd name="connsiteX6" fmla="*/ 352425 w 362066"/>
                <a:gd name="connsiteY6" fmla="*/ 764383 h 1069182"/>
                <a:gd name="connsiteX7" fmla="*/ 238124 w 362066"/>
                <a:gd name="connsiteY7" fmla="*/ 912020 h 1069182"/>
                <a:gd name="connsiteX8" fmla="*/ 126205 w 362066"/>
                <a:gd name="connsiteY8" fmla="*/ 1019176 h 1069182"/>
                <a:gd name="connsiteX9" fmla="*/ 30955 w 362066"/>
                <a:gd name="connsiteY9" fmla="*/ 1059657 h 1069182"/>
                <a:gd name="connsiteX10" fmla="*/ 7144 w 362066"/>
                <a:gd name="connsiteY10" fmla="*/ 1069182 h 1069182"/>
                <a:gd name="connsiteX11" fmla="*/ 0 w 362066"/>
                <a:gd name="connsiteY11" fmla="*/ 0 h 1069182"/>
                <a:gd name="connsiteX0" fmla="*/ 0 w 360851"/>
                <a:gd name="connsiteY0" fmla="*/ 0 h 1069182"/>
                <a:gd name="connsiteX1" fmla="*/ 16668 w 360851"/>
                <a:gd name="connsiteY1" fmla="*/ 23814 h 1069182"/>
                <a:gd name="connsiteX2" fmla="*/ 159543 w 360851"/>
                <a:gd name="connsiteY2" fmla="*/ 240508 h 1069182"/>
                <a:gd name="connsiteX3" fmla="*/ 250031 w 360851"/>
                <a:gd name="connsiteY3" fmla="*/ 390527 h 1069182"/>
                <a:gd name="connsiteX4" fmla="*/ 302419 w 360851"/>
                <a:gd name="connsiteY4" fmla="*/ 521495 h 1069182"/>
                <a:gd name="connsiteX5" fmla="*/ 350042 w 360851"/>
                <a:gd name="connsiteY5" fmla="*/ 635795 h 1069182"/>
                <a:gd name="connsiteX6" fmla="*/ 352425 w 360851"/>
                <a:gd name="connsiteY6" fmla="*/ 764383 h 1069182"/>
                <a:gd name="connsiteX7" fmla="*/ 254793 w 360851"/>
                <a:gd name="connsiteY7" fmla="*/ 935832 h 1069182"/>
                <a:gd name="connsiteX8" fmla="*/ 126205 w 360851"/>
                <a:gd name="connsiteY8" fmla="*/ 1019176 h 1069182"/>
                <a:gd name="connsiteX9" fmla="*/ 30955 w 360851"/>
                <a:gd name="connsiteY9" fmla="*/ 1059657 h 1069182"/>
                <a:gd name="connsiteX10" fmla="*/ 7144 w 360851"/>
                <a:gd name="connsiteY10" fmla="*/ 1069182 h 1069182"/>
                <a:gd name="connsiteX11" fmla="*/ 0 w 360851"/>
                <a:gd name="connsiteY11" fmla="*/ 0 h 1069182"/>
                <a:gd name="connsiteX0" fmla="*/ 0 w 360851"/>
                <a:gd name="connsiteY0" fmla="*/ 0 h 1078707"/>
                <a:gd name="connsiteX1" fmla="*/ 16668 w 360851"/>
                <a:gd name="connsiteY1" fmla="*/ 23814 h 1078707"/>
                <a:gd name="connsiteX2" fmla="*/ 159543 w 360851"/>
                <a:gd name="connsiteY2" fmla="*/ 240508 h 1078707"/>
                <a:gd name="connsiteX3" fmla="*/ 250031 w 360851"/>
                <a:gd name="connsiteY3" fmla="*/ 390527 h 1078707"/>
                <a:gd name="connsiteX4" fmla="*/ 302419 w 360851"/>
                <a:gd name="connsiteY4" fmla="*/ 521495 h 1078707"/>
                <a:gd name="connsiteX5" fmla="*/ 350042 w 360851"/>
                <a:gd name="connsiteY5" fmla="*/ 635795 h 1078707"/>
                <a:gd name="connsiteX6" fmla="*/ 352425 w 360851"/>
                <a:gd name="connsiteY6" fmla="*/ 764383 h 1078707"/>
                <a:gd name="connsiteX7" fmla="*/ 254793 w 360851"/>
                <a:gd name="connsiteY7" fmla="*/ 935832 h 1078707"/>
                <a:gd name="connsiteX8" fmla="*/ 126205 w 360851"/>
                <a:gd name="connsiteY8" fmla="*/ 1019176 h 1078707"/>
                <a:gd name="connsiteX9" fmla="*/ 30955 w 360851"/>
                <a:gd name="connsiteY9" fmla="*/ 1078707 h 1078707"/>
                <a:gd name="connsiteX10" fmla="*/ 7144 w 360851"/>
                <a:gd name="connsiteY10" fmla="*/ 1069182 h 1078707"/>
                <a:gd name="connsiteX11" fmla="*/ 0 w 360851"/>
                <a:gd name="connsiteY11" fmla="*/ 0 h 1078707"/>
                <a:gd name="connsiteX0" fmla="*/ 0 w 360851"/>
                <a:gd name="connsiteY0" fmla="*/ 0 h 1085850"/>
                <a:gd name="connsiteX1" fmla="*/ 16668 w 360851"/>
                <a:gd name="connsiteY1" fmla="*/ 23814 h 1085850"/>
                <a:gd name="connsiteX2" fmla="*/ 159543 w 360851"/>
                <a:gd name="connsiteY2" fmla="*/ 240508 h 1085850"/>
                <a:gd name="connsiteX3" fmla="*/ 250031 w 360851"/>
                <a:gd name="connsiteY3" fmla="*/ 390527 h 1085850"/>
                <a:gd name="connsiteX4" fmla="*/ 302419 w 360851"/>
                <a:gd name="connsiteY4" fmla="*/ 521495 h 1085850"/>
                <a:gd name="connsiteX5" fmla="*/ 350042 w 360851"/>
                <a:gd name="connsiteY5" fmla="*/ 635795 h 1085850"/>
                <a:gd name="connsiteX6" fmla="*/ 352425 w 360851"/>
                <a:gd name="connsiteY6" fmla="*/ 764383 h 1085850"/>
                <a:gd name="connsiteX7" fmla="*/ 254793 w 360851"/>
                <a:gd name="connsiteY7" fmla="*/ 935832 h 1085850"/>
                <a:gd name="connsiteX8" fmla="*/ 126205 w 360851"/>
                <a:gd name="connsiteY8" fmla="*/ 1019176 h 1085850"/>
                <a:gd name="connsiteX9" fmla="*/ 30955 w 360851"/>
                <a:gd name="connsiteY9" fmla="*/ 1078707 h 1085850"/>
                <a:gd name="connsiteX10" fmla="*/ 4763 w 360851"/>
                <a:gd name="connsiteY10" fmla="*/ 1085850 h 1085850"/>
                <a:gd name="connsiteX11" fmla="*/ 0 w 360851"/>
                <a:gd name="connsiteY11" fmla="*/ 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851" h="1085850">
                  <a:moveTo>
                    <a:pt x="0" y="0"/>
                  </a:moveTo>
                  <a:lnTo>
                    <a:pt x="16668" y="23814"/>
                  </a:lnTo>
                  <a:cubicBezTo>
                    <a:pt x="38893" y="65089"/>
                    <a:pt x="120649" y="179389"/>
                    <a:pt x="159543" y="240508"/>
                  </a:cubicBezTo>
                  <a:cubicBezTo>
                    <a:pt x="198437" y="301627"/>
                    <a:pt x="226218" y="343696"/>
                    <a:pt x="250031" y="390527"/>
                  </a:cubicBezTo>
                  <a:cubicBezTo>
                    <a:pt x="273844" y="437358"/>
                    <a:pt x="285751" y="480617"/>
                    <a:pt x="302419" y="521495"/>
                  </a:cubicBezTo>
                  <a:cubicBezTo>
                    <a:pt x="319087" y="562373"/>
                    <a:pt x="341708" y="595314"/>
                    <a:pt x="350042" y="635795"/>
                  </a:cubicBezTo>
                  <a:cubicBezTo>
                    <a:pt x="358376" y="676276"/>
                    <a:pt x="368300" y="714377"/>
                    <a:pt x="352425" y="764383"/>
                  </a:cubicBezTo>
                  <a:cubicBezTo>
                    <a:pt x="336550" y="814389"/>
                    <a:pt x="292496" y="893367"/>
                    <a:pt x="254793" y="935832"/>
                  </a:cubicBezTo>
                  <a:cubicBezTo>
                    <a:pt x="217090" y="978298"/>
                    <a:pt x="163511" y="995364"/>
                    <a:pt x="126205" y="1019176"/>
                  </a:cubicBezTo>
                  <a:cubicBezTo>
                    <a:pt x="88899" y="1042988"/>
                    <a:pt x="50798" y="1070373"/>
                    <a:pt x="30955" y="1078707"/>
                  </a:cubicBezTo>
                  <a:lnTo>
                    <a:pt x="4763" y="1085850"/>
                  </a:lnTo>
                  <a:cubicBezTo>
                    <a:pt x="2382" y="729456"/>
                    <a:pt x="2381" y="356394"/>
                    <a:pt x="0" y="0"/>
                  </a:cubicBezTo>
                  <a:close/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3A74CECB-D118-4969-8505-D653CE619829}"/>
                </a:ext>
              </a:extLst>
            </p:cNvPr>
            <p:cNvSpPr/>
            <p:nvPr/>
          </p:nvSpPr>
          <p:spPr>
            <a:xfrm flipH="1">
              <a:off x="8270448" y="4029075"/>
              <a:ext cx="271928" cy="850106"/>
            </a:xfrm>
            <a:custGeom>
              <a:avLst/>
              <a:gdLst>
                <a:gd name="connsiteX0" fmla="*/ 0 w 271463"/>
                <a:gd name="connsiteY0" fmla="*/ 0 h 850106"/>
                <a:gd name="connsiteX1" fmla="*/ 114300 w 271463"/>
                <a:gd name="connsiteY1" fmla="*/ 202406 h 850106"/>
                <a:gd name="connsiteX2" fmla="*/ 211931 w 271463"/>
                <a:gd name="connsiteY2" fmla="*/ 373856 h 850106"/>
                <a:gd name="connsiteX3" fmla="*/ 271463 w 271463"/>
                <a:gd name="connsiteY3" fmla="*/ 538163 h 850106"/>
                <a:gd name="connsiteX4" fmla="*/ 230981 w 271463"/>
                <a:gd name="connsiteY4" fmla="*/ 647700 h 850106"/>
                <a:gd name="connsiteX5" fmla="*/ 104775 w 271463"/>
                <a:gd name="connsiteY5" fmla="*/ 792956 h 850106"/>
                <a:gd name="connsiteX6" fmla="*/ 9525 w 271463"/>
                <a:gd name="connsiteY6" fmla="*/ 850106 h 850106"/>
                <a:gd name="connsiteX7" fmla="*/ 0 w 271463"/>
                <a:gd name="connsiteY7" fmla="*/ 0 h 850106"/>
                <a:gd name="connsiteX0" fmla="*/ 0 w 271463"/>
                <a:gd name="connsiteY0" fmla="*/ 0 h 850106"/>
                <a:gd name="connsiteX1" fmla="*/ 14288 w 271463"/>
                <a:gd name="connsiteY1" fmla="*/ 28575 h 850106"/>
                <a:gd name="connsiteX2" fmla="*/ 114300 w 271463"/>
                <a:gd name="connsiteY2" fmla="*/ 202406 h 850106"/>
                <a:gd name="connsiteX3" fmla="*/ 211931 w 271463"/>
                <a:gd name="connsiteY3" fmla="*/ 373856 h 850106"/>
                <a:gd name="connsiteX4" fmla="*/ 271463 w 271463"/>
                <a:gd name="connsiteY4" fmla="*/ 538163 h 850106"/>
                <a:gd name="connsiteX5" fmla="*/ 230981 w 271463"/>
                <a:gd name="connsiteY5" fmla="*/ 647700 h 850106"/>
                <a:gd name="connsiteX6" fmla="*/ 104775 w 271463"/>
                <a:gd name="connsiteY6" fmla="*/ 792956 h 850106"/>
                <a:gd name="connsiteX7" fmla="*/ 9525 w 271463"/>
                <a:gd name="connsiteY7" fmla="*/ 850106 h 850106"/>
                <a:gd name="connsiteX8" fmla="*/ 0 w 271463"/>
                <a:gd name="connsiteY8" fmla="*/ 0 h 850106"/>
                <a:gd name="connsiteX0" fmla="*/ 0 w 271463"/>
                <a:gd name="connsiteY0" fmla="*/ 0 h 850106"/>
                <a:gd name="connsiteX1" fmla="*/ 14288 w 271463"/>
                <a:gd name="connsiteY1" fmla="*/ 28575 h 850106"/>
                <a:gd name="connsiteX2" fmla="*/ 114300 w 271463"/>
                <a:gd name="connsiteY2" fmla="*/ 202406 h 850106"/>
                <a:gd name="connsiteX3" fmla="*/ 211931 w 271463"/>
                <a:gd name="connsiteY3" fmla="*/ 373856 h 850106"/>
                <a:gd name="connsiteX4" fmla="*/ 271463 w 271463"/>
                <a:gd name="connsiteY4" fmla="*/ 538163 h 850106"/>
                <a:gd name="connsiteX5" fmla="*/ 230981 w 271463"/>
                <a:gd name="connsiteY5" fmla="*/ 647700 h 850106"/>
                <a:gd name="connsiteX6" fmla="*/ 104775 w 271463"/>
                <a:gd name="connsiteY6" fmla="*/ 792956 h 850106"/>
                <a:gd name="connsiteX7" fmla="*/ 9525 w 271463"/>
                <a:gd name="connsiteY7" fmla="*/ 850106 h 850106"/>
                <a:gd name="connsiteX8" fmla="*/ 0 w 271463"/>
                <a:gd name="connsiteY8" fmla="*/ 0 h 850106"/>
                <a:gd name="connsiteX0" fmla="*/ 0 w 271463"/>
                <a:gd name="connsiteY0" fmla="*/ 0 h 850106"/>
                <a:gd name="connsiteX1" fmla="*/ 14288 w 271463"/>
                <a:gd name="connsiteY1" fmla="*/ 28575 h 850106"/>
                <a:gd name="connsiteX2" fmla="*/ 114300 w 271463"/>
                <a:gd name="connsiteY2" fmla="*/ 202406 h 850106"/>
                <a:gd name="connsiteX3" fmla="*/ 211931 w 271463"/>
                <a:gd name="connsiteY3" fmla="*/ 373856 h 850106"/>
                <a:gd name="connsiteX4" fmla="*/ 271463 w 271463"/>
                <a:gd name="connsiteY4" fmla="*/ 538163 h 850106"/>
                <a:gd name="connsiteX5" fmla="*/ 230981 w 271463"/>
                <a:gd name="connsiteY5" fmla="*/ 647700 h 850106"/>
                <a:gd name="connsiteX6" fmla="*/ 104775 w 271463"/>
                <a:gd name="connsiteY6" fmla="*/ 792956 h 850106"/>
                <a:gd name="connsiteX7" fmla="*/ 9525 w 271463"/>
                <a:gd name="connsiteY7" fmla="*/ 850106 h 850106"/>
                <a:gd name="connsiteX8" fmla="*/ 0 w 271463"/>
                <a:gd name="connsiteY8" fmla="*/ 0 h 850106"/>
                <a:gd name="connsiteX0" fmla="*/ 0 w 277565"/>
                <a:gd name="connsiteY0" fmla="*/ 0 h 850106"/>
                <a:gd name="connsiteX1" fmla="*/ 14288 w 277565"/>
                <a:gd name="connsiteY1" fmla="*/ 28575 h 850106"/>
                <a:gd name="connsiteX2" fmla="*/ 114300 w 277565"/>
                <a:gd name="connsiteY2" fmla="*/ 202406 h 850106"/>
                <a:gd name="connsiteX3" fmla="*/ 211931 w 277565"/>
                <a:gd name="connsiteY3" fmla="*/ 373856 h 850106"/>
                <a:gd name="connsiteX4" fmla="*/ 271463 w 277565"/>
                <a:gd name="connsiteY4" fmla="*/ 538163 h 850106"/>
                <a:gd name="connsiteX5" fmla="*/ 230981 w 277565"/>
                <a:gd name="connsiteY5" fmla="*/ 647700 h 850106"/>
                <a:gd name="connsiteX6" fmla="*/ 104775 w 277565"/>
                <a:gd name="connsiteY6" fmla="*/ 792956 h 850106"/>
                <a:gd name="connsiteX7" fmla="*/ 9525 w 277565"/>
                <a:gd name="connsiteY7" fmla="*/ 850106 h 850106"/>
                <a:gd name="connsiteX8" fmla="*/ 0 w 277565"/>
                <a:gd name="connsiteY8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9525 w 272512"/>
                <a:gd name="connsiteY7" fmla="*/ 850106 h 850106"/>
                <a:gd name="connsiteX8" fmla="*/ 0 w 272512"/>
                <a:gd name="connsiteY8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14300 w 272512"/>
                <a:gd name="connsiteY2" fmla="*/ 202406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2512"/>
                <a:gd name="connsiteY0" fmla="*/ 0 h 850106"/>
                <a:gd name="connsiteX1" fmla="*/ 14288 w 272512"/>
                <a:gd name="connsiteY1" fmla="*/ 28575 h 850106"/>
                <a:gd name="connsiteX2" fmla="*/ 121444 w 272512"/>
                <a:gd name="connsiteY2" fmla="*/ 200025 h 850106"/>
                <a:gd name="connsiteX3" fmla="*/ 211931 w 272512"/>
                <a:gd name="connsiteY3" fmla="*/ 373856 h 850106"/>
                <a:gd name="connsiteX4" fmla="*/ 271463 w 272512"/>
                <a:gd name="connsiteY4" fmla="*/ 538163 h 850106"/>
                <a:gd name="connsiteX5" fmla="*/ 230981 w 272512"/>
                <a:gd name="connsiteY5" fmla="*/ 647700 h 850106"/>
                <a:gd name="connsiteX6" fmla="*/ 104775 w 272512"/>
                <a:gd name="connsiteY6" fmla="*/ 792956 h 850106"/>
                <a:gd name="connsiteX7" fmla="*/ 26194 w 272512"/>
                <a:gd name="connsiteY7" fmla="*/ 838200 h 850106"/>
                <a:gd name="connsiteX8" fmla="*/ 9525 w 272512"/>
                <a:gd name="connsiteY8" fmla="*/ 850106 h 850106"/>
                <a:gd name="connsiteX9" fmla="*/ 0 w 272512"/>
                <a:gd name="connsiteY9" fmla="*/ 0 h 850106"/>
                <a:gd name="connsiteX0" fmla="*/ 0 w 271495"/>
                <a:gd name="connsiteY0" fmla="*/ 0 h 850106"/>
                <a:gd name="connsiteX1" fmla="*/ 14288 w 271495"/>
                <a:gd name="connsiteY1" fmla="*/ 28575 h 850106"/>
                <a:gd name="connsiteX2" fmla="*/ 121444 w 271495"/>
                <a:gd name="connsiteY2" fmla="*/ 200025 h 850106"/>
                <a:gd name="connsiteX3" fmla="*/ 211931 w 271495"/>
                <a:gd name="connsiteY3" fmla="*/ 373856 h 850106"/>
                <a:gd name="connsiteX4" fmla="*/ 271463 w 271495"/>
                <a:gd name="connsiteY4" fmla="*/ 538163 h 850106"/>
                <a:gd name="connsiteX5" fmla="*/ 216694 w 271495"/>
                <a:gd name="connsiteY5" fmla="*/ 695325 h 850106"/>
                <a:gd name="connsiteX6" fmla="*/ 104775 w 271495"/>
                <a:gd name="connsiteY6" fmla="*/ 792956 h 850106"/>
                <a:gd name="connsiteX7" fmla="*/ 26194 w 271495"/>
                <a:gd name="connsiteY7" fmla="*/ 838200 h 850106"/>
                <a:gd name="connsiteX8" fmla="*/ 9525 w 271495"/>
                <a:gd name="connsiteY8" fmla="*/ 850106 h 850106"/>
                <a:gd name="connsiteX9" fmla="*/ 0 w 271495"/>
                <a:gd name="connsiteY9" fmla="*/ 0 h 850106"/>
                <a:gd name="connsiteX0" fmla="*/ 0 w 271928"/>
                <a:gd name="connsiteY0" fmla="*/ 0 h 850106"/>
                <a:gd name="connsiteX1" fmla="*/ 14288 w 271928"/>
                <a:gd name="connsiteY1" fmla="*/ 28575 h 850106"/>
                <a:gd name="connsiteX2" fmla="*/ 121444 w 271928"/>
                <a:gd name="connsiteY2" fmla="*/ 200025 h 850106"/>
                <a:gd name="connsiteX3" fmla="*/ 211931 w 271928"/>
                <a:gd name="connsiteY3" fmla="*/ 373856 h 850106"/>
                <a:gd name="connsiteX4" fmla="*/ 271463 w 271928"/>
                <a:gd name="connsiteY4" fmla="*/ 538163 h 850106"/>
                <a:gd name="connsiteX5" fmla="*/ 226219 w 271928"/>
                <a:gd name="connsiteY5" fmla="*/ 704850 h 850106"/>
                <a:gd name="connsiteX6" fmla="*/ 104775 w 271928"/>
                <a:gd name="connsiteY6" fmla="*/ 792956 h 850106"/>
                <a:gd name="connsiteX7" fmla="*/ 26194 w 271928"/>
                <a:gd name="connsiteY7" fmla="*/ 838200 h 850106"/>
                <a:gd name="connsiteX8" fmla="*/ 9525 w 271928"/>
                <a:gd name="connsiteY8" fmla="*/ 850106 h 850106"/>
                <a:gd name="connsiteX9" fmla="*/ 0 w 271928"/>
                <a:gd name="connsiteY9" fmla="*/ 0 h 850106"/>
                <a:gd name="connsiteX0" fmla="*/ 0 w 271928"/>
                <a:gd name="connsiteY0" fmla="*/ 0 h 850106"/>
                <a:gd name="connsiteX1" fmla="*/ 14288 w 271928"/>
                <a:gd name="connsiteY1" fmla="*/ 28575 h 850106"/>
                <a:gd name="connsiteX2" fmla="*/ 133350 w 271928"/>
                <a:gd name="connsiteY2" fmla="*/ 200025 h 850106"/>
                <a:gd name="connsiteX3" fmla="*/ 211931 w 271928"/>
                <a:gd name="connsiteY3" fmla="*/ 373856 h 850106"/>
                <a:gd name="connsiteX4" fmla="*/ 271463 w 271928"/>
                <a:gd name="connsiteY4" fmla="*/ 538163 h 850106"/>
                <a:gd name="connsiteX5" fmla="*/ 226219 w 271928"/>
                <a:gd name="connsiteY5" fmla="*/ 704850 h 850106"/>
                <a:gd name="connsiteX6" fmla="*/ 104775 w 271928"/>
                <a:gd name="connsiteY6" fmla="*/ 792956 h 850106"/>
                <a:gd name="connsiteX7" fmla="*/ 26194 w 271928"/>
                <a:gd name="connsiteY7" fmla="*/ 838200 h 850106"/>
                <a:gd name="connsiteX8" fmla="*/ 9525 w 271928"/>
                <a:gd name="connsiteY8" fmla="*/ 850106 h 850106"/>
                <a:gd name="connsiteX9" fmla="*/ 0 w 271928"/>
                <a:gd name="connsiteY9" fmla="*/ 0 h 850106"/>
                <a:gd name="connsiteX0" fmla="*/ 0 w 271928"/>
                <a:gd name="connsiteY0" fmla="*/ 0 h 850106"/>
                <a:gd name="connsiteX1" fmla="*/ 21432 w 271928"/>
                <a:gd name="connsiteY1" fmla="*/ 28575 h 850106"/>
                <a:gd name="connsiteX2" fmla="*/ 133350 w 271928"/>
                <a:gd name="connsiteY2" fmla="*/ 200025 h 850106"/>
                <a:gd name="connsiteX3" fmla="*/ 211931 w 271928"/>
                <a:gd name="connsiteY3" fmla="*/ 373856 h 850106"/>
                <a:gd name="connsiteX4" fmla="*/ 271463 w 271928"/>
                <a:gd name="connsiteY4" fmla="*/ 538163 h 850106"/>
                <a:gd name="connsiteX5" fmla="*/ 226219 w 271928"/>
                <a:gd name="connsiteY5" fmla="*/ 704850 h 850106"/>
                <a:gd name="connsiteX6" fmla="*/ 104775 w 271928"/>
                <a:gd name="connsiteY6" fmla="*/ 792956 h 850106"/>
                <a:gd name="connsiteX7" fmla="*/ 26194 w 271928"/>
                <a:gd name="connsiteY7" fmla="*/ 838200 h 850106"/>
                <a:gd name="connsiteX8" fmla="*/ 9525 w 271928"/>
                <a:gd name="connsiteY8" fmla="*/ 850106 h 850106"/>
                <a:gd name="connsiteX9" fmla="*/ 0 w 271928"/>
                <a:gd name="connsiteY9" fmla="*/ 0 h 8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928" h="850106">
                  <a:moveTo>
                    <a:pt x="0" y="0"/>
                  </a:moveTo>
                  <a:lnTo>
                    <a:pt x="21432" y="28575"/>
                  </a:lnTo>
                  <a:cubicBezTo>
                    <a:pt x="40482" y="62309"/>
                    <a:pt x="101600" y="142478"/>
                    <a:pt x="133350" y="200025"/>
                  </a:cubicBezTo>
                  <a:cubicBezTo>
                    <a:pt x="165100" y="257572"/>
                    <a:pt x="188912" y="317500"/>
                    <a:pt x="211931" y="373856"/>
                  </a:cubicBezTo>
                  <a:cubicBezTo>
                    <a:pt x="234950" y="430212"/>
                    <a:pt x="269082" y="482997"/>
                    <a:pt x="271463" y="538163"/>
                  </a:cubicBezTo>
                  <a:cubicBezTo>
                    <a:pt x="273844" y="593329"/>
                    <a:pt x="268288" y="656431"/>
                    <a:pt x="226219" y="704850"/>
                  </a:cubicBezTo>
                  <a:cubicBezTo>
                    <a:pt x="188913" y="737394"/>
                    <a:pt x="138112" y="770731"/>
                    <a:pt x="104775" y="792956"/>
                  </a:cubicBezTo>
                  <a:cubicBezTo>
                    <a:pt x="71438" y="815181"/>
                    <a:pt x="42069" y="828675"/>
                    <a:pt x="26194" y="838200"/>
                  </a:cubicBezTo>
                  <a:lnTo>
                    <a:pt x="9525" y="850106"/>
                  </a:lnTo>
                  <a:cubicBezTo>
                    <a:pt x="7938" y="567531"/>
                    <a:pt x="6350" y="284956"/>
                    <a:pt x="0" y="0"/>
                  </a:cubicBez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7F13E657-5433-4AB5-9E1B-D439821D3DC1}"/>
                </a:ext>
              </a:extLst>
            </p:cNvPr>
            <p:cNvSpPr txBox="1"/>
            <p:nvPr/>
          </p:nvSpPr>
          <p:spPr>
            <a:xfrm flipH="1">
              <a:off x="493542" y="5069254"/>
              <a:ext cx="3484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Undifferentiated Kango Group (Nv, Nd &amp; Nh)</a:t>
              </a: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E1A71E72-38BF-48A8-9E55-3CC6076AD134}"/>
                </a:ext>
              </a:extLst>
            </p:cNvPr>
            <p:cNvSpPr txBox="1"/>
            <p:nvPr/>
          </p:nvSpPr>
          <p:spPr>
            <a:xfrm flipH="1">
              <a:off x="7592684" y="443302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48CC8C42-E3EA-4379-906A-68D76A66A4B5}"/>
                </a:ext>
              </a:extLst>
            </p:cNvPr>
            <p:cNvSpPr txBox="1"/>
            <p:nvPr/>
          </p:nvSpPr>
          <p:spPr>
            <a:xfrm flipH="1">
              <a:off x="840218" y="3063456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728E96D8-9154-44A6-B3AA-ED742B6CAA67}"/>
                </a:ext>
              </a:extLst>
            </p:cNvPr>
            <p:cNvSpPr txBox="1"/>
            <p:nvPr/>
          </p:nvSpPr>
          <p:spPr>
            <a:xfrm flipH="1">
              <a:off x="3045078" y="4237303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BB19418F-E292-4928-B5B8-7588776940FF}"/>
                </a:ext>
              </a:extLst>
            </p:cNvPr>
            <p:cNvSpPr txBox="1"/>
            <p:nvPr/>
          </p:nvSpPr>
          <p:spPr>
            <a:xfrm flipH="1">
              <a:off x="4638765" y="398116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A59FEBE-7227-44E6-8491-CCF7C8954FC4}"/>
                </a:ext>
              </a:extLst>
            </p:cNvPr>
            <p:cNvSpPr txBox="1"/>
            <p:nvPr/>
          </p:nvSpPr>
          <p:spPr>
            <a:xfrm flipH="1">
              <a:off x="8196547" y="438779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12598A84-67B5-4C19-B1CD-8374C79FD7E3}"/>
                </a:ext>
              </a:extLst>
            </p:cNvPr>
            <p:cNvSpPr txBox="1"/>
            <p:nvPr/>
          </p:nvSpPr>
          <p:spPr>
            <a:xfrm flipH="1">
              <a:off x="3089702" y="365755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E4C519E7-68DF-41C1-9592-E2206A865A8A}"/>
                </a:ext>
              </a:extLst>
            </p:cNvPr>
            <p:cNvSpPr txBox="1"/>
            <p:nvPr/>
          </p:nvSpPr>
          <p:spPr>
            <a:xfrm flipH="1">
              <a:off x="4618780" y="3219553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012F31F0-3A6F-4C41-B5A8-180BF8F9ADAF}"/>
                </a:ext>
              </a:extLst>
            </p:cNvPr>
            <p:cNvSpPr txBox="1"/>
            <p:nvPr/>
          </p:nvSpPr>
          <p:spPr>
            <a:xfrm flipH="1">
              <a:off x="7855836" y="399890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0AEBCBF8-FC7C-462A-A949-D818EDFEBB42}"/>
                </a:ext>
              </a:extLst>
            </p:cNvPr>
            <p:cNvCxnSpPr>
              <a:cxnSpLocks/>
            </p:cNvCxnSpPr>
            <p:nvPr/>
          </p:nvCxnSpPr>
          <p:spPr>
            <a:xfrm>
              <a:off x="8173105" y="4213077"/>
              <a:ext cx="107430" cy="113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B62FCD6-7A7F-47C8-8FB3-E7787AF883EE}"/>
                </a:ext>
              </a:extLst>
            </p:cNvPr>
            <p:cNvSpPr txBox="1"/>
            <p:nvPr/>
          </p:nvSpPr>
          <p:spPr>
            <a:xfrm flipH="1">
              <a:off x="3388559" y="4133203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57E571B-C31B-4CE7-BF05-80124BB07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3171" y="4033188"/>
              <a:ext cx="82874" cy="156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6F96958-DAFC-4421-819F-E69EE66E00F7}"/>
                </a:ext>
              </a:extLst>
            </p:cNvPr>
            <p:cNvSpPr txBox="1"/>
            <p:nvPr/>
          </p:nvSpPr>
          <p:spPr>
            <a:xfrm flipH="1">
              <a:off x="1268770" y="328944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FA6E1E1-B96A-4A60-82EC-87E9325BB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2104" y="3204022"/>
              <a:ext cx="125200" cy="134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4B05728-828A-4A9D-8805-B5074FD06DD1}"/>
                </a:ext>
              </a:extLst>
            </p:cNvPr>
            <p:cNvSpPr txBox="1"/>
            <p:nvPr/>
          </p:nvSpPr>
          <p:spPr>
            <a:xfrm flipH="1">
              <a:off x="4806641" y="377029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Oc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1E5174F-0751-4C71-895B-7A7330CB8D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4250" y="3654288"/>
              <a:ext cx="59122" cy="167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1CE8E383-407C-4079-AE93-E8816F8D8DA0}"/>
                </a:ext>
              </a:extLst>
            </p:cNvPr>
            <p:cNvSpPr txBox="1"/>
            <p:nvPr/>
          </p:nvSpPr>
          <p:spPr>
            <a:xfrm flipH="1">
              <a:off x="3069307" y="340244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64621555-A376-4ED1-9054-A1074A293F62}"/>
                </a:ext>
              </a:extLst>
            </p:cNvPr>
            <p:cNvSpPr txBox="1"/>
            <p:nvPr/>
          </p:nvSpPr>
          <p:spPr>
            <a:xfrm flipH="1">
              <a:off x="2002911" y="314776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2BC8346B-ED70-4872-99F1-77F25B1F10B4}"/>
                </a:ext>
              </a:extLst>
            </p:cNvPr>
            <p:cNvSpPr txBox="1"/>
            <p:nvPr/>
          </p:nvSpPr>
          <p:spPr>
            <a:xfrm flipH="1">
              <a:off x="1880933" y="3435976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1CD52389-673E-420D-9C82-5B254E0DB2BE}"/>
                </a:ext>
              </a:extLst>
            </p:cNvPr>
            <p:cNvSpPr txBox="1"/>
            <p:nvPr/>
          </p:nvSpPr>
          <p:spPr>
            <a:xfrm flipH="1">
              <a:off x="5648446" y="4427165"/>
              <a:ext cx="1587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Nv, Nd &amp; Nh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F546F2-75F9-489D-AA38-06D508E75307}"/>
                </a:ext>
              </a:extLst>
            </p:cNvPr>
            <p:cNvSpPr txBox="1"/>
            <p:nvPr/>
          </p:nvSpPr>
          <p:spPr>
            <a:xfrm flipH="1">
              <a:off x="3079236" y="302734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Dr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BB2B9BE-C2AB-4F93-8FFC-D38F61A8C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134" y="3246152"/>
              <a:ext cx="4584" cy="146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345AE17-2A11-422C-9398-6BDB30E56F1D}"/>
                </a:ext>
              </a:extLst>
            </p:cNvPr>
            <p:cNvCxnSpPr>
              <a:cxnSpLocks/>
            </p:cNvCxnSpPr>
            <p:nvPr/>
          </p:nvCxnSpPr>
          <p:spPr>
            <a:xfrm rot="4260000">
              <a:off x="4753376" y="2965210"/>
              <a:ext cx="107430" cy="113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470B2C-8A75-46FF-8A7B-00345B04DCA4}"/>
                </a:ext>
              </a:extLst>
            </p:cNvPr>
            <p:cNvSpPr txBox="1"/>
            <p:nvPr/>
          </p:nvSpPr>
          <p:spPr>
            <a:xfrm flipH="1">
              <a:off x="4645999" y="271605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472EF0-6F68-4C88-9AE6-2AC78A0C59E0}"/>
                </a:ext>
              </a:extLst>
            </p:cNvPr>
            <p:cNvSpPr txBox="1"/>
            <p:nvPr/>
          </p:nvSpPr>
          <p:spPr>
            <a:xfrm flipH="1">
              <a:off x="51098" y="5515473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94235F-980E-463E-A17C-1FD9D1714FB3}"/>
                </a:ext>
              </a:extLst>
            </p:cNvPr>
            <p:cNvSpPr txBox="1"/>
            <p:nvPr/>
          </p:nvSpPr>
          <p:spPr>
            <a:xfrm flipH="1">
              <a:off x="2482471" y="5516745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10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F23E72-7FD2-4CA9-8E6F-622A9606D4E9}"/>
                </a:ext>
              </a:extLst>
            </p:cNvPr>
            <p:cNvSpPr txBox="1"/>
            <p:nvPr/>
          </p:nvSpPr>
          <p:spPr>
            <a:xfrm flipH="1">
              <a:off x="4945107" y="5499921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20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E1E257-AE0C-4704-BF86-5DA73D3560CD}"/>
                </a:ext>
              </a:extLst>
            </p:cNvPr>
            <p:cNvSpPr txBox="1"/>
            <p:nvPr/>
          </p:nvSpPr>
          <p:spPr>
            <a:xfrm flipH="1">
              <a:off x="7372022" y="5518829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30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5A071-3C3E-4424-B57E-A9EA0753C6F8}"/>
                </a:ext>
              </a:extLst>
            </p:cNvPr>
            <p:cNvSpPr txBox="1"/>
            <p:nvPr/>
          </p:nvSpPr>
          <p:spPr>
            <a:xfrm flipH="1">
              <a:off x="8173105" y="5482402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km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BB3865-79A8-4DA3-94B5-AA58003B9181}"/>
                </a:ext>
              </a:extLst>
            </p:cNvPr>
            <p:cNvSpPr txBox="1"/>
            <p:nvPr/>
          </p:nvSpPr>
          <p:spPr>
            <a:xfrm flipH="1">
              <a:off x="8596277" y="3696105"/>
              <a:ext cx="399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2381BD4-4610-485C-A3C8-E3EC6FFA2919}"/>
                </a:ext>
              </a:extLst>
            </p:cNvPr>
            <p:cNvSpPr txBox="1"/>
            <p:nvPr/>
          </p:nvSpPr>
          <p:spPr>
            <a:xfrm flipH="1">
              <a:off x="8569869" y="5195536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-2000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0A446EB-B5D3-4873-A8BD-E71FADB2E97A}"/>
                </a:ext>
              </a:extLst>
            </p:cNvPr>
            <p:cNvSpPr txBox="1"/>
            <p:nvPr/>
          </p:nvSpPr>
          <p:spPr>
            <a:xfrm flipH="1">
              <a:off x="8535639" y="2587914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masl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A4B2C0E-42C1-4942-864F-9CDCCB5A14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6718" y="533879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48A25BC-5C6A-4F77-B487-743BE4596283}"/>
                </a:ext>
              </a:extLst>
            </p:cNvPr>
            <p:cNvSpPr txBox="1"/>
            <p:nvPr/>
          </p:nvSpPr>
          <p:spPr>
            <a:xfrm flipH="1">
              <a:off x="8577920" y="4450195"/>
              <a:ext cx="598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-1000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673BD0F-D397-4A14-A592-CBD216F158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5057" y="459583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D8ABC25-B8A9-41DE-AC26-0DAFD1936430}"/>
                </a:ext>
              </a:extLst>
            </p:cNvPr>
            <p:cNvSpPr txBox="1"/>
            <p:nvPr/>
          </p:nvSpPr>
          <p:spPr>
            <a:xfrm flipH="1">
              <a:off x="8581904" y="2933074"/>
              <a:ext cx="549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1000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6B82D42-9600-4E9E-9030-494461B67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825" y="3076573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0BE56DB-42CB-4D8F-89F7-C02EB219D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966" y="3833822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9EA82E0-93EA-402F-9958-967BE35AB872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7586111" y="5496654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820264-9962-47EF-8E59-024A9DD68E87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6366912" y="5496655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9920F2A-A859-4805-B157-D3DC8A030A96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3923361" y="5500834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538692E-89A5-4AEE-A795-3FA459E68CA5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5147712" y="5499114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582930E-2669-4144-A216-A983C8DE3C8D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2706385" y="5505851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5810446-9A18-497D-9A81-309A839727F0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1487447" y="5510572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4929309-9D0F-423A-853C-4C9787993D21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263751" y="5507248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9AAEDC6-CED3-4AD8-8405-EB46B3EB0914}"/>
                </a:ext>
              </a:extLst>
            </p:cNvPr>
            <p:cNvSpPr/>
            <p:nvPr/>
          </p:nvSpPr>
          <p:spPr>
            <a:xfrm flipH="1">
              <a:off x="286582" y="2464594"/>
              <a:ext cx="1243013" cy="692944"/>
            </a:xfrm>
            <a:custGeom>
              <a:avLst/>
              <a:gdLst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3264 h 693302"/>
                <a:gd name="connsiteX1" fmla="*/ 40482 w 1247775"/>
                <a:gd name="connsiteY1" fmla="*/ 328970 h 693302"/>
                <a:gd name="connsiteX2" fmla="*/ 114300 w 1247775"/>
                <a:gd name="connsiteY2" fmla="*/ 214670 h 693302"/>
                <a:gd name="connsiteX3" fmla="*/ 171450 w 1247775"/>
                <a:gd name="connsiteY3" fmla="*/ 150377 h 693302"/>
                <a:gd name="connsiteX4" fmla="*/ 233363 w 1247775"/>
                <a:gd name="connsiteY4" fmla="*/ 90845 h 693302"/>
                <a:gd name="connsiteX5" fmla="*/ 364332 w 1247775"/>
                <a:gd name="connsiteY5" fmla="*/ 14645 h 693302"/>
                <a:gd name="connsiteX6" fmla="*/ 426244 w 1247775"/>
                <a:gd name="connsiteY6" fmla="*/ 2739 h 693302"/>
                <a:gd name="connsiteX7" fmla="*/ 514350 w 1247775"/>
                <a:gd name="connsiteY7" fmla="*/ 358 h 693302"/>
                <a:gd name="connsiteX8" fmla="*/ 609600 w 1247775"/>
                <a:gd name="connsiteY8" fmla="*/ 38458 h 693302"/>
                <a:gd name="connsiteX9" fmla="*/ 721519 w 1247775"/>
                <a:gd name="connsiteY9" fmla="*/ 102752 h 693302"/>
                <a:gd name="connsiteX10" fmla="*/ 890588 w 1247775"/>
                <a:gd name="connsiteY10" fmla="*/ 255152 h 693302"/>
                <a:gd name="connsiteX11" fmla="*/ 1023938 w 1247775"/>
                <a:gd name="connsiteY11" fmla="*/ 398027 h 693302"/>
                <a:gd name="connsiteX12" fmla="*/ 1121569 w 1247775"/>
                <a:gd name="connsiteY12" fmla="*/ 507564 h 693302"/>
                <a:gd name="connsiteX13" fmla="*/ 1207294 w 1247775"/>
                <a:gd name="connsiteY13" fmla="*/ 586145 h 693302"/>
                <a:gd name="connsiteX14" fmla="*/ 1247775 w 1247775"/>
                <a:gd name="connsiteY14" fmla="*/ 629008 h 693302"/>
                <a:gd name="connsiteX15" fmla="*/ 1235869 w 1247775"/>
                <a:gd name="connsiteY15" fmla="*/ 693302 h 693302"/>
                <a:gd name="connsiteX16" fmla="*/ 1143000 w 1247775"/>
                <a:gd name="connsiteY16" fmla="*/ 633770 h 693302"/>
                <a:gd name="connsiteX17" fmla="*/ 1133475 w 1247775"/>
                <a:gd name="connsiteY17" fmla="*/ 612339 h 693302"/>
                <a:gd name="connsiteX18" fmla="*/ 1021557 w 1247775"/>
                <a:gd name="connsiteY18" fmla="*/ 498039 h 693302"/>
                <a:gd name="connsiteX19" fmla="*/ 923925 w 1247775"/>
                <a:gd name="connsiteY19" fmla="*/ 400408 h 693302"/>
                <a:gd name="connsiteX20" fmla="*/ 835819 w 1247775"/>
                <a:gd name="connsiteY20" fmla="*/ 307539 h 693302"/>
                <a:gd name="connsiteX21" fmla="*/ 728663 w 1247775"/>
                <a:gd name="connsiteY21" fmla="*/ 221814 h 693302"/>
                <a:gd name="connsiteX22" fmla="*/ 652463 w 1247775"/>
                <a:gd name="connsiteY22" fmla="*/ 169427 h 693302"/>
                <a:gd name="connsiteX23" fmla="*/ 542925 w 1247775"/>
                <a:gd name="connsiteY23" fmla="*/ 107514 h 693302"/>
                <a:gd name="connsiteX24" fmla="*/ 421482 w 1247775"/>
                <a:gd name="connsiteY24" fmla="*/ 90845 h 693302"/>
                <a:gd name="connsiteX25" fmla="*/ 328613 w 1247775"/>
                <a:gd name="connsiteY25" fmla="*/ 109895 h 693302"/>
                <a:gd name="connsiteX26" fmla="*/ 250032 w 1247775"/>
                <a:gd name="connsiteY26" fmla="*/ 159902 h 693302"/>
                <a:gd name="connsiteX27" fmla="*/ 183357 w 1247775"/>
                <a:gd name="connsiteY27" fmla="*/ 255152 h 693302"/>
                <a:gd name="connsiteX28" fmla="*/ 128588 w 1247775"/>
                <a:gd name="connsiteY28" fmla="*/ 319445 h 693302"/>
                <a:gd name="connsiteX29" fmla="*/ 57150 w 1247775"/>
                <a:gd name="connsiteY29" fmla="*/ 450414 h 693302"/>
                <a:gd name="connsiteX0" fmla="*/ 0 w 1247775"/>
                <a:gd name="connsiteY0" fmla="*/ 393264 h 693302"/>
                <a:gd name="connsiteX1" fmla="*/ 40482 w 1247775"/>
                <a:gd name="connsiteY1" fmla="*/ 328970 h 693302"/>
                <a:gd name="connsiteX2" fmla="*/ 114300 w 1247775"/>
                <a:gd name="connsiteY2" fmla="*/ 214670 h 693302"/>
                <a:gd name="connsiteX3" fmla="*/ 171450 w 1247775"/>
                <a:gd name="connsiteY3" fmla="*/ 150377 h 693302"/>
                <a:gd name="connsiteX4" fmla="*/ 233363 w 1247775"/>
                <a:gd name="connsiteY4" fmla="*/ 90845 h 693302"/>
                <a:gd name="connsiteX5" fmla="*/ 364332 w 1247775"/>
                <a:gd name="connsiteY5" fmla="*/ 14645 h 693302"/>
                <a:gd name="connsiteX6" fmla="*/ 426244 w 1247775"/>
                <a:gd name="connsiteY6" fmla="*/ 2739 h 693302"/>
                <a:gd name="connsiteX7" fmla="*/ 514350 w 1247775"/>
                <a:gd name="connsiteY7" fmla="*/ 358 h 693302"/>
                <a:gd name="connsiteX8" fmla="*/ 609600 w 1247775"/>
                <a:gd name="connsiteY8" fmla="*/ 38458 h 693302"/>
                <a:gd name="connsiteX9" fmla="*/ 721519 w 1247775"/>
                <a:gd name="connsiteY9" fmla="*/ 102752 h 693302"/>
                <a:gd name="connsiteX10" fmla="*/ 890588 w 1247775"/>
                <a:gd name="connsiteY10" fmla="*/ 255152 h 693302"/>
                <a:gd name="connsiteX11" fmla="*/ 1023938 w 1247775"/>
                <a:gd name="connsiteY11" fmla="*/ 398027 h 693302"/>
                <a:gd name="connsiteX12" fmla="*/ 1121569 w 1247775"/>
                <a:gd name="connsiteY12" fmla="*/ 507564 h 693302"/>
                <a:gd name="connsiteX13" fmla="*/ 1207294 w 1247775"/>
                <a:gd name="connsiteY13" fmla="*/ 586145 h 693302"/>
                <a:gd name="connsiteX14" fmla="*/ 1247775 w 1247775"/>
                <a:gd name="connsiteY14" fmla="*/ 629008 h 693302"/>
                <a:gd name="connsiteX15" fmla="*/ 1235869 w 1247775"/>
                <a:gd name="connsiteY15" fmla="*/ 693302 h 693302"/>
                <a:gd name="connsiteX16" fmla="*/ 1143000 w 1247775"/>
                <a:gd name="connsiteY16" fmla="*/ 633770 h 693302"/>
                <a:gd name="connsiteX17" fmla="*/ 1133475 w 1247775"/>
                <a:gd name="connsiteY17" fmla="*/ 612339 h 693302"/>
                <a:gd name="connsiteX18" fmla="*/ 1021557 w 1247775"/>
                <a:gd name="connsiteY18" fmla="*/ 498039 h 693302"/>
                <a:gd name="connsiteX19" fmla="*/ 923925 w 1247775"/>
                <a:gd name="connsiteY19" fmla="*/ 400408 h 693302"/>
                <a:gd name="connsiteX20" fmla="*/ 835819 w 1247775"/>
                <a:gd name="connsiteY20" fmla="*/ 307539 h 693302"/>
                <a:gd name="connsiteX21" fmla="*/ 728663 w 1247775"/>
                <a:gd name="connsiteY21" fmla="*/ 221814 h 693302"/>
                <a:gd name="connsiteX22" fmla="*/ 652463 w 1247775"/>
                <a:gd name="connsiteY22" fmla="*/ 169427 h 693302"/>
                <a:gd name="connsiteX23" fmla="*/ 542925 w 1247775"/>
                <a:gd name="connsiteY23" fmla="*/ 107514 h 693302"/>
                <a:gd name="connsiteX24" fmla="*/ 421482 w 1247775"/>
                <a:gd name="connsiteY24" fmla="*/ 90845 h 693302"/>
                <a:gd name="connsiteX25" fmla="*/ 328613 w 1247775"/>
                <a:gd name="connsiteY25" fmla="*/ 109895 h 693302"/>
                <a:gd name="connsiteX26" fmla="*/ 250032 w 1247775"/>
                <a:gd name="connsiteY26" fmla="*/ 159902 h 693302"/>
                <a:gd name="connsiteX27" fmla="*/ 183357 w 1247775"/>
                <a:gd name="connsiteY27" fmla="*/ 255152 h 693302"/>
                <a:gd name="connsiteX28" fmla="*/ 128588 w 1247775"/>
                <a:gd name="connsiteY28" fmla="*/ 319445 h 693302"/>
                <a:gd name="connsiteX29" fmla="*/ 57150 w 1247775"/>
                <a:gd name="connsiteY29" fmla="*/ 450414 h 693302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27 h 692965"/>
                <a:gd name="connsiteX1" fmla="*/ 40482 w 1247775"/>
                <a:gd name="connsiteY1" fmla="*/ 328633 h 692965"/>
                <a:gd name="connsiteX2" fmla="*/ 114300 w 1247775"/>
                <a:gd name="connsiteY2" fmla="*/ 214333 h 692965"/>
                <a:gd name="connsiteX3" fmla="*/ 171450 w 1247775"/>
                <a:gd name="connsiteY3" fmla="*/ 150040 h 692965"/>
                <a:gd name="connsiteX4" fmla="*/ 233363 w 1247775"/>
                <a:gd name="connsiteY4" fmla="*/ 90508 h 692965"/>
                <a:gd name="connsiteX5" fmla="*/ 364332 w 1247775"/>
                <a:gd name="connsiteY5" fmla="*/ 14308 h 692965"/>
                <a:gd name="connsiteX6" fmla="*/ 426244 w 1247775"/>
                <a:gd name="connsiteY6" fmla="*/ 2402 h 692965"/>
                <a:gd name="connsiteX7" fmla="*/ 514350 w 1247775"/>
                <a:gd name="connsiteY7" fmla="*/ 21 h 692965"/>
                <a:gd name="connsiteX8" fmla="*/ 609600 w 1247775"/>
                <a:gd name="connsiteY8" fmla="*/ 38121 h 692965"/>
                <a:gd name="connsiteX9" fmla="*/ 721519 w 1247775"/>
                <a:gd name="connsiteY9" fmla="*/ 102415 h 692965"/>
                <a:gd name="connsiteX10" fmla="*/ 890588 w 1247775"/>
                <a:gd name="connsiteY10" fmla="*/ 254815 h 692965"/>
                <a:gd name="connsiteX11" fmla="*/ 1023938 w 1247775"/>
                <a:gd name="connsiteY11" fmla="*/ 397690 h 692965"/>
                <a:gd name="connsiteX12" fmla="*/ 1121569 w 1247775"/>
                <a:gd name="connsiteY12" fmla="*/ 507227 h 692965"/>
                <a:gd name="connsiteX13" fmla="*/ 1207294 w 1247775"/>
                <a:gd name="connsiteY13" fmla="*/ 585808 h 692965"/>
                <a:gd name="connsiteX14" fmla="*/ 1247775 w 1247775"/>
                <a:gd name="connsiteY14" fmla="*/ 628671 h 692965"/>
                <a:gd name="connsiteX15" fmla="*/ 1235869 w 1247775"/>
                <a:gd name="connsiteY15" fmla="*/ 692965 h 692965"/>
                <a:gd name="connsiteX16" fmla="*/ 1143000 w 1247775"/>
                <a:gd name="connsiteY16" fmla="*/ 633433 h 692965"/>
                <a:gd name="connsiteX17" fmla="*/ 1133475 w 1247775"/>
                <a:gd name="connsiteY17" fmla="*/ 612002 h 692965"/>
                <a:gd name="connsiteX18" fmla="*/ 1021557 w 1247775"/>
                <a:gd name="connsiteY18" fmla="*/ 497702 h 692965"/>
                <a:gd name="connsiteX19" fmla="*/ 923925 w 1247775"/>
                <a:gd name="connsiteY19" fmla="*/ 400071 h 692965"/>
                <a:gd name="connsiteX20" fmla="*/ 835819 w 1247775"/>
                <a:gd name="connsiteY20" fmla="*/ 307202 h 692965"/>
                <a:gd name="connsiteX21" fmla="*/ 728663 w 1247775"/>
                <a:gd name="connsiteY21" fmla="*/ 221477 h 692965"/>
                <a:gd name="connsiteX22" fmla="*/ 652463 w 1247775"/>
                <a:gd name="connsiteY22" fmla="*/ 169090 h 692965"/>
                <a:gd name="connsiteX23" fmla="*/ 542925 w 1247775"/>
                <a:gd name="connsiteY23" fmla="*/ 107177 h 692965"/>
                <a:gd name="connsiteX24" fmla="*/ 421482 w 1247775"/>
                <a:gd name="connsiteY24" fmla="*/ 90508 h 692965"/>
                <a:gd name="connsiteX25" fmla="*/ 328613 w 1247775"/>
                <a:gd name="connsiteY25" fmla="*/ 109558 h 692965"/>
                <a:gd name="connsiteX26" fmla="*/ 250032 w 1247775"/>
                <a:gd name="connsiteY26" fmla="*/ 159565 h 692965"/>
                <a:gd name="connsiteX27" fmla="*/ 183357 w 1247775"/>
                <a:gd name="connsiteY27" fmla="*/ 254815 h 692965"/>
                <a:gd name="connsiteX28" fmla="*/ 128588 w 1247775"/>
                <a:gd name="connsiteY28" fmla="*/ 319108 h 692965"/>
                <a:gd name="connsiteX29" fmla="*/ 57150 w 1247775"/>
                <a:gd name="connsiteY29" fmla="*/ 450077 h 692965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7775"/>
                <a:gd name="connsiteY0" fmla="*/ 392906 h 692944"/>
                <a:gd name="connsiteX1" fmla="*/ 40482 w 1247775"/>
                <a:gd name="connsiteY1" fmla="*/ 328612 h 692944"/>
                <a:gd name="connsiteX2" fmla="*/ 114300 w 1247775"/>
                <a:gd name="connsiteY2" fmla="*/ 214312 h 692944"/>
                <a:gd name="connsiteX3" fmla="*/ 171450 w 1247775"/>
                <a:gd name="connsiteY3" fmla="*/ 150019 h 692944"/>
                <a:gd name="connsiteX4" fmla="*/ 233363 w 1247775"/>
                <a:gd name="connsiteY4" fmla="*/ 90487 h 692944"/>
                <a:gd name="connsiteX5" fmla="*/ 364332 w 1247775"/>
                <a:gd name="connsiteY5" fmla="*/ 14287 h 692944"/>
                <a:gd name="connsiteX6" fmla="*/ 426244 w 1247775"/>
                <a:gd name="connsiteY6" fmla="*/ 2381 h 692944"/>
                <a:gd name="connsiteX7" fmla="*/ 514350 w 1247775"/>
                <a:gd name="connsiteY7" fmla="*/ 0 h 692944"/>
                <a:gd name="connsiteX8" fmla="*/ 609600 w 1247775"/>
                <a:gd name="connsiteY8" fmla="*/ 38100 h 692944"/>
                <a:gd name="connsiteX9" fmla="*/ 721519 w 1247775"/>
                <a:gd name="connsiteY9" fmla="*/ 102394 h 692944"/>
                <a:gd name="connsiteX10" fmla="*/ 890588 w 1247775"/>
                <a:gd name="connsiteY10" fmla="*/ 254794 h 692944"/>
                <a:gd name="connsiteX11" fmla="*/ 1023938 w 1247775"/>
                <a:gd name="connsiteY11" fmla="*/ 397669 h 692944"/>
                <a:gd name="connsiteX12" fmla="*/ 1121569 w 1247775"/>
                <a:gd name="connsiteY12" fmla="*/ 507206 h 692944"/>
                <a:gd name="connsiteX13" fmla="*/ 1207294 w 1247775"/>
                <a:gd name="connsiteY13" fmla="*/ 585787 h 692944"/>
                <a:gd name="connsiteX14" fmla="*/ 1247775 w 1247775"/>
                <a:gd name="connsiteY14" fmla="*/ 628650 h 692944"/>
                <a:gd name="connsiteX15" fmla="*/ 1235869 w 1247775"/>
                <a:gd name="connsiteY15" fmla="*/ 692944 h 692944"/>
                <a:gd name="connsiteX16" fmla="*/ 1143000 w 1247775"/>
                <a:gd name="connsiteY16" fmla="*/ 633412 h 692944"/>
                <a:gd name="connsiteX17" fmla="*/ 1133475 w 1247775"/>
                <a:gd name="connsiteY17" fmla="*/ 611981 h 692944"/>
                <a:gd name="connsiteX18" fmla="*/ 1021557 w 1247775"/>
                <a:gd name="connsiteY18" fmla="*/ 497681 h 692944"/>
                <a:gd name="connsiteX19" fmla="*/ 923925 w 1247775"/>
                <a:gd name="connsiteY19" fmla="*/ 400050 h 692944"/>
                <a:gd name="connsiteX20" fmla="*/ 835819 w 1247775"/>
                <a:gd name="connsiteY20" fmla="*/ 307181 h 692944"/>
                <a:gd name="connsiteX21" fmla="*/ 728663 w 1247775"/>
                <a:gd name="connsiteY21" fmla="*/ 221456 h 692944"/>
                <a:gd name="connsiteX22" fmla="*/ 652463 w 1247775"/>
                <a:gd name="connsiteY22" fmla="*/ 169069 h 692944"/>
                <a:gd name="connsiteX23" fmla="*/ 542925 w 1247775"/>
                <a:gd name="connsiteY23" fmla="*/ 107156 h 692944"/>
                <a:gd name="connsiteX24" fmla="*/ 421482 w 1247775"/>
                <a:gd name="connsiteY24" fmla="*/ 90487 h 692944"/>
                <a:gd name="connsiteX25" fmla="*/ 328613 w 1247775"/>
                <a:gd name="connsiteY25" fmla="*/ 109537 h 692944"/>
                <a:gd name="connsiteX26" fmla="*/ 250032 w 1247775"/>
                <a:gd name="connsiteY26" fmla="*/ 159544 h 692944"/>
                <a:gd name="connsiteX27" fmla="*/ 183357 w 1247775"/>
                <a:gd name="connsiteY27" fmla="*/ 254794 h 692944"/>
                <a:gd name="connsiteX28" fmla="*/ 128588 w 1247775"/>
                <a:gd name="connsiteY28" fmla="*/ 319087 h 692944"/>
                <a:gd name="connsiteX29" fmla="*/ 57150 w 1247775"/>
                <a:gd name="connsiteY29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43000 w 1243013"/>
                <a:gd name="connsiteY16" fmla="*/ 633412 h 692944"/>
                <a:gd name="connsiteX17" fmla="*/ 1133475 w 1243013"/>
                <a:gd name="connsiteY17" fmla="*/ 611981 h 692944"/>
                <a:gd name="connsiteX18" fmla="*/ 1021557 w 1243013"/>
                <a:gd name="connsiteY18" fmla="*/ 497681 h 692944"/>
                <a:gd name="connsiteX19" fmla="*/ 923925 w 1243013"/>
                <a:gd name="connsiteY19" fmla="*/ 400050 h 692944"/>
                <a:gd name="connsiteX20" fmla="*/ 835819 w 1243013"/>
                <a:gd name="connsiteY20" fmla="*/ 307181 h 692944"/>
                <a:gd name="connsiteX21" fmla="*/ 728663 w 1243013"/>
                <a:gd name="connsiteY21" fmla="*/ 221456 h 692944"/>
                <a:gd name="connsiteX22" fmla="*/ 652463 w 1243013"/>
                <a:gd name="connsiteY22" fmla="*/ 169069 h 692944"/>
                <a:gd name="connsiteX23" fmla="*/ 542925 w 1243013"/>
                <a:gd name="connsiteY23" fmla="*/ 107156 h 692944"/>
                <a:gd name="connsiteX24" fmla="*/ 421482 w 1243013"/>
                <a:gd name="connsiteY24" fmla="*/ 90487 h 692944"/>
                <a:gd name="connsiteX25" fmla="*/ 328613 w 1243013"/>
                <a:gd name="connsiteY25" fmla="*/ 109537 h 692944"/>
                <a:gd name="connsiteX26" fmla="*/ 250032 w 1243013"/>
                <a:gd name="connsiteY26" fmla="*/ 159544 h 692944"/>
                <a:gd name="connsiteX27" fmla="*/ 183357 w 1243013"/>
                <a:gd name="connsiteY27" fmla="*/ 254794 h 692944"/>
                <a:gd name="connsiteX28" fmla="*/ 128588 w 1243013"/>
                <a:gd name="connsiteY28" fmla="*/ 319087 h 692944"/>
                <a:gd name="connsiteX29" fmla="*/ 57150 w 1243013"/>
                <a:gd name="connsiteY29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28588 w 1243013"/>
                <a:gd name="connsiteY27" fmla="*/ 319087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2925 w 1243013"/>
                <a:gd name="connsiteY22" fmla="*/ 107156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21482 w 1243013"/>
                <a:gd name="connsiteY23" fmla="*/ 90487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50032 w 1243013"/>
                <a:gd name="connsiteY25" fmla="*/ 159544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64332 w 1243013"/>
                <a:gd name="connsiteY5" fmla="*/ 14287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64320 w 1243013"/>
                <a:gd name="connsiteY25" fmla="*/ 169069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26232 w 1243013"/>
                <a:gd name="connsiteY5" fmla="*/ 23812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21519 w 1243013"/>
                <a:gd name="connsiteY9" fmla="*/ 102394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64320 w 1243013"/>
                <a:gd name="connsiteY25" fmla="*/ 169069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  <a:gd name="connsiteX0" fmla="*/ 0 w 1243013"/>
                <a:gd name="connsiteY0" fmla="*/ 392906 h 692944"/>
                <a:gd name="connsiteX1" fmla="*/ 40482 w 1243013"/>
                <a:gd name="connsiteY1" fmla="*/ 328612 h 692944"/>
                <a:gd name="connsiteX2" fmla="*/ 114300 w 1243013"/>
                <a:gd name="connsiteY2" fmla="*/ 214312 h 692944"/>
                <a:gd name="connsiteX3" fmla="*/ 171450 w 1243013"/>
                <a:gd name="connsiteY3" fmla="*/ 150019 h 692944"/>
                <a:gd name="connsiteX4" fmla="*/ 233363 w 1243013"/>
                <a:gd name="connsiteY4" fmla="*/ 90487 h 692944"/>
                <a:gd name="connsiteX5" fmla="*/ 326232 w 1243013"/>
                <a:gd name="connsiteY5" fmla="*/ 23812 h 692944"/>
                <a:gd name="connsiteX6" fmla="*/ 426244 w 1243013"/>
                <a:gd name="connsiteY6" fmla="*/ 2381 h 692944"/>
                <a:gd name="connsiteX7" fmla="*/ 514350 w 1243013"/>
                <a:gd name="connsiteY7" fmla="*/ 0 h 692944"/>
                <a:gd name="connsiteX8" fmla="*/ 609600 w 1243013"/>
                <a:gd name="connsiteY8" fmla="*/ 38100 h 692944"/>
                <a:gd name="connsiteX9" fmla="*/ 719138 w 1243013"/>
                <a:gd name="connsiteY9" fmla="*/ 116682 h 692944"/>
                <a:gd name="connsiteX10" fmla="*/ 890588 w 1243013"/>
                <a:gd name="connsiteY10" fmla="*/ 254794 h 692944"/>
                <a:gd name="connsiteX11" fmla="*/ 1023938 w 1243013"/>
                <a:gd name="connsiteY11" fmla="*/ 397669 h 692944"/>
                <a:gd name="connsiteX12" fmla="*/ 1121569 w 1243013"/>
                <a:gd name="connsiteY12" fmla="*/ 507206 h 692944"/>
                <a:gd name="connsiteX13" fmla="*/ 1207294 w 1243013"/>
                <a:gd name="connsiteY13" fmla="*/ 585787 h 692944"/>
                <a:gd name="connsiteX14" fmla="*/ 1243013 w 1243013"/>
                <a:gd name="connsiteY14" fmla="*/ 623888 h 692944"/>
                <a:gd name="connsiteX15" fmla="*/ 1235869 w 1243013"/>
                <a:gd name="connsiteY15" fmla="*/ 692944 h 692944"/>
                <a:gd name="connsiteX16" fmla="*/ 1133475 w 1243013"/>
                <a:gd name="connsiteY16" fmla="*/ 611981 h 692944"/>
                <a:gd name="connsiteX17" fmla="*/ 1021557 w 1243013"/>
                <a:gd name="connsiteY17" fmla="*/ 497681 h 692944"/>
                <a:gd name="connsiteX18" fmla="*/ 923925 w 1243013"/>
                <a:gd name="connsiteY18" fmla="*/ 400050 h 692944"/>
                <a:gd name="connsiteX19" fmla="*/ 835819 w 1243013"/>
                <a:gd name="connsiteY19" fmla="*/ 307181 h 692944"/>
                <a:gd name="connsiteX20" fmla="*/ 728663 w 1243013"/>
                <a:gd name="connsiteY20" fmla="*/ 221456 h 692944"/>
                <a:gd name="connsiteX21" fmla="*/ 652463 w 1243013"/>
                <a:gd name="connsiteY21" fmla="*/ 169069 h 692944"/>
                <a:gd name="connsiteX22" fmla="*/ 547688 w 1243013"/>
                <a:gd name="connsiteY22" fmla="*/ 92868 h 692944"/>
                <a:gd name="connsiteX23" fmla="*/ 442913 w 1243013"/>
                <a:gd name="connsiteY23" fmla="*/ 73818 h 692944"/>
                <a:gd name="connsiteX24" fmla="*/ 328613 w 1243013"/>
                <a:gd name="connsiteY24" fmla="*/ 109537 h 692944"/>
                <a:gd name="connsiteX25" fmla="*/ 264320 w 1243013"/>
                <a:gd name="connsiteY25" fmla="*/ 169069 h 692944"/>
                <a:gd name="connsiteX26" fmla="*/ 183357 w 1243013"/>
                <a:gd name="connsiteY26" fmla="*/ 254794 h 692944"/>
                <a:gd name="connsiteX27" fmla="*/ 135732 w 1243013"/>
                <a:gd name="connsiteY27" fmla="*/ 330993 h 692944"/>
                <a:gd name="connsiteX28" fmla="*/ 57150 w 1243013"/>
                <a:gd name="connsiteY28" fmla="*/ 450056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43013" h="692944">
                  <a:moveTo>
                    <a:pt x="0" y="392906"/>
                  </a:moveTo>
                  <a:cubicBezTo>
                    <a:pt x="13494" y="371475"/>
                    <a:pt x="21432" y="358378"/>
                    <a:pt x="40482" y="328612"/>
                  </a:cubicBezTo>
                  <a:cubicBezTo>
                    <a:pt x="59532" y="298846"/>
                    <a:pt x="95250" y="235743"/>
                    <a:pt x="114300" y="214312"/>
                  </a:cubicBezTo>
                  <a:lnTo>
                    <a:pt x="171450" y="150019"/>
                  </a:lnTo>
                  <a:cubicBezTo>
                    <a:pt x="191294" y="129381"/>
                    <a:pt x="207566" y="111521"/>
                    <a:pt x="233363" y="90487"/>
                  </a:cubicBezTo>
                  <a:cubicBezTo>
                    <a:pt x="259160" y="69453"/>
                    <a:pt x="295276" y="46037"/>
                    <a:pt x="326232" y="23812"/>
                  </a:cubicBezTo>
                  <a:cubicBezTo>
                    <a:pt x="358379" y="9128"/>
                    <a:pt x="394891" y="6350"/>
                    <a:pt x="426244" y="2381"/>
                  </a:cubicBezTo>
                  <a:cubicBezTo>
                    <a:pt x="457597" y="-1588"/>
                    <a:pt x="484981" y="794"/>
                    <a:pt x="514350" y="0"/>
                  </a:cubicBezTo>
                  <a:cubicBezTo>
                    <a:pt x="544909" y="5953"/>
                    <a:pt x="575469" y="18653"/>
                    <a:pt x="609600" y="38100"/>
                  </a:cubicBezTo>
                  <a:cubicBezTo>
                    <a:pt x="643731" y="57547"/>
                    <a:pt x="682625" y="90488"/>
                    <a:pt x="719138" y="116682"/>
                  </a:cubicBezTo>
                  <a:cubicBezTo>
                    <a:pt x="765969" y="152798"/>
                    <a:pt x="839788" y="207963"/>
                    <a:pt x="890588" y="254794"/>
                  </a:cubicBezTo>
                  <a:cubicBezTo>
                    <a:pt x="941388" y="301625"/>
                    <a:pt x="979488" y="350044"/>
                    <a:pt x="1023938" y="397669"/>
                  </a:cubicBezTo>
                  <a:cubicBezTo>
                    <a:pt x="1062435" y="439738"/>
                    <a:pt x="1092994" y="481012"/>
                    <a:pt x="1121569" y="507206"/>
                  </a:cubicBezTo>
                  <a:cubicBezTo>
                    <a:pt x="1150144" y="533400"/>
                    <a:pt x="1187053" y="566340"/>
                    <a:pt x="1207294" y="585787"/>
                  </a:cubicBezTo>
                  <a:cubicBezTo>
                    <a:pt x="1227535" y="605234"/>
                    <a:pt x="1238251" y="606029"/>
                    <a:pt x="1243013" y="623888"/>
                  </a:cubicBezTo>
                  <a:lnTo>
                    <a:pt x="1235869" y="692944"/>
                  </a:lnTo>
                  <a:lnTo>
                    <a:pt x="1133475" y="611981"/>
                  </a:lnTo>
                  <a:cubicBezTo>
                    <a:pt x="1097756" y="579437"/>
                    <a:pt x="1056482" y="533003"/>
                    <a:pt x="1021557" y="497681"/>
                  </a:cubicBezTo>
                  <a:cubicBezTo>
                    <a:pt x="986632" y="462359"/>
                    <a:pt x="953294" y="431006"/>
                    <a:pt x="923925" y="400050"/>
                  </a:cubicBezTo>
                  <a:lnTo>
                    <a:pt x="835819" y="307181"/>
                  </a:lnTo>
                  <a:cubicBezTo>
                    <a:pt x="803275" y="277415"/>
                    <a:pt x="754063" y="238918"/>
                    <a:pt x="728663" y="221456"/>
                  </a:cubicBezTo>
                  <a:lnTo>
                    <a:pt x="652463" y="169069"/>
                  </a:lnTo>
                  <a:cubicBezTo>
                    <a:pt x="621507" y="150019"/>
                    <a:pt x="582613" y="108743"/>
                    <a:pt x="547688" y="92868"/>
                  </a:cubicBezTo>
                  <a:cubicBezTo>
                    <a:pt x="512763" y="76993"/>
                    <a:pt x="479426" y="71040"/>
                    <a:pt x="442913" y="73818"/>
                  </a:cubicBezTo>
                  <a:cubicBezTo>
                    <a:pt x="406401" y="76596"/>
                    <a:pt x="358379" y="93662"/>
                    <a:pt x="328613" y="109537"/>
                  </a:cubicBezTo>
                  <a:cubicBezTo>
                    <a:pt x="298847" y="125412"/>
                    <a:pt x="286545" y="137319"/>
                    <a:pt x="264320" y="169069"/>
                  </a:cubicBezTo>
                  <a:cubicBezTo>
                    <a:pt x="242095" y="200819"/>
                    <a:pt x="204788" y="227807"/>
                    <a:pt x="183357" y="254794"/>
                  </a:cubicBezTo>
                  <a:cubicBezTo>
                    <a:pt x="161926" y="281781"/>
                    <a:pt x="161926" y="291305"/>
                    <a:pt x="135732" y="330993"/>
                  </a:cubicBezTo>
                  <a:lnTo>
                    <a:pt x="57150" y="450056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E4B12B3-1375-4523-9F02-D4716042BE0E}"/>
                </a:ext>
              </a:extLst>
            </p:cNvPr>
            <p:cNvSpPr/>
            <p:nvPr/>
          </p:nvSpPr>
          <p:spPr>
            <a:xfrm flipH="1">
              <a:off x="5170526" y="3098004"/>
              <a:ext cx="269081" cy="390525"/>
            </a:xfrm>
            <a:custGeom>
              <a:avLst/>
              <a:gdLst>
                <a:gd name="connsiteX0" fmla="*/ 0 w 266700"/>
                <a:gd name="connsiteY0" fmla="*/ 0 h 252412"/>
                <a:gd name="connsiteX1" fmla="*/ 4763 w 266700"/>
                <a:gd name="connsiteY1" fmla="*/ 78581 h 252412"/>
                <a:gd name="connsiteX2" fmla="*/ 111919 w 266700"/>
                <a:gd name="connsiteY2" fmla="*/ 154781 h 252412"/>
                <a:gd name="connsiteX3" fmla="*/ 226219 w 266700"/>
                <a:gd name="connsiteY3" fmla="*/ 252412 h 252412"/>
                <a:gd name="connsiteX4" fmla="*/ 266700 w 266700"/>
                <a:gd name="connsiteY4" fmla="*/ 178594 h 252412"/>
                <a:gd name="connsiteX5" fmla="*/ 159544 w 266700"/>
                <a:gd name="connsiteY5" fmla="*/ 102394 h 252412"/>
                <a:gd name="connsiteX6" fmla="*/ 0 w 266700"/>
                <a:gd name="connsiteY6" fmla="*/ 0 h 252412"/>
                <a:gd name="connsiteX0" fmla="*/ 0 w 264319"/>
                <a:gd name="connsiteY0" fmla="*/ 0 h 304800"/>
                <a:gd name="connsiteX1" fmla="*/ 2382 w 264319"/>
                <a:gd name="connsiteY1" fmla="*/ 130969 h 304800"/>
                <a:gd name="connsiteX2" fmla="*/ 109538 w 264319"/>
                <a:gd name="connsiteY2" fmla="*/ 207169 h 304800"/>
                <a:gd name="connsiteX3" fmla="*/ 223838 w 264319"/>
                <a:gd name="connsiteY3" fmla="*/ 304800 h 304800"/>
                <a:gd name="connsiteX4" fmla="*/ 264319 w 264319"/>
                <a:gd name="connsiteY4" fmla="*/ 230982 h 304800"/>
                <a:gd name="connsiteX5" fmla="*/ 157163 w 264319"/>
                <a:gd name="connsiteY5" fmla="*/ 154782 h 304800"/>
                <a:gd name="connsiteX6" fmla="*/ 0 w 264319"/>
                <a:gd name="connsiteY6" fmla="*/ 0 h 304800"/>
                <a:gd name="connsiteX0" fmla="*/ 0 w 264319"/>
                <a:gd name="connsiteY0" fmla="*/ 0 h 304800"/>
                <a:gd name="connsiteX1" fmla="*/ 2382 w 264319"/>
                <a:gd name="connsiteY1" fmla="*/ 130969 h 304800"/>
                <a:gd name="connsiteX2" fmla="*/ 109538 w 264319"/>
                <a:gd name="connsiteY2" fmla="*/ 207169 h 304800"/>
                <a:gd name="connsiteX3" fmla="*/ 223838 w 264319"/>
                <a:gd name="connsiteY3" fmla="*/ 304800 h 304800"/>
                <a:gd name="connsiteX4" fmla="*/ 264319 w 264319"/>
                <a:gd name="connsiteY4" fmla="*/ 230982 h 304800"/>
                <a:gd name="connsiteX5" fmla="*/ 142875 w 264319"/>
                <a:gd name="connsiteY5" fmla="*/ 138113 h 304800"/>
                <a:gd name="connsiteX6" fmla="*/ 0 w 264319"/>
                <a:gd name="connsiteY6" fmla="*/ 0 h 304800"/>
                <a:gd name="connsiteX0" fmla="*/ 9524 w 273843"/>
                <a:gd name="connsiteY0" fmla="*/ 0 h 304800"/>
                <a:gd name="connsiteX1" fmla="*/ 0 w 273843"/>
                <a:gd name="connsiteY1" fmla="*/ 90488 h 304800"/>
                <a:gd name="connsiteX2" fmla="*/ 119062 w 273843"/>
                <a:gd name="connsiteY2" fmla="*/ 207169 h 304800"/>
                <a:gd name="connsiteX3" fmla="*/ 233362 w 273843"/>
                <a:gd name="connsiteY3" fmla="*/ 304800 h 304800"/>
                <a:gd name="connsiteX4" fmla="*/ 273843 w 273843"/>
                <a:gd name="connsiteY4" fmla="*/ 230982 h 304800"/>
                <a:gd name="connsiteX5" fmla="*/ 152399 w 273843"/>
                <a:gd name="connsiteY5" fmla="*/ 138113 h 304800"/>
                <a:gd name="connsiteX6" fmla="*/ 9524 w 273843"/>
                <a:gd name="connsiteY6" fmla="*/ 0 h 304800"/>
                <a:gd name="connsiteX0" fmla="*/ 9524 w 273843"/>
                <a:gd name="connsiteY0" fmla="*/ 0 h 304800"/>
                <a:gd name="connsiteX1" fmla="*/ 0 w 273843"/>
                <a:gd name="connsiteY1" fmla="*/ 90488 h 304800"/>
                <a:gd name="connsiteX2" fmla="*/ 119062 w 273843"/>
                <a:gd name="connsiteY2" fmla="*/ 207169 h 304800"/>
                <a:gd name="connsiteX3" fmla="*/ 233362 w 273843"/>
                <a:gd name="connsiteY3" fmla="*/ 304800 h 304800"/>
                <a:gd name="connsiteX4" fmla="*/ 273843 w 273843"/>
                <a:gd name="connsiteY4" fmla="*/ 230982 h 304800"/>
                <a:gd name="connsiteX5" fmla="*/ 152399 w 273843"/>
                <a:gd name="connsiteY5" fmla="*/ 128588 h 304800"/>
                <a:gd name="connsiteX6" fmla="*/ 9524 w 273843"/>
                <a:gd name="connsiteY6" fmla="*/ 0 h 304800"/>
                <a:gd name="connsiteX0" fmla="*/ 9524 w 273843"/>
                <a:gd name="connsiteY0" fmla="*/ 0 h 314325"/>
                <a:gd name="connsiteX1" fmla="*/ 0 w 273843"/>
                <a:gd name="connsiteY1" fmla="*/ 100013 h 314325"/>
                <a:gd name="connsiteX2" fmla="*/ 119062 w 273843"/>
                <a:gd name="connsiteY2" fmla="*/ 216694 h 314325"/>
                <a:gd name="connsiteX3" fmla="*/ 233362 w 273843"/>
                <a:gd name="connsiteY3" fmla="*/ 314325 h 314325"/>
                <a:gd name="connsiteX4" fmla="*/ 273843 w 273843"/>
                <a:gd name="connsiteY4" fmla="*/ 240507 h 314325"/>
                <a:gd name="connsiteX5" fmla="*/ 152399 w 273843"/>
                <a:gd name="connsiteY5" fmla="*/ 138113 h 314325"/>
                <a:gd name="connsiteX6" fmla="*/ 9524 w 273843"/>
                <a:gd name="connsiteY6" fmla="*/ 0 h 314325"/>
                <a:gd name="connsiteX0" fmla="*/ 0 w 264319"/>
                <a:gd name="connsiteY0" fmla="*/ 0 h 314325"/>
                <a:gd name="connsiteX1" fmla="*/ 1 w 264319"/>
                <a:gd name="connsiteY1" fmla="*/ 111920 h 314325"/>
                <a:gd name="connsiteX2" fmla="*/ 109538 w 264319"/>
                <a:gd name="connsiteY2" fmla="*/ 216694 h 314325"/>
                <a:gd name="connsiteX3" fmla="*/ 223838 w 264319"/>
                <a:gd name="connsiteY3" fmla="*/ 314325 h 314325"/>
                <a:gd name="connsiteX4" fmla="*/ 264319 w 264319"/>
                <a:gd name="connsiteY4" fmla="*/ 240507 h 314325"/>
                <a:gd name="connsiteX5" fmla="*/ 142875 w 264319"/>
                <a:gd name="connsiteY5" fmla="*/ 138113 h 314325"/>
                <a:gd name="connsiteX6" fmla="*/ 0 w 264319"/>
                <a:gd name="connsiteY6" fmla="*/ 0 h 314325"/>
                <a:gd name="connsiteX0" fmla="*/ 0 w 264319"/>
                <a:gd name="connsiteY0" fmla="*/ 0 h 314325"/>
                <a:gd name="connsiteX1" fmla="*/ 1 w 264319"/>
                <a:gd name="connsiteY1" fmla="*/ 111920 h 314325"/>
                <a:gd name="connsiteX2" fmla="*/ 109538 w 264319"/>
                <a:gd name="connsiteY2" fmla="*/ 216694 h 314325"/>
                <a:gd name="connsiteX3" fmla="*/ 223838 w 264319"/>
                <a:gd name="connsiteY3" fmla="*/ 314325 h 314325"/>
                <a:gd name="connsiteX4" fmla="*/ 264319 w 264319"/>
                <a:gd name="connsiteY4" fmla="*/ 240507 h 314325"/>
                <a:gd name="connsiteX5" fmla="*/ 140494 w 264319"/>
                <a:gd name="connsiteY5" fmla="*/ 128588 h 314325"/>
                <a:gd name="connsiteX6" fmla="*/ 0 w 264319"/>
                <a:gd name="connsiteY6" fmla="*/ 0 h 314325"/>
                <a:gd name="connsiteX0" fmla="*/ 0 w 264319"/>
                <a:gd name="connsiteY0" fmla="*/ 0 h 319087"/>
                <a:gd name="connsiteX1" fmla="*/ 1 w 264319"/>
                <a:gd name="connsiteY1" fmla="*/ 116682 h 319087"/>
                <a:gd name="connsiteX2" fmla="*/ 109538 w 264319"/>
                <a:gd name="connsiteY2" fmla="*/ 221456 h 319087"/>
                <a:gd name="connsiteX3" fmla="*/ 223838 w 264319"/>
                <a:gd name="connsiteY3" fmla="*/ 319087 h 319087"/>
                <a:gd name="connsiteX4" fmla="*/ 264319 w 264319"/>
                <a:gd name="connsiteY4" fmla="*/ 245269 h 319087"/>
                <a:gd name="connsiteX5" fmla="*/ 140494 w 264319"/>
                <a:gd name="connsiteY5" fmla="*/ 133350 h 319087"/>
                <a:gd name="connsiteX6" fmla="*/ 0 w 264319"/>
                <a:gd name="connsiteY6" fmla="*/ 0 h 319087"/>
                <a:gd name="connsiteX0" fmla="*/ 0 w 264319"/>
                <a:gd name="connsiteY0" fmla="*/ 0 h 319087"/>
                <a:gd name="connsiteX1" fmla="*/ 1 w 264319"/>
                <a:gd name="connsiteY1" fmla="*/ 116682 h 319087"/>
                <a:gd name="connsiteX2" fmla="*/ 109538 w 264319"/>
                <a:gd name="connsiteY2" fmla="*/ 221456 h 319087"/>
                <a:gd name="connsiteX3" fmla="*/ 223838 w 264319"/>
                <a:gd name="connsiteY3" fmla="*/ 319087 h 319087"/>
                <a:gd name="connsiteX4" fmla="*/ 264319 w 264319"/>
                <a:gd name="connsiteY4" fmla="*/ 245269 h 319087"/>
                <a:gd name="connsiteX5" fmla="*/ 154782 w 264319"/>
                <a:gd name="connsiteY5" fmla="*/ 114300 h 319087"/>
                <a:gd name="connsiteX6" fmla="*/ 0 w 264319"/>
                <a:gd name="connsiteY6" fmla="*/ 0 h 319087"/>
                <a:gd name="connsiteX0" fmla="*/ 0 w 273844"/>
                <a:gd name="connsiteY0" fmla="*/ 0 h 385762"/>
                <a:gd name="connsiteX1" fmla="*/ 9526 w 273844"/>
                <a:gd name="connsiteY1" fmla="*/ 183357 h 385762"/>
                <a:gd name="connsiteX2" fmla="*/ 119063 w 273844"/>
                <a:gd name="connsiteY2" fmla="*/ 288131 h 385762"/>
                <a:gd name="connsiteX3" fmla="*/ 233363 w 273844"/>
                <a:gd name="connsiteY3" fmla="*/ 385762 h 385762"/>
                <a:gd name="connsiteX4" fmla="*/ 273844 w 273844"/>
                <a:gd name="connsiteY4" fmla="*/ 311944 h 385762"/>
                <a:gd name="connsiteX5" fmla="*/ 164307 w 273844"/>
                <a:gd name="connsiteY5" fmla="*/ 180975 h 385762"/>
                <a:gd name="connsiteX6" fmla="*/ 0 w 273844"/>
                <a:gd name="connsiteY6" fmla="*/ 0 h 385762"/>
                <a:gd name="connsiteX0" fmla="*/ 0 w 273844"/>
                <a:gd name="connsiteY0" fmla="*/ 0 h 385762"/>
                <a:gd name="connsiteX1" fmla="*/ 1 w 273844"/>
                <a:gd name="connsiteY1" fmla="*/ 135732 h 385762"/>
                <a:gd name="connsiteX2" fmla="*/ 119063 w 273844"/>
                <a:gd name="connsiteY2" fmla="*/ 288131 h 385762"/>
                <a:gd name="connsiteX3" fmla="*/ 233363 w 273844"/>
                <a:gd name="connsiteY3" fmla="*/ 385762 h 385762"/>
                <a:gd name="connsiteX4" fmla="*/ 273844 w 273844"/>
                <a:gd name="connsiteY4" fmla="*/ 311944 h 385762"/>
                <a:gd name="connsiteX5" fmla="*/ 164307 w 273844"/>
                <a:gd name="connsiteY5" fmla="*/ 180975 h 385762"/>
                <a:gd name="connsiteX6" fmla="*/ 0 w 273844"/>
                <a:gd name="connsiteY6" fmla="*/ 0 h 385762"/>
                <a:gd name="connsiteX0" fmla="*/ 0 w 273844"/>
                <a:gd name="connsiteY0" fmla="*/ 0 h 385762"/>
                <a:gd name="connsiteX1" fmla="*/ 1 w 273844"/>
                <a:gd name="connsiteY1" fmla="*/ 135732 h 385762"/>
                <a:gd name="connsiteX2" fmla="*/ 123825 w 273844"/>
                <a:gd name="connsiteY2" fmla="*/ 276225 h 385762"/>
                <a:gd name="connsiteX3" fmla="*/ 233363 w 273844"/>
                <a:gd name="connsiteY3" fmla="*/ 385762 h 385762"/>
                <a:gd name="connsiteX4" fmla="*/ 273844 w 273844"/>
                <a:gd name="connsiteY4" fmla="*/ 311944 h 385762"/>
                <a:gd name="connsiteX5" fmla="*/ 164307 w 273844"/>
                <a:gd name="connsiteY5" fmla="*/ 180975 h 385762"/>
                <a:gd name="connsiteX6" fmla="*/ 0 w 273844"/>
                <a:gd name="connsiteY6" fmla="*/ 0 h 385762"/>
                <a:gd name="connsiteX0" fmla="*/ 9524 w 273843"/>
                <a:gd name="connsiteY0" fmla="*/ 0 h 390525"/>
                <a:gd name="connsiteX1" fmla="*/ 0 w 273843"/>
                <a:gd name="connsiteY1" fmla="*/ 140495 h 390525"/>
                <a:gd name="connsiteX2" fmla="*/ 123824 w 273843"/>
                <a:gd name="connsiteY2" fmla="*/ 280988 h 390525"/>
                <a:gd name="connsiteX3" fmla="*/ 233362 w 273843"/>
                <a:gd name="connsiteY3" fmla="*/ 390525 h 390525"/>
                <a:gd name="connsiteX4" fmla="*/ 273843 w 273843"/>
                <a:gd name="connsiteY4" fmla="*/ 316707 h 390525"/>
                <a:gd name="connsiteX5" fmla="*/ 164306 w 273843"/>
                <a:gd name="connsiteY5" fmla="*/ 185738 h 390525"/>
                <a:gd name="connsiteX6" fmla="*/ 9524 w 273843"/>
                <a:gd name="connsiteY6" fmla="*/ 0 h 390525"/>
                <a:gd name="connsiteX0" fmla="*/ 9524 w 273843"/>
                <a:gd name="connsiteY0" fmla="*/ 0 h 390525"/>
                <a:gd name="connsiteX1" fmla="*/ 0 w 273843"/>
                <a:gd name="connsiteY1" fmla="*/ 133351 h 390525"/>
                <a:gd name="connsiteX2" fmla="*/ 123824 w 273843"/>
                <a:gd name="connsiteY2" fmla="*/ 280988 h 390525"/>
                <a:gd name="connsiteX3" fmla="*/ 233362 w 273843"/>
                <a:gd name="connsiteY3" fmla="*/ 390525 h 390525"/>
                <a:gd name="connsiteX4" fmla="*/ 273843 w 273843"/>
                <a:gd name="connsiteY4" fmla="*/ 316707 h 390525"/>
                <a:gd name="connsiteX5" fmla="*/ 164306 w 273843"/>
                <a:gd name="connsiteY5" fmla="*/ 185738 h 390525"/>
                <a:gd name="connsiteX6" fmla="*/ 9524 w 273843"/>
                <a:gd name="connsiteY6" fmla="*/ 0 h 390525"/>
                <a:gd name="connsiteX0" fmla="*/ 2380 w 266699"/>
                <a:gd name="connsiteY0" fmla="*/ 0 h 390525"/>
                <a:gd name="connsiteX1" fmla="*/ 0 w 266699"/>
                <a:gd name="connsiteY1" fmla="*/ 145257 h 390525"/>
                <a:gd name="connsiteX2" fmla="*/ 116680 w 266699"/>
                <a:gd name="connsiteY2" fmla="*/ 280988 h 390525"/>
                <a:gd name="connsiteX3" fmla="*/ 226218 w 266699"/>
                <a:gd name="connsiteY3" fmla="*/ 390525 h 390525"/>
                <a:gd name="connsiteX4" fmla="*/ 266699 w 266699"/>
                <a:gd name="connsiteY4" fmla="*/ 316707 h 390525"/>
                <a:gd name="connsiteX5" fmla="*/ 157162 w 266699"/>
                <a:gd name="connsiteY5" fmla="*/ 185738 h 390525"/>
                <a:gd name="connsiteX6" fmla="*/ 2380 w 266699"/>
                <a:gd name="connsiteY6" fmla="*/ 0 h 390525"/>
                <a:gd name="connsiteX0" fmla="*/ 4762 w 269081"/>
                <a:gd name="connsiteY0" fmla="*/ 0 h 390525"/>
                <a:gd name="connsiteX1" fmla="*/ 0 w 269081"/>
                <a:gd name="connsiteY1" fmla="*/ 116682 h 390525"/>
                <a:gd name="connsiteX2" fmla="*/ 119062 w 269081"/>
                <a:gd name="connsiteY2" fmla="*/ 280988 h 390525"/>
                <a:gd name="connsiteX3" fmla="*/ 228600 w 269081"/>
                <a:gd name="connsiteY3" fmla="*/ 390525 h 390525"/>
                <a:gd name="connsiteX4" fmla="*/ 269081 w 269081"/>
                <a:gd name="connsiteY4" fmla="*/ 316707 h 390525"/>
                <a:gd name="connsiteX5" fmla="*/ 159544 w 269081"/>
                <a:gd name="connsiteY5" fmla="*/ 185738 h 390525"/>
                <a:gd name="connsiteX6" fmla="*/ 4762 w 269081"/>
                <a:gd name="connsiteY6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081" h="390525">
                  <a:moveTo>
                    <a:pt x="4762" y="0"/>
                  </a:moveTo>
                  <a:cubicBezTo>
                    <a:pt x="4762" y="37307"/>
                    <a:pt x="0" y="79375"/>
                    <a:pt x="0" y="116682"/>
                  </a:cubicBezTo>
                  <a:lnTo>
                    <a:pt x="119062" y="280988"/>
                  </a:lnTo>
                  <a:lnTo>
                    <a:pt x="228600" y="390525"/>
                  </a:lnTo>
                  <a:lnTo>
                    <a:pt x="269081" y="316707"/>
                  </a:lnTo>
                  <a:lnTo>
                    <a:pt x="159544" y="185738"/>
                  </a:lnTo>
                  <a:lnTo>
                    <a:pt x="4762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DCBF95-E4EF-4847-B8AF-0E5801FD1B7D}"/>
                </a:ext>
              </a:extLst>
            </p:cNvPr>
            <p:cNvSpPr/>
            <p:nvPr/>
          </p:nvSpPr>
          <p:spPr>
            <a:xfrm flipH="1">
              <a:off x="5432884" y="2762408"/>
              <a:ext cx="441769" cy="561627"/>
            </a:xfrm>
            <a:custGeom>
              <a:avLst/>
              <a:gdLst>
                <a:gd name="connsiteX0" fmla="*/ 0 w 440575"/>
                <a:gd name="connsiteY0" fmla="*/ 0 h 282633"/>
                <a:gd name="connsiteX1" fmla="*/ 440575 w 440575"/>
                <a:gd name="connsiteY1" fmla="*/ 182880 h 282633"/>
                <a:gd name="connsiteX2" fmla="*/ 423949 w 440575"/>
                <a:gd name="connsiteY2" fmla="*/ 282633 h 282633"/>
                <a:gd name="connsiteX3" fmla="*/ 357447 w 440575"/>
                <a:gd name="connsiteY3" fmla="*/ 241069 h 282633"/>
                <a:gd name="connsiteX4" fmla="*/ 0 w 440575"/>
                <a:gd name="connsiteY4" fmla="*/ 108065 h 282633"/>
                <a:gd name="connsiteX5" fmla="*/ 0 w 440575"/>
                <a:gd name="connsiteY5" fmla="*/ 0 h 282633"/>
                <a:gd name="connsiteX0" fmla="*/ 0 w 467495"/>
                <a:gd name="connsiteY0" fmla="*/ 0 h 263089"/>
                <a:gd name="connsiteX1" fmla="*/ 467495 w 467495"/>
                <a:gd name="connsiteY1" fmla="*/ 163336 h 263089"/>
                <a:gd name="connsiteX2" fmla="*/ 450869 w 467495"/>
                <a:gd name="connsiteY2" fmla="*/ 263089 h 263089"/>
                <a:gd name="connsiteX3" fmla="*/ 384367 w 467495"/>
                <a:gd name="connsiteY3" fmla="*/ 221525 h 263089"/>
                <a:gd name="connsiteX4" fmla="*/ 26920 w 467495"/>
                <a:gd name="connsiteY4" fmla="*/ 88521 h 263089"/>
                <a:gd name="connsiteX5" fmla="*/ 0 w 467495"/>
                <a:gd name="connsiteY5" fmla="*/ 0 h 263089"/>
                <a:gd name="connsiteX0" fmla="*/ 0 w 467495"/>
                <a:gd name="connsiteY0" fmla="*/ 0 h 263089"/>
                <a:gd name="connsiteX1" fmla="*/ 467495 w 467495"/>
                <a:gd name="connsiteY1" fmla="*/ 163336 h 263089"/>
                <a:gd name="connsiteX2" fmla="*/ 450869 w 467495"/>
                <a:gd name="connsiteY2" fmla="*/ 263089 h 263089"/>
                <a:gd name="connsiteX3" fmla="*/ 384367 w 467495"/>
                <a:gd name="connsiteY3" fmla="*/ 221525 h 263089"/>
                <a:gd name="connsiteX4" fmla="*/ 26920 w 467495"/>
                <a:gd name="connsiteY4" fmla="*/ 132494 h 263089"/>
                <a:gd name="connsiteX5" fmla="*/ 0 w 467495"/>
                <a:gd name="connsiteY5" fmla="*/ 0 h 263089"/>
                <a:gd name="connsiteX0" fmla="*/ 0 w 467495"/>
                <a:gd name="connsiteY0" fmla="*/ 0 h 263089"/>
                <a:gd name="connsiteX1" fmla="*/ 467495 w 467495"/>
                <a:gd name="connsiteY1" fmla="*/ 163336 h 263089"/>
                <a:gd name="connsiteX2" fmla="*/ 450869 w 467495"/>
                <a:gd name="connsiteY2" fmla="*/ 263089 h 263089"/>
                <a:gd name="connsiteX3" fmla="*/ 252463 w 467495"/>
                <a:gd name="connsiteY3" fmla="*/ 209310 h 263089"/>
                <a:gd name="connsiteX4" fmla="*/ 26920 w 467495"/>
                <a:gd name="connsiteY4" fmla="*/ 132494 h 263089"/>
                <a:gd name="connsiteX5" fmla="*/ 0 w 467495"/>
                <a:gd name="connsiteY5" fmla="*/ 0 h 263089"/>
                <a:gd name="connsiteX0" fmla="*/ 0 w 472878"/>
                <a:gd name="connsiteY0" fmla="*/ 0 h 263089"/>
                <a:gd name="connsiteX1" fmla="*/ 472878 w 472878"/>
                <a:gd name="connsiteY1" fmla="*/ 187767 h 263089"/>
                <a:gd name="connsiteX2" fmla="*/ 450869 w 472878"/>
                <a:gd name="connsiteY2" fmla="*/ 263089 h 263089"/>
                <a:gd name="connsiteX3" fmla="*/ 252463 w 472878"/>
                <a:gd name="connsiteY3" fmla="*/ 209310 h 263089"/>
                <a:gd name="connsiteX4" fmla="*/ 26920 w 472878"/>
                <a:gd name="connsiteY4" fmla="*/ 132494 h 263089"/>
                <a:gd name="connsiteX5" fmla="*/ 0 w 472878"/>
                <a:gd name="connsiteY5" fmla="*/ 0 h 263089"/>
                <a:gd name="connsiteX0" fmla="*/ 0 w 472878"/>
                <a:gd name="connsiteY0" fmla="*/ 0 h 272861"/>
                <a:gd name="connsiteX1" fmla="*/ 472878 w 472878"/>
                <a:gd name="connsiteY1" fmla="*/ 187767 h 272861"/>
                <a:gd name="connsiteX2" fmla="*/ 442793 w 472878"/>
                <a:gd name="connsiteY2" fmla="*/ 272861 h 272861"/>
                <a:gd name="connsiteX3" fmla="*/ 252463 w 472878"/>
                <a:gd name="connsiteY3" fmla="*/ 209310 h 272861"/>
                <a:gd name="connsiteX4" fmla="*/ 26920 w 472878"/>
                <a:gd name="connsiteY4" fmla="*/ 132494 h 272861"/>
                <a:gd name="connsiteX5" fmla="*/ 0 w 472878"/>
                <a:gd name="connsiteY5" fmla="*/ 0 h 272861"/>
                <a:gd name="connsiteX0" fmla="*/ 0 w 497105"/>
                <a:gd name="connsiteY0" fmla="*/ 0 h 373024"/>
                <a:gd name="connsiteX1" fmla="*/ 497105 w 497105"/>
                <a:gd name="connsiteY1" fmla="*/ 287930 h 373024"/>
                <a:gd name="connsiteX2" fmla="*/ 467020 w 497105"/>
                <a:gd name="connsiteY2" fmla="*/ 373024 h 373024"/>
                <a:gd name="connsiteX3" fmla="*/ 276690 w 497105"/>
                <a:gd name="connsiteY3" fmla="*/ 309473 h 373024"/>
                <a:gd name="connsiteX4" fmla="*/ 51147 w 497105"/>
                <a:gd name="connsiteY4" fmla="*/ 232657 h 373024"/>
                <a:gd name="connsiteX5" fmla="*/ 0 w 497105"/>
                <a:gd name="connsiteY5" fmla="*/ 0 h 373024"/>
                <a:gd name="connsiteX0" fmla="*/ 0 w 497105"/>
                <a:gd name="connsiteY0" fmla="*/ 0 h 373024"/>
                <a:gd name="connsiteX1" fmla="*/ 497105 w 497105"/>
                <a:gd name="connsiteY1" fmla="*/ 287930 h 373024"/>
                <a:gd name="connsiteX2" fmla="*/ 467020 w 497105"/>
                <a:gd name="connsiteY2" fmla="*/ 373024 h 373024"/>
                <a:gd name="connsiteX3" fmla="*/ 276690 w 497105"/>
                <a:gd name="connsiteY3" fmla="*/ 309473 h 373024"/>
                <a:gd name="connsiteX4" fmla="*/ 21535 w 497105"/>
                <a:gd name="connsiteY4" fmla="*/ 137380 h 373024"/>
                <a:gd name="connsiteX5" fmla="*/ 0 w 497105"/>
                <a:gd name="connsiteY5" fmla="*/ 0 h 373024"/>
                <a:gd name="connsiteX0" fmla="*/ 0 w 497105"/>
                <a:gd name="connsiteY0" fmla="*/ 0 h 373024"/>
                <a:gd name="connsiteX1" fmla="*/ 497105 w 497105"/>
                <a:gd name="connsiteY1" fmla="*/ 287930 h 373024"/>
                <a:gd name="connsiteX2" fmla="*/ 467020 w 497105"/>
                <a:gd name="connsiteY2" fmla="*/ 373024 h 373024"/>
                <a:gd name="connsiteX3" fmla="*/ 204008 w 497105"/>
                <a:gd name="connsiteY3" fmla="*/ 241070 h 373024"/>
                <a:gd name="connsiteX4" fmla="*/ 21535 w 497105"/>
                <a:gd name="connsiteY4" fmla="*/ 137380 h 373024"/>
                <a:gd name="connsiteX5" fmla="*/ 0 w 497105"/>
                <a:gd name="connsiteY5" fmla="*/ 0 h 373024"/>
                <a:gd name="connsiteX0" fmla="*/ 0 w 497105"/>
                <a:gd name="connsiteY0" fmla="*/ 0 h 373024"/>
                <a:gd name="connsiteX1" fmla="*/ 252145 w 497105"/>
                <a:gd name="connsiteY1" fmla="*/ 153351 h 373024"/>
                <a:gd name="connsiteX2" fmla="*/ 497105 w 497105"/>
                <a:gd name="connsiteY2" fmla="*/ 287930 h 373024"/>
                <a:gd name="connsiteX3" fmla="*/ 467020 w 497105"/>
                <a:gd name="connsiteY3" fmla="*/ 373024 h 373024"/>
                <a:gd name="connsiteX4" fmla="*/ 204008 w 497105"/>
                <a:gd name="connsiteY4" fmla="*/ 241070 h 373024"/>
                <a:gd name="connsiteX5" fmla="*/ 21535 w 497105"/>
                <a:gd name="connsiteY5" fmla="*/ 137380 h 373024"/>
                <a:gd name="connsiteX6" fmla="*/ 0 w 497105"/>
                <a:gd name="connsiteY6" fmla="*/ 0 h 373024"/>
                <a:gd name="connsiteX0" fmla="*/ 0 w 497105"/>
                <a:gd name="connsiteY0" fmla="*/ 0 h 373024"/>
                <a:gd name="connsiteX1" fmla="*/ 252145 w 497105"/>
                <a:gd name="connsiteY1" fmla="*/ 153351 h 373024"/>
                <a:gd name="connsiteX2" fmla="*/ 497105 w 497105"/>
                <a:gd name="connsiteY2" fmla="*/ 287930 h 373024"/>
                <a:gd name="connsiteX3" fmla="*/ 467020 w 497105"/>
                <a:gd name="connsiteY3" fmla="*/ 373024 h 373024"/>
                <a:gd name="connsiteX4" fmla="*/ 204008 w 497105"/>
                <a:gd name="connsiteY4" fmla="*/ 241070 h 373024"/>
                <a:gd name="connsiteX5" fmla="*/ 21535 w 497105"/>
                <a:gd name="connsiteY5" fmla="*/ 137380 h 373024"/>
                <a:gd name="connsiteX6" fmla="*/ 0 w 497105"/>
                <a:gd name="connsiteY6" fmla="*/ 0 h 373024"/>
                <a:gd name="connsiteX0" fmla="*/ 0 w 497105"/>
                <a:gd name="connsiteY0" fmla="*/ 0 h 373024"/>
                <a:gd name="connsiteX1" fmla="*/ 252145 w 497105"/>
                <a:gd name="connsiteY1" fmla="*/ 153351 h 373024"/>
                <a:gd name="connsiteX2" fmla="*/ 497105 w 497105"/>
                <a:gd name="connsiteY2" fmla="*/ 287930 h 373024"/>
                <a:gd name="connsiteX3" fmla="*/ 467020 w 497105"/>
                <a:gd name="connsiteY3" fmla="*/ 373024 h 373024"/>
                <a:gd name="connsiteX4" fmla="*/ 204008 w 497105"/>
                <a:gd name="connsiteY4" fmla="*/ 241070 h 373024"/>
                <a:gd name="connsiteX5" fmla="*/ 21535 w 497105"/>
                <a:gd name="connsiteY5" fmla="*/ 137380 h 373024"/>
                <a:gd name="connsiteX6" fmla="*/ 0 w 497105"/>
                <a:gd name="connsiteY6" fmla="*/ 0 h 373024"/>
                <a:gd name="connsiteX0" fmla="*/ 0 w 497105"/>
                <a:gd name="connsiteY0" fmla="*/ 0 h 380353"/>
                <a:gd name="connsiteX1" fmla="*/ 252145 w 497105"/>
                <a:gd name="connsiteY1" fmla="*/ 153351 h 380353"/>
                <a:gd name="connsiteX2" fmla="*/ 497105 w 497105"/>
                <a:gd name="connsiteY2" fmla="*/ 287930 h 380353"/>
                <a:gd name="connsiteX3" fmla="*/ 475096 w 497105"/>
                <a:gd name="connsiteY3" fmla="*/ 380353 h 380353"/>
                <a:gd name="connsiteX4" fmla="*/ 204008 w 497105"/>
                <a:gd name="connsiteY4" fmla="*/ 241070 h 380353"/>
                <a:gd name="connsiteX5" fmla="*/ 21535 w 497105"/>
                <a:gd name="connsiteY5" fmla="*/ 137380 h 380353"/>
                <a:gd name="connsiteX6" fmla="*/ 0 w 497105"/>
                <a:gd name="connsiteY6" fmla="*/ 0 h 380353"/>
                <a:gd name="connsiteX0" fmla="*/ 0 w 480953"/>
                <a:gd name="connsiteY0" fmla="*/ 0 h 380353"/>
                <a:gd name="connsiteX1" fmla="*/ 252145 w 480953"/>
                <a:gd name="connsiteY1" fmla="*/ 153351 h 380353"/>
                <a:gd name="connsiteX2" fmla="*/ 480953 w 480953"/>
                <a:gd name="connsiteY2" fmla="*/ 283044 h 380353"/>
                <a:gd name="connsiteX3" fmla="*/ 475096 w 480953"/>
                <a:gd name="connsiteY3" fmla="*/ 380353 h 380353"/>
                <a:gd name="connsiteX4" fmla="*/ 204008 w 480953"/>
                <a:gd name="connsiteY4" fmla="*/ 241070 h 380353"/>
                <a:gd name="connsiteX5" fmla="*/ 21535 w 480953"/>
                <a:gd name="connsiteY5" fmla="*/ 137380 h 380353"/>
                <a:gd name="connsiteX6" fmla="*/ 0 w 480953"/>
                <a:gd name="connsiteY6" fmla="*/ 0 h 380353"/>
                <a:gd name="connsiteX0" fmla="*/ 0 w 491248"/>
                <a:gd name="connsiteY0" fmla="*/ 0 h 382796"/>
                <a:gd name="connsiteX1" fmla="*/ 252145 w 491248"/>
                <a:gd name="connsiteY1" fmla="*/ 153351 h 382796"/>
                <a:gd name="connsiteX2" fmla="*/ 480953 w 491248"/>
                <a:gd name="connsiteY2" fmla="*/ 283044 h 382796"/>
                <a:gd name="connsiteX3" fmla="*/ 491248 w 491248"/>
                <a:gd name="connsiteY3" fmla="*/ 382796 h 382796"/>
                <a:gd name="connsiteX4" fmla="*/ 204008 w 491248"/>
                <a:gd name="connsiteY4" fmla="*/ 241070 h 382796"/>
                <a:gd name="connsiteX5" fmla="*/ 21535 w 491248"/>
                <a:gd name="connsiteY5" fmla="*/ 137380 h 382796"/>
                <a:gd name="connsiteX6" fmla="*/ 0 w 491248"/>
                <a:gd name="connsiteY6" fmla="*/ 0 h 382796"/>
                <a:gd name="connsiteX0" fmla="*/ 0 w 491248"/>
                <a:gd name="connsiteY0" fmla="*/ 0 h 493664"/>
                <a:gd name="connsiteX1" fmla="*/ 252145 w 491248"/>
                <a:gd name="connsiteY1" fmla="*/ 264219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04008 w 491248"/>
                <a:gd name="connsiteY4" fmla="*/ 351938 h 493664"/>
                <a:gd name="connsiteX5" fmla="*/ 21535 w 491248"/>
                <a:gd name="connsiteY5" fmla="*/ 248248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04008 w 491248"/>
                <a:gd name="connsiteY4" fmla="*/ 351938 h 493664"/>
                <a:gd name="connsiteX5" fmla="*/ 21535 w 491248"/>
                <a:gd name="connsiteY5" fmla="*/ 248248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04008 w 491248"/>
                <a:gd name="connsiteY4" fmla="*/ 351938 h 493664"/>
                <a:gd name="connsiteX5" fmla="*/ 12138 w 491248"/>
                <a:gd name="connsiteY5" fmla="*/ 19707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80953 w 491248"/>
                <a:gd name="connsiteY2" fmla="*/ 393912 h 493664"/>
                <a:gd name="connsiteX3" fmla="*/ 491248 w 491248"/>
                <a:gd name="connsiteY3" fmla="*/ 493664 h 493664"/>
                <a:gd name="connsiteX4" fmla="*/ 232200 w 491248"/>
                <a:gd name="connsiteY4" fmla="*/ 351938 h 493664"/>
                <a:gd name="connsiteX5" fmla="*/ 12138 w 491248"/>
                <a:gd name="connsiteY5" fmla="*/ 19707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1555 w 491248"/>
                <a:gd name="connsiteY2" fmla="*/ 393912 h 493664"/>
                <a:gd name="connsiteX3" fmla="*/ 491248 w 491248"/>
                <a:gd name="connsiteY3" fmla="*/ 493664 h 493664"/>
                <a:gd name="connsiteX4" fmla="*/ 232200 w 491248"/>
                <a:gd name="connsiteY4" fmla="*/ 351938 h 493664"/>
                <a:gd name="connsiteX5" fmla="*/ 12138 w 491248"/>
                <a:gd name="connsiteY5" fmla="*/ 19707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1555 w 491248"/>
                <a:gd name="connsiteY2" fmla="*/ 393912 h 493664"/>
                <a:gd name="connsiteX3" fmla="*/ 491248 w 491248"/>
                <a:gd name="connsiteY3" fmla="*/ 493664 h 493664"/>
                <a:gd name="connsiteX4" fmla="*/ 232200 w 491248"/>
                <a:gd name="connsiteY4" fmla="*/ 351938 h 493664"/>
                <a:gd name="connsiteX5" fmla="*/ 21535 w 491248"/>
                <a:gd name="connsiteY5" fmla="*/ 15443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1555 w 491248"/>
                <a:gd name="connsiteY2" fmla="*/ 393912 h 493664"/>
                <a:gd name="connsiteX3" fmla="*/ 491248 w 491248"/>
                <a:gd name="connsiteY3" fmla="*/ 493664 h 493664"/>
                <a:gd name="connsiteX4" fmla="*/ 248352 w 491248"/>
                <a:gd name="connsiteY4" fmla="*/ 334836 h 493664"/>
                <a:gd name="connsiteX5" fmla="*/ 21535 w 491248"/>
                <a:gd name="connsiteY5" fmla="*/ 15443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48352 w 491248"/>
                <a:gd name="connsiteY4" fmla="*/ 334836 h 493664"/>
                <a:gd name="connsiteX5" fmla="*/ 21535 w 491248"/>
                <a:gd name="connsiteY5" fmla="*/ 154439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48352 w 491248"/>
                <a:gd name="connsiteY4" fmla="*/ 334836 h 493664"/>
                <a:gd name="connsiteX5" fmla="*/ 0 w 491248"/>
                <a:gd name="connsiteY5" fmla="*/ 115351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02590 w 491248"/>
                <a:gd name="connsiteY4" fmla="*/ 300635 h 493664"/>
                <a:gd name="connsiteX5" fmla="*/ 0 w 491248"/>
                <a:gd name="connsiteY5" fmla="*/ 115351 h 493664"/>
                <a:gd name="connsiteX6" fmla="*/ 0 w 491248"/>
                <a:gd name="connsiteY6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213357 w 491248"/>
                <a:gd name="connsiteY4" fmla="*/ 290863 h 493664"/>
                <a:gd name="connsiteX5" fmla="*/ 0 w 491248"/>
                <a:gd name="connsiteY5" fmla="*/ 115351 h 493664"/>
                <a:gd name="connsiteX6" fmla="*/ 0 w 491248"/>
                <a:gd name="connsiteY6" fmla="*/ 0 h 493664"/>
                <a:gd name="connsiteX0" fmla="*/ 0 w 491248"/>
                <a:gd name="connsiteY0" fmla="*/ 0 h 495982"/>
                <a:gd name="connsiteX1" fmla="*/ 270938 w 491248"/>
                <a:gd name="connsiteY1" fmla="*/ 213050 h 495982"/>
                <a:gd name="connsiteX2" fmla="*/ 479630 w 491248"/>
                <a:gd name="connsiteY2" fmla="*/ 406127 h 495982"/>
                <a:gd name="connsiteX3" fmla="*/ 491248 w 491248"/>
                <a:gd name="connsiteY3" fmla="*/ 493664 h 495982"/>
                <a:gd name="connsiteX4" fmla="*/ 421734 w 491248"/>
                <a:gd name="connsiteY4" fmla="*/ 454771 h 495982"/>
                <a:gd name="connsiteX5" fmla="*/ 213357 w 491248"/>
                <a:gd name="connsiteY5" fmla="*/ 290863 h 495982"/>
                <a:gd name="connsiteX6" fmla="*/ 0 w 491248"/>
                <a:gd name="connsiteY6" fmla="*/ 115351 h 495982"/>
                <a:gd name="connsiteX7" fmla="*/ 0 w 491248"/>
                <a:gd name="connsiteY7" fmla="*/ 0 h 495982"/>
                <a:gd name="connsiteX0" fmla="*/ 0 w 491248"/>
                <a:gd name="connsiteY0" fmla="*/ 0 h 497876"/>
                <a:gd name="connsiteX1" fmla="*/ 270938 w 491248"/>
                <a:gd name="connsiteY1" fmla="*/ 213050 h 497876"/>
                <a:gd name="connsiteX2" fmla="*/ 479630 w 491248"/>
                <a:gd name="connsiteY2" fmla="*/ 406127 h 497876"/>
                <a:gd name="connsiteX3" fmla="*/ 491248 w 491248"/>
                <a:gd name="connsiteY3" fmla="*/ 493664 h 497876"/>
                <a:gd name="connsiteX4" fmla="*/ 435193 w 491248"/>
                <a:gd name="connsiteY4" fmla="*/ 466985 h 497876"/>
                <a:gd name="connsiteX5" fmla="*/ 213357 w 491248"/>
                <a:gd name="connsiteY5" fmla="*/ 290863 h 497876"/>
                <a:gd name="connsiteX6" fmla="*/ 0 w 491248"/>
                <a:gd name="connsiteY6" fmla="*/ 115351 h 497876"/>
                <a:gd name="connsiteX7" fmla="*/ 0 w 491248"/>
                <a:gd name="connsiteY7" fmla="*/ 0 h 497876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1248"/>
                <a:gd name="connsiteY0" fmla="*/ 0 h 493664"/>
                <a:gd name="connsiteX1" fmla="*/ 270938 w 491248"/>
                <a:gd name="connsiteY1" fmla="*/ 213050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1248"/>
                <a:gd name="connsiteY0" fmla="*/ 0 h 493664"/>
                <a:gd name="connsiteX1" fmla="*/ 254786 w 491248"/>
                <a:gd name="connsiteY1" fmla="*/ 225266 h 493664"/>
                <a:gd name="connsiteX2" fmla="*/ 479630 w 491248"/>
                <a:gd name="connsiteY2" fmla="*/ 406127 h 493664"/>
                <a:gd name="connsiteX3" fmla="*/ 491248 w 491248"/>
                <a:gd name="connsiteY3" fmla="*/ 493664 h 493664"/>
                <a:gd name="connsiteX4" fmla="*/ 435193 w 491248"/>
                <a:gd name="connsiteY4" fmla="*/ 466985 h 493664"/>
                <a:gd name="connsiteX5" fmla="*/ 213357 w 491248"/>
                <a:gd name="connsiteY5" fmla="*/ 290863 h 493664"/>
                <a:gd name="connsiteX6" fmla="*/ 0 w 491248"/>
                <a:gd name="connsiteY6" fmla="*/ 115351 h 493664"/>
                <a:gd name="connsiteX7" fmla="*/ 0 w 491248"/>
                <a:gd name="connsiteY7" fmla="*/ 0 h 493664"/>
                <a:gd name="connsiteX0" fmla="*/ 0 w 493941"/>
                <a:gd name="connsiteY0" fmla="*/ 0 h 574283"/>
                <a:gd name="connsiteX1" fmla="*/ 257479 w 493941"/>
                <a:gd name="connsiteY1" fmla="*/ 305885 h 574283"/>
                <a:gd name="connsiteX2" fmla="*/ 482323 w 493941"/>
                <a:gd name="connsiteY2" fmla="*/ 486746 h 574283"/>
                <a:gd name="connsiteX3" fmla="*/ 493941 w 493941"/>
                <a:gd name="connsiteY3" fmla="*/ 574283 h 574283"/>
                <a:gd name="connsiteX4" fmla="*/ 437886 w 493941"/>
                <a:gd name="connsiteY4" fmla="*/ 547604 h 574283"/>
                <a:gd name="connsiteX5" fmla="*/ 216050 w 493941"/>
                <a:gd name="connsiteY5" fmla="*/ 371482 h 574283"/>
                <a:gd name="connsiteX6" fmla="*/ 2693 w 493941"/>
                <a:gd name="connsiteY6" fmla="*/ 195970 h 574283"/>
                <a:gd name="connsiteX7" fmla="*/ 0 w 493941"/>
                <a:gd name="connsiteY7" fmla="*/ 0 h 574283"/>
                <a:gd name="connsiteX0" fmla="*/ 8133 w 502074"/>
                <a:gd name="connsiteY0" fmla="*/ 0 h 574283"/>
                <a:gd name="connsiteX1" fmla="*/ 265612 w 502074"/>
                <a:gd name="connsiteY1" fmla="*/ 305885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224183 w 502074"/>
                <a:gd name="connsiteY5" fmla="*/ 371482 h 574283"/>
                <a:gd name="connsiteX6" fmla="*/ 58 w 502074"/>
                <a:gd name="connsiteY6" fmla="*/ 125123 h 574283"/>
                <a:gd name="connsiteX7" fmla="*/ 8133 w 502074"/>
                <a:gd name="connsiteY7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224183 w 502074"/>
                <a:gd name="connsiteY5" fmla="*/ 371482 h 574283"/>
                <a:gd name="connsiteX6" fmla="*/ 58 w 502074"/>
                <a:gd name="connsiteY6" fmla="*/ 125123 h 574283"/>
                <a:gd name="connsiteX7" fmla="*/ 8133 w 502074"/>
                <a:gd name="connsiteY7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224183 w 502074"/>
                <a:gd name="connsiteY5" fmla="*/ 371482 h 574283"/>
                <a:gd name="connsiteX6" fmla="*/ 112222 w 502074"/>
                <a:gd name="connsiteY6" fmla="*/ 249561 h 574283"/>
                <a:gd name="connsiteX7" fmla="*/ 58 w 502074"/>
                <a:gd name="connsiteY7" fmla="*/ 125123 h 574283"/>
                <a:gd name="connsiteX8" fmla="*/ 8133 w 502074"/>
                <a:gd name="connsiteY8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341035 w 502074"/>
                <a:gd name="connsiteY5" fmla="*/ 469429 h 574283"/>
                <a:gd name="connsiteX6" fmla="*/ 224183 w 502074"/>
                <a:gd name="connsiteY6" fmla="*/ 371482 h 574283"/>
                <a:gd name="connsiteX7" fmla="*/ 112222 w 502074"/>
                <a:gd name="connsiteY7" fmla="*/ 249561 h 574283"/>
                <a:gd name="connsiteX8" fmla="*/ 58 w 502074"/>
                <a:gd name="connsiteY8" fmla="*/ 125123 h 574283"/>
                <a:gd name="connsiteX9" fmla="*/ 8133 w 502074"/>
                <a:gd name="connsiteY9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341035 w 502074"/>
                <a:gd name="connsiteY5" fmla="*/ 469429 h 574283"/>
                <a:gd name="connsiteX6" fmla="*/ 218799 w 502074"/>
                <a:gd name="connsiteY6" fmla="*/ 354381 h 574283"/>
                <a:gd name="connsiteX7" fmla="*/ 112222 w 502074"/>
                <a:gd name="connsiteY7" fmla="*/ 249561 h 574283"/>
                <a:gd name="connsiteX8" fmla="*/ 58 w 502074"/>
                <a:gd name="connsiteY8" fmla="*/ 125123 h 574283"/>
                <a:gd name="connsiteX9" fmla="*/ 8133 w 502074"/>
                <a:gd name="connsiteY9" fmla="*/ 0 h 574283"/>
                <a:gd name="connsiteX0" fmla="*/ 8133 w 502074"/>
                <a:gd name="connsiteY0" fmla="*/ 0 h 574283"/>
                <a:gd name="connsiteX1" fmla="*/ 260228 w 502074"/>
                <a:gd name="connsiteY1" fmla="*/ 283899 h 574283"/>
                <a:gd name="connsiteX2" fmla="*/ 490456 w 502074"/>
                <a:gd name="connsiteY2" fmla="*/ 486746 h 574283"/>
                <a:gd name="connsiteX3" fmla="*/ 502074 w 502074"/>
                <a:gd name="connsiteY3" fmla="*/ 574283 h 574283"/>
                <a:gd name="connsiteX4" fmla="*/ 446019 w 502074"/>
                <a:gd name="connsiteY4" fmla="*/ 547604 h 574283"/>
                <a:gd name="connsiteX5" fmla="*/ 341035 w 502074"/>
                <a:gd name="connsiteY5" fmla="*/ 469429 h 574283"/>
                <a:gd name="connsiteX6" fmla="*/ 216107 w 502074"/>
                <a:gd name="connsiteY6" fmla="*/ 359267 h 574283"/>
                <a:gd name="connsiteX7" fmla="*/ 112222 w 502074"/>
                <a:gd name="connsiteY7" fmla="*/ 249561 h 574283"/>
                <a:gd name="connsiteX8" fmla="*/ 58 w 502074"/>
                <a:gd name="connsiteY8" fmla="*/ 125123 h 574283"/>
                <a:gd name="connsiteX9" fmla="*/ 8133 w 502074"/>
                <a:gd name="connsiteY9" fmla="*/ 0 h 574283"/>
                <a:gd name="connsiteX0" fmla="*/ 5462 w 499403"/>
                <a:gd name="connsiteY0" fmla="*/ 0 h 574283"/>
                <a:gd name="connsiteX1" fmla="*/ 257557 w 499403"/>
                <a:gd name="connsiteY1" fmla="*/ 283899 h 574283"/>
                <a:gd name="connsiteX2" fmla="*/ 487785 w 499403"/>
                <a:gd name="connsiteY2" fmla="*/ 486746 h 574283"/>
                <a:gd name="connsiteX3" fmla="*/ 499403 w 499403"/>
                <a:gd name="connsiteY3" fmla="*/ 574283 h 574283"/>
                <a:gd name="connsiteX4" fmla="*/ 443348 w 499403"/>
                <a:gd name="connsiteY4" fmla="*/ 547604 h 574283"/>
                <a:gd name="connsiteX5" fmla="*/ 338364 w 499403"/>
                <a:gd name="connsiteY5" fmla="*/ 469429 h 574283"/>
                <a:gd name="connsiteX6" fmla="*/ 213436 w 499403"/>
                <a:gd name="connsiteY6" fmla="*/ 359267 h 574283"/>
                <a:gd name="connsiteX7" fmla="*/ 109551 w 499403"/>
                <a:gd name="connsiteY7" fmla="*/ 249561 h 574283"/>
                <a:gd name="connsiteX8" fmla="*/ 78 w 499403"/>
                <a:gd name="connsiteY8" fmla="*/ 105579 h 574283"/>
                <a:gd name="connsiteX9" fmla="*/ 5462 w 499403"/>
                <a:gd name="connsiteY9" fmla="*/ 0 h 574283"/>
                <a:gd name="connsiteX0" fmla="*/ 5462 w 499403"/>
                <a:gd name="connsiteY0" fmla="*/ 3035 h 577318"/>
                <a:gd name="connsiteX1" fmla="*/ 66480 w 499403"/>
                <a:gd name="connsiteY1" fmla="*/ 52270 h 577318"/>
                <a:gd name="connsiteX2" fmla="*/ 257557 w 499403"/>
                <a:gd name="connsiteY2" fmla="*/ 286934 h 577318"/>
                <a:gd name="connsiteX3" fmla="*/ 487785 w 499403"/>
                <a:gd name="connsiteY3" fmla="*/ 489781 h 577318"/>
                <a:gd name="connsiteX4" fmla="*/ 499403 w 499403"/>
                <a:gd name="connsiteY4" fmla="*/ 577318 h 577318"/>
                <a:gd name="connsiteX5" fmla="*/ 443348 w 499403"/>
                <a:gd name="connsiteY5" fmla="*/ 550639 h 577318"/>
                <a:gd name="connsiteX6" fmla="*/ 338364 w 499403"/>
                <a:gd name="connsiteY6" fmla="*/ 472464 h 577318"/>
                <a:gd name="connsiteX7" fmla="*/ 213436 w 499403"/>
                <a:gd name="connsiteY7" fmla="*/ 362302 h 577318"/>
                <a:gd name="connsiteX8" fmla="*/ 109551 w 499403"/>
                <a:gd name="connsiteY8" fmla="*/ 252596 h 577318"/>
                <a:gd name="connsiteX9" fmla="*/ 78 w 499403"/>
                <a:gd name="connsiteY9" fmla="*/ 108614 h 577318"/>
                <a:gd name="connsiteX10" fmla="*/ 5462 w 499403"/>
                <a:gd name="connsiteY10" fmla="*/ 3035 h 577318"/>
                <a:gd name="connsiteX0" fmla="*/ 5462 w 499403"/>
                <a:gd name="connsiteY0" fmla="*/ 1905 h 576188"/>
                <a:gd name="connsiteX1" fmla="*/ 66480 w 499403"/>
                <a:gd name="connsiteY1" fmla="*/ 65798 h 576188"/>
                <a:gd name="connsiteX2" fmla="*/ 257557 w 499403"/>
                <a:gd name="connsiteY2" fmla="*/ 285804 h 576188"/>
                <a:gd name="connsiteX3" fmla="*/ 487785 w 499403"/>
                <a:gd name="connsiteY3" fmla="*/ 488651 h 576188"/>
                <a:gd name="connsiteX4" fmla="*/ 499403 w 499403"/>
                <a:gd name="connsiteY4" fmla="*/ 576188 h 576188"/>
                <a:gd name="connsiteX5" fmla="*/ 443348 w 499403"/>
                <a:gd name="connsiteY5" fmla="*/ 549509 h 576188"/>
                <a:gd name="connsiteX6" fmla="*/ 338364 w 499403"/>
                <a:gd name="connsiteY6" fmla="*/ 471334 h 576188"/>
                <a:gd name="connsiteX7" fmla="*/ 213436 w 499403"/>
                <a:gd name="connsiteY7" fmla="*/ 361172 h 576188"/>
                <a:gd name="connsiteX8" fmla="*/ 109551 w 499403"/>
                <a:gd name="connsiteY8" fmla="*/ 251466 h 576188"/>
                <a:gd name="connsiteX9" fmla="*/ 78 w 499403"/>
                <a:gd name="connsiteY9" fmla="*/ 107484 h 576188"/>
                <a:gd name="connsiteX10" fmla="*/ 5462 w 499403"/>
                <a:gd name="connsiteY10" fmla="*/ 1905 h 576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403" h="576188">
                  <a:moveTo>
                    <a:pt x="5462" y="1905"/>
                  </a:moveTo>
                  <a:cubicBezTo>
                    <a:pt x="16529" y="-7486"/>
                    <a:pt x="24464" y="18482"/>
                    <a:pt x="66480" y="65798"/>
                  </a:cubicBezTo>
                  <a:cubicBezTo>
                    <a:pt x="108496" y="113115"/>
                    <a:pt x="187340" y="215329"/>
                    <a:pt x="257557" y="285804"/>
                  </a:cubicBezTo>
                  <a:cubicBezTo>
                    <a:pt x="327774" y="356279"/>
                    <a:pt x="451973" y="452039"/>
                    <a:pt x="487785" y="488651"/>
                  </a:cubicBezTo>
                  <a:lnTo>
                    <a:pt x="499403" y="576188"/>
                  </a:lnTo>
                  <a:cubicBezTo>
                    <a:pt x="471375" y="562848"/>
                    <a:pt x="489663" y="583309"/>
                    <a:pt x="443348" y="549509"/>
                  </a:cubicBezTo>
                  <a:cubicBezTo>
                    <a:pt x="416508" y="532033"/>
                    <a:pt x="375337" y="500688"/>
                    <a:pt x="338364" y="471334"/>
                  </a:cubicBezTo>
                  <a:cubicBezTo>
                    <a:pt x="301391" y="441980"/>
                    <a:pt x="251571" y="397817"/>
                    <a:pt x="213436" y="361172"/>
                  </a:cubicBezTo>
                  <a:cubicBezTo>
                    <a:pt x="175301" y="324527"/>
                    <a:pt x="146905" y="292526"/>
                    <a:pt x="109551" y="251466"/>
                  </a:cubicBezTo>
                  <a:cubicBezTo>
                    <a:pt x="72197" y="210406"/>
                    <a:pt x="17426" y="149077"/>
                    <a:pt x="78" y="107484"/>
                  </a:cubicBezTo>
                  <a:cubicBezTo>
                    <a:pt x="-820" y="42161"/>
                    <a:pt x="6360" y="67228"/>
                    <a:pt x="5462" y="1905"/>
                  </a:cubicBezTo>
                  <a:close/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B64EC9-2508-4888-8BCC-C42AE344E66E}"/>
                </a:ext>
              </a:extLst>
            </p:cNvPr>
            <p:cNvSpPr/>
            <p:nvPr/>
          </p:nvSpPr>
          <p:spPr>
            <a:xfrm flipH="1">
              <a:off x="4897418" y="2759825"/>
              <a:ext cx="540719" cy="2078182"/>
            </a:xfrm>
            <a:custGeom>
              <a:avLst/>
              <a:gdLst>
                <a:gd name="connsiteX0" fmla="*/ 25146 w 540535"/>
                <a:gd name="connsiteY0" fmla="*/ 0 h 2078182"/>
                <a:gd name="connsiteX1" fmla="*/ 207 w 540535"/>
                <a:gd name="connsiteY1" fmla="*/ 423950 h 2078182"/>
                <a:gd name="connsiteX2" fmla="*/ 16833 w 540535"/>
                <a:gd name="connsiteY2" fmla="*/ 723208 h 2078182"/>
                <a:gd name="connsiteX3" fmla="*/ 75022 w 540535"/>
                <a:gd name="connsiteY3" fmla="*/ 1122219 h 2078182"/>
                <a:gd name="connsiteX4" fmla="*/ 224651 w 540535"/>
                <a:gd name="connsiteY4" fmla="*/ 1413164 h 2078182"/>
                <a:gd name="connsiteX5" fmla="*/ 540535 w 540535"/>
                <a:gd name="connsiteY5" fmla="*/ 2078182 h 2078182"/>
                <a:gd name="connsiteX0" fmla="*/ 25330 w 540719"/>
                <a:gd name="connsiteY0" fmla="*/ 0 h 2078182"/>
                <a:gd name="connsiteX1" fmla="*/ 391 w 540719"/>
                <a:gd name="connsiteY1" fmla="*/ 423950 h 2078182"/>
                <a:gd name="connsiteX2" fmla="*/ 17017 w 540719"/>
                <a:gd name="connsiteY2" fmla="*/ 723208 h 2078182"/>
                <a:gd name="connsiteX3" fmla="*/ 99019 w 540719"/>
                <a:gd name="connsiteY3" fmla="*/ 1122219 h 2078182"/>
                <a:gd name="connsiteX4" fmla="*/ 224835 w 540719"/>
                <a:gd name="connsiteY4" fmla="*/ 1413164 h 2078182"/>
                <a:gd name="connsiteX5" fmla="*/ 540719 w 540719"/>
                <a:gd name="connsiteY5" fmla="*/ 2078182 h 2078182"/>
                <a:gd name="connsiteX0" fmla="*/ 25330 w 540719"/>
                <a:gd name="connsiteY0" fmla="*/ 0 h 2078182"/>
                <a:gd name="connsiteX1" fmla="*/ 391 w 540719"/>
                <a:gd name="connsiteY1" fmla="*/ 423950 h 2078182"/>
                <a:gd name="connsiteX2" fmla="*/ 17017 w 540719"/>
                <a:gd name="connsiteY2" fmla="*/ 723208 h 2078182"/>
                <a:gd name="connsiteX3" fmla="*/ 99019 w 540719"/>
                <a:gd name="connsiteY3" fmla="*/ 1122219 h 2078182"/>
                <a:gd name="connsiteX4" fmla="*/ 281985 w 540719"/>
                <a:gd name="connsiteY4" fmla="*/ 1586995 h 2078182"/>
                <a:gd name="connsiteX5" fmla="*/ 540719 w 540719"/>
                <a:gd name="connsiteY5" fmla="*/ 2078182 h 207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719" h="2078182">
                  <a:moveTo>
                    <a:pt x="25330" y="0"/>
                  </a:moveTo>
                  <a:cubicBezTo>
                    <a:pt x="13553" y="151707"/>
                    <a:pt x="1777" y="303415"/>
                    <a:pt x="391" y="423950"/>
                  </a:cubicBezTo>
                  <a:cubicBezTo>
                    <a:pt x="-995" y="544485"/>
                    <a:pt x="579" y="606830"/>
                    <a:pt x="17017" y="723208"/>
                  </a:cubicBezTo>
                  <a:cubicBezTo>
                    <a:pt x="33455" y="839586"/>
                    <a:pt x="54858" y="978255"/>
                    <a:pt x="99019" y="1122219"/>
                  </a:cubicBezTo>
                  <a:cubicBezTo>
                    <a:pt x="143180" y="1266183"/>
                    <a:pt x="204400" y="1427668"/>
                    <a:pt x="281985" y="1586995"/>
                  </a:cubicBezTo>
                  <a:cubicBezTo>
                    <a:pt x="359571" y="1746322"/>
                    <a:pt x="421570" y="1825336"/>
                    <a:pt x="540719" y="2078182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E80D99-6580-4603-A23A-0150DF0EF829}"/>
                </a:ext>
              </a:extLst>
            </p:cNvPr>
            <p:cNvSpPr/>
            <p:nvPr/>
          </p:nvSpPr>
          <p:spPr>
            <a:xfrm flipH="1">
              <a:off x="5861695" y="1391728"/>
              <a:ext cx="3096603" cy="2182744"/>
            </a:xfrm>
            <a:custGeom>
              <a:avLst/>
              <a:gdLst>
                <a:gd name="connsiteX0" fmla="*/ 982504 w 3060685"/>
                <a:gd name="connsiteY0" fmla="*/ 2219885 h 2219885"/>
                <a:gd name="connsiteX1" fmla="*/ 334111 w 3060685"/>
                <a:gd name="connsiteY1" fmla="*/ 1446801 h 2219885"/>
                <a:gd name="connsiteX2" fmla="*/ 26540 w 3060685"/>
                <a:gd name="connsiteY2" fmla="*/ 740219 h 2219885"/>
                <a:gd name="connsiteX3" fmla="*/ 76416 w 3060685"/>
                <a:gd name="connsiteY3" fmla="*/ 283019 h 2219885"/>
                <a:gd name="connsiteX4" fmla="*/ 558554 w 3060685"/>
                <a:gd name="connsiteY4" fmla="*/ 17012 h 2219885"/>
                <a:gd name="connsiteX5" fmla="*/ 999129 w 3060685"/>
                <a:gd name="connsiteY5" fmla="*/ 50263 h 2219885"/>
                <a:gd name="connsiteX6" fmla="*/ 1581020 w 3060685"/>
                <a:gd name="connsiteY6" fmla="*/ 241456 h 2219885"/>
                <a:gd name="connsiteX7" fmla="*/ 2320853 w 3060685"/>
                <a:gd name="connsiteY7" fmla="*/ 864910 h 2219885"/>
                <a:gd name="connsiteX8" fmla="*/ 3060685 w 3060685"/>
                <a:gd name="connsiteY8" fmla="*/ 1604743 h 2219885"/>
                <a:gd name="connsiteX0" fmla="*/ 982504 w 3060685"/>
                <a:gd name="connsiteY0" fmla="*/ 2225765 h 2225765"/>
                <a:gd name="connsiteX1" fmla="*/ 334111 w 3060685"/>
                <a:gd name="connsiteY1" fmla="*/ 1452681 h 2225765"/>
                <a:gd name="connsiteX2" fmla="*/ 26540 w 3060685"/>
                <a:gd name="connsiteY2" fmla="*/ 746099 h 2225765"/>
                <a:gd name="connsiteX3" fmla="*/ 76416 w 3060685"/>
                <a:gd name="connsiteY3" fmla="*/ 288899 h 2225765"/>
                <a:gd name="connsiteX4" fmla="*/ 558554 w 3060685"/>
                <a:gd name="connsiteY4" fmla="*/ 22892 h 2225765"/>
                <a:gd name="connsiteX5" fmla="*/ 1057318 w 3060685"/>
                <a:gd name="connsiteY5" fmla="*/ 39518 h 2225765"/>
                <a:gd name="connsiteX6" fmla="*/ 1581020 w 3060685"/>
                <a:gd name="connsiteY6" fmla="*/ 247336 h 2225765"/>
                <a:gd name="connsiteX7" fmla="*/ 2320853 w 3060685"/>
                <a:gd name="connsiteY7" fmla="*/ 870790 h 2225765"/>
                <a:gd name="connsiteX8" fmla="*/ 3060685 w 3060685"/>
                <a:gd name="connsiteY8" fmla="*/ 1610623 h 2225765"/>
                <a:gd name="connsiteX0" fmla="*/ 1045594 w 3123775"/>
                <a:gd name="connsiteY0" fmla="*/ 2228792 h 2228792"/>
                <a:gd name="connsiteX1" fmla="*/ 397201 w 3123775"/>
                <a:gd name="connsiteY1" fmla="*/ 1455708 h 2228792"/>
                <a:gd name="connsiteX2" fmla="*/ 89630 w 3123775"/>
                <a:gd name="connsiteY2" fmla="*/ 749126 h 2228792"/>
                <a:gd name="connsiteX3" fmla="*/ 39754 w 3123775"/>
                <a:gd name="connsiteY3" fmla="*/ 333490 h 2228792"/>
                <a:gd name="connsiteX4" fmla="*/ 621644 w 3123775"/>
                <a:gd name="connsiteY4" fmla="*/ 25919 h 2228792"/>
                <a:gd name="connsiteX5" fmla="*/ 1120408 w 3123775"/>
                <a:gd name="connsiteY5" fmla="*/ 42545 h 2228792"/>
                <a:gd name="connsiteX6" fmla="*/ 1644110 w 3123775"/>
                <a:gd name="connsiteY6" fmla="*/ 250363 h 2228792"/>
                <a:gd name="connsiteX7" fmla="*/ 2383943 w 3123775"/>
                <a:gd name="connsiteY7" fmla="*/ 873817 h 2228792"/>
                <a:gd name="connsiteX8" fmla="*/ 3123775 w 3123775"/>
                <a:gd name="connsiteY8" fmla="*/ 1613650 h 2228792"/>
                <a:gd name="connsiteX0" fmla="*/ 1026532 w 3104713"/>
                <a:gd name="connsiteY0" fmla="*/ 2208394 h 2208394"/>
                <a:gd name="connsiteX1" fmla="*/ 378139 w 3104713"/>
                <a:gd name="connsiteY1" fmla="*/ 1435310 h 2208394"/>
                <a:gd name="connsiteX2" fmla="*/ 70568 w 3104713"/>
                <a:gd name="connsiteY2" fmla="*/ 728728 h 2208394"/>
                <a:gd name="connsiteX3" fmla="*/ 20692 w 3104713"/>
                <a:gd name="connsiteY3" fmla="*/ 313092 h 2208394"/>
                <a:gd name="connsiteX4" fmla="*/ 344887 w 3104713"/>
                <a:gd name="connsiteY4" fmla="*/ 38771 h 2208394"/>
                <a:gd name="connsiteX5" fmla="*/ 1101346 w 3104713"/>
                <a:gd name="connsiteY5" fmla="*/ 22147 h 2208394"/>
                <a:gd name="connsiteX6" fmla="*/ 1625048 w 3104713"/>
                <a:gd name="connsiteY6" fmla="*/ 229965 h 2208394"/>
                <a:gd name="connsiteX7" fmla="*/ 2364881 w 3104713"/>
                <a:gd name="connsiteY7" fmla="*/ 853419 h 2208394"/>
                <a:gd name="connsiteX8" fmla="*/ 3104713 w 3104713"/>
                <a:gd name="connsiteY8" fmla="*/ 1593252 h 2208394"/>
                <a:gd name="connsiteX0" fmla="*/ 1026532 w 3104713"/>
                <a:gd name="connsiteY0" fmla="*/ 2180498 h 2180498"/>
                <a:gd name="connsiteX1" fmla="*/ 378139 w 3104713"/>
                <a:gd name="connsiteY1" fmla="*/ 1407414 h 2180498"/>
                <a:gd name="connsiteX2" fmla="*/ 70568 w 3104713"/>
                <a:gd name="connsiteY2" fmla="*/ 700832 h 2180498"/>
                <a:gd name="connsiteX3" fmla="*/ 20692 w 3104713"/>
                <a:gd name="connsiteY3" fmla="*/ 285196 h 2180498"/>
                <a:gd name="connsiteX4" fmla="*/ 344887 w 3104713"/>
                <a:gd name="connsiteY4" fmla="*/ 10875 h 2180498"/>
                <a:gd name="connsiteX5" fmla="*/ 1051470 w 3104713"/>
                <a:gd name="connsiteY5" fmla="*/ 69066 h 2180498"/>
                <a:gd name="connsiteX6" fmla="*/ 1625048 w 3104713"/>
                <a:gd name="connsiteY6" fmla="*/ 202069 h 2180498"/>
                <a:gd name="connsiteX7" fmla="*/ 2364881 w 3104713"/>
                <a:gd name="connsiteY7" fmla="*/ 825523 h 2180498"/>
                <a:gd name="connsiteX8" fmla="*/ 3104713 w 3104713"/>
                <a:gd name="connsiteY8" fmla="*/ 1565356 h 2180498"/>
                <a:gd name="connsiteX0" fmla="*/ 1026532 w 3104713"/>
                <a:gd name="connsiteY0" fmla="*/ 2181117 h 2181117"/>
                <a:gd name="connsiteX1" fmla="*/ 378139 w 3104713"/>
                <a:gd name="connsiteY1" fmla="*/ 1408033 h 2181117"/>
                <a:gd name="connsiteX2" fmla="*/ 70568 w 3104713"/>
                <a:gd name="connsiteY2" fmla="*/ 701451 h 2181117"/>
                <a:gd name="connsiteX3" fmla="*/ 20692 w 3104713"/>
                <a:gd name="connsiteY3" fmla="*/ 285815 h 2181117"/>
                <a:gd name="connsiteX4" fmla="*/ 344887 w 3104713"/>
                <a:gd name="connsiteY4" fmla="*/ 11494 h 2181117"/>
                <a:gd name="connsiteX5" fmla="*/ 1051470 w 3104713"/>
                <a:gd name="connsiteY5" fmla="*/ 69685 h 2181117"/>
                <a:gd name="connsiteX6" fmla="*/ 1616735 w 3104713"/>
                <a:gd name="connsiteY6" fmla="*/ 235939 h 2181117"/>
                <a:gd name="connsiteX7" fmla="*/ 2364881 w 3104713"/>
                <a:gd name="connsiteY7" fmla="*/ 826142 h 2181117"/>
                <a:gd name="connsiteX8" fmla="*/ 3104713 w 3104713"/>
                <a:gd name="connsiteY8" fmla="*/ 1565975 h 2181117"/>
                <a:gd name="connsiteX0" fmla="*/ 1018422 w 3096603"/>
                <a:gd name="connsiteY0" fmla="*/ 2181117 h 2181117"/>
                <a:gd name="connsiteX1" fmla="*/ 370029 w 3096603"/>
                <a:gd name="connsiteY1" fmla="*/ 1408033 h 2181117"/>
                <a:gd name="connsiteX2" fmla="*/ 95709 w 3096603"/>
                <a:gd name="connsiteY2" fmla="*/ 792891 h 2181117"/>
                <a:gd name="connsiteX3" fmla="*/ 12582 w 3096603"/>
                <a:gd name="connsiteY3" fmla="*/ 285815 h 2181117"/>
                <a:gd name="connsiteX4" fmla="*/ 336777 w 3096603"/>
                <a:gd name="connsiteY4" fmla="*/ 11494 h 2181117"/>
                <a:gd name="connsiteX5" fmla="*/ 1043360 w 3096603"/>
                <a:gd name="connsiteY5" fmla="*/ 69685 h 2181117"/>
                <a:gd name="connsiteX6" fmla="*/ 1608625 w 3096603"/>
                <a:gd name="connsiteY6" fmla="*/ 235939 h 2181117"/>
                <a:gd name="connsiteX7" fmla="*/ 2356771 w 3096603"/>
                <a:gd name="connsiteY7" fmla="*/ 826142 h 2181117"/>
                <a:gd name="connsiteX8" fmla="*/ 3096603 w 3096603"/>
                <a:gd name="connsiteY8" fmla="*/ 1565975 h 2181117"/>
                <a:gd name="connsiteX0" fmla="*/ 1018422 w 3096603"/>
                <a:gd name="connsiteY0" fmla="*/ 2182744 h 2182744"/>
                <a:gd name="connsiteX1" fmla="*/ 370029 w 3096603"/>
                <a:gd name="connsiteY1" fmla="*/ 1409660 h 2182744"/>
                <a:gd name="connsiteX2" fmla="*/ 95709 w 3096603"/>
                <a:gd name="connsiteY2" fmla="*/ 794518 h 2182744"/>
                <a:gd name="connsiteX3" fmla="*/ 12582 w 3096603"/>
                <a:gd name="connsiteY3" fmla="*/ 287442 h 2182744"/>
                <a:gd name="connsiteX4" fmla="*/ 336777 w 3096603"/>
                <a:gd name="connsiteY4" fmla="*/ 13121 h 2182744"/>
                <a:gd name="connsiteX5" fmla="*/ 1043360 w 3096603"/>
                <a:gd name="connsiteY5" fmla="*/ 71312 h 2182744"/>
                <a:gd name="connsiteX6" fmla="*/ 1575374 w 3096603"/>
                <a:gd name="connsiteY6" fmla="*/ 312381 h 2182744"/>
                <a:gd name="connsiteX7" fmla="*/ 2356771 w 3096603"/>
                <a:gd name="connsiteY7" fmla="*/ 827769 h 2182744"/>
                <a:gd name="connsiteX8" fmla="*/ 3096603 w 3096603"/>
                <a:gd name="connsiteY8" fmla="*/ 1567602 h 2182744"/>
                <a:gd name="connsiteX0" fmla="*/ 1018422 w 3096603"/>
                <a:gd name="connsiteY0" fmla="*/ 2182744 h 2182744"/>
                <a:gd name="connsiteX1" fmla="*/ 370029 w 3096603"/>
                <a:gd name="connsiteY1" fmla="*/ 1409660 h 2182744"/>
                <a:gd name="connsiteX2" fmla="*/ 95709 w 3096603"/>
                <a:gd name="connsiteY2" fmla="*/ 794518 h 2182744"/>
                <a:gd name="connsiteX3" fmla="*/ 12582 w 3096603"/>
                <a:gd name="connsiteY3" fmla="*/ 287442 h 2182744"/>
                <a:gd name="connsiteX4" fmla="*/ 336777 w 3096603"/>
                <a:gd name="connsiteY4" fmla="*/ 13121 h 2182744"/>
                <a:gd name="connsiteX5" fmla="*/ 1043360 w 3096603"/>
                <a:gd name="connsiteY5" fmla="*/ 71312 h 2182744"/>
                <a:gd name="connsiteX6" fmla="*/ 1575374 w 3096603"/>
                <a:gd name="connsiteY6" fmla="*/ 312381 h 2182744"/>
                <a:gd name="connsiteX7" fmla="*/ 2265331 w 3096603"/>
                <a:gd name="connsiteY7" fmla="*/ 827769 h 2182744"/>
                <a:gd name="connsiteX8" fmla="*/ 3096603 w 3096603"/>
                <a:gd name="connsiteY8" fmla="*/ 1567602 h 218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6603" h="2182744">
                  <a:moveTo>
                    <a:pt x="1018422" y="2182744"/>
                  </a:moveTo>
                  <a:cubicBezTo>
                    <a:pt x="773889" y="1919507"/>
                    <a:pt x="523814" y="1641031"/>
                    <a:pt x="370029" y="1409660"/>
                  </a:cubicBezTo>
                  <a:cubicBezTo>
                    <a:pt x="216244" y="1178289"/>
                    <a:pt x="155283" y="981554"/>
                    <a:pt x="95709" y="794518"/>
                  </a:cubicBezTo>
                  <a:cubicBezTo>
                    <a:pt x="36135" y="607482"/>
                    <a:pt x="-27596" y="417675"/>
                    <a:pt x="12582" y="287442"/>
                  </a:cubicBezTo>
                  <a:cubicBezTo>
                    <a:pt x="52760" y="157209"/>
                    <a:pt x="164981" y="49143"/>
                    <a:pt x="336777" y="13121"/>
                  </a:cubicBezTo>
                  <a:cubicBezTo>
                    <a:pt x="508573" y="-22901"/>
                    <a:pt x="836927" y="21435"/>
                    <a:pt x="1043360" y="71312"/>
                  </a:cubicBezTo>
                  <a:cubicBezTo>
                    <a:pt x="1249793" y="121189"/>
                    <a:pt x="1371712" y="186305"/>
                    <a:pt x="1575374" y="312381"/>
                  </a:cubicBezTo>
                  <a:cubicBezTo>
                    <a:pt x="1779036" y="438457"/>
                    <a:pt x="2018720" y="600555"/>
                    <a:pt x="2265331" y="827769"/>
                  </a:cubicBezTo>
                  <a:cubicBezTo>
                    <a:pt x="2511942" y="1054983"/>
                    <a:pt x="2849992" y="1311292"/>
                    <a:pt x="3096603" y="1567602"/>
                  </a:cubicBez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A2198A-CF73-4846-9C40-2012BAA863E6}"/>
                </a:ext>
              </a:extLst>
            </p:cNvPr>
            <p:cNvSpPr/>
            <p:nvPr/>
          </p:nvSpPr>
          <p:spPr>
            <a:xfrm flipH="1">
              <a:off x="5910916" y="1612929"/>
              <a:ext cx="282633" cy="257694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26684C-5A53-481F-AA56-B5306A87A550}"/>
                </a:ext>
              </a:extLst>
            </p:cNvPr>
            <p:cNvSpPr/>
            <p:nvPr/>
          </p:nvSpPr>
          <p:spPr>
            <a:xfrm flipH="1">
              <a:off x="5940228" y="1695018"/>
              <a:ext cx="282633" cy="257694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B5F3D35-A965-4976-A961-D13C3C513A48}"/>
                </a:ext>
              </a:extLst>
            </p:cNvPr>
            <p:cNvSpPr/>
            <p:nvPr/>
          </p:nvSpPr>
          <p:spPr>
            <a:xfrm flipH="1">
              <a:off x="8537892" y="3633487"/>
              <a:ext cx="282633" cy="257694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48D1EC9-836A-4949-8417-BB27886EE390}"/>
                </a:ext>
              </a:extLst>
            </p:cNvPr>
            <p:cNvSpPr/>
            <p:nvPr/>
          </p:nvSpPr>
          <p:spPr>
            <a:xfrm flipH="1">
              <a:off x="8546350" y="3725444"/>
              <a:ext cx="287427" cy="286349"/>
            </a:xfrm>
            <a:custGeom>
              <a:avLst/>
              <a:gdLst>
                <a:gd name="connsiteX0" fmla="*/ 0 w 282633"/>
                <a:gd name="connsiteY0" fmla="*/ 0 h 257694"/>
                <a:gd name="connsiteX1" fmla="*/ 282633 w 282633"/>
                <a:gd name="connsiteY1" fmla="*/ 257694 h 25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633" h="257694">
                  <a:moveTo>
                    <a:pt x="0" y="0"/>
                  </a:moveTo>
                  <a:lnTo>
                    <a:pt x="282633" y="257694"/>
                  </a:ln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315C70E-EF0B-4C93-8A6A-4FA3570FB1D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971022" y="2233352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A892A9E-1156-4781-940C-DF9809DF6593}"/>
                </a:ext>
              </a:extLst>
            </p:cNvPr>
            <p:cNvCxnSpPr>
              <a:cxnSpLocks/>
            </p:cNvCxnSpPr>
            <p:nvPr/>
          </p:nvCxnSpPr>
          <p:spPr>
            <a:xfrm rot="21540000" flipH="1">
              <a:off x="5841951" y="2236123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A2AE1A8-5C39-4620-83A8-A0D4B59C7DC8}"/>
                </a:ext>
              </a:extLst>
            </p:cNvPr>
            <p:cNvCxnSpPr>
              <a:cxnSpLocks/>
            </p:cNvCxnSpPr>
            <p:nvPr/>
          </p:nvCxnSpPr>
          <p:spPr>
            <a:xfrm rot="21240000" flipH="1">
              <a:off x="5486112" y="2784766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50DF7C3-9361-43A1-B3B0-F13349B469BF}"/>
                </a:ext>
              </a:extLst>
            </p:cNvPr>
            <p:cNvCxnSpPr>
              <a:cxnSpLocks/>
            </p:cNvCxnSpPr>
            <p:nvPr/>
          </p:nvCxnSpPr>
          <p:spPr>
            <a:xfrm rot="10380000" flipH="1">
              <a:off x="5357041" y="2787537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BBC6D96-F4FC-44BA-AB73-C72BAACB3DA4}"/>
                </a:ext>
              </a:extLst>
            </p:cNvPr>
            <p:cNvCxnSpPr/>
            <p:nvPr/>
          </p:nvCxnSpPr>
          <p:spPr>
            <a:xfrm flipH="1">
              <a:off x="4768449" y="2637904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122E601-0CF7-4179-BD99-74D7514512BD}"/>
                </a:ext>
              </a:extLst>
            </p:cNvPr>
            <p:cNvCxnSpPr>
              <a:cxnSpLocks/>
            </p:cNvCxnSpPr>
            <p:nvPr/>
          </p:nvCxnSpPr>
          <p:spPr>
            <a:xfrm rot="10740000" flipH="1">
              <a:off x="4639378" y="2640675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D0BE5AA-B921-4DB3-9688-B5D55AA1D5F7}"/>
                </a:ext>
              </a:extLst>
            </p:cNvPr>
            <p:cNvCxnSpPr>
              <a:cxnSpLocks/>
            </p:cNvCxnSpPr>
            <p:nvPr/>
          </p:nvCxnSpPr>
          <p:spPr>
            <a:xfrm rot="11460000" flipH="1">
              <a:off x="2487993" y="2790307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309CB99-9116-4E89-9E9D-3278C656B74C}"/>
                </a:ext>
              </a:extLst>
            </p:cNvPr>
            <p:cNvCxnSpPr>
              <a:cxnSpLocks/>
            </p:cNvCxnSpPr>
            <p:nvPr/>
          </p:nvCxnSpPr>
          <p:spPr>
            <a:xfrm rot="600000" flipH="1">
              <a:off x="2358922" y="2793078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D8C6089-37BD-4059-911E-1EF1D0B3BD38}"/>
                </a:ext>
              </a:extLst>
            </p:cNvPr>
            <p:cNvCxnSpPr>
              <a:cxnSpLocks/>
            </p:cNvCxnSpPr>
            <p:nvPr/>
          </p:nvCxnSpPr>
          <p:spPr>
            <a:xfrm rot="900000" flipH="1">
              <a:off x="2052960" y="2726575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9BB0C40-F084-4618-A469-38AF4E8AB020}"/>
                </a:ext>
              </a:extLst>
            </p:cNvPr>
            <p:cNvCxnSpPr>
              <a:cxnSpLocks/>
            </p:cNvCxnSpPr>
            <p:nvPr/>
          </p:nvCxnSpPr>
          <p:spPr>
            <a:xfrm rot="11640000" flipH="1">
              <a:off x="1923889" y="2729346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85ED99-C8D2-4DC8-A360-E7B9DB57D9FF}"/>
                </a:ext>
              </a:extLst>
            </p:cNvPr>
            <p:cNvSpPr txBox="1"/>
            <p:nvPr/>
          </p:nvSpPr>
          <p:spPr>
            <a:xfrm flipH="1">
              <a:off x="8236646" y="5679237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EBEE574-F934-45D3-856B-692BC15DC066}"/>
                </a:ext>
              </a:extLst>
            </p:cNvPr>
            <p:cNvSpPr txBox="1"/>
            <p:nvPr/>
          </p:nvSpPr>
          <p:spPr>
            <a:xfrm flipH="1">
              <a:off x="-14366" y="5679237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96A73A-EEFB-4575-867C-DA94E6F5385E}"/>
                </a:ext>
              </a:extLst>
            </p:cNvPr>
            <p:cNvSpPr txBox="1"/>
            <p:nvPr/>
          </p:nvSpPr>
          <p:spPr>
            <a:xfrm flipH="1">
              <a:off x="2439227" y="5729003"/>
              <a:ext cx="101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>
                  <a:solidFill>
                    <a:srgbClr val="FF0000"/>
                  </a:solidFill>
                </a:rPr>
                <a:t>Longitudinal Section </a:t>
              </a:r>
              <a:r>
                <a:rPr lang="en-ZA" sz="1200" b="1" dirty="0">
                  <a:solidFill>
                    <a:srgbClr val="FF0000"/>
                  </a:solidFill>
                </a:rPr>
                <a:t>KL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772A732-7B21-4787-8019-7EA835ECB9BD}"/>
                </a:ext>
              </a:extLst>
            </p:cNvPr>
            <p:cNvCxnSpPr>
              <a:cxnSpLocks/>
            </p:cNvCxnSpPr>
            <p:nvPr/>
          </p:nvCxnSpPr>
          <p:spPr>
            <a:xfrm>
              <a:off x="2944877" y="5453063"/>
              <a:ext cx="0" cy="264486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49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BD7D52-B450-408D-BB79-43B8918F8D63}"/>
              </a:ext>
            </a:extLst>
          </p:cNvPr>
          <p:cNvGrpSpPr/>
          <p:nvPr/>
        </p:nvGrpSpPr>
        <p:grpSpPr>
          <a:xfrm>
            <a:off x="0" y="1406384"/>
            <a:ext cx="9104102" cy="4784283"/>
            <a:chOff x="0" y="1406384"/>
            <a:chExt cx="9104102" cy="4784283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915C72-0427-43E0-B3A3-E3F5B194E401}"/>
                </a:ext>
              </a:extLst>
            </p:cNvPr>
            <p:cNvSpPr/>
            <p:nvPr/>
          </p:nvSpPr>
          <p:spPr>
            <a:xfrm>
              <a:off x="5703092" y="4207669"/>
              <a:ext cx="2938463" cy="1247775"/>
            </a:xfrm>
            <a:custGeom>
              <a:avLst/>
              <a:gdLst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69119 w 2933700"/>
                <a:gd name="connsiteY7" fmla="*/ 1023937 h 1247775"/>
                <a:gd name="connsiteX8" fmla="*/ 223838 w 2933700"/>
                <a:gd name="connsiteY8" fmla="*/ 897731 h 1247775"/>
                <a:gd name="connsiteX9" fmla="*/ 50007 w 2933700"/>
                <a:gd name="connsiteY9" fmla="*/ 826294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69119 w 2933700"/>
                <a:gd name="connsiteY7" fmla="*/ 1023937 h 1247775"/>
                <a:gd name="connsiteX8" fmla="*/ 223838 w 2933700"/>
                <a:gd name="connsiteY8" fmla="*/ 897731 h 1247775"/>
                <a:gd name="connsiteX9" fmla="*/ 50007 w 2933700"/>
                <a:gd name="connsiteY9" fmla="*/ 8927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69119 w 2933700"/>
                <a:gd name="connsiteY7" fmla="*/ 1023937 h 1247775"/>
                <a:gd name="connsiteX8" fmla="*/ 173961 w 2933700"/>
                <a:gd name="connsiteY8" fmla="*/ 897731 h 1247775"/>
                <a:gd name="connsiteX9" fmla="*/ 50007 w 2933700"/>
                <a:gd name="connsiteY9" fmla="*/ 8927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173961 w 2933700"/>
                <a:gd name="connsiteY8" fmla="*/ 897731 h 1247775"/>
                <a:gd name="connsiteX9" fmla="*/ 50007 w 2933700"/>
                <a:gd name="connsiteY9" fmla="*/ 8927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352425 w 2933700"/>
                <a:gd name="connsiteY8" fmla="*/ 945356 h 1247775"/>
                <a:gd name="connsiteX9" fmla="*/ 173961 w 2933700"/>
                <a:gd name="connsiteY9" fmla="*/ 897731 h 1247775"/>
                <a:gd name="connsiteX10" fmla="*/ 50007 w 2933700"/>
                <a:gd name="connsiteY10" fmla="*/ 8927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352425 w 2933700"/>
                <a:gd name="connsiteY8" fmla="*/ 945356 h 1247775"/>
                <a:gd name="connsiteX9" fmla="*/ 173961 w 2933700"/>
                <a:gd name="connsiteY9" fmla="*/ 897731 h 1247775"/>
                <a:gd name="connsiteX10" fmla="*/ 50007 w 2933700"/>
                <a:gd name="connsiteY10" fmla="*/ 8927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352425 w 2933700"/>
                <a:gd name="connsiteY8" fmla="*/ 945356 h 1247775"/>
                <a:gd name="connsiteX9" fmla="*/ 173961 w 2933700"/>
                <a:gd name="connsiteY9" fmla="*/ 897731 h 1247775"/>
                <a:gd name="connsiteX10" fmla="*/ 50007 w 2933700"/>
                <a:gd name="connsiteY10" fmla="*/ 8927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73961 w 2933700"/>
                <a:gd name="connsiteY10" fmla="*/ 897731 h 1247775"/>
                <a:gd name="connsiteX11" fmla="*/ 50007 w 2933700"/>
                <a:gd name="connsiteY11" fmla="*/ 8927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73961 w 2933700"/>
                <a:gd name="connsiteY10" fmla="*/ 897731 h 1247775"/>
                <a:gd name="connsiteX11" fmla="*/ 50007 w 2933700"/>
                <a:gd name="connsiteY11" fmla="*/ 8927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73961 w 2933700"/>
                <a:gd name="connsiteY10" fmla="*/ 897731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621507 w 2933700"/>
                <a:gd name="connsiteY8" fmla="*/ 1042987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621507 w 2933700"/>
                <a:gd name="connsiteY8" fmla="*/ 1042987 h 1248930"/>
                <a:gd name="connsiteX9" fmla="*/ 352425 w 2933700"/>
                <a:gd name="connsiteY9" fmla="*/ 945356 h 1248930"/>
                <a:gd name="connsiteX10" fmla="*/ 181105 w 2933700"/>
                <a:gd name="connsiteY10" fmla="*/ 890587 h 1248930"/>
                <a:gd name="connsiteX11" fmla="*/ 45245 w 2933700"/>
                <a:gd name="connsiteY11" fmla="*/ 854696 h 1248930"/>
                <a:gd name="connsiteX12" fmla="*/ 21432 w 2933700"/>
                <a:gd name="connsiteY12" fmla="*/ 652462 h 1248930"/>
                <a:gd name="connsiteX13" fmla="*/ 7144 w 2933700"/>
                <a:gd name="connsiteY13" fmla="*/ 395287 h 1248930"/>
                <a:gd name="connsiteX14" fmla="*/ 4763 w 2933700"/>
                <a:gd name="connsiteY14" fmla="*/ 157162 h 1248930"/>
                <a:gd name="connsiteX15" fmla="*/ 0 w 2933700"/>
                <a:gd name="connsiteY15" fmla="*/ 0 h 1248930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742950 w 2933700"/>
                <a:gd name="connsiteY8" fmla="*/ 1147761 h 1248930"/>
                <a:gd name="connsiteX9" fmla="*/ 621507 w 2933700"/>
                <a:gd name="connsiteY9" fmla="*/ 1042987 h 1248930"/>
                <a:gd name="connsiteX10" fmla="*/ 352425 w 2933700"/>
                <a:gd name="connsiteY10" fmla="*/ 945356 h 1248930"/>
                <a:gd name="connsiteX11" fmla="*/ 181105 w 2933700"/>
                <a:gd name="connsiteY11" fmla="*/ 890587 h 1248930"/>
                <a:gd name="connsiteX12" fmla="*/ 45245 w 2933700"/>
                <a:gd name="connsiteY12" fmla="*/ 854696 h 1248930"/>
                <a:gd name="connsiteX13" fmla="*/ 21432 w 2933700"/>
                <a:gd name="connsiteY13" fmla="*/ 652462 h 1248930"/>
                <a:gd name="connsiteX14" fmla="*/ 7144 w 2933700"/>
                <a:gd name="connsiteY14" fmla="*/ 395287 h 1248930"/>
                <a:gd name="connsiteX15" fmla="*/ 4763 w 2933700"/>
                <a:gd name="connsiteY15" fmla="*/ 157162 h 1248930"/>
                <a:gd name="connsiteX16" fmla="*/ 0 w 2933700"/>
                <a:gd name="connsiteY16" fmla="*/ 0 h 1248930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742950 w 2933700"/>
                <a:gd name="connsiteY8" fmla="*/ 1147761 h 1248930"/>
                <a:gd name="connsiteX9" fmla="*/ 621507 w 2933700"/>
                <a:gd name="connsiteY9" fmla="*/ 1042987 h 1248930"/>
                <a:gd name="connsiteX10" fmla="*/ 352425 w 2933700"/>
                <a:gd name="connsiteY10" fmla="*/ 945356 h 1248930"/>
                <a:gd name="connsiteX11" fmla="*/ 181105 w 2933700"/>
                <a:gd name="connsiteY11" fmla="*/ 890587 h 1248930"/>
                <a:gd name="connsiteX12" fmla="*/ 45245 w 2933700"/>
                <a:gd name="connsiteY12" fmla="*/ 854696 h 1248930"/>
                <a:gd name="connsiteX13" fmla="*/ 21432 w 2933700"/>
                <a:gd name="connsiteY13" fmla="*/ 652462 h 1248930"/>
                <a:gd name="connsiteX14" fmla="*/ 7144 w 2933700"/>
                <a:gd name="connsiteY14" fmla="*/ 395287 h 1248930"/>
                <a:gd name="connsiteX15" fmla="*/ 4763 w 2933700"/>
                <a:gd name="connsiteY15" fmla="*/ 157162 h 1248930"/>
                <a:gd name="connsiteX16" fmla="*/ 0 w 2933700"/>
                <a:gd name="connsiteY16" fmla="*/ 0 h 1248930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764381 w 2933700"/>
                <a:gd name="connsiteY8" fmla="*/ 1147761 h 1248930"/>
                <a:gd name="connsiteX9" fmla="*/ 621507 w 2933700"/>
                <a:gd name="connsiteY9" fmla="*/ 1042987 h 1248930"/>
                <a:gd name="connsiteX10" fmla="*/ 352425 w 2933700"/>
                <a:gd name="connsiteY10" fmla="*/ 945356 h 1248930"/>
                <a:gd name="connsiteX11" fmla="*/ 181105 w 2933700"/>
                <a:gd name="connsiteY11" fmla="*/ 890587 h 1248930"/>
                <a:gd name="connsiteX12" fmla="*/ 45245 w 2933700"/>
                <a:gd name="connsiteY12" fmla="*/ 854696 h 1248930"/>
                <a:gd name="connsiteX13" fmla="*/ 21432 w 2933700"/>
                <a:gd name="connsiteY13" fmla="*/ 652462 h 1248930"/>
                <a:gd name="connsiteX14" fmla="*/ 7144 w 2933700"/>
                <a:gd name="connsiteY14" fmla="*/ 395287 h 1248930"/>
                <a:gd name="connsiteX15" fmla="*/ 4763 w 2933700"/>
                <a:gd name="connsiteY15" fmla="*/ 157162 h 1248930"/>
                <a:gd name="connsiteX16" fmla="*/ 0 w 2933700"/>
                <a:gd name="connsiteY16" fmla="*/ 0 h 1248930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64381 w 2933700"/>
                <a:gd name="connsiteY7" fmla="*/ 1147761 h 1247775"/>
                <a:gd name="connsiteX8" fmla="*/ 621507 w 2933700"/>
                <a:gd name="connsiteY8" fmla="*/ 1042987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847508 w 2933700"/>
                <a:gd name="connsiteY7" fmla="*/ 1156074 h 1247775"/>
                <a:gd name="connsiteX8" fmla="*/ 621507 w 2933700"/>
                <a:gd name="connsiteY8" fmla="*/ 1042987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621507 w 2933700"/>
                <a:gd name="connsiteY7" fmla="*/ 1042987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895827 w 2933700"/>
                <a:gd name="connsiteY7" fmla="*/ 1184304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895827 w 2933700"/>
                <a:gd name="connsiteY6" fmla="*/ 1184304 h 1247775"/>
                <a:gd name="connsiteX7" fmla="*/ 352425 w 2933700"/>
                <a:gd name="connsiteY7" fmla="*/ 945356 h 1247775"/>
                <a:gd name="connsiteX8" fmla="*/ 181105 w 2933700"/>
                <a:gd name="connsiteY8" fmla="*/ 890587 h 1247775"/>
                <a:gd name="connsiteX9" fmla="*/ 45245 w 2933700"/>
                <a:gd name="connsiteY9" fmla="*/ 8546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352425 w 2933700"/>
                <a:gd name="connsiteY7" fmla="*/ 945356 h 1247775"/>
                <a:gd name="connsiteX8" fmla="*/ 181105 w 2933700"/>
                <a:gd name="connsiteY8" fmla="*/ 890587 h 1247775"/>
                <a:gd name="connsiteX9" fmla="*/ 45245 w 2933700"/>
                <a:gd name="connsiteY9" fmla="*/ 8546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21544 w 2933700"/>
                <a:gd name="connsiteY8" fmla="*/ 1121569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21544 w 2933700"/>
                <a:gd name="connsiteY8" fmla="*/ 1121569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04913 w 2933700"/>
                <a:gd name="connsiteY2" fmla="*/ 452437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04913 w 2933700"/>
                <a:gd name="connsiteY2" fmla="*/ 452437 h 1247775"/>
                <a:gd name="connsiteX3" fmla="*/ 2259807 w 2933700"/>
                <a:gd name="connsiteY3" fmla="*/ 831056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04913 w 2933700"/>
                <a:gd name="connsiteY2" fmla="*/ 452437 h 1247775"/>
                <a:gd name="connsiteX3" fmla="*/ 2259807 w 2933700"/>
                <a:gd name="connsiteY3" fmla="*/ 831056 h 1247775"/>
                <a:gd name="connsiteX4" fmla="*/ 2926557 w 2933700"/>
                <a:gd name="connsiteY4" fmla="*/ 1004888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209676 w 2938463"/>
                <a:gd name="connsiteY2" fmla="*/ 45243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81101 w 2938463"/>
                <a:gd name="connsiteY2" fmla="*/ 49053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90626 w 2938463"/>
                <a:gd name="connsiteY2" fmla="*/ 47148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90626 w 2938463"/>
                <a:gd name="connsiteY2" fmla="*/ 47148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90626 w 2938463"/>
                <a:gd name="connsiteY2" fmla="*/ 47148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212057 w 2938463"/>
                <a:gd name="connsiteY2" fmla="*/ 445293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38463" h="1247775">
                  <a:moveTo>
                    <a:pt x="0" y="33337"/>
                  </a:moveTo>
                  <a:lnTo>
                    <a:pt x="4763" y="0"/>
                  </a:lnTo>
                  <a:lnTo>
                    <a:pt x="1212057" y="445293"/>
                  </a:lnTo>
                  <a:cubicBezTo>
                    <a:pt x="1593850" y="553242"/>
                    <a:pt x="1906589" y="711200"/>
                    <a:pt x="2264570" y="831056"/>
                  </a:cubicBezTo>
                  <a:lnTo>
                    <a:pt x="2931320" y="1004888"/>
                  </a:lnTo>
                  <a:cubicBezTo>
                    <a:pt x="2932907" y="1090613"/>
                    <a:pt x="2936876" y="1162050"/>
                    <a:pt x="2938463" y="1247775"/>
                  </a:cubicBezTo>
                  <a:lnTo>
                    <a:pt x="1264921" y="1239072"/>
                  </a:lnTo>
                  <a:lnTo>
                    <a:pt x="1183482" y="1212056"/>
                  </a:lnTo>
                  <a:cubicBezTo>
                    <a:pt x="1127046" y="1192472"/>
                    <a:pt x="1061642" y="1180306"/>
                    <a:pt x="923926" y="1135856"/>
                  </a:cubicBezTo>
                  <a:cubicBezTo>
                    <a:pt x="786210" y="1091406"/>
                    <a:pt x="480198" y="986234"/>
                    <a:pt x="357188" y="945356"/>
                  </a:cubicBezTo>
                  <a:cubicBezTo>
                    <a:pt x="234178" y="904478"/>
                    <a:pt x="236271" y="899347"/>
                    <a:pt x="185868" y="890587"/>
                  </a:cubicBezTo>
                  <a:lnTo>
                    <a:pt x="50008" y="854696"/>
                  </a:lnTo>
                  <a:lnTo>
                    <a:pt x="26195" y="652462"/>
                  </a:lnTo>
                  <a:lnTo>
                    <a:pt x="11907" y="395287"/>
                  </a:lnTo>
                  <a:cubicBezTo>
                    <a:pt x="11113" y="315912"/>
                    <a:pt x="10320" y="236537"/>
                    <a:pt x="9526" y="157162"/>
                  </a:cubicBezTo>
                  <a:lnTo>
                    <a:pt x="0" y="33337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BD9A11-428C-41D4-8CCE-D3D76FE903F3}"/>
                </a:ext>
              </a:extLst>
            </p:cNvPr>
            <p:cNvSpPr/>
            <p:nvPr/>
          </p:nvSpPr>
          <p:spPr>
            <a:xfrm>
              <a:off x="5748338" y="5014913"/>
              <a:ext cx="1333500" cy="438150"/>
            </a:xfrm>
            <a:custGeom>
              <a:avLst/>
              <a:gdLst>
                <a:gd name="connsiteX0" fmla="*/ 0 w 1333500"/>
                <a:gd name="connsiteY0" fmla="*/ 0 h 438150"/>
                <a:gd name="connsiteX1" fmla="*/ 483393 w 1333500"/>
                <a:gd name="connsiteY1" fmla="*/ 133350 h 438150"/>
                <a:gd name="connsiteX2" fmla="*/ 1333500 w 1333500"/>
                <a:gd name="connsiteY2" fmla="*/ 438150 h 438150"/>
                <a:gd name="connsiteX3" fmla="*/ 90487 w 1333500"/>
                <a:gd name="connsiteY3" fmla="*/ 421481 h 438150"/>
                <a:gd name="connsiteX4" fmla="*/ 35718 w 1333500"/>
                <a:gd name="connsiteY4" fmla="*/ 190500 h 438150"/>
                <a:gd name="connsiteX5" fmla="*/ 0 w 1333500"/>
                <a:gd name="connsiteY5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438150">
                  <a:moveTo>
                    <a:pt x="0" y="0"/>
                  </a:moveTo>
                  <a:lnTo>
                    <a:pt x="483393" y="133350"/>
                  </a:lnTo>
                  <a:lnTo>
                    <a:pt x="1333500" y="438150"/>
                  </a:lnTo>
                  <a:lnTo>
                    <a:pt x="90487" y="421481"/>
                  </a:lnTo>
                  <a:lnTo>
                    <a:pt x="35718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AD2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9DA45-789D-4F19-B91C-1DF9393AD4C1}"/>
                </a:ext>
              </a:extLst>
            </p:cNvPr>
            <p:cNvSpPr/>
            <p:nvPr/>
          </p:nvSpPr>
          <p:spPr>
            <a:xfrm>
              <a:off x="5700713" y="4083844"/>
              <a:ext cx="2940843" cy="1138237"/>
            </a:xfrm>
            <a:custGeom>
              <a:avLst/>
              <a:gdLst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3893 w 2940843"/>
                <a:gd name="connsiteY12" fmla="*/ 383381 h 1138237"/>
                <a:gd name="connsiteX13" fmla="*/ 278606 w 2940843"/>
                <a:gd name="connsiteY13" fmla="*/ 235744 h 1138237"/>
                <a:gd name="connsiteX14" fmla="*/ 14287 w 2940843"/>
                <a:gd name="connsiteY14" fmla="*/ 13335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3893 w 2940843"/>
                <a:gd name="connsiteY12" fmla="*/ 383381 h 1138237"/>
                <a:gd name="connsiteX13" fmla="*/ 278606 w 2940843"/>
                <a:gd name="connsiteY13" fmla="*/ 235744 h 1138237"/>
                <a:gd name="connsiteX14" fmla="*/ 2381 w 2940843"/>
                <a:gd name="connsiteY14" fmla="*/ 15240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3893 w 2940843"/>
                <a:gd name="connsiteY12" fmla="*/ 383381 h 1138237"/>
                <a:gd name="connsiteX13" fmla="*/ 276225 w 2940843"/>
                <a:gd name="connsiteY13" fmla="*/ 252413 h 1138237"/>
                <a:gd name="connsiteX14" fmla="*/ 2381 w 2940843"/>
                <a:gd name="connsiteY14" fmla="*/ 15240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1512 w 2940843"/>
                <a:gd name="connsiteY12" fmla="*/ 392906 h 1138237"/>
                <a:gd name="connsiteX13" fmla="*/ 276225 w 2940843"/>
                <a:gd name="connsiteY13" fmla="*/ 252413 h 1138237"/>
                <a:gd name="connsiteX14" fmla="*/ 2381 w 2940843"/>
                <a:gd name="connsiteY14" fmla="*/ 15240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671512 w 2940843"/>
                <a:gd name="connsiteY11" fmla="*/ 392906 h 1138237"/>
                <a:gd name="connsiteX12" fmla="*/ 276225 w 2940843"/>
                <a:gd name="connsiteY12" fmla="*/ 252413 h 1138237"/>
                <a:gd name="connsiteX13" fmla="*/ 2381 w 2940843"/>
                <a:gd name="connsiteY13" fmla="*/ 152400 h 1138237"/>
                <a:gd name="connsiteX14" fmla="*/ 0 w 2940843"/>
                <a:gd name="connsiteY14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43000 w 2940843"/>
                <a:gd name="connsiteY9" fmla="*/ 564356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50143 w 2940843"/>
                <a:gd name="connsiteY9" fmla="*/ 590550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678781 w 2940843"/>
                <a:gd name="connsiteY8" fmla="*/ 776287 h 1138237"/>
                <a:gd name="connsiteX9" fmla="*/ 1150143 w 2940843"/>
                <a:gd name="connsiteY9" fmla="*/ 590550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678781 w 2940843"/>
                <a:gd name="connsiteY8" fmla="*/ 776287 h 1138237"/>
                <a:gd name="connsiteX9" fmla="*/ 1166812 w 2940843"/>
                <a:gd name="connsiteY9" fmla="*/ 581025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174081 w 2940843"/>
                <a:gd name="connsiteY7" fmla="*/ 942975 h 1138237"/>
                <a:gd name="connsiteX8" fmla="*/ 1678781 w 2940843"/>
                <a:gd name="connsiteY8" fmla="*/ 776287 h 1138237"/>
                <a:gd name="connsiteX9" fmla="*/ 1166812 w 2940843"/>
                <a:gd name="connsiteY9" fmla="*/ 581025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16968 w 2940843"/>
                <a:gd name="connsiteY5" fmla="*/ 1019175 h 1138237"/>
                <a:gd name="connsiteX6" fmla="*/ 2174081 w 2940843"/>
                <a:gd name="connsiteY6" fmla="*/ 942975 h 1138237"/>
                <a:gd name="connsiteX7" fmla="*/ 1678781 w 2940843"/>
                <a:gd name="connsiteY7" fmla="*/ 776287 h 1138237"/>
                <a:gd name="connsiteX8" fmla="*/ 1166812 w 2940843"/>
                <a:gd name="connsiteY8" fmla="*/ 581025 h 1138237"/>
                <a:gd name="connsiteX9" fmla="*/ 671512 w 2940843"/>
                <a:gd name="connsiteY9" fmla="*/ 392906 h 1138237"/>
                <a:gd name="connsiteX10" fmla="*/ 276225 w 2940843"/>
                <a:gd name="connsiteY10" fmla="*/ 252413 h 1138237"/>
                <a:gd name="connsiteX11" fmla="*/ 2381 w 2940843"/>
                <a:gd name="connsiteY11" fmla="*/ 152400 h 1138237"/>
                <a:gd name="connsiteX12" fmla="*/ 0 w 2940843"/>
                <a:gd name="connsiteY12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416968 w 2940843"/>
                <a:gd name="connsiteY5" fmla="*/ 1019175 h 1138237"/>
                <a:gd name="connsiteX6" fmla="*/ 2174081 w 2940843"/>
                <a:gd name="connsiteY6" fmla="*/ 942975 h 1138237"/>
                <a:gd name="connsiteX7" fmla="*/ 1678781 w 2940843"/>
                <a:gd name="connsiteY7" fmla="*/ 776287 h 1138237"/>
                <a:gd name="connsiteX8" fmla="*/ 1166812 w 2940843"/>
                <a:gd name="connsiteY8" fmla="*/ 581025 h 1138237"/>
                <a:gd name="connsiteX9" fmla="*/ 671512 w 2940843"/>
                <a:gd name="connsiteY9" fmla="*/ 392906 h 1138237"/>
                <a:gd name="connsiteX10" fmla="*/ 276225 w 2940843"/>
                <a:gd name="connsiteY10" fmla="*/ 252413 h 1138237"/>
                <a:gd name="connsiteX11" fmla="*/ 2381 w 2940843"/>
                <a:gd name="connsiteY11" fmla="*/ 152400 h 1138237"/>
                <a:gd name="connsiteX12" fmla="*/ 0 w 2940843"/>
                <a:gd name="connsiteY12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416968 w 2940843"/>
                <a:gd name="connsiteY5" fmla="*/ 1019175 h 1138237"/>
                <a:gd name="connsiteX6" fmla="*/ 2174081 w 2940843"/>
                <a:gd name="connsiteY6" fmla="*/ 942975 h 1138237"/>
                <a:gd name="connsiteX7" fmla="*/ 1678781 w 2940843"/>
                <a:gd name="connsiteY7" fmla="*/ 776287 h 1138237"/>
                <a:gd name="connsiteX8" fmla="*/ 1166812 w 2940843"/>
                <a:gd name="connsiteY8" fmla="*/ 581025 h 1138237"/>
                <a:gd name="connsiteX9" fmla="*/ 671512 w 2940843"/>
                <a:gd name="connsiteY9" fmla="*/ 392906 h 1138237"/>
                <a:gd name="connsiteX10" fmla="*/ 276225 w 2940843"/>
                <a:gd name="connsiteY10" fmla="*/ 252413 h 1138237"/>
                <a:gd name="connsiteX11" fmla="*/ 2381 w 2940843"/>
                <a:gd name="connsiteY11" fmla="*/ 152400 h 1138237"/>
                <a:gd name="connsiteX12" fmla="*/ 0 w 2940843"/>
                <a:gd name="connsiteY12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605088 w 2940843"/>
                <a:gd name="connsiteY4" fmla="*/ 1066800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40843" h="1138237">
                  <a:moveTo>
                    <a:pt x="0" y="0"/>
                  </a:moveTo>
                  <a:lnTo>
                    <a:pt x="2940843" y="1028700"/>
                  </a:lnTo>
                  <a:lnTo>
                    <a:pt x="2936081" y="1138237"/>
                  </a:lnTo>
                  <a:lnTo>
                    <a:pt x="2886074" y="1128713"/>
                  </a:lnTo>
                  <a:lnTo>
                    <a:pt x="2605088" y="1066800"/>
                  </a:lnTo>
                  <a:cubicBezTo>
                    <a:pt x="2486423" y="1035844"/>
                    <a:pt x="2328465" y="991394"/>
                    <a:pt x="2174081" y="942975"/>
                  </a:cubicBezTo>
                  <a:cubicBezTo>
                    <a:pt x="2019697" y="894556"/>
                    <a:pt x="1843881" y="831850"/>
                    <a:pt x="1678781" y="776287"/>
                  </a:cubicBezTo>
                  <a:cubicBezTo>
                    <a:pt x="1510903" y="715962"/>
                    <a:pt x="1334690" y="644922"/>
                    <a:pt x="1166812" y="581025"/>
                  </a:cubicBezTo>
                  <a:lnTo>
                    <a:pt x="671512" y="392906"/>
                  </a:lnTo>
                  <a:cubicBezTo>
                    <a:pt x="523081" y="338137"/>
                    <a:pt x="387747" y="292497"/>
                    <a:pt x="276225" y="252413"/>
                  </a:cubicBezTo>
                  <a:cubicBezTo>
                    <a:pt x="164703" y="212329"/>
                    <a:pt x="48419" y="194469"/>
                    <a:pt x="2381" y="152400"/>
                  </a:cubicBezTo>
                  <a:cubicBezTo>
                    <a:pt x="1587" y="101600"/>
                    <a:pt x="794" y="50800"/>
                    <a:pt x="0" y="0"/>
                  </a:cubicBezTo>
                  <a:close/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090ABF4-1769-442F-829A-ABCF4D61A50B}"/>
                </a:ext>
              </a:extLst>
            </p:cNvPr>
            <p:cNvSpPr/>
            <p:nvPr/>
          </p:nvSpPr>
          <p:spPr>
            <a:xfrm>
              <a:off x="5686425" y="3719514"/>
              <a:ext cx="2957513" cy="1426368"/>
            </a:xfrm>
            <a:custGeom>
              <a:avLst/>
              <a:gdLst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40669 w 2957513"/>
                <a:gd name="connsiteY9" fmla="*/ 888206 h 1350168"/>
                <a:gd name="connsiteX10" fmla="*/ 1509713 w 2957513"/>
                <a:gd name="connsiteY10" fmla="*/ 871537 h 1350168"/>
                <a:gd name="connsiteX11" fmla="*/ 1504950 w 2957513"/>
                <a:gd name="connsiteY11" fmla="*/ 864393 h 1350168"/>
                <a:gd name="connsiteX12" fmla="*/ 762000 w 2957513"/>
                <a:gd name="connsiteY12" fmla="*/ 573881 h 1350168"/>
                <a:gd name="connsiteX13" fmla="*/ 28575 w 2957513"/>
                <a:gd name="connsiteY13" fmla="*/ 411956 h 1350168"/>
                <a:gd name="connsiteX14" fmla="*/ 0 w 2957513"/>
                <a:gd name="connsiteY14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40669 w 2957513"/>
                <a:gd name="connsiteY9" fmla="*/ 888206 h 1350168"/>
                <a:gd name="connsiteX10" fmla="*/ 1509713 w 2957513"/>
                <a:gd name="connsiteY10" fmla="*/ 871537 h 1350168"/>
                <a:gd name="connsiteX11" fmla="*/ 1504950 w 2957513"/>
                <a:gd name="connsiteY11" fmla="*/ 864393 h 1350168"/>
                <a:gd name="connsiteX12" fmla="*/ 735806 w 2957513"/>
                <a:gd name="connsiteY12" fmla="*/ 661987 h 1350168"/>
                <a:gd name="connsiteX13" fmla="*/ 28575 w 2957513"/>
                <a:gd name="connsiteY13" fmla="*/ 411956 h 1350168"/>
                <a:gd name="connsiteX14" fmla="*/ 0 w 2957513"/>
                <a:gd name="connsiteY14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40669 w 2957513"/>
                <a:gd name="connsiteY9" fmla="*/ 888206 h 1350168"/>
                <a:gd name="connsiteX10" fmla="*/ 1509713 w 2957513"/>
                <a:gd name="connsiteY10" fmla="*/ 871537 h 1350168"/>
                <a:gd name="connsiteX11" fmla="*/ 735806 w 2957513"/>
                <a:gd name="connsiteY11" fmla="*/ 661987 h 1350168"/>
                <a:gd name="connsiteX12" fmla="*/ 28575 w 2957513"/>
                <a:gd name="connsiteY12" fmla="*/ 411956 h 1350168"/>
                <a:gd name="connsiteX13" fmla="*/ 0 w 2957513"/>
                <a:gd name="connsiteY13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09713 w 2957513"/>
                <a:gd name="connsiteY9" fmla="*/ 871537 h 1350168"/>
                <a:gd name="connsiteX10" fmla="*/ 735806 w 2957513"/>
                <a:gd name="connsiteY10" fmla="*/ 661987 h 1350168"/>
                <a:gd name="connsiteX11" fmla="*/ 28575 w 2957513"/>
                <a:gd name="connsiteY11" fmla="*/ 411956 h 1350168"/>
                <a:gd name="connsiteX12" fmla="*/ 0 w 2957513"/>
                <a:gd name="connsiteY12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09713 w 2957513"/>
                <a:gd name="connsiteY9" fmla="*/ 926305 h 1350168"/>
                <a:gd name="connsiteX10" fmla="*/ 735806 w 2957513"/>
                <a:gd name="connsiteY10" fmla="*/ 661987 h 1350168"/>
                <a:gd name="connsiteX11" fmla="*/ 28575 w 2957513"/>
                <a:gd name="connsiteY11" fmla="*/ 411956 h 1350168"/>
                <a:gd name="connsiteX12" fmla="*/ 0 w 2957513"/>
                <a:gd name="connsiteY12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1509713 w 2957513"/>
                <a:gd name="connsiteY8" fmla="*/ 926305 h 1350168"/>
                <a:gd name="connsiteX9" fmla="*/ 735806 w 2957513"/>
                <a:gd name="connsiteY9" fmla="*/ 661987 h 1350168"/>
                <a:gd name="connsiteX10" fmla="*/ 28575 w 2957513"/>
                <a:gd name="connsiteY10" fmla="*/ 411956 h 1350168"/>
                <a:gd name="connsiteX11" fmla="*/ 0 w 2957513"/>
                <a:gd name="connsiteY11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1509713 w 2957513"/>
                <a:gd name="connsiteY6" fmla="*/ 926305 h 1350168"/>
                <a:gd name="connsiteX7" fmla="*/ 735806 w 2957513"/>
                <a:gd name="connsiteY7" fmla="*/ 661987 h 1350168"/>
                <a:gd name="connsiteX8" fmla="*/ 28575 w 2957513"/>
                <a:gd name="connsiteY8" fmla="*/ 411956 h 1350168"/>
                <a:gd name="connsiteX9" fmla="*/ 0 w 2957513"/>
                <a:gd name="connsiteY9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16756 w 2957513"/>
                <a:gd name="connsiteY8" fmla="*/ 695325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495426 w 2957513"/>
                <a:gd name="connsiteY7" fmla="*/ 978692 h 1350168"/>
                <a:gd name="connsiteX8" fmla="*/ 716756 w 2957513"/>
                <a:gd name="connsiteY8" fmla="*/ 695325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83631 w 2957513"/>
                <a:gd name="connsiteY6" fmla="*/ 1240631 h 1350168"/>
                <a:gd name="connsiteX7" fmla="*/ 1495426 w 2957513"/>
                <a:gd name="connsiteY7" fmla="*/ 978692 h 1350168"/>
                <a:gd name="connsiteX8" fmla="*/ 716756 w 2957513"/>
                <a:gd name="connsiteY8" fmla="*/ 695325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76362"/>
                <a:gd name="connsiteX1" fmla="*/ 909638 w 2957513"/>
                <a:gd name="connsiteY1" fmla="*/ 335756 h 1376362"/>
                <a:gd name="connsiteX2" fmla="*/ 2386013 w 2957513"/>
                <a:gd name="connsiteY2" fmla="*/ 847725 h 1376362"/>
                <a:gd name="connsiteX3" fmla="*/ 2957513 w 2957513"/>
                <a:gd name="connsiteY3" fmla="*/ 1031081 h 1376362"/>
                <a:gd name="connsiteX4" fmla="*/ 2950369 w 2957513"/>
                <a:gd name="connsiteY4" fmla="*/ 1350168 h 1376362"/>
                <a:gd name="connsiteX5" fmla="*/ 2912269 w 2957513"/>
                <a:gd name="connsiteY5" fmla="*/ 1376362 h 1376362"/>
                <a:gd name="connsiteX6" fmla="*/ 2383631 w 2957513"/>
                <a:gd name="connsiteY6" fmla="*/ 1240631 h 1376362"/>
                <a:gd name="connsiteX7" fmla="*/ 1495426 w 2957513"/>
                <a:gd name="connsiteY7" fmla="*/ 978692 h 1376362"/>
                <a:gd name="connsiteX8" fmla="*/ 716756 w 2957513"/>
                <a:gd name="connsiteY8" fmla="*/ 695325 h 1376362"/>
                <a:gd name="connsiteX9" fmla="*/ 11906 w 2957513"/>
                <a:gd name="connsiteY9" fmla="*/ 421481 h 1376362"/>
                <a:gd name="connsiteX10" fmla="*/ 0 w 2957513"/>
                <a:gd name="connsiteY10" fmla="*/ 0 h 1376362"/>
                <a:gd name="connsiteX0" fmla="*/ 0 w 2957513"/>
                <a:gd name="connsiteY0" fmla="*/ 0 h 1378743"/>
                <a:gd name="connsiteX1" fmla="*/ 909638 w 2957513"/>
                <a:gd name="connsiteY1" fmla="*/ 335756 h 1378743"/>
                <a:gd name="connsiteX2" fmla="*/ 2386013 w 2957513"/>
                <a:gd name="connsiteY2" fmla="*/ 847725 h 1378743"/>
                <a:gd name="connsiteX3" fmla="*/ 2957513 w 2957513"/>
                <a:gd name="connsiteY3" fmla="*/ 1031081 h 1378743"/>
                <a:gd name="connsiteX4" fmla="*/ 2957513 w 2957513"/>
                <a:gd name="connsiteY4" fmla="*/ 1378743 h 1378743"/>
                <a:gd name="connsiteX5" fmla="*/ 2912269 w 2957513"/>
                <a:gd name="connsiteY5" fmla="*/ 1376362 h 1378743"/>
                <a:gd name="connsiteX6" fmla="*/ 2383631 w 2957513"/>
                <a:gd name="connsiteY6" fmla="*/ 1240631 h 1378743"/>
                <a:gd name="connsiteX7" fmla="*/ 1495426 w 2957513"/>
                <a:gd name="connsiteY7" fmla="*/ 978692 h 1378743"/>
                <a:gd name="connsiteX8" fmla="*/ 716756 w 2957513"/>
                <a:gd name="connsiteY8" fmla="*/ 695325 h 1378743"/>
                <a:gd name="connsiteX9" fmla="*/ 11906 w 2957513"/>
                <a:gd name="connsiteY9" fmla="*/ 421481 h 1378743"/>
                <a:gd name="connsiteX10" fmla="*/ 0 w 2957513"/>
                <a:gd name="connsiteY10" fmla="*/ 0 h 1378743"/>
                <a:gd name="connsiteX0" fmla="*/ 0 w 2957513"/>
                <a:gd name="connsiteY0" fmla="*/ 0 h 1378743"/>
                <a:gd name="connsiteX1" fmla="*/ 909638 w 2957513"/>
                <a:gd name="connsiteY1" fmla="*/ 335756 h 1378743"/>
                <a:gd name="connsiteX2" fmla="*/ 2386013 w 2957513"/>
                <a:gd name="connsiteY2" fmla="*/ 847725 h 1378743"/>
                <a:gd name="connsiteX3" fmla="*/ 2957513 w 2957513"/>
                <a:gd name="connsiteY3" fmla="*/ 1031081 h 1378743"/>
                <a:gd name="connsiteX4" fmla="*/ 2957513 w 2957513"/>
                <a:gd name="connsiteY4" fmla="*/ 1378743 h 1378743"/>
                <a:gd name="connsiteX5" fmla="*/ 2912269 w 2957513"/>
                <a:gd name="connsiteY5" fmla="*/ 1376362 h 1378743"/>
                <a:gd name="connsiteX6" fmla="*/ 2383631 w 2957513"/>
                <a:gd name="connsiteY6" fmla="*/ 1240631 h 1378743"/>
                <a:gd name="connsiteX7" fmla="*/ 1502570 w 2957513"/>
                <a:gd name="connsiteY7" fmla="*/ 976311 h 1378743"/>
                <a:gd name="connsiteX8" fmla="*/ 716756 w 2957513"/>
                <a:gd name="connsiteY8" fmla="*/ 695325 h 1378743"/>
                <a:gd name="connsiteX9" fmla="*/ 11906 w 2957513"/>
                <a:gd name="connsiteY9" fmla="*/ 421481 h 1378743"/>
                <a:gd name="connsiteX10" fmla="*/ 0 w 2957513"/>
                <a:gd name="connsiteY10" fmla="*/ 0 h 1378743"/>
                <a:gd name="connsiteX0" fmla="*/ 0 w 2957513"/>
                <a:gd name="connsiteY0" fmla="*/ 0 h 1378743"/>
                <a:gd name="connsiteX1" fmla="*/ 909638 w 2957513"/>
                <a:gd name="connsiteY1" fmla="*/ 335756 h 1378743"/>
                <a:gd name="connsiteX2" fmla="*/ 2386013 w 2957513"/>
                <a:gd name="connsiteY2" fmla="*/ 847725 h 1378743"/>
                <a:gd name="connsiteX3" fmla="*/ 2957513 w 2957513"/>
                <a:gd name="connsiteY3" fmla="*/ 1031081 h 1378743"/>
                <a:gd name="connsiteX4" fmla="*/ 2957513 w 2957513"/>
                <a:gd name="connsiteY4" fmla="*/ 1378743 h 1378743"/>
                <a:gd name="connsiteX5" fmla="*/ 2912269 w 2957513"/>
                <a:gd name="connsiteY5" fmla="*/ 1376362 h 1378743"/>
                <a:gd name="connsiteX6" fmla="*/ 2383631 w 2957513"/>
                <a:gd name="connsiteY6" fmla="*/ 1240631 h 1378743"/>
                <a:gd name="connsiteX7" fmla="*/ 1502570 w 2957513"/>
                <a:gd name="connsiteY7" fmla="*/ 976311 h 1378743"/>
                <a:gd name="connsiteX8" fmla="*/ 728663 w 2957513"/>
                <a:gd name="connsiteY8" fmla="*/ 688181 h 1378743"/>
                <a:gd name="connsiteX9" fmla="*/ 11906 w 2957513"/>
                <a:gd name="connsiteY9" fmla="*/ 421481 h 1378743"/>
                <a:gd name="connsiteX10" fmla="*/ 0 w 2957513"/>
                <a:gd name="connsiteY10" fmla="*/ 0 h 1378743"/>
                <a:gd name="connsiteX0" fmla="*/ 0 w 2964657"/>
                <a:gd name="connsiteY0" fmla="*/ 0 h 1404936"/>
                <a:gd name="connsiteX1" fmla="*/ 909638 w 2964657"/>
                <a:gd name="connsiteY1" fmla="*/ 335756 h 1404936"/>
                <a:gd name="connsiteX2" fmla="*/ 2386013 w 2964657"/>
                <a:gd name="connsiteY2" fmla="*/ 847725 h 1404936"/>
                <a:gd name="connsiteX3" fmla="*/ 2957513 w 2964657"/>
                <a:gd name="connsiteY3" fmla="*/ 1031081 h 1404936"/>
                <a:gd name="connsiteX4" fmla="*/ 2964657 w 2964657"/>
                <a:gd name="connsiteY4" fmla="*/ 1404936 h 1404936"/>
                <a:gd name="connsiteX5" fmla="*/ 2912269 w 2964657"/>
                <a:gd name="connsiteY5" fmla="*/ 1376362 h 1404936"/>
                <a:gd name="connsiteX6" fmla="*/ 2383631 w 2964657"/>
                <a:gd name="connsiteY6" fmla="*/ 1240631 h 1404936"/>
                <a:gd name="connsiteX7" fmla="*/ 1502570 w 2964657"/>
                <a:gd name="connsiteY7" fmla="*/ 976311 h 1404936"/>
                <a:gd name="connsiteX8" fmla="*/ 728663 w 2964657"/>
                <a:gd name="connsiteY8" fmla="*/ 688181 h 1404936"/>
                <a:gd name="connsiteX9" fmla="*/ 11906 w 2964657"/>
                <a:gd name="connsiteY9" fmla="*/ 421481 h 1404936"/>
                <a:gd name="connsiteX10" fmla="*/ 0 w 2964657"/>
                <a:gd name="connsiteY10" fmla="*/ 0 h 1404936"/>
                <a:gd name="connsiteX0" fmla="*/ 0 w 2964657"/>
                <a:gd name="connsiteY0" fmla="*/ 0 h 1404936"/>
                <a:gd name="connsiteX1" fmla="*/ 909638 w 2964657"/>
                <a:gd name="connsiteY1" fmla="*/ 335756 h 1404936"/>
                <a:gd name="connsiteX2" fmla="*/ 2386013 w 2964657"/>
                <a:gd name="connsiteY2" fmla="*/ 847725 h 1404936"/>
                <a:gd name="connsiteX3" fmla="*/ 2957513 w 2964657"/>
                <a:gd name="connsiteY3" fmla="*/ 1031081 h 1404936"/>
                <a:gd name="connsiteX4" fmla="*/ 2964657 w 2964657"/>
                <a:gd name="connsiteY4" fmla="*/ 1404936 h 1404936"/>
                <a:gd name="connsiteX5" fmla="*/ 2914650 w 2964657"/>
                <a:gd name="connsiteY5" fmla="*/ 1390650 h 1404936"/>
                <a:gd name="connsiteX6" fmla="*/ 2383631 w 2964657"/>
                <a:gd name="connsiteY6" fmla="*/ 1240631 h 1404936"/>
                <a:gd name="connsiteX7" fmla="*/ 1502570 w 2964657"/>
                <a:gd name="connsiteY7" fmla="*/ 976311 h 1404936"/>
                <a:gd name="connsiteX8" fmla="*/ 728663 w 2964657"/>
                <a:gd name="connsiteY8" fmla="*/ 688181 h 1404936"/>
                <a:gd name="connsiteX9" fmla="*/ 11906 w 2964657"/>
                <a:gd name="connsiteY9" fmla="*/ 421481 h 1404936"/>
                <a:gd name="connsiteX10" fmla="*/ 0 w 2964657"/>
                <a:gd name="connsiteY10" fmla="*/ 0 h 1404936"/>
                <a:gd name="connsiteX0" fmla="*/ 0 w 2964657"/>
                <a:gd name="connsiteY0" fmla="*/ 0 h 1404936"/>
                <a:gd name="connsiteX1" fmla="*/ 909638 w 2964657"/>
                <a:gd name="connsiteY1" fmla="*/ 335756 h 1404936"/>
                <a:gd name="connsiteX2" fmla="*/ 2386013 w 2964657"/>
                <a:gd name="connsiteY2" fmla="*/ 847725 h 1404936"/>
                <a:gd name="connsiteX3" fmla="*/ 2957513 w 2964657"/>
                <a:gd name="connsiteY3" fmla="*/ 1031081 h 1404936"/>
                <a:gd name="connsiteX4" fmla="*/ 2964657 w 2964657"/>
                <a:gd name="connsiteY4" fmla="*/ 1404936 h 1404936"/>
                <a:gd name="connsiteX5" fmla="*/ 2914650 w 2964657"/>
                <a:gd name="connsiteY5" fmla="*/ 1390650 h 1404936"/>
                <a:gd name="connsiteX6" fmla="*/ 2381250 w 2964657"/>
                <a:gd name="connsiteY6" fmla="*/ 1281112 h 1404936"/>
                <a:gd name="connsiteX7" fmla="*/ 1502570 w 2964657"/>
                <a:gd name="connsiteY7" fmla="*/ 976311 h 1404936"/>
                <a:gd name="connsiteX8" fmla="*/ 728663 w 2964657"/>
                <a:gd name="connsiteY8" fmla="*/ 688181 h 1404936"/>
                <a:gd name="connsiteX9" fmla="*/ 11906 w 2964657"/>
                <a:gd name="connsiteY9" fmla="*/ 421481 h 1404936"/>
                <a:gd name="connsiteX10" fmla="*/ 0 w 2964657"/>
                <a:gd name="connsiteY10" fmla="*/ 0 h 1404936"/>
                <a:gd name="connsiteX0" fmla="*/ 0 w 2964657"/>
                <a:gd name="connsiteY0" fmla="*/ 0 h 1421606"/>
                <a:gd name="connsiteX1" fmla="*/ 909638 w 2964657"/>
                <a:gd name="connsiteY1" fmla="*/ 335756 h 1421606"/>
                <a:gd name="connsiteX2" fmla="*/ 2386013 w 2964657"/>
                <a:gd name="connsiteY2" fmla="*/ 847725 h 1421606"/>
                <a:gd name="connsiteX3" fmla="*/ 2957513 w 2964657"/>
                <a:gd name="connsiteY3" fmla="*/ 1031081 h 1421606"/>
                <a:gd name="connsiteX4" fmla="*/ 2964657 w 2964657"/>
                <a:gd name="connsiteY4" fmla="*/ 1404936 h 1421606"/>
                <a:gd name="connsiteX5" fmla="*/ 2912269 w 2964657"/>
                <a:gd name="connsiteY5" fmla="*/ 1421606 h 1421606"/>
                <a:gd name="connsiteX6" fmla="*/ 2381250 w 2964657"/>
                <a:gd name="connsiteY6" fmla="*/ 1281112 h 1421606"/>
                <a:gd name="connsiteX7" fmla="*/ 1502570 w 2964657"/>
                <a:gd name="connsiteY7" fmla="*/ 976311 h 1421606"/>
                <a:gd name="connsiteX8" fmla="*/ 728663 w 2964657"/>
                <a:gd name="connsiteY8" fmla="*/ 688181 h 1421606"/>
                <a:gd name="connsiteX9" fmla="*/ 11906 w 2964657"/>
                <a:gd name="connsiteY9" fmla="*/ 421481 h 1421606"/>
                <a:gd name="connsiteX10" fmla="*/ 0 w 2964657"/>
                <a:gd name="connsiteY10" fmla="*/ 0 h 1421606"/>
                <a:gd name="connsiteX0" fmla="*/ 0 w 2957513"/>
                <a:gd name="connsiteY0" fmla="*/ 0 h 1426368"/>
                <a:gd name="connsiteX1" fmla="*/ 909638 w 2957513"/>
                <a:gd name="connsiteY1" fmla="*/ 335756 h 1426368"/>
                <a:gd name="connsiteX2" fmla="*/ 2386013 w 2957513"/>
                <a:gd name="connsiteY2" fmla="*/ 847725 h 1426368"/>
                <a:gd name="connsiteX3" fmla="*/ 2957513 w 2957513"/>
                <a:gd name="connsiteY3" fmla="*/ 1031081 h 1426368"/>
                <a:gd name="connsiteX4" fmla="*/ 2955132 w 2957513"/>
                <a:gd name="connsiteY4" fmla="*/ 1426368 h 1426368"/>
                <a:gd name="connsiteX5" fmla="*/ 2912269 w 2957513"/>
                <a:gd name="connsiteY5" fmla="*/ 1421606 h 1426368"/>
                <a:gd name="connsiteX6" fmla="*/ 2381250 w 2957513"/>
                <a:gd name="connsiteY6" fmla="*/ 1281112 h 1426368"/>
                <a:gd name="connsiteX7" fmla="*/ 1502570 w 2957513"/>
                <a:gd name="connsiteY7" fmla="*/ 976311 h 1426368"/>
                <a:gd name="connsiteX8" fmla="*/ 728663 w 2957513"/>
                <a:gd name="connsiteY8" fmla="*/ 688181 h 1426368"/>
                <a:gd name="connsiteX9" fmla="*/ 11906 w 2957513"/>
                <a:gd name="connsiteY9" fmla="*/ 421481 h 1426368"/>
                <a:gd name="connsiteX10" fmla="*/ 0 w 2957513"/>
                <a:gd name="connsiteY10" fmla="*/ 0 h 142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7513" h="1426368">
                  <a:moveTo>
                    <a:pt x="0" y="0"/>
                  </a:moveTo>
                  <a:lnTo>
                    <a:pt x="909638" y="335756"/>
                  </a:lnTo>
                  <a:lnTo>
                    <a:pt x="2386013" y="847725"/>
                  </a:lnTo>
                  <a:lnTo>
                    <a:pt x="2957513" y="1031081"/>
                  </a:lnTo>
                  <a:cubicBezTo>
                    <a:pt x="2956719" y="1162843"/>
                    <a:pt x="2955926" y="1294606"/>
                    <a:pt x="2955132" y="1426368"/>
                  </a:cubicBezTo>
                  <a:lnTo>
                    <a:pt x="2912269" y="1421606"/>
                  </a:lnTo>
                  <a:cubicBezTo>
                    <a:pt x="2820194" y="1397000"/>
                    <a:pt x="2616200" y="1355328"/>
                    <a:pt x="2381250" y="1281112"/>
                  </a:cubicBezTo>
                  <a:cubicBezTo>
                    <a:pt x="2146300" y="1206896"/>
                    <a:pt x="1778001" y="1075133"/>
                    <a:pt x="1502570" y="976311"/>
                  </a:cubicBezTo>
                  <a:cubicBezTo>
                    <a:pt x="1227139" y="877489"/>
                    <a:pt x="977107" y="780653"/>
                    <a:pt x="728663" y="688181"/>
                  </a:cubicBezTo>
                  <a:lnTo>
                    <a:pt x="11906" y="421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32BFC8-D55A-4097-A33C-2C796BF810FD}"/>
                </a:ext>
              </a:extLst>
            </p:cNvPr>
            <p:cNvSpPr/>
            <p:nvPr/>
          </p:nvSpPr>
          <p:spPr>
            <a:xfrm>
              <a:off x="5679280" y="3517106"/>
              <a:ext cx="2962563" cy="1295401"/>
            </a:xfrm>
            <a:custGeom>
              <a:avLst/>
              <a:gdLst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1378744 w 2967038"/>
                <a:gd name="connsiteY10" fmla="*/ 781050 h 1300163"/>
                <a:gd name="connsiteX11" fmla="*/ 783432 w 2967038"/>
                <a:gd name="connsiteY11" fmla="*/ 554832 h 1300163"/>
                <a:gd name="connsiteX12" fmla="*/ 404813 w 2967038"/>
                <a:gd name="connsiteY12" fmla="*/ 361950 h 1300163"/>
                <a:gd name="connsiteX13" fmla="*/ 88107 w 2967038"/>
                <a:gd name="connsiteY13" fmla="*/ 278607 h 1300163"/>
                <a:gd name="connsiteX14" fmla="*/ 0 w 2967038"/>
                <a:gd name="connsiteY14" fmla="*/ 252413 h 1300163"/>
                <a:gd name="connsiteX15" fmla="*/ 4763 w 2967038"/>
                <a:gd name="connsiteY15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1378744 w 2967038"/>
                <a:gd name="connsiteY10" fmla="*/ 781050 h 1300163"/>
                <a:gd name="connsiteX11" fmla="*/ 783432 w 2967038"/>
                <a:gd name="connsiteY11" fmla="*/ 554832 h 1300163"/>
                <a:gd name="connsiteX12" fmla="*/ 404813 w 2967038"/>
                <a:gd name="connsiteY12" fmla="*/ 361950 h 1300163"/>
                <a:gd name="connsiteX13" fmla="*/ 88107 w 2967038"/>
                <a:gd name="connsiteY13" fmla="*/ 278607 h 1300163"/>
                <a:gd name="connsiteX14" fmla="*/ 0 w 2967038"/>
                <a:gd name="connsiteY14" fmla="*/ 252413 h 1300163"/>
                <a:gd name="connsiteX15" fmla="*/ 4763 w 2967038"/>
                <a:gd name="connsiteY15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1378744 w 2967038"/>
                <a:gd name="connsiteY10" fmla="*/ 781050 h 1300163"/>
                <a:gd name="connsiteX11" fmla="*/ 783432 w 2967038"/>
                <a:gd name="connsiteY11" fmla="*/ 554832 h 1300163"/>
                <a:gd name="connsiteX12" fmla="*/ 404813 w 2967038"/>
                <a:gd name="connsiteY12" fmla="*/ 361950 h 1300163"/>
                <a:gd name="connsiteX13" fmla="*/ 88107 w 2967038"/>
                <a:gd name="connsiteY13" fmla="*/ 278607 h 1300163"/>
                <a:gd name="connsiteX14" fmla="*/ 0 w 2967038"/>
                <a:gd name="connsiteY14" fmla="*/ 252413 h 1300163"/>
                <a:gd name="connsiteX15" fmla="*/ 4763 w 2967038"/>
                <a:gd name="connsiteY15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783432 w 2967038"/>
                <a:gd name="connsiteY10" fmla="*/ 554832 h 1300163"/>
                <a:gd name="connsiteX11" fmla="*/ 404813 w 2967038"/>
                <a:gd name="connsiteY11" fmla="*/ 361950 h 1300163"/>
                <a:gd name="connsiteX12" fmla="*/ 88107 w 2967038"/>
                <a:gd name="connsiteY12" fmla="*/ 278607 h 1300163"/>
                <a:gd name="connsiteX13" fmla="*/ 0 w 2967038"/>
                <a:gd name="connsiteY13" fmla="*/ 252413 h 1300163"/>
                <a:gd name="connsiteX14" fmla="*/ 4763 w 2967038"/>
                <a:gd name="connsiteY14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1419225 w 2967038"/>
                <a:gd name="connsiteY7" fmla="*/ 790575 h 1300163"/>
                <a:gd name="connsiteX8" fmla="*/ 1390650 w 2967038"/>
                <a:gd name="connsiteY8" fmla="*/ 785813 h 1300163"/>
                <a:gd name="connsiteX9" fmla="*/ 783432 w 2967038"/>
                <a:gd name="connsiteY9" fmla="*/ 554832 h 1300163"/>
                <a:gd name="connsiteX10" fmla="*/ 404813 w 2967038"/>
                <a:gd name="connsiteY10" fmla="*/ 361950 h 1300163"/>
                <a:gd name="connsiteX11" fmla="*/ 88107 w 2967038"/>
                <a:gd name="connsiteY11" fmla="*/ 278607 h 1300163"/>
                <a:gd name="connsiteX12" fmla="*/ 0 w 2967038"/>
                <a:gd name="connsiteY12" fmla="*/ 252413 h 1300163"/>
                <a:gd name="connsiteX13" fmla="*/ 4763 w 2967038"/>
                <a:gd name="connsiteY13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1390650 w 2967038"/>
                <a:gd name="connsiteY7" fmla="*/ 785813 h 1300163"/>
                <a:gd name="connsiteX8" fmla="*/ 783432 w 2967038"/>
                <a:gd name="connsiteY8" fmla="*/ 554832 h 1300163"/>
                <a:gd name="connsiteX9" fmla="*/ 404813 w 2967038"/>
                <a:gd name="connsiteY9" fmla="*/ 361950 h 1300163"/>
                <a:gd name="connsiteX10" fmla="*/ 88107 w 2967038"/>
                <a:gd name="connsiteY10" fmla="*/ 278607 h 1300163"/>
                <a:gd name="connsiteX11" fmla="*/ 0 w 2967038"/>
                <a:gd name="connsiteY11" fmla="*/ 252413 h 1300163"/>
                <a:gd name="connsiteX12" fmla="*/ 4763 w 2967038"/>
                <a:gd name="connsiteY12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1964532 w 2967038"/>
                <a:gd name="connsiteY5" fmla="*/ 985838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1964532 w 2967038"/>
                <a:gd name="connsiteY5" fmla="*/ 985838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1964532 w 2967038"/>
                <a:gd name="connsiteY5" fmla="*/ 985838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2563"/>
                <a:gd name="connsiteY0" fmla="*/ 0 h 1295401"/>
                <a:gd name="connsiteX1" fmla="*/ 1100138 w 2962563"/>
                <a:gd name="connsiteY1" fmla="*/ 385763 h 1295401"/>
                <a:gd name="connsiteX2" fmla="*/ 2962275 w 2962563"/>
                <a:gd name="connsiteY2" fmla="*/ 1064419 h 1295401"/>
                <a:gd name="connsiteX3" fmla="*/ 2959895 w 2962563"/>
                <a:gd name="connsiteY3" fmla="*/ 1295401 h 1295401"/>
                <a:gd name="connsiteX4" fmla="*/ 2247900 w 2962563"/>
                <a:gd name="connsiteY4" fmla="*/ 1083469 h 1295401"/>
                <a:gd name="connsiteX5" fmla="*/ 1964532 w 2962563"/>
                <a:gd name="connsiteY5" fmla="*/ 985838 h 1295401"/>
                <a:gd name="connsiteX6" fmla="*/ 1426369 w 2962563"/>
                <a:gd name="connsiteY6" fmla="*/ 795338 h 1295401"/>
                <a:gd name="connsiteX7" fmla="*/ 783432 w 2962563"/>
                <a:gd name="connsiteY7" fmla="*/ 554832 h 1295401"/>
                <a:gd name="connsiteX8" fmla="*/ 404813 w 2962563"/>
                <a:gd name="connsiteY8" fmla="*/ 361950 h 1295401"/>
                <a:gd name="connsiteX9" fmla="*/ 88107 w 2962563"/>
                <a:gd name="connsiteY9" fmla="*/ 278607 h 1295401"/>
                <a:gd name="connsiteX10" fmla="*/ 0 w 2962563"/>
                <a:gd name="connsiteY10" fmla="*/ 252413 h 1295401"/>
                <a:gd name="connsiteX11" fmla="*/ 4763 w 2962563"/>
                <a:gd name="connsiteY11" fmla="*/ 0 h 1295401"/>
                <a:gd name="connsiteX0" fmla="*/ 4763 w 2962563"/>
                <a:gd name="connsiteY0" fmla="*/ 0 h 1295401"/>
                <a:gd name="connsiteX1" fmla="*/ 1100138 w 2962563"/>
                <a:gd name="connsiteY1" fmla="*/ 385763 h 1295401"/>
                <a:gd name="connsiteX2" fmla="*/ 2962275 w 2962563"/>
                <a:gd name="connsiteY2" fmla="*/ 1064419 h 1295401"/>
                <a:gd name="connsiteX3" fmla="*/ 2959895 w 2962563"/>
                <a:gd name="connsiteY3" fmla="*/ 1295401 h 1295401"/>
                <a:gd name="connsiteX4" fmla="*/ 2247900 w 2962563"/>
                <a:gd name="connsiteY4" fmla="*/ 1083469 h 1295401"/>
                <a:gd name="connsiteX5" fmla="*/ 1964532 w 2962563"/>
                <a:gd name="connsiteY5" fmla="*/ 985838 h 1295401"/>
                <a:gd name="connsiteX6" fmla="*/ 1426369 w 2962563"/>
                <a:gd name="connsiteY6" fmla="*/ 795338 h 1295401"/>
                <a:gd name="connsiteX7" fmla="*/ 783432 w 2962563"/>
                <a:gd name="connsiteY7" fmla="*/ 554832 h 1295401"/>
                <a:gd name="connsiteX8" fmla="*/ 421482 w 2962563"/>
                <a:gd name="connsiteY8" fmla="*/ 392906 h 1295401"/>
                <a:gd name="connsiteX9" fmla="*/ 88107 w 2962563"/>
                <a:gd name="connsiteY9" fmla="*/ 278607 h 1295401"/>
                <a:gd name="connsiteX10" fmla="*/ 0 w 2962563"/>
                <a:gd name="connsiteY10" fmla="*/ 252413 h 1295401"/>
                <a:gd name="connsiteX11" fmla="*/ 4763 w 2962563"/>
                <a:gd name="connsiteY11" fmla="*/ 0 h 129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62563" h="1295401">
                  <a:moveTo>
                    <a:pt x="4763" y="0"/>
                  </a:moveTo>
                  <a:lnTo>
                    <a:pt x="1100138" y="385763"/>
                  </a:lnTo>
                  <a:lnTo>
                    <a:pt x="2962275" y="1064419"/>
                  </a:lnTo>
                  <a:cubicBezTo>
                    <a:pt x="2963863" y="1143000"/>
                    <a:pt x="2958307" y="1216820"/>
                    <a:pt x="2959895" y="1295401"/>
                  </a:cubicBezTo>
                  <a:lnTo>
                    <a:pt x="2247900" y="1083469"/>
                  </a:lnTo>
                  <a:cubicBezTo>
                    <a:pt x="2082006" y="1031875"/>
                    <a:pt x="2101454" y="1033860"/>
                    <a:pt x="1964532" y="985838"/>
                  </a:cubicBezTo>
                  <a:lnTo>
                    <a:pt x="1426369" y="795338"/>
                  </a:lnTo>
                  <a:lnTo>
                    <a:pt x="783432" y="554832"/>
                  </a:lnTo>
                  <a:cubicBezTo>
                    <a:pt x="615951" y="487760"/>
                    <a:pt x="537370" y="438944"/>
                    <a:pt x="421482" y="392906"/>
                  </a:cubicBezTo>
                  <a:cubicBezTo>
                    <a:pt x="305594" y="346868"/>
                    <a:pt x="155576" y="296863"/>
                    <a:pt x="88107" y="278607"/>
                  </a:cubicBezTo>
                  <a:lnTo>
                    <a:pt x="0" y="252413"/>
                  </a:lnTo>
                  <a:cubicBezTo>
                    <a:pt x="1588" y="168275"/>
                    <a:pt x="3175" y="84138"/>
                    <a:pt x="4763" y="0"/>
                  </a:cubicBez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DE5F85F-A237-49C9-9357-ABE66BBED55B}"/>
                </a:ext>
              </a:extLst>
            </p:cNvPr>
            <p:cNvSpPr/>
            <p:nvPr/>
          </p:nvSpPr>
          <p:spPr>
            <a:xfrm>
              <a:off x="5659370" y="3313714"/>
              <a:ext cx="2979805" cy="1315436"/>
            </a:xfrm>
            <a:custGeom>
              <a:avLst/>
              <a:gdLst>
                <a:gd name="connsiteX0" fmla="*/ 7144 w 2964656"/>
                <a:gd name="connsiteY0" fmla="*/ 0 h 1302544"/>
                <a:gd name="connsiteX1" fmla="*/ 0 w 2964656"/>
                <a:gd name="connsiteY1" fmla="*/ 285750 h 1302544"/>
                <a:gd name="connsiteX2" fmla="*/ 292894 w 2964656"/>
                <a:gd name="connsiteY2" fmla="*/ 345282 h 1302544"/>
                <a:gd name="connsiteX3" fmla="*/ 578644 w 2964656"/>
                <a:gd name="connsiteY3" fmla="*/ 459582 h 1302544"/>
                <a:gd name="connsiteX4" fmla="*/ 881062 w 2964656"/>
                <a:gd name="connsiteY4" fmla="*/ 619125 h 1302544"/>
                <a:gd name="connsiteX5" fmla="*/ 1435894 w 2964656"/>
                <a:gd name="connsiteY5" fmla="*/ 823913 h 1302544"/>
                <a:gd name="connsiteX6" fmla="*/ 1997869 w 2964656"/>
                <a:gd name="connsiteY6" fmla="*/ 981075 h 1302544"/>
                <a:gd name="connsiteX7" fmla="*/ 2471737 w 2964656"/>
                <a:gd name="connsiteY7" fmla="*/ 1143000 h 1302544"/>
                <a:gd name="connsiteX8" fmla="*/ 2876550 w 2964656"/>
                <a:gd name="connsiteY8" fmla="*/ 1271588 h 1302544"/>
                <a:gd name="connsiteX9" fmla="*/ 2964656 w 2964656"/>
                <a:gd name="connsiteY9" fmla="*/ 1302544 h 1302544"/>
                <a:gd name="connsiteX10" fmla="*/ 2957512 w 2964656"/>
                <a:gd name="connsiteY10" fmla="*/ 1045369 h 1302544"/>
                <a:gd name="connsiteX11" fmla="*/ 645319 w 2964656"/>
                <a:gd name="connsiteY11" fmla="*/ 216694 h 1302544"/>
                <a:gd name="connsiteX12" fmla="*/ 428625 w 2964656"/>
                <a:gd name="connsiteY12" fmla="*/ 130969 h 1302544"/>
                <a:gd name="connsiteX13" fmla="*/ 397669 w 2964656"/>
                <a:gd name="connsiteY13" fmla="*/ 164307 h 1302544"/>
                <a:gd name="connsiteX14" fmla="*/ 366712 w 2964656"/>
                <a:gd name="connsiteY14" fmla="*/ 154782 h 1302544"/>
                <a:gd name="connsiteX15" fmla="*/ 330994 w 2964656"/>
                <a:gd name="connsiteY15" fmla="*/ 152400 h 1302544"/>
                <a:gd name="connsiteX16" fmla="*/ 292894 w 2964656"/>
                <a:gd name="connsiteY16" fmla="*/ 116682 h 1302544"/>
                <a:gd name="connsiteX17" fmla="*/ 245269 w 2964656"/>
                <a:gd name="connsiteY17" fmla="*/ 102394 h 1302544"/>
                <a:gd name="connsiteX18" fmla="*/ 183356 w 2964656"/>
                <a:gd name="connsiteY18" fmla="*/ 88107 h 1302544"/>
                <a:gd name="connsiteX19" fmla="*/ 128587 w 2964656"/>
                <a:gd name="connsiteY19" fmla="*/ 30957 h 1302544"/>
                <a:gd name="connsiteX20" fmla="*/ 76200 w 2964656"/>
                <a:gd name="connsiteY20" fmla="*/ 35719 h 1302544"/>
                <a:gd name="connsiteX21" fmla="*/ 7144 w 2964656"/>
                <a:gd name="connsiteY21" fmla="*/ 0 h 1302544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885824 w 2969418"/>
                <a:gd name="connsiteY4" fmla="*/ 632017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7800 w 2969418"/>
                <a:gd name="connsiteY5" fmla="*/ 815373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7800 w 2969418"/>
                <a:gd name="connsiteY5" fmla="*/ 815373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7143 w 2964655"/>
                <a:gd name="connsiteY0" fmla="*/ 12892 h 1315436"/>
                <a:gd name="connsiteX1" fmla="*/ 0 w 2964655"/>
                <a:gd name="connsiteY1" fmla="*/ 234349 h 1315436"/>
                <a:gd name="connsiteX2" fmla="*/ 292893 w 2964655"/>
                <a:gd name="connsiteY2" fmla="*/ 358174 h 1315436"/>
                <a:gd name="connsiteX3" fmla="*/ 578643 w 2964655"/>
                <a:gd name="connsiteY3" fmla="*/ 472474 h 1315436"/>
                <a:gd name="connsiteX4" fmla="*/ 902493 w 2964655"/>
                <a:gd name="connsiteY4" fmla="*/ 610586 h 1315436"/>
                <a:gd name="connsiteX5" fmla="*/ 1443037 w 2964655"/>
                <a:gd name="connsiteY5" fmla="*/ 815373 h 1315436"/>
                <a:gd name="connsiteX6" fmla="*/ 1997868 w 2964655"/>
                <a:gd name="connsiteY6" fmla="*/ 993967 h 1315436"/>
                <a:gd name="connsiteX7" fmla="*/ 2471736 w 2964655"/>
                <a:gd name="connsiteY7" fmla="*/ 1155892 h 1315436"/>
                <a:gd name="connsiteX8" fmla="*/ 2876549 w 2964655"/>
                <a:gd name="connsiteY8" fmla="*/ 1284480 h 1315436"/>
                <a:gd name="connsiteX9" fmla="*/ 2964655 w 2964655"/>
                <a:gd name="connsiteY9" fmla="*/ 1315436 h 1315436"/>
                <a:gd name="connsiteX10" fmla="*/ 2957511 w 2964655"/>
                <a:gd name="connsiteY10" fmla="*/ 1058261 h 1315436"/>
                <a:gd name="connsiteX11" fmla="*/ 645318 w 2964655"/>
                <a:gd name="connsiteY11" fmla="*/ 229586 h 1315436"/>
                <a:gd name="connsiteX12" fmla="*/ 428624 w 2964655"/>
                <a:gd name="connsiteY12" fmla="*/ 143861 h 1315436"/>
                <a:gd name="connsiteX13" fmla="*/ 397668 w 2964655"/>
                <a:gd name="connsiteY13" fmla="*/ 177199 h 1315436"/>
                <a:gd name="connsiteX14" fmla="*/ 366711 w 2964655"/>
                <a:gd name="connsiteY14" fmla="*/ 167674 h 1315436"/>
                <a:gd name="connsiteX15" fmla="*/ 330993 w 2964655"/>
                <a:gd name="connsiteY15" fmla="*/ 165292 h 1315436"/>
                <a:gd name="connsiteX16" fmla="*/ 292893 w 2964655"/>
                <a:gd name="connsiteY16" fmla="*/ 129574 h 1315436"/>
                <a:gd name="connsiteX17" fmla="*/ 245268 w 2964655"/>
                <a:gd name="connsiteY17" fmla="*/ 115286 h 1315436"/>
                <a:gd name="connsiteX18" fmla="*/ 183355 w 2964655"/>
                <a:gd name="connsiteY18" fmla="*/ 100999 h 1315436"/>
                <a:gd name="connsiteX19" fmla="*/ 128586 w 2964655"/>
                <a:gd name="connsiteY19" fmla="*/ 43849 h 1315436"/>
                <a:gd name="connsiteX20" fmla="*/ 76199 w 2964655"/>
                <a:gd name="connsiteY20" fmla="*/ 48611 h 1315436"/>
                <a:gd name="connsiteX21" fmla="*/ 7143 w 2964655"/>
                <a:gd name="connsiteY21" fmla="*/ 12892 h 1315436"/>
                <a:gd name="connsiteX0" fmla="*/ 7143 w 2964655"/>
                <a:gd name="connsiteY0" fmla="*/ 12892 h 1315436"/>
                <a:gd name="connsiteX1" fmla="*/ 0 w 2964655"/>
                <a:gd name="connsiteY1" fmla="*/ 234349 h 1315436"/>
                <a:gd name="connsiteX2" fmla="*/ 302418 w 2964655"/>
                <a:gd name="connsiteY2" fmla="*/ 343887 h 1315436"/>
                <a:gd name="connsiteX3" fmla="*/ 578643 w 2964655"/>
                <a:gd name="connsiteY3" fmla="*/ 472474 h 1315436"/>
                <a:gd name="connsiteX4" fmla="*/ 902493 w 2964655"/>
                <a:gd name="connsiteY4" fmla="*/ 610586 h 1315436"/>
                <a:gd name="connsiteX5" fmla="*/ 1443037 w 2964655"/>
                <a:gd name="connsiteY5" fmla="*/ 815373 h 1315436"/>
                <a:gd name="connsiteX6" fmla="*/ 1997868 w 2964655"/>
                <a:gd name="connsiteY6" fmla="*/ 993967 h 1315436"/>
                <a:gd name="connsiteX7" fmla="*/ 2471736 w 2964655"/>
                <a:gd name="connsiteY7" fmla="*/ 1155892 h 1315436"/>
                <a:gd name="connsiteX8" fmla="*/ 2876549 w 2964655"/>
                <a:gd name="connsiteY8" fmla="*/ 1284480 h 1315436"/>
                <a:gd name="connsiteX9" fmla="*/ 2964655 w 2964655"/>
                <a:gd name="connsiteY9" fmla="*/ 1315436 h 1315436"/>
                <a:gd name="connsiteX10" fmla="*/ 2957511 w 2964655"/>
                <a:gd name="connsiteY10" fmla="*/ 1058261 h 1315436"/>
                <a:gd name="connsiteX11" fmla="*/ 645318 w 2964655"/>
                <a:gd name="connsiteY11" fmla="*/ 229586 h 1315436"/>
                <a:gd name="connsiteX12" fmla="*/ 428624 w 2964655"/>
                <a:gd name="connsiteY12" fmla="*/ 143861 h 1315436"/>
                <a:gd name="connsiteX13" fmla="*/ 397668 w 2964655"/>
                <a:gd name="connsiteY13" fmla="*/ 177199 h 1315436"/>
                <a:gd name="connsiteX14" fmla="*/ 366711 w 2964655"/>
                <a:gd name="connsiteY14" fmla="*/ 167674 h 1315436"/>
                <a:gd name="connsiteX15" fmla="*/ 330993 w 2964655"/>
                <a:gd name="connsiteY15" fmla="*/ 165292 h 1315436"/>
                <a:gd name="connsiteX16" fmla="*/ 292893 w 2964655"/>
                <a:gd name="connsiteY16" fmla="*/ 129574 h 1315436"/>
                <a:gd name="connsiteX17" fmla="*/ 245268 w 2964655"/>
                <a:gd name="connsiteY17" fmla="*/ 115286 h 1315436"/>
                <a:gd name="connsiteX18" fmla="*/ 183355 w 2964655"/>
                <a:gd name="connsiteY18" fmla="*/ 100999 h 1315436"/>
                <a:gd name="connsiteX19" fmla="*/ 128586 w 2964655"/>
                <a:gd name="connsiteY19" fmla="*/ 43849 h 1315436"/>
                <a:gd name="connsiteX20" fmla="*/ 76199 w 2964655"/>
                <a:gd name="connsiteY20" fmla="*/ 48611 h 1315436"/>
                <a:gd name="connsiteX21" fmla="*/ 7143 w 2964655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0036 w 2962273"/>
                <a:gd name="connsiteY2" fmla="*/ 343887 h 1315436"/>
                <a:gd name="connsiteX3" fmla="*/ 576261 w 2962273"/>
                <a:gd name="connsiteY3" fmla="*/ 472474 h 1315436"/>
                <a:gd name="connsiteX4" fmla="*/ 900111 w 2962273"/>
                <a:gd name="connsiteY4" fmla="*/ 610586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76261 w 2962273"/>
                <a:gd name="connsiteY3" fmla="*/ 472474 h 1315436"/>
                <a:gd name="connsiteX4" fmla="*/ 900111 w 2962273"/>
                <a:gd name="connsiteY4" fmla="*/ 610586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88167 w 2962273"/>
                <a:gd name="connsiteY3" fmla="*/ 460568 h 1315436"/>
                <a:gd name="connsiteX4" fmla="*/ 900111 w 2962273"/>
                <a:gd name="connsiteY4" fmla="*/ 610586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88167 w 2962273"/>
                <a:gd name="connsiteY3" fmla="*/ 460568 h 1315436"/>
                <a:gd name="connsiteX4" fmla="*/ 921543 w 2962273"/>
                <a:gd name="connsiteY4" fmla="*/ 605824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88167 w 2962273"/>
                <a:gd name="connsiteY3" fmla="*/ 460568 h 1315436"/>
                <a:gd name="connsiteX4" fmla="*/ 921543 w 2962273"/>
                <a:gd name="connsiteY4" fmla="*/ 605824 h 1315436"/>
                <a:gd name="connsiteX5" fmla="*/ 1454942 w 2962273"/>
                <a:gd name="connsiteY5" fmla="*/ 801086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7657 w 2957512"/>
                <a:gd name="connsiteY2" fmla="*/ 334362 h 1315436"/>
                <a:gd name="connsiteX3" fmla="*/ 583406 w 2957512"/>
                <a:gd name="connsiteY3" fmla="*/ 460568 h 1315436"/>
                <a:gd name="connsiteX4" fmla="*/ 916782 w 2957512"/>
                <a:gd name="connsiteY4" fmla="*/ 605824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83406 w 2957512"/>
                <a:gd name="connsiteY3" fmla="*/ 460568 h 1315436"/>
                <a:gd name="connsiteX4" fmla="*/ 916782 w 2957512"/>
                <a:gd name="connsiteY4" fmla="*/ 605824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16782 w 2957512"/>
                <a:gd name="connsiteY4" fmla="*/ 605824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83581 w 2957512"/>
                <a:gd name="connsiteY6" fmla="*/ 1010635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83581 w 2957512"/>
                <a:gd name="connsiteY6" fmla="*/ 1010635 h 1315436"/>
                <a:gd name="connsiteX7" fmla="*/ 2466974 w 2957512"/>
                <a:gd name="connsiteY7" fmla="*/ 1170180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83581 w 2957512"/>
                <a:gd name="connsiteY6" fmla="*/ 1010635 h 1315436"/>
                <a:gd name="connsiteX7" fmla="*/ 2466974 w 2957512"/>
                <a:gd name="connsiteY7" fmla="*/ 1170180 h 1315436"/>
                <a:gd name="connsiteX8" fmla="*/ 2878931 w 2957512"/>
                <a:gd name="connsiteY8" fmla="*/ 1296386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62274"/>
                <a:gd name="connsiteY0" fmla="*/ 12892 h 1315436"/>
                <a:gd name="connsiteX1" fmla="*/ 7145 w 2962274"/>
                <a:gd name="connsiteY1" fmla="*/ 267687 h 1315436"/>
                <a:gd name="connsiteX2" fmla="*/ 297656 w 2962274"/>
                <a:gd name="connsiteY2" fmla="*/ 351031 h 1315436"/>
                <a:gd name="connsiteX3" fmla="*/ 581024 w 2962274"/>
                <a:gd name="connsiteY3" fmla="*/ 472474 h 1315436"/>
                <a:gd name="connsiteX4" fmla="*/ 926306 w 2962274"/>
                <a:gd name="connsiteY4" fmla="*/ 610587 h 1315436"/>
                <a:gd name="connsiteX5" fmla="*/ 1452562 w 2962274"/>
                <a:gd name="connsiteY5" fmla="*/ 815373 h 1315436"/>
                <a:gd name="connsiteX6" fmla="*/ 1988343 w 2962274"/>
                <a:gd name="connsiteY6" fmla="*/ 1010635 h 1315436"/>
                <a:gd name="connsiteX7" fmla="*/ 2471736 w 2962274"/>
                <a:gd name="connsiteY7" fmla="*/ 1170180 h 1315436"/>
                <a:gd name="connsiteX8" fmla="*/ 2883693 w 2962274"/>
                <a:gd name="connsiteY8" fmla="*/ 1296386 h 1315436"/>
                <a:gd name="connsiteX9" fmla="*/ 2962274 w 2962274"/>
                <a:gd name="connsiteY9" fmla="*/ 1315436 h 1315436"/>
                <a:gd name="connsiteX10" fmla="*/ 2955130 w 2962274"/>
                <a:gd name="connsiteY10" fmla="*/ 1058261 h 1315436"/>
                <a:gd name="connsiteX11" fmla="*/ 642937 w 2962274"/>
                <a:gd name="connsiteY11" fmla="*/ 229586 h 1315436"/>
                <a:gd name="connsiteX12" fmla="*/ 426243 w 2962274"/>
                <a:gd name="connsiteY12" fmla="*/ 143861 h 1315436"/>
                <a:gd name="connsiteX13" fmla="*/ 395287 w 2962274"/>
                <a:gd name="connsiteY13" fmla="*/ 177199 h 1315436"/>
                <a:gd name="connsiteX14" fmla="*/ 364330 w 2962274"/>
                <a:gd name="connsiteY14" fmla="*/ 167674 h 1315436"/>
                <a:gd name="connsiteX15" fmla="*/ 328612 w 2962274"/>
                <a:gd name="connsiteY15" fmla="*/ 165292 h 1315436"/>
                <a:gd name="connsiteX16" fmla="*/ 290512 w 2962274"/>
                <a:gd name="connsiteY16" fmla="*/ 129574 h 1315436"/>
                <a:gd name="connsiteX17" fmla="*/ 242887 w 2962274"/>
                <a:gd name="connsiteY17" fmla="*/ 115286 h 1315436"/>
                <a:gd name="connsiteX18" fmla="*/ 180974 w 2962274"/>
                <a:gd name="connsiteY18" fmla="*/ 100999 h 1315436"/>
                <a:gd name="connsiteX19" fmla="*/ 126205 w 2962274"/>
                <a:gd name="connsiteY19" fmla="*/ 43849 h 1315436"/>
                <a:gd name="connsiteX20" fmla="*/ 73818 w 2962274"/>
                <a:gd name="connsiteY20" fmla="*/ 48611 h 1315436"/>
                <a:gd name="connsiteX21" fmla="*/ 0 w 2962274"/>
                <a:gd name="connsiteY21" fmla="*/ 12892 h 1315436"/>
                <a:gd name="connsiteX0" fmla="*/ 17531 w 2979805"/>
                <a:gd name="connsiteY0" fmla="*/ 12892 h 1315436"/>
                <a:gd name="connsiteX1" fmla="*/ 15148 w 2979805"/>
                <a:gd name="connsiteY1" fmla="*/ 29561 h 1315436"/>
                <a:gd name="connsiteX2" fmla="*/ 24676 w 2979805"/>
                <a:gd name="connsiteY2" fmla="*/ 267687 h 1315436"/>
                <a:gd name="connsiteX3" fmla="*/ 315187 w 2979805"/>
                <a:gd name="connsiteY3" fmla="*/ 351031 h 1315436"/>
                <a:gd name="connsiteX4" fmla="*/ 598555 w 2979805"/>
                <a:gd name="connsiteY4" fmla="*/ 472474 h 1315436"/>
                <a:gd name="connsiteX5" fmla="*/ 943837 w 2979805"/>
                <a:gd name="connsiteY5" fmla="*/ 610587 h 1315436"/>
                <a:gd name="connsiteX6" fmla="*/ 1470093 w 2979805"/>
                <a:gd name="connsiteY6" fmla="*/ 815373 h 1315436"/>
                <a:gd name="connsiteX7" fmla="*/ 2005874 w 2979805"/>
                <a:gd name="connsiteY7" fmla="*/ 1010635 h 1315436"/>
                <a:gd name="connsiteX8" fmla="*/ 2489267 w 2979805"/>
                <a:gd name="connsiteY8" fmla="*/ 1170180 h 1315436"/>
                <a:gd name="connsiteX9" fmla="*/ 2901224 w 2979805"/>
                <a:gd name="connsiteY9" fmla="*/ 1296386 h 1315436"/>
                <a:gd name="connsiteX10" fmla="*/ 2979805 w 2979805"/>
                <a:gd name="connsiteY10" fmla="*/ 1315436 h 1315436"/>
                <a:gd name="connsiteX11" fmla="*/ 2972661 w 2979805"/>
                <a:gd name="connsiteY11" fmla="*/ 1058261 h 1315436"/>
                <a:gd name="connsiteX12" fmla="*/ 660468 w 2979805"/>
                <a:gd name="connsiteY12" fmla="*/ 229586 h 1315436"/>
                <a:gd name="connsiteX13" fmla="*/ 443774 w 2979805"/>
                <a:gd name="connsiteY13" fmla="*/ 143861 h 1315436"/>
                <a:gd name="connsiteX14" fmla="*/ 412818 w 2979805"/>
                <a:gd name="connsiteY14" fmla="*/ 177199 h 1315436"/>
                <a:gd name="connsiteX15" fmla="*/ 381861 w 2979805"/>
                <a:gd name="connsiteY15" fmla="*/ 167674 h 1315436"/>
                <a:gd name="connsiteX16" fmla="*/ 346143 w 2979805"/>
                <a:gd name="connsiteY16" fmla="*/ 165292 h 1315436"/>
                <a:gd name="connsiteX17" fmla="*/ 308043 w 2979805"/>
                <a:gd name="connsiteY17" fmla="*/ 129574 h 1315436"/>
                <a:gd name="connsiteX18" fmla="*/ 260418 w 2979805"/>
                <a:gd name="connsiteY18" fmla="*/ 115286 h 1315436"/>
                <a:gd name="connsiteX19" fmla="*/ 198505 w 2979805"/>
                <a:gd name="connsiteY19" fmla="*/ 100999 h 1315436"/>
                <a:gd name="connsiteX20" fmla="*/ 143736 w 2979805"/>
                <a:gd name="connsiteY20" fmla="*/ 43849 h 1315436"/>
                <a:gd name="connsiteX21" fmla="*/ 91349 w 2979805"/>
                <a:gd name="connsiteY21" fmla="*/ 48611 h 1315436"/>
                <a:gd name="connsiteX22" fmla="*/ 17531 w 2979805"/>
                <a:gd name="connsiteY22" fmla="*/ 12892 h 13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79805" h="1315436">
                  <a:moveTo>
                    <a:pt x="17531" y="12892"/>
                  </a:moveTo>
                  <a:cubicBezTo>
                    <a:pt x="4831" y="9717"/>
                    <a:pt x="13957" y="-12905"/>
                    <a:pt x="15148" y="29561"/>
                  </a:cubicBezTo>
                  <a:cubicBezTo>
                    <a:pt x="16339" y="72027"/>
                    <a:pt x="-25331" y="214109"/>
                    <a:pt x="24676" y="267687"/>
                  </a:cubicBezTo>
                  <a:cubicBezTo>
                    <a:pt x="124688" y="308962"/>
                    <a:pt x="219541" y="316900"/>
                    <a:pt x="315187" y="351031"/>
                  </a:cubicBezTo>
                  <a:cubicBezTo>
                    <a:pt x="410833" y="385162"/>
                    <a:pt x="493780" y="429215"/>
                    <a:pt x="598555" y="472474"/>
                  </a:cubicBezTo>
                  <a:cubicBezTo>
                    <a:pt x="703330" y="515733"/>
                    <a:pt x="798581" y="553437"/>
                    <a:pt x="943837" y="610587"/>
                  </a:cubicBezTo>
                  <a:lnTo>
                    <a:pt x="1470093" y="815373"/>
                  </a:lnTo>
                  <a:cubicBezTo>
                    <a:pt x="1647099" y="882048"/>
                    <a:pt x="1836012" y="951501"/>
                    <a:pt x="2005874" y="1010635"/>
                  </a:cubicBezTo>
                  <a:cubicBezTo>
                    <a:pt x="2175736" y="1069770"/>
                    <a:pt x="2340042" y="1122555"/>
                    <a:pt x="2489267" y="1170180"/>
                  </a:cubicBezTo>
                  <a:cubicBezTo>
                    <a:pt x="2638492" y="1217805"/>
                    <a:pt x="2763905" y="1254317"/>
                    <a:pt x="2901224" y="1296386"/>
                  </a:cubicBezTo>
                  <a:lnTo>
                    <a:pt x="2979805" y="1315436"/>
                  </a:lnTo>
                  <a:lnTo>
                    <a:pt x="2972661" y="1058261"/>
                  </a:lnTo>
                  <a:lnTo>
                    <a:pt x="660468" y="229586"/>
                  </a:lnTo>
                  <a:lnTo>
                    <a:pt x="443774" y="143861"/>
                  </a:lnTo>
                  <a:cubicBezTo>
                    <a:pt x="402499" y="135130"/>
                    <a:pt x="423137" y="173230"/>
                    <a:pt x="412818" y="177199"/>
                  </a:cubicBezTo>
                  <a:cubicBezTo>
                    <a:pt x="402499" y="181168"/>
                    <a:pt x="392973" y="169658"/>
                    <a:pt x="381861" y="167674"/>
                  </a:cubicBezTo>
                  <a:cubicBezTo>
                    <a:pt x="370749" y="165690"/>
                    <a:pt x="358446" y="171642"/>
                    <a:pt x="346143" y="165292"/>
                  </a:cubicBezTo>
                  <a:cubicBezTo>
                    <a:pt x="333840" y="158942"/>
                    <a:pt x="322330" y="137908"/>
                    <a:pt x="308043" y="129574"/>
                  </a:cubicBezTo>
                  <a:cubicBezTo>
                    <a:pt x="293756" y="121240"/>
                    <a:pt x="278674" y="120048"/>
                    <a:pt x="260418" y="115286"/>
                  </a:cubicBezTo>
                  <a:cubicBezTo>
                    <a:pt x="242162" y="110524"/>
                    <a:pt x="217952" y="112905"/>
                    <a:pt x="198505" y="100999"/>
                  </a:cubicBezTo>
                  <a:cubicBezTo>
                    <a:pt x="179058" y="89093"/>
                    <a:pt x="161595" y="52580"/>
                    <a:pt x="143736" y="43849"/>
                  </a:cubicBezTo>
                  <a:cubicBezTo>
                    <a:pt x="125877" y="35118"/>
                    <a:pt x="112383" y="53771"/>
                    <a:pt x="91349" y="48611"/>
                  </a:cubicBezTo>
                  <a:cubicBezTo>
                    <a:pt x="70315" y="43451"/>
                    <a:pt x="30231" y="-28780"/>
                    <a:pt x="17531" y="12892"/>
                  </a:cubicBezTo>
                  <a:close/>
                </a:path>
              </a:pathLst>
            </a:custGeom>
            <a:solidFill>
              <a:srgbClr val="7A93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DDBF10D-8BF1-4D5E-B699-3193D2879380}"/>
                </a:ext>
              </a:extLst>
            </p:cNvPr>
            <p:cNvSpPr/>
            <p:nvPr/>
          </p:nvSpPr>
          <p:spPr>
            <a:xfrm>
              <a:off x="6098810" y="3457575"/>
              <a:ext cx="2544865" cy="1001878"/>
            </a:xfrm>
            <a:custGeom>
              <a:avLst/>
              <a:gdLst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1154906 w 2536031"/>
                <a:gd name="connsiteY2" fmla="*/ 523875 h 983456"/>
                <a:gd name="connsiteX3" fmla="*/ 1200150 w 2536031"/>
                <a:gd name="connsiteY3" fmla="*/ 552450 h 983456"/>
                <a:gd name="connsiteX4" fmla="*/ 1990725 w 2536031"/>
                <a:gd name="connsiteY4" fmla="*/ 802481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931068 w 2536031"/>
                <a:gd name="connsiteY2" fmla="*/ 438150 h 983456"/>
                <a:gd name="connsiteX3" fmla="*/ 1200150 w 2536031"/>
                <a:gd name="connsiteY3" fmla="*/ 552450 h 983456"/>
                <a:gd name="connsiteX4" fmla="*/ 1990725 w 2536031"/>
                <a:gd name="connsiteY4" fmla="*/ 802481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931068 w 2536031"/>
                <a:gd name="connsiteY2" fmla="*/ 438150 h 983456"/>
                <a:gd name="connsiteX3" fmla="*/ 1397794 w 2536031"/>
                <a:gd name="connsiteY3" fmla="*/ 616744 h 983456"/>
                <a:gd name="connsiteX4" fmla="*/ 1990725 w 2536031"/>
                <a:gd name="connsiteY4" fmla="*/ 802481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931068 w 2536031"/>
                <a:gd name="connsiteY2" fmla="*/ 438150 h 983456"/>
                <a:gd name="connsiteX3" fmla="*/ 1397794 w 2536031"/>
                <a:gd name="connsiteY3" fmla="*/ 616744 h 983456"/>
                <a:gd name="connsiteX4" fmla="*/ 2055018 w 2536031"/>
                <a:gd name="connsiteY4" fmla="*/ 826293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926"/>
                <a:gd name="connsiteX1" fmla="*/ 450056 w 2536031"/>
                <a:gd name="connsiteY1" fmla="*/ 285750 h 983926"/>
                <a:gd name="connsiteX2" fmla="*/ 931068 w 2536031"/>
                <a:gd name="connsiteY2" fmla="*/ 438150 h 983926"/>
                <a:gd name="connsiteX3" fmla="*/ 1397794 w 2536031"/>
                <a:gd name="connsiteY3" fmla="*/ 616744 h 983926"/>
                <a:gd name="connsiteX4" fmla="*/ 2055018 w 2536031"/>
                <a:gd name="connsiteY4" fmla="*/ 826293 h 983926"/>
                <a:gd name="connsiteX5" fmla="*/ 2536031 w 2536031"/>
                <a:gd name="connsiteY5" fmla="*/ 983456 h 983926"/>
                <a:gd name="connsiteX6" fmla="*/ 2536031 w 2536031"/>
                <a:gd name="connsiteY6" fmla="*/ 776288 h 983926"/>
                <a:gd name="connsiteX7" fmla="*/ 535781 w 2536031"/>
                <a:gd name="connsiteY7" fmla="*/ 111919 h 983926"/>
                <a:gd name="connsiteX8" fmla="*/ 302419 w 2536031"/>
                <a:gd name="connsiteY8" fmla="*/ 35719 h 983926"/>
                <a:gd name="connsiteX9" fmla="*/ 119063 w 2536031"/>
                <a:gd name="connsiteY9" fmla="*/ 30956 h 983926"/>
                <a:gd name="connsiteX10" fmla="*/ 0 w 2536031"/>
                <a:gd name="connsiteY10" fmla="*/ 0 h 983926"/>
                <a:gd name="connsiteX0" fmla="*/ 0 w 2536031"/>
                <a:gd name="connsiteY0" fmla="*/ 0 h 983926"/>
                <a:gd name="connsiteX1" fmla="*/ 450056 w 2536031"/>
                <a:gd name="connsiteY1" fmla="*/ 285750 h 983926"/>
                <a:gd name="connsiteX2" fmla="*/ 931068 w 2536031"/>
                <a:gd name="connsiteY2" fmla="*/ 438150 h 983926"/>
                <a:gd name="connsiteX3" fmla="*/ 1397794 w 2536031"/>
                <a:gd name="connsiteY3" fmla="*/ 616744 h 983926"/>
                <a:gd name="connsiteX4" fmla="*/ 2055018 w 2536031"/>
                <a:gd name="connsiteY4" fmla="*/ 826293 h 983926"/>
                <a:gd name="connsiteX5" fmla="*/ 2536031 w 2536031"/>
                <a:gd name="connsiteY5" fmla="*/ 983456 h 983926"/>
                <a:gd name="connsiteX6" fmla="*/ 2536031 w 2536031"/>
                <a:gd name="connsiteY6" fmla="*/ 776288 h 983926"/>
                <a:gd name="connsiteX7" fmla="*/ 535781 w 2536031"/>
                <a:gd name="connsiteY7" fmla="*/ 111919 h 983926"/>
                <a:gd name="connsiteX8" fmla="*/ 302419 w 2536031"/>
                <a:gd name="connsiteY8" fmla="*/ 35719 h 983926"/>
                <a:gd name="connsiteX9" fmla="*/ 119063 w 2536031"/>
                <a:gd name="connsiteY9" fmla="*/ 30956 h 983926"/>
                <a:gd name="connsiteX10" fmla="*/ 0 w 2536031"/>
                <a:gd name="connsiteY10" fmla="*/ 0 h 983926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5013 w 2543164"/>
                <a:gd name="connsiteY0" fmla="*/ 0 h 1001878"/>
                <a:gd name="connsiteX1" fmla="*/ 66926 w 2543164"/>
                <a:gd name="connsiteY1" fmla="*/ 45244 h 1001878"/>
                <a:gd name="connsiteX2" fmla="*/ 455069 w 2543164"/>
                <a:gd name="connsiteY2" fmla="*/ 285750 h 1001878"/>
                <a:gd name="connsiteX3" fmla="*/ 936081 w 2543164"/>
                <a:gd name="connsiteY3" fmla="*/ 438150 h 1001878"/>
                <a:gd name="connsiteX4" fmla="*/ 1402807 w 2543164"/>
                <a:gd name="connsiteY4" fmla="*/ 616744 h 1001878"/>
                <a:gd name="connsiteX5" fmla="*/ 2060031 w 2543164"/>
                <a:gd name="connsiteY5" fmla="*/ 826293 h 1001878"/>
                <a:gd name="connsiteX6" fmla="*/ 2491038 w 2543164"/>
                <a:gd name="connsiteY6" fmla="*/ 973931 h 1001878"/>
                <a:gd name="connsiteX7" fmla="*/ 2541044 w 2543164"/>
                <a:gd name="connsiteY7" fmla="*/ 983456 h 1001878"/>
                <a:gd name="connsiteX8" fmla="*/ 2541044 w 2543164"/>
                <a:gd name="connsiteY8" fmla="*/ 776288 h 1001878"/>
                <a:gd name="connsiteX9" fmla="*/ 540794 w 2543164"/>
                <a:gd name="connsiteY9" fmla="*/ 111919 h 1001878"/>
                <a:gd name="connsiteX10" fmla="*/ 307432 w 2543164"/>
                <a:gd name="connsiteY10" fmla="*/ 35719 h 1001878"/>
                <a:gd name="connsiteX11" fmla="*/ 124076 w 2543164"/>
                <a:gd name="connsiteY11" fmla="*/ 30956 h 1001878"/>
                <a:gd name="connsiteX12" fmla="*/ 5013 w 2543164"/>
                <a:gd name="connsiteY12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56770 w 2544865"/>
                <a:gd name="connsiteY2" fmla="*/ 285750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542495 w 2544865"/>
                <a:gd name="connsiteY9" fmla="*/ 111919 h 1001878"/>
                <a:gd name="connsiteX10" fmla="*/ 309133 w 2544865"/>
                <a:gd name="connsiteY10" fmla="*/ 35719 h 1001878"/>
                <a:gd name="connsiteX11" fmla="*/ 125777 w 2544865"/>
                <a:gd name="connsiteY11" fmla="*/ 30956 h 1001878"/>
                <a:gd name="connsiteX12" fmla="*/ 6714 w 2544865"/>
                <a:gd name="connsiteY12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56770 w 2544865"/>
                <a:gd name="connsiteY2" fmla="*/ 285750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1449753 w 2544865"/>
                <a:gd name="connsiteY9" fmla="*/ 416719 h 1001878"/>
                <a:gd name="connsiteX10" fmla="*/ 542495 w 2544865"/>
                <a:gd name="connsiteY10" fmla="*/ 111919 h 1001878"/>
                <a:gd name="connsiteX11" fmla="*/ 309133 w 2544865"/>
                <a:gd name="connsiteY11" fmla="*/ 35719 h 1001878"/>
                <a:gd name="connsiteX12" fmla="*/ 125777 w 2544865"/>
                <a:gd name="connsiteY12" fmla="*/ 30956 h 1001878"/>
                <a:gd name="connsiteX13" fmla="*/ 6714 w 2544865"/>
                <a:gd name="connsiteY13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56770 w 2544865"/>
                <a:gd name="connsiteY2" fmla="*/ 285750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1480709 w 2544865"/>
                <a:gd name="connsiteY9" fmla="*/ 395288 h 1001878"/>
                <a:gd name="connsiteX10" fmla="*/ 542495 w 2544865"/>
                <a:gd name="connsiteY10" fmla="*/ 111919 h 1001878"/>
                <a:gd name="connsiteX11" fmla="*/ 309133 w 2544865"/>
                <a:gd name="connsiteY11" fmla="*/ 35719 h 1001878"/>
                <a:gd name="connsiteX12" fmla="*/ 125777 w 2544865"/>
                <a:gd name="connsiteY12" fmla="*/ 30956 h 1001878"/>
                <a:gd name="connsiteX13" fmla="*/ 6714 w 2544865"/>
                <a:gd name="connsiteY13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1058 w 2544865"/>
                <a:gd name="connsiteY2" fmla="*/ 276225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1480709 w 2544865"/>
                <a:gd name="connsiteY9" fmla="*/ 395288 h 1001878"/>
                <a:gd name="connsiteX10" fmla="*/ 542495 w 2544865"/>
                <a:gd name="connsiteY10" fmla="*/ 111919 h 1001878"/>
                <a:gd name="connsiteX11" fmla="*/ 309133 w 2544865"/>
                <a:gd name="connsiteY11" fmla="*/ 35719 h 1001878"/>
                <a:gd name="connsiteX12" fmla="*/ 125777 w 2544865"/>
                <a:gd name="connsiteY12" fmla="*/ 30956 h 1001878"/>
                <a:gd name="connsiteX13" fmla="*/ 6714 w 2544865"/>
                <a:gd name="connsiteY13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1058 w 2544865"/>
                <a:gd name="connsiteY2" fmla="*/ 276225 h 1001878"/>
                <a:gd name="connsiteX3" fmla="*/ 671084 w 2544865"/>
                <a:gd name="connsiteY3" fmla="*/ 352425 h 1001878"/>
                <a:gd name="connsiteX4" fmla="*/ 937782 w 2544865"/>
                <a:gd name="connsiteY4" fmla="*/ 438150 h 1001878"/>
                <a:gd name="connsiteX5" fmla="*/ 1404508 w 2544865"/>
                <a:gd name="connsiteY5" fmla="*/ 616744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1058 w 2544865"/>
                <a:gd name="connsiteY2" fmla="*/ 276225 h 1001878"/>
                <a:gd name="connsiteX3" fmla="*/ 682990 w 2544865"/>
                <a:gd name="connsiteY3" fmla="*/ 345281 h 1001878"/>
                <a:gd name="connsiteX4" fmla="*/ 937782 w 2544865"/>
                <a:gd name="connsiteY4" fmla="*/ 438150 h 1001878"/>
                <a:gd name="connsiteX5" fmla="*/ 1404508 w 2544865"/>
                <a:gd name="connsiteY5" fmla="*/ 616744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8202 w 2544865"/>
                <a:gd name="connsiteY2" fmla="*/ 261937 h 1001878"/>
                <a:gd name="connsiteX3" fmla="*/ 682990 w 2544865"/>
                <a:gd name="connsiteY3" fmla="*/ 345281 h 1001878"/>
                <a:gd name="connsiteX4" fmla="*/ 937782 w 2544865"/>
                <a:gd name="connsiteY4" fmla="*/ 438150 h 1001878"/>
                <a:gd name="connsiteX5" fmla="*/ 1404508 w 2544865"/>
                <a:gd name="connsiteY5" fmla="*/ 616744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8202 w 2544865"/>
                <a:gd name="connsiteY2" fmla="*/ 261937 h 1001878"/>
                <a:gd name="connsiteX3" fmla="*/ 682990 w 2544865"/>
                <a:gd name="connsiteY3" fmla="*/ 345281 h 1001878"/>
                <a:gd name="connsiteX4" fmla="*/ 937782 w 2544865"/>
                <a:gd name="connsiteY4" fmla="*/ 438150 h 1001878"/>
                <a:gd name="connsiteX5" fmla="*/ 1411651 w 2544865"/>
                <a:gd name="connsiteY5" fmla="*/ 600075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8202 w 2544865"/>
                <a:gd name="connsiteY2" fmla="*/ 261937 h 1001878"/>
                <a:gd name="connsiteX3" fmla="*/ 682990 w 2544865"/>
                <a:gd name="connsiteY3" fmla="*/ 345281 h 1001878"/>
                <a:gd name="connsiteX4" fmla="*/ 933019 w 2544865"/>
                <a:gd name="connsiteY4" fmla="*/ 433388 h 1001878"/>
                <a:gd name="connsiteX5" fmla="*/ 1411651 w 2544865"/>
                <a:gd name="connsiteY5" fmla="*/ 600075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4865" h="1001878">
                  <a:moveTo>
                    <a:pt x="6714" y="0"/>
                  </a:moveTo>
                  <a:cubicBezTo>
                    <a:pt x="-2811" y="2381"/>
                    <a:pt x="-13525" y="-2381"/>
                    <a:pt x="61484" y="45244"/>
                  </a:cubicBezTo>
                  <a:cubicBezTo>
                    <a:pt x="136493" y="92869"/>
                    <a:pt x="374618" y="211931"/>
                    <a:pt x="478202" y="261937"/>
                  </a:cubicBezTo>
                  <a:cubicBezTo>
                    <a:pt x="581786" y="311943"/>
                    <a:pt x="605203" y="318294"/>
                    <a:pt x="682990" y="345281"/>
                  </a:cubicBezTo>
                  <a:lnTo>
                    <a:pt x="933019" y="433388"/>
                  </a:lnTo>
                  <a:lnTo>
                    <a:pt x="1411651" y="600075"/>
                  </a:lnTo>
                  <a:lnTo>
                    <a:pt x="2061732" y="826293"/>
                  </a:lnTo>
                  <a:lnTo>
                    <a:pt x="2492739" y="973931"/>
                  </a:lnTo>
                  <a:cubicBezTo>
                    <a:pt x="2572908" y="1000125"/>
                    <a:pt x="2534411" y="1016397"/>
                    <a:pt x="2542745" y="983456"/>
                  </a:cubicBezTo>
                  <a:lnTo>
                    <a:pt x="2542745" y="776288"/>
                  </a:lnTo>
                  <a:lnTo>
                    <a:pt x="1480709" y="395288"/>
                  </a:lnTo>
                  <a:lnTo>
                    <a:pt x="542495" y="111919"/>
                  </a:lnTo>
                  <a:lnTo>
                    <a:pt x="309133" y="35719"/>
                  </a:lnTo>
                  <a:lnTo>
                    <a:pt x="125777" y="30956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rgbClr val="B5DFC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08234EA-C035-4952-8CCA-EA157738A32A}"/>
                </a:ext>
              </a:extLst>
            </p:cNvPr>
            <p:cNvSpPr/>
            <p:nvPr/>
          </p:nvSpPr>
          <p:spPr>
            <a:xfrm>
              <a:off x="6405563" y="3429000"/>
              <a:ext cx="2238374" cy="807244"/>
            </a:xfrm>
            <a:custGeom>
              <a:avLst/>
              <a:gdLst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71512 w 2233612"/>
                <a:gd name="connsiteY17" fmla="*/ 283369 h 788194"/>
                <a:gd name="connsiteX18" fmla="*/ 650081 w 2233612"/>
                <a:gd name="connsiteY18" fmla="*/ 276225 h 788194"/>
                <a:gd name="connsiteX19" fmla="*/ 276225 w 2233612"/>
                <a:gd name="connsiteY19" fmla="*/ 147638 h 788194"/>
                <a:gd name="connsiteX20" fmla="*/ 133350 w 2233612"/>
                <a:gd name="connsiteY20" fmla="*/ 95250 h 788194"/>
                <a:gd name="connsiteX21" fmla="*/ 0 w 2233612"/>
                <a:gd name="connsiteY21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71512 w 2233612"/>
                <a:gd name="connsiteY17" fmla="*/ 283369 h 788194"/>
                <a:gd name="connsiteX18" fmla="*/ 650081 w 2233612"/>
                <a:gd name="connsiteY18" fmla="*/ 276225 h 788194"/>
                <a:gd name="connsiteX19" fmla="*/ 278607 w 2233612"/>
                <a:gd name="connsiteY19" fmla="*/ 157163 h 788194"/>
                <a:gd name="connsiteX20" fmla="*/ 133350 w 2233612"/>
                <a:gd name="connsiteY20" fmla="*/ 95250 h 788194"/>
                <a:gd name="connsiteX21" fmla="*/ 0 w 2233612"/>
                <a:gd name="connsiteY21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71512 w 2233612"/>
                <a:gd name="connsiteY17" fmla="*/ 283369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057274 w 2233612"/>
                <a:gd name="connsiteY16" fmla="*/ 440532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281112 w 2233612"/>
                <a:gd name="connsiteY15" fmla="*/ 521494 h 788194"/>
                <a:gd name="connsiteX16" fmla="*/ 1057274 w 2233612"/>
                <a:gd name="connsiteY16" fmla="*/ 440532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281112 w 2233612"/>
                <a:gd name="connsiteY15" fmla="*/ 521494 h 788194"/>
                <a:gd name="connsiteX16" fmla="*/ 1047749 w 2233612"/>
                <a:gd name="connsiteY16" fmla="*/ 450057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19262 w 2233612"/>
                <a:gd name="connsiteY14" fmla="*/ 673894 h 788194"/>
                <a:gd name="connsiteX15" fmla="*/ 1281112 w 2233612"/>
                <a:gd name="connsiteY15" fmla="*/ 521494 h 788194"/>
                <a:gd name="connsiteX16" fmla="*/ 1047749 w 2233612"/>
                <a:gd name="connsiteY16" fmla="*/ 450057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19262 w 2233612"/>
                <a:gd name="connsiteY14" fmla="*/ 673894 h 788194"/>
                <a:gd name="connsiteX15" fmla="*/ 1338262 w 2233612"/>
                <a:gd name="connsiteY15" fmla="*/ 552450 h 788194"/>
                <a:gd name="connsiteX16" fmla="*/ 1047749 w 2233612"/>
                <a:gd name="connsiteY16" fmla="*/ 450057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807244"/>
                <a:gd name="connsiteX1" fmla="*/ 59531 w 2233612"/>
                <a:gd name="connsiteY1" fmla="*/ 30956 h 807244"/>
                <a:gd name="connsiteX2" fmla="*/ 142875 w 2233612"/>
                <a:gd name="connsiteY2" fmla="*/ 71438 h 807244"/>
                <a:gd name="connsiteX3" fmla="*/ 221456 w 2233612"/>
                <a:gd name="connsiteY3" fmla="*/ 59531 h 807244"/>
                <a:gd name="connsiteX4" fmla="*/ 271462 w 2233612"/>
                <a:gd name="connsiteY4" fmla="*/ 14288 h 807244"/>
                <a:gd name="connsiteX5" fmla="*/ 311943 w 2233612"/>
                <a:gd name="connsiteY5" fmla="*/ 0 h 807244"/>
                <a:gd name="connsiteX6" fmla="*/ 426243 w 2233612"/>
                <a:gd name="connsiteY6" fmla="*/ 33338 h 807244"/>
                <a:gd name="connsiteX7" fmla="*/ 885825 w 2233612"/>
                <a:gd name="connsiteY7" fmla="*/ 150019 h 807244"/>
                <a:gd name="connsiteX8" fmla="*/ 1343025 w 2233612"/>
                <a:gd name="connsiteY8" fmla="*/ 342900 h 807244"/>
                <a:gd name="connsiteX9" fmla="*/ 1931193 w 2233612"/>
                <a:gd name="connsiteY9" fmla="*/ 519113 h 807244"/>
                <a:gd name="connsiteX10" fmla="*/ 1952625 w 2233612"/>
                <a:gd name="connsiteY10" fmla="*/ 528638 h 807244"/>
                <a:gd name="connsiteX11" fmla="*/ 2233612 w 2233612"/>
                <a:gd name="connsiteY11" fmla="*/ 607219 h 807244"/>
                <a:gd name="connsiteX12" fmla="*/ 2224087 w 2233612"/>
                <a:gd name="connsiteY12" fmla="*/ 754856 h 807244"/>
                <a:gd name="connsiteX13" fmla="*/ 2224087 w 2233612"/>
                <a:gd name="connsiteY13" fmla="*/ 807244 h 807244"/>
                <a:gd name="connsiteX14" fmla="*/ 1719262 w 2233612"/>
                <a:gd name="connsiteY14" fmla="*/ 673894 h 807244"/>
                <a:gd name="connsiteX15" fmla="*/ 1338262 w 2233612"/>
                <a:gd name="connsiteY15" fmla="*/ 552450 h 807244"/>
                <a:gd name="connsiteX16" fmla="*/ 1047749 w 2233612"/>
                <a:gd name="connsiteY16" fmla="*/ 450057 h 807244"/>
                <a:gd name="connsiteX17" fmla="*/ 661987 w 2233612"/>
                <a:gd name="connsiteY17" fmla="*/ 304800 h 807244"/>
                <a:gd name="connsiteX18" fmla="*/ 278607 w 2233612"/>
                <a:gd name="connsiteY18" fmla="*/ 157163 h 807244"/>
                <a:gd name="connsiteX19" fmla="*/ 133350 w 2233612"/>
                <a:gd name="connsiteY19" fmla="*/ 95250 h 807244"/>
                <a:gd name="connsiteX20" fmla="*/ 0 w 2233612"/>
                <a:gd name="connsiteY20" fmla="*/ 19050 h 807244"/>
                <a:gd name="connsiteX0" fmla="*/ 0 w 2238374"/>
                <a:gd name="connsiteY0" fmla="*/ 19050 h 807244"/>
                <a:gd name="connsiteX1" fmla="*/ 59531 w 2238374"/>
                <a:gd name="connsiteY1" fmla="*/ 30956 h 807244"/>
                <a:gd name="connsiteX2" fmla="*/ 142875 w 2238374"/>
                <a:gd name="connsiteY2" fmla="*/ 71438 h 807244"/>
                <a:gd name="connsiteX3" fmla="*/ 221456 w 2238374"/>
                <a:gd name="connsiteY3" fmla="*/ 59531 h 807244"/>
                <a:gd name="connsiteX4" fmla="*/ 271462 w 2238374"/>
                <a:gd name="connsiteY4" fmla="*/ 14288 h 807244"/>
                <a:gd name="connsiteX5" fmla="*/ 311943 w 2238374"/>
                <a:gd name="connsiteY5" fmla="*/ 0 h 807244"/>
                <a:gd name="connsiteX6" fmla="*/ 426243 w 2238374"/>
                <a:gd name="connsiteY6" fmla="*/ 33338 h 807244"/>
                <a:gd name="connsiteX7" fmla="*/ 885825 w 2238374"/>
                <a:gd name="connsiteY7" fmla="*/ 150019 h 807244"/>
                <a:gd name="connsiteX8" fmla="*/ 1343025 w 2238374"/>
                <a:gd name="connsiteY8" fmla="*/ 342900 h 807244"/>
                <a:gd name="connsiteX9" fmla="*/ 1931193 w 2238374"/>
                <a:gd name="connsiteY9" fmla="*/ 519113 h 807244"/>
                <a:gd name="connsiteX10" fmla="*/ 1952625 w 2238374"/>
                <a:gd name="connsiteY10" fmla="*/ 528638 h 807244"/>
                <a:gd name="connsiteX11" fmla="*/ 2233612 w 2238374"/>
                <a:gd name="connsiteY11" fmla="*/ 607219 h 807244"/>
                <a:gd name="connsiteX12" fmla="*/ 2238374 w 2238374"/>
                <a:gd name="connsiteY12" fmla="*/ 771524 h 807244"/>
                <a:gd name="connsiteX13" fmla="*/ 2224087 w 2238374"/>
                <a:gd name="connsiteY13" fmla="*/ 807244 h 807244"/>
                <a:gd name="connsiteX14" fmla="*/ 1719262 w 2238374"/>
                <a:gd name="connsiteY14" fmla="*/ 673894 h 807244"/>
                <a:gd name="connsiteX15" fmla="*/ 1338262 w 2238374"/>
                <a:gd name="connsiteY15" fmla="*/ 552450 h 807244"/>
                <a:gd name="connsiteX16" fmla="*/ 1047749 w 2238374"/>
                <a:gd name="connsiteY16" fmla="*/ 450057 h 807244"/>
                <a:gd name="connsiteX17" fmla="*/ 661987 w 2238374"/>
                <a:gd name="connsiteY17" fmla="*/ 304800 h 807244"/>
                <a:gd name="connsiteX18" fmla="*/ 278607 w 2238374"/>
                <a:gd name="connsiteY18" fmla="*/ 157163 h 807244"/>
                <a:gd name="connsiteX19" fmla="*/ 133350 w 2238374"/>
                <a:gd name="connsiteY19" fmla="*/ 95250 h 807244"/>
                <a:gd name="connsiteX20" fmla="*/ 0 w 2238374"/>
                <a:gd name="connsiteY20" fmla="*/ 19050 h 807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38374" h="807244">
                  <a:moveTo>
                    <a:pt x="0" y="19050"/>
                  </a:moveTo>
                  <a:lnTo>
                    <a:pt x="59531" y="30956"/>
                  </a:lnTo>
                  <a:lnTo>
                    <a:pt x="142875" y="71438"/>
                  </a:lnTo>
                  <a:lnTo>
                    <a:pt x="221456" y="59531"/>
                  </a:lnTo>
                  <a:lnTo>
                    <a:pt x="271462" y="14288"/>
                  </a:lnTo>
                  <a:lnTo>
                    <a:pt x="311943" y="0"/>
                  </a:lnTo>
                  <a:lnTo>
                    <a:pt x="426243" y="33338"/>
                  </a:lnTo>
                  <a:lnTo>
                    <a:pt x="885825" y="150019"/>
                  </a:lnTo>
                  <a:lnTo>
                    <a:pt x="1343025" y="342900"/>
                  </a:lnTo>
                  <a:lnTo>
                    <a:pt x="1931193" y="519113"/>
                  </a:lnTo>
                  <a:lnTo>
                    <a:pt x="1952625" y="528638"/>
                  </a:lnTo>
                  <a:lnTo>
                    <a:pt x="2233612" y="607219"/>
                  </a:lnTo>
                  <a:lnTo>
                    <a:pt x="2238374" y="771524"/>
                  </a:lnTo>
                  <a:lnTo>
                    <a:pt x="2224087" y="807244"/>
                  </a:lnTo>
                  <a:lnTo>
                    <a:pt x="1719262" y="673894"/>
                  </a:lnTo>
                  <a:lnTo>
                    <a:pt x="1338262" y="552450"/>
                  </a:lnTo>
                  <a:lnTo>
                    <a:pt x="1047749" y="450057"/>
                  </a:lnTo>
                  <a:lnTo>
                    <a:pt x="661987" y="304800"/>
                  </a:lnTo>
                  <a:lnTo>
                    <a:pt x="278607" y="157163"/>
                  </a:lnTo>
                  <a:lnTo>
                    <a:pt x="133350" y="952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77CBB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CDDDEC2-DD7A-42DA-8C26-E34BCC61B12B}"/>
                </a:ext>
              </a:extLst>
            </p:cNvPr>
            <p:cNvSpPr/>
            <p:nvPr/>
          </p:nvSpPr>
          <p:spPr>
            <a:xfrm>
              <a:off x="6743637" y="3439398"/>
              <a:ext cx="1890776" cy="639788"/>
            </a:xfrm>
            <a:custGeom>
              <a:avLst/>
              <a:gdLst>
                <a:gd name="connsiteX0" fmla="*/ 0 w 1895475"/>
                <a:gd name="connsiteY0" fmla="*/ 0 h 621507"/>
                <a:gd name="connsiteX1" fmla="*/ 150019 w 1895475"/>
                <a:gd name="connsiteY1" fmla="*/ 50007 h 621507"/>
                <a:gd name="connsiteX2" fmla="*/ 390525 w 1895475"/>
                <a:gd name="connsiteY2" fmla="*/ 119063 h 621507"/>
                <a:gd name="connsiteX3" fmla="*/ 623888 w 1895475"/>
                <a:gd name="connsiteY3" fmla="*/ 188119 h 621507"/>
                <a:gd name="connsiteX4" fmla="*/ 909638 w 1895475"/>
                <a:gd name="connsiteY4" fmla="*/ 300038 h 621507"/>
                <a:gd name="connsiteX5" fmla="*/ 1231106 w 1895475"/>
                <a:gd name="connsiteY5" fmla="*/ 421482 h 621507"/>
                <a:gd name="connsiteX6" fmla="*/ 1604963 w 1895475"/>
                <a:gd name="connsiteY6" fmla="*/ 531019 h 621507"/>
                <a:gd name="connsiteX7" fmla="*/ 1895475 w 1895475"/>
                <a:gd name="connsiteY7" fmla="*/ 621507 h 621507"/>
                <a:gd name="connsiteX8" fmla="*/ 1890713 w 1895475"/>
                <a:gd name="connsiteY8" fmla="*/ 514350 h 621507"/>
                <a:gd name="connsiteX9" fmla="*/ 883444 w 1895475"/>
                <a:gd name="connsiteY9" fmla="*/ 195263 h 621507"/>
                <a:gd name="connsiteX10" fmla="*/ 642938 w 1895475"/>
                <a:gd name="connsiteY10" fmla="*/ 126207 h 621507"/>
                <a:gd name="connsiteX11" fmla="*/ 540544 w 1895475"/>
                <a:gd name="connsiteY11" fmla="*/ 85725 h 621507"/>
                <a:gd name="connsiteX12" fmla="*/ 383381 w 1895475"/>
                <a:gd name="connsiteY12" fmla="*/ 52388 h 621507"/>
                <a:gd name="connsiteX13" fmla="*/ 300038 w 1895475"/>
                <a:gd name="connsiteY13" fmla="*/ 30957 h 621507"/>
                <a:gd name="connsiteX14" fmla="*/ 238125 w 1895475"/>
                <a:gd name="connsiteY14" fmla="*/ 4763 h 621507"/>
                <a:gd name="connsiteX15" fmla="*/ 183356 w 1895475"/>
                <a:gd name="connsiteY15" fmla="*/ 35719 h 621507"/>
                <a:gd name="connsiteX16" fmla="*/ 130969 w 1895475"/>
                <a:gd name="connsiteY16" fmla="*/ 14288 h 621507"/>
                <a:gd name="connsiteX17" fmla="*/ 0 w 1895475"/>
                <a:gd name="connsiteY17" fmla="*/ 0 h 621507"/>
                <a:gd name="connsiteX0" fmla="*/ 0 w 1895475"/>
                <a:gd name="connsiteY0" fmla="*/ 0 h 621507"/>
                <a:gd name="connsiteX1" fmla="*/ 150019 w 1895475"/>
                <a:gd name="connsiteY1" fmla="*/ 50007 h 621507"/>
                <a:gd name="connsiteX2" fmla="*/ 390525 w 1895475"/>
                <a:gd name="connsiteY2" fmla="*/ 119063 h 621507"/>
                <a:gd name="connsiteX3" fmla="*/ 623888 w 1895475"/>
                <a:gd name="connsiteY3" fmla="*/ 188119 h 621507"/>
                <a:gd name="connsiteX4" fmla="*/ 909638 w 1895475"/>
                <a:gd name="connsiteY4" fmla="*/ 300038 h 621507"/>
                <a:gd name="connsiteX5" fmla="*/ 1231106 w 1895475"/>
                <a:gd name="connsiteY5" fmla="*/ 421482 h 621507"/>
                <a:gd name="connsiteX6" fmla="*/ 1604963 w 1895475"/>
                <a:gd name="connsiteY6" fmla="*/ 531019 h 621507"/>
                <a:gd name="connsiteX7" fmla="*/ 1895475 w 1895475"/>
                <a:gd name="connsiteY7" fmla="*/ 621507 h 621507"/>
                <a:gd name="connsiteX8" fmla="*/ 1890713 w 1895475"/>
                <a:gd name="connsiteY8" fmla="*/ 514350 h 621507"/>
                <a:gd name="connsiteX9" fmla="*/ 883444 w 1895475"/>
                <a:gd name="connsiteY9" fmla="*/ 195263 h 621507"/>
                <a:gd name="connsiteX10" fmla="*/ 642938 w 1895475"/>
                <a:gd name="connsiteY10" fmla="*/ 126207 h 621507"/>
                <a:gd name="connsiteX11" fmla="*/ 540544 w 1895475"/>
                <a:gd name="connsiteY11" fmla="*/ 85725 h 621507"/>
                <a:gd name="connsiteX12" fmla="*/ 383381 w 1895475"/>
                <a:gd name="connsiteY12" fmla="*/ 52388 h 621507"/>
                <a:gd name="connsiteX13" fmla="*/ 300038 w 1895475"/>
                <a:gd name="connsiteY13" fmla="*/ 30957 h 621507"/>
                <a:gd name="connsiteX14" fmla="*/ 238125 w 1895475"/>
                <a:gd name="connsiteY14" fmla="*/ 4763 h 621507"/>
                <a:gd name="connsiteX15" fmla="*/ 183356 w 1895475"/>
                <a:gd name="connsiteY15" fmla="*/ 35719 h 621507"/>
                <a:gd name="connsiteX16" fmla="*/ 130969 w 1895475"/>
                <a:gd name="connsiteY16" fmla="*/ 14288 h 621507"/>
                <a:gd name="connsiteX17" fmla="*/ 0 w 1895475"/>
                <a:gd name="connsiteY17" fmla="*/ 0 h 621507"/>
                <a:gd name="connsiteX0" fmla="*/ 0 w 1895475"/>
                <a:gd name="connsiteY0" fmla="*/ 0 h 621507"/>
                <a:gd name="connsiteX1" fmla="*/ 150019 w 1895475"/>
                <a:gd name="connsiteY1" fmla="*/ 50007 h 621507"/>
                <a:gd name="connsiteX2" fmla="*/ 390525 w 1895475"/>
                <a:gd name="connsiteY2" fmla="*/ 119063 h 621507"/>
                <a:gd name="connsiteX3" fmla="*/ 623888 w 1895475"/>
                <a:gd name="connsiteY3" fmla="*/ 188119 h 621507"/>
                <a:gd name="connsiteX4" fmla="*/ 909638 w 1895475"/>
                <a:gd name="connsiteY4" fmla="*/ 300038 h 621507"/>
                <a:gd name="connsiteX5" fmla="*/ 1231106 w 1895475"/>
                <a:gd name="connsiteY5" fmla="*/ 421482 h 621507"/>
                <a:gd name="connsiteX6" fmla="*/ 1604963 w 1895475"/>
                <a:gd name="connsiteY6" fmla="*/ 531019 h 621507"/>
                <a:gd name="connsiteX7" fmla="*/ 1895475 w 1895475"/>
                <a:gd name="connsiteY7" fmla="*/ 621507 h 621507"/>
                <a:gd name="connsiteX8" fmla="*/ 1890713 w 1895475"/>
                <a:gd name="connsiteY8" fmla="*/ 514350 h 621507"/>
                <a:gd name="connsiteX9" fmla="*/ 883444 w 1895475"/>
                <a:gd name="connsiteY9" fmla="*/ 195263 h 621507"/>
                <a:gd name="connsiteX10" fmla="*/ 642938 w 1895475"/>
                <a:gd name="connsiteY10" fmla="*/ 126207 h 621507"/>
                <a:gd name="connsiteX11" fmla="*/ 540544 w 1895475"/>
                <a:gd name="connsiteY11" fmla="*/ 85725 h 621507"/>
                <a:gd name="connsiteX12" fmla="*/ 383381 w 1895475"/>
                <a:gd name="connsiteY12" fmla="*/ 52388 h 621507"/>
                <a:gd name="connsiteX13" fmla="*/ 300038 w 1895475"/>
                <a:gd name="connsiteY13" fmla="*/ 30957 h 621507"/>
                <a:gd name="connsiteX14" fmla="*/ 238125 w 1895475"/>
                <a:gd name="connsiteY14" fmla="*/ 4763 h 621507"/>
                <a:gd name="connsiteX15" fmla="*/ 183356 w 1895475"/>
                <a:gd name="connsiteY15" fmla="*/ 35719 h 621507"/>
                <a:gd name="connsiteX16" fmla="*/ 130969 w 1895475"/>
                <a:gd name="connsiteY16" fmla="*/ 14288 h 621507"/>
                <a:gd name="connsiteX17" fmla="*/ 0 w 1895475"/>
                <a:gd name="connsiteY17" fmla="*/ 0 h 621507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114"/>
                <a:gd name="connsiteX1" fmla="*/ 150082 w 1895538"/>
                <a:gd name="connsiteY1" fmla="*/ 51516 h 623114"/>
                <a:gd name="connsiteX2" fmla="*/ 390588 w 1895538"/>
                <a:gd name="connsiteY2" fmla="*/ 120572 h 623114"/>
                <a:gd name="connsiteX3" fmla="*/ 623951 w 1895538"/>
                <a:gd name="connsiteY3" fmla="*/ 189628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51516 h 623114"/>
                <a:gd name="connsiteX2" fmla="*/ 390588 w 1895538"/>
                <a:gd name="connsiteY2" fmla="*/ 120572 h 623114"/>
                <a:gd name="connsiteX3" fmla="*/ 621569 w 1895538"/>
                <a:gd name="connsiteY3" fmla="*/ 203915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20572 h 623114"/>
                <a:gd name="connsiteX3" fmla="*/ 621569 w 1895538"/>
                <a:gd name="connsiteY3" fmla="*/ 203915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30097 h 623114"/>
                <a:gd name="connsiteX3" fmla="*/ 621569 w 1895538"/>
                <a:gd name="connsiteY3" fmla="*/ 203915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30097 h 623114"/>
                <a:gd name="connsiteX3" fmla="*/ 612044 w 1895538"/>
                <a:gd name="connsiteY3" fmla="*/ 220584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30097 h 623114"/>
                <a:gd name="connsiteX3" fmla="*/ 612044 w 1895538"/>
                <a:gd name="connsiteY3" fmla="*/ 220584 h 623114"/>
                <a:gd name="connsiteX4" fmla="*/ 904938 w 1895538"/>
                <a:gd name="connsiteY4" fmla="*/ 330122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402494 w 1895538"/>
                <a:gd name="connsiteY2" fmla="*/ 118191 h 623114"/>
                <a:gd name="connsiteX3" fmla="*/ 612044 w 1895538"/>
                <a:gd name="connsiteY3" fmla="*/ 220584 h 623114"/>
                <a:gd name="connsiteX4" fmla="*/ 904938 w 1895538"/>
                <a:gd name="connsiteY4" fmla="*/ 330122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88207 w 1895538"/>
                <a:gd name="connsiteY2" fmla="*/ 127716 h 623114"/>
                <a:gd name="connsiteX3" fmla="*/ 612044 w 1895538"/>
                <a:gd name="connsiteY3" fmla="*/ 220584 h 623114"/>
                <a:gd name="connsiteX4" fmla="*/ 904938 w 1895538"/>
                <a:gd name="connsiteY4" fmla="*/ 330122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04"/>
                <a:gd name="connsiteX1" fmla="*/ 150082 w 1895538"/>
                <a:gd name="connsiteY1" fmla="*/ 63422 h 623104"/>
                <a:gd name="connsiteX2" fmla="*/ 388207 w 1895538"/>
                <a:gd name="connsiteY2" fmla="*/ 127716 h 623104"/>
                <a:gd name="connsiteX3" fmla="*/ 612044 w 1895538"/>
                <a:gd name="connsiteY3" fmla="*/ 220584 h 623104"/>
                <a:gd name="connsiteX4" fmla="*/ 904938 w 1895538"/>
                <a:gd name="connsiteY4" fmla="*/ 330122 h 623104"/>
                <a:gd name="connsiteX5" fmla="*/ 1224025 w 1895538"/>
                <a:gd name="connsiteY5" fmla="*/ 442041 h 623104"/>
                <a:gd name="connsiteX6" fmla="*/ 1605026 w 1895538"/>
                <a:gd name="connsiteY6" fmla="*/ 532528 h 623104"/>
                <a:gd name="connsiteX7" fmla="*/ 1895538 w 1895538"/>
                <a:gd name="connsiteY7" fmla="*/ 623016 h 623104"/>
                <a:gd name="connsiteX8" fmla="*/ 1890776 w 1895538"/>
                <a:gd name="connsiteY8" fmla="*/ 515859 h 623104"/>
                <a:gd name="connsiteX9" fmla="*/ 883507 w 1895538"/>
                <a:gd name="connsiteY9" fmla="*/ 196772 h 623104"/>
                <a:gd name="connsiteX10" fmla="*/ 643001 w 1895538"/>
                <a:gd name="connsiteY10" fmla="*/ 127716 h 623104"/>
                <a:gd name="connsiteX11" fmla="*/ 540607 w 1895538"/>
                <a:gd name="connsiteY11" fmla="*/ 87234 h 623104"/>
                <a:gd name="connsiteX12" fmla="*/ 383444 w 1895538"/>
                <a:gd name="connsiteY12" fmla="*/ 53897 h 623104"/>
                <a:gd name="connsiteX13" fmla="*/ 300101 w 1895538"/>
                <a:gd name="connsiteY13" fmla="*/ 32466 h 623104"/>
                <a:gd name="connsiteX14" fmla="*/ 238188 w 1895538"/>
                <a:gd name="connsiteY14" fmla="*/ 6272 h 623104"/>
                <a:gd name="connsiteX15" fmla="*/ 183419 w 1895538"/>
                <a:gd name="connsiteY15" fmla="*/ 37228 h 623104"/>
                <a:gd name="connsiteX16" fmla="*/ 131032 w 1895538"/>
                <a:gd name="connsiteY16" fmla="*/ 15797 h 623104"/>
                <a:gd name="connsiteX17" fmla="*/ 63 w 1895538"/>
                <a:gd name="connsiteY17" fmla="*/ 1509 h 623104"/>
                <a:gd name="connsiteX0" fmla="*/ 63 w 1895538"/>
                <a:gd name="connsiteY0" fmla="*/ 1509 h 623155"/>
                <a:gd name="connsiteX1" fmla="*/ 150082 w 1895538"/>
                <a:gd name="connsiteY1" fmla="*/ 63422 h 623155"/>
                <a:gd name="connsiteX2" fmla="*/ 388207 w 1895538"/>
                <a:gd name="connsiteY2" fmla="*/ 127716 h 623155"/>
                <a:gd name="connsiteX3" fmla="*/ 612044 w 1895538"/>
                <a:gd name="connsiteY3" fmla="*/ 220584 h 623155"/>
                <a:gd name="connsiteX4" fmla="*/ 904938 w 1895538"/>
                <a:gd name="connsiteY4" fmla="*/ 330122 h 623155"/>
                <a:gd name="connsiteX5" fmla="*/ 1224025 w 1895538"/>
                <a:gd name="connsiteY5" fmla="*/ 442041 h 623155"/>
                <a:gd name="connsiteX6" fmla="*/ 1585976 w 1895538"/>
                <a:gd name="connsiteY6" fmla="*/ 556341 h 623155"/>
                <a:gd name="connsiteX7" fmla="*/ 1895538 w 1895538"/>
                <a:gd name="connsiteY7" fmla="*/ 623016 h 623155"/>
                <a:gd name="connsiteX8" fmla="*/ 1890776 w 1895538"/>
                <a:gd name="connsiteY8" fmla="*/ 515859 h 623155"/>
                <a:gd name="connsiteX9" fmla="*/ 883507 w 1895538"/>
                <a:gd name="connsiteY9" fmla="*/ 196772 h 623155"/>
                <a:gd name="connsiteX10" fmla="*/ 643001 w 1895538"/>
                <a:gd name="connsiteY10" fmla="*/ 127716 h 623155"/>
                <a:gd name="connsiteX11" fmla="*/ 540607 w 1895538"/>
                <a:gd name="connsiteY11" fmla="*/ 87234 h 623155"/>
                <a:gd name="connsiteX12" fmla="*/ 383444 w 1895538"/>
                <a:gd name="connsiteY12" fmla="*/ 53897 h 623155"/>
                <a:gd name="connsiteX13" fmla="*/ 300101 w 1895538"/>
                <a:gd name="connsiteY13" fmla="*/ 32466 h 623155"/>
                <a:gd name="connsiteX14" fmla="*/ 238188 w 1895538"/>
                <a:gd name="connsiteY14" fmla="*/ 6272 h 623155"/>
                <a:gd name="connsiteX15" fmla="*/ 183419 w 1895538"/>
                <a:gd name="connsiteY15" fmla="*/ 37228 h 623155"/>
                <a:gd name="connsiteX16" fmla="*/ 131032 w 1895538"/>
                <a:gd name="connsiteY16" fmla="*/ 15797 h 623155"/>
                <a:gd name="connsiteX17" fmla="*/ 63 w 1895538"/>
                <a:gd name="connsiteY17" fmla="*/ 1509 h 623155"/>
                <a:gd name="connsiteX0" fmla="*/ 63 w 1890776"/>
                <a:gd name="connsiteY0" fmla="*/ 1509 h 639788"/>
                <a:gd name="connsiteX1" fmla="*/ 150082 w 1890776"/>
                <a:gd name="connsiteY1" fmla="*/ 63422 h 639788"/>
                <a:gd name="connsiteX2" fmla="*/ 388207 w 1890776"/>
                <a:gd name="connsiteY2" fmla="*/ 127716 h 639788"/>
                <a:gd name="connsiteX3" fmla="*/ 612044 w 1890776"/>
                <a:gd name="connsiteY3" fmla="*/ 220584 h 639788"/>
                <a:gd name="connsiteX4" fmla="*/ 904938 w 1890776"/>
                <a:gd name="connsiteY4" fmla="*/ 330122 h 639788"/>
                <a:gd name="connsiteX5" fmla="*/ 1224025 w 1890776"/>
                <a:gd name="connsiteY5" fmla="*/ 442041 h 639788"/>
                <a:gd name="connsiteX6" fmla="*/ 1585976 w 1890776"/>
                <a:gd name="connsiteY6" fmla="*/ 556341 h 639788"/>
                <a:gd name="connsiteX7" fmla="*/ 1890775 w 1890776"/>
                <a:gd name="connsiteY7" fmla="*/ 639684 h 639788"/>
                <a:gd name="connsiteX8" fmla="*/ 1890776 w 1890776"/>
                <a:gd name="connsiteY8" fmla="*/ 515859 h 639788"/>
                <a:gd name="connsiteX9" fmla="*/ 883507 w 1890776"/>
                <a:gd name="connsiteY9" fmla="*/ 196772 h 639788"/>
                <a:gd name="connsiteX10" fmla="*/ 643001 w 1890776"/>
                <a:gd name="connsiteY10" fmla="*/ 127716 h 639788"/>
                <a:gd name="connsiteX11" fmla="*/ 540607 w 1890776"/>
                <a:gd name="connsiteY11" fmla="*/ 87234 h 639788"/>
                <a:gd name="connsiteX12" fmla="*/ 383444 w 1890776"/>
                <a:gd name="connsiteY12" fmla="*/ 53897 h 639788"/>
                <a:gd name="connsiteX13" fmla="*/ 300101 w 1890776"/>
                <a:gd name="connsiteY13" fmla="*/ 32466 h 639788"/>
                <a:gd name="connsiteX14" fmla="*/ 238188 w 1890776"/>
                <a:gd name="connsiteY14" fmla="*/ 6272 h 639788"/>
                <a:gd name="connsiteX15" fmla="*/ 183419 w 1890776"/>
                <a:gd name="connsiteY15" fmla="*/ 37228 h 639788"/>
                <a:gd name="connsiteX16" fmla="*/ 131032 w 1890776"/>
                <a:gd name="connsiteY16" fmla="*/ 15797 h 639788"/>
                <a:gd name="connsiteX17" fmla="*/ 63 w 1890776"/>
                <a:gd name="connsiteY17" fmla="*/ 1509 h 63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90776" h="639788">
                  <a:moveTo>
                    <a:pt x="63" y="1509"/>
                  </a:moveTo>
                  <a:lnTo>
                    <a:pt x="150082" y="63422"/>
                  </a:lnTo>
                  <a:cubicBezTo>
                    <a:pt x="215170" y="83266"/>
                    <a:pt x="311213" y="101522"/>
                    <a:pt x="388207" y="127716"/>
                  </a:cubicBezTo>
                  <a:cubicBezTo>
                    <a:pt x="465201" y="153910"/>
                    <a:pt x="525922" y="186850"/>
                    <a:pt x="612044" y="220584"/>
                  </a:cubicBezTo>
                  <a:cubicBezTo>
                    <a:pt x="698166" y="254318"/>
                    <a:pt x="802941" y="293213"/>
                    <a:pt x="904938" y="330122"/>
                  </a:cubicBezTo>
                  <a:cubicBezTo>
                    <a:pt x="1006935" y="367031"/>
                    <a:pt x="1110519" y="404338"/>
                    <a:pt x="1224025" y="442041"/>
                  </a:cubicBezTo>
                  <a:cubicBezTo>
                    <a:pt x="1337531" y="479744"/>
                    <a:pt x="1474851" y="523401"/>
                    <a:pt x="1585976" y="556341"/>
                  </a:cubicBezTo>
                  <a:cubicBezTo>
                    <a:pt x="1697101" y="589281"/>
                    <a:pt x="1843150" y="642462"/>
                    <a:pt x="1890775" y="639684"/>
                  </a:cubicBezTo>
                  <a:cubicBezTo>
                    <a:pt x="1890775" y="598409"/>
                    <a:pt x="1890776" y="557134"/>
                    <a:pt x="1890776" y="515859"/>
                  </a:cubicBezTo>
                  <a:lnTo>
                    <a:pt x="883507" y="196772"/>
                  </a:lnTo>
                  <a:lnTo>
                    <a:pt x="643001" y="127716"/>
                  </a:lnTo>
                  <a:lnTo>
                    <a:pt x="540607" y="87234"/>
                  </a:lnTo>
                  <a:cubicBezTo>
                    <a:pt x="497348" y="74931"/>
                    <a:pt x="423528" y="63025"/>
                    <a:pt x="383444" y="53897"/>
                  </a:cubicBezTo>
                  <a:cubicBezTo>
                    <a:pt x="343360" y="44769"/>
                    <a:pt x="324310" y="40403"/>
                    <a:pt x="300101" y="32466"/>
                  </a:cubicBezTo>
                  <a:cubicBezTo>
                    <a:pt x="275892" y="24529"/>
                    <a:pt x="257635" y="5478"/>
                    <a:pt x="238188" y="6272"/>
                  </a:cubicBezTo>
                  <a:cubicBezTo>
                    <a:pt x="218741" y="7066"/>
                    <a:pt x="200881" y="44372"/>
                    <a:pt x="183419" y="37228"/>
                  </a:cubicBezTo>
                  <a:lnTo>
                    <a:pt x="131032" y="15797"/>
                  </a:lnTo>
                  <a:cubicBezTo>
                    <a:pt x="113570" y="8653"/>
                    <a:pt x="-3112" y="-4444"/>
                    <a:pt x="63" y="1509"/>
                  </a:cubicBezTo>
                  <a:close/>
                </a:path>
              </a:pathLst>
            </a:custGeom>
            <a:solidFill>
              <a:srgbClr val="8FAAC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2F7BB49-3FD5-4519-BBC2-3D402F338E3D}"/>
                </a:ext>
              </a:extLst>
            </p:cNvPr>
            <p:cNvSpPr/>
            <p:nvPr/>
          </p:nvSpPr>
          <p:spPr>
            <a:xfrm>
              <a:off x="7288880" y="3529014"/>
              <a:ext cx="1345762" cy="476250"/>
            </a:xfrm>
            <a:custGeom>
              <a:avLst/>
              <a:gdLst>
                <a:gd name="connsiteX0" fmla="*/ 0 w 1347788"/>
                <a:gd name="connsiteY0" fmla="*/ 0 h 335756"/>
                <a:gd name="connsiteX1" fmla="*/ 95250 w 1347788"/>
                <a:gd name="connsiteY1" fmla="*/ 16668 h 335756"/>
                <a:gd name="connsiteX2" fmla="*/ 207169 w 1347788"/>
                <a:gd name="connsiteY2" fmla="*/ 50006 h 335756"/>
                <a:gd name="connsiteX3" fmla="*/ 269082 w 1347788"/>
                <a:gd name="connsiteY3" fmla="*/ 54768 h 335756"/>
                <a:gd name="connsiteX4" fmla="*/ 304800 w 1347788"/>
                <a:gd name="connsiteY4" fmla="*/ 26193 h 335756"/>
                <a:gd name="connsiteX5" fmla="*/ 440532 w 1347788"/>
                <a:gd name="connsiteY5" fmla="*/ 40481 h 335756"/>
                <a:gd name="connsiteX6" fmla="*/ 1097757 w 1347788"/>
                <a:gd name="connsiteY6" fmla="*/ 185737 h 335756"/>
                <a:gd name="connsiteX7" fmla="*/ 1345407 w 1347788"/>
                <a:gd name="connsiteY7" fmla="*/ 233362 h 335756"/>
                <a:gd name="connsiteX8" fmla="*/ 1347788 w 1347788"/>
                <a:gd name="connsiteY8" fmla="*/ 335756 h 335756"/>
                <a:gd name="connsiteX9" fmla="*/ 916782 w 1347788"/>
                <a:gd name="connsiteY9" fmla="*/ 240506 h 335756"/>
                <a:gd name="connsiteX10" fmla="*/ 476250 w 1347788"/>
                <a:gd name="connsiteY10" fmla="*/ 133350 h 335756"/>
                <a:gd name="connsiteX11" fmla="*/ 247650 w 1347788"/>
                <a:gd name="connsiteY11" fmla="*/ 76200 h 335756"/>
                <a:gd name="connsiteX12" fmla="*/ 0 w 1347788"/>
                <a:gd name="connsiteY12" fmla="*/ 0 h 335756"/>
                <a:gd name="connsiteX0" fmla="*/ 0 w 1347788"/>
                <a:gd name="connsiteY0" fmla="*/ 0 h 335756"/>
                <a:gd name="connsiteX1" fmla="*/ 95250 w 1347788"/>
                <a:gd name="connsiteY1" fmla="*/ 16668 h 335756"/>
                <a:gd name="connsiteX2" fmla="*/ 207169 w 1347788"/>
                <a:gd name="connsiteY2" fmla="*/ 50006 h 335756"/>
                <a:gd name="connsiteX3" fmla="*/ 269082 w 1347788"/>
                <a:gd name="connsiteY3" fmla="*/ 54768 h 335756"/>
                <a:gd name="connsiteX4" fmla="*/ 304800 w 1347788"/>
                <a:gd name="connsiteY4" fmla="*/ 26193 h 335756"/>
                <a:gd name="connsiteX5" fmla="*/ 440532 w 1347788"/>
                <a:gd name="connsiteY5" fmla="*/ 40481 h 335756"/>
                <a:gd name="connsiteX6" fmla="*/ 1097757 w 1347788"/>
                <a:gd name="connsiteY6" fmla="*/ 185737 h 335756"/>
                <a:gd name="connsiteX7" fmla="*/ 1345407 w 1347788"/>
                <a:gd name="connsiteY7" fmla="*/ 233362 h 335756"/>
                <a:gd name="connsiteX8" fmla="*/ 1347788 w 1347788"/>
                <a:gd name="connsiteY8" fmla="*/ 335756 h 335756"/>
                <a:gd name="connsiteX9" fmla="*/ 916782 w 1347788"/>
                <a:gd name="connsiteY9" fmla="*/ 240506 h 335756"/>
                <a:gd name="connsiteX10" fmla="*/ 471488 w 1347788"/>
                <a:gd name="connsiteY10" fmla="*/ 188118 h 335756"/>
                <a:gd name="connsiteX11" fmla="*/ 247650 w 1347788"/>
                <a:gd name="connsiteY11" fmla="*/ 76200 h 335756"/>
                <a:gd name="connsiteX12" fmla="*/ 0 w 1347788"/>
                <a:gd name="connsiteY12" fmla="*/ 0 h 335756"/>
                <a:gd name="connsiteX0" fmla="*/ 0 w 1347788"/>
                <a:gd name="connsiteY0" fmla="*/ 0 h 347663"/>
                <a:gd name="connsiteX1" fmla="*/ 95250 w 1347788"/>
                <a:gd name="connsiteY1" fmla="*/ 16668 h 347663"/>
                <a:gd name="connsiteX2" fmla="*/ 207169 w 1347788"/>
                <a:gd name="connsiteY2" fmla="*/ 50006 h 347663"/>
                <a:gd name="connsiteX3" fmla="*/ 269082 w 1347788"/>
                <a:gd name="connsiteY3" fmla="*/ 54768 h 347663"/>
                <a:gd name="connsiteX4" fmla="*/ 304800 w 1347788"/>
                <a:gd name="connsiteY4" fmla="*/ 26193 h 347663"/>
                <a:gd name="connsiteX5" fmla="*/ 440532 w 1347788"/>
                <a:gd name="connsiteY5" fmla="*/ 40481 h 347663"/>
                <a:gd name="connsiteX6" fmla="*/ 1097757 w 1347788"/>
                <a:gd name="connsiteY6" fmla="*/ 185737 h 347663"/>
                <a:gd name="connsiteX7" fmla="*/ 1345407 w 1347788"/>
                <a:gd name="connsiteY7" fmla="*/ 233362 h 347663"/>
                <a:gd name="connsiteX8" fmla="*/ 1347788 w 1347788"/>
                <a:gd name="connsiteY8" fmla="*/ 335756 h 347663"/>
                <a:gd name="connsiteX9" fmla="*/ 916782 w 1347788"/>
                <a:gd name="connsiteY9" fmla="*/ 347663 h 347663"/>
                <a:gd name="connsiteX10" fmla="*/ 471488 w 1347788"/>
                <a:gd name="connsiteY10" fmla="*/ 188118 h 347663"/>
                <a:gd name="connsiteX11" fmla="*/ 247650 w 1347788"/>
                <a:gd name="connsiteY11" fmla="*/ 76200 h 347663"/>
                <a:gd name="connsiteX12" fmla="*/ 0 w 1347788"/>
                <a:gd name="connsiteY12" fmla="*/ 0 h 347663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471488 w 1345636"/>
                <a:gd name="connsiteY10" fmla="*/ 188118 h 476250"/>
                <a:gd name="connsiteX11" fmla="*/ 247650 w 1345636"/>
                <a:gd name="connsiteY11" fmla="*/ 76200 h 476250"/>
                <a:gd name="connsiteX12" fmla="*/ 0 w 1345636"/>
                <a:gd name="connsiteY12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471488 w 1345636"/>
                <a:gd name="connsiteY10" fmla="*/ 188118 h 476250"/>
                <a:gd name="connsiteX11" fmla="*/ 226219 w 1345636"/>
                <a:gd name="connsiteY11" fmla="*/ 104775 h 476250"/>
                <a:gd name="connsiteX12" fmla="*/ 0 w 1345636"/>
                <a:gd name="connsiteY12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64344 w 1345636"/>
                <a:gd name="connsiteY11" fmla="*/ 20716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64344 w 1345636"/>
                <a:gd name="connsiteY11" fmla="*/ 207168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692944 w 1345636"/>
                <a:gd name="connsiteY10" fmla="*/ 269080 h 476250"/>
                <a:gd name="connsiteX11" fmla="*/ 464344 w 1345636"/>
                <a:gd name="connsiteY11" fmla="*/ 207168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697707 w 1345636"/>
                <a:gd name="connsiteY10" fmla="*/ 283367 h 476250"/>
                <a:gd name="connsiteX11" fmla="*/ 464344 w 1345636"/>
                <a:gd name="connsiteY11" fmla="*/ 207168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697707 w 1345636"/>
                <a:gd name="connsiteY10" fmla="*/ 283367 h 476250"/>
                <a:gd name="connsiteX11" fmla="*/ 471488 w 1345636"/>
                <a:gd name="connsiteY11" fmla="*/ 202405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707232 w 1345636"/>
                <a:gd name="connsiteY10" fmla="*/ 278605 h 476250"/>
                <a:gd name="connsiteX11" fmla="*/ 471488 w 1345636"/>
                <a:gd name="connsiteY11" fmla="*/ 202405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155 w 1345791"/>
                <a:gd name="connsiteY0" fmla="*/ 0 h 476250"/>
                <a:gd name="connsiteX1" fmla="*/ 95405 w 1345791"/>
                <a:gd name="connsiteY1" fmla="*/ 16668 h 476250"/>
                <a:gd name="connsiteX2" fmla="*/ 207324 w 1345791"/>
                <a:gd name="connsiteY2" fmla="*/ 50006 h 476250"/>
                <a:gd name="connsiteX3" fmla="*/ 269237 w 1345791"/>
                <a:gd name="connsiteY3" fmla="*/ 54768 h 476250"/>
                <a:gd name="connsiteX4" fmla="*/ 304955 w 1345791"/>
                <a:gd name="connsiteY4" fmla="*/ 26193 h 476250"/>
                <a:gd name="connsiteX5" fmla="*/ 440687 w 1345791"/>
                <a:gd name="connsiteY5" fmla="*/ 40481 h 476250"/>
                <a:gd name="connsiteX6" fmla="*/ 1097912 w 1345791"/>
                <a:gd name="connsiteY6" fmla="*/ 185737 h 476250"/>
                <a:gd name="connsiteX7" fmla="*/ 1345562 w 1345791"/>
                <a:gd name="connsiteY7" fmla="*/ 233362 h 476250"/>
                <a:gd name="connsiteX8" fmla="*/ 1345562 w 1345791"/>
                <a:gd name="connsiteY8" fmla="*/ 476250 h 476250"/>
                <a:gd name="connsiteX9" fmla="*/ 1028856 w 1345791"/>
                <a:gd name="connsiteY9" fmla="*/ 383382 h 476250"/>
                <a:gd name="connsiteX10" fmla="*/ 707387 w 1345791"/>
                <a:gd name="connsiteY10" fmla="*/ 278605 h 476250"/>
                <a:gd name="connsiteX11" fmla="*/ 471643 w 1345791"/>
                <a:gd name="connsiteY11" fmla="*/ 202405 h 476250"/>
                <a:gd name="connsiteX12" fmla="*/ 200180 w 1345791"/>
                <a:gd name="connsiteY12" fmla="*/ 111918 h 476250"/>
                <a:gd name="connsiteX13" fmla="*/ 76355 w 1345791"/>
                <a:gd name="connsiteY13" fmla="*/ 50005 h 476250"/>
                <a:gd name="connsiteX14" fmla="*/ 155 w 1345791"/>
                <a:gd name="connsiteY14" fmla="*/ 0 h 476250"/>
                <a:gd name="connsiteX0" fmla="*/ 126 w 1345762"/>
                <a:gd name="connsiteY0" fmla="*/ 0 h 476250"/>
                <a:gd name="connsiteX1" fmla="*/ 95376 w 1345762"/>
                <a:gd name="connsiteY1" fmla="*/ 16668 h 476250"/>
                <a:gd name="connsiteX2" fmla="*/ 207295 w 1345762"/>
                <a:gd name="connsiteY2" fmla="*/ 50006 h 476250"/>
                <a:gd name="connsiteX3" fmla="*/ 269208 w 1345762"/>
                <a:gd name="connsiteY3" fmla="*/ 54768 h 476250"/>
                <a:gd name="connsiteX4" fmla="*/ 304926 w 1345762"/>
                <a:gd name="connsiteY4" fmla="*/ 26193 h 476250"/>
                <a:gd name="connsiteX5" fmla="*/ 440658 w 1345762"/>
                <a:gd name="connsiteY5" fmla="*/ 40481 h 476250"/>
                <a:gd name="connsiteX6" fmla="*/ 1097883 w 1345762"/>
                <a:gd name="connsiteY6" fmla="*/ 185737 h 476250"/>
                <a:gd name="connsiteX7" fmla="*/ 1345533 w 1345762"/>
                <a:gd name="connsiteY7" fmla="*/ 233362 h 476250"/>
                <a:gd name="connsiteX8" fmla="*/ 1345533 w 1345762"/>
                <a:gd name="connsiteY8" fmla="*/ 476250 h 476250"/>
                <a:gd name="connsiteX9" fmla="*/ 1028827 w 1345762"/>
                <a:gd name="connsiteY9" fmla="*/ 383382 h 476250"/>
                <a:gd name="connsiteX10" fmla="*/ 707358 w 1345762"/>
                <a:gd name="connsiteY10" fmla="*/ 278605 h 476250"/>
                <a:gd name="connsiteX11" fmla="*/ 471614 w 1345762"/>
                <a:gd name="connsiteY11" fmla="*/ 202405 h 476250"/>
                <a:gd name="connsiteX12" fmla="*/ 200151 w 1345762"/>
                <a:gd name="connsiteY12" fmla="*/ 111918 h 476250"/>
                <a:gd name="connsiteX13" fmla="*/ 88232 w 1345762"/>
                <a:gd name="connsiteY13" fmla="*/ 50005 h 476250"/>
                <a:gd name="connsiteX14" fmla="*/ 126 w 1345762"/>
                <a:gd name="connsiteY14" fmla="*/ 0 h 476250"/>
                <a:gd name="connsiteX0" fmla="*/ 126 w 1345762"/>
                <a:gd name="connsiteY0" fmla="*/ 0 h 476250"/>
                <a:gd name="connsiteX1" fmla="*/ 95376 w 1345762"/>
                <a:gd name="connsiteY1" fmla="*/ 16668 h 476250"/>
                <a:gd name="connsiteX2" fmla="*/ 207295 w 1345762"/>
                <a:gd name="connsiteY2" fmla="*/ 50006 h 476250"/>
                <a:gd name="connsiteX3" fmla="*/ 269208 w 1345762"/>
                <a:gd name="connsiteY3" fmla="*/ 54768 h 476250"/>
                <a:gd name="connsiteX4" fmla="*/ 304926 w 1345762"/>
                <a:gd name="connsiteY4" fmla="*/ 26193 h 476250"/>
                <a:gd name="connsiteX5" fmla="*/ 440658 w 1345762"/>
                <a:gd name="connsiteY5" fmla="*/ 40481 h 476250"/>
                <a:gd name="connsiteX6" fmla="*/ 1097883 w 1345762"/>
                <a:gd name="connsiteY6" fmla="*/ 185737 h 476250"/>
                <a:gd name="connsiteX7" fmla="*/ 1345533 w 1345762"/>
                <a:gd name="connsiteY7" fmla="*/ 233362 h 476250"/>
                <a:gd name="connsiteX8" fmla="*/ 1345533 w 1345762"/>
                <a:gd name="connsiteY8" fmla="*/ 476250 h 476250"/>
                <a:gd name="connsiteX9" fmla="*/ 1028827 w 1345762"/>
                <a:gd name="connsiteY9" fmla="*/ 383382 h 476250"/>
                <a:gd name="connsiteX10" fmla="*/ 707358 w 1345762"/>
                <a:gd name="connsiteY10" fmla="*/ 278605 h 476250"/>
                <a:gd name="connsiteX11" fmla="*/ 471614 w 1345762"/>
                <a:gd name="connsiteY11" fmla="*/ 202405 h 476250"/>
                <a:gd name="connsiteX12" fmla="*/ 207295 w 1345762"/>
                <a:gd name="connsiteY12" fmla="*/ 104774 h 476250"/>
                <a:gd name="connsiteX13" fmla="*/ 88232 w 1345762"/>
                <a:gd name="connsiteY13" fmla="*/ 50005 h 476250"/>
                <a:gd name="connsiteX14" fmla="*/ 126 w 1345762"/>
                <a:gd name="connsiteY14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45762" h="476250">
                  <a:moveTo>
                    <a:pt x="126" y="0"/>
                  </a:moveTo>
                  <a:lnTo>
                    <a:pt x="95376" y="16668"/>
                  </a:lnTo>
                  <a:lnTo>
                    <a:pt x="207295" y="50006"/>
                  </a:lnTo>
                  <a:lnTo>
                    <a:pt x="269208" y="54768"/>
                  </a:lnTo>
                  <a:lnTo>
                    <a:pt x="304926" y="26193"/>
                  </a:lnTo>
                  <a:lnTo>
                    <a:pt x="440658" y="40481"/>
                  </a:lnTo>
                  <a:lnTo>
                    <a:pt x="1097883" y="185737"/>
                  </a:lnTo>
                  <a:lnTo>
                    <a:pt x="1345533" y="233362"/>
                  </a:lnTo>
                  <a:cubicBezTo>
                    <a:pt x="1346327" y="267493"/>
                    <a:pt x="1344739" y="442119"/>
                    <a:pt x="1345533" y="476250"/>
                  </a:cubicBezTo>
                  <a:lnTo>
                    <a:pt x="1028827" y="383382"/>
                  </a:lnTo>
                  <a:cubicBezTo>
                    <a:pt x="922465" y="350441"/>
                    <a:pt x="814514" y="313531"/>
                    <a:pt x="707358" y="278605"/>
                  </a:cubicBezTo>
                  <a:cubicBezTo>
                    <a:pt x="614489" y="248442"/>
                    <a:pt x="547814" y="223042"/>
                    <a:pt x="471614" y="202405"/>
                  </a:cubicBezTo>
                  <a:cubicBezTo>
                    <a:pt x="393827" y="175021"/>
                    <a:pt x="271192" y="130174"/>
                    <a:pt x="207295" y="104774"/>
                  </a:cubicBezTo>
                  <a:cubicBezTo>
                    <a:pt x="143398" y="79374"/>
                    <a:pt x="121569" y="68658"/>
                    <a:pt x="88232" y="50005"/>
                  </a:cubicBezTo>
                  <a:cubicBezTo>
                    <a:pt x="54895" y="31352"/>
                    <a:pt x="-3049" y="5556"/>
                    <a:pt x="126" y="0"/>
                  </a:cubicBezTo>
                  <a:close/>
                </a:path>
              </a:pathLst>
            </a:custGeom>
            <a:solidFill>
              <a:srgbClr val="7AC2B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9C5EB99-B43B-48F1-8524-D01D1247658B}"/>
                </a:ext>
              </a:extLst>
            </p:cNvPr>
            <p:cNvSpPr/>
            <p:nvPr/>
          </p:nvSpPr>
          <p:spPr>
            <a:xfrm>
              <a:off x="7636876" y="3542742"/>
              <a:ext cx="997534" cy="312501"/>
            </a:xfrm>
            <a:custGeom>
              <a:avLst/>
              <a:gdLst>
                <a:gd name="connsiteX0" fmla="*/ 0 w 916781"/>
                <a:gd name="connsiteY0" fmla="*/ 28575 h 247650"/>
                <a:gd name="connsiteX1" fmla="*/ 209550 w 916781"/>
                <a:gd name="connsiteY1" fmla="*/ 88107 h 247650"/>
                <a:gd name="connsiteX2" fmla="*/ 461962 w 916781"/>
                <a:gd name="connsiteY2" fmla="*/ 152400 h 247650"/>
                <a:gd name="connsiteX3" fmla="*/ 488156 w 916781"/>
                <a:gd name="connsiteY3" fmla="*/ 152400 h 247650"/>
                <a:gd name="connsiteX4" fmla="*/ 731044 w 916781"/>
                <a:gd name="connsiteY4" fmla="*/ 209550 h 247650"/>
                <a:gd name="connsiteX5" fmla="*/ 916781 w 916781"/>
                <a:gd name="connsiteY5" fmla="*/ 247650 h 247650"/>
                <a:gd name="connsiteX6" fmla="*/ 909637 w 916781"/>
                <a:gd name="connsiteY6" fmla="*/ 169069 h 247650"/>
                <a:gd name="connsiteX7" fmla="*/ 885825 w 916781"/>
                <a:gd name="connsiteY7" fmla="*/ 164307 h 247650"/>
                <a:gd name="connsiteX8" fmla="*/ 733425 w 916781"/>
                <a:gd name="connsiteY8" fmla="*/ 126207 h 247650"/>
                <a:gd name="connsiteX9" fmla="*/ 561975 w 916781"/>
                <a:gd name="connsiteY9" fmla="*/ 78582 h 247650"/>
                <a:gd name="connsiteX10" fmla="*/ 490537 w 916781"/>
                <a:gd name="connsiteY10" fmla="*/ 85725 h 247650"/>
                <a:gd name="connsiteX11" fmla="*/ 373856 w 916781"/>
                <a:gd name="connsiteY11" fmla="*/ 54769 h 247650"/>
                <a:gd name="connsiteX12" fmla="*/ 321469 w 916781"/>
                <a:gd name="connsiteY12" fmla="*/ 54769 h 247650"/>
                <a:gd name="connsiteX13" fmla="*/ 202406 w 916781"/>
                <a:gd name="connsiteY13" fmla="*/ 30957 h 247650"/>
                <a:gd name="connsiteX14" fmla="*/ 185737 w 916781"/>
                <a:gd name="connsiteY14" fmla="*/ 42863 h 247650"/>
                <a:gd name="connsiteX15" fmla="*/ 57150 w 916781"/>
                <a:gd name="connsiteY15" fmla="*/ 0 h 247650"/>
                <a:gd name="connsiteX16" fmla="*/ 0 w 916781"/>
                <a:gd name="connsiteY16" fmla="*/ 28575 h 247650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7334 w 923591"/>
                <a:gd name="connsiteY2" fmla="*/ 11929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1929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40235 w 923591"/>
                <a:gd name="connsiteY4" fmla="*/ 212164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73572 w 923591"/>
                <a:gd name="connsiteY4" fmla="*/ 226451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3979 w 923591"/>
                <a:gd name="connsiteY1" fmla="*/ 90720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73572 w 923591"/>
                <a:gd name="connsiteY4" fmla="*/ 226451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3619 w 996600"/>
                <a:gd name="connsiteY0" fmla="*/ 26542 h 247998"/>
                <a:gd name="connsiteX1" fmla="*/ 286988 w 996600"/>
                <a:gd name="connsiteY1" fmla="*/ 90835 h 247998"/>
                <a:gd name="connsiteX2" fmla="*/ 470343 w 996600"/>
                <a:gd name="connsiteY2" fmla="*/ 136079 h 247998"/>
                <a:gd name="connsiteX3" fmla="*/ 639412 w 996600"/>
                <a:gd name="connsiteY3" fmla="*/ 178942 h 247998"/>
                <a:gd name="connsiteX4" fmla="*/ 846581 w 996600"/>
                <a:gd name="connsiteY4" fmla="*/ 226566 h 247998"/>
                <a:gd name="connsiteX5" fmla="*/ 996600 w 996600"/>
                <a:gd name="connsiteY5" fmla="*/ 247998 h 247998"/>
                <a:gd name="connsiteX6" fmla="*/ 989456 w 996600"/>
                <a:gd name="connsiteY6" fmla="*/ 169417 h 247998"/>
                <a:gd name="connsiteX7" fmla="*/ 965644 w 996600"/>
                <a:gd name="connsiteY7" fmla="*/ 164655 h 247998"/>
                <a:gd name="connsiteX8" fmla="*/ 813244 w 996600"/>
                <a:gd name="connsiteY8" fmla="*/ 126555 h 247998"/>
                <a:gd name="connsiteX9" fmla="*/ 641794 w 996600"/>
                <a:gd name="connsiteY9" fmla="*/ 78930 h 247998"/>
                <a:gd name="connsiteX10" fmla="*/ 570356 w 996600"/>
                <a:gd name="connsiteY10" fmla="*/ 86073 h 247998"/>
                <a:gd name="connsiteX11" fmla="*/ 453675 w 996600"/>
                <a:gd name="connsiteY11" fmla="*/ 55117 h 247998"/>
                <a:gd name="connsiteX12" fmla="*/ 401288 w 996600"/>
                <a:gd name="connsiteY12" fmla="*/ 55117 h 247998"/>
                <a:gd name="connsiteX13" fmla="*/ 282225 w 996600"/>
                <a:gd name="connsiteY13" fmla="*/ 31305 h 247998"/>
                <a:gd name="connsiteX14" fmla="*/ 265556 w 996600"/>
                <a:gd name="connsiteY14" fmla="*/ 43211 h 247998"/>
                <a:gd name="connsiteX15" fmla="*/ 136969 w 996600"/>
                <a:gd name="connsiteY15" fmla="*/ 348 h 247998"/>
                <a:gd name="connsiteX16" fmla="*/ 3619 w 996600"/>
                <a:gd name="connsiteY16" fmla="*/ 26542 h 247998"/>
                <a:gd name="connsiteX0" fmla="*/ 3967 w 996948"/>
                <a:gd name="connsiteY0" fmla="*/ 7988 h 229444"/>
                <a:gd name="connsiteX1" fmla="*/ 287336 w 996948"/>
                <a:gd name="connsiteY1" fmla="*/ 72281 h 229444"/>
                <a:gd name="connsiteX2" fmla="*/ 470691 w 996948"/>
                <a:gd name="connsiteY2" fmla="*/ 117525 h 229444"/>
                <a:gd name="connsiteX3" fmla="*/ 639760 w 996948"/>
                <a:gd name="connsiteY3" fmla="*/ 160388 h 229444"/>
                <a:gd name="connsiteX4" fmla="*/ 846929 w 996948"/>
                <a:gd name="connsiteY4" fmla="*/ 208012 h 229444"/>
                <a:gd name="connsiteX5" fmla="*/ 996948 w 996948"/>
                <a:gd name="connsiteY5" fmla="*/ 229444 h 229444"/>
                <a:gd name="connsiteX6" fmla="*/ 989804 w 996948"/>
                <a:gd name="connsiteY6" fmla="*/ 150863 h 229444"/>
                <a:gd name="connsiteX7" fmla="*/ 965992 w 996948"/>
                <a:gd name="connsiteY7" fmla="*/ 146101 h 229444"/>
                <a:gd name="connsiteX8" fmla="*/ 813592 w 996948"/>
                <a:gd name="connsiteY8" fmla="*/ 108001 h 229444"/>
                <a:gd name="connsiteX9" fmla="*/ 642142 w 996948"/>
                <a:gd name="connsiteY9" fmla="*/ 60376 h 229444"/>
                <a:gd name="connsiteX10" fmla="*/ 570704 w 996948"/>
                <a:gd name="connsiteY10" fmla="*/ 67519 h 229444"/>
                <a:gd name="connsiteX11" fmla="*/ 454023 w 996948"/>
                <a:gd name="connsiteY11" fmla="*/ 36563 h 229444"/>
                <a:gd name="connsiteX12" fmla="*/ 401636 w 996948"/>
                <a:gd name="connsiteY12" fmla="*/ 36563 h 229444"/>
                <a:gd name="connsiteX13" fmla="*/ 282573 w 996948"/>
                <a:gd name="connsiteY13" fmla="*/ 12751 h 229444"/>
                <a:gd name="connsiteX14" fmla="*/ 265904 w 996948"/>
                <a:gd name="connsiteY14" fmla="*/ 24657 h 229444"/>
                <a:gd name="connsiteX15" fmla="*/ 125411 w 996948"/>
                <a:gd name="connsiteY15" fmla="*/ 5606 h 229444"/>
                <a:gd name="connsiteX16" fmla="*/ 3967 w 996948"/>
                <a:gd name="connsiteY16" fmla="*/ 7988 h 229444"/>
                <a:gd name="connsiteX0" fmla="*/ 3893 w 996874"/>
                <a:gd name="connsiteY0" fmla="*/ 19640 h 241096"/>
                <a:gd name="connsiteX1" fmla="*/ 287262 w 996874"/>
                <a:gd name="connsiteY1" fmla="*/ 83933 h 241096"/>
                <a:gd name="connsiteX2" fmla="*/ 470617 w 996874"/>
                <a:gd name="connsiteY2" fmla="*/ 129177 h 241096"/>
                <a:gd name="connsiteX3" fmla="*/ 639686 w 996874"/>
                <a:gd name="connsiteY3" fmla="*/ 172040 h 241096"/>
                <a:gd name="connsiteX4" fmla="*/ 846855 w 996874"/>
                <a:gd name="connsiteY4" fmla="*/ 219664 h 241096"/>
                <a:gd name="connsiteX5" fmla="*/ 996874 w 996874"/>
                <a:gd name="connsiteY5" fmla="*/ 241096 h 241096"/>
                <a:gd name="connsiteX6" fmla="*/ 989730 w 996874"/>
                <a:gd name="connsiteY6" fmla="*/ 162515 h 241096"/>
                <a:gd name="connsiteX7" fmla="*/ 965918 w 996874"/>
                <a:gd name="connsiteY7" fmla="*/ 157753 h 241096"/>
                <a:gd name="connsiteX8" fmla="*/ 813518 w 996874"/>
                <a:gd name="connsiteY8" fmla="*/ 119653 h 241096"/>
                <a:gd name="connsiteX9" fmla="*/ 642068 w 996874"/>
                <a:gd name="connsiteY9" fmla="*/ 72028 h 241096"/>
                <a:gd name="connsiteX10" fmla="*/ 570630 w 996874"/>
                <a:gd name="connsiteY10" fmla="*/ 79171 h 241096"/>
                <a:gd name="connsiteX11" fmla="*/ 453949 w 996874"/>
                <a:gd name="connsiteY11" fmla="*/ 48215 h 241096"/>
                <a:gd name="connsiteX12" fmla="*/ 401562 w 996874"/>
                <a:gd name="connsiteY12" fmla="*/ 48215 h 241096"/>
                <a:gd name="connsiteX13" fmla="*/ 282499 w 996874"/>
                <a:gd name="connsiteY13" fmla="*/ 24403 h 241096"/>
                <a:gd name="connsiteX14" fmla="*/ 265830 w 996874"/>
                <a:gd name="connsiteY14" fmla="*/ 36309 h 241096"/>
                <a:gd name="connsiteX15" fmla="*/ 127719 w 996874"/>
                <a:gd name="connsiteY15" fmla="*/ 590 h 241096"/>
                <a:gd name="connsiteX16" fmla="*/ 3893 w 996874"/>
                <a:gd name="connsiteY16" fmla="*/ 19640 h 241096"/>
                <a:gd name="connsiteX0" fmla="*/ 7798 w 1000779"/>
                <a:gd name="connsiteY0" fmla="*/ 21607 h 243063"/>
                <a:gd name="connsiteX1" fmla="*/ 291167 w 1000779"/>
                <a:gd name="connsiteY1" fmla="*/ 85900 h 243063"/>
                <a:gd name="connsiteX2" fmla="*/ 474522 w 1000779"/>
                <a:gd name="connsiteY2" fmla="*/ 131144 h 243063"/>
                <a:gd name="connsiteX3" fmla="*/ 643591 w 1000779"/>
                <a:gd name="connsiteY3" fmla="*/ 174007 h 243063"/>
                <a:gd name="connsiteX4" fmla="*/ 850760 w 1000779"/>
                <a:gd name="connsiteY4" fmla="*/ 221631 h 243063"/>
                <a:gd name="connsiteX5" fmla="*/ 1000779 w 1000779"/>
                <a:gd name="connsiteY5" fmla="*/ 243063 h 243063"/>
                <a:gd name="connsiteX6" fmla="*/ 993635 w 1000779"/>
                <a:gd name="connsiteY6" fmla="*/ 164482 h 243063"/>
                <a:gd name="connsiteX7" fmla="*/ 969823 w 1000779"/>
                <a:gd name="connsiteY7" fmla="*/ 159720 h 243063"/>
                <a:gd name="connsiteX8" fmla="*/ 817423 w 1000779"/>
                <a:gd name="connsiteY8" fmla="*/ 121620 h 243063"/>
                <a:gd name="connsiteX9" fmla="*/ 645973 w 1000779"/>
                <a:gd name="connsiteY9" fmla="*/ 73995 h 243063"/>
                <a:gd name="connsiteX10" fmla="*/ 574535 w 1000779"/>
                <a:gd name="connsiteY10" fmla="*/ 81138 h 243063"/>
                <a:gd name="connsiteX11" fmla="*/ 457854 w 1000779"/>
                <a:gd name="connsiteY11" fmla="*/ 50182 h 243063"/>
                <a:gd name="connsiteX12" fmla="*/ 405467 w 1000779"/>
                <a:gd name="connsiteY12" fmla="*/ 50182 h 243063"/>
                <a:gd name="connsiteX13" fmla="*/ 286404 w 1000779"/>
                <a:gd name="connsiteY13" fmla="*/ 26370 h 243063"/>
                <a:gd name="connsiteX14" fmla="*/ 269735 w 1000779"/>
                <a:gd name="connsiteY14" fmla="*/ 38276 h 243063"/>
                <a:gd name="connsiteX15" fmla="*/ 131624 w 1000779"/>
                <a:gd name="connsiteY15" fmla="*/ 2557 h 243063"/>
                <a:gd name="connsiteX16" fmla="*/ 83998 w 1000779"/>
                <a:gd name="connsiteY16" fmla="*/ 4939 h 243063"/>
                <a:gd name="connsiteX17" fmla="*/ 7798 w 1000779"/>
                <a:gd name="connsiteY17" fmla="*/ 21607 h 243063"/>
                <a:gd name="connsiteX0" fmla="*/ 9317 w 1002298"/>
                <a:gd name="connsiteY0" fmla="*/ 19607 h 241063"/>
                <a:gd name="connsiteX1" fmla="*/ 292686 w 1002298"/>
                <a:gd name="connsiteY1" fmla="*/ 83900 h 241063"/>
                <a:gd name="connsiteX2" fmla="*/ 476041 w 1002298"/>
                <a:gd name="connsiteY2" fmla="*/ 129144 h 241063"/>
                <a:gd name="connsiteX3" fmla="*/ 645110 w 1002298"/>
                <a:gd name="connsiteY3" fmla="*/ 172007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41063"/>
                <a:gd name="connsiteX1" fmla="*/ 287923 w 1002298"/>
                <a:gd name="connsiteY1" fmla="*/ 110093 h 241063"/>
                <a:gd name="connsiteX2" fmla="*/ 476041 w 1002298"/>
                <a:gd name="connsiteY2" fmla="*/ 129144 h 241063"/>
                <a:gd name="connsiteX3" fmla="*/ 645110 w 1002298"/>
                <a:gd name="connsiteY3" fmla="*/ 172007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41063"/>
                <a:gd name="connsiteX1" fmla="*/ 287923 w 1002298"/>
                <a:gd name="connsiteY1" fmla="*/ 110093 h 241063"/>
                <a:gd name="connsiteX2" fmla="*/ 473660 w 1002298"/>
                <a:gd name="connsiteY2" fmla="*/ 174388 h 241063"/>
                <a:gd name="connsiteX3" fmla="*/ 645110 w 1002298"/>
                <a:gd name="connsiteY3" fmla="*/ 172007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41063"/>
                <a:gd name="connsiteX1" fmla="*/ 287923 w 1002298"/>
                <a:gd name="connsiteY1" fmla="*/ 110093 h 241063"/>
                <a:gd name="connsiteX2" fmla="*/ 473660 w 1002298"/>
                <a:gd name="connsiteY2" fmla="*/ 174388 h 241063"/>
                <a:gd name="connsiteX3" fmla="*/ 654635 w 1002298"/>
                <a:gd name="connsiteY3" fmla="*/ 226776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76871"/>
                <a:gd name="connsiteX1" fmla="*/ 287923 w 1002298"/>
                <a:gd name="connsiteY1" fmla="*/ 110093 h 276871"/>
                <a:gd name="connsiteX2" fmla="*/ 473660 w 1002298"/>
                <a:gd name="connsiteY2" fmla="*/ 174388 h 276871"/>
                <a:gd name="connsiteX3" fmla="*/ 654635 w 1002298"/>
                <a:gd name="connsiteY3" fmla="*/ 226776 h 276871"/>
                <a:gd name="connsiteX4" fmla="*/ 857041 w 1002298"/>
                <a:gd name="connsiteY4" fmla="*/ 276781 h 276871"/>
                <a:gd name="connsiteX5" fmla="*/ 1002298 w 1002298"/>
                <a:gd name="connsiteY5" fmla="*/ 241063 h 276871"/>
                <a:gd name="connsiteX6" fmla="*/ 995154 w 1002298"/>
                <a:gd name="connsiteY6" fmla="*/ 162482 h 276871"/>
                <a:gd name="connsiteX7" fmla="*/ 971342 w 1002298"/>
                <a:gd name="connsiteY7" fmla="*/ 157720 h 276871"/>
                <a:gd name="connsiteX8" fmla="*/ 818942 w 1002298"/>
                <a:gd name="connsiteY8" fmla="*/ 119620 h 276871"/>
                <a:gd name="connsiteX9" fmla="*/ 647492 w 1002298"/>
                <a:gd name="connsiteY9" fmla="*/ 71995 h 276871"/>
                <a:gd name="connsiteX10" fmla="*/ 576054 w 1002298"/>
                <a:gd name="connsiteY10" fmla="*/ 79138 h 276871"/>
                <a:gd name="connsiteX11" fmla="*/ 459373 w 1002298"/>
                <a:gd name="connsiteY11" fmla="*/ 48182 h 276871"/>
                <a:gd name="connsiteX12" fmla="*/ 406986 w 1002298"/>
                <a:gd name="connsiteY12" fmla="*/ 48182 h 276871"/>
                <a:gd name="connsiteX13" fmla="*/ 287923 w 1002298"/>
                <a:gd name="connsiteY13" fmla="*/ 24370 h 276871"/>
                <a:gd name="connsiteX14" fmla="*/ 271254 w 1002298"/>
                <a:gd name="connsiteY14" fmla="*/ 36276 h 276871"/>
                <a:gd name="connsiteX15" fmla="*/ 133143 w 1002298"/>
                <a:gd name="connsiteY15" fmla="*/ 557 h 276871"/>
                <a:gd name="connsiteX16" fmla="*/ 66467 w 1002298"/>
                <a:gd name="connsiteY16" fmla="*/ 14845 h 276871"/>
                <a:gd name="connsiteX17" fmla="*/ 9317 w 1002298"/>
                <a:gd name="connsiteY17" fmla="*/ 19607 h 276871"/>
                <a:gd name="connsiteX0" fmla="*/ 9317 w 1009442"/>
                <a:gd name="connsiteY0" fmla="*/ 19607 h 331550"/>
                <a:gd name="connsiteX1" fmla="*/ 287923 w 1009442"/>
                <a:gd name="connsiteY1" fmla="*/ 110093 h 331550"/>
                <a:gd name="connsiteX2" fmla="*/ 473660 w 1009442"/>
                <a:gd name="connsiteY2" fmla="*/ 174388 h 331550"/>
                <a:gd name="connsiteX3" fmla="*/ 654635 w 1009442"/>
                <a:gd name="connsiteY3" fmla="*/ 226776 h 331550"/>
                <a:gd name="connsiteX4" fmla="*/ 857041 w 1009442"/>
                <a:gd name="connsiteY4" fmla="*/ 276781 h 331550"/>
                <a:gd name="connsiteX5" fmla="*/ 1009442 w 1009442"/>
                <a:gd name="connsiteY5" fmla="*/ 331550 h 331550"/>
                <a:gd name="connsiteX6" fmla="*/ 995154 w 1009442"/>
                <a:gd name="connsiteY6" fmla="*/ 162482 h 331550"/>
                <a:gd name="connsiteX7" fmla="*/ 971342 w 1009442"/>
                <a:gd name="connsiteY7" fmla="*/ 157720 h 331550"/>
                <a:gd name="connsiteX8" fmla="*/ 818942 w 1009442"/>
                <a:gd name="connsiteY8" fmla="*/ 119620 h 331550"/>
                <a:gd name="connsiteX9" fmla="*/ 647492 w 1009442"/>
                <a:gd name="connsiteY9" fmla="*/ 71995 h 331550"/>
                <a:gd name="connsiteX10" fmla="*/ 576054 w 1009442"/>
                <a:gd name="connsiteY10" fmla="*/ 79138 h 331550"/>
                <a:gd name="connsiteX11" fmla="*/ 459373 w 1009442"/>
                <a:gd name="connsiteY11" fmla="*/ 48182 h 331550"/>
                <a:gd name="connsiteX12" fmla="*/ 406986 w 1009442"/>
                <a:gd name="connsiteY12" fmla="*/ 48182 h 331550"/>
                <a:gd name="connsiteX13" fmla="*/ 287923 w 1009442"/>
                <a:gd name="connsiteY13" fmla="*/ 24370 h 331550"/>
                <a:gd name="connsiteX14" fmla="*/ 271254 w 1009442"/>
                <a:gd name="connsiteY14" fmla="*/ 36276 h 331550"/>
                <a:gd name="connsiteX15" fmla="*/ 133143 w 1009442"/>
                <a:gd name="connsiteY15" fmla="*/ 557 h 331550"/>
                <a:gd name="connsiteX16" fmla="*/ 66467 w 1009442"/>
                <a:gd name="connsiteY16" fmla="*/ 14845 h 331550"/>
                <a:gd name="connsiteX17" fmla="*/ 9317 w 1009442"/>
                <a:gd name="connsiteY17" fmla="*/ 19607 h 331550"/>
                <a:gd name="connsiteX0" fmla="*/ 9317 w 1009442"/>
                <a:gd name="connsiteY0" fmla="*/ 19607 h 331550"/>
                <a:gd name="connsiteX1" fmla="*/ 287923 w 1009442"/>
                <a:gd name="connsiteY1" fmla="*/ 110093 h 331550"/>
                <a:gd name="connsiteX2" fmla="*/ 473660 w 1009442"/>
                <a:gd name="connsiteY2" fmla="*/ 174388 h 331550"/>
                <a:gd name="connsiteX3" fmla="*/ 654635 w 1009442"/>
                <a:gd name="connsiteY3" fmla="*/ 226776 h 331550"/>
                <a:gd name="connsiteX4" fmla="*/ 847516 w 1009442"/>
                <a:gd name="connsiteY4" fmla="*/ 295831 h 331550"/>
                <a:gd name="connsiteX5" fmla="*/ 1009442 w 1009442"/>
                <a:gd name="connsiteY5" fmla="*/ 331550 h 331550"/>
                <a:gd name="connsiteX6" fmla="*/ 995154 w 1009442"/>
                <a:gd name="connsiteY6" fmla="*/ 162482 h 331550"/>
                <a:gd name="connsiteX7" fmla="*/ 971342 w 1009442"/>
                <a:gd name="connsiteY7" fmla="*/ 157720 h 331550"/>
                <a:gd name="connsiteX8" fmla="*/ 818942 w 1009442"/>
                <a:gd name="connsiteY8" fmla="*/ 119620 h 331550"/>
                <a:gd name="connsiteX9" fmla="*/ 647492 w 1009442"/>
                <a:gd name="connsiteY9" fmla="*/ 71995 h 331550"/>
                <a:gd name="connsiteX10" fmla="*/ 576054 w 1009442"/>
                <a:gd name="connsiteY10" fmla="*/ 79138 h 331550"/>
                <a:gd name="connsiteX11" fmla="*/ 459373 w 1009442"/>
                <a:gd name="connsiteY11" fmla="*/ 48182 h 331550"/>
                <a:gd name="connsiteX12" fmla="*/ 406986 w 1009442"/>
                <a:gd name="connsiteY12" fmla="*/ 48182 h 331550"/>
                <a:gd name="connsiteX13" fmla="*/ 287923 w 1009442"/>
                <a:gd name="connsiteY13" fmla="*/ 24370 h 331550"/>
                <a:gd name="connsiteX14" fmla="*/ 271254 w 1009442"/>
                <a:gd name="connsiteY14" fmla="*/ 36276 h 331550"/>
                <a:gd name="connsiteX15" fmla="*/ 133143 w 1009442"/>
                <a:gd name="connsiteY15" fmla="*/ 557 h 331550"/>
                <a:gd name="connsiteX16" fmla="*/ 66467 w 1009442"/>
                <a:gd name="connsiteY16" fmla="*/ 14845 h 331550"/>
                <a:gd name="connsiteX17" fmla="*/ 9317 w 1009442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10093 h 331550"/>
                <a:gd name="connsiteX2" fmla="*/ 473660 w 1002298"/>
                <a:gd name="connsiteY2" fmla="*/ 174388 h 331550"/>
                <a:gd name="connsiteX3" fmla="*/ 654635 w 1002298"/>
                <a:gd name="connsiteY3" fmla="*/ 226776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3660 w 1002298"/>
                <a:gd name="connsiteY2" fmla="*/ 174388 h 331550"/>
                <a:gd name="connsiteX3" fmla="*/ 654635 w 1002298"/>
                <a:gd name="connsiteY3" fmla="*/ 226776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3660 w 1002298"/>
                <a:gd name="connsiteY2" fmla="*/ 174388 h 331550"/>
                <a:gd name="connsiteX3" fmla="*/ 645110 w 1002298"/>
                <a:gd name="connsiteY3" fmla="*/ 241064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1278 w 1002298"/>
                <a:gd name="connsiteY2" fmla="*/ 186294 h 331550"/>
                <a:gd name="connsiteX3" fmla="*/ 645110 w 1002298"/>
                <a:gd name="connsiteY3" fmla="*/ 241064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1278 w 1002298"/>
                <a:gd name="connsiteY2" fmla="*/ 186294 h 331550"/>
                <a:gd name="connsiteX3" fmla="*/ 645110 w 1002298"/>
                <a:gd name="connsiteY3" fmla="*/ 269639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1278 w 1002298"/>
                <a:gd name="connsiteY2" fmla="*/ 186294 h 331550"/>
                <a:gd name="connsiteX3" fmla="*/ 645110 w 1002298"/>
                <a:gd name="connsiteY3" fmla="*/ 269639 h 331550"/>
                <a:gd name="connsiteX4" fmla="*/ 857041 w 1002298"/>
                <a:gd name="connsiteY4" fmla="*/ 317262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1278 w 1007060"/>
                <a:gd name="connsiteY2" fmla="*/ 186294 h 360125"/>
                <a:gd name="connsiteX3" fmla="*/ 645110 w 1007060"/>
                <a:gd name="connsiteY3" fmla="*/ 269639 h 360125"/>
                <a:gd name="connsiteX4" fmla="*/ 857041 w 1007060"/>
                <a:gd name="connsiteY4" fmla="*/ 317262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1278 w 1007060"/>
                <a:gd name="connsiteY2" fmla="*/ 186294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3660 w 1007060"/>
                <a:gd name="connsiteY2" fmla="*/ 200581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3660 w 1007060"/>
                <a:gd name="connsiteY2" fmla="*/ 200581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6041 w 1007060"/>
                <a:gd name="connsiteY2" fmla="*/ 207725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0780 w 1007060"/>
                <a:gd name="connsiteY1" fmla="*/ 136288 h 360125"/>
                <a:gd name="connsiteX2" fmla="*/ 476041 w 1007060"/>
                <a:gd name="connsiteY2" fmla="*/ 207725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0780 w 1007060"/>
                <a:gd name="connsiteY1" fmla="*/ 136288 h 360125"/>
                <a:gd name="connsiteX2" fmla="*/ 476041 w 1007060"/>
                <a:gd name="connsiteY2" fmla="*/ 207725 h 360125"/>
                <a:gd name="connsiteX3" fmla="*/ 645110 w 1007060"/>
                <a:gd name="connsiteY3" fmla="*/ 269639 h 360125"/>
                <a:gd name="connsiteX4" fmla="*/ 852279 w 1007060"/>
                <a:gd name="connsiteY4" fmla="*/ 336312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11822"/>
                <a:gd name="connsiteY0" fmla="*/ 19607 h 381557"/>
                <a:gd name="connsiteX1" fmla="*/ 280780 w 1011822"/>
                <a:gd name="connsiteY1" fmla="*/ 136288 h 381557"/>
                <a:gd name="connsiteX2" fmla="*/ 476041 w 1011822"/>
                <a:gd name="connsiteY2" fmla="*/ 207725 h 381557"/>
                <a:gd name="connsiteX3" fmla="*/ 645110 w 1011822"/>
                <a:gd name="connsiteY3" fmla="*/ 269639 h 381557"/>
                <a:gd name="connsiteX4" fmla="*/ 852279 w 1011822"/>
                <a:gd name="connsiteY4" fmla="*/ 336312 h 381557"/>
                <a:gd name="connsiteX5" fmla="*/ 1011822 w 1011822"/>
                <a:gd name="connsiteY5" fmla="*/ 381557 h 381557"/>
                <a:gd name="connsiteX6" fmla="*/ 995154 w 1011822"/>
                <a:gd name="connsiteY6" fmla="*/ 162482 h 381557"/>
                <a:gd name="connsiteX7" fmla="*/ 971342 w 1011822"/>
                <a:gd name="connsiteY7" fmla="*/ 157720 h 381557"/>
                <a:gd name="connsiteX8" fmla="*/ 818942 w 1011822"/>
                <a:gd name="connsiteY8" fmla="*/ 119620 h 381557"/>
                <a:gd name="connsiteX9" fmla="*/ 647492 w 1011822"/>
                <a:gd name="connsiteY9" fmla="*/ 71995 h 381557"/>
                <a:gd name="connsiteX10" fmla="*/ 576054 w 1011822"/>
                <a:gd name="connsiteY10" fmla="*/ 79138 h 381557"/>
                <a:gd name="connsiteX11" fmla="*/ 459373 w 1011822"/>
                <a:gd name="connsiteY11" fmla="*/ 48182 h 381557"/>
                <a:gd name="connsiteX12" fmla="*/ 406986 w 1011822"/>
                <a:gd name="connsiteY12" fmla="*/ 48182 h 381557"/>
                <a:gd name="connsiteX13" fmla="*/ 287923 w 1011822"/>
                <a:gd name="connsiteY13" fmla="*/ 24370 h 381557"/>
                <a:gd name="connsiteX14" fmla="*/ 271254 w 1011822"/>
                <a:gd name="connsiteY14" fmla="*/ 36276 h 381557"/>
                <a:gd name="connsiteX15" fmla="*/ 133143 w 1011822"/>
                <a:gd name="connsiteY15" fmla="*/ 557 h 381557"/>
                <a:gd name="connsiteX16" fmla="*/ 66467 w 1011822"/>
                <a:gd name="connsiteY16" fmla="*/ 14845 h 381557"/>
                <a:gd name="connsiteX17" fmla="*/ 9317 w 1011822"/>
                <a:gd name="connsiteY17" fmla="*/ 19607 h 381557"/>
                <a:gd name="connsiteX0" fmla="*/ 9317 w 997534"/>
                <a:gd name="connsiteY0" fmla="*/ 19607 h 376795"/>
                <a:gd name="connsiteX1" fmla="*/ 280780 w 997534"/>
                <a:gd name="connsiteY1" fmla="*/ 136288 h 376795"/>
                <a:gd name="connsiteX2" fmla="*/ 476041 w 997534"/>
                <a:gd name="connsiteY2" fmla="*/ 207725 h 376795"/>
                <a:gd name="connsiteX3" fmla="*/ 645110 w 997534"/>
                <a:gd name="connsiteY3" fmla="*/ 269639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476041 w 997534"/>
                <a:gd name="connsiteY2" fmla="*/ 207725 h 376795"/>
                <a:gd name="connsiteX3" fmla="*/ 645110 w 997534"/>
                <a:gd name="connsiteY3" fmla="*/ 269639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523666 w 997534"/>
                <a:gd name="connsiteY2" fmla="*/ 162481 h 376795"/>
                <a:gd name="connsiteX3" fmla="*/ 645110 w 997534"/>
                <a:gd name="connsiteY3" fmla="*/ 269639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523666 w 997534"/>
                <a:gd name="connsiteY2" fmla="*/ 162481 h 376795"/>
                <a:gd name="connsiteX3" fmla="*/ 718929 w 997534"/>
                <a:gd name="connsiteY3" fmla="*/ 236301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523666 w 997534"/>
                <a:gd name="connsiteY2" fmla="*/ 162481 h 376795"/>
                <a:gd name="connsiteX3" fmla="*/ 718929 w 997534"/>
                <a:gd name="connsiteY3" fmla="*/ 236301 h 376795"/>
                <a:gd name="connsiteX4" fmla="*/ 880854 w 997534"/>
                <a:gd name="connsiteY4" fmla="*/ 276780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1007059"/>
                <a:gd name="connsiteY0" fmla="*/ 19607 h 312501"/>
                <a:gd name="connsiteX1" fmla="*/ 311736 w 1007059"/>
                <a:gd name="connsiteY1" fmla="*/ 112475 h 312501"/>
                <a:gd name="connsiteX2" fmla="*/ 523666 w 1007059"/>
                <a:gd name="connsiteY2" fmla="*/ 162481 h 312501"/>
                <a:gd name="connsiteX3" fmla="*/ 718929 w 1007059"/>
                <a:gd name="connsiteY3" fmla="*/ 236301 h 312501"/>
                <a:gd name="connsiteX4" fmla="*/ 880854 w 1007059"/>
                <a:gd name="connsiteY4" fmla="*/ 276780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1007059"/>
                <a:gd name="connsiteY0" fmla="*/ 19607 h 312501"/>
                <a:gd name="connsiteX1" fmla="*/ 316499 w 1007059"/>
                <a:gd name="connsiteY1" fmla="*/ 107713 h 312501"/>
                <a:gd name="connsiteX2" fmla="*/ 523666 w 1007059"/>
                <a:gd name="connsiteY2" fmla="*/ 162481 h 312501"/>
                <a:gd name="connsiteX3" fmla="*/ 718929 w 1007059"/>
                <a:gd name="connsiteY3" fmla="*/ 236301 h 312501"/>
                <a:gd name="connsiteX4" fmla="*/ 880854 w 1007059"/>
                <a:gd name="connsiteY4" fmla="*/ 276780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1007059"/>
                <a:gd name="connsiteY0" fmla="*/ 19607 h 312501"/>
                <a:gd name="connsiteX1" fmla="*/ 316499 w 1007059"/>
                <a:gd name="connsiteY1" fmla="*/ 107713 h 312501"/>
                <a:gd name="connsiteX2" fmla="*/ 523666 w 1007059"/>
                <a:gd name="connsiteY2" fmla="*/ 162481 h 312501"/>
                <a:gd name="connsiteX3" fmla="*/ 733217 w 1007059"/>
                <a:gd name="connsiteY3" fmla="*/ 212488 h 312501"/>
                <a:gd name="connsiteX4" fmla="*/ 880854 w 1007059"/>
                <a:gd name="connsiteY4" fmla="*/ 276780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1007059"/>
                <a:gd name="connsiteY0" fmla="*/ 19607 h 312501"/>
                <a:gd name="connsiteX1" fmla="*/ 316499 w 1007059"/>
                <a:gd name="connsiteY1" fmla="*/ 107713 h 312501"/>
                <a:gd name="connsiteX2" fmla="*/ 523666 w 1007059"/>
                <a:gd name="connsiteY2" fmla="*/ 162481 h 312501"/>
                <a:gd name="connsiteX3" fmla="*/ 733217 w 1007059"/>
                <a:gd name="connsiteY3" fmla="*/ 212488 h 312501"/>
                <a:gd name="connsiteX4" fmla="*/ 885616 w 1007059"/>
                <a:gd name="connsiteY4" fmla="*/ 267255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997534"/>
                <a:gd name="connsiteY0" fmla="*/ 19607 h 312501"/>
                <a:gd name="connsiteX1" fmla="*/ 316499 w 997534"/>
                <a:gd name="connsiteY1" fmla="*/ 107713 h 312501"/>
                <a:gd name="connsiteX2" fmla="*/ 523666 w 997534"/>
                <a:gd name="connsiteY2" fmla="*/ 162481 h 312501"/>
                <a:gd name="connsiteX3" fmla="*/ 733217 w 997534"/>
                <a:gd name="connsiteY3" fmla="*/ 212488 h 312501"/>
                <a:gd name="connsiteX4" fmla="*/ 885616 w 997534"/>
                <a:gd name="connsiteY4" fmla="*/ 267255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  <a:gd name="connsiteX0" fmla="*/ 9317 w 997534"/>
                <a:gd name="connsiteY0" fmla="*/ 19607 h 312501"/>
                <a:gd name="connsiteX1" fmla="*/ 316499 w 997534"/>
                <a:gd name="connsiteY1" fmla="*/ 107713 h 312501"/>
                <a:gd name="connsiteX2" fmla="*/ 523666 w 997534"/>
                <a:gd name="connsiteY2" fmla="*/ 162481 h 312501"/>
                <a:gd name="connsiteX3" fmla="*/ 721311 w 997534"/>
                <a:gd name="connsiteY3" fmla="*/ 224395 h 312501"/>
                <a:gd name="connsiteX4" fmla="*/ 885616 w 997534"/>
                <a:gd name="connsiteY4" fmla="*/ 267255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  <a:gd name="connsiteX0" fmla="*/ 9317 w 997534"/>
                <a:gd name="connsiteY0" fmla="*/ 19607 h 312501"/>
                <a:gd name="connsiteX1" fmla="*/ 318880 w 997534"/>
                <a:gd name="connsiteY1" fmla="*/ 98188 h 312501"/>
                <a:gd name="connsiteX2" fmla="*/ 523666 w 997534"/>
                <a:gd name="connsiteY2" fmla="*/ 162481 h 312501"/>
                <a:gd name="connsiteX3" fmla="*/ 721311 w 997534"/>
                <a:gd name="connsiteY3" fmla="*/ 224395 h 312501"/>
                <a:gd name="connsiteX4" fmla="*/ 885616 w 997534"/>
                <a:gd name="connsiteY4" fmla="*/ 267255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  <a:gd name="connsiteX0" fmla="*/ 9317 w 997534"/>
                <a:gd name="connsiteY0" fmla="*/ 19607 h 312501"/>
                <a:gd name="connsiteX1" fmla="*/ 318880 w 997534"/>
                <a:gd name="connsiteY1" fmla="*/ 98188 h 312501"/>
                <a:gd name="connsiteX2" fmla="*/ 523666 w 997534"/>
                <a:gd name="connsiteY2" fmla="*/ 162481 h 312501"/>
                <a:gd name="connsiteX3" fmla="*/ 721311 w 997534"/>
                <a:gd name="connsiteY3" fmla="*/ 224395 h 312501"/>
                <a:gd name="connsiteX4" fmla="*/ 878473 w 997534"/>
                <a:gd name="connsiteY4" fmla="*/ 274399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7534" h="312501">
                  <a:moveTo>
                    <a:pt x="9317" y="19607"/>
                  </a:moveTo>
                  <a:lnTo>
                    <a:pt x="318880" y="98188"/>
                  </a:lnTo>
                  <a:cubicBezTo>
                    <a:pt x="404605" y="122000"/>
                    <a:pt x="456594" y="141447"/>
                    <a:pt x="523666" y="162481"/>
                  </a:cubicBezTo>
                  <a:lnTo>
                    <a:pt x="721311" y="224395"/>
                  </a:lnTo>
                  <a:lnTo>
                    <a:pt x="878473" y="274399"/>
                  </a:lnTo>
                  <a:cubicBezTo>
                    <a:pt x="924510" y="289083"/>
                    <a:pt x="947528" y="305357"/>
                    <a:pt x="997534" y="312501"/>
                  </a:cubicBezTo>
                  <a:cubicBezTo>
                    <a:pt x="996741" y="241063"/>
                    <a:pt x="995947" y="233920"/>
                    <a:pt x="995154" y="162482"/>
                  </a:cubicBezTo>
                  <a:lnTo>
                    <a:pt x="971342" y="157720"/>
                  </a:lnTo>
                  <a:lnTo>
                    <a:pt x="818942" y="119620"/>
                  </a:lnTo>
                  <a:lnTo>
                    <a:pt x="647492" y="71995"/>
                  </a:lnTo>
                  <a:lnTo>
                    <a:pt x="576054" y="79138"/>
                  </a:lnTo>
                  <a:lnTo>
                    <a:pt x="459373" y="48182"/>
                  </a:lnTo>
                  <a:cubicBezTo>
                    <a:pt x="431195" y="43023"/>
                    <a:pt x="435561" y="52151"/>
                    <a:pt x="406986" y="48182"/>
                  </a:cubicBezTo>
                  <a:cubicBezTo>
                    <a:pt x="378411" y="44213"/>
                    <a:pt x="310545" y="26354"/>
                    <a:pt x="287923" y="24370"/>
                  </a:cubicBezTo>
                  <a:cubicBezTo>
                    <a:pt x="265301" y="22386"/>
                    <a:pt x="297051" y="40245"/>
                    <a:pt x="271254" y="36276"/>
                  </a:cubicBezTo>
                  <a:cubicBezTo>
                    <a:pt x="245457" y="32307"/>
                    <a:pt x="167274" y="4129"/>
                    <a:pt x="133143" y="557"/>
                  </a:cubicBezTo>
                  <a:cubicBezTo>
                    <a:pt x="99012" y="-3015"/>
                    <a:pt x="87105" y="11670"/>
                    <a:pt x="66467" y="14845"/>
                  </a:cubicBezTo>
                  <a:cubicBezTo>
                    <a:pt x="45829" y="18020"/>
                    <a:pt x="-25211" y="6114"/>
                    <a:pt x="9317" y="19607"/>
                  </a:cubicBezTo>
                  <a:close/>
                </a:path>
              </a:pathLst>
            </a:custGeom>
            <a:solidFill>
              <a:srgbClr val="7BCAB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CCEFEAA-D311-4547-9368-831AE1F6C7E6}"/>
                </a:ext>
              </a:extLst>
            </p:cNvPr>
            <p:cNvSpPr/>
            <p:nvPr/>
          </p:nvSpPr>
          <p:spPr>
            <a:xfrm>
              <a:off x="8097849" y="3569305"/>
              <a:ext cx="541325" cy="202597"/>
            </a:xfrm>
            <a:custGeom>
              <a:avLst/>
              <a:gdLst>
                <a:gd name="connsiteX0" fmla="*/ 538162 w 538162"/>
                <a:gd name="connsiteY0" fmla="*/ 69056 h 133350"/>
                <a:gd name="connsiteX1" fmla="*/ 533400 w 538162"/>
                <a:gd name="connsiteY1" fmla="*/ 133350 h 133350"/>
                <a:gd name="connsiteX2" fmla="*/ 435768 w 538162"/>
                <a:gd name="connsiteY2" fmla="*/ 116681 h 133350"/>
                <a:gd name="connsiteX3" fmla="*/ 276225 w 538162"/>
                <a:gd name="connsiteY3" fmla="*/ 85725 h 133350"/>
                <a:gd name="connsiteX4" fmla="*/ 223837 w 538162"/>
                <a:gd name="connsiteY4" fmla="*/ 78581 h 133350"/>
                <a:gd name="connsiteX5" fmla="*/ 192881 w 538162"/>
                <a:gd name="connsiteY5" fmla="*/ 73819 h 133350"/>
                <a:gd name="connsiteX6" fmla="*/ 183356 w 538162"/>
                <a:gd name="connsiteY6" fmla="*/ 69056 h 133350"/>
                <a:gd name="connsiteX7" fmla="*/ 152400 w 538162"/>
                <a:gd name="connsiteY7" fmla="*/ 57150 h 133350"/>
                <a:gd name="connsiteX8" fmla="*/ 0 w 538162"/>
                <a:gd name="connsiteY8" fmla="*/ 4762 h 133350"/>
                <a:gd name="connsiteX9" fmla="*/ 54768 w 538162"/>
                <a:gd name="connsiteY9" fmla="*/ 0 h 133350"/>
                <a:gd name="connsiteX10" fmla="*/ 121443 w 538162"/>
                <a:gd name="connsiteY10" fmla="*/ 16669 h 133350"/>
                <a:gd name="connsiteX11" fmla="*/ 183356 w 538162"/>
                <a:gd name="connsiteY11" fmla="*/ 23812 h 133350"/>
                <a:gd name="connsiteX12" fmla="*/ 247650 w 538162"/>
                <a:gd name="connsiteY12" fmla="*/ 0 h 133350"/>
                <a:gd name="connsiteX13" fmla="*/ 328612 w 538162"/>
                <a:gd name="connsiteY13" fmla="*/ 23812 h 133350"/>
                <a:gd name="connsiteX14" fmla="*/ 538162 w 538162"/>
                <a:gd name="connsiteY14" fmla="*/ 69056 h 133350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155563 w 541325"/>
                <a:gd name="connsiteY7" fmla="*/ 59118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155563 w 541325"/>
                <a:gd name="connsiteY7" fmla="*/ 59118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155563 w 541325"/>
                <a:gd name="connsiteY7" fmla="*/ 59118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88888 w 541325"/>
                <a:gd name="connsiteY7" fmla="*/ 37686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32936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32936 h 135318"/>
                <a:gd name="connsiteX3" fmla="*/ 341300 w 541325"/>
                <a:gd name="connsiteY3" fmla="*/ 101981 h 135318"/>
                <a:gd name="connsiteX4" fmla="*/ 200806 w 541325"/>
                <a:gd name="connsiteY4" fmla="*/ 68643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8931 w 541325"/>
                <a:gd name="connsiteY3" fmla="*/ 132936 h 135318"/>
                <a:gd name="connsiteX4" fmla="*/ 341300 w 541325"/>
                <a:gd name="connsiteY4" fmla="*/ 101981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8931 w 541325"/>
                <a:gd name="connsiteY3" fmla="*/ 132936 h 135318"/>
                <a:gd name="connsiteX4" fmla="*/ 341300 w 541325"/>
                <a:gd name="connsiteY4" fmla="*/ 101981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41300 w 541325"/>
                <a:gd name="connsiteY4" fmla="*/ 101981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38919 w 541325"/>
                <a:gd name="connsiteY4" fmla="*/ 109125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03188 w 541325"/>
                <a:gd name="connsiteY11" fmla="*/ 18636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03188 w 541325"/>
                <a:gd name="connsiteY11" fmla="*/ 18636 h 135318"/>
                <a:gd name="connsiteX12" fmla="*/ 315106 w 541325"/>
                <a:gd name="connsiteY12" fmla="*/ 37686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203188 w 541325"/>
                <a:gd name="connsiteY10" fmla="*/ 18636 h 135318"/>
                <a:gd name="connsiteX11" fmla="*/ 315106 w 541325"/>
                <a:gd name="connsiteY11" fmla="*/ 37686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4138 w 541325"/>
                <a:gd name="connsiteY10" fmla="*/ 13874 h 135318"/>
                <a:gd name="connsiteX11" fmla="*/ 315106 w 541325"/>
                <a:gd name="connsiteY11" fmla="*/ 37686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93663 w 541325"/>
                <a:gd name="connsiteY10" fmla="*/ 13874 h 135318"/>
                <a:gd name="connsiteX11" fmla="*/ 315106 w 541325"/>
                <a:gd name="connsiteY11" fmla="*/ 37686 h 135318"/>
                <a:gd name="connsiteX12" fmla="*/ 541325 w 541325"/>
                <a:gd name="connsiteY12" fmla="*/ 71024 h 135318"/>
                <a:gd name="connsiteX0" fmla="*/ 541325 w 541325"/>
                <a:gd name="connsiteY0" fmla="*/ 112049 h 176343"/>
                <a:gd name="connsiteX1" fmla="*/ 536563 w 541325"/>
                <a:gd name="connsiteY1" fmla="*/ 176343 h 176343"/>
                <a:gd name="connsiteX2" fmla="*/ 500845 w 541325"/>
                <a:gd name="connsiteY2" fmla="*/ 173962 h 176343"/>
                <a:gd name="connsiteX3" fmla="*/ 431787 w 541325"/>
                <a:gd name="connsiteY3" fmla="*/ 166817 h 176343"/>
                <a:gd name="connsiteX4" fmla="*/ 307963 w 541325"/>
                <a:gd name="connsiteY4" fmla="*/ 140625 h 176343"/>
                <a:gd name="connsiteX5" fmla="*/ 200806 w 541325"/>
                <a:gd name="connsiteY5" fmla="*/ 109668 h 176343"/>
                <a:gd name="connsiteX6" fmla="*/ 88888 w 541325"/>
                <a:gd name="connsiteY6" fmla="*/ 78711 h 176343"/>
                <a:gd name="connsiteX7" fmla="*/ 3163 w 541325"/>
                <a:gd name="connsiteY7" fmla="*/ 47755 h 176343"/>
                <a:gd name="connsiteX8" fmla="*/ 57931 w 541325"/>
                <a:gd name="connsiteY8" fmla="*/ 42993 h 176343"/>
                <a:gd name="connsiteX9" fmla="*/ 124606 w 541325"/>
                <a:gd name="connsiteY9" fmla="*/ 59662 h 176343"/>
                <a:gd name="connsiteX10" fmla="*/ 196045 w 541325"/>
                <a:gd name="connsiteY10" fmla="*/ 130 h 176343"/>
                <a:gd name="connsiteX11" fmla="*/ 315106 w 541325"/>
                <a:gd name="connsiteY11" fmla="*/ 78711 h 176343"/>
                <a:gd name="connsiteX12" fmla="*/ 541325 w 541325"/>
                <a:gd name="connsiteY12" fmla="*/ 112049 h 176343"/>
                <a:gd name="connsiteX0" fmla="*/ 541325 w 541325"/>
                <a:gd name="connsiteY0" fmla="*/ 90678 h 154972"/>
                <a:gd name="connsiteX1" fmla="*/ 536563 w 541325"/>
                <a:gd name="connsiteY1" fmla="*/ 154972 h 154972"/>
                <a:gd name="connsiteX2" fmla="*/ 500845 w 541325"/>
                <a:gd name="connsiteY2" fmla="*/ 152591 h 154972"/>
                <a:gd name="connsiteX3" fmla="*/ 431787 w 541325"/>
                <a:gd name="connsiteY3" fmla="*/ 145446 h 154972"/>
                <a:gd name="connsiteX4" fmla="*/ 307963 w 541325"/>
                <a:gd name="connsiteY4" fmla="*/ 119254 h 154972"/>
                <a:gd name="connsiteX5" fmla="*/ 200806 w 541325"/>
                <a:gd name="connsiteY5" fmla="*/ 88297 h 154972"/>
                <a:gd name="connsiteX6" fmla="*/ 88888 w 541325"/>
                <a:gd name="connsiteY6" fmla="*/ 57340 h 154972"/>
                <a:gd name="connsiteX7" fmla="*/ 3163 w 541325"/>
                <a:gd name="connsiteY7" fmla="*/ 26384 h 154972"/>
                <a:gd name="connsiteX8" fmla="*/ 57931 w 541325"/>
                <a:gd name="connsiteY8" fmla="*/ 21622 h 154972"/>
                <a:gd name="connsiteX9" fmla="*/ 124606 w 541325"/>
                <a:gd name="connsiteY9" fmla="*/ 38291 h 154972"/>
                <a:gd name="connsiteX10" fmla="*/ 205570 w 541325"/>
                <a:gd name="connsiteY10" fmla="*/ 190 h 154972"/>
                <a:gd name="connsiteX11" fmla="*/ 315106 w 541325"/>
                <a:gd name="connsiteY11" fmla="*/ 57340 h 154972"/>
                <a:gd name="connsiteX12" fmla="*/ 541325 w 541325"/>
                <a:gd name="connsiteY12" fmla="*/ 90678 h 154972"/>
                <a:gd name="connsiteX0" fmla="*/ 541325 w 541325"/>
                <a:gd name="connsiteY0" fmla="*/ 90678 h 163320"/>
                <a:gd name="connsiteX1" fmla="*/ 536563 w 541325"/>
                <a:gd name="connsiteY1" fmla="*/ 154972 h 163320"/>
                <a:gd name="connsiteX2" fmla="*/ 500845 w 541325"/>
                <a:gd name="connsiteY2" fmla="*/ 152591 h 163320"/>
                <a:gd name="connsiteX3" fmla="*/ 431787 w 541325"/>
                <a:gd name="connsiteY3" fmla="*/ 162115 h 163320"/>
                <a:gd name="connsiteX4" fmla="*/ 307963 w 541325"/>
                <a:gd name="connsiteY4" fmla="*/ 119254 h 163320"/>
                <a:gd name="connsiteX5" fmla="*/ 200806 w 541325"/>
                <a:gd name="connsiteY5" fmla="*/ 88297 h 163320"/>
                <a:gd name="connsiteX6" fmla="*/ 88888 w 541325"/>
                <a:gd name="connsiteY6" fmla="*/ 57340 h 163320"/>
                <a:gd name="connsiteX7" fmla="*/ 3163 w 541325"/>
                <a:gd name="connsiteY7" fmla="*/ 26384 h 163320"/>
                <a:gd name="connsiteX8" fmla="*/ 57931 w 541325"/>
                <a:gd name="connsiteY8" fmla="*/ 21622 h 163320"/>
                <a:gd name="connsiteX9" fmla="*/ 124606 w 541325"/>
                <a:gd name="connsiteY9" fmla="*/ 38291 h 163320"/>
                <a:gd name="connsiteX10" fmla="*/ 205570 w 541325"/>
                <a:gd name="connsiteY10" fmla="*/ 190 h 163320"/>
                <a:gd name="connsiteX11" fmla="*/ 315106 w 541325"/>
                <a:gd name="connsiteY11" fmla="*/ 57340 h 163320"/>
                <a:gd name="connsiteX12" fmla="*/ 541325 w 541325"/>
                <a:gd name="connsiteY12" fmla="*/ 90678 h 163320"/>
                <a:gd name="connsiteX0" fmla="*/ 541325 w 541325"/>
                <a:gd name="connsiteY0" fmla="*/ 90678 h 178784"/>
                <a:gd name="connsiteX1" fmla="*/ 536563 w 541325"/>
                <a:gd name="connsiteY1" fmla="*/ 154972 h 178784"/>
                <a:gd name="connsiteX2" fmla="*/ 503226 w 541325"/>
                <a:gd name="connsiteY2" fmla="*/ 178784 h 178784"/>
                <a:gd name="connsiteX3" fmla="*/ 431787 w 541325"/>
                <a:gd name="connsiteY3" fmla="*/ 162115 h 178784"/>
                <a:gd name="connsiteX4" fmla="*/ 307963 w 541325"/>
                <a:gd name="connsiteY4" fmla="*/ 119254 h 178784"/>
                <a:gd name="connsiteX5" fmla="*/ 200806 w 541325"/>
                <a:gd name="connsiteY5" fmla="*/ 88297 h 178784"/>
                <a:gd name="connsiteX6" fmla="*/ 88888 w 541325"/>
                <a:gd name="connsiteY6" fmla="*/ 57340 h 178784"/>
                <a:gd name="connsiteX7" fmla="*/ 3163 w 541325"/>
                <a:gd name="connsiteY7" fmla="*/ 26384 h 178784"/>
                <a:gd name="connsiteX8" fmla="*/ 57931 w 541325"/>
                <a:gd name="connsiteY8" fmla="*/ 21622 h 178784"/>
                <a:gd name="connsiteX9" fmla="*/ 124606 w 541325"/>
                <a:gd name="connsiteY9" fmla="*/ 38291 h 178784"/>
                <a:gd name="connsiteX10" fmla="*/ 205570 w 541325"/>
                <a:gd name="connsiteY10" fmla="*/ 190 h 178784"/>
                <a:gd name="connsiteX11" fmla="*/ 315106 w 541325"/>
                <a:gd name="connsiteY11" fmla="*/ 57340 h 178784"/>
                <a:gd name="connsiteX12" fmla="*/ 541325 w 541325"/>
                <a:gd name="connsiteY12" fmla="*/ 90678 h 178784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31787 w 541325"/>
                <a:gd name="connsiteY3" fmla="*/ 162115 h 183547"/>
                <a:gd name="connsiteX4" fmla="*/ 307963 w 541325"/>
                <a:gd name="connsiteY4" fmla="*/ 119254 h 183547"/>
                <a:gd name="connsiteX5" fmla="*/ 200806 w 541325"/>
                <a:gd name="connsiteY5" fmla="*/ 88297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31787 w 541325"/>
                <a:gd name="connsiteY3" fmla="*/ 162115 h 183547"/>
                <a:gd name="connsiteX4" fmla="*/ 307963 w 541325"/>
                <a:gd name="connsiteY4" fmla="*/ 131161 h 183547"/>
                <a:gd name="connsiteX5" fmla="*/ 200806 w 541325"/>
                <a:gd name="connsiteY5" fmla="*/ 88297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31787 w 541325"/>
                <a:gd name="connsiteY3" fmla="*/ 162115 h 183547"/>
                <a:gd name="connsiteX4" fmla="*/ 307963 w 541325"/>
                <a:gd name="connsiteY4" fmla="*/ 131161 h 183547"/>
                <a:gd name="connsiteX5" fmla="*/ 200806 w 541325"/>
                <a:gd name="connsiteY5" fmla="*/ 100204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27025 w 541325"/>
                <a:gd name="connsiteY3" fmla="*/ 174021 h 183547"/>
                <a:gd name="connsiteX4" fmla="*/ 307963 w 541325"/>
                <a:gd name="connsiteY4" fmla="*/ 131161 h 183547"/>
                <a:gd name="connsiteX5" fmla="*/ 200806 w 541325"/>
                <a:gd name="connsiteY5" fmla="*/ 100204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204978"/>
                <a:gd name="connsiteX1" fmla="*/ 538944 w 541325"/>
                <a:gd name="connsiteY1" fmla="*/ 183547 h 204978"/>
                <a:gd name="connsiteX2" fmla="*/ 503226 w 541325"/>
                <a:gd name="connsiteY2" fmla="*/ 204978 h 204978"/>
                <a:gd name="connsiteX3" fmla="*/ 427025 w 541325"/>
                <a:gd name="connsiteY3" fmla="*/ 174021 h 204978"/>
                <a:gd name="connsiteX4" fmla="*/ 307963 w 541325"/>
                <a:gd name="connsiteY4" fmla="*/ 131161 h 204978"/>
                <a:gd name="connsiteX5" fmla="*/ 200806 w 541325"/>
                <a:gd name="connsiteY5" fmla="*/ 100204 h 204978"/>
                <a:gd name="connsiteX6" fmla="*/ 88888 w 541325"/>
                <a:gd name="connsiteY6" fmla="*/ 57340 h 204978"/>
                <a:gd name="connsiteX7" fmla="*/ 3163 w 541325"/>
                <a:gd name="connsiteY7" fmla="*/ 26384 h 204978"/>
                <a:gd name="connsiteX8" fmla="*/ 57931 w 541325"/>
                <a:gd name="connsiteY8" fmla="*/ 21622 h 204978"/>
                <a:gd name="connsiteX9" fmla="*/ 124606 w 541325"/>
                <a:gd name="connsiteY9" fmla="*/ 38291 h 204978"/>
                <a:gd name="connsiteX10" fmla="*/ 205570 w 541325"/>
                <a:gd name="connsiteY10" fmla="*/ 190 h 204978"/>
                <a:gd name="connsiteX11" fmla="*/ 315106 w 541325"/>
                <a:gd name="connsiteY11" fmla="*/ 57340 h 204978"/>
                <a:gd name="connsiteX12" fmla="*/ 541325 w 541325"/>
                <a:gd name="connsiteY12" fmla="*/ 90678 h 204978"/>
                <a:gd name="connsiteX0" fmla="*/ 541325 w 541325"/>
                <a:gd name="connsiteY0" fmla="*/ 90678 h 204978"/>
                <a:gd name="connsiteX1" fmla="*/ 538944 w 541325"/>
                <a:gd name="connsiteY1" fmla="*/ 202597 h 204978"/>
                <a:gd name="connsiteX2" fmla="*/ 503226 w 541325"/>
                <a:gd name="connsiteY2" fmla="*/ 204978 h 204978"/>
                <a:gd name="connsiteX3" fmla="*/ 427025 w 541325"/>
                <a:gd name="connsiteY3" fmla="*/ 174021 h 204978"/>
                <a:gd name="connsiteX4" fmla="*/ 307963 w 541325"/>
                <a:gd name="connsiteY4" fmla="*/ 131161 h 204978"/>
                <a:gd name="connsiteX5" fmla="*/ 200806 w 541325"/>
                <a:gd name="connsiteY5" fmla="*/ 100204 h 204978"/>
                <a:gd name="connsiteX6" fmla="*/ 88888 w 541325"/>
                <a:gd name="connsiteY6" fmla="*/ 57340 h 204978"/>
                <a:gd name="connsiteX7" fmla="*/ 3163 w 541325"/>
                <a:gd name="connsiteY7" fmla="*/ 26384 h 204978"/>
                <a:gd name="connsiteX8" fmla="*/ 57931 w 541325"/>
                <a:gd name="connsiteY8" fmla="*/ 21622 h 204978"/>
                <a:gd name="connsiteX9" fmla="*/ 124606 w 541325"/>
                <a:gd name="connsiteY9" fmla="*/ 38291 h 204978"/>
                <a:gd name="connsiteX10" fmla="*/ 205570 w 541325"/>
                <a:gd name="connsiteY10" fmla="*/ 190 h 204978"/>
                <a:gd name="connsiteX11" fmla="*/ 315106 w 541325"/>
                <a:gd name="connsiteY11" fmla="*/ 57340 h 204978"/>
                <a:gd name="connsiteX12" fmla="*/ 541325 w 541325"/>
                <a:gd name="connsiteY12" fmla="*/ 90678 h 204978"/>
                <a:gd name="connsiteX0" fmla="*/ 541325 w 541325"/>
                <a:gd name="connsiteY0" fmla="*/ 90678 h 202597"/>
                <a:gd name="connsiteX1" fmla="*/ 538944 w 541325"/>
                <a:gd name="connsiteY1" fmla="*/ 202597 h 202597"/>
                <a:gd name="connsiteX2" fmla="*/ 498464 w 541325"/>
                <a:gd name="connsiteY2" fmla="*/ 193072 h 202597"/>
                <a:gd name="connsiteX3" fmla="*/ 427025 w 541325"/>
                <a:gd name="connsiteY3" fmla="*/ 174021 h 202597"/>
                <a:gd name="connsiteX4" fmla="*/ 307963 w 541325"/>
                <a:gd name="connsiteY4" fmla="*/ 131161 h 202597"/>
                <a:gd name="connsiteX5" fmla="*/ 200806 w 541325"/>
                <a:gd name="connsiteY5" fmla="*/ 100204 h 202597"/>
                <a:gd name="connsiteX6" fmla="*/ 88888 w 541325"/>
                <a:gd name="connsiteY6" fmla="*/ 57340 h 202597"/>
                <a:gd name="connsiteX7" fmla="*/ 3163 w 541325"/>
                <a:gd name="connsiteY7" fmla="*/ 26384 h 202597"/>
                <a:gd name="connsiteX8" fmla="*/ 57931 w 541325"/>
                <a:gd name="connsiteY8" fmla="*/ 21622 h 202597"/>
                <a:gd name="connsiteX9" fmla="*/ 124606 w 541325"/>
                <a:gd name="connsiteY9" fmla="*/ 38291 h 202597"/>
                <a:gd name="connsiteX10" fmla="*/ 205570 w 541325"/>
                <a:gd name="connsiteY10" fmla="*/ 190 h 202597"/>
                <a:gd name="connsiteX11" fmla="*/ 315106 w 541325"/>
                <a:gd name="connsiteY11" fmla="*/ 57340 h 202597"/>
                <a:gd name="connsiteX12" fmla="*/ 541325 w 541325"/>
                <a:gd name="connsiteY12" fmla="*/ 90678 h 20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1325" h="202597">
                  <a:moveTo>
                    <a:pt x="541325" y="90678"/>
                  </a:moveTo>
                  <a:cubicBezTo>
                    <a:pt x="540531" y="121634"/>
                    <a:pt x="539738" y="171641"/>
                    <a:pt x="538944" y="202597"/>
                  </a:cubicBezTo>
                  <a:lnTo>
                    <a:pt x="498464" y="193072"/>
                  </a:lnTo>
                  <a:cubicBezTo>
                    <a:pt x="482192" y="192675"/>
                    <a:pt x="458775" y="184339"/>
                    <a:pt x="427025" y="174021"/>
                  </a:cubicBezTo>
                  <a:cubicBezTo>
                    <a:pt x="395275" y="163703"/>
                    <a:pt x="345666" y="143464"/>
                    <a:pt x="307963" y="131161"/>
                  </a:cubicBezTo>
                  <a:cubicBezTo>
                    <a:pt x="270260" y="118858"/>
                    <a:pt x="237318" y="112507"/>
                    <a:pt x="200806" y="100204"/>
                  </a:cubicBezTo>
                  <a:cubicBezTo>
                    <a:pt x="164294" y="87901"/>
                    <a:pt x="121828" y="69643"/>
                    <a:pt x="88888" y="57340"/>
                  </a:cubicBezTo>
                  <a:cubicBezTo>
                    <a:pt x="55948" y="45037"/>
                    <a:pt x="8322" y="32337"/>
                    <a:pt x="3163" y="26384"/>
                  </a:cubicBezTo>
                  <a:cubicBezTo>
                    <a:pt x="-13109" y="16859"/>
                    <a:pt x="37691" y="19637"/>
                    <a:pt x="57931" y="21622"/>
                  </a:cubicBezTo>
                  <a:cubicBezTo>
                    <a:pt x="78172" y="23607"/>
                    <a:pt x="100000" y="41863"/>
                    <a:pt x="124606" y="38291"/>
                  </a:cubicBezTo>
                  <a:cubicBezTo>
                    <a:pt x="149212" y="34719"/>
                    <a:pt x="173820" y="-2985"/>
                    <a:pt x="205570" y="190"/>
                  </a:cubicBezTo>
                  <a:lnTo>
                    <a:pt x="315106" y="57340"/>
                  </a:lnTo>
                  <a:lnTo>
                    <a:pt x="541325" y="90678"/>
                  </a:lnTo>
                  <a:close/>
                </a:path>
              </a:pathLst>
            </a:custGeom>
            <a:solidFill>
              <a:srgbClr val="99C8B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9E3802C-01AE-44E7-AFF0-30F5DA4B4A6E}"/>
                </a:ext>
              </a:extLst>
            </p:cNvPr>
            <p:cNvSpPr/>
            <p:nvPr/>
          </p:nvSpPr>
          <p:spPr>
            <a:xfrm>
              <a:off x="3767138" y="4733925"/>
              <a:ext cx="2057400" cy="719138"/>
            </a:xfrm>
            <a:custGeom>
              <a:avLst/>
              <a:gdLst>
                <a:gd name="connsiteX0" fmla="*/ 0 w 2057400"/>
                <a:gd name="connsiteY0" fmla="*/ 719138 h 719138"/>
                <a:gd name="connsiteX1" fmla="*/ 928687 w 2057400"/>
                <a:gd name="connsiteY1" fmla="*/ 166688 h 719138"/>
                <a:gd name="connsiteX2" fmla="*/ 1790700 w 2057400"/>
                <a:gd name="connsiteY2" fmla="*/ 0 h 719138"/>
                <a:gd name="connsiteX3" fmla="*/ 1971675 w 2057400"/>
                <a:gd name="connsiteY3" fmla="*/ 190500 h 719138"/>
                <a:gd name="connsiteX4" fmla="*/ 2057400 w 2057400"/>
                <a:gd name="connsiteY4" fmla="*/ 704850 h 719138"/>
                <a:gd name="connsiteX5" fmla="*/ 0 w 2057400"/>
                <a:gd name="connsiteY5" fmla="*/ 719138 h 71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7400" h="719138">
                  <a:moveTo>
                    <a:pt x="0" y="719138"/>
                  </a:moveTo>
                  <a:lnTo>
                    <a:pt x="928687" y="166688"/>
                  </a:lnTo>
                  <a:lnTo>
                    <a:pt x="1790700" y="0"/>
                  </a:lnTo>
                  <a:lnTo>
                    <a:pt x="1971675" y="190500"/>
                  </a:lnTo>
                  <a:lnTo>
                    <a:pt x="2057400" y="704850"/>
                  </a:lnTo>
                  <a:lnTo>
                    <a:pt x="0" y="719138"/>
                  </a:lnTo>
                  <a:close/>
                </a:path>
              </a:pathLst>
            </a:custGeom>
            <a:solidFill>
              <a:srgbClr val="CAAD2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91F14F-BC99-47BD-8B13-9EDFB9627C32}"/>
                </a:ext>
              </a:extLst>
            </p:cNvPr>
            <p:cNvSpPr/>
            <p:nvPr/>
          </p:nvSpPr>
          <p:spPr>
            <a:xfrm>
              <a:off x="790575" y="3971925"/>
              <a:ext cx="4953000" cy="1481138"/>
            </a:xfrm>
            <a:custGeom>
              <a:avLst/>
              <a:gdLst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752850 w 4953000"/>
                <a:gd name="connsiteY3" fmla="*/ 1328738 h 1481138"/>
                <a:gd name="connsiteX4" fmla="*/ 4090988 w 4953000"/>
                <a:gd name="connsiteY4" fmla="*/ 1195388 h 1481138"/>
                <a:gd name="connsiteX5" fmla="*/ 4381500 w 4953000"/>
                <a:gd name="connsiteY5" fmla="*/ 1076325 h 1481138"/>
                <a:gd name="connsiteX6" fmla="*/ 4614863 w 4953000"/>
                <a:gd name="connsiteY6" fmla="*/ 1023938 h 1481138"/>
                <a:gd name="connsiteX7" fmla="*/ 4781550 w 4953000"/>
                <a:gd name="connsiteY7" fmla="*/ 990600 h 1481138"/>
                <a:gd name="connsiteX8" fmla="*/ 4953000 w 4953000"/>
                <a:gd name="connsiteY8" fmla="*/ 1000125 h 1481138"/>
                <a:gd name="connsiteX9" fmla="*/ 4919663 w 4953000"/>
                <a:gd name="connsiteY9" fmla="*/ 676275 h 1481138"/>
                <a:gd name="connsiteX10" fmla="*/ 4905375 w 4953000"/>
                <a:gd name="connsiteY10" fmla="*/ 128588 h 1481138"/>
                <a:gd name="connsiteX11" fmla="*/ 2805113 w 4953000"/>
                <a:gd name="connsiteY11" fmla="*/ 0 h 1481138"/>
                <a:gd name="connsiteX12" fmla="*/ 0 w 4953000"/>
                <a:gd name="connsiteY12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24250 w 4953000"/>
                <a:gd name="connsiteY3" fmla="*/ 1409700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24250 w 4953000"/>
                <a:gd name="connsiteY3" fmla="*/ 1409700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0101 w 4953000"/>
                <a:gd name="connsiteY7" fmla="*/ 9858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7562 w 4953000"/>
                <a:gd name="connsiteY3" fmla="*/ 1352550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00576 w 4953000"/>
                <a:gd name="connsiteY7" fmla="*/ 942976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67174 w 4953000"/>
                <a:gd name="connsiteY5" fmla="*/ 1138237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67174 w 4953000"/>
                <a:gd name="connsiteY5" fmla="*/ 1138237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95838 w 4953000"/>
                <a:gd name="connsiteY8" fmla="*/ 9477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76612 w 4953000"/>
                <a:gd name="connsiteY3" fmla="*/ 1414462 h 1481138"/>
                <a:gd name="connsiteX4" fmla="*/ 3671888 w 4953000"/>
                <a:gd name="connsiteY4" fmla="*/ 1300163 h 1481138"/>
                <a:gd name="connsiteX5" fmla="*/ 4067174 w 4953000"/>
                <a:gd name="connsiteY5" fmla="*/ 1138237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95838 w 4953000"/>
                <a:gd name="connsiteY8" fmla="*/ 9477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3000" h="1481138">
                  <a:moveTo>
                    <a:pt x="0" y="1343025"/>
                  </a:moveTo>
                  <a:lnTo>
                    <a:pt x="4763" y="1481138"/>
                  </a:lnTo>
                  <a:lnTo>
                    <a:pt x="3238500" y="1471612"/>
                  </a:lnTo>
                  <a:lnTo>
                    <a:pt x="3376612" y="1414462"/>
                  </a:lnTo>
                  <a:lnTo>
                    <a:pt x="3671888" y="1300163"/>
                  </a:lnTo>
                  <a:cubicBezTo>
                    <a:pt x="3763169" y="1259682"/>
                    <a:pt x="3954462" y="1185068"/>
                    <a:pt x="4067174" y="1138237"/>
                  </a:cubicBezTo>
                  <a:cubicBezTo>
                    <a:pt x="4179886" y="1091406"/>
                    <a:pt x="4259262" y="1051718"/>
                    <a:pt x="4348162" y="1019175"/>
                  </a:cubicBezTo>
                  <a:cubicBezTo>
                    <a:pt x="4437062" y="986632"/>
                    <a:pt x="4525963" y="954882"/>
                    <a:pt x="4600576" y="942976"/>
                  </a:cubicBezTo>
                  <a:cubicBezTo>
                    <a:pt x="4675189" y="931070"/>
                    <a:pt x="4737101" y="938213"/>
                    <a:pt x="4795838" y="947738"/>
                  </a:cubicBezTo>
                  <a:cubicBezTo>
                    <a:pt x="4854575" y="957263"/>
                    <a:pt x="4895850" y="996950"/>
                    <a:pt x="4953000" y="1000125"/>
                  </a:cubicBezTo>
                  <a:lnTo>
                    <a:pt x="4919663" y="676275"/>
                  </a:lnTo>
                  <a:lnTo>
                    <a:pt x="4905375" y="128588"/>
                  </a:lnTo>
                  <a:lnTo>
                    <a:pt x="2805113" y="0"/>
                  </a:lnTo>
                  <a:lnTo>
                    <a:pt x="0" y="1343025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02F239A-63D0-4576-A68C-5EEE0E1B42EA}"/>
                </a:ext>
              </a:extLst>
            </p:cNvPr>
            <p:cNvSpPr/>
            <p:nvPr/>
          </p:nvSpPr>
          <p:spPr>
            <a:xfrm>
              <a:off x="781396" y="3923607"/>
              <a:ext cx="4925291" cy="1417320"/>
            </a:xfrm>
            <a:custGeom>
              <a:avLst/>
              <a:gdLst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51560 w 4925291"/>
                <a:gd name="connsiteY16" fmla="*/ 1255222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51560 w 4925291"/>
                <a:gd name="connsiteY16" fmla="*/ 1255222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55716 w 4925291"/>
                <a:gd name="connsiteY16" fmla="*/ 1276004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553692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27517 w 4925291"/>
                <a:gd name="connsiteY10" fmla="*/ 328353 h 1417320"/>
                <a:gd name="connsiteX11" fmla="*/ 3553692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27517 w 4925291"/>
                <a:gd name="connsiteY10" fmla="*/ 328353 h 1417320"/>
                <a:gd name="connsiteX11" fmla="*/ 3532910 w 4925291"/>
                <a:gd name="connsiteY11" fmla="*/ 515390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05993 w 4925291"/>
                <a:gd name="connsiteY9" fmla="*/ 211974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1095 w 4925291"/>
                <a:gd name="connsiteY8" fmla="*/ 182881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66255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191193 h 1417320"/>
                <a:gd name="connsiteX8" fmla="*/ 4605251 w 4925291"/>
                <a:gd name="connsiteY8" fmla="*/ 166255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220288 h 1417320"/>
                <a:gd name="connsiteX8" fmla="*/ 4605251 w 4925291"/>
                <a:gd name="connsiteY8" fmla="*/ 166255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220288 h 1417320"/>
                <a:gd name="connsiteX8" fmla="*/ 4605251 w 4925291"/>
                <a:gd name="connsiteY8" fmla="*/ 182880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220288 h 1417320"/>
                <a:gd name="connsiteX8" fmla="*/ 4605251 w 4925291"/>
                <a:gd name="connsiteY8" fmla="*/ 182880 h 1417320"/>
                <a:gd name="connsiteX9" fmla="*/ 4285211 w 4925291"/>
                <a:gd name="connsiteY9" fmla="*/ 20781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25291" h="1417320">
                  <a:moveTo>
                    <a:pt x="0" y="1296786"/>
                  </a:moveTo>
                  <a:lnTo>
                    <a:pt x="1512917" y="1009997"/>
                  </a:lnTo>
                  <a:lnTo>
                    <a:pt x="3362499" y="423949"/>
                  </a:lnTo>
                  <a:lnTo>
                    <a:pt x="4019204" y="74815"/>
                  </a:lnTo>
                  <a:lnTo>
                    <a:pt x="4621877" y="0"/>
                  </a:lnTo>
                  <a:lnTo>
                    <a:pt x="4925291" y="78971"/>
                  </a:lnTo>
                  <a:lnTo>
                    <a:pt x="4908665" y="236913"/>
                  </a:lnTo>
                  <a:lnTo>
                    <a:pt x="4862946" y="220288"/>
                  </a:lnTo>
                  <a:cubicBezTo>
                    <a:pt x="4813070" y="214053"/>
                    <a:pt x="4701540" y="184958"/>
                    <a:pt x="4605251" y="182880"/>
                  </a:cubicBezTo>
                  <a:cubicBezTo>
                    <a:pt x="4508962" y="180802"/>
                    <a:pt x="4381500" y="183573"/>
                    <a:pt x="4285211" y="207818"/>
                  </a:cubicBezTo>
                  <a:cubicBezTo>
                    <a:pt x="4188922" y="232063"/>
                    <a:pt x="4152900" y="275013"/>
                    <a:pt x="4027517" y="328353"/>
                  </a:cubicBezTo>
                  <a:cubicBezTo>
                    <a:pt x="3902134" y="381693"/>
                    <a:pt x="3682539" y="472441"/>
                    <a:pt x="3532910" y="527859"/>
                  </a:cubicBezTo>
                  <a:lnTo>
                    <a:pt x="3129743" y="660863"/>
                  </a:lnTo>
                  <a:cubicBezTo>
                    <a:pt x="2991890" y="708661"/>
                    <a:pt x="2856115" y="764772"/>
                    <a:pt x="2705793" y="814648"/>
                  </a:cubicBezTo>
                  <a:cubicBezTo>
                    <a:pt x="2555471" y="864524"/>
                    <a:pt x="2407227" y="907473"/>
                    <a:pt x="2227811" y="960120"/>
                  </a:cubicBezTo>
                  <a:cubicBezTo>
                    <a:pt x="2028306" y="1016924"/>
                    <a:pt x="1826029" y="1080655"/>
                    <a:pt x="1629295" y="1130531"/>
                  </a:cubicBezTo>
                  <a:cubicBezTo>
                    <a:pt x="1432561" y="1180407"/>
                    <a:pt x="1228898" y="1221279"/>
                    <a:pt x="1047404" y="1259379"/>
                  </a:cubicBezTo>
                  <a:lnTo>
                    <a:pt x="540328" y="1359131"/>
                  </a:lnTo>
                  <a:cubicBezTo>
                    <a:pt x="403861" y="1382684"/>
                    <a:pt x="318655" y="1390997"/>
                    <a:pt x="228600" y="1400695"/>
                  </a:cubicBezTo>
                  <a:lnTo>
                    <a:pt x="0" y="1417320"/>
                  </a:lnTo>
                  <a:lnTo>
                    <a:pt x="0" y="1296786"/>
                  </a:lnTo>
                  <a:close/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002E114-D8C1-44C2-A964-640843E82370}"/>
                </a:ext>
              </a:extLst>
            </p:cNvPr>
            <p:cNvSpPr/>
            <p:nvPr/>
          </p:nvSpPr>
          <p:spPr>
            <a:xfrm>
              <a:off x="773083" y="3607724"/>
              <a:ext cx="4933603" cy="1637607"/>
            </a:xfrm>
            <a:custGeom>
              <a:avLst/>
              <a:gdLst>
                <a:gd name="connsiteX0" fmla="*/ 0 w 4941916"/>
                <a:gd name="connsiteY0" fmla="*/ 1280160 h 1637607"/>
                <a:gd name="connsiteX1" fmla="*/ 16625 w 4941916"/>
                <a:gd name="connsiteY1" fmla="*/ 1637607 h 1637607"/>
                <a:gd name="connsiteX2" fmla="*/ 1155469 w 4941916"/>
                <a:gd name="connsiteY2" fmla="*/ 1504603 h 1637607"/>
                <a:gd name="connsiteX3" fmla="*/ 2302625 w 4941916"/>
                <a:gd name="connsiteY3" fmla="*/ 1197032 h 1637607"/>
                <a:gd name="connsiteX4" fmla="*/ 2364971 w 4941916"/>
                <a:gd name="connsiteY4" fmla="*/ 1184563 h 1637607"/>
                <a:gd name="connsiteX5" fmla="*/ 3312621 w 4941916"/>
                <a:gd name="connsiteY5" fmla="*/ 806334 h 1637607"/>
                <a:gd name="connsiteX6" fmla="*/ 4231178 w 4941916"/>
                <a:gd name="connsiteY6" fmla="*/ 519545 h 1637607"/>
                <a:gd name="connsiteX7" fmla="*/ 4663440 w 4941916"/>
                <a:gd name="connsiteY7" fmla="*/ 428105 h 1637607"/>
                <a:gd name="connsiteX8" fmla="*/ 4941916 w 4941916"/>
                <a:gd name="connsiteY8" fmla="*/ 440574 h 1637607"/>
                <a:gd name="connsiteX9" fmla="*/ 4912821 w 4941916"/>
                <a:gd name="connsiteY9" fmla="*/ 58189 h 1637607"/>
                <a:gd name="connsiteX10" fmla="*/ 4343400 w 4941916"/>
                <a:gd name="connsiteY10" fmla="*/ 0 h 1637607"/>
                <a:gd name="connsiteX11" fmla="*/ 3611880 w 4941916"/>
                <a:gd name="connsiteY11" fmla="*/ 207818 h 1637607"/>
                <a:gd name="connsiteX12" fmla="*/ 2024149 w 4941916"/>
                <a:gd name="connsiteY12" fmla="*/ 827116 h 1637607"/>
                <a:gd name="connsiteX13" fmla="*/ 1030778 w 4941916"/>
                <a:gd name="connsiteY13" fmla="*/ 1093123 h 1637607"/>
                <a:gd name="connsiteX14" fmla="*/ 99752 w 4941916"/>
                <a:gd name="connsiteY14" fmla="*/ 1217814 h 1637607"/>
                <a:gd name="connsiteX15" fmla="*/ 8312 w 4941916"/>
                <a:gd name="connsiteY15" fmla="*/ 1217814 h 1637607"/>
                <a:gd name="connsiteX16" fmla="*/ 29094 w 4941916"/>
                <a:gd name="connsiteY16" fmla="*/ 1325880 h 1637607"/>
                <a:gd name="connsiteX17" fmla="*/ 0 w 4941916"/>
                <a:gd name="connsiteY17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1155469 w 4941916"/>
                <a:gd name="connsiteY2" fmla="*/ 1504603 h 1637607"/>
                <a:gd name="connsiteX3" fmla="*/ 2302625 w 4941916"/>
                <a:gd name="connsiteY3" fmla="*/ 1197032 h 1637607"/>
                <a:gd name="connsiteX4" fmla="*/ 2364971 w 4941916"/>
                <a:gd name="connsiteY4" fmla="*/ 1184563 h 1637607"/>
                <a:gd name="connsiteX5" fmla="*/ 3312621 w 4941916"/>
                <a:gd name="connsiteY5" fmla="*/ 806334 h 1637607"/>
                <a:gd name="connsiteX6" fmla="*/ 4231178 w 4941916"/>
                <a:gd name="connsiteY6" fmla="*/ 519545 h 1637607"/>
                <a:gd name="connsiteX7" fmla="*/ 4663440 w 4941916"/>
                <a:gd name="connsiteY7" fmla="*/ 428105 h 1637607"/>
                <a:gd name="connsiteX8" fmla="*/ 4941916 w 4941916"/>
                <a:gd name="connsiteY8" fmla="*/ 440574 h 1637607"/>
                <a:gd name="connsiteX9" fmla="*/ 4912821 w 4941916"/>
                <a:gd name="connsiteY9" fmla="*/ 58189 h 1637607"/>
                <a:gd name="connsiteX10" fmla="*/ 4343400 w 4941916"/>
                <a:gd name="connsiteY10" fmla="*/ 0 h 1637607"/>
                <a:gd name="connsiteX11" fmla="*/ 3611880 w 4941916"/>
                <a:gd name="connsiteY11" fmla="*/ 207818 h 1637607"/>
                <a:gd name="connsiteX12" fmla="*/ 2024149 w 4941916"/>
                <a:gd name="connsiteY12" fmla="*/ 827116 h 1637607"/>
                <a:gd name="connsiteX13" fmla="*/ 1030778 w 4941916"/>
                <a:gd name="connsiteY13" fmla="*/ 1093123 h 1637607"/>
                <a:gd name="connsiteX14" fmla="*/ 99752 w 4941916"/>
                <a:gd name="connsiteY14" fmla="*/ 1217814 h 1637607"/>
                <a:gd name="connsiteX15" fmla="*/ 8312 w 4941916"/>
                <a:gd name="connsiteY15" fmla="*/ 1217814 h 1637607"/>
                <a:gd name="connsiteX16" fmla="*/ 29094 w 4941916"/>
                <a:gd name="connsiteY16" fmla="*/ 1325880 h 1637607"/>
                <a:gd name="connsiteX17" fmla="*/ 0 w 4941916"/>
                <a:gd name="connsiteY17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2302625 w 4941916"/>
                <a:gd name="connsiteY4" fmla="*/ 1197032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2302625 w 4941916"/>
                <a:gd name="connsiteY4" fmla="*/ 1197032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875414 w 4941916"/>
                <a:gd name="connsiteY9" fmla="*/ 440574 h 1637607"/>
                <a:gd name="connsiteX10" fmla="*/ 4941916 w 4941916"/>
                <a:gd name="connsiteY10" fmla="*/ 440574 h 1637607"/>
                <a:gd name="connsiteX11" fmla="*/ 4912821 w 4941916"/>
                <a:gd name="connsiteY11" fmla="*/ 58189 h 1637607"/>
                <a:gd name="connsiteX12" fmla="*/ 4343400 w 4941916"/>
                <a:gd name="connsiteY12" fmla="*/ 0 h 1637607"/>
                <a:gd name="connsiteX13" fmla="*/ 3611880 w 4941916"/>
                <a:gd name="connsiteY13" fmla="*/ 207818 h 1637607"/>
                <a:gd name="connsiteX14" fmla="*/ 2024149 w 4941916"/>
                <a:gd name="connsiteY14" fmla="*/ 827116 h 1637607"/>
                <a:gd name="connsiteX15" fmla="*/ 1030778 w 4941916"/>
                <a:gd name="connsiteY15" fmla="*/ 1093123 h 1637607"/>
                <a:gd name="connsiteX16" fmla="*/ 99752 w 4941916"/>
                <a:gd name="connsiteY16" fmla="*/ 1217814 h 1637607"/>
                <a:gd name="connsiteX17" fmla="*/ 8312 w 4941916"/>
                <a:gd name="connsiteY17" fmla="*/ 1217814 h 1637607"/>
                <a:gd name="connsiteX18" fmla="*/ 29094 w 4941916"/>
                <a:gd name="connsiteY18" fmla="*/ 1325880 h 1637607"/>
                <a:gd name="connsiteX19" fmla="*/ 0 w 4941916"/>
                <a:gd name="connsiteY19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875414 w 4941916"/>
                <a:gd name="connsiteY9" fmla="*/ 440574 h 1637607"/>
                <a:gd name="connsiteX10" fmla="*/ 4941916 w 4941916"/>
                <a:gd name="connsiteY10" fmla="*/ 440574 h 1637607"/>
                <a:gd name="connsiteX11" fmla="*/ 4912821 w 4941916"/>
                <a:gd name="connsiteY11" fmla="*/ 58189 h 1637607"/>
                <a:gd name="connsiteX12" fmla="*/ 4343400 w 4941916"/>
                <a:gd name="connsiteY12" fmla="*/ 0 h 1637607"/>
                <a:gd name="connsiteX13" fmla="*/ 3611880 w 4941916"/>
                <a:gd name="connsiteY13" fmla="*/ 207818 h 1637607"/>
                <a:gd name="connsiteX14" fmla="*/ 2024149 w 4941916"/>
                <a:gd name="connsiteY14" fmla="*/ 827116 h 1637607"/>
                <a:gd name="connsiteX15" fmla="*/ 1030778 w 4941916"/>
                <a:gd name="connsiteY15" fmla="*/ 1093123 h 1637607"/>
                <a:gd name="connsiteX16" fmla="*/ 99752 w 4941916"/>
                <a:gd name="connsiteY16" fmla="*/ 1217814 h 1637607"/>
                <a:gd name="connsiteX17" fmla="*/ 8312 w 4941916"/>
                <a:gd name="connsiteY17" fmla="*/ 1217814 h 1637607"/>
                <a:gd name="connsiteX18" fmla="*/ 29094 w 4941916"/>
                <a:gd name="connsiteY18" fmla="*/ 1325880 h 1637607"/>
                <a:gd name="connsiteX19" fmla="*/ 0 w 4941916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3440 w 4933603"/>
                <a:gd name="connsiteY8" fmla="*/ 428105 h 1637607"/>
                <a:gd name="connsiteX9" fmla="*/ 4875414 w 4933603"/>
                <a:gd name="connsiteY9" fmla="*/ 440574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3440 w 4933603"/>
                <a:gd name="connsiteY8" fmla="*/ 428105 h 1637607"/>
                <a:gd name="connsiteX9" fmla="*/ 4879571 w 4933603"/>
                <a:gd name="connsiteY9" fmla="*/ 469668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7597 w 4933603"/>
                <a:gd name="connsiteY8" fmla="*/ 457200 h 1637607"/>
                <a:gd name="connsiteX9" fmla="*/ 4879571 w 4933603"/>
                <a:gd name="connsiteY9" fmla="*/ 469668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7597 w 4933603"/>
                <a:gd name="connsiteY8" fmla="*/ 457200 h 1637607"/>
                <a:gd name="connsiteX9" fmla="*/ 4879571 w 4933603"/>
                <a:gd name="connsiteY9" fmla="*/ 469668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3661757 w 4933603"/>
                <a:gd name="connsiteY7" fmla="*/ 677487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468880 w 4933603"/>
                <a:gd name="connsiteY5" fmla="*/ 1142999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84564 w 4933603"/>
                <a:gd name="connsiteY3" fmla="*/ 1487978 h 1637607"/>
                <a:gd name="connsiteX4" fmla="*/ 1936865 w 4933603"/>
                <a:gd name="connsiteY4" fmla="*/ 1296785 h 1637607"/>
                <a:gd name="connsiteX5" fmla="*/ 2468880 w 4933603"/>
                <a:gd name="connsiteY5" fmla="*/ 1142999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84564 w 4933603"/>
                <a:gd name="connsiteY3" fmla="*/ 1487978 h 1637607"/>
                <a:gd name="connsiteX4" fmla="*/ 1936865 w 4933603"/>
                <a:gd name="connsiteY4" fmla="*/ 1296785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84564 w 4933603"/>
                <a:gd name="connsiteY3" fmla="*/ 1487978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61357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67597 w 4933603"/>
                <a:gd name="connsiteY9" fmla="*/ 436418 h 1637607"/>
                <a:gd name="connsiteX10" fmla="*/ 4883727 w 4933603"/>
                <a:gd name="connsiteY10" fmla="*/ 444730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67597 w 4933603"/>
                <a:gd name="connsiteY9" fmla="*/ 436418 h 1637607"/>
                <a:gd name="connsiteX10" fmla="*/ 4883727 w 4933603"/>
                <a:gd name="connsiteY10" fmla="*/ 444730 h 1637607"/>
                <a:gd name="connsiteX11" fmla="*/ 4933603 w 4933603"/>
                <a:gd name="connsiteY11" fmla="*/ 453042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71753 w 4933603"/>
                <a:gd name="connsiteY9" fmla="*/ 403167 h 1637607"/>
                <a:gd name="connsiteX10" fmla="*/ 4883727 w 4933603"/>
                <a:gd name="connsiteY10" fmla="*/ 444730 h 1637607"/>
                <a:gd name="connsiteX11" fmla="*/ 4933603 w 4933603"/>
                <a:gd name="connsiteY11" fmla="*/ 453042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3603" h="1637607">
                  <a:moveTo>
                    <a:pt x="0" y="1280160"/>
                  </a:moveTo>
                  <a:lnTo>
                    <a:pt x="12469" y="1637607"/>
                  </a:lnTo>
                  <a:lnTo>
                    <a:pt x="83127" y="1637607"/>
                  </a:lnTo>
                  <a:cubicBezTo>
                    <a:pt x="273627" y="1615440"/>
                    <a:pt x="854133" y="1528156"/>
                    <a:pt x="1163782" y="1467196"/>
                  </a:cubicBezTo>
                  <a:cubicBezTo>
                    <a:pt x="1473431" y="1406236"/>
                    <a:pt x="1724198" y="1332114"/>
                    <a:pt x="1941021" y="1271847"/>
                  </a:cubicBezTo>
                  <a:cubicBezTo>
                    <a:pt x="2157845" y="1211580"/>
                    <a:pt x="2236123" y="1183178"/>
                    <a:pt x="2464723" y="1105592"/>
                  </a:cubicBezTo>
                  <a:cubicBezTo>
                    <a:pt x="2693323" y="1028007"/>
                    <a:pt x="3029988" y="906087"/>
                    <a:pt x="3312621" y="806334"/>
                  </a:cubicBezTo>
                  <a:cubicBezTo>
                    <a:pt x="3525981" y="732905"/>
                    <a:pt x="3585557" y="728055"/>
                    <a:pt x="3744884" y="665017"/>
                  </a:cubicBezTo>
                  <a:cubicBezTo>
                    <a:pt x="3904211" y="601979"/>
                    <a:pt x="4114107" y="471748"/>
                    <a:pt x="4268585" y="428106"/>
                  </a:cubicBezTo>
                  <a:cubicBezTo>
                    <a:pt x="4423063" y="384464"/>
                    <a:pt x="4569229" y="400396"/>
                    <a:pt x="4671753" y="403167"/>
                  </a:cubicBezTo>
                  <a:cubicBezTo>
                    <a:pt x="4774277" y="405938"/>
                    <a:pt x="4811683" y="430876"/>
                    <a:pt x="4883727" y="444730"/>
                  </a:cubicBezTo>
                  <a:lnTo>
                    <a:pt x="4933603" y="453042"/>
                  </a:lnTo>
                  <a:lnTo>
                    <a:pt x="4912821" y="58189"/>
                  </a:lnTo>
                  <a:lnTo>
                    <a:pt x="4343400" y="0"/>
                  </a:lnTo>
                  <a:lnTo>
                    <a:pt x="3611880" y="207818"/>
                  </a:lnTo>
                  <a:lnTo>
                    <a:pt x="2024149" y="827116"/>
                  </a:lnTo>
                  <a:lnTo>
                    <a:pt x="1030778" y="1093123"/>
                  </a:lnTo>
                  <a:lnTo>
                    <a:pt x="99752" y="1217814"/>
                  </a:lnTo>
                  <a:lnTo>
                    <a:pt x="8312" y="1217814"/>
                  </a:lnTo>
                  <a:lnTo>
                    <a:pt x="29094" y="1325880"/>
                  </a:lnTo>
                  <a:lnTo>
                    <a:pt x="0" y="128016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E8B29B4E-A584-4A91-8930-73F37F6DDF64}"/>
                </a:ext>
              </a:extLst>
            </p:cNvPr>
            <p:cNvSpPr/>
            <p:nvPr/>
          </p:nvSpPr>
          <p:spPr>
            <a:xfrm>
              <a:off x="778932" y="3437467"/>
              <a:ext cx="4905111" cy="1490133"/>
            </a:xfrm>
            <a:custGeom>
              <a:avLst/>
              <a:gdLst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35200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35200 w 4936067"/>
                <a:gd name="connsiteY11" fmla="*/ 1058333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35200 w 4936067"/>
                <a:gd name="connsiteY11" fmla="*/ 1058333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26733 w 4936067"/>
                <a:gd name="connsiteY11" fmla="*/ 1016000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471334 w 4936067"/>
                <a:gd name="connsiteY9" fmla="*/ 6011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4004733 w 4936067"/>
                <a:gd name="connsiteY8" fmla="*/ 338666 h 1490133"/>
                <a:gd name="connsiteX9" fmla="*/ 3471334 w 4936067"/>
                <a:gd name="connsiteY9" fmla="*/ 6011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4004733 w 4936067"/>
                <a:gd name="connsiteY8" fmla="*/ 338666 h 1490133"/>
                <a:gd name="connsiteX9" fmla="*/ 3471334 w 4936067"/>
                <a:gd name="connsiteY9" fmla="*/ 6011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470400 w 4927600"/>
                <a:gd name="connsiteY7" fmla="*/ 270933 h 1490133"/>
                <a:gd name="connsiteX8" fmla="*/ 4004733 w 4927600"/>
                <a:gd name="connsiteY8" fmla="*/ 338666 h 1490133"/>
                <a:gd name="connsiteX9" fmla="*/ 3471334 w 4927600"/>
                <a:gd name="connsiteY9" fmla="*/ 601132 h 1490133"/>
                <a:gd name="connsiteX10" fmla="*/ 3014134 w 4927600"/>
                <a:gd name="connsiteY10" fmla="*/ 745066 h 1490133"/>
                <a:gd name="connsiteX11" fmla="*/ 2243666 w 4927600"/>
                <a:gd name="connsiteY11" fmla="*/ 1049866 h 1490133"/>
                <a:gd name="connsiteX12" fmla="*/ 1676401 w 4927600"/>
                <a:gd name="connsiteY12" fmla="*/ 1219199 h 1490133"/>
                <a:gd name="connsiteX13" fmla="*/ 1007534 w 4927600"/>
                <a:gd name="connsiteY13" fmla="*/ 1363133 h 1490133"/>
                <a:gd name="connsiteX14" fmla="*/ 423334 w 4927600"/>
                <a:gd name="connsiteY14" fmla="*/ 1439332 h 1490133"/>
                <a:gd name="connsiteX15" fmla="*/ 0 w 4927600"/>
                <a:gd name="connsiteY15" fmla="*/ 1490133 h 1490133"/>
                <a:gd name="connsiteX16" fmla="*/ 8467 w 4927600"/>
                <a:gd name="connsiteY16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07480 w 4927600"/>
                <a:gd name="connsiteY7" fmla="*/ 320146 h 1490133"/>
                <a:gd name="connsiteX8" fmla="*/ 4470400 w 4927600"/>
                <a:gd name="connsiteY8" fmla="*/ 270933 h 1490133"/>
                <a:gd name="connsiteX9" fmla="*/ 4004733 w 4927600"/>
                <a:gd name="connsiteY9" fmla="*/ 338666 h 1490133"/>
                <a:gd name="connsiteX10" fmla="*/ 3471334 w 4927600"/>
                <a:gd name="connsiteY10" fmla="*/ 601132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70400 w 4927600"/>
                <a:gd name="connsiteY8" fmla="*/ 270933 h 1490133"/>
                <a:gd name="connsiteX9" fmla="*/ 4004733 w 4927600"/>
                <a:gd name="connsiteY9" fmla="*/ 338666 h 1490133"/>
                <a:gd name="connsiteX10" fmla="*/ 3471334 w 4927600"/>
                <a:gd name="connsiteY10" fmla="*/ 601132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471334 w 4927600"/>
                <a:gd name="connsiteY10" fmla="*/ 601132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504672 w 4927600"/>
                <a:gd name="connsiteY10" fmla="*/ 567794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504672 w 4927600"/>
                <a:gd name="connsiteY10" fmla="*/ 567794 h 1490133"/>
                <a:gd name="connsiteX11" fmla="*/ 3014134 w 4927600"/>
                <a:gd name="connsiteY11" fmla="*/ 745066 h 1490133"/>
                <a:gd name="connsiteX12" fmla="*/ 2262716 w 4927600"/>
                <a:gd name="connsiteY12" fmla="*/ 1007003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504672 w 4927600"/>
                <a:gd name="connsiteY10" fmla="*/ 567794 h 1490133"/>
                <a:gd name="connsiteX11" fmla="*/ 3014134 w 4927600"/>
                <a:gd name="connsiteY11" fmla="*/ 745066 h 1490133"/>
                <a:gd name="connsiteX12" fmla="*/ 2262716 w 4927600"/>
                <a:gd name="connsiteY12" fmla="*/ 1007003 h 1490133"/>
                <a:gd name="connsiteX13" fmla="*/ 1681164 w 4927600"/>
                <a:gd name="connsiteY13" fmla="*/ 1204912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6545"/>
                <a:gd name="connsiteY0" fmla="*/ 1168400 h 1490133"/>
                <a:gd name="connsiteX1" fmla="*/ 1778000 w 4926545"/>
                <a:gd name="connsiteY1" fmla="*/ 880533 h 1490133"/>
                <a:gd name="connsiteX2" fmla="*/ 3869267 w 4926545"/>
                <a:gd name="connsiteY2" fmla="*/ 50800 h 1490133"/>
                <a:gd name="connsiteX3" fmla="*/ 4292600 w 4926545"/>
                <a:gd name="connsiteY3" fmla="*/ 0 h 1490133"/>
                <a:gd name="connsiteX4" fmla="*/ 4597400 w 4926545"/>
                <a:gd name="connsiteY4" fmla="*/ 16933 h 1490133"/>
                <a:gd name="connsiteX5" fmla="*/ 4899025 w 4926545"/>
                <a:gd name="connsiteY5" fmla="*/ 42333 h 1490133"/>
                <a:gd name="connsiteX6" fmla="*/ 4926542 w 4926545"/>
                <a:gd name="connsiteY6" fmla="*/ 307975 h 1490133"/>
                <a:gd name="connsiteX7" fmla="*/ 4845580 w 4926545"/>
                <a:gd name="connsiteY7" fmla="*/ 296333 h 1490133"/>
                <a:gd name="connsiteX8" fmla="*/ 4498975 w 4926545"/>
                <a:gd name="connsiteY8" fmla="*/ 242358 h 1490133"/>
                <a:gd name="connsiteX9" fmla="*/ 4004733 w 4926545"/>
                <a:gd name="connsiteY9" fmla="*/ 338666 h 1490133"/>
                <a:gd name="connsiteX10" fmla="*/ 3504672 w 4926545"/>
                <a:gd name="connsiteY10" fmla="*/ 567794 h 1490133"/>
                <a:gd name="connsiteX11" fmla="*/ 3014134 w 4926545"/>
                <a:gd name="connsiteY11" fmla="*/ 745066 h 1490133"/>
                <a:gd name="connsiteX12" fmla="*/ 2262716 w 4926545"/>
                <a:gd name="connsiteY12" fmla="*/ 1007003 h 1490133"/>
                <a:gd name="connsiteX13" fmla="*/ 1681164 w 4926545"/>
                <a:gd name="connsiteY13" fmla="*/ 1204912 h 1490133"/>
                <a:gd name="connsiteX14" fmla="*/ 1007534 w 4926545"/>
                <a:gd name="connsiteY14" fmla="*/ 1363133 h 1490133"/>
                <a:gd name="connsiteX15" fmla="*/ 423334 w 4926545"/>
                <a:gd name="connsiteY15" fmla="*/ 1439332 h 1490133"/>
                <a:gd name="connsiteX16" fmla="*/ 0 w 4926545"/>
                <a:gd name="connsiteY16" fmla="*/ 1490133 h 1490133"/>
                <a:gd name="connsiteX17" fmla="*/ 8467 w 4926545"/>
                <a:gd name="connsiteY17" fmla="*/ 1168400 h 1490133"/>
                <a:gd name="connsiteX0" fmla="*/ 8467 w 4926545"/>
                <a:gd name="connsiteY0" fmla="*/ 1168400 h 1490133"/>
                <a:gd name="connsiteX1" fmla="*/ 1778000 w 4926545"/>
                <a:gd name="connsiteY1" fmla="*/ 880533 h 1490133"/>
                <a:gd name="connsiteX2" fmla="*/ 3869267 w 4926545"/>
                <a:gd name="connsiteY2" fmla="*/ 50800 h 1490133"/>
                <a:gd name="connsiteX3" fmla="*/ 4292600 w 4926545"/>
                <a:gd name="connsiteY3" fmla="*/ 0 h 1490133"/>
                <a:gd name="connsiteX4" fmla="*/ 4597400 w 4926545"/>
                <a:gd name="connsiteY4" fmla="*/ 16933 h 1490133"/>
                <a:gd name="connsiteX5" fmla="*/ 4899025 w 4926545"/>
                <a:gd name="connsiteY5" fmla="*/ 42333 h 1490133"/>
                <a:gd name="connsiteX6" fmla="*/ 4926542 w 4926545"/>
                <a:gd name="connsiteY6" fmla="*/ 298450 h 1490133"/>
                <a:gd name="connsiteX7" fmla="*/ 4845580 w 4926545"/>
                <a:gd name="connsiteY7" fmla="*/ 296333 h 1490133"/>
                <a:gd name="connsiteX8" fmla="*/ 4498975 w 4926545"/>
                <a:gd name="connsiteY8" fmla="*/ 242358 h 1490133"/>
                <a:gd name="connsiteX9" fmla="*/ 4004733 w 4926545"/>
                <a:gd name="connsiteY9" fmla="*/ 338666 h 1490133"/>
                <a:gd name="connsiteX10" fmla="*/ 3504672 w 4926545"/>
                <a:gd name="connsiteY10" fmla="*/ 567794 h 1490133"/>
                <a:gd name="connsiteX11" fmla="*/ 3014134 w 4926545"/>
                <a:gd name="connsiteY11" fmla="*/ 745066 h 1490133"/>
                <a:gd name="connsiteX12" fmla="*/ 2262716 w 4926545"/>
                <a:gd name="connsiteY12" fmla="*/ 1007003 h 1490133"/>
                <a:gd name="connsiteX13" fmla="*/ 1681164 w 4926545"/>
                <a:gd name="connsiteY13" fmla="*/ 1204912 h 1490133"/>
                <a:gd name="connsiteX14" fmla="*/ 1007534 w 4926545"/>
                <a:gd name="connsiteY14" fmla="*/ 1363133 h 1490133"/>
                <a:gd name="connsiteX15" fmla="*/ 423334 w 4926545"/>
                <a:gd name="connsiteY15" fmla="*/ 1439332 h 1490133"/>
                <a:gd name="connsiteX16" fmla="*/ 0 w 4926545"/>
                <a:gd name="connsiteY16" fmla="*/ 1490133 h 1490133"/>
                <a:gd name="connsiteX17" fmla="*/ 8467 w 4926545"/>
                <a:gd name="connsiteY17" fmla="*/ 1168400 h 1490133"/>
                <a:gd name="connsiteX0" fmla="*/ 8467 w 4914641"/>
                <a:gd name="connsiteY0" fmla="*/ 1168400 h 1490133"/>
                <a:gd name="connsiteX1" fmla="*/ 1778000 w 4914641"/>
                <a:gd name="connsiteY1" fmla="*/ 880533 h 1490133"/>
                <a:gd name="connsiteX2" fmla="*/ 3869267 w 4914641"/>
                <a:gd name="connsiteY2" fmla="*/ 50800 h 1490133"/>
                <a:gd name="connsiteX3" fmla="*/ 4292600 w 4914641"/>
                <a:gd name="connsiteY3" fmla="*/ 0 h 1490133"/>
                <a:gd name="connsiteX4" fmla="*/ 4597400 w 4914641"/>
                <a:gd name="connsiteY4" fmla="*/ 16933 h 1490133"/>
                <a:gd name="connsiteX5" fmla="*/ 4899025 w 4914641"/>
                <a:gd name="connsiteY5" fmla="*/ 42333 h 1490133"/>
                <a:gd name="connsiteX6" fmla="*/ 4914636 w 4914641"/>
                <a:gd name="connsiteY6" fmla="*/ 298450 h 1490133"/>
                <a:gd name="connsiteX7" fmla="*/ 4845580 w 4914641"/>
                <a:gd name="connsiteY7" fmla="*/ 296333 h 1490133"/>
                <a:gd name="connsiteX8" fmla="*/ 4498975 w 4914641"/>
                <a:gd name="connsiteY8" fmla="*/ 242358 h 1490133"/>
                <a:gd name="connsiteX9" fmla="*/ 4004733 w 4914641"/>
                <a:gd name="connsiteY9" fmla="*/ 338666 h 1490133"/>
                <a:gd name="connsiteX10" fmla="*/ 3504672 w 4914641"/>
                <a:gd name="connsiteY10" fmla="*/ 567794 h 1490133"/>
                <a:gd name="connsiteX11" fmla="*/ 3014134 w 4914641"/>
                <a:gd name="connsiteY11" fmla="*/ 745066 h 1490133"/>
                <a:gd name="connsiteX12" fmla="*/ 2262716 w 4914641"/>
                <a:gd name="connsiteY12" fmla="*/ 1007003 h 1490133"/>
                <a:gd name="connsiteX13" fmla="*/ 1681164 w 4914641"/>
                <a:gd name="connsiteY13" fmla="*/ 1204912 h 1490133"/>
                <a:gd name="connsiteX14" fmla="*/ 1007534 w 4914641"/>
                <a:gd name="connsiteY14" fmla="*/ 1363133 h 1490133"/>
                <a:gd name="connsiteX15" fmla="*/ 423334 w 4914641"/>
                <a:gd name="connsiteY15" fmla="*/ 1439332 h 1490133"/>
                <a:gd name="connsiteX16" fmla="*/ 0 w 4914641"/>
                <a:gd name="connsiteY16" fmla="*/ 1490133 h 1490133"/>
                <a:gd name="connsiteX17" fmla="*/ 8467 w 4914641"/>
                <a:gd name="connsiteY17" fmla="*/ 1168400 h 1490133"/>
                <a:gd name="connsiteX0" fmla="*/ 8467 w 4914641"/>
                <a:gd name="connsiteY0" fmla="*/ 1168400 h 1490133"/>
                <a:gd name="connsiteX1" fmla="*/ 1778000 w 4914641"/>
                <a:gd name="connsiteY1" fmla="*/ 880533 h 1490133"/>
                <a:gd name="connsiteX2" fmla="*/ 3869267 w 4914641"/>
                <a:gd name="connsiteY2" fmla="*/ 50800 h 1490133"/>
                <a:gd name="connsiteX3" fmla="*/ 4292600 w 4914641"/>
                <a:gd name="connsiteY3" fmla="*/ 0 h 1490133"/>
                <a:gd name="connsiteX4" fmla="*/ 4597400 w 4914641"/>
                <a:gd name="connsiteY4" fmla="*/ 16933 h 1490133"/>
                <a:gd name="connsiteX5" fmla="*/ 4899025 w 4914641"/>
                <a:gd name="connsiteY5" fmla="*/ 42333 h 1490133"/>
                <a:gd name="connsiteX6" fmla="*/ 4914636 w 4914641"/>
                <a:gd name="connsiteY6" fmla="*/ 298450 h 1490133"/>
                <a:gd name="connsiteX7" fmla="*/ 4855105 w 4914641"/>
                <a:gd name="connsiteY7" fmla="*/ 277283 h 1490133"/>
                <a:gd name="connsiteX8" fmla="*/ 4498975 w 4914641"/>
                <a:gd name="connsiteY8" fmla="*/ 242358 h 1490133"/>
                <a:gd name="connsiteX9" fmla="*/ 4004733 w 4914641"/>
                <a:gd name="connsiteY9" fmla="*/ 338666 h 1490133"/>
                <a:gd name="connsiteX10" fmla="*/ 3504672 w 4914641"/>
                <a:gd name="connsiteY10" fmla="*/ 567794 h 1490133"/>
                <a:gd name="connsiteX11" fmla="*/ 3014134 w 4914641"/>
                <a:gd name="connsiteY11" fmla="*/ 745066 h 1490133"/>
                <a:gd name="connsiteX12" fmla="*/ 2262716 w 4914641"/>
                <a:gd name="connsiteY12" fmla="*/ 1007003 h 1490133"/>
                <a:gd name="connsiteX13" fmla="*/ 1681164 w 4914641"/>
                <a:gd name="connsiteY13" fmla="*/ 1204912 h 1490133"/>
                <a:gd name="connsiteX14" fmla="*/ 1007534 w 4914641"/>
                <a:gd name="connsiteY14" fmla="*/ 1363133 h 1490133"/>
                <a:gd name="connsiteX15" fmla="*/ 423334 w 4914641"/>
                <a:gd name="connsiteY15" fmla="*/ 1439332 h 1490133"/>
                <a:gd name="connsiteX16" fmla="*/ 0 w 4914641"/>
                <a:gd name="connsiteY16" fmla="*/ 1490133 h 1490133"/>
                <a:gd name="connsiteX17" fmla="*/ 8467 w 4914641"/>
                <a:gd name="connsiteY17" fmla="*/ 1168400 h 1490133"/>
                <a:gd name="connsiteX0" fmla="*/ 8467 w 4912261"/>
                <a:gd name="connsiteY0" fmla="*/ 1168400 h 1490133"/>
                <a:gd name="connsiteX1" fmla="*/ 1778000 w 4912261"/>
                <a:gd name="connsiteY1" fmla="*/ 880533 h 1490133"/>
                <a:gd name="connsiteX2" fmla="*/ 3869267 w 4912261"/>
                <a:gd name="connsiteY2" fmla="*/ 50800 h 1490133"/>
                <a:gd name="connsiteX3" fmla="*/ 4292600 w 4912261"/>
                <a:gd name="connsiteY3" fmla="*/ 0 h 1490133"/>
                <a:gd name="connsiteX4" fmla="*/ 4597400 w 4912261"/>
                <a:gd name="connsiteY4" fmla="*/ 16933 h 1490133"/>
                <a:gd name="connsiteX5" fmla="*/ 4899025 w 4912261"/>
                <a:gd name="connsiteY5" fmla="*/ 42333 h 1490133"/>
                <a:gd name="connsiteX6" fmla="*/ 4912255 w 4912261"/>
                <a:gd name="connsiteY6" fmla="*/ 284163 h 1490133"/>
                <a:gd name="connsiteX7" fmla="*/ 4855105 w 4912261"/>
                <a:gd name="connsiteY7" fmla="*/ 277283 h 1490133"/>
                <a:gd name="connsiteX8" fmla="*/ 4498975 w 4912261"/>
                <a:gd name="connsiteY8" fmla="*/ 242358 h 1490133"/>
                <a:gd name="connsiteX9" fmla="*/ 4004733 w 4912261"/>
                <a:gd name="connsiteY9" fmla="*/ 338666 h 1490133"/>
                <a:gd name="connsiteX10" fmla="*/ 3504672 w 4912261"/>
                <a:gd name="connsiteY10" fmla="*/ 567794 h 1490133"/>
                <a:gd name="connsiteX11" fmla="*/ 3014134 w 4912261"/>
                <a:gd name="connsiteY11" fmla="*/ 745066 h 1490133"/>
                <a:gd name="connsiteX12" fmla="*/ 2262716 w 4912261"/>
                <a:gd name="connsiteY12" fmla="*/ 1007003 h 1490133"/>
                <a:gd name="connsiteX13" fmla="*/ 1681164 w 4912261"/>
                <a:gd name="connsiteY13" fmla="*/ 1204912 h 1490133"/>
                <a:gd name="connsiteX14" fmla="*/ 1007534 w 4912261"/>
                <a:gd name="connsiteY14" fmla="*/ 1363133 h 1490133"/>
                <a:gd name="connsiteX15" fmla="*/ 423334 w 4912261"/>
                <a:gd name="connsiteY15" fmla="*/ 1439332 h 1490133"/>
                <a:gd name="connsiteX16" fmla="*/ 0 w 4912261"/>
                <a:gd name="connsiteY16" fmla="*/ 1490133 h 1490133"/>
                <a:gd name="connsiteX17" fmla="*/ 8467 w 4912261"/>
                <a:gd name="connsiteY17" fmla="*/ 1168400 h 1490133"/>
                <a:gd name="connsiteX0" fmla="*/ 8467 w 4912255"/>
                <a:gd name="connsiteY0" fmla="*/ 1168400 h 1490133"/>
                <a:gd name="connsiteX1" fmla="*/ 1778000 w 4912255"/>
                <a:gd name="connsiteY1" fmla="*/ 880533 h 1490133"/>
                <a:gd name="connsiteX2" fmla="*/ 3869267 w 4912255"/>
                <a:gd name="connsiteY2" fmla="*/ 50800 h 1490133"/>
                <a:gd name="connsiteX3" fmla="*/ 4292600 w 4912255"/>
                <a:gd name="connsiteY3" fmla="*/ 0 h 1490133"/>
                <a:gd name="connsiteX4" fmla="*/ 4597400 w 4912255"/>
                <a:gd name="connsiteY4" fmla="*/ 16933 h 1490133"/>
                <a:gd name="connsiteX5" fmla="*/ 4899025 w 4912255"/>
                <a:gd name="connsiteY5" fmla="*/ 42333 h 1490133"/>
                <a:gd name="connsiteX6" fmla="*/ 4912255 w 4912255"/>
                <a:gd name="connsiteY6" fmla="*/ 284163 h 1490133"/>
                <a:gd name="connsiteX7" fmla="*/ 4855105 w 4912255"/>
                <a:gd name="connsiteY7" fmla="*/ 277283 h 1490133"/>
                <a:gd name="connsiteX8" fmla="*/ 4498975 w 4912255"/>
                <a:gd name="connsiteY8" fmla="*/ 242358 h 1490133"/>
                <a:gd name="connsiteX9" fmla="*/ 4004733 w 4912255"/>
                <a:gd name="connsiteY9" fmla="*/ 338666 h 1490133"/>
                <a:gd name="connsiteX10" fmla="*/ 3504672 w 4912255"/>
                <a:gd name="connsiteY10" fmla="*/ 567794 h 1490133"/>
                <a:gd name="connsiteX11" fmla="*/ 3014134 w 4912255"/>
                <a:gd name="connsiteY11" fmla="*/ 745066 h 1490133"/>
                <a:gd name="connsiteX12" fmla="*/ 2262716 w 4912255"/>
                <a:gd name="connsiteY12" fmla="*/ 1007003 h 1490133"/>
                <a:gd name="connsiteX13" fmla="*/ 1681164 w 4912255"/>
                <a:gd name="connsiteY13" fmla="*/ 1204912 h 1490133"/>
                <a:gd name="connsiteX14" fmla="*/ 1007534 w 4912255"/>
                <a:gd name="connsiteY14" fmla="*/ 1363133 h 1490133"/>
                <a:gd name="connsiteX15" fmla="*/ 423334 w 4912255"/>
                <a:gd name="connsiteY15" fmla="*/ 1439332 h 1490133"/>
                <a:gd name="connsiteX16" fmla="*/ 0 w 4912255"/>
                <a:gd name="connsiteY16" fmla="*/ 1490133 h 1490133"/>
                <a:gd name="connsiteX17" fmla="*/ 8467 w 4912255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3014134 w 4905111"/>
                <a:gd name="connsiteY11" fmla="*/ 745066 h 1490133"/>
                <a:gd name="connsiteX12" fmla="*/ 2262716 w 4905111"/>
                <a:gd name="connsiteY12" fmla="*/ 1007003 h 1490133"/>
                <a:gd name="connsiteX13" fmla="*/ 1681164 w 4905111"/>
                <a:gd name="connsiteY13" fmla="*/ 1204912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95084 w 4905111"/>
                <a:gd name="connsiteY11" fmla="*/ 740303 h 1490133"/>
                <a:gd name="connsiteX12" fmla="*/ 2262716 w 4905111"/>
                <a:gd name="connsiteY12" fmla="*/ 1007003 h 1490133"/>
                <a:gd name="connsiteX13" fmla="*/ 1681164 w 4905111"/>
                <a:gd name="connsiteY13" fmla="*/ 1204912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95084 w 4905111"/>
                <a:gd name="connsiteY11" fmla="*/ 740303 h 1490133"/>
                <a:gd name="connsiteX12" fmla="*/ 2262716 w 4905111"/>
                <a:gd name="connsiteY12" fmla="*/ 1007003 h 1490133"/>
                <a:gd name="connsiteX13" fmla="*/ 1681164 w 4905111"/>
                <a:gd name="connsiteY13" fmla="*/ 1197768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95084 w 4905111"/>
                <a:gd name="connsiteY11" fmla="*/ 740303 h 1490133"/>
                <a:gd name="connsiteX12" fmla="*/ 2260335 w 4905111"/>
                <a:gd name="connsiteY12" fmla="*/ 1002241 h 1490133"/>
                <a:gd name="connsiteX13" fmla="*/ 1681164 w 4905111"/>
                <a:gd name="connsiteY13" fmla="*/ 1197768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54603 w 4905111"/>
                <a:gd name="connsiteY11" fmla="*/ 745066 h 1490133"/>
                <a:gd name="connsiteX12" fmla="*/ 2260335 w 4905111"/>
                <a:gd name="connsiteY12" fmla="*/ 1002241 h 1490133"/>
                <a:gd name="connsiteX13" fmla="*/ 1681164 w 4905111"/>
                <a:gd name="connsiteY13" fmla="*/ 1197768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05111" h="1490133">
                  <a:moveTo>
                    <a:pt x="8467" y="1168400"/>
                  </a:moveTo>
                  <a:lnTo>
                    <a:pt x="1778000" y="880533"/>
                  </a:lnTo>
                  <a:lnTo>
                    <a:pt x="3869267" y="50800"/>
                  </a:lnTo>
                  <a:lnTo>
                    <a:pt x="4292600" y="0"/>
                  </a:lnTo>
                  <a:lnTo>
                    <a:pt x="4597400" y="16933"/>
                  </a:lnTo>
                  <a:lnTo>
                    <a:pt x="4899025" y="42333"/>
                  </a:lnTo>
                  <a:cubicBezTo>
                    <a:pt x="4898672" y="130880"/>
                    <a:pt x="4898496" y="163248"/>
                    <a:pt x="4905111" y="284163"/>
                  </a:cubicBezTo>
                  <a:cubicBezTo>
                    <a:pt x="4885091" y="330465"/>
                    <a:pt x="4931129" y="283457"/>
                    <a:pt x="4855105" y="277283"/>
                  </a:cubicBezTo>
                  <a:cubicBezTo>
                    <a:pt x="4779081" y="271109"/>
                    <a:pt x="4640704" y="232128"/>
                    <a:pt x="4498975" y="242358"/>
                  </a:cubicBezTo>
                  <a:cubicBezTo>
                    <a:pt x="4357246" y="252588"/>
                    <a:pt x="4170450" y="284427"/>
                    <a:pt x="4004733" y="338666"/>
                  </a:cubicBezTo>
                  <a:cubicBezTo>
                    <a:pt x="3839016" y="392905"/>
                    <a:pt x="3679694" y="500061"/>
                    <a:pt x="3504672" y="567794"/>
                  </a:cubicBezTo>
                  <a:cubicBezTo>
                    <a:pt x="3329650" y="635527"/>
                    <a:pt x="3161992" y="672658"/>
                    <a:pt x="2954603" y="745066"/>
                  </a:cubicBezTo>
                  <a:lnTo>
                    <a:pt x="2260335" y="1002241"/>
                  </a:lnTo>
                  <a:cubicBezTo>
                    <a:pt x="2048095" y="1077691"/>
                    <a:pt x="1889964" y="1137619"/>
                    <a:pt x="1681164" y="1197768"/>
                  </a:cubicBezTo>
                  <a:cubicBezTo>
                    <a:pt x="1472364" y="1257917"/>
                    <a:pt x="1217172" y="1322872"/>
                    <a:pt x="1007534" y="1363133"/>
                  </a:cubicBezTo>
                  <a:cubicBezTo>
                    <a:pt x="797896" y="1403394"/>
                    <a:pt x="601134" y="1413932"/>
                    <a:pt x="423334" y="1439332"/>
                  </a:cubicBezTo>
                  <a:lnTo>
                    <a:pt x="0" y="1490133"/>
                  </a:lnTo>
                  <a:lnTo>
                    <a:pt x="8467" y="1168400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DB473CC8-5791-4033-AECF-FD540E1C4A4E}"/>
                </a:ext>
              </a:extLst>
            </p:cNvPr>
            <p:cNvSpPr/>
            <p:nvPr/>
          </p:nvSpPr>
          <p:spPr>
            <a:xfrm>
              <a:off x="781050" y="3323791"/>
              <a:ext cx="4926806" cy="1400609"/>
            </a:xfrm>
            <a:custGeom>
              <a:avLst/>
              <a:gdLst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26756 w 4910138"/>
                <a:gd name="connsiteY11" fmla="*/ 114301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26756 w 4910138"/>
                <a:gd name="connsiteY11" fmla="*/ 114301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26756 w 4910138"/>
                <a:gd name="connsiteY11" fmla="*/ 114301 h 1428750"/>
                <a:gd name="connsiteX12" fmla="*/ 4600575 w 4910138"/>
                <a:gd name="connsiteY12" fmla="*/ 54768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905375 w 4910138"/>
                <a:gd name="connsiteY16" fmla="*/ 2888 h 1431638"/>
                <a:gd name="connsiteX17" fmla="*/ 4910138 w 4910138"/>
                <a:gd name="connsiteY17" fmla="*/ 198151 h 1431638"/>
                <a:gd name="connsiteX18" fmla="*/ 4710113 w 4910138"/>
                <a:gd name="connsiteY18" fmla="*/ 188626 h 1431638"/>
                <a:gd name="connsiteX19" fmla="*/ 4438650 w 4910138"/>
                <a:gd name="connsiteY19" fmla="*/ 183863 h 1431638"/>
                <a:gd name="connsiteX20" fmla="*/ 4405313 w 4910138"/>
                <a:gd name="connsiteY20" fmla="*/ 207676 h 1431638"/>
                <a:gd name="connsiteX21" fmla="*/ 4391025 w 4910138"/>
                <a:gd name="connsiteY21" fmla="*/ 212438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905375 w 4910138"/>
                <a:gd name="connsiteY16" fmla="*/ 2888 h 1431638"/>
                <a:gd name="connsiteX17" fmla="*/ 4910138 w 4910138"/>
                <a:gd name="connsiteY17" fmla="*/ 198151 h 1431638"/>
                <a:gd name="connsiteX18" fmla="*/ 4710113 w 4910138"/>
                <a:gd name="connsiteY18" fmla="*/ 188626 h 1431638"/>
                <a:gd name="connsiteX19" fmla="*/ 4438650 w 4910138"/>
                <a:gd name="connsiteY19" fmla="*/ 183863 h 1431638"/>
                <a:gd name="connsiteX20" fmla="*/ 4405313 w 4910138"/>
                <a:gd name="connsiteY20" fmla="*/ 207676 h 1431638"/>
                <a:gd name="connsiteX21" fmla="*/ 4391025 w 4910138"/>
                <a:gd name="connsiteY21" fmla="*/ 212438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905375 w 4910138"/>
                <a:gd name="connsiteY16" fmla="*/ 2888 h 1431638"/>
                <a:gd name="connsiteX17" fmla="*/ 4910138 w 4910138"/>
                <a:gd name="connsiteY17" fmla="*/ 198151 h 1431638"/>
                <a:gd name="connsiteX18" fmla="*/ 4710113 w 4910138"/>
                <a:gd name="connsiteY18" fmla="*/ 188626 h 1431638"/>
                <a:gd name="connsiteX19" fmla="*/ 4438650 w 4910138"/>
                <a:gd name="connsiteY19" fmla="*/ 183863 h 1431638"/>
                <a:gd name="connsiteX20" fmla="*/ 4405313 w 4910138"/>
                <a:gd name="connsiteY20" fmla="*/ 207676 h 1431638"/>
                <a:gd name="connsiteX21" fmla="*/ 4391025 w 4910138"/>
                <a:gd name="connsiteY21" fmla="*/ 212438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81563 w 4910138"/>
                <a:gd name="connsiteY16" fmla="*/ 36226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91025 w 4910138"/>
                <a:gd name="connsiteY22" fmla="*/ 212438 h 1431638"/>
                <a:gd name="connsiteX23" fmla="*/ 4333875 w 4910138"/>
                <a:gd name="connsiteY23" fmla="*/ 217201 h 1431638"/>
                <a:gd name="connsiteX24" fmla="*/ 4143375 w 4910138"/>
                <a:gd name="connsiteY24" fmla="*/ 245776 h 1431638"/>
                <a:gd name="connsiteX25" fmla="*/ 3943350 w 4910138"/>
                <a:gd name="connsiteY25" fmla="*/ 302926 h 1431638"/>
                <a:gd name="connsiteX26" fmla="*/ 3624263 w 4910138"/>
                <a:gd name="connsiteY26" fmla="*/ 450563 h 1431638"/>
                <a:gd name="connsiteX27" fmla="*/ 3409950 w 4910138"/>
                <a:gd name="connsiteY27" fmla="*/ 536288 h 1431638"/>
                <a:gd name="connsiteX28" fmla="*/ 2971800 w 4910138"/>
                <a:gd name="connsiteY28" fmla="*/ 702976 h 1431638"/>
                <a:gd name="connsiteX29" fmla="*/ 2676525 w 4910138"/>
                <a:gd name="connsiteY29" fmla="*/ 841088 h 1431638"/>
                <a:gd name="connsiteX30" fmla="*/ 2038350 w 4910138"/>
                <a:gd name="connsiteY30" fmla="*/ 1022063 h 1431638"/>
                <a:gd name="connsiteX31" fmla="*/ 1476375 w 4910138"/>
                <a:gd name="connsiteY31" fmla="*/ 1174463 h 1431638"/>
                <a:gd name="connsiteX32" fmla="*/ 781050 w 4910138"/>
                <a:gd name="connsiteY32" fmla="*/ 1336388 h 1431638"/>
                <a:gd name="connsiteX33" fmla="*/ 300038 w 4910138"/>
                <a:gd name="connsiteY33" fmla="*/ 1407826 h 1431638"/>
                <a:gd name="connsiteX34" fmla="*/ 0 w 4910138"/>
                <a:gd name="connsiteY34" fmla="*/ 1431638 h 1431638"/>
                <a:gd name="connsiteX35" fmla="*/ 4763 w 4910138"/>
                <a:gd name="connsiteY35" fmla="*/ 1131601 h 1431638"/>
                <a:gd name="connsiteX36" fmla="*/ 1524000 w 4910138"/>
                <a:gd name="connsiteY36" fmla="*/ 836326 h 1431638"/>
                <a:gd name="connsiteX37" fmla="*/ 1566863 w 4910138"/>
                <a:gd name="connsiteY37" fmla="*/ 836326 h 1431638"/>
                <a:gd name="connsiteX38" fmla="*/ 2795588 w 4910138"/>
                <a:gd name="connsiteY38" fmla="*/ 383888 h 1431638"/>
                <a:gd name="connsiteX39" fmla="*/ 3400425 w 4910138"/>
                <a:gd name="connsiteY39" fmla="*/ 160051 h 1431638"/>
                <a:gd name="connsiteX40" fmla="*/ 3762375 w 4910138"/>
                <a:gd name="connsiteY40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91025 w 4910138"/>
                <a:gd name="connsiteY22" fmla="*/ 212438 h 1431638"/>
                <a:gd name="connsiteX23" fmla="*/ 4333875 w 4910138"/>
                <a:gd name="connsiteY23" fmla="*/ 217201 h 1431638"/>
                <a:gd name="connsiteX24" fmla="*/ 4143375 w 4910138"/>
                <a:gd name="connsiteY24" fmla="*/ 245776 h 1431638"/>
                <a:gd name="connsiteX25" fmla="*/ 3943350 w 4910138"/>
                <a:gd name="connsiteY25" fmla="*/ 302926 h 1431638"/>
                <a:gd name="connsiteX26" fmla="*/ 3624263 w 4910138"/>
                <a:gd name="connsiteY26" fmla="*/ 450563 h 1431638"/>
                <a:gd name="connsiteX27" fmla="*/ 3409950 w 4910138"/>
                <a:gd name="connsiteY27" fmla="*/ 536288 h 1431638"/>
                <a:gd name="connsiteX28" fmla="*/ 2971800 w 4910138"/>
                <a:gd name="connsiteY28" fmla="*/ 702976 h 1431638"/>
                <a:gd name="connsiteX29" fmla="*/ 2676525 w 4910138"/>
                <a:gd name="connsiteY29" fmla="*/ 841088 h 1431638"/>
                <a:gd name="connsiteX30" fmla="*/ 2038350 w 4910138"/>
                <a:gd name="connsiteY30" fmla="*/ 1022063 h 1431638"/>
                <a:gd name="connsiteX31" fmla="*/ 1476375 w 4910138"/>
                <a:gd name="connsiteY31" fmla="*/ 1174463 h 1431638"/>
                <a:gd name="connsiteX32" fmla="*/ 781050 w 4910138"/>
                <a:gd name="connsiteY32" fmla="*/ 1336388 h 1431638"/>
                <a:gd name="connsiteX33" fmla="*/ 300038 w 4910138"/>
                <a:gd name="connsiteY33" fmla="*/ 1407826 h 1431638"/>
                <a:gd name="connsiteX34" fmla="*/ 0 w 4910138"/>
                <a:gd name="connsiteY34" fmla="*/ 1431638 h 1431638"/>
                <a:gd name="connsiteX35" fmla="*/ 4763 w 4910138"/>
                <a:gd name="connsiteY35" fmla="*/ 1131601 h 1431638"/>
                <a:gd name="connsiteX36" fmla="*/ 1524000 w 4910138"/>
                <a:gd name="connsiteY36" fmla="*/ 836326 h 1431638"/>
                <a:gd name="connsiteX37" fmla="*/ 1566863 w 4910138"/>
                <a:gd name="connsiteY37" fmla="*/ 836326 h 1431638"/>
                <a:gd name="connsiteX38" fmla="*/ 2795588 w 4910138"/>
                <a:gd name="connsiteY38" fmla="*/ 383888 h 1431638"/>
                <a:gd name="connsiteX39" fmla="*/ 3400425 w 4910138"/>
                <a:gd name="connsiteY39" fmla="*/ 160051 h 1431638"/>
                <a:gd name="connsiteX40" fmla="*/ 3762375 w 4910138"/>
                <a:gd name="connsiteY40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91025 w 4910138"/>
                <a:gd name="connsiteY22" fmla="*/ 212438 h 1431638"/>
                <a:gd name="connsiteX23" fmla="*/ 4333875 w 4910138"/>
                <a:gd name="connsiteY23" fmla="*/ 217201 h 1431638"/>
                <a:gd name="connsiteX24" fmla="*/ 4143375 w 4910138"/>
                <a:gd name="connsiteY24" fmla="*/ 245776 h 1431638"/>
                <a:gd name="connsiteX25" fmla="*/ 3943350 w 4910138"/>
                <a:gd name="connsiteY25" fmla="*/ 302926 h 1431638"/>
                <a:gd name="connsiteX26" fmla="*/ 3624263 w 4910138"/>
                <a:gd name="connsiteY26" fmla="*/ 450563 h 1431638"/>
                <a:gd name="connsiteX27" fmla="*/ 3409950 w 4910138"/>
                <a:gd name="connsiteY27" fmla="*/ 536288 h 1431638"/>
                <a:gd name="connsiteX28" fmla="*/ 2971800 w 4910138"/>
                <a:gd name="connsiteY28" fmla="*/ 702976 h 1431638"/>
                <a:gd name="connsiteX29" fmla="*/ 2676525 w 4910138"/>
                <a:gd name="connsiteY29" fmla="*/ 841088 h 1431638"/>
                <a:gd name="connsiteX30" fmla="*/ 2038350 w 4910138"/>
                <a:gd name="connsiteY30" fmla="*/ 1022063 h 1431638"/>
                <a:gd name="connsiteX31" fmla="*/ 1476375 w 4910138"/>
                <a:gd name="connsiteY31" fmla="*/ 1174463 h 1431638"/>
                <a:gd name="connsiteX32" fmla="*/ 781050 w 4910138"/>
                <a:gd name="connsiteY32" fmla="*/ 1336388 h 1431638"/>
                <a:gd name="connsiteX33" fmla="*/ 300038 w 4910138"/>
                <a:gd name="connsiteY33" fmla="*/ 1407826 h 1431638"/>
                <a:gd name="connsiteX34" fmla="*/ 0 w 4910138"/>
                <a:gd name="connsiteY34" fmla="*/ 1431638 h 1431638"/>
                <a:gd name="connsiteX35" fmla="*/ 4763 w 4910138"/>
                <a:gd name="connsiteY35" fmla="*/ 1131601 h 1431638"/>
                <a:gd name="connsiteX36" fmla="*/ 1524000 w 4910138"/>
                <a:gd name="connsiteY36" fmla="*/ 836326 h 1431638"/>
                <a:gd name="connsiteX37" fmla="*/ 1566863 w 4910138"/>
                <a:gd name="connsiteY37" fmla="*/ 836326 h 1431638"/>
                <a:gd name="connsiteX38" fmla="*/ 2795588 w 4910138"/>
                <a:gd name="connsiteY38" fmla="*/ 383888 h 1431638"/>
                <a:gd name="connsiteX39" fmla="*/ 3400425 w 4910138"/>
                <a:gd name="connsiteY39" fmla="*/ 160051 h 1431638"/>
                <a:gd name="connsiteX40" fmla="*/ 3762375 w 4910138"/>
                <a:gd name="connsiteY40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438650 w 4910138"/>
                <a:gd name="connsiteY20" fmla="*/ 183863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5756 w 4910138"/>
                <a:gd name="connsiteY22" fmla="*/ 22672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33825 w 4910138"/>
                <a:gd name="connsiteY23" fmla="*/ 28387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33825 w 4910138"/>
                <a:gd name="connsiteY23" fmla="*/ 283876 h 1431638"/>
                <a:gd name="connsiteX24" fmla="*/ 3609975 w 4910138"/>
                <a:gd name="connsiteY24" fmla="*/ 43151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72038 w 4910138"/>
                <a:gd name="connsiteY19" fmla="*/ 200532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33825 w 4910138"/>
                <a:gd name="connsiteY23" fmla="*/ 283876 h 1431638"/>
                <a:gd name="connsiteX24" fmla="*/ 3609975 w 4910138"/>
                <a:gd name="connsiteY24" fmla="*/ 43151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72038 w 4907757"/>
                <a:gd name="connsiteY19" fmla="*/ 200532 h 1431638"/>
                <a:gd name="connsiteX20" fmla="*/ 4579144 w 4907757"/>
                <a:gd name="connsiteY20" fmla="*/ 195769 h 1431638"/>
                <a:gd name="connsiteX21" fmla="*/ 4338637 w 4907757"/>
                <a:gd name="connsiteY21" fmla="*/ 200533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79144 w 4907757"/>
                <a:gd name="connsiteY20" fmla="*/ 195769 h 1431638"/>
                <a:gd name="connsiteX21" fmla="*/ 4338637 w 4907757"/>
                <a:gd name="connsiteY21" fmla="*/ 200533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79144 w 4907757"/>
                <a:gd name="connsiteY20" fmla="*/ 195769 h 1431638"/>
                <a:gd name="connsiteX21" fmla="*/ 4338637 w 4907757"/>
                <a:gd name="connsiteY21" fmla="*/ 183864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33825 w 4907757"/>
                <a:gd name="connsiteY23" fmla="*/ 28387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8906 w 4907757"/>
                <a:gd name="connsiteY27" fmla="*/ 776794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76794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76794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60125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60125 h 1431638"/>
                <a:gd name="connsiteX28" fmla="*/ 2038350 w 4907757"/>
                <a:gd name="connsiteY28" fmla="*/ 98158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60125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36388 h 1431638"/>
                <a:gd name="connsiteX31" fmla="*/ 304800 w 4907757"/>
                <a:gd name="connsiteY31" fmla="*/ 1386395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19719 h 1431638"/>
                <a:gd name="connsiteX31" fmla="*/ 304800 w 4907757"/>
                <a:gd name="connsiteY31" fmla="*/ 1386395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19719 h 1431638"/>
                <a:gd name="connsiteX31" fmla="*/ 304800 w 4907757"/>
                <a:gd name="connsiteY31" fmla="*/ 1386395 h 1431638"/>
                <a:gd name="connsiteX32" fmla="*/ 54769 w 4907757"/>
                <a:gd name="connsiteY32" fmla="*/ 1412588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12588"/>
                <a:gd name="connsiteX1" fmla="*/ 3862388 w 4907757"/>
                <a:gd name="connsiteY1" fmla="*/ 55276 h 1412588"/>
                <a:gd name="connsiteX2" fmla="*/ 3943350 w 4907757"/>
                <a:gd name="connsiteY2" fmla="*/ 55276 h 1412588"/>
                <a:gd name="connsiteX3" fmla="*/ 4043363 w 4907757"/>
                <a:gd name="connsiteY3" fmla="*/ 40988 h 1412588"/>
                <a:gd name="connsiteX4" fmla="*/ 4107656 w 4907757"/>
                <a:gd name="connsiteY4" fmla="*/ 76707 h 1412588"/>
                <a:gd name="connsiteX5" fmla="*/ 4138613 w 4907757"/>
                <a:gd name="connsiteY5" fmla="*/ 64801 h 1412588"/>
                <a:gd name="connsiteX6" fmla="*/ 4176713 w 4907757"/>
                <a:gd name="connsiteY6" fmla="*/ 79088 h 1412588"/>
                <a:gd name="connsiteX7" fmla="*/ 4248150 w 4907757"/>
                <a:gd name="connsiteY7" fmla="*/ 50513 h 1412588"/>
                <a:gd name="connsiteX8" fmla="*/ 4286250 w 4907757"/>
                <a:gd name="connsiteY8" fmla="*/ 69563 h 1412588"/>
                <a:gd name="connsiteX9" fmla="*/ 4386263 w 4907757"/>
                <a:gd name="connsiteY9" fmla="*/ 129095 h 1412588"/>
                <a:gd name="connsiteX10" fmla="*/ 4448175 w 4907757"/>
                <a:gd name="connsiteY10" fmla="*/ 88613 h 1412588"/>
                <a:gd name="connsiteX11" fmla="*/ 4526756 w 4907757"/>
                <a:gd name="connsiteY11" fmla="*/ 117189 h 1412588"/>
                <a:gd name="connsiteX12" fmla="*/ 4600575 w 4907757"/>
                <a:gd name="connsiteY12" fmla="*/ 57656 h 1412588"/>
                <a:gd name="connsiteX13" fmla="*/ 4657725 w 4907757"/>
                <a:gd name="connsiteY13" fmla="*/ 12413 h 1412588"/>
                <a:gd name="connsiteX14" fmla="*/ 4776788 w 4907757"/>
                <a:gd name="connsiteY14" fmla="*/ 136238 h 1412588"/>
                <a:gd name="connsiteX15" fmla="*/ 4843463 w 4907757"/>
                <a:gd name="connsiteY15" fmla="*/ 79088 h 1412588"/>
                <a:gd name="connsiteX16" fmla="*/ 4864894 w 4907757"/>
                <a:gd name="connsiteY16" fmla="*/ 19557 h 1412588"/>
                <a:gd name="connsiteX17" fmla="*/ 4905375 w 4907757"/>
                <a:gd name="connsiteY17" fmla="*/ 2888 h 1412588"/>
                <a:gd name="connsiteX18" fmla="*/ 4907757 w 4907757"/>
                <a:gd name="connsiteY18" fmla="*/ 214820 h 1412588"/>
                <a:gd name="connsiteX19" fmla="*/ 4864894 w 4907757"/>
                <a:gd name="connsiteY19" fmla="*/ 207676 h 1412588"/>
                <a:gd name="connsiteX20" fmla="*/ 4583906 w 4907757"/>
                <a:gd name="connsiteY20" fmla="*/ 181481 h 1412588"/>
                <a:gd name="connsiteX21" fmla="*/ 4338637 w 4907757"/>
                <a:gd name="connsiteY21" fmla="*/ 183864 h 1412588"/>
                <a:gd name="connsiteX22" fmla="*/ 4143375 w 4907757"/>
                <a:gd name="connsiteY22" fmla="*/ 212439 h 1412588"/>
                <a:gd name="connsiteX23" fmla="*/ 3929063 w 4907757"/>
                <a:gd name="connsiteY23" fmla="*/ 264826 h 1412588"/>
                <a:gd name="connsiteX24" fmla="*/ 3612356 w 4907757"/>
                <a:gd name="connsiteY24" fmla="*/ 417226 h 1412588"/>
                <a:gd name="connsiteX25" fmla="*/ 3409950 w 4907757"/>
                <a:gd name="connsiteY25" fmla="*/ 510094 h 1412588"/>
                <a:gd name="connsiteX26" fmla="*/ 2986088 w 4907757"/>
                <a:gd name="connsiteY26" fmla="*/ 662495 h 1412588"/>
                <a:gd name="connsiteX27" fmla="*/ 2678906 w 4907757"/>
                <a:gd name="connsiteY27" fmla="*/ 748218 h 1412588"/>
                <a:gd name="connsiteX28" fmla="*/ 2038350 w 4907757"/>
                <a:gd name="connsiteY28" fmla="*/ 981582 h 1412588"/>
                <a:gd name="connsiteX29" fmla="*/ 1481138 w 4907757"/>
                <a:gd name="connsiteY29" fmla="*/ 1155413 h 1412588"/>
                <a:gd name="connsiteX30" fmla="*/ 781050 w 4907757"/>
                <a:gd name="connsiteY30" fmla="*/ 1319719 h 1412588"/>
                <a:gd name="connsiteX31" fmla="*/ 304800 w 4907757"/>
                <a:gd name="connsiteY31" fmla="*/ 1386395 h 1412588"/>
                <a:gd name="connsiteX32" fmla="*/ 54769 w 4907757"/>
                <a:gd name="connsiteY32" fmla="*/ 1412588 h 1412588"/>
                <a:gd name="connsiteX33" fmla="*/ 0 w 4907757"/>
                <a:gd name="connsiteY33" fmla="*/ 1410206 h 1412588"/>
                <a:gd name="connsiteX34" fmla="*/ 4763 w 4907757"/>
                <a:gd name="connsiteY34" fmla="*/ 1131601 h 1412588"/>
                <a:gd name="connsiteX35" fmla="*/ 1524000 w 4907757"/>
                <a:gd name="connsiteY35" fmla="*/ 836326 h 1412588"/>
                <a:gd name="connsiteX36" fmla="*/ 1566863 w 4907757"/>
                <a:gd name="connsiteY36" fmla="*/ 836326 h 1412588"/>
                <a:gd name="connsiteX37" fmla="*/ 2795588 w 4907757"/>
                <a:gd name="connsiteY37" fmla="*/ 383888 h 1412588"/>
                <a:gd name="connsiteX38" fmla="*/ 3400425 w 4907757"/>
                <a:gd name="connsiteY38" fmla="*/ 160051 h 1412588"/>
                <a:gd name="connsiteX39" fmla="*/ 3762375 w 4907757"/>
                <a:gd name="connsiteY39" fmla="*/ 36226 h 1412588"/>
                <a:gd name="connsiteX0" fmla="*/ 3762375 w 4907757"/>
                <a:gd name="connsiteY0" fmla="*/ 36226 h 1412588"/>
                <a:gd name="connsiteX1" fmla="*/ 3862388 w 4907757"/>
                <a:gd name="connsiteY1" fmla="*/ 55276 h 1412588"/>
                <a:gd name="connsiteX2" fmla="*/ 3943350 w 4907757"/>
                <a:gd name="connsiteY2" fmla="*/ 55276 h 1412588"/>
                <a:gd name="connsiteX3" fmla="*/ 4043363 w 4907757"/>
                <a:gd name="connsiteY3" fmla="*/ 40988 h 1412588"/>
                <a:gd name="connsiteX4" fmla="*/ 4107656 w 4907757"/>
                <a:gd name="connsiteY4" fmla="*/ 76707 h 1412588"/>
                <a:gd name="connsiteX5" fmla="*/ 4138613 w 4907757"/>
                <a:gd name="connsiteY5" fmla="*/ 64801 h 1412588"/>
                <a:gd name="connsiteX6" fmla="*/ 4176713 w 4907757"/>
                <a:gd name="connsiteY6" fmla="*/ 79088 h 1412588"/>
                <a:gd name="connsiteX7" fmla="*/ 4248150 w 4907757"/>
                <a:gd name="connsiteY7" fmla="*/ 50513 h 1412588"/>
                <a:gd name="connsiteX8" fmla="*/ 4286250 w 4907757"/>
                <a:gd name="connsiteY8" fmla="*/ 69563 h 1412588"/>
                <a:gd name="connsiteX9" fmla="*/ 4386263 w 4907757"/>
                <a:gd name="connsiteY9" fmla="*/ 129095 h 1412588"/>
                <a:gd name="connsiteX10" fmla="*/ 4448175 w 4907757"/>
                <a:gd name="connsiteY10" fmla="*/ 88613 h 1412588"/>
                <a:gd name="connsiteX11" fmla="*/ 4526756 w 4907757"/>
                <a:gd name="connsiteY11" fmla="*/ 117189 h 1412588"/>
                <a:gd name="connsiteX12" fmla="*/ 4600575 w 4907757"/>
                <a:gd name="connsiteY12" fmla="*/ 57656 h 1412588"/>
                <a:gd name="connsiteX13" fmla="*/ 4657725 w 4907757"/>
                <a:gd name="connsiteY13" fmla="*/ 12413 h 1412588"/>
                <a:gd name="connsiteX14" fmla="*/ 4776788 w 4907757"/>
                <a:gd name="connsiteY14" fmla="*/ 136238 h 1412588"/>
                <a:gd name="connsiteX15" fmla="*/ 4843463 w 4907757"/>
                <a:gd name="connsiteY15" fmla="*/ 79088 h 1412588"/>
                <a:gd name="connsiteX16" fmla="*/ 4864894 w 4907757"/>
                <a:gd name="connsiteY16" fmla="*/ 19557 h 1412588"/>
                <a:gd name="connsiteX17" fmla="*/ 4905375 w 4907757"/>
                <a:gd name="connsiteY17" fmla="*/ 2888 h 1412588"/>
                <a:gd name="connsiteX18" fmla="*/ 4907757 w 4907757"/>
                <a:gd name="connsiteY18" fmla="*/ 214820 h 1412588"/>
                <a:gd name="connsiteX19" fmla="*/ 4864894 w 4907757"/>
                <a:gd name="connsiteY19" fmla="*/ 207676 h 1412588"/>
                <a:gd name="connsiteX20" fmla="*/ 4583906 w 4907757"/>
                <a:gd name="connsiteY20" fmla="*/ 181481 h 1412588"/>
                <a:gd name="connsiteX21" fmla="*/ 4338637 w 4907757"/>
                <a:gd name="connsiteY21" fmla="*/ 183864 h 1412588"/>
                <a:gd name="connsiteX22" fmla="*/ 4143375 w 4907757"/>
                <a:gd name="connsiteY22" fmla="*/ 212439 h 1412588"/>
                <a:gd name="connsiteX23" fmla="*/ 3929063 w 4907757"/>
                <a:gd name="connsiteY23" fmla="*/ 264826 h 1412588"/>
                <a:gd name="connsiteX24" fmla="*/ 3612356 w 4907757"/>
                <a:gd name="connsiteY24" fmla="*/ 417226 h 1412588"/>
                <a:gd name="connsiteX25" fmla="*/ 3409950 w 4907757"/>
                <a:gd name="connsiteY25" fmla="*/ 510094 h 1412588"/>
                <a:gd name="connsiteX26" fmla="*/ 2986088 w 4907757"/>
                <a:gd name="connsiteY26" fmla="*/ 662495 h 1412588"/>
                <a:gd name="connsiteX27" fmla="*/ 2678906 w 4907757"/>
                <a:gd name="connsiteY27" fmla="*/ 748218 h 1412588"/>
                <a:gd name="connsiteX28" fmla="*/ 2038350 w 4907757"/>
                <a:gd name="connsiteY28" fmla="*/ 981582 h 1412588"/>
                <a:gd name="connsiteX29" fmla="*/ 1481138 w 4907757"/>
                <a:gd name="connsiteY29" fmla="*/ 1155413 h 1412588"/>
                <a:gd name="connsiteX30" fmla="*/ 781050 w 4907757"/>
                <a:gd name="connsiteY30" fmla="*/ 1314957 h 1412588"/>
                <a:gd name="connsiteX31" fmla="*/ 304800 w 4907757"/>
                <a:gd name="connsiteY31" fmla="*/ 1386395 h 1412588"/>
                <a:gd name="connsiteX32" fmla="*/ 54769 w 4907757"/>
                <a:gd name="connsiteY32" fmla="*/ 1412588 h 1412588"/>
                <a:gd name="connsiteX33" fmla="*/ 0 w 4907757"/>
                <a:gd name="connsiteY33" fmla="*/ 1410206 h 1412588"/>
                <a:gd name="connsiteX34" fmla="*/ 4763 w 4907757"/>
                <a:gd name="connsiteY34" fmla="*/ 1131601 h 1412588"/>
                <a:gd name="connsiteX35" fmla="*/ 1524000 w 4907757"/>
                <a:gd name="connsiteY35" fmla="*/ 836326 h 1412588"/>
                <a:gd name="connsiteX36" fmla="*/ 1566863 w 4907757"/>
                <a:gd name="connsiteY36" fmla="*/ 836326 h 1412588"/>
                <a:gd name="connsiteX37" fmla="*/ 2795588 w 4907757"/>
                <a:gd name="connsiteY37" fmla="*/ 383888 h 1412588"/>
                <a:gd name="connsiteX38" fmla="*/ 3400425 w 4907757"/>
                <a:gd name="connsiteY38" fmla="*/ 160051 h 1412588"/>
                <a:gd name="connsiteX39" fmla="*/ 3762375 w 4907757"/>
                <a:gd name="connsiteY39" fmla="*/ 36226 h 1412588"/>
                <a:gd name="connsiteX0" fmla="*/ 3762375 w 4926806"/>
                <a:gd name="connsiteY0" fmla="*/ 36226 h 1412588"/>
                <a:gd name="connsiteX1" fmla="*/ 3862388 w 4926806"/>
                <a:gd name="connsiteY1" fmla="*/ 55276 h 1412588"/>
                <a:gd name="connsiteX2" fmla="*/ 3943350 w 4926806"/>
                <a:gd name="connsiteY2" fmla="*/ 55276 h 1412588"/>
                <a:gd name="connsiteX3" fmla="*/ 4043363 w 4926806"/>
                <a:gd name="connsiteY3" fmla="*/ 40988 h 1412588"/>
                <a:gd name="connsiteX4" fmla="*/ 4107656 w 4926806"/>
                <a:gd name="connsiteY4" fmla="*/ 76707 h 1412588"/>
                <a:gd name="connsiteX5" fmla="*/ 4138613 w 4926806"/>
                <a:gd name="connsiteY5" fmla="*/ 64801 h 1412588"/>
                <a:gd name="connsiteX6" fmla="*/ 4176713 w 4926806"/>
                <a:gd name="connsiteY6" fmla="*/ 79088 h 1412588"/>
                <a:gd name="connsiteX7" fmla="*/ 4248150 w 4926806"/>
                <a:gd name="connsiteY7" fmla="*/ 50513 h 1412588"/>
                <a:gd name="connsiteX8" fmla="*/ 4286250 w 4926806"/>
                <a:gd name="connsiteY8" fmla="*/ 69563 h 1412588"/>
                <a:gd name="connsiteX9" fmla="*/ 4386263 w 4926806"/>
                <a:gd name="connsiteY9" fmla="*/ 129095 h 1412588"/>
                <a:gd name="connsiteX10" fmla="*/ 4448175 w 4926806"/>
                <a:gd name="connsiteY10" fmla="*/ 88613 h 1412588"/>
                <a:gd name="connsiteX11" fmla="*/ 4526756 w 4926806"/>
                <a:gd name="connsiteY11" fmla="*/ 117189 h 1412588"/>
                <a:gd name="connsiteX12" fmla="*/ 4600575 w 4926806"/>
                <a:gd name="connsiteY12" fmla="*/ 57656 h 1412588"/>
                <a:gd name="connsiteX13" fmla="*/ 4657725 w 4926806"/>
                <a:gd name="connsiteY13" fmla="*/ 12413 h 1412588"/>
                <a:gd name="connsiteX14" fmla="*/ 4776788 w 4926806"/>
                <a:gd name="connsiteY14" fmla="*/ 136238 h 1412588"/>
                <a:gd name="connsiteX15" fmla="*/ 4843463 w 4926806"/>
                <a:gd name="connsiteY15" fmla="*/ 79088 h 1412588"/>
                <a:gd name="connsiteX16" fmla="*/ 4864894 w 4926806"/>
                <a:gd name="connsiteY16" fmla="*/ 19557 h 1412588"/>
                <a:gd name="connsiteX17" fmla="*/ 4926806 w 4926806"/>
                <a:gd name="connsiteY17" fmla="*/ 12413 h 1412588"/>
                <a:gd name="connsiteX18" fmla="*/ 4907757 w 4926806"/>
                <a:gd name="connsiteY18" fmla="*/ 214820 h 1412588"/>
                <a:gd name="connsiteX19" fmla="*/ 4864894 w 4926806"/>
                <a:gd name="connsiteY19" fmla="*/ 207676 h 1412588"/>
                <a:gd name="connsiteX20" fmla="*/ 4583906 w 4926806"/>
                <a:gd name="connsiteY20" fmla="*/ 181481 h 1412588"/>
                <a:gd name="connsiteX21" fmla="*/ 4338637 w 4926806"/>
                <a:gd name="connsiteY21" fmla="*/ 183864 h 1412588"/>
                <a:gd name="connsiteX22" fmla="*/ 4143375 w 4926806"/>
                <a:gd name="connsiteY22" fmla="*/ 212439 h 1412588"/>
                <a:gd name="connsiteX23" fmla="*/ 3929063 w 4926806"/>
                <a:gd name="connsiteY23" fmla="*/ 264826 h 1412588"/>
                <a:gd name="connsiteX24" fmla="*/ 3612356 w 4926806"/>
                <a:gd name="connsiteY24" fmla="*/ 417226 h 1412588"/>
                <a:gd name="connsiteX25" fmla="*/ 3409950 w 4926806"/>
                <a:gd name="connsiteY25" fmla="*/ 510094 h 1412588"/>
                <a:gd name="connsiteX26" fmla="*/ 2986088 w 4926806"/>
                <a:gd name="connsiteY26" fmla="*/ 662495 h 1412588"/>
                <a:gd name="connsiteX27" fmla="*/ 2678906 w 4926806"/>
                <a:gd name="connsiteY27" fmla="*/ 748218 h 1412588"/>
                <a:gd name="connsiteX28" fmla="*/ 2038350 w 4926806"/>
                <a:gd name="connsiteY28" fmla="*/ 981582 h 1412588"/>
                <a:gd name="connsiteX29" fmla="*/ 1481138 w 4926806"/>
                <a:gd name="connsiteY29" fmla="*/ 1155413 h 1412588"/>
                <a:gd name="connsiteX30" fmla="*/ 781050 w 4926806"/>
                <a:gd name="connsiteY30" fmla="*/ 1314957 h 1412588"/>
                <a:gd name="connsiteX31" fmla="*/ 304800 w 4926806"/>
                <a:gd name="connsiteY31" fmla="*/ 1386395 h 1412588"/>
                <a:gd name="connsiteX32" fmla="*/ 54769 w 4926806"/>
                <a:gd name="connsiteY32" fmla="*/ 1412588 h 1412588"/>
                <a:gd name="connsiteX33" fmla="*/ 0 w 4926806"/>
                <a:gd name="connsiteY33" fmla="*/ 1410206 h 1412588"/>
                <a:gd name="connsiteX34" fmla="*/ 4763 w 4926806"/>
                <a:gd name="connsiteY34" fmla="*/ 1131601 h 1412588"/>
                <a:gd name="connsiteX35" fmla="*/ 1524000 w 4926806"/>
                <a:gd name="connsiteY35" fmla="*/ 836326 h 1412588"/>
                <a:gd name="connsiteX36" fmla="*/ 1566863 w 4926806"/>
                <a:gd name="connsiteY36" fmla="*/ 836326 h 1412588"/>
                <a:gd name="connsiteX37" fmla="*/ 2795588 w 4926806"/>
                <a:gd name="connsiteY37" fmla="*/ 383888 h 1412588"/>
                <a:gd name="connsiteX38" fmla="*/ 3400425 w 4926806"/>
                <a:gd name="connsiteY38" fmla="*/ 160051 h 1412588"/>
                <a:gd name="connsiteX39" fmla="*/ 3762375 w 4926806"/>
                <a:gd name="connsiteY39" fmla="*/ 36226 h 1412588"/>
                <a:gd name="connsiteX0" fmla="*/ 3762375 w 4926806"/>
                <a:gd name="connsiteY0" fmla="*/ 36226 h 1412588"/>
                <a:gd name="connsiteX1" fmla="*/ 3862388 w 4926806"/>
                <a:gd name="connsiteY1" fmla="*/ 55276 h 1412588"/>
                <a:gd name="connsiteX2" fmla="*/ 3943350 w 4926806"/>
                <a:gd name="connsiteY2" fmla="*/ 55276 h 1412588"/>
                <a:gd name="connsiteX3" fmla="*/ 4043363 w 4926806"/>
                <a:gd name="connsiteY3" fmla="*/ 40988 h 1412588"/>
                <a:gd name="connsiteX4" fmla="*/ 4107656 w 4926806"/>
                <a:gd name="connsiteY4" fmla="*/ 76707 h 1412588"/>
                <a:gd name="connsiteX5" fmla="*/ 4138613 w 4926806"/>
                <a:gd name="connsiteY5" fmla="*/ 64801 h 1412588"/>
                <a:gd name="connsiteX6" fmla="*/ 4176713 w 4926806"/>
                <a:gd name="connsiteY6" fmla="*/ 79088 h 1412588"/>
                <a:gd name="connsiteX7" fmla="*/ 4248150 w 4926806"/>
                <a:gd name="connsiteY7" fmla="*/ 50513 h 1412588"/>
                <a:gd name="connsiteX8" fmla="*/ 4286250 w 4926806"/>
                <a:gd name="connsiteY8" fmla="*/ 69563 h 1412588"/>
                <a:gd name="connsiteX9" fmla="*/ 4386263 w 4926806"/>
                <a:gd name="connsiteY9" fmla="*/ 129095 h 1412588"/>
                <a:gd name="connsiteX10" fmla="*/ 4448175 w 4926806"/>
                <a:gd name="connsiteY10" fmla="*/ 88613 h 1412588"/>
                <a:gd name="connsiteX11" fmla="*/ 4526756 w 4926806"/>
                <a:gd name="connsiteY11" fmla="*/ 117189 h 1412588"/>
                <a:gd name="connsiteX12" fmla="*/ 4600575 w 4926806"/>
                <a:gd name="connsiteY12" fmla="*/ 57656 h 1412588"/>
                <a:gd name="connsiteX13" fmla="*/ 4657725 w 4926806"/>
                <a:gd name="connsiteY13" fmla="*/ 12413 h 1412588"/>
                <a:gd name="connsiteX14" fmla="*/ 4776788 w 4926806"/>
                <a:gd name="connsiteY14" fmla="*/ 136238 h 1412588"/>
                <a:gd name="connsiteX15" fmla="*/ 4843463 w 4926806"/>
                <a:gd name="connsiteY15" fmla="*/ 79088 h 1412588"/>
                <a:gd name="connsiteX16" fmla="*/ 4864894 w 4926806"/>
                <a:gd name="connsiteY16" fmla="*/ 19557 h 1412588"/>
                <a:gd name="connsiteX17" fmla="*/ 4926806 w 4926806"/>
                <a:gd name="connsiteY17" fmla="*/ 12413 h 1412588"/>
                <a:gd name="connsiteX18" fmla="*/ 4900613 w 4926806"/>
                <a:gd name="connsiteY18" fmla="*/ 212438 h 1412588"/>
                <a:gd name="connsiteX19" fmla="*/ 4864894 w 4926806"/>
                <a:gd name="connsiteY19" fmla="*/ 207676 h 1412588"/>
                <a:gd name="connsiteX20" fmla="*/ 4583906 w 4926806"/>
                <a:gd name="connsiteY20" fmla="*/ 181481 h 1412588"/>
                <a:gd name="connsiteX21" fmla="*/ 4338637 w 4926806"/>
                <a:gd name="connsiteY21" fmla="*/ 183864 h 1412588"/>
                <a:gd name="connsiteX22" fmla="*/ 4143375 w 4926806"/>
                <a:gd name="connsiteY22" fmla="*/ 212439 h 1412588"/>
                <a:gd name="connsiteX23" fmla="*/ 3929063 w 4926806"/>
                <a:gd name="connsiteY23" fmla="*/ 264826 h 1412588"/>
                <a:gd name="connsiteX24" fmla="*/ 3612356 w 4926806"/>
                <a:gd name="connsiteY24" fmla="*/ 417226 h 1412588"/>
                <a:gd name="connsiteX25" fmla="*/ 3409950 w 4926806"/>
                <a:gd name="connsiteY25" fmla="*/ 510094 h 1412588"/>
                <a:gd name="connsiteX26" fmla="*/ 2986088 w 4926806"/>
                <a:gd name="connsiteY26" fmla="*/ 662495 h 1412588"/>
                <a:gd name="connsiteX27" fmla="*/ 2678906 w 4926806"/>
                <a:gd name="connsiteY27" fmla="*/ 748218 h 1412588"/>
                <a:gd name="connsiteX28" fmla="*/ 2038350 w 4926806"/>
                <a:gd name="connsiteY28" fmla="*/ 981582 h 1412588"/>
                <a:gd name="connsiteX29" fmla="*/ 1481138 w 4926806"/>
                <a:gd name="connsiteY29" fmla="*/ 1155413 h 1412588"/>
                <a:gd name="connsiteX30" fmla="*/ 781050 w 4926806"/>
                <a:gd name="connsiteY30" fmla="*/ 1314957 h 1412588"/>
                <a:gd name="connsiteX31" fmla="*/ 304800 w 4926806"/>
                <a:gd name="connsiteY31" fmla="*/ 1386395 h 1412588"/>
                <a:gd name="connsiteX32" fmla="*/ 54769 w 4926806"/>
                <a:gd name="connsiteY32" fmla="*/ 1412588 h 1412588"/>
                <a:gd name="connsiteX33" fmla="*/ 0 w 4926806"/>
                <a:gd name="connsiteY33" fmla="*/ 1410206 h 1412588"/>
                <a:gd name="connsiteX34" fmla="*/ 4763 w 4926806"/>
                <a:gd name="connsiteY34" fmla="*/ 1131601 h 1412588"/>
                <a:gd name="connsiteX35" fmla="*/ 1524000 w 4926806"/>
                <a:gd name="connsiteY35" fmla="*/ 836326 h 1412588"/>
                <a:gd name="connsiteX36" fmla="*/ 1566863 w 4926806"/>
                <a:gd name="connsiteY36" fmla="*/ 836326 h 1412588"/>
                <a:gd name="connsiteX37" fmla="*/ 2795588 w 4926806"/>
                <a:gd name="connsiteY37" fmla="*/ 383888 h 1412588"/>
                <a:gd name="connsiteX38" fmla="*/ 3400425 w 4926806"/>
                <a:gd name="connsiteY38" fmla="*/ 160051 h 1412588"/>
                <a:gd name="connsiteX39" fmla="*/ 3762375 w 4926806"/>
                <a:gd name="connsiteY39" fmla="*/ 36226 h 1412588"/>
                <a:gd name="connsiteX0" fmla="*/ 3762375 w 4926806"/>
                <a:gd name="connsiteY0" fmla="*/ 36226 h 1412588"/>
                <a:gd name="connsiteX1" fmla="*/ 3862388 w 4926806"/>
                <a:gd name="connsiteY1" fmla="*/ 55276 h 1412588"/>
                <a:gd name="connsiteX2" fmla="*/ 3943350 w 4926806"/>
                <a:gd name="connsiteY2" fmla="*/ 55276 h 1412588"/>
                <a:gd name="connsiteX3" fmla="*/ 4043363 w 4926806"/>
                <a:gd name="connsiteY3" fmla="*/ 40988 h 1412588"/>
                <a:gd name="connsiteX4" fmla="*/ 4107656 w 4926806"/>
                <a:gd name="connsiteY4" fmla="*/ 76707 h 1412588"/>
                <a:gd name="connsiteX5" fmla="*/ 4138613 w 4926806"/>
                <a:gd name="connsiteY5" fmla="*/ 64801 h 1412588"/>
                <a:gd name="connsiteX6" fmla="*/ 4176713 w 4926806"/>
                <a:gd name="connsiteY6" fmla="*/ 79088 h 1412588"/>
                <a:gd name="connsiteX7" fmla="*/ 4248150 w 4926806"/>
                <a:gd name="connsiteY7" fmla="*/ 50513 h 1412588"/>
                <a:gd name="connsiteX8" fmla="*/ 4286250 w 4926806"/>
                <a:gd name="connsiteY8" fmla="*/ 69563 h 1412588"/>
                <a:gd name="connsiteX9" fmla="*/ 4386263 w 4926806"/>
                <a:gd name="connsiteY9" fmla="*/ 129095 h 1412588"/>
                <a:gd name="connsiteX10" fmla="*/ 4448175 w 4926806"/>
                <a:gd name="connsiteY10" fmla="*/ 88613 h 1412588"/>
                <a:gd name="connsiteX11" fmla="*/ 4526756 w 4926806"/>
                <a:gd name="connsiteY11" fmla="*/ 117189 h 1412588"/>
                <a:gd name="connsiteX12" fmla="*/ 4600575 w 4926806"/>
                <a:gd name="connsiteY12" fmla="*/ 57656 h 1412588"/>
                <a:gd name="connsiteX13" fmla="*/ 4657725 w 4926806"/>
                <a:gd name="connsiteY13" fmla="*/ 12413 h 1412588"/>
                <a:gd name="connsiteX14" fmla="*/ 4693444 w 4926806"/>
                <a:gd name="connsiteY14" fmla="*/ 43369 h 1412588"/>
                <a:gd name="connsiteX15" fmla="*/ 4776788 w 4926806"/>
                <a:gd name="connsiteY15" fmla="*/ 136238 h 1412588"/>
                <a:gd name="connsiteX16" fmla="*/ 4843463 w 4926806"/>
                <a:gd name="connsiteY16" fmla="*/ 79088 h 1412588"/>
                <a:gd name="connsiteX17" fmla="*/ 4864894 w 4926806"/>
                <a:gd name="connsiteY17" fmla="*/ 19557 h 1412588"/>
                <a:gd name="connsiteX18" fmla="*/ 4926806 w 4926806"/>
                <a:gd name="connsiteY18" fmla="*/ 12413 h 1412588"/>
                <a:gd name="connsiteX19" fmla="*/ 4900613 w 4926806"/>
                <a:gd name="connsiteY19" fmla="*/ 212438 h 1412588"/>
                <a:gd name="connsiteX20" fmla="*/ 4864894 w 4926806"/>
                <a:gd name="connsiteY20" fmla="*/ 207676 h 1412588"/>
                <a:gd name="connsiteX21" fmla="*/ 4583906 w 4926806"/>
                <a:gd name="connsiteY21" fmla="*/ 181481 h 1412588"/>
                <a:gd name="connsiteX22" fmla="*/ 4338637 w 4926806"/>
                <a:gd name="connsiteY22" fmla="*/ 183864 h 1412588"/>
                <a:gd name="connsiteX23" fmla="*/ 4143375 w 4926806"/>
                <a:gd name="connsiteY23" fmla="*/ 212439 h 1412588"/>
                <a:gd name="connsiteX24" fmla="*/ 3929063 w 4926806"/>
                <a:gd name="connsiteY24" fmla="*/ 264826 h 1412588"/>
                <a:gd name="connsiteX25" fmla="*/ 3612356 w 4926806"/>
                <a:gd name="connsiteY25" fmla="*/ 417226 h 1412588"/>
                <a:gd name="connsiteX26" fmla="*/ 3409950 w 4926806"/>
                <a:gd name="connsiteY26" fmla="*/ 510094 h 1412588"/>
                <a:gd name="connsiteX27" fmla="*/ 2986088 w 4926806"/>
                <a:gd name="connsiteY27" fmla="*/ 662495 h 1412588"/>
                <a:gd name="connsiteX28" fmla="*/ 2678906 w 4926806"/>
                <a:gd name="connsiteY28" fmla="*/ 748218 h 1412588"/>
                <a:gd name="connsiteX29" fmla="*/ 2038350 w 4926806"/>
                <a:gd name="connsiteY29" fmla="*/ 981582 h 1412588"/>
                <a:gd name="connsiteX30" fmla="*/ 1481138 w 4926806"/>
                <a:gd name="connsiteY30" fmla="*/ 1155413 h 1412588"/>
                <a:gd name="connsiteX31" fmla="*/ 781050 w 4926806"/>
                <a:gd name="connsiteY31" fmla="*/ 1314957 h 1412588"/>
                <a:gd name="connsiteX32" fmla="*/ 304800 w 4926806"/>
                <a:gd name="connsiteY32" fmla="*/ 1386395 h 1412588"/>
                <a:gd name="connsiteX33" fmla="*/ 54769 w 4926806"/>
                <a:gd name="connsiteY33" fmla="*/ 1412588 h 1412588"/>
                <a:gd name="connsiteX34" fmla="*/ 0 w 4926806"/>
                <a:gd name="connsiteY34" fmla="*/ 1410206 h 1412588"/>
                <a:gd name="connsiteX35" fmla="*/ 4763 w 4926806"/>
                <a:gd name="connsiteY35" fmla="*/ 1131601 h 1412588"/>
                <a:gd name="connsiteX36" fmla="*/ 1524000 w 4926806"/>
                <a:gd name="connsiteY36" fmla="*/ 836326 h 1412588"/>
                <a:gd name="connsiteX37" fmla="*/ 1566863 w 4926806"/>
                <a:gd name="connsiteY37" fmla="*/ 836326 h 1412588"/>
                <a:gd name="connsiteX38" fmla="*/ 2795588 w 4926806"/>
                <a:gd name="connsiteY38" fmla="*/ 383888 h 1412588"/>
                <a:gd name="connsiteX39" fmla="*/ 3400425 w 4926806"/>
                <a:gd name="connsiteY39" fmla="*/ 160051 h 1412588"/>
                <a:gd name="connsiteX40" fmla="*/ 3762375 w 4926806"/>
                <a:gd name="connsiteY40" fmla="*/ 36226 h 1412588"/>
                <a:gd name="connsiteX0" fmla="*/ 3762375 w 4926806"/>
                <a:gd name="connsiteY0" fmla="*/ 24247 h 1400609"/>
                <a:gd name="connsiteX1" fmla="*/ 3862388 w 4926806"/>
                <a:gd name="connsiteY1" fmla="*/ 43297 h 1400609"/>
                <a:gd name="connsiteX2" fmla="*/ 3943350 w 4926806"/>
                <a:gd name="connsiteY2" fmla="*/ 43297 h 1400609"/>
                <a:gd name="connsiteX3" fmla="*/ 4043363 w 4926806"/>
                <a:gd name="connsiteY3" fmla="*/ 29009 h 1400609"/>
                <a:gd name="connsiteX4" fmla="*/ 4107656 w 4926806"/>
                <a:gd name="connsiteY4" fmla="*/ 64728 h 1400609"/>
                <a:gd name="connsiteX5" fmla="*/ 4138613 w 4926806"/>
                <a:gd name="connsiteY5" fmla="*/ 52822 h 1400609"/>
                <a:gd name="connsiteX6" fmla="*/ 4176713 w 4926806"/>
                <a:gd name="connsiteY6" fmla="*/ 67109 h 1400609"/>
                <a:gd name="connsiteX7" fmla="*/ 4248150 w 4926806"/>
                <a:gd name="connsiteY7" fmla="*/ 38534 h 1400609"/>
                <a:gd name="connsiteX8" fmla="*/ 4286250 w 4926806"/>
                <a:gd name="connsiteY8" fmla="*/ 57584 h 1400609"/>
                <a:gd name="connsiteX9" fmla="*/ 4386263 w 4926806"/>
                <a:gd name="connsiteY9" fmla="*/ 117116 h 1400609"/>
                <a:gd name="connsiteX10" fmla="*/ 4448175 w 4926806"/>
                <a:gd name="connsiteY10" fmla="*/ 76634 h 1400609"/>
                <a:gd name="connsiteX11" fmla="*/ 4526756 w 4926806"/>
                <a:gd name="connsiteY11" fmla="*/ 105210 h 1400609"/>
                <a:gd name="connsiteX12" fmla="*/ 4600575 w 4926806"/>
                <a:gd name="connsiteY12" fmla="*/ 45677 h 1400609"/>
                <a:gd name="connsiteX13" fmla="*/ 4657725 w 4926806"/>
                <a:gd name="connsiteY13" fmla="*/ 434 h 1400609"/>
                <a:gd name="connsiteX14" fmla="*/ 4700588 w 4926806"/>
                <a:gd name="connsiteY14" fmla="*/ 24247 h 1400609"/>
                <a:gd name="connsiteX15" fmla="*/ 4776788 w 4926806"/>
                <a:gd name="connsiteY15" fmla="*/ 124259 h 1400609"/>
                <a:gd name="connsiteX16" fmla="*/ 4843463 w 4926806"/>
                <a:gd name="connsiteY16" fmla="*/ 67109 h 1400609"/>
                <a:gd name="connsiteX17" fmla="*/ 4864894 w 4926806"/>
                <a:gd name="connsiteY17" fmla="*/ 7578 h 1400609"/>
                <a:gd name="connsiteX18" fmla="*/ 4926806 w 4926806"/>
                <a:gd name="connsiteY18" fmla="*/ 434 h 1400609"/>
                <a:gd name="connsiteX19" fmla="*/ 4900613 w 4926806"/>
                <a:gd name="connsiteY19" fmla="*/ 200459 h 1400609"/>
                <a:gd name="connsiteX20" fmla="*/ 4864894 w 4926806"/>
                <a:gd name="connsiteY20" fmla="*/ 195697 h 1400609"/>
                <a:gd name="connsiteX21" fmla="*/ 4583906 w 4926806"/>
                <a:gd name="connsiteY21" fmla="*/ 169502 h 1400609"/>
                <a:gd name="connsiteX22" fmla="*/ 4338637 w 4926806"/>
                <a:gd name="connsiteY22" fmla="*/ 171885 h 1400609"/>
                <a:gd name="connsiteX23" fmla="*/ 4143375 w 4926806"/>
                <a:gd name="connsiteY23" fmla="*/ 200460 h 1400609"/>
                <a:gd name="connsiteX24" fmla="*/ 3929063 w 4926806"/>
                <a:gd name="connsiteY24" fmla="*/ 252847 h 1400609"/>
                <a:gd name="connsiteX25" fmla="*/ 3612356 w 4926806"/>
                <a:gd name="connsiteY25" fmla="*/ 405247 h 1400609"/>
                <a:gd name="connsiteX26" fmla="*/ 3409950 w 4926806"/>
                <a:gd name="connsiteY26" fmla="*/ 498115 h 1400609"/>
                <a:gd name="connsiteX27" fmla="*/ 2986088 w 4926806"/>
                <a:gd name="connsiteY27" fmla="*/ 650516 h 1400609"/>
                <a:gd name="connsiteX28" fmla="*/ 2678906 w 4926806"/>
                <a:gd name="connsiteY28" fmla="*/ 736239 h 1400609"/>
                <a:gd name="connsiteX29" fmla="*/ 2038350 w 4926806"/>
                <a:gd name="connsiteY29" fmla="*/ 969603 h 1400609"/>
                <a:gd name="connsiteX30" fmla="*/ 1481138 w 4926806"/>
                <a:gd name="connsiteY30" fmla="*/ 1143434 h 1400609"/>
                <a:gd name="connsiteX31" fmla="*/ 781050 w 4926806"/>
                <a:gd name="connsiteY31" fmla="*/ 1302978 h 1400609"/>
                <a:gd name="connsiteX32" fmla="*/ 304800 w 4926806"/>
                <a:gd name="connsiteY32" fmla="*/ 1374416 h 1400609"/>
                <a:gd name="connsiteX33" fmla="*/ 54769 w 4926806"/>
                <a:gd name="connsiteY33" fmla="*/ 1400609 h 1400609"/>
                <a:gd name="connsiteX34" fmla="*/ 0 w 4926806"/>
                <a:gd name="connsiteY34" fmla="*/ 1398227 h 1400609"/>
                <a:gd name="connsiteX35" fmla="*/ 4763 w 4926806"/>
                <a:gd name="connsiteY35" fmla="*/ 1119622 h 1400609"/>
                <a:gd name="connsiteX36" fmla="*/ 1524000 w 4926806"/>
                <a:gd name="connsiteY36" fmla="*/ 824347 h 1400609"/>
                <a:gd name="connsiteX37" fmla="*/ 1566863 w 4926806"/>
                <a:gd name="connsiteY37" fmla="*/ 824347 h 1400609"/>
                <a:gd name="connsiteX38" fmla="*/ 2795588 w 4926806"/>
                <a:gd name="connsiteY38" fmla="*/ 371909 h 1400609"/>
                <a:gd name="connsiteX39" fmla="*/ 3400425 w 4926806"/>
                <a:gd name="connsiteY39" fmla="*/ 148072 h 1400609"/>
                <a:gd name="connsiteX40" fmla="*/ 3762375 w 4926806"/>
                <a:gd name="connsiteY40" fmla="*/ 24247 h 140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926806" h="1400609">
                  <a:moveTo>
                    <a:pt x="3762375" y="24247"/>
                  </a:moveTo>
                  <a:cubicBezTo>
                    <a:pt x="3839369" y="6785"/>
                    <a:pt x="3832225" y="40122"/>
                    <a:pt x="3862388" y="43297"/>
                  </a:cubicBezTo>
                  <a:cubicBezTo>
                    <a:pt x="3892551" y="46472"/>
                    <a:pt x="3910012" y="48060"/>
                    <a:pt x="3943350" y="43297"/>
                  </a:cubicBezTo>
                  <a:cubicBezTo>
                    <a:pt x="3976688" y="38534"/>
                    <a:pt x="4015979" y="25437"/>
                    <a:pt x="4043363" y="29009"/>
                  </a:cubicBezTo>
                  <a:cubicBezTo>
                    <a:pt x="4070747" y="32581"/>
                    <a:pt x="4094956" y="75840"/>
                    <a:pt x="4107656" y="64728"/>
                  </a:cubicBezTo>
                  <a:lnTo>
                    <a:pt x="4138613" y="52822"/>
                  </a:lnTo>
                  <a:cubicBezTo>
                    <a:pt x="4150122" y="53219"/>
                    <a:pt x="4158457" y="69490"/>
                    <a:pt x="4176713" y="67109"/>
                  </a:cubicBezTo>
                  <a:cubicBezTo>
                    <a:pt x="4194969" y="64728"/>
                    <a:pt x="4229894" y="40121"/>
                    <a:pt x="4248150" y="38534"/>
                  </a:cubicBezTo>
                  <a:cubicBezTo>
                    <a:pt x="4266406" y="36947"/>
                    <a:pt x="4263231" y="44487"/>
                    <a:pt x="4286250" y="57584"/>
                  </a:cubicBezTo>
                  <a:cubicBezTo>
                    <a:pt x="4309269" y="70681"/>
                    <a:pt x="4352925" y="97272"/>
                    <a:pt x="4386263" y="117116"/>
                  </a:cubicBezTo>
                  <a:cubicBezTo>
                    <a:pt x="4413251" y="120291"/>
                    <a:pt x="4424760" y="78618"/>
                    <a:pt x="4448175" y="76634"/>
                  </a:cubicBezTo>
                  <a:cubicBezTo>
                    <a:pt x="4471591" y="74650"/>
                    <a:pt x="4501356" y="110370"/>
                    <a:pt x="4526756" y="105210"/>
                  </a:cubicBezTo>
                  <a:cubicBezTo>
                    <a:pt x="4552156" y="100051"/>
                    <a:pt x="4575969" y="65521"/>
                    <a:pt x="4600575" y="45677"/>
                  </a:cubicBezTo>
                  <a:cubicBezTo>
                    <a:pt x="4634706" y="32977"/>
                    <a:pt x="4641056" y="4006"/>
                    <a:pt x="4657725" y="434"/>
                  </a:cubicBezTo>
                  <a:cubicBezTo>
                    <a:pt x="4674394" y="-3138"/>
                    <a:pt x="4686300" y="16309"/>
                    <a:pt x="4700588" y="24247"/>
                  </a:cubicBezTo>
                  <a:cubicBezTo>
                    <a:pt x="4725988" y="57584"/>
                    <a:pt x="4752976" y="117115"/>
                    <a:pt x="4776788" y="124259"/>
                  </a:cubicBezTo>
                  <a:cubicBezTo>
                    <a:pt x="4800600" y="131403"/>
                    <a:pt x="4828779" y="86556"/>
                    <a:pt x="4843463" y="67109"/>
                  </a:cubicBezTo>
                  <a:cubicBezTo>
                    <a:pt x="4858147" y="47662"/>
                    <a:pt x="4851004" y="18691"/>
                    <a:pt x="4864894" y="7578"/>
                  </a:cubicBezTo>
                  <a:cubicBezTo>
                    <a:pt x="4878785" y="-3534"/>
                    <a:pt x="4906169" y="2815"/>
                    <a:pt x="4926806" y="434"/>
                  </a:cubicBezTo>
                  <a:lnTo>
                    <a:pt x="4900613" y="200459"/>
                  </a:lnTo>
                  <a:lnTo>
                    <a:pt x="4864894" y="195697"/>
                  </a:lnTo>
                  <a:lnTo>
                    <a:pt x="4583906" y="169502"/>
                  </a:lnTo>
                  <a:cubicBezTo>
                    <a:pt x="4496197" y="165533"/>
                    <a:pt x="4412059" y="166725"/>
                    <a:pt x="4338637" y="171885"/>
                  </a:cubicBezTo>
                  <a:cubicBezTo>
                    <a:pt x="4265215" y="177045"/>
                    <a:pt x="4211637" y="186966"/>
                    <a:pt x="4143375" y="200460"/>
                  </a:cubicBezTo>
                  <a:cubicBezTo>
                    <a:pt x="4075113" y="213954"/>
                    <a:pt x="4017566" y="218716"/>
                    <a:pt x="3929063" y="252847"/>
                  </a:cubicBezTo>
                  <a:cubicBezTo>
                    <a:pt x="3840560" y="286978"/>
                    <a:pt x="3698875" y="364369"/>
                    <a:pt x="3612356" y="405247"/>
                  </a:cubicBezTo>
                  <a:cubicBezTo>
                    <a:pt x="3525837" y="446125"/>
                    <a:pt x="3514328" y="457237"/>
                    <a:pt x="3409950" y="498115"/>
                  </a:cubicBezTo>
                  <a:cubicBezTo>
                    <a:pt x="3305572" y="538993"/>
                    <a:pt x="3107929" y="610829"/>
                    <a:pt x="2986088" y="650516"/>
                  </a:cubicBezTo>
                  <a:cubicBezTo>
                    <a:pt x="2864247" y="690203"/>
                    <a:pt x="2836862" y="683058"/>
                    <a:pt x="2678906" y="736239"/>
                  </a:cubicBezTo>
                  <a:cubicBezTo>
                    <a:pt x="2465387" y="814027"/>
                    <a:pt x="2237978" y="901737"/>
                    <a:pt x="2038350" y="969603"/>
                  </a:cubicBezTo>
                  <a:cubicBezTo>
                    <a:pt x="1838722" y="1037469"/>
                    <a:pt x="1690688" y="1087872"/>
                    <a:pt x="1481138" y="1143434"/>
                  </a:cubicBezTo>
                  <a:cubicBezTo>
                    <a:pt x="1271588" y="1198996"/>
                    <a:pt x="977106" y="1264481"/>
                    <a:pt x="781050" y="1302978"/>
                  </a:cubicBezTo>
                  <a:cubicBezTo>
                    <a:pt x="584994" y="1341475"/>
                    <a:pt x="425847" y="1358144"/>
                    <a:pt x="304800" y="1374416"/>
                  </a:cubicBezTo>
                  <a:cubicBezTo>
                    <a:pt x="183753" y="1390688"/>
                    <a:pt x="142875" y="1386322"/>
                    <a:pt x="54769" y="1400609"/>
                  </a:cubicBezTo>
                  <a:lnTo>
                    <a:pt x="0" y="1398227"/>
                  </a:lnTo>
                  <a:cubicBezTo>
                    <a:pt x="1588" y="1298215"/>
                    <a:pt x="3175" y="1219634"/>
                    <a:pt x="4763" y="1119622"/>
                  </a:cubicBezTo>
                  <a:lnTo>
                    <a:pt x="1524000" y="824347"/>
                  </a:lnTo>
                  <a:lnTo>
                    <a:pt x="1566863" y="824347"/>
                  </a:lnTo>
                  <a:lnTo>
                    <a:pt x="2795588" y="371909"/>
                  </a:lnTo>
                  <a:lnTo>
                    <a:pt x="3400425" y="148072"/>
                  </a:lnTo>
                  <a:lnTo>
                    <a:pt x="3762375" y="24247"/>
                  </a:lnTo>
                  <a:close/>
                </a:path>
              </a:pathLst>
            </a:custGeom>
            <a:solidFill>
              <a:srgbClr val="5EA3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5" name="Freeform: Shape 2054">
              <a:extLst>
                <a:ext uri="{FF2B5EF4-FFF2-40B4-BE49-F238E27FC236}">
                  <a16:creationId xmlns:a16="http://schemas.microsoft.com/office/drawing/2014/main" id="{00F6CF4A-060D-4423-9888-9B8C43A3B9E1}"/>
                </a:ext>
              </a:extLst>
            </p:cNvPr>
            <p:cNvSpPr/>
            <p:nvPr/>
          </p:nvSpPr>
          <p:spPr>
            <a:xfrm>
              <a:off x="774701" y="3261031"/>
              <a:ext cx="3785394" cy="1237944"/>
            </a:xfrm>
            <a:custGeom>
              <a:avLst/>
              <a:gdLst>
                <a:gd name="connsiteX0" fmla="*/ 3416300 w 3806825"/>
                <a:gd name="connsiteY0" fmla="*/ 104775 h 1244600"/>
                <a:gd name="connsiteX1" fmla="*/ 3498850 w 3806825"/>
                <a:gd name="connsiteY1" fmla="*/ 44450 h 1244600"/>
                <a:gd name="connsiteX2" fmla="*/ 3625850 w 3806825"/>
                <a:gd name="connsiteY2" fmla="*/ 0 h 1244600"/>
                <a:gd name="connsiteX3" fmla="*/ 3705225 w 3806825"/>
                <a:gd name="connsiteY3" fmla="*/ 69850 h 1244600"/>
                <a:gd name="connsiteX4" fmla="*/ 3790950 w 3806825"/>
                <a:gd name="connsiteY4" fmla="*/ 69850 h 1244600"/>
                <a:gd name="connsiteX5" fmla="*/ 3806825 w 3806825"/>
                <a:gd name="connsiteY5" fmla="*/ 79375 h 1244600"/>
                <a:gd name="connsiteX6" fmla="*/ 3155950 w 3806825"/>
                <a:gd name="connsiteY6" fmla="*/ 396875 h 1244600"/>
                <a:gd name="connsiteX7" fmla="*/ 2628900 w 3806825"/>
                <a:gd name="connsiteY7" fmla="*/ 574675 h 1244600"/>
                <a:gd name="connsiteX8" fmla="*/ 2146300 w 3806825"/>
                <a:gd name="connsiteY8" fmla="*/ 742950 h 1244600"/>
                <a:gd name="connsiteX9" fmla="*/ 1676400 w 3806825"/>
                <a:gd name="connsiteY9" fmla="*/ 904875 h 1244600"/>
                <a:gd name="connsiteX10" fmla="*/ 1212850 w 3806825"/>
                <a:gd name="connsiteY10" fmla="*/ 1031875 h 1244600"/>
                <a:gd name="connsiteX11" fmla="*/ 828675 w 3806825"/>
                <a:gd name="connsiteY11" fmla="*/ 1114425 h 1244600"/>
                <a:gd name="connsiteX12" fmla="*/ 282575 w 3806825"/>
                <a:gd name="connsiteY12" fmla="*/ 1196975 h 1244600"/>
                <a:gd name="connsiteX13" fmla="*/ 0 w 3806825"/>
                <a:gd name="connsiteY13" fmla="*/ 1244600 h 1244600"/>
                <a:gd name="connsiteX14" fmla="*/ 6350 w 3806825"/>
                <a:gd name="connsiteY14" fmla="*/ 1063625 h 1244600"/>
                <a:gd name="connsiteX15" fmla="*/ 2692400 w 3806825"/>
                <a:gd name="connsiteY15" fmla="*/ 263525 h 1244600"/>
                <a:gd name="connsiteX16" fmla="*/ 3282950 w 3806825"/>
                <a:gd name="connsiteY16" fmla="*/ 98425 h 1244600"/>
                <a:gd name="connsiteX17" fmla="*/ 3416300 w 3806825"/>
                <a:gd name="connsiteY17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88925 w 3813175"/>
                <a:gd name="connsiteY12" fmla="*/ 1196975 h 1244600"/>
                <a:gd name="connsiteX13" fmla="*/ 6350 w 3813175"/>
                <a:gd name="connsiteY13" fmla="*/ 1244600 h 1244600"/>
                <a:gd name="connsiteX14" fmla="*/ 0 w 3813175"/>
                <a:gd name="connsiteY14" fmla="*/ 1069975 h 1244600"/>
                <a:gd name="connsiteX15" fmla="*/ 2698750 w 3813175"/>
                <a:gd name="connsiteY15" fmla="*/ 263525 h 1244600"/>
                <a:gd name="connsiteX16" fmla="*/ 3289300 w 3813175"/>
                <a:gd name="connsiteY16" fmla="*/ 98425 h 1244600"/>
                <a:gd name="connsiteX17" fmla="*/ 3422650 w 3813175"/>
                <a:gd name="connsiteY17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6350 w 3813175"/>
                <a:gd name="connsiteY13" fmla="*/ 1244600 h 1244600"/>
                <a:gd name="connsiteX14" fmla="*/ 0 w 3813175"/>
                <a:gd name="connsiteY14" fmla="*/ 1069975 h 1244600"/>
                <a:gd name="connsiteX15" fmla="*/ 2698750 w 3813175"/>
                <a:gd name="connsiteY15" fmla="*/ 263525 h 1244600"/>
                <a:gd name="connsiteX16" fmla="*/ 3289300 w 3813175"/>
                <a:gd name="connsiteY16" fmla="*/ 98425 h 1244600"/>
                <a:gd name="connsiteX17" fmla="*/ 3422650 w 3813175"/>
                <a:gd name="connsiteY17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5165 h 1244990"/>
                <a:gd name="connsiteX1" fmla="*/ 3505200 w 3813175"/>
                <a:gd name="connsiteY1" fmla="*/ 44840 h 1244990"/>
                <a:gd name="connsiteX2" fmla="*/ 3632200 w 3813175"/>
                <a:gd name="connsiteY2" fmla="*/ 390 h 1244990"/>
                <a:gd name="connsiteX3" fmla="*/ 3711575 w 3813175"/>
                <a:gd name="connsiteY3" fmla="*/ 70240 h 1244990"/>
                <a:gd name="connsiteX4" fmla="*/ 3797300 w 3813175"/>
                <a:gd name="connsiteY4" fmla="*/ 70240 h 1244990"/>
                <a:gd name="connsiteX5" fmla="*/ 3813175 w 3813175"/>
                <a:gd name="connsiteY5" fmla="*/ 79765 h 1244990"/>
                <a:gd name="connsiteX6" fmla="*/ 3162300 w 3813175"/>
                <a:gd name="connsiteY6" fmla="*/ 397265 h 1244990"/>
                <a:gd name="connsiteX7" fmla="*/ 2635250 w 3813175"/>
                <a:gd name="connsiteY7" fmla="*/ 575065 h 1244990"/>
                <a:gd name="connsiteX8" fmla="*/ 2152650 w 3813175"/>
                <a:gd name="connsiteY8" fmla="*/ 743340 h 1244990"/>
                <a:gd name="connsiteX9" fmla="*/ 1682750 w 3813175"/>
                <a:gd name="connsiteY9" fmla="*/ 905265 h 1244990"/>
                <a:gd name="connsiteX10" fmla="*/ 1219200 w 3813175"/>
                <a:gd name="connsiteY10" fmla="*/ 1032265 h 1244990"/>
                <a:gd name="connsiteX11" fmla="*/ 835025 w 3813175"/>
                <a:gd name="connsiteY11" fmla="*/ 1114815 h 1244990"/>
                <a:gd name="connsiteX12" fmla="*/ 292100 w 3813175"/>
                <a:gd name="connsiteY12" fmla="*/ 1206890 h 1244990"/>
                <a:gd name="connsiteX13" fmla="*/ 38100 w 3813175"/>
                <a:gd name="connsiteY13" fmla="*/ 1244990 h 1244990"/>
                <a:gd name="connsiteX14" fmla="*/ 6350 w 3813175"/>
                <a:gd name="connsiteY14" fmla="*/ 1244990 h 1244990"/>
                <a:gd name="connsiteX15" fmla="*/ 0 w 3813175"/>
                <a:gd name="connsiteY15" fmla="*/ 1070365 h 1244990"/>
                <a:gd name="connsiteX16" fmla="*/ 2698750 w 3813175"/>
                <a:gd name="connsiteY16" fmla="*/ 263915 h 1244990"/>
                <a:gd name="connsiteX17" fmla="*/ 3289300 w 3813175"/>
                <a:gd name="connsiteY17" fmla="*/ 98815 h 1244990"/>
                <a:gd name="connsiteX18" fmla="*/ 3422650 w 3813175"/>
                <a:gd name="connsiteY18" fmla="*/ 105165 h 1244990"/>
                <a:gd name="connsiteX0" fmla="*/ 3422650 w 3813175"/>
                <a:gd name="connsiteY0" fmla="*/ 110819 h 1250644"/>
                <a:gd name="connsiteX1" fmla="*/ 3505200 w 3813175"/>
                <a:gd name="connsiteY1" fmla="*/ 50494 h 1250644"/>
                <a:gd name="connsiteX2" fmla="*/ 3632200 w 3813175"/>
                <a:gd name="connsiteY2" fmla="*/ 6044 h 1250644"/>
                <a:gd name="connsiteX3" fmla="*/ 3711575 w 3813175"/>
                <a:gd name="connsiteY3" fmla="*/ 75894 h 1250644"/>
                <a:gd name="connsiteX4" fmla="*/ 3797300 w 3813175"/>
                <a:gd name="connsiteY4" fmla="*/ 75894 h 1250644"/>
                <a:gd name="connsiteX5" fmla="*/ 3813175 w 3813175"/>
                <a:gd name="connsiteY5" fmla="*/ 85419 h 1250644"/>
                <a:gd name="connsiteX6" fmla="*/ 3162300 w 3813175"/>
                <a:gd name="connsiteY6" fmla="*/ 402919 h 1250644"/>
                <a:gd name="connsiteX7" fmla="*/ 2635250 w 3813175"/>
                <a:gd name="connsiteY7" fmla="*/ 580719 h 1250644"/>
                <a:gd name="connsiteX8" fmla="*/ 2152650 w 3813175"/>
                <a:gd name="connsiteY8" fmla="*/ 748994 h 1250644"/>
                <a:gd name="connsiteX9" fmla="*/ 1682750 w 3813175"/>
                <a:gd name="connsiteY9" fmla="*/ 910919 h 1250644"/>
                <a:gd name="connsiteX10" fmla="*/ 1219200 w 3813175"/>
                <a:gd name="connsiteY10" fmla="*/ 1037919 h 1250644"/>
                <a:gd name="connsiteX11" fmla="*/ 835025 w 3813175"/>
                <a:gd name="connsiteY11" fmla="*/ 1120469 h 1250644"/>
                <a:gd name="connsiteX12" fmla="*/ 292100 w 3813175"/>
                <a:gd name="connsiteY12" fmla="*/ 1212544 h 1250644"/>
                <a:gd name="connsiteX13" fmla="*/ 38100 w 3813175"/>
                <a:gd name="connsiteY13" fmla="*/ 1250644 h 1250644"/>
                <a:gd name="connsiteX14" fmla="*/ 6350 w 3813175"/>
                <a:gd name="connsiteY14" fmla="*/ 1250644 h 1250644"/>
                <a:gd name="connsiteX15" fmla="*/ 0 w 3813175"/>
                <a:gd name="connsiteY15" fmla="*/ 1076019 h 1250644"/>
                <a:gd name="connsiteX16" fmla="*/ 2698750 w 3813175"/>
                <a:gd name="connsiteY16" fmla="*/ 269569 h 1250644"/>
                <a:gd name="connsiteX17" fmla="*/ 3289300 w 3813175"/>
                <a:gd name="connsiteY17" fmla="*/ 104469 h 1250644"/>
                <a:gd name="connsiteX18" fmla="*/ 3422650 w 3813175"/>
                <a:gd name="connsiteY18" fmla="*/ 110819 h 1250644"/>
                <a:gd name="connsiteX0" fmla="*/ 3422650 w 3813175"/>
                <a:gd name="connsiteY0" fmla="*/ 110819 h 1250644"/>
                <a:gd name="connsiteX1" fmla="*/ 3505200 w 3813175"/>
                <a:gd name="connsiteY1" fmla="*/ 50494 h 1250644"/>
                <a:gd name="connsiteX2" fmla="*/ 3632200 w 3813175"/>
                <a:gd name="connsiteY2" fmla="*/ 6044 h 1250644"/>
                <a:gd name="connsiteX3" fmla="*/ 3711575 w 3813175"/>
                <a:gd name="connsiteY3" fmla="*/ 75894 h 1250644"/>
                <a:gd name="connsiteX4" fmla="*/ 3797300 w 3813175"/>
                <a:gd name="connsiteY4" fmla="*/ 75894 h 1250644"/>
                <a:gd name="connsiteX5" fmla="*/ 3813175 w 3813175"/>
                <a:gd name="connsiteY5" fmla="*/ 85419 h 1250644"/>
                <a:gd name="connsiteX6" fmla="*/ 3162300 w 3813175"/>
                <a:gd name="connsiteY6" fmla="*/ 402919 h 1250644"/>
                <a:gd name="connsiteX7" fmla="*/ 2635250 w 3813175"/>
                <a:gd name="connsiteY7" fmla="*/ 580719 h 1250644"/>
                <a:gd name="connsiteX8" fmla="*/ 2152650 w 3813175"/>
                <a:gd name="connsiteY8" fmla="*/ 748994 h 1250644"/>
                <a:gd name="connsiteX9" fmla="*/ 1682750 w 3813175"/>
                <a:gd name="connsiteY9" fmla="*/ 910919 h 1250644"/>
                <a:gd name="connsiteX10" fmla="*/ 1219200 w 3813175"/>
                <a:gd name="connsiteY10" fmla="*/ 1037919 h 1250644"/>
                <a:gd name="connsiteX11" fmla="*/ 835025 w 3813175"/>
                <a:gd name="connsiteY11" fmla="*/ 1120469 h 1250644"/>
                <a:gd name="connsiteX12" fmla="*/ 292100 w 3813175"/>
                <a:gd name="connsiteY12" fmla="*/ 1212544 h 1250644"/>
                <a:gd name="connsiteX13" fmla="*/ 38100 w 3813175"/>
                <a:gd name="connsiteY13" fmla="*/ 1250644 h 1250644"/>
                <a:gd name="connsiteX14" fmla="*/ 6350 w 3813175"/>
                <a:gd name="connsiteY14" fmla="*/ 1250644 h 1250644"/>
                <a:gd name="connsiteX15" fmla="*/ 0 w 3813175"/>
                <a:gd name="connsiteY15" fmla="*/ 1076019 h 1250644"/>
                <a:gd name="connsiteX16" fmla="*/ 2698750 w 3813175"/>
                <a:gd name="connsiteY16" fmla="*/ 269569 h 1250644"/>
                <a:gd name="connsiteX17" fmla="*/ 3289300 w 3813175"/>
                <a:gd name="connsiteY17" fmla="*/ 104469 h 1250644"/>
                <a:gd name="connsiteX18" fmla="*/ 3422650 w 3813175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2750 w 3813220"/>
                <a:gd name="connsiteY9" fmla="*/ 910919 h 1250644"/>
                <a:gd name="connsiteX10" fmla="*/ 1219200 w 3813220"/>
                <a:gd name="connsiteY10" fmla="*/ 1037919 h 1250644"/>
                <a:gd name="connsiteX11" fmla="*/ 835025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19200 w 3813220"/>
                <a:gd name="connsiteY10" fmla="*/ 1037919 h 1250644"/>
                <a:gd name="connsiteX11" fmla="*/ 835025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22375 w 3813220"/>
                <a:gd name="connsiteY10" fmla="*/ 1060144 h 1250644"/>
                <a:gd name="connsiteX11" fmla="*/ 835025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22375 w 3813220"/>
                <a:gd name="connsiteY10" fmla="*/ 1060144 h 1250644"/>
                <a:gd name="connsiteX11" fmla="*/ 774700 w 3813220"/>
                <a:gd name="connsiteY11" fmla="*/ 115221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5221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51000 w 3813220"/>
                <a:gd name="connsiteY9" fmla="*/ 9394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38300 w 3813220"/>
                <a:gd name="connsiteY9" fmla="*/ 93314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55650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55650 w 3813220"/>
                <a:gd name="connsiteY11" fmla="*/ 1120469 h 1250644"/>
                <a:gd name="connsiteX12" fmla="*/ 295275 w 3813220"/>
                <a:gd name="connsiteY12" fmla="*/ 119349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55650 w 3813220"/>
                <a:gd name="connsiteY11" fmla="*/ 1120469 h 1250644"/>
                <a:gd name="connsiteX12" fmla="*/ 295275 w 3813220"/>
                <a:gd name="connsiteY12" fmla="*/ 1193494 h 1250644"/>
                <a:gd name="connsiteX13" fmla="*/ 38100 w 3813220"/>
                <a:gd name="connsiteY13" fmla="*/ 1250644 h 1250644"/>
                <a:gd name="connsiteX14" fmla="*/ 6350 w 3813220"/>
                <a:gd name="connsiteY14" fmla="*/ 12379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33144 h 1237944"/>
                <a:gd name="connsiteX10" fmla="*/ 1212850 w 3813220"/>
                <a:gd name="connsiteY10" fmla="*/ 1044269 h 1237944"/>
                <a:gd name="connsiteX11" fmla="*/ 755650 w 3813220"/>
                <a:gd name="connsiteY11" fmla="*/ 1120469 h 1237944"/>
                <a:gd name="connsiteX12" fmla="*/ 295275 w 3813220"/>
                <a:gd name="connsiteY12" fmla="*/ 1193494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33144 h 1237944"/>
                <a:gd name="connsiteX10" fmla="*/ 1212850 w 3813220"/>
                <a:gd name="connsiteY10" fmla="*/ 1044269 h 1237944"/>
                <a:gd name="connsiteX11" fmla="*/ 755650 w 3813220"/>
                <a:gd name="connsiteY11" fmla="*/ 11204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33144 h 1237944"/>
                <a:gd name="connsiteX10" fmla="*/ 1212850 w 3813220"/>
                <a:gd name="connsiteY10" fmla="*/ 1044269 h 1237944"/>
                <a:gd name="connsiteX11" fmla="*/ 749300 w 3813220"/>
                <a:gd name="connsiteY11" fmla="*/ 11331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20444 h 1237944"/>
                <a:gd name="connsiteX10" fmla="*/ 1212850 w 3813220"/>
                <a:gd name="connsiteY10" fmla="*/ 1044269 h 1237944"/>
                <a:gd name="connsiteX11" fmla="*/ 749300 w 3813220"/>
                <a:gd name="connsiteY11" fmla="*/ 11331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20444 h 1237944"/>
                <a:gd name="connsiteX10" fmla="*/ 1212850 w 3813220"/>
                <a:gd name="connsiteY10" fmla="*/ 1044269 h 1237944"/>
                <a:gd name="connsiteX11" fmla="*/ 749300 w 3813220"/>
                <a:gd name="connsiteY11" fmla="*/ 11331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1"/>
                <a:gd name="connsiteY0" fmla="*/ 110819 h 1237944"/>
                <a:gd name="connsiteX1" fmla="*/ 3505200 w 3813221"/>
                <a:gd name="connsiteY1" fmla="*/ 50494 h 1237944"/>
                <a:gd name="connsiteX2" fmla="*/ 3632200 w 3813221"/>
                <a:gd name="connsiteY2" fmla="*/ 6044 h 1237944"/>
                <a:gd name="connsiteX3" fmla="*/ 3711575 w 3813221"/>
                <a:gd name="connsiteY3" fmla="*/ 75894 h 1237944"/>
                <a:gd name="connsiteX4" fmla="*/ 3797300 w 3813221"/>
                <a:gd name="connsiteY4" fmla="*/ 75894 h 1237944"/>
                <a:gd name="connsiteX5" fmla="*/ 3813175 w 3813221"/>
                <a:gd name="connsiteY5" fmla="*/ 85419 h 1237944"/>
                <a:gd name="connsiteX6" fmla="*/ 3162300 w 3813221"/>
                <a:gd name="connsiteY6" fmla="*/ 402919 h 1237944"/>
                <a:gd name="connsiteX7" fmla="*/ 2581275 w 3813221"/>
                <a:gd name="connsiteY7" fmla="*/ 583894 h 1237944"/>
                <a:gd name="connsiteX8" fmla="*/ 2181225 w 3813221"/>
                <a:gd name="connsiteY8" fmla="*/ 726769 h 1237944"/>
                <a:gd name="connsiteX9" fmla="*/ 1638300 w 3813221"/>
                <a:gd name="connsiteY9" fmla="*/ 920444 h 1237944"/>
                <a:gd name="connsiteX10" fmla="*/ 1212850 w 3813221"/>
                <a:gd name="connsiteY10" fmla="*/ 1044269 h 1237944"/>
                <a:gd name="connsiteX11" fmla="*/ 749300 w 3813221"/>
                <a:gd name="connsiteY11" fmla="*/ 1133169 h 1237944"/>
                <a:gd name="connsiteX12" fmla="*/ 304800 w 3813221"/>
                <a:gd name="connsiteY12" fmla="*/ 1203019 h 1237944"/>
                <a:gd name="connsiteX13" fmla="*/ 44450 w 3813221"/>
                <a:gd name="connsiteY13" fmla="*/ 1237944 h 1237944"/>
                <a:gd name="connsiteX14" fmla="*/ 6350 w 3813221"/>
                <a:gd name="connsiteY14" fmla="*/ 1237944 h 1237944"/>
                <a:gd name="connsiteX15" fmla="*/ 0 w 3813221"/>
                <a:gd name="connsiteY15" fmla="*/ 1076019 h 1237944"/>
                <a:gd name="connsiteX16" fmla="*/ 2698750 w 3813221"/>
                <a:gd name="connsiteY16" fmla="*/ 269569 h 1237944"/>
                <a:gd name="connsiteX17" fmla="*/ 3289300 w 3813221"/>
                <a:gd name="connsiteY17" fmla="*/ 104469 h 1237944"/>
                <a:gd name="connsiteX18" fmla="*/ 3422650 w 3813221"/>
                <a:gd name="connsiteY18" fmla="*/ 110819 h 1237944"/>
                <a:gd name="connsiteX0" fmla="*/ 3422650 w 3857691"/>
                <a:gd name="connsiteY0" fmla="*/ 110819 h 1237944"/>
                <a:gd name="connsiteX1" fmla="*/ 3505200 w 3857691"/>
                <a:gd name="connsiteY1" fmla="*/ 50494 h 1237944"/>
                <a:gd name="connsiteX2" fmla="*/ 3632200 w 3857691"/>
                <a:gd name="connsiteY2" fmla="*/ 6044 h 1237944"/>
                <a:gd name="connsiteX3" fmla="*/ 3711575 w 3857691"/>
                <a:gd name="connsiteY3" fmla="*/ 75894 h 1237944"/>
                <a:gd name="connsiteX4" fmla="*/ 3797300 w 3857691"/>
                <a:gd name="connsiteY4" fmla="*/ 75894 h 1237944"/>
                <a:gd name="connsiteX5" fmla="*/ 3813175 w 3857691"/>
                <a:gd name="connsiteY5" fmla="*/ 85419 h 1237944"/>
                <a:gd name="connsiteX6" fmla="*/ 3159125 w 3857691"/>
                <a:gd name="connsiteY6" fmla="*/ 396569 h 1237944"/>
                <a:gd name="connsiteX7" fmla="*/ 2581275 w 3857691"/>
                <a:gd name="connsiteY7" fmla="*/ 583894 h 1237944"/>
                <a:gd name="connsiteX8" fmla="*/ 2181225 w 3857691"/>
                <a:gd name="connsiteY8" fmla="*/ 726769 h 1237944"/>
                <a:gd name="connsiteX9" fmla="*/ 1638300 w 3857691"/>
                <a:gd name="connsiteY9" fmla="*/ 920444 h 1237944"/>
                <a:gd name="connsiteX10" fmla="*/ 1212850 w 3857691"/>
                <a:gd name="connsiteY10" fmla="*/ 1044269 h 1237944"/>
                <a:gd name="connsiteX11" fmla="*/ 749300 w 3857691"/>
                <a:gd name="connsiteY11" fmla="*/ 1133169 h 1237944"/>
                <a:gd name="connsiteX12" fmla="*/ 304800 w 3857691"/>
                <a:gd name="connsiteY12" fmla="*/ 1203019 h 1237944"/>
                <a:gd name="connsiteX13" fmla="*/ 44450 w 3857691"/>
                <a:gd name="connsiteY13" fmla="*/ 1237944 h 1237944"/>
                <a:gd name="connsiteX14" fmla="*/ 6350 w 3857691"/>
                <a:gd name="connsiteY14" fmla="*/ 1237944 h 1237944"/>
                <a:gd name="connsiteX15" fmla="*/ 0 w 3857691"/>
                <a:gd name="connsiteY15" fmla="*/ 1076019 h 1237944"/>
                <a:gd name="connsiteX16" fmla="*/ 2698750 w 3857691"/>
                <a:gd name="connsiteY16" fmla="*/ 269569 h 1237944"/>
                <a:gd name="connsiteX17" fmla="*/ 3289300 w 3857691"/>
                <a:gd name="connsiteY17" fmla="*/ 104469 h 1237944"/>
                <a:gd name="connsiteX18" fmla="*/ 3422650 w 3857691"/>
                <a:gd name="connsiteY18" fmla="*/ 110819 h 1237944"/>
                <a:gd name="connsiteX0" fmla="*/ 3422650 w 3797300"/>
                <a:gd name="connsiteY0" fmla="*/ 110819 h 1237944"/>
                <a:gd name="connsiteX1" fmla="*/ 3505200 w 3797300"/>
                <a:gd name="connsiteY1" fmla="*/ 50494 h 1237944"/>
                <a:gd name="connsiteX2" fmla="*/ 3632200 w 3797300"/>
                <a:gd name="connsiteY2" fmla="*/ 6044 h 1237944"/>
                <a:gd name="connsiteX3" fmla="*/ 3711575 w 3797300"/>
                <a:gd name="connsiteY3" fmla="*/ 75894 h 1237944"/>
                <a:gd name="connsiteX4" fmla="*/ 3797300 w 3797300"/>
                <a:gd name="connsiteY4" fmla="*/ 75894 h 1237944"/>
                <a:gd name="connsiteX5" fmla="*/ 3159125 w 3797300"/>
                <a:gd name="connsiteY5" fmla="*/ 396569 h 1237944"/>
                <a:gd name="connsiteX6" fmla="*/ 2581275 w 3797300"/>
                <a:gd name="connsiteY6" fmla="*/ 583894 h 1237944"/>
                <a:gd name="connsiteX7" fmla="*/ 2181225 w 3797300"/>
                <a:gd name="connsiteY7" fmla="*/ 726769 h 1237944"/>
                <a:gd name="connsiteX8" fmla="*/ 1638300 w 3797300"/>
                <a:gd name="connsiteY8" fmla="*/ 920444 h 1237944"/>
                <a:gd name="connsiteX9" fmla="*/ 1212850 w 3797300"/>
                <a:gd name="connsiteY9" fmla="*/ 1044269 h 1237944"/>
                <a:gd name="connsiteX10" fmla="*/ 749300 w 3797300"/>
                <a:gd name="connsiteY10" fmla="*/ 1133169 h 1237944"/>
                <a:gd name="connsiteX11" fmla="*/ 304800 w 3797300"/>
                <a:gd name="connsiteY11" fmla="*/ 1203019 h 1237944"/>
                <a:gd name="connsiteX12" fmla="*/ 44450 w 3797300"/>
                <a:gd name="connsiteY12" fmla="*/ 1237944 h 1237944"/>
                <a:gd name="connsiteX13" fmla="*/ 6350 w 3797300"/>
                <a:gd name="connsiteY13" fmla="*/ 1237944 h 1237944"/>
                <a:gd name="connsiteX14" fmla="*/ 0 w 3797300"/>
                <a:gd name="connsiteY14" fmla="*/ 1076019 h 1237944"/>
                <a:gd name="connsiteX15" fmla="*/ 2698750 w 3797300"/>
                <a:gd name="connsiteY15" fmla="*/ 269569 h 1237944"/>
                <a:gd name="connsiteX16" fmla="*/ 3289300 w 3797300"/>
                <a:gd name="connsiteY16" fmla="*/ 104469 h 1237944"/>
                <a:gd name="connsiteX17" fmla="*/ 3422650 w 3797300"/>
                <a:gd name="connsiteY17" fmla="*/ 110819 h 1237944"/>
                <a:gd name="connsiteX0" fmla="*/ 3422650 w 3785394"/>
                <a:gd name="connsiteY0" fmla="*/ 110819 h 1237944"/>
                <a:gd name="connsiteX1" fmla="*/ 3505200 w 3785394"/>
                <a:gd name="connsiteY1" fmla="*/ 50494 h 1237944"/>
                <a:gd name="connsiteX2" fmla="*/ 3632200 w 3785394"/>
                <a:gd name="connsiteY2" fmla="*/ 6044 h 1237944"/>
                <a:gd name="connsiteX3" fmla="*/ 3711575 w 3785394"/>
                <a:gd name="connsiteY3" fmla="*/ 75894 h 1237944"/>
                <a:gd name="connsiteX4" fmla="*/ 3785394 w 3785394"/>
                <a:gd name="connsiteY4" fmla="*/ 90181 h 1237944"/>
                <a:gd name="connsiteX5" fmla="*/ 3159125 w 3785394"/>
                <a:gd name="connsiteY5" fmla="*/ 396569 h 1237944"/>
                <a:gd name="connsiteX6" fmla="*/ 2581275 w 3785394"/>
                <a:gd name="connsiteY6" fmla="*/ 583894 h 1237944"/>
                <a:gd name="connsiteX7" fmla="*/ 2181225 w 3785394"/>
                <a:gd name="connsiteY7" fmla="*/ 726769 h 1237944"/>
                <a:gd name="connsiteX8" fmla="*/ 1638300 w 3785394"/>
                <a:gd name="connsiteY8" fmla="*/ 920444 h 1237944"/>
                <a:gd name="connsiteX9" fmla="*/ 1212850 w 3785394"/>
                <a:gd name="connsiteY9" fmla="*/ 1044269 h 1237944"/>
                <a:gd name="connsiteX10" fmla="*/ 749300 w 3785394"/>
                <a:gd name="connsiteY10" fmla="*/ 1133169 h 1237944"/>
                <a:gd name="connsiteX11" fmla="*/ 304800 w 3785394"/>
                <a:gd name="connsiteY11" fmla="*/ 1203019 h 1237944"/>
                <a:gd name="connsiteX12" fmla="*/ 44450 w 3785394"/>
                <a:gd name="connsiteY12" fmla="*/ 1237944 h 1237944"/>
                <a:gd name="connsiteX13" fmla="*/ 6350 w 3785394"/>
                <a:gd name="connsiteY13" fmla="*/ 1237944 h 1237944"/>
                <a:gd name="connsiteX14" fmla="*/ 0 w 3785394"/>
                <a:gd name="connsiteY14" fmla="*/ 1076019 h 1237944"/>
                <a:gd name="connsiteX15" fmla="*/ 2698750 w 3785394"/>
                <a:gd name="connsiteY15" fmla="*/ 269569 h 1237944"/>
                <a:gd name="connsiteX16" fmla="*/ 3289300 w 3785394"/>
                <a:gd name="connsiteY16" fmla="*/ 104469 h 1237944"/>
                <a:gd name="connsiteX17" fmla="*/ 3422650 w 3785394"/>
                <a:gd name="connsiteY17" fmla="*/ 110819 h 123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85394" h="1237944">
                  <a:moveTo>
                    <a:pt x="3422650" y="110819"/>
                  </a:moveTo>
                  <a:cubicBezTo>
                    <a:pt x="3458633" y="101823"/>
                    <a:pt x="3470275" y="67957"/>
                    <a:pt x="3505200" y="50494"/>
                  </a:cubicBezTo>
                  <a:cubicBezTo>
                    <a:pt x="3540125" y="33032"/>
                    <a:pt x="3605742" y="-17239"/>
                    <a:pt x="3632200" y="6044"/>
                  </a:cubicBezTo>
                  <a:cubicBezTo>
                    <a:pt x="3658658" y="29327"/>
                    <a:pt x="3686043" y="61871"/>
                    <a:pt x="3711575" y="75894"/>
                  </a:cubicBezTo>
                  <a:cubicBezTo>
                    <a:pt x="3737107" y="89917"/>
                    <a:pt x="3768461" y="88594"/>
                    <a:pt x="3785394" y="90181"/>
                  </a:cubicBezTo>
                  <a:cubicBezTo>
                    <a:pt x="3693319" y="143627"/>
                    <a:pt x="3359812" y="314283"/>
                    <a:pt x="3159125" y="396569"/>
                  </a:cubicBezTo>
                  <a:cubicBezTo>
                    <a:pt x="2958438" y="478855"/>
                    <a:pt x="2744258" y="528861"/>
                    <a:pt x="2581275" y="583894"/>
                  </a:cubicBezTo>
                  <a:cubicBezTo>
                    <a:pt x="2418292" y="638927"/>
                    <a:pt x="2314575" y="679144"/>
                    <a:pt x="2181225" y="726769"/>
                  </a:cubicBezTo>
                  <a:cubicBezTo>
                    <a:pt x="2024063" y="782861"/>
                    <a:pt x="1799696" y="867527"/>
                    <a:pt x="1638300" y="920444"/>
                  </a:cubicBezTo>
                  <a:cubicBezTo>
                    <a:pt x="1476904" y="973361"/>
                    <a:pt x="1361016" y="1008815"/>
                    <a:pt x="1212850" y="1044269"/>
                  </a:cubicBezTo>
                  <a:cubicBezTo>
                    <a:pt x="1064684" y="1079723"/>
                    <a:pt x="900642" y="1106711"/>
                    <a:pt x="749300" y="1133169"/>
                  </a:cubicBezTo>
                  <a:cubicBezTo>
                    <a:pt x="597958" y="1159627"/>
                    <a:pt x="452967" y="1179736"/>
                    <a:pt x="304800" y="1203019"/>
                  </a:cubicBezTo>
                  <a:cubicBezTo>
                    <a:pt x="187325" y="1220481"/>
                    <a:pt x="129117" y="1225244"/>
                    <a:pt x="44450" y="1237944"/>
                  </a:cubicBezTo>
                  <a:lnTo>
                    <a:pt x="6350" y="1237944"/>
                  </a:lnTo>
                  <a:lnTo>
                    <a:pt x="0" y="1076019"/>
                  </a:lnTo>
                  <a:lnTo>
                    <a:pt x="2698750" y="269569"/>
                  </a:lnTo>
                  <a:lnTo>
                    <a:pt x="3289300" y="104469"/>
                  </a:lnTo>
                  <a:lnTo>
                    <a:pt x="3422650" y="110819"/>
                  </a:lnTo>
                  <a:close/>
                </a:path>
              </a:pathLst>
            </a:custGeom>
            <a:solidFill>
              <a:srgbClr val="B5DFC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4" name="Freeform: Shape 2053">
              <a:extLst>
                <a:ext uri="{FF2B5EF4-FFF2-40B4-BE49-F238E27FC236}">
                  <a16:creationId xmlns:a16="http://schemas.microsoft.com/office/drawing/2014/main" id="{F63E2A4C-95DC-4842-A6E1-13C246B4D109}"/>
                </a:ext>
              </a:extLst>
            </p:cNvPr>
            <p:cNvSpPr/>
            <p:nvPr/>
          </p:nvSpPr>
          <p:spPr>
            <a:xfrm>
              <a:off x="775607" y="3347357"/>
              <a:ext cx="3423557" cy="1006928"/>
            </a:xfrm>
            <a:custGeom>
              <a:avLst/>
              <a:gdLst>
                <a:gd name="connsiteX0" fmla="*/ 3363686 w 3423557"/>
                <a:gd name="connsiteY0" fmla="*/ 0 h 1025979"/>
                <a:gd name="connsiteX1" fmla="*/ 3423557 w 3423557"/>
                <a:gd name="connsiteY1" fmla="*/ 27214 h 1025979"/>
                <a:gd name="connsiteX2" fmla="*/ 3034393 w 3423557"/>
                <a:gd name="connsiteY2" fmla="*/ 195943 h 1025979"/>
                <a:gd name="connsiteX3" fmla="*/ 2699657 w 3423557"/>
                <a:gd name="connsiteY3" fmla="*/ 310243 h 1025979"/>
                <a:gd name="connsiteX4" fmla="*/ 2400300 w 3423557"/>
                <a:gd name="connsiteY4" fmla="*/ 402772 h 1025979"/>
                <a:gd name="connsiteX5" fmla="*/ 2155372 w 3423557"/>
                <a:gd name="connsiteY5" fmla="*/ 484414 h 1025979"/>
                <a:gd name="connsiteX6" fmla="*/ 1902279 w 3423557"/>
                <a:gd name="connsiteY6" fmla="*/ 593272 h 1025979"/>
                <a:gd name="connsiteX7" fmla="*/ 1548493 w 3423557"/>
                <a:gd name="connsiteY7" fmla="*/ 713014 h 1025979"/>
                <a:gd name="connsiteX8" fmla="*/ 1156607 w 3423557"/>
                <a:gd name="connsiteY8" fmla="*/ 821872 h 1025979"/>
                <a:gd name="connsiteX9" fmla="*/ 628650 w 3423557"/>
                <a:gd name="connsiteY9" fmla="*/ 925286 h 1025979"/>
                <a:gd name="connsiteX10" fmla="*/ 217714 w 3423557"/>
                <a:gd name="connsiteY10" fmla="*/ 985157 h 1025979"/>
                <a:gd name="connsiteX11" fmla="*/ 8164 w 3423557"/>
                <a:gd name="connsiteY11" fmla="*/ 1025979 h 1025979"/>
                <a:gd name="connsiteX12" fmla="*/ 0 w 3423557"/>
                <a:gd name="connsiteY12" fmla="*/ 911679 h 1025979"/>
                <a:gd name="connsiteX13" fmla="*/ 849086 w 3423557"/>
                <a:gd name="connsiteY13" fmla="*/ 772886 h 1025979"/>
                <a:gd name="connsiteX14" fmla="*/ 1632857 w 3423557"/>
                <a:gd name="connsiteY14" fmla="*/ 563336 h 1025979"/>
                <a:gd name="connsiteX15" fmla="*/ 2430236 w 3423557"/>
                <a:gd name="connsiteY15" fmla="*/ 253093 h 1025979"/>
                <a:gd name="connsiteX16" fmla="*/ 3080657 w 3423557"/>
                <a:gd name="connsiteY16" fmla="*/ 54429 h 1025979"/>
                <a:gd name="connsiteX17" fmla="*/ 3363686 w 3423557"/>
                <a:gd name="connsiteY17" fmla="*/ 0 h 1025979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5157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702038 w 3423557"/>
                <a:gd name="connsiteY3" fmla="*/ 324530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489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489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9489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7444 w 3423557"/>
                <a:gd name="connsiteY4" fmla="*/ 388485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56607 w 3423557"/>
                <a:gd name="connsiteY8" fmla="*/ 807585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66132 w 3423557"/>
                <a:gd name="connsiteY8" fmla="*/ 819491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8226 w 3423557"/>
                <a:gd name="connsiteY3" fmla="*/ 307862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66132 w 3423557"/>
                <a:gd name="connsiteY8" fmla="*/ 819491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85370 w 3423557"/>
                <a:gd name="connsiteY3" fmla="*/ 315006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66132 w 3423557"/>
                <a:gd name="connsiteY8" fmla="*/ 819491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04660 w 3423557"/>
                <a:gd name="connsiteY6" fmla="*/ 586129 h 1006928"/>
                <a:gd name="connsiteX7" fmla="*/ 1543730 w 3423557"/>
                <a:gd name="connsiteY7" fmla="*/ 701108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04660 w 3423557"/>
                <a:gd name="connsiteY6" fmla="*/ 586129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16567 w 3423557"/>
                <a:gd name="connsiteY6" fmla="*/ 598035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11805 w 3423557"/>
                <a:gd name="connsiteY6" fmla="*/ 588510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11805 w 3423557"/>
                <a:gd name="connsiteY6" fmla="*/ 588510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20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23557" h="1006928">
                  <a:moveTo>
                    <a:pt x="3363686" y="0"/>
                  </a:moveTo>
                  <a:lnTo>
                    <a:pt x="3423557" y="27214"/>
                  </a:lnTo>
                  <a:cubicBezTo>
                    <a:pt x="3368675" y="59871"/>
                    <a:pt x="3159805" y="140834"/>
                    <a:pt x="3036774" y="188799"/>
                  </a:cubicBezTo>
                  <a:cubicBezTo>
                    <a:pt x="2913743" y="236764"/>
                    <a:pt x="2789862" y="280534"/>
                    <a:pt x="2685370" y="315006"/>
                  </a:cubicBezTo>
                  <a:cubicBezTo>
                    <a:pt x="2580878" y="349478"/>
                    <a:pt x="2497761" y="366601"/>
                    <a:pt x="2409825" y="395629"/>
                  </a:cubicBezTo>
                  <a:cubicBezTo>
                    <a:pt x="2321889" y="424657"/>
                    <a:pt x="2240756" y="457029"/>
                    <a:pt x="2157753" y="489176"/>
                  </a:cubicBezTo>
                  <a:cubicBezTo>
                    <a:pt x="2074750" y="521323"/>
                    <a:pt x="2012555" y="551601"/>
                    <a:pt x="1911805" y="588510"/>
                  </a:cubicBezTo>
                  <a:cubicBezTo>
                    <a:pt x="1811055" y="625419"/>
                    <a:pt x="1677534" y="672136"/>
                    <a:pt x="1553255" y="710633"/>
                  </a:cubicBezTo>
                  <a:cubicBezTo>
                    <a:pt x="1428976" y="749130"/>
                    <a:pt x="1320233" y="783716"/>
                    <a:pt x="1166132" y="819491"/>
                  </a:cubicBezTo>
                  <a:cubicBezTo>
                    <a:pt x="1012031" y="855267"/>
                    <a:pt x="786720" y="897278"/>
                    <a:pt x="628650" y="925286"/>
                  </a:cubicBezTo>
                  <a:cubicBezTo>
                    <a:pt x="470580" y="953294"/>
                    <a:pt x="354693" y="966788"/>
                    <a:pt x="217714" y="987539"/>
                  </a:cubicBezTo>
                  <a:lnTo>
                    <a:pt x="1020" y="1006928"/>
                  </a:lnTo>
                  <a:lnTo>
                    <a:pt x="0" y="911679"/>
                  </a:lnTo>
                  <a:lnTo>
                    <a:pt x="849086" y="772886"/>
                  </a:lnTo>
                  <a:lnTo>
                    <a:pt x="1632857" y="563336"/>
                  </a:lnTo>
                  <a:lnTo>
                    <a:pt x="2430236" y="253093"/>
                  </a:lnTo>
                  <a:lnTo>
                    <a:pt x="3080657" y="54429"/>
                  </a:lnTo>
                  <a:lnTo>
                    <a:pt x="3363686" y="0"/>
                  </a:lnTo>
                  <a:close/>
                </a:path>
              </a:pathLst>
            </a:custGeom>
            <a:solidFill>
              <a:srgbClr val="59C3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3" name="Freeform: Shape 2052">
              <a:extLst>
                <a:ext uri="{FF2B5EF4-FFF2-40B4-BE49-F238E27FC236}">
                  <a16:creationId xmlns:a16="http://schemas.microsoft.com/office/drawing/2014/main" id="{B9B11F09-5287-4C44-8143-B21FF8ABAD0C}"/>
                </a:ext>
              </a:extLst>
            </p:cNvPr>
            <p:cNvSpPr/>
            <p:nvPr/>
          </p:nvSpPr>
          <p:spPr>
            <a:xfrm>
              <a:off x="783091" y="3248452"/>
              <a:ext cx="3358566" cy="1053106"/>
            </a:xfrm>
            <a:custGeom>
              <a:avLst/>
              <a:gdLst>
                <a:gd name="connsiteX0" fmla="*/ 3151414 w 3369128"/>
                <a:gd name="connsiteY0" fmla="*/ 10886 h 1042307"/>
                <a:gd name="connsiteX1" fmla="*/ 3252107 w 3369128"/>
                <a:gd name="connsiteY1" fmla="*/ 0 h 1042307"/>
                <a:gd name="connsiteX2" fmla="*/ 3306535 w 3369128"/>
                <a:gd name="connsiteY2" fmla="*/ 48986 h 1042307"/>
                <a:gd name="connsiteX3" fmla="*/ 3336471 w 3369128"/>
                <a:gd name="connsiteY3" fmla="*/ 81643 h 1042307"/>
                <a:gd name="connsiteX4" fmla="*/ 3369128 w 3369128"/>
                <a:gd name="connsiteY4" fmla="*/ 114300 h 1042307"/>
                <a:gd name="connsiteX5" fmla="*/ 3135085 w 3369128"/>
                <a:gd name="connsiteY5" fmla="*/ 212272 h 1042307"/>
                <a:gd name="connsiteX6" fmla="*/ 2786742 w 3369128"/>
                <a:gd name="connsiteY6" fmla="*/ 351064 h 1042307"/>
                <a:gd name="connsiteX7" fmla="*/ 2394857 w 3369128"/>
                <a:gd name="connsiteY7" fmla="*/ 459922 h 1042307"/>
                <a:gd name="connsiteX8" fmla="*/ 2177142 w 3369128"/>
                <a:gd name="connsiteY8" fmla="*/ 549729 h 1042307"/>
                <a:gd name="connsiteX9" fmla="*/ 1891392 w 3369128"/>
                <a:gd name="connsiteY9" fmla="*/ 644979 h 1042307"/>
                <a:gd name="connsiteX10" fmla="*/ 1581150 w 3369128"/>
                <a:gd name="connsiteY10" fmla="*/ 753836 h 1042307"/>
                <a:gd name="connsiteX11" fmla="*/ 1145721 w 3369128"/>
                <a:gd name="connsiteY11" fmla="*/ 862693 h 1042307"/>
                <a:gd name="connsiteX12" fmla="*/ 644978 w 3369128"/>
                <a:gd name="connsiteY12" fmla="*/ 966107 h 1042307"/>
                <a:gd name="connsiteX13" fmla="*/ 231321 w 3369128"/>
                <a:gd name="connsiteY13" fmla="*/ 1020536 h 1042307"/>
                <a:gd name="connsiteX14" fmla="*/ 0 w 3369128"/>
                <a:gd name="connsiteY14" fmla="*/ 1042307 h 1042307"/>
                <a:gd name="connsiteX15" fmla="*/ 10885 w 3369128"/>
                <a:gd name="connsiteY15" fmla="*/ 857250 h 1042307"/>
                <a:gd name="connsiteX16" fmla="*/ 615042 w 3369128"/>
                <a:gd name="connsiteY16" fmla="*/ 770164 h 1042307"/>
                <a:gd name="connsiteX17" fmla="*/ 1510392 w 3369128"/>
                <a:gd name="connsiteY17" fmla="*/ 579664 h 1042307"/>
                <a:gd name="connsiteX18" fmla="*/ 2367642 w 3369128"/>
                <a:gd name="connsiteY18" fmla="*/ 239486 h 1042307"/>
                <a:gd name="connsiteX19" fmla="*/ 2871107 w 3369128"/>
                <a:gd name="connsiteY19" fmla="*/ 97972 h 1042307"/>
                <a:gd name="connsiteX20" fmla="*/ 3151414 w 3369128"/>
                <a:gd name="connsiteY20" fmla="*/ 10886 h 1042307"/>
                <a:gd name="connsiteX0" fmla="*/ 3151414 w 3369128"/>
                <a:gd name="connsiteY0" fmla="*/ 14541 h 1045962"/>
                <a:gd name="connsiteX1" fmla="*/ 3252107 w 3369128"/>
                <a:gd name="connsiteY1" fmla="*/ 3655 h 1045962"/>
                <a:gd name="connsiteX2" fmla="*/ 3306535 w 3369128"/>
                <a:gd name="connsiteY2" fmla="*/ 52641 h 1045962"/>
                <a:gd name="connsiteX3" fmla="*/ 3336471 w 3369128"/>
                <a:gd name="connsiteY3" fmla="*/ 85298 h 1045962"/>
                <a:gd name="connsiteX4" fmla="*/ 3369128 w 3369128"/>
                <a:gd name="connsiteY4" fmla="*/ 117955 h 1045962"/>
                <a:gd name="connsiteX5" fmla="*/ 3135085 w 3369128"/>
                <a:gd name="connsiteY5" fmla="*/ 215927 h 1045962"/>
                <a:gd name="connsiteX6" fmla="*/ 2786742 w 3369128"/>
                <a:gd name="connsiteY6" fmla="*/ 354719 h 1045962"/>
                <a:gd name="connsiteX7" fmla="*/ 2394857 w 3369128"/>
                <a:gd name="connsiteY7" fmla="*/ 463577 h 1045962"/>
                <a:gd name="connsiteX8" fmla="*/ 2177142 w 3369128"/>
                <a:gd name="connsiteY8" fmla="*/ 553384 h 1045962"/>
                <a:gd name="connsiteX9" fmla="*/ 1891392 w 3369128"/>
                <a:gd name="connsiteY9" fmla="*/ 648634 h 1045962"/>
                <a:gd name="connsiteX10" fmla="*/ 1581150 w 3369128"/>
                <a:gd name="connsiteY10" fmla="*/ 757491 h 1045962"/>
                <a:gd name="connsiteX11" fmla="*/ 1145721 w 3369128"/>
                <a:gd name="connsiteY11" fmla="*/ 866348 h 1045962"/>
                <a:gd name="connsiteX12" fmla="*/ 644978 w 3369128"/>
                <a:gd name="connsiteY12" fmla="*/ 969762 h 1045962"/>
                <a:gd name="connsiteX13" fmla="*/ 231321 w 3369128"/>
                <a:gd name="connsiteY13" fmla="*/ 1024191 h 1045962"/>
                <a:gd name="connsiteX14" fmla="*/ 0 w 3369128"/>
                <a:gd name="connsiteY14" fmla="*/ 1045962 h 1045962"/>
                <a:gd name="connsiteX15" fmla="*/ 10885 w 3369128"/>
                <a:gd name="connsiteY15" fmla="*/ 860905 h 1045962"/>
                <a:gd name="connsiteX16" fmla="*/ 615042 w 3369128"/>
                <a:gd name="connsiteY16" fmla="*/ 773819 h 1045962"/>
                <a:gd name="connsiteX17" fmla="*/ 1510392 w 3369128"/>
                <a:gd name="connsiteY17" fmla="*/ 583319 h 1045962"/>
                <a:gd name="connsiteX18" fmla="*/ 2367642 w 3369128"/>
                <a:gd name="connsiteY18" fmla="*/ 243141 h 1045962"/>
                <a:gd name="connsiteX19" fmla="*/ 2871107 w 3369128"/>
                <a:gd name="connsiteY19" fmla="*/ 101627 h 1045962"/>
                <a:gd name="connsiteX20" fmla="*/ 3151414 w 3369128"/>
                <a:gd name="connsiteY20" fmla="*/ 14541 h 1045962"/>
                <a:gd name="connsiteX0" fmla="*/ 3151414 w 3369128"/>
                <a:gd name="connsiteY0" fmla="*/ 14541 h 1045962"/>
                <a:gd name="connsiteX1" fmla="*/ 3252107 w 3369128"/>
                <a:gd name="connsiteY1" fmla="*/ 3655 h 1045962"/>
                <a:gd name="connsiteX2" fmla="*/ 3306535 w 3369128"/>
                <a:gd name="connsiteY2" fmla="*/ 52641 h 1045962"/>
                <a:gd name="connsiteX3" fmla="*/ 3336471 w 3369128"/>
                <a:gd name="connsiteY3" fmla="*/ 85298 h 1045962"/>
                <a:gd name="connsiteX4" fmla="*/ 3369128 w 3369128"/>
                <a:gd name="connsiteY4" fmla="*/ 117955 h 1045962"/>
                <a:gd name="connsiteX5" fmla="*/ 3135085 w 3369128"/>
                <a:gd name="connsiteY5" fmla="*/ 215927 h 1045962"/>
                <a:gd name="connsiteX6" fmla="*/ 2786742 w 3369128"/>
                <a:gd name="connsiteY6" fmla="*/ 354719 h 1045962"/>
                <a:gd name="connsiteX7" fmla="*/ 2394857 w 3369128"/>
                <a:gd name="connsiteY7" fmla="*/ 463577 h 1045962"/>
                <a:gd name="connsiteX8" fmla="*/ 2177142 w 3369128"/>
                <a:gd name="connsiteY8" fmla="*/ 553384 h 1045962"/>
                <a:gd name="connsiteX9" fmla="*/ 1891392 w 3369128"/>
                <a:gd name="connsiteY9" fmla="*/ 648634 h 1045962"/>
                <a:gd name="connsiteX10" fmla="*/ 1581150 w 3369128"/>
                <a:gd name="connsiteY10" fmla="*/ 757491 h 1045962"/>
                <a:gd name="connsiteX11" fmla="*/ 1145721 w 3369128"/>
                <a:gd name="connsiteY11" fmla="*/ 866348 h 1045962"/>
                <a:gd name="connsiteX12" fmla="*/ 644978 w 3369128"/>
                <a:gd name="connsiteY12" fmla="*/ 969762 h 1045962"/>
                <a:gd name="connsiteX13" fmla="*/ 231321 w 3369128"/>
                <a:gd name="connsiteY13" fmla="*/ 1024191 h 1045962"/>
                <a:gd name="connsiteX14" fmla="*/ 0 w 3369128"/>
                <a:gd name="connsiteY14" fmla="*/ 1045962 h 1045962"/>
                <a:gd name="connsiteX15" fmla="*/ 10885 w 3369128"/>
                <a:gd name="connsiteY15" fmla="*/ 860905 h 1045962"/>
                <a:gd name="connsiteX16" fmla="*/ 615042 w 3369128"/>
                <a:gd name="connsiteY16" fmla="*/ 773819 h 1045962"/>
                <a:gd name="connsiteX17" fmla="*/ 1510392 w 3369128"/>
                <a:gd name="connsiteY17" fmla="*/ 583319 h 1045962"/>
                <a:gd name="connsiteX18" fmla="*/ 2367642 w 3369128"/>
                <a:gd name="connsiteY18" fmla="*/ 243141 h 1045962"/>
                <a:gd name="connsiteX19" fmla="*/ 2871107 w 3369128"/>
                <a:gd name="connsiteY19" fmla="*/ 101627 h 1045962"/>
                <a:gd name="connsiteX20" fmla="*/ 3151414 w 3369128"/>
                <a:gd name="connsiteY20" fmla="*/ 14541 h 1045962"/>
                <a:gd name="connsiteX0" fmla="*/ 3151414 w 3379694"/>
                <a:gd name="connsiteY0" fmla="*/ 14541 h 1045962"/>
                <a:gd name="connsiteX1" fmla="*/ 3252107 w 3379694"/>
                <a:gd name="connsiteY1" fmla="*/ 3655 h 1045962"/>
                <a:gd name="connsiteX2" fmla="*/ 3306535 w 3379694"/>
                <a:gd name="connsiteY2" fmla="*/ 52641 h 1045962"/>
                <a:gd name="connsiteX3" fmla="*/ 3336471 w 3379694"/>
                <a:gd name="connsiteY3" fmla="*/ 85298 h 1045962"/>
                <a:gd name="connsiteX4" fmla="*/ 3369128 w 3379694"/>
                <a:gd name="connsiteY4" fmla="*/ 117955 h 1045962"/>
                <a:gd name="connsiteX5" fmla="*/ 3135085 w 3379694"/>
                <a:gd name="connsiteY5" fmla="*/ 215927 h 1045962"/>
                <a:gd name="connsiteX6" fmla="*/ 2786742 w 3379694"/>
                <a:gd name="connsiteY6" fmla="*/ 354719 h 1045962"/>
                <a:gd name="connsiteX7" fmla="*/ 2394857 w 3379694"/>
                <a:gd name="connsiteY7" fmla="*/ 463577 h 1045962"/>
                <a:gd name="connsiteX8" fmla="*/ 2177142 w 3379694"/>
                <a:gd name="connsiteY8" fmla="*/ 553384 h 1045962"/>
                <a:gd name="connsiteX9" fmla="*/ 1891392 w 3379694"/>
                <a:gd name="connsiteY9" fmla="*/ 648634 h 1045962"/>
                <a:gd name="connsiteX10" fmla="*/ 1581150 w 3379694"/>
                <a:gd name="connsiteY10" fmla="*/ 757491 h 1045962"/>
                <a:gd name="connsiteX11" fmla="*/ 1145721 w 3379694"/>
                <a:gd name="connsiteY11" fmla="*/ 866348 h 1045962"/>
                <a:gd name="connsiteX12" fmla="*/ 644978 w 3379694"/>
                <a:gd name="connsiteY12" fmla="*/ 969762 h 1045962"/>
                <a:gd name="connsiteX13" fmla="*/ 231321 w 3379694"/>
                <a:gd name="connsiteY13" fmla="*/ 1024191 h 1045962"/>
                <a:gd name="connsiteX14" fmla="*/ 0 w 3379694"/>
                <a:gd name="connsiteY14" fmla="*/ 1045962 h 1045962"/>
                <a:gd name="connsiteX15" fmla="*/ 10885 w 3379694"/>
                <a:gd name="connsiteY15" fmla="*/ 860905 h 1045962"/>
                <a:gd name="connsiteX16" fmla="*/ 615042 w 3379694"/>
                <a:gd name="connsiteY16" fmla="*/ 773819 h 1045962"/>
                <a:gd name="connsiteX17" fmla="*/ 1510392 w 3379694"/>
                <a:gd name="connsiteY17" fmla="*/ 583319 h 1045962"/>
                <a:gd name="connsiteX18" fmla="*/ 2367642 w 3379694"/>
                <a:gd name="connsiteY18" fmla="*/ 243141 h 1045962"/>
                <a:gd name="connsiteX19" fmla="*/ 2871107 w 3379694"/>
                <a:gd name="connsiteY19" fmla="*/ 101627 h 1045962"/>
                <a:gd name="connsiteX20" fmla="*/ 3151414 w 3379694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6122 w 3363328"/>
                <a:gd name="connsiteY15" fmla="*/ 875193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86630 w 3358566"/>
                <a:gd name="connsiteY9" fmla="*/ 648634 h 1053106"/>
                <a:gd name="connsiteX10" fmla="*/ 1576388 w 3358566"/>
                <a:gd name="connsiteY10" fmla="*/ 757491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24191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86630 w 3358566"/>
                <a:gd name="connsiteY9" fmla="*/ 648634 h 1053106"/>
                <a:gd name="connsiteX10" fmla="*/ 1576388 w 3358566"/>
                <a:gd name="connsiteY10" fmla="*/ 757491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86630 w 3358566"/>
                <a:gd name="connsiteY9" fmla="*/ 648634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74836 w 3358566"/>
                <a:gd name="connsiteY6" fmla="*/ 330907 h 1053106"/>
                <a:gd name="connsiteX7" fmla="*/ 2390095 w 3358566"/>
                <a:gd name="connsiteY7" fmla="*/ 46357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74836 w 3358566"/>
                <a:gd name="connsiteY6" fmla="*/ 330907 h 1053106"/>
                <a:gd name="connsiteX7" fmla="*/ 2390095 w 3358566"/>
                <a:gd name="connsiteY7" fmla="*/ 44452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051742 w 3358566"/>
                <a:gd name="connsiteY5" fmla="*/ 225452 h 1053106"/>
                <a:gd name="connsiteX6" fmla="*/ 2774836 w 3358566"/>
                <a:gd name="connsiteY6" fmla="*/ 330907 h 1053106"/>
                <a:gd name="connsiteX7" fmla="*/ 2390095 w 3358566"/>
                <a:gd name="connsiteY7" fmla="*/ 44452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58566" h="1053106">
                  <a:moveTo>
                    <a:pt x="3146652" y="14541"/>
                  </a:moveTo>
                  <a:cubicBezTo>
                    <a:pt x="3210152" y="-1788"/>
                    <a:pt x="3221492" y="-2695"/>
                    <a:pt x="3247345" y="3655"/>
                  </a:cubicBezTo>
                  <a:cubicBezTo>
                    <a:pt x="3273198" y="10005"/>
                    <a:pt x="3291794" y="41755"/>
                    <a:pt x="3301773" y="52641"/>
                  </a:cubicBezTo>
                  <a:cubicBezTo>
                    <a:pt x="3311752" y="63527"/>
                    <a:pt x="3324452" y="76000"/>
                    <a:pt x="3331709" y="85298"/>
                  </a:cubicBezTo>
                  <a:cubicBezTo>
                    <a:pt x="3338966" y="94596"/>
                    <a:pt x="3378880" y="86659"/>
                    <a:pt x="3345316" y="108430"/>
                  </a:cubicBezTo>
                  <a:cubicBezTo>
                    <a:pt x="3273652" y="144262"/>
                    <a:pt x="3146822" y="188373"/>
                    <a:pt x="3051742" y="225452"/>
                  </a:cubicBezTo>
                  <a:cubicBezTo>
                    <a:pt x="2956662" y="262531"/>
                    <a:pt x="2885111" y="294394"/>
                    <a:pt x="2774836" y="330907"/>
                  </a:cubicBezTo>
                  <a:cubicBezTo>
                    <a:pt x="2664561" y="367420"/>
                    <a:pt x="2518342" y="406654"/>
                    <a:pt x="2390095" y="444527"/>
                  </a:cubicBezTo>
                  <a:cubicBezTo>
                    <a:pt x="2290480" y="476447"/>
                    <a:pt x="2259069" y="491188"/>
                    <a:pt x="2177142" y="522428"/>
                  </a:cubicBezTo>
                  <a:cubicBezTo>
                    <a:pt x="2095216" y="553668"/>
                    <a:pt x="1998662" y="594375"/>
                    <a:pt x="1898536" y="631965"/>
                  </a:cubicBezTo>
                  <a:cubicBezTo>
                    <a:pt x="1798410" y="669555"/>
                    <a:pt x="1702651" y="708902"/>
                    <a:pt x="1576388" y="747966"/>
                  </a:cubicBezTo>
                  <a:cubicBezTo>
                    <a:pt x="1450125" y="787030"/>
                    <a:pt x="1296988" y="829382"/>
                    <a:pt x="1140959" y="866348"/>
                  </a:cubicBezTo>
                  <a:cubicBezTo>
                    <a:pt x="984930" y="903314"/>
                    <a:pt x="792616" y="942264"/>
                    <a:pt x="640216" y="969762"/>
                  </a:cubicBezTo>
                  <a:cubicBezTo>
                    <a:pt x="487816" y="997260"/>
                    <a:pt x="364445" y="1010811"/>
                    <a:pt x="226559" y="1031335"/>
                  </a:cubicBezTo>
                  <a:lnTo>
                    <a:pt x="0" y="1053106"/>
                  </a:lnTo>
                  <a:cubicBezTo>
                    <a:pt x="453" y="993802"/>
                    <a:pt x="907" y="934497"/>
                    <a:pt x="1360" y="875193"/>
                  </a:cubicBezTo>
                  <a:lnTo>
                    <a:pt x="610280" y="773819"/>
                  </a:lnTo>
                  <a:lnTo>
                    <a:pt x="1505630" y="583319"/>
                  </a:lnTo>
                  <a:lnTo>
                    <a:pt x="2362880" y="243141"/>
                  </a:lnTo>
                  <a:lnTo>
                    <a:pt x="2866345" y="101627"/>
                  </a:lnTo>
                  <a:lnTo>
                    <a:pt x="3146652" y="14541"/>
                  </a:lnTo>
                  <a:close/>
                </a:path>
              </a:pathLst>
            </a:custGeom>
            <a:solidFill>
              <a:srgbClr val="77CBB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2" name="Freeform: Shape 2051">
              <a:extLst>
                <a:ext uri="{FF2B5EF4-FFF2-40B4-BE49-F238E27FC236}">
                  <a16:creationId xmlns:a16="http://schemas.microsoft.com/office/drawing/2014/main" id="{385DA867-ACEA-4AA5-857E-27E52C02DAC5}"/>
                </a:ext>
              </a:extLst>
            </p:cNvPr>
            <p:cNvSpPr/>
            <p:nvPr/>
          </p:nvSpPr>
          <p:spPr>
            <a:xfrm>
              <a:off x="777770" y="3244746"/>
              <a:ext cx="3225957" cy="907403"/>
            </a:xfrm>
            <a:custGeom>
              <a:avLst/>
              <a:gdLst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00155 w 3201688"/>
                <a:gd name="connsiteY10" fmla="*/ 821671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00155 w 3201688"/>
                <a:gd name="connsiteY10" fmla="*/ 821671 h 909248"/>
                <a:gd name="connsiteX11" fmla="*/ 193183 w 3201688"/>
                <a:gd name="connsiteY11" fmla="*/ 855157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00155 w 3201688"/>
                <a:gd name="connsiteY10" fmla="*/ 821671 h 909248"/>
                <a:gd name="connsiteX11" fmla="*/ 198334 w 3201688"/>
                <a:gd name="connsiteY11" fmla="*/ 880914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4223 w 3204378"/>
                <a:gd name="connsiteY0" fmla="*/ 43788 h 886067"/>
                <a:gd name="connsiteX1" fmla="*/ 2967406 w 3204378"/>
                <a:gd name="connsiteY1" fmla="*/ 36061 h 886067"/>
                <a:gd name="connsiteX2" fmla="*/ 3091044 w 3204378"/>
                <a:gd name="connsiteY2" fmla="*/ 2575 h 886067"/>
                <a:gd name="connsiteX3" fmla="*/ 3204378 w 3204378"/>
                <a:gd name="connsiteY3" fmla="*/ 0 h 886067"/>
                <a:gd name="connsiteX4" fmla="*/ 2928770 w 3204378"/>
                <a:gd name="connsiteY4" fmla="*/ 118486 h 886067"/>
                <a:gd name="connsiteX5" fmla="*/ 2550131 w 3204378"/>
                <a:gd name="connsiteY5" fmla="*/ 236971 h 886067"/>
                <a:gd name="connsiteX6" fmla="*/ 2130280 w 3204378"/>
                <a:gd name="connsiteY6" fmla="*/ 376063 h 886067"/>
                <a:gd name="connsiteX7" fmla="*/ 1808308 w 3204378"/>
                <a:gd name="connsiteY7" fmla="*/ 512579 h 886067"/>
                <a:gd name="connsiteX8" fmla="*/ 1522397 w 3204378"/>
                <a:gd name="connsiteY8" fmla="*/ 607883 h 886067"/>
                <a:gd name="connsiteX9" fmla="*/ 1164363 w 3204378"/>
                <a:gd name="connsiteY9" fmla="*/ 710913 h 886067"/>
                <a:gd name="connsiteX10" fmla="*/ 602845 w 3204378"/>
                <a:gd name="connsiteY10" fmla="*/ 821671 h 886067"/>
                <a:gd name="connsiteX11" fmla="*/ 201024 w 3204378"/>
                <a:gd name="connsiteY11" fmla="*/ 880914 h 886067"/>
                <a:gd name="connsiteX12" fmla="*/ 114 w 3204378"/>
                <a:gd name="connsiteY12" fmla="*/ 886067 h 886067"/>
                <a:gd name="connsiteX13" fmla="*/ 2690 w 3204378"/>
                <a:gd name="connsiteY13" fmla="*/ 731520 h 886067"/>
                <a:gd name="connsiteX14" fmla="*/ 2047855 w 3204378"/>
                <a:gd name="connsiteY14" fmla="*/ 170001 h 886067"/>
                <a:gd name="connsiteX15" fmla="*/ 2609374 w 3204378"/>
                <a:gd name="connsiteY15" fmla="*/ 82424 h 886067"/>
                <a:gd name="connsiteX16" fmla="*/ 2774223 w 3204378"/>
                <a:gd name="connsiteY16" fmla="*/ 43788 h 886067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12579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01024 w 3204378"/>
                <a:gd name="connsiteY11" fmla="*/ 880914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12579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1934 w 3204378"/>
                <a:gd name="connsiteY11" fmla="*/ 860308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12579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4510 w 3204378"/>
                <a:gd name="connsiteY11" fmla="*/ 873187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02276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4510 w 3204378"/>
                <a:gd name="connsiteY11" fmla="*/ 873187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02276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4510 w 3204378"/>
                <a:gd name="connsiteY11" fmla="*/ 873187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25957"/>
                <a:gd name="connsiteY0" fmla="*/ 59972 h 907403"/>
                <a:gd name="connsiteX1" fmla="*/ 2967406 w 3225957"/>
                <a:gd name="connsiteY1" fmla="*/ 52245 h 907403"/>
                <a:gd name="connsiteX2" fmla="*/ 3091044 w 3225957"/>
                <a:gd name="connsiteY2" fmla="*/ 18759 h 907403"/>
                <a:gd name="connsiteX3" fmla="*/ 3225957 w 3225957"/>
                <a:gd name="connsiteY3" fmla="*/ 0 h 907403"/>
                <a:gd name="connsiteX4" fmla="*/ 2928770 w 3225957"/>
                <a:gd name="connsiteY4" fmla="*/ 134670 h 907403"/>
                <a:gd name="connsiteX5" fmla="*/ 2550131 w 3225957"/>
                <a:gd name="connsiteY5" fmla="*/ 253155 h 907403"/>
                <a:gd name="connsiteX6" fmla="*/ 2130280 w 3225957"/>
                <a:gd name="connsiteY6" fmla="*/ 392247 h 907403"/>
                <a:gd name="connsiteX7" fmla="*/ 1808308 w 3225957"/>
                <a:gd name="connsiteY7" fmla="*/ 518460 h 907403"/>
                <a:gd name="connsiteX8" fmla="*/ 1522397 w 3225957"/>
                <a:gd name="connsiteY8" fmla="*/ 624067 h 907403"/>
                <a:gd name="connsiteX9" fmla="*/ 1164363 w 3225957"/>
                <a:gd name="connsiteY9" fmla="*/ 727097 h 907403"/>
                <a:gd name="connsiteX10" fmla="*/ 602845 w 3225957"/>
                <a:gd name="connsiteY10" fmla="*/ 837855 h 907403"/>
                <a:gd name="connsiteX11" fmla="*/ 234510 w 3225957"/>
                <a:gd name="connsiteY11" fmla="*/ 889371 h 907403"/>
                <a:gd name="connsiteX12" fmla="*/ 114 w 3225957"/>
                <a:gd name="connsiteY12" fmla="*/ 907403 h 907403"/>
                <a:gd name="connsiteX13" fmla="*/ 2690 w 3225957"/>
                <a:gd name="connsiteY13" fmla="*/ 747704 h 907403"/>
                <a:gd name="connsiteX14" fmla="*/ 2047855 w 3225957"/>
                <a:gd name="connsiteY14" fmla="*/ 186185 h 907403"/>
                <a:gd name="connsiteX15" fmla="*/ 2609374 w 3225957"/>
                <a:gd name="connsiteY15" fmla="*/ 98608 h 907403"/>
                <a:gd name="connsiteX16" fmla="*/ 2774223 w 3225957"/>
                <a:gd name="connsiteY16" fmla="*/ 59972 h 9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25957" h="907403">
                  <a:moveTo>
                    <a:pt x="2774223" y="59972"/>
                  </a:moveTo>
                  <a:cubicBezTo>
                    <a:pt x="2833895" y="52245"/>
                    <a:pt x="2914602" y="59114"/>
                    <a:pt x="2967406" y="52245"/>
                  </a:cubicBezTo>
                  <a:cubicBezTo>
                    <a:pt x="3020210" y="45376"/>
                    <a:pt x="3047952" y="27467"/>
                    <a:pt x="3091044" y="18759"/>
                  </a:cubicBezTo>
                  <a:cubicBezTo>
                    <a:pt x="3134136" y="10051"/>
                    <a:pt x="3180986" y="6253"/>
                    <a:pt x="3225957" y="0"/>
                  </a:cubicBezTo>
                  <a:cubicBezTo>
                    <a:pt x="3198482" y="21465"/>
                    <a:pt x="3041408" y="92477"/>
                    <a:pt x="2928770" y="134670"/>
                  </a:cubicBezTo>
                  <a:cubicBezTo>
                    <a:pt x="2816132" y="176863"/>
                    <a:pt x="2683213" y="210226"/>
                    <a:pt x="2550131" y="253155"/>
                  </a:cubicBezTo>
                  <a:cubicBezTo>
                    <a:pt x="2417049" y="296085"/>
                    <a:pt x="2253917" y="348030"/>
                    <a:pt x="2130280" y="392247"/>
                  </a:cubicBezTo>
                  <a:cubicBezTo>
                    <a:pt x="2006643" y="436464"/>
                    <a:pt x="1909622" y="479823"/>
                    <a:pt x="1808308" y="518460"/>
                  </a:cubicBezTo>
                  <a:cubicBezTo>
                    <a:pt x="1706994" y="557097"/>
                    <a:pt x="1629721" y="589294"/>
                    <a:pt x="1522397" y="624067"/>
                  </a:cubicBezTo>
                  <a:cubicBezTo>
                    <a:pt x="1415073" y="658840"/>
                    <a:pt x="1317622" y="691466"/>
                    <a:pt x="1164363" y="727097"/>
                  </a:cubicBezTo>
                  <a:cubicBezTo>
                    <a:pt x="1011104" y="762728"/>
                    <a:pt x="757820" y="810809"/>
                    <a:pt x="602845" y="837855"/>
                  </a:cubicBezTo>
                  <a:cubicBezTo>
                    <a:pt x="447870" y="864901"/>
                    <a:pt x="335824" y="879497"/>
                    <a:pt x="234510" y="889371"/>
                  </a:cubicBezTo>
                  <a:lnTo>
                    <a:pt x="114" y="907403"/>
                  </a:lnTo>
                  <a:cubicBezTo>
                    <a:pt x="-744" y="848160"/>
                    <a:pt x="3548" y="806947"/>
                    <a:pt x="2690" y="747704"/>
                  </a:cubicBezTo>
                  <a:lnTo>
                    <a:pt x="2047855" y="186185"/>
                  </a:lnTo>
                  <a:lnTo>
                    <a:pt x="2609374" y="98608"/>
                  </a:lnTo>
                  <a:lnTo>
                    <a:pt x="2774223" y="59972"/>
                  </a:lnTo>
                  <a:close/>
                </a:path>
              </a:pathLst>
            </a:custGeom>
            <a:solidFill>
              <a:srgbClr val="8FAAC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1" name="Freeform: Shape 2050">
              <a:extLst>
                <a:ext uri="{FF2B5EF4-FFF2-40B4-BE49-F238E27FC236}">
                  <a16:creationId xmlns:a16="http://schemas.microsoft.com/office/drawing/2014/main" id="{5C2D5B57-6368-49F2-94FE-E4C350FAB916}"/>
                </a:ext>
              </a:extLst>
            </p:cNvPr>
            <p:cNvSpPr/>
            <p:nvPr/>
          </p:nvSpPr>
          <p:spPr>
            <a:xfrm>
              <a:off x="781050" y="3286128"/>
              <a:ext cx="2888456" cy="742950"/>
            </a:xfrm>
            <a:custGeom>
              <a:avLst/>
              <a:gdLst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0 w 2888456"/>
                <a:gd name="connsiteY21" fmla="*/ 688181 h 688181"/>
                <a:gd name="connsiteX22" fmla="*/ 2381 w 2888456"/>
                <a:gd name="connsiteY22" fmla="*/ 438150 h 688181"/>
                <a:gd name="connsiteX23" fmla="*/ 876300 w 2888456"/>
                <a:gd name="connsiteY23" fmla="*/ 335756 h 688181"/>
                <a:gd name="connsiteX24" fmla="*/ 1359694 w 2888456"/>
                <a:gd name="connsiteY24" fmla="*/ 188119 h 688181"/>
                <a:gd name="connsiteX25" fmla="*/ 1585913 w 2888456"/>
                <a:gd name="connsiteY25" fmla="*/ 126206 h 688181"/>
                <a:gd name="connsiteX26" fmla="*/ 1795463 w 2888456"/>
                <a:gd name="connsiteY26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5850 w 2888456"/>
                <a:gd name="connsiteY18" fmla="*/ 547688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5850 w 2888456"/>
                <a:gd name="connsiteY18" fmla="*/ 547688 h 688181"/>
                <a:gd name="connsiteX19" fmla="*/ 700088 w 2888456"/>
                <a:gd name="connsiteY19" fmla="*/ 640556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90804"/>
                <a:gd name="connsiteX1" fmla="*/ 1874044 w 2888456"/>
                <a:gd name="connsiteY1" fmla="*/ 45244 h 690804"/>
                <a:gd name="connsiteX2" fmla="*/ 1926431 w 2888456"/>
                <a:gd name="connsiteY2" fmla="*/ 23813 h 690804"/>
                <a:gd name="connsiteX3" fmla="*/ 2000250 w 2888456"/>
                <a:gd name="connsiteY3" fmla="*/ 35719 h 690804"/>
                <a:gd name="connsiteX4" fmla="*/ 2047875 w 2888456"/>
                <a:gd name="connsiteY4" fmla="*/ 33338 h 690804"/>
                <a:gd name="connsiteX5" fmla="*/ 2128838 w 2888456"/>
                <a:gd name="connsiteY5" fmla="*/ 61913 h 690804"/>
                <a:gd name="connsiteX6" fmla="*/ 2152650 w 2888456"/>
                <a:gd name="connsiteY6" fmla="*/ 35719 h 690804"/>
                <a:gd name="connsiteX7" fmla="*/ 2378869 w 2888456"/>
                <a:gd name="connsiteY7" fmla="*/ 40481 h 690804"/>
                <a:gd name="connsiteX8" fmla="*/ 2431256 w 2888456"/>
                <a:gd name="connsiteY8" fmla="*/ 28575 h 690804"/>
                <a:gd name="connsiteX9" fmla="*/ 2509838 w 2888456"/>
                <a:gd name="connsiteY9" fmla="*/ 9525 h 690804"/>
                <a:gd name="connsiteX10" fmla="*/ 2547938 w 2888456"/>
                <a:gd name="connsiteY10" fmla="*/ 9525 h 690804"/>
                <a:gd name="connsiteX11" fmla="*/ 2667000 w 2888456"/>
                <a:gd name="connsiteY11" fmla="*/ 23813 h 690804"/>
                <a:gd name="connsiteX12" fmla="*/ 2793206 w 2888456"/>
                <a:gd name="connsiteY12" fmla="*/ 16669 h 690804"/>
                <a:gd name="connsiteX13" fmla="*/ 2888456 w 2888456"/>
                <a:gd name="connsiteY13" fmla="*/ 0 h 690804"/>
                <a:gd name="connsiteX14" fmla="*/ 2707481 w 2888456"/>
                <a:gd name="connsiteY14" fmla="*/ 52388 h 690804"/>
                <a:gd name="connsiteX15" fmla="*/ 2493169 w 2888456"/>
                <a:gd name="connsiteY15" fmla="*/ 126206 h 690804"/>
                <a:gd name="connsiteX16" fmla="*/ 2143125 w 2888456"/>
                <a:gd name="connsiteY16" fmla="*/ 233363 h 690804"/>
                <a:gd name="connsiteX17" fmla="*/ 1595438 w 2888456"/>
                <a:gd name="connsiteY17" fmla="*/ 409575 h 690804"/>
                <a:gd name="connsiteX18" fmla="*/ 1085850 w 2888456"/>
                <a:gd name="connsiteY18" fmla="*/ 547688 h 690804"/>
                <a:gd name="connsiteX19" fmla="*/ 700088 w 2888456"/>
                <a:gd name="connsiteY19" fmla="*/ 640556 h 690804"/>
                <a:gd name="connsiteX20" fmla="*/ 311944 w 2888456"/>
                <a:gd name="connsiteY20" fmla="*/ 688181 h 690804"/>
                <a:gd name="connsiteX21" fmla="*/ 33338 w 2888456"/>
                <a:gd name="connsiteY21" fmla="*/ 688181 h 690804"/>
                <a:gd name="connsiteX22" fmla="*/ 0 w 2888456"/>
                <a:gd name="connsiteY22" fmla="*/ 688181 h 690804"/>
                <a:gd name="connsiteX23" fmla="*/ 2381 w 2888456"/>
                <a:gd name="connsiteY23" fmla="*/ 438150 h 690804"/>
                <a:gd name="connsiteX24" fmla="*/ 876300 w 2888456"/>
                <a:gd name="connsiteY24" fmla="*/ 335756 h 690804"/>
                <a:gd name="connsiteX25" fmla="*/ 1359694 w 2888456"/>
                <a:gd name="connsiteY25" fmla="*/ 188119 h 690804"/>
                <a:gd name="connsiteX26" fmla="*/ 1585913 w 2888456"/>
                <a:gd name="connsiteY26" fmla="*/ 126206 h 690804"/>
                <a:gd name="connsiteX27" fmla="*/ 1795463 w 2888456"/>
                <a:gd name="connsiteY27" fmla="*/ 52388 h 690804"/>
                <a:gd name="connsiteX0" fmla="*/ 1795463 w 2888456"/>
                <a:gd name="connsiteY0" fmla="*/ 52388 h 714375"/>
                <a:gd name="connsiteX1" fmla="*/ 1874044 w 2888456"/>
                <a:gd name="connsiteY1" fmla="*/ 45244 h 714375"/>
                <a:gd name="connsiteX2" fmla="*/ 1926431 w 2888456"/>
                <a:gd name="connsiteY2" fmla="*/ 23813 h 714375"/>
                <a:gd name="connsiteX3" fmla="*/ 2000250 w 2888456"/>
                <a:gd name="connsiteY3" fmla="*/ 35719 h 714375"/>
                <a:gd name="connsiteX4" fmla="*/ 2047875 w 2888456"/>
                <a:gd name="connsiteY4" fmla="*/ 33338 h 714375"/>
                <a:gd name="connsiteX5" fmla="*/ 2128838 w 2888456"/>
                <a:gd name="connsiteY5" fmla="*/ 61913 h 714375"/>
                <a:gd name="connsiteX6" fmla="*/ 2152650 w 2888456"/>
                <a:gd name="connsiteY6" fmla="*/ 35719 h 714375"/>
                <a:gd name="connsiteX7" fmla="*/ 2378869 w 2888456"/>
                <a:gd name="connsiteY7" fmla="*/ 40481 h 714375"/>
                <a:gd name="connsiteX8" fmla="*/ 2431256 w 2888456"/>
                <a:gd name="connsiteY8" fmla="*/ 28575 h 714375"/>
                <a:gd name="connsiteX9" fmla="*/ 2509838 w 2888456"/>
                <a:gd name="connsiteY9" fmla="*/ 9525 h 714375"/>
                <a:gd name="connsiteX10" fmla="*/ 2547938 w 2888456"/>
                <a:gd name="connsiteY10" fmla="*/ 9525 h 714375"/>
                <a:gd name="connsiteX11" fmla="*/ 2667000 w 2888456"/>
                <a:gd name="connsiteY11" fmla="*/ 23813 h 714375"/>
                <a:gd name="connsiteX12" fmla="*/ 2793206 w 2888456"/>
                <a:gd name="connsiteY12" fmla="*/ 16669 h 714375"/>
                <a:gd name="connsiteX13" fmla="*/ 2888456 w 2888456"/>
                <a:gd name="connsiteY13" fmla="*/ 0 h 714375"/>
                <a:gd name="connsiteX14" fmla="*/ 2707481 w 2888456"/>
                <a:gd name="connsiteY14" fmla="*/ 52388 h 714375"/>
                <a:gd name="connsiteX15" fmla="*/ 2493169 w 2888456"/>
                <a:gd name="connsiteY15" fmla="*/ 126206 h 714375"/>
                <a:gd name="connsiteX16" fmla="*/ 2143125 w 2888456"/>
                <a:gd name="connsiteY16" fmla="*/ 233363 h 714375"/>
                <a:gd name="connsiteX17" fmla="*/ 1595438 w 2888456"/>
                <a:gd name="connsiteY17" fmla="*/ 409575 h 714375"/>
                <a:gd name="connsiteX18" fmla="*/ 1085850 w 2888456"/>
                <a:gd name="connsiteY18" fmla="*/ 547688 h 714375"/>
                <a:gd name="connsiteX19" fmla="*/ 700088 w 2888456"/>
                <a:gd name="connsiteY19" fmla="*/ 640556 h 714375"/>
                <a:gd name="connsiteX20" fmla="*/ 311944 w 2888456"/>
                <a:gd name="connsiteY20" fmla="*/ 688181 h 714375"/>
                <a:gd name="connsiteX21" fmla="*/ 33338 w 2888456"/>
                <a:gd name="connsiteY21" fmla="*/ 688181 h 714375"/>
                <a:gd name="connsiteX22" fmla="*/ 0 w 2888456"/>
                <a:gd name="connsiteY22" fmla="*/ 714375 h 714375"/>
                <a:gd name="connsiteX23" fmla="*/ 2381 w 2888456"/>
                <a:gd name="connsiteY23" fmla="*/ 438150 h 714375"/>
                <a:gd name="connsiteX24" fmla="*/ 876300 w 2888456"/>
                <a:gd name="connsiteY24" fmla="*/ 335756 h 714375"/>
                <a:gd name="connsiteX25" fmla="*/ 1359694 w 2888456"/>
                <a:gd name="connsiteY25" fmla="*/ 188119 h 714375"/>
                <a:gd name="connsiteX26" fmla="*/ 1585913 w 2888456"/>
                <a:gd name="connsiteY26" fmla="*/ 126206 h 714375"/>
                <a:gd name="connsiteX27" fmla="*/ 1795463 w 2888456"/>
                <a:gd name="connsiteY27" fmla="*/ 52388 h 714375"/>
                <a:gd name="connsiteX0" fmla="*/ 1795463 w 2888456"/>
                <a:gd name="connsiteY0" fmla="*/ 52388 h 716756"/>
                <a:gd name="connsiteX1" fmla="*/ 1874044 w 2888456"/>
                <a:gd name="connsiteY1" fmla="*/ 45244 h 716756"/>
                <a:gd name="connsiteX2" fmla="*/ 1926431 w 2888456"/>
                <a:gd name="connsiteY2" fmla="*/ 23813 h 716756"/>
                <a:gd name="connsiteX3" fmla="*/ 2000250 w 2888456"/>
                <a:gd name="connsiteY3" fmla="*/ 35719 h 716756"/>
                <a:gd name="connsiteX4" fmla="*/ 2047875 w 2888456"/>
                <a:gd name="connsiteY4" fmla="*/ 33338 h 716756"/>
                <a:gd name="connsiteX5" fmla="*/ 2128838 w 2888456"/>
                <a:gd name="connsiteY5" fmla="*/ 61913 h 716756"/>
                <a:gd name="connsiteX6" fmla="*/ 2152650 w 2888456"/>
                <a:gd name="connsiteY6" fmla="*/ 35719 h 716756"/>
                <a:gd name="connsiteX7" fmla="*/ 2378869 w 2888456"/>
                <a:gd name="connsiteY7" fmla="*/ 40481 h 716756"/>
                <a:gd name="connsiteX8" fmla="*/ 2431256 w 2888456"/>
                <a:gd name="connsiteY8" fmla="*/ 28575 h 716756"/>
                <a:gd name="connsiteX9" fmla="*/ 2509838 w 2888456"/>
                <a:gd name="connsiteY9" fmla="*/ 9525 h 716756"/>
                <a:gd name="connsiteX10" fmla="*/ 2547938 w 2888456"/>
                <a:gd name="connsiteY10" fmla="*/ 9525 h 716756"/>
                <a:gd name="connsiteX11" fmla="*/ 2667000 w 2888456"/>
                <a:gd name="connsiteY11" fmla="*/ 23813 h 716756"/>
                <a:gd name="connsiteX12" fmla="*/ 2793206 w 2888456"/>
                <a:gd name="connsiteY12" fmla="*/ 16669 h 716756"/>
                <a:gd name="connsiteX13" fmla="*/ 2888456 w 2888456"/>
                <a:gd name="connsiteY13" fmla="*/ 0 h 716756"/>
                <a:gd name="connsiteX14" fmla="*/ 2707481 w 2888456"/>
                <a:gd name="connsiteY14" fmla="*/ 52388 h 716756"/>
                <a:gd name="connsiteX15" fmla="*/ 2493169 w 2888456"/>
                <a:gd name="connsiteY15" fmla="*/ 126206 h 716756"/>
                <a:gd name="connsiteX16" fmla="*/ 2143125 w 2888456"/>
                <a:gd name="connsiteY16" fmla="*/ 233363 h 716756"/>
                <a:gd name="connsiteX17" fmla="*/ 1595438 w 2888456"/>
                <a:gd name="connsiteY17" fmla="*/ 409575 h 716756"/>
                <a:gd name="connsiteX18" fmla="*/ 1085850 w 2888456"/>
                <a:gd name="connsiteY18" fmla="*/ 547688 h 716756"/>
                <a:gd name="connsiteX19" fmla="*/ 700088 w 2888456"/>
                <a:gd name="connsiteY19" fmla="*/ 640556 h 716756"/>
                <a:gd name="connsiteX20" fmla="*/ 311944 w 2888456"/>
                <a:gd name="connsiteY20" fmla="*/ 688181 h 716756"/>
                <a:gd name="connsiteX21" fmla="*/ 42863 w 2888456"/>
                <a:gd name="connsiteY21" fmla="*/ 716756 h 716756"/>
                <a:gd name="connsiteX22" fmla="*/ 0 w 2888456"/>
                <a:gd name="connsiteY22" fmla="*/ 714375 h 716756"/>
                <a:gd name="connsiteX23" fmla="*/ 2381 w 2888456"/>
                <a:gd name="connsiteY23" fmla="*/ 438150 h 716756"/>
                <a:gd name="connsiteX24" fmla="*/ 876300 w 2888456"/>
                <a:gd name="connsiteY24" fmla="*/ 335756 h 716756"/>
                <a:gd name="connsiteX25" fmla="*/ 1359694 w 2888456"/>
                <a:gd name="connsiteY25" fmla="*/ 188119 h 716756"/>
                <a:gd name="connsiteX26" fmla="*/ 1585913 w 2888456"/>
                <a:gd name="connsiteY26" fmla="*/ 126206 h 716756"/>
                <a:gd name="connsiteX27" fmla="*/ 1795463 w 2888456"/>
                <a:gd name="connsiteY27" fmla="*/ 52388 h 716756"/>
                <a:gd name="connsiteX0" fmla="*/ 1795463 w 2888456"/>
                <a:gd name="connsiteY0" fmla="*/ 52388 h 716756"/>
                <a:gd name="connsiteX1" fmla="*/ 1874044 w 2888456"/>
                <a:gd name="connsiteY1" fmla="*/ 45244 h 716756"/>
                <a:gd name="connsiteX2" fmla="*/ 1926431 w 2888456"/>
                <a:gd name="connsiteY2" fmla="*/ 23813 h 716756"/>
                <a:gd name="connsiteX3" fmla="*/ 2000250 w 2888456"/>
                <a:gd name="connsiteY3" fmla="*/ 35719 h 716756"/>
                <a:gd name="connsiteX4" fmla="*/ 2047875 w 2888456"/>
                <a:gd name="connsiteY4" fmla="*/ 33338 h 716756"/>
                <a:gd name="connsiteX5" fmla="*/ 2128838 w 2888456"/>
                <a:gd name="connsiteY5" fmla="*/ 61913 h 716756"/>
                <a:gd name="connsiteX6" fmla="*/ 2152650 w 2888456"/>
                <a:gd name="connsiteY6" fmla="*/ 35719 h 716756"/>
                <a:gd name="connsiteX7" fmla="*/ 2378869 w 2888456"/>
                <a:gd name="connsiteY7" fmla="*/ 40481 h 716756"/>
                <a:gd name="connsiteX8" fmla="*/ 2431256 w 2888456"/>
                <a:gd name="connsiteY8" fmla="*/ 28575 h 716756"/>
                <a:gd name="connsiteX9" fmla="*/ 2509838 w 2888456"/>
                <a:gd name="connsiteY9" fmla="*/ 9525 h 716756"/>
                <a:gd name="connsiteX10" fmla="*/ 2547938 w 2888456"/>
                <a:gd name="connsiteY10" fmla="*/ 9525 h 716756"/>
                <a:gd name="connsiteX11" fmla="*/ 2667000 w 2888456"/>
                <a:gd name="connsiteY11" fmla="*/ 23813 h 716756"/>
                <a:gd name="connsiteX12" fmla="*/ 2793206 w 2888456"/>
                <a:gd name="connsiteY12" fmla="*/ 16669 h 716756"/>
                <a:gd name="connsiteX13" fmla="*/ 2888456 w 2888456"/>
                <a:gd name="connsiteY13" fmla="*/ 0 h 716756"/>
                <a:gd name="connsiteX14" fmla="*/ 2707481 w 2888456"/>
                <a:gd name="connsiteY14" fmla="*/ 52388 h 716756"/>
                <a:gd name="connsiteX15" fmla="*/ 2493169 w 2888456"/>
                <a:gd name="connsiteY15" fmla="*/ 126206 h 716756"/>
                <a:gd name="connsiteX16" fmla="*/ 2143125 w 2888456"/>
                <a:gd name="connsiteY16" fmla="*/ 233363 h 716756"/>
                <a:gd name="connsiteX17" fmla="*/ 1595438 w 2888456"/>
                <a:gd name="connsiteY17" fmla="*/ 409575 h 716756"/>
                <a:gd name="connsiteX18" fmla="*/ 1092994 w 2888456"/>
                <a:gd name="connsiteY18" fmla="*/ 592932 h 716756"/>
                <a:gd name="connsiteX19" fmla="*/ 700088 w 2888456"/>
                <a:gd name="connsiteY19" fmla="*/ 640556 h 716756"/>
                <a:gd name="connsiteX20" fmla="*/ 311944 w 2888456"/>
                <a:gd name="connsiteY20" fmla="*/ 688181 h 716756"/>
                <a:gd name="connsiteX21" fmla="*/ 42863 w 2888456"/>
                <a:gd name="connsiteY21" fmla="*/ 716756 h 716756"/>
                <a:gd name="connsiteX22" fmla="*/ 0 w 2888456"/>
                <a:gd name="connsiteY22" fmla="*/ 714375 h 716756"/>
                <a:gd name="connsiteX23" fmla="*/ 2381 w 2888456"/>
                <a:gd name="connsiteY23" fmla="*/ 438150 h 716756"/>
                <a:gd name="connsiteX24" fmla="*/ 876300 w 2888456"/>
                <a:gd name="connsiteY24" fmla="*/ 335756 h 716756"/>
                <a:gd name="connsiteX25" fmla="*/ 1359694 w 2888456"/>
                <a:gd name="connsiteY25" fmla="*/ 188119 h 716756"/>
                <a:gd name="connsiteX26" fmla="*/ 1585913 w 2888456"/>
                <a:gd name="connsiteY26" fmla="*/ 126206 h 716756"/>
                <a:gd name="connsiteX27" fmla="*/ 1795463 w 2888456"/>
                <a:gd name="connsiteY27" fmla="*/ 52388 h 716756"/>
                <a:gd name="connsiteX0" fmla="*/ 1795463 w 2888456"/>
                <a:gd name="connsiteY0" fmla="*/ 52388 h 716756"/>
                <a:gd name="connsiteX1" fmla="*/ 1874044 w 2888456"/>
                <a:gd name="connsiteY1" fmla="*/ 45244 h 716756"/>
                <a:gd name="connsiteX2" fmla="*/ 1926431 w 2888456"/>
                <a:gd name="connsiteY2" fmla="*/ 23813 h 716756"/>
                <a:gd name="connsiteX3" fmla="*/ 2000250 w 2888456"/>
                <a:gd name="connsiteY3" fmla="*/ 35719 h 716756"/>
                <a:gd name="connsiteX4" fmla="*/ 2047875 w 2888456"/>
                <a:gd name="connsiteY4" fmla="*/ 33338 h 716756"/>
                <a:gd name="connsiteX5" fmla="*/ 2128838 w 2888456"/>
                <a:gd name="connsiteY5" fmla="*/ 61913 h 716756"/>
                <a:gd name="connsiteX6" fmla="*/ 2152650 w 2888456"/>
                <a:gd name="connsiteY6" fmla="*/ 35719 h 716756"/>
                <a:gd name="connsiteX7" fmla="*/ 2378869 w 2888456"/>
                <a:gd name="connsiteY7" fmla="*/ 40481 h 716756"/>
                <a:gd name="connsiteX8" fmla="*/ 2431256 w 2888456"/>
                <a:gd name="connsiteY8" fmla="*/ 28575 h 716756"/>
                <a:gd name="connsiteX9" fmla="*/ 2509838 w 2888456"/>
                <a:gd name="connsiteY9" fmla="*/ 9525 h 716756"/>
                <a:gd name="connsiteX10" fmla="*/ 2547938 w 2888456"/>
                <a:gd name="connsiteY10" fmla="*/ 9525 h 716756"/>
                <a:gd name="connsiteX11" fmla="*/ 2667000 w 2888456"/>
                <a:gd name="connsiteY11" fmla="*/ 23813 h 716756"/>
                <a:gd name="connsiteX12" fmla="*/ 2793206 w 2888456"/>
                <a:gd name="connsiteY12" fmla="*/ 16669 h 716756"/>
                <a:gd name="connsiteX13" fmla="*/ 2888456 w 2888456"/>
                <a:gd name="connsiteY13" fmla="*/ 0 h 716756"/>
                <a:gd name="connsiteX14" fmla="*/ 2707481 w 2888456"/>
                <a:gd name="connsiteY14" fmla="*/ 52388 h 716756"/>
                <a:gd name="connsiteX15" fmla="*/ 2493169 w 2888456"/>
                <a:gd name="connsiteY15" fmla="*/ 126206 h 716756"/>
                <a:gd name="connsiteX16" fmla="*/ 2143125 w 2888456"/>
                <a:gd name="connsiteY16" fmla="*/ 233363 h 716756"/>
                <a:gd name="connsiteX17" fmla="*/ 1600201 w 2888456"/>
                <a:gd name="connsiteY17" fmla="*/ 438150 h 716756"/>
                <a:gd name="connsiteX18" fmla="*/ 1092994 w 2888456"/>
                <a:gd name="connsiteY18" fmla="*/ 592932 h 716756"/>
                <a:gd name="connsiteX19" fmla="*/ 700088 w 2888456"/>
                <a:gd name="connsiteY19" fmla="*/ 640556 h 716756"/>
                <a:gd name="connsiteX20" fmla="*/ 311944 w 2888456"/>
                <a:gd name="connsiteY20" fmla="*/ 688181 h 716756"/>
                <a:gd name="connsiteX21" fmla="*/ 42863 w 2888456"/>
                <a:gd name="connsiteY21" fmla="*/ 716756 h 716756"/>
                <a:gd name="connsiteX22" fmla="*/ 0 w 2888456"/>
                <a:gd name="connsiteY22" fmla="*/ 714375 h 716756"/>
                <a:gd name="connsiteX23" fmla="*/ 2381 w 2888456"/>
                <a:gd name="connsiteY23" fmla="*/ 438150 h 716756"/>
                <a:gd name="connsiteX24" fmla="*/ 876300 w 2888456"/>
                <a:gd name="connsiteY24" fmla="*/ 335756 h 716756"/>
                <a:gd name="connsiteX25" fmla="*/ 1359694 w 2888456"/>
                <a:gd name="connsiteY25" fmla="*/ 188119 h 716756"/>
                <a:gd name="connsiteX26" fmla="*/ 1585913 w 2888456"/>
                <a:gd name="connsiteY26" fmla="*/ 126206 h 716756"/>
                <a:gd name="connsiteX27" fmla="*/ 1795463 w 2888456"/>
                <a:gd name="connsiteY27" fmla="*/ 52388 h 716756"/>
                <a:gd name="connsiteX0" fmla="*/ 1795463 w 2888456"/>
                <a:gd name="connsiteY0" fmla="*/ 52388 h 726281"/>
                <a:gd name="connsiteX1" fmla="*/ 1874044 w 2888456"/>
                <a:gd name="connsiteY1" fmla="*/ 45244 h 726281"/>
                <a:gd name="connsiteX2" fmla="*/ 1926431 w 2888456"/>
                <a:gd name="connsiteY2" fmla="*/ 23813 h 726281"/>
                <a:gd name="connsiteX3" fmla="*/ 2000250 w 2888456"/>
                <a:gd name="connsiteY3" fmla="*/ 35719 h 726281"/>
                <a:gd name="connsiteX4" fmla="*/ 2047875 w 2888456"/>
                <a:gd name="connsiteY4" fmla="*/ 33338 h 726281"/>
                <a:gd name="connsiteX5" fmla="*/ 2128838 w 2888456"/>
                <a:gd name="connsiteY5" fmla="*/ 61913 h 726281"/>
                <a:gd name="connsiteX6" fmla="*/ 2152650 w 2888456"/>
                <a:gd name="connsiteY6" fmla="*/ 35719 h 726281"/>
                <a:gd name="connsiteX7" fmla="*/ 2378869 w 2888456"/>
                <a:gd name="connsiteY7" fmla="*/ 40481 h 726281"/>
                <a:gd name="connsiteX8" fmla="*/ 2431256 w 2888456"/>
                <a:gd name="connsiteY8" fmla="*/ 28575 h 726281"/>
                <a:gd name="connsiteX9" fmla="*/ 2509838 w 2888456"/>
                <a:gd name="connsiteY9" fmla="*/ 9525 h 726281"/>
                <a:gd name="connsiteX10" fmla="*/ 2547938 w 2888456"/>
                <a:gd name="connsiteY10" fmla="*/ 9525 h 726281"/>
                <a:gd name="connsiteX11" fmla="*/ 2667000 w 2888456"/>
                <a:gd name="connsiteY11" fmla="*/ 23813 h 726281"/>
                <a:gd name="connsiteX12" fmla="*/ 2793206 w 2888456"/>
                <a:gd name="connsiteY12" fmla="*/ 16669 h 726281"/>
                <a:gd name="connsiteX13" fmla="*/ 2888456 w 2888456"/>
                <a:gd name="connsiteY13" fmla="*/ 0 h 726281"/>
                <a:gd name="connsiteX14" fmla="*/ 2707481 w 2888456"/>
                <a:gd name="connsiteY14" fmla="*/ 52388 h 726281"/>
                <a:gd name="connsiteX15" fmla="*/ 2493169 w 2888456"/>
                <a:gd name="connsiteY15" fmla="*/ 126206 h 726281"/>
                <a:gd name="connsiteX16" fmla="*/ 2143125 w 2888456"/>
                <a:gd name="connsiteY16" fmla="*/ 233363 h 726281"/>
                <a:gd name="connsiteX17" fmla="*/ 1600201 w 2888456"/>
                <a:gd name="connsiteY17" fmla="*/ 438150 h 726281"/>
                <a:gd name="connsiteX18" fmla="*/ 1092994 w 2888456"/>
                <a:gd name="connsiteY18" fmla="*/ 592932 h 726281"/>
                <a:gd name="connsiteX19" fmla="*/ 700088 w 2888456"/>
                <a:gd name="connsiteY19" fmla="*/ 640556 h 726281"/>
                <a:gd name="connsiteX20" fmla="*/ 314325 w 2888456"/>
                <a:gd name="connsiteY20" fmla="*/ 726281 h 726281"/>
                <a:gd name="connsiteX21" fmla="*/ 42863 w 2888456"/>
                <a:gd name="connsiteY21" fmla="*/ 716756 h 726281"/>
                <a:gd name="connsiteX22" fmla="*/ 0 w 2888456"/>
                <a:gd name="connsiteY22" fmla="*/ 714375 h 726281"/>
                <a:gd name="connsiteX23" fmla="*/ 2381 w 2888456"/>
                <a:gd name="connsiteY23" fmla="*/ 438150 h 726281"/>
                <a:gd name="connsiteX24" fmla="*/ 876300 w 2888456"/>
                <a:gd name="connsiteY24" fmla="*/ 335756 h 726281"/>
                <a:gd name="connsiteX25" fmla="*/ 1359694 w 2888456"/>
                <a:gd name="connsiteY25" fmla="*/ 188119 h 726281"/>
                <a:gd name="connsiteX26" fmla="*/ 1585913 w 2888456"/>
                <a:gd name="connsiteY26" fmla="*/ 126206 h 726281"/>
                <a:gd name="connsiteX27" fmla="*/ 1795463 w 2888456"/>
                <a:gd name="connsiteY27" fmla="*/ 52388 h 726281"/>
                <a:gd name="connsiteX0" fmla="*/ 1795463 w 2888456"/>
                <a:gd name="connsiteY0" fmla="*/ 52388 h 728807"/>
                <a:gd name="connsiteX1" fmla="*/ 1874044 w 2888456"/>
                <a:gd name="connsiteY1" fmla="*/ 45244 h 728807"/>
                <a:gd name="connsiteX2" fmla="*/ 1926431 w 2888456"/>
                <a:gd name="connsiteY2" fmla="*/ 23813 h 728807"/>
                <a:gd name="connsiteX3" fmla="*/ 2000250 w 2888456"/>
                <a:gd name="connsiteY3" fmla="*/ 35719 h 728807"/>
                <a:gd name="connsiteX4" fmla="*/ 2047875 w 2888456"/>
                <a:gd name="connsiteY4" fmla="*/ 33338 h 728807"/>
                <a:gd name="connsiteX5" fmla="*/ 2128838 w 2888456"/>
                <a:gd name="connsiteY5" fmla="*/ 61913 h 728807"/>
                <a:gd name="connsiteX6" fmla="*/ 2152650 w 2888456"/>
                <a:gd name="connsiteY6" fmla="*/ 35719 h 728807"/>
                <a:gd name="connsiteX7" fmla="*/ 2378869 w 2888456"/>
                <a:gd name="connsiteY7" fmla="*/ 40481 h 728807"/>
                <a:gd name="connsiteX8" fmla="*/ 2431256 w 2888456"/>
                <a:gd name="connsiteY8" fmla="*/ 28575 h 728807"/>
                <a:gd name="connsiteX9" fmla="*/ 2509838 w 2888456"/>
                <a:gd name="connsiteY9" fmla="*/ 9525 h 728807"/>
                <a:gd name="connsiteX10" fmla="*/ 2547938 w 2888456"/>
                <a:gd name="connsiteY10" fmla="*/ 9525 h 728807"/>
                <a:gd name="connsiteX11" fmla="*/ 2667000 w 2888456"/>
                <a:gd name="connsiteY11" fmla="*/ 23813 h 728807"/>
                <a:gd name="connsiteX12" fmla="*/ 2793206 w 2888456"/>
                <a:gd name="connsiteY12" fmla="*/ 16669 h 728807"/>
                <a:gd name="connsiteX13" fmla="*/ 2888456 w 2888456"/>
                <a:gd name="connsiteY13" fmla="*/ 0 h 728807"/>
                <a:gd name="connsiteX14" fmla="*/ 2707481 w 2888456"/>
                <a:gd name="connsiteY14" fmla="*/ 52388 h 728807"/>
                <a:gd name="connsiteX15" fmla="*/ 2493169 w 2888456"/>
                <a:gd name="connsiteY15" fmla="*/ 126206 h 728807"/>
                <a:gd name="connsiteX16" fmla="*/ 2143125 w 2888456"/>
                <a:gd name="connsiteY16" fmla="*/ 233363 h 728807"/>
                <a:gd name="connsiteX17" fmla="*/ 1600201 w 2888456"/>
                <a:gd name="connsiteY17" fmla="*/ 438150 h 728807"/>
                <a:gd name="connsiteX18" fmla="*/ 1092994 w 2888456"/>
                <a:gd name="connsiteY18" fmla="*/ 592932 h 728807"/>
                <a:gd name="connsiteX19" fmla="*/ 704851 w 2888456"/>
                <a:gd name="connsiteY19" fmla="*/ 666750 h 728807"/>
                <a:gd name="connsiteX20" fmla="*/ 314325 w 2888456"/>
                <a:gd name="connsiteY20" fmla="*/ 726281 h 728807"/>
                <a:gd name="connsiteX21" fmla="*/ 42863 w 2888456"/>
                <a:gd name="connsiteY21" fmla="*/ 716756 h 728807"/>
                <a:gd name="connsiteX22" fmla="*/ 0 w 2888456"/>
                <a:gd name="connsiteY22" fmla="*/ 714375 h 728807"/>
                <a:gd name="connsiteX23" fmla="*/ 2381 w 2888456"/>
                <a:gd name="connsiteY23" fmla="*/ 438150 h 728807"/>
                <a:gd name="connsiteX24" fmla="*/ 876300 w 2888456"/>
                <a:gd name="connsiteY24" fmla="*/ 335756 h 728807"/>
                <a:gd name="connsiteX25" fmla="*/ 1359694 w 2888456"/>
                <a:gd name="connsiteY25" fmla="*/ 188119 h 728807"/>
                <a:gd name="connsiteX26" fmla="*/ 1585913 w 2888456"/>
                <a:gd name="connsiteY26" fmla="*/ 126206 h 728807"/>
                <a:gd name="connsiteX27" fmla="*/ 1795463 w 2888456"/>
                <a:gd name="connsiteY27" fmla="*/ 52388 h 728807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3125 w 2888456"/>
                <a:gd name="connsiteY16" fmla="*/ 233363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4325 w 2888456"/>
                <a:gd name="connsiteY20" fmla="*/ 726281 h 742950"/>
                <a:gd name="connsiteX21" fmla="*/ 42863 w 2888456"/>
                <a:gd name="connsiteY21" fmla="*/ 716756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5964"/>
                <a:gd name="connsiteX1" fmla="*/ 1874044 w 2888456"/>
                <a:gd name="connsiteY1" fmla="*/ 45244 h 745964"/>
                <a:gd name="connsiteX2" fmla="*/ 1926431 w 2888456"/>
                <a:gd name="connsiteY2" fmla="*/ 23813 h 745964"/>
                <a:gd name="connsiteX3" fmla="*/ 2000250 w 2888456"/>
                <a:gd name="connsiteY3" fmla="*/ 35719 h 745964"/>
                <a:gd name="connsiteX4" fmla="*/ 2047875 w 2888456"/>
                <a:gd name="connsiteY4" fmla="*/ 33338 h 745964"/>
                <a:gd name="connsiteX5" fmla="*/ 2128838 w 2888456"/>
                <a:gd name="connsiteY5" fmla="*/ 61913 h 745964"/>
                <a:gd name="connsiteX6" fmla="*/ 2152650 w 2888456"/>
                <a:gd name="connsiteY6" fmla="*/ 35719 h 745964"/>
                <a:gd name="connsiteX7" fmla="*/ 2378869 w 2888456"/>
                <a:gd name="connsiteY7" fmla="*/ 40481 h 745964"/>
                <a:gd name="connsiteX8" fmla="*/ 2431256 w 2888456"/>
                <a:gd name="connsiteY8" fmla="*/ 28575 h 745964"/>
                <a:gd name="connsiteX9" fmla="*/ 2509838 w 2888456"/>
                <a:gd name="connsiteY9" fmla="*/ 9525 h 745964"/>
                <a:gd name="connsiteX10" fmla="*/ 2547938 w 2888456"/>
                <a:gd name="connsiteY10" fmla="*/ 9525 h 745964"/>
                <a:gd name="connsiteX11" fmla="*/ 2667000 w 2888456"/>
                <a:gd name="connsiteY11" fmla="*/ 23813 h 745964"/>
                <a:gd name="connsiteX12" fmla="*/ 2793206 w 2888456"/>
                <a:gd name="connsiteY12" fmla="*/ 16669 h 745964"/>
                <a:gd name="connsiteX13" fmla="*/ 2888456 w 2888456"/>
                <a:gd name="connsiteY13" fmla="*/ 0 h 745964"/>
                <a:gd name="connsiteX14" fmla="*/ 2707481 w 2888456"/>
                <a:gd name="connsiteY14" fmla="*/ 52388 h 745964"/>
                <a:gd name="connsiteX15" fmla="*/ 2493169 w 2888456"/>
                <a:gd name="connsiteY15" fmla="*/ 126206 h 745964"/>
                <a:gd name="connsiteX16" fmla="*/ 2143125 w 2888456"/>
                <a:gd name="connsiteY16" fmla="*/ 233363 h 745964"/>
                <a:gd name="connsiteX17" fmla="*/ 1600201 w 2888456"/>
                <a:gd name="connsiteY17" fmla="*/ 438150 h 745964"/>
                <a:gd name="connsiteX18" fmla="*/ 1092994 w 2888456"/>
                <a:gd name="connsiteY18" fmla="*/ 592932 h 745964"/>
                <a:gd name="connsiteX19" fmla="*/ 704851 w 2888456"/>
                <a:gd name="connsiteY19" fmla="*/ 666750 h 745964"/>
                <a:gd name="connsiteX20" fmla="*/ 314325 w 2888456"/>
                <a:gd name="connsiteY20" fmla="*/ 726281 h 745964"/>
                <a:gd name="connsiteX21" fmla="*/ 42863 w 2888456"/>
                <a:gd name="connsiteY21" fmla="*/ 745331 h 745964"/>
                <a:gd name="connsiteX22" fmla="*/ 0 w 2888456"/>
                <a:gd name="connsiteY22" fmla="*/ 742950 h 745964"/>
                <a:gd name="connsiteX23" fmla="*/ 2381 w 2888456"/>
                <a:gd name="connsiteY23" fmla="*/ 438150 h 745964"/>
                <a:gd name="connsiteX24" fmla="*/ 876300 w 2888456"/>
                <a:gd name="connsiteY24" fmla="*/ 335756 h 745964"/>
                <a:gd name="connsiteX25" fmla="*/ 1359694 w 2888456"/>
                <a:gd name="connsiteY25" fmla="*/ 188119 h 745964"/>
                <a:gd name="connsiteX26" fmla="*/ 1585913 w 2888456"/>
                <a:gd name="connsiteY26" fmla="*/ 126206 h 745964"/>
                <a:gd name="connsiteX27" fmla="*/ 1795463 w 2888456"/>
                <a:gd name="connsiteY27" fmla="*/ 52388 h 745964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3125 w 2888456"/>
                <a:gd name="connsiteY16" fmla="*/ 233363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4325 w 2888456"/>
                <a:gd name="connsiteY20" fmla="*/ 726281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3125 w 2888456"/>
                <a:gd name="connsiteY16" fmla="*/ 233363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88456" h="742950">
                  <a:moveTo>
                    <a:pt x="1795463" y="52388"/>
                  </a:moveTo>
                  <a:lnTo>
                    <a:pt x="1874044" y="45244"/>
                  </a:lnTo>
                  <a:cubicBezTo>
                    <a:pt x="1895872" y="40482"/>
                    <a:pt x="1905397" y="25400"/>
                    <a:pt x="1926431" y="23813"/>
                  </a:cubicBezTo>
                  <a:cubicBezTo>
                    <a:pt x="1947465" y="22226"/>
                    <a:pt x="1980009" y="34132"/>
                    <a:pt x="2000250" y="35719"/>
                  </a:cubicBezTo>
                  <a:cubicBezTo>
                    <a:pt x="2020491" y="37306"/>
                    <a:pt x="2030412" y="32941"/>
                    <a:pt x="2047875" y="33338"/>
                  </a:cubicBezTo>
                  <a:cubicBezTo>
                    <a:pt x="2065338" y="33735"/>
                    <a:pt x="2087564" y="37704"/>
                    <a:pt x="2105026" y="38101"/>
                  </a:cubicBezTo>
                  <a:cubicBezTo>
                    <a:pt x="2122488" y="38498"/>
                    <a:pt x="2107010" y="35322"/>
                    <a:pt x="2152650" y="35719"/>
                  </a:cubicBezTo>
                  <a:cubicBezTo>
                    <a:pt x="2198290" y="36116"/>
                    <a:pt x="2303463" y="38894"/>
                    <a:pt x="2378869" y="40481"/>
                  </a:cubicBezTo>
                  <a:cubicBezTo>
                    <a:pt x="2425303" y="39290"/>
                    <a:pt x="2405062" y="34925"/>
                    <a:pt x="2431256" y="28575"/>
                  </a:cubicBezTo>
                  <a:lnTo>
                    <a:pt x="2509838" y="9525"/>
                  </a:lnTo>
                  <a:cubicBezTo>
                    <a:pt x="2529285" y="6350"/>
                    <a:pt x="2508251" y="4762"/>
                    <a:pt x="2547938" y="9525"/>
                  </a:cubicBezTo>
                  <a:lnTo>
                    <a:pt x="2667000" y="23813"/>
                  </a:lnTo>
                  <a:cubicBezTo>
                    <a:pt x="2706687" y="28576"/>
                    <a:pt x="2756297" y="20638"/>
                    <a:pt x="2793206" y="16669"/>
                  </a:cubicBezTo>
                  <a:lnTo>
                    <a:pt x="2888456" y="0"/>
                  </a:lnTo>
                  <a:lnTo>
                    <a:pt x="2707481" y="52388"/>
                  </a:lnTo>
                  <a:cubicBezTo>
                    <a:pt x="2641600" y="73422"/>
                    <a:pt x="2586831" y="88503"/>
                    <a:pt x="2493169" y="116681"/>
                  </a:cubicBezTo>
                  <a:cubicBezTo>
                    <a:pt x="2399507" y="144859"/>
                    <a:pt x="2294335" y="167879"/>
                    <a:pt x="2145507" y="221457"/>
                  </a:cubicBezTo>
                  <a:cubicBezTo>
                    <a:pt x="1996679" y="275035"/>
                    <a:pt x="1775620" y="376238"/>
                    <a:pt x="1600201" y="438150"/>
                  </a:cubicBezTo>
                  <a:cubicBezTo>
                    <a:pt x="1424782" y="500063"/>
                    <a:pt x="1242219" y="554832"/>
                    <a:pt x="1092994" y="592932"/>
                  </a:cubicBezTo>
                  <a:cubicBezTo>
                    <a:pt x="943769" y="631032"/>
                    <a:pt x="835026" y="646907"/>
                    <a:pt x="704851" y="666750"/>
                  </a:cubicBezTo>
                  <a:cubicBezTo>
                    <a:pt x="574676" y="686594"/>
                    <a:pt x="421879" y="700087"/>
                    <a:pt x="311944" y="711993"/>
                  </a:cubicBezTo>
                  <a:cubicBezTo>
                    <a:pt x="202010" y="723899"/>
                    <a:pt x="135731" y="741363"/>
                    <a:pt x="45244" y="738188"/>
                  </a:cubicBezTo>
                  <a:lnTo>
                    <a:pt x="0" y="742950"/>
                  </a:lnTo>
                  <a:cubicBezTo>
                    <a:pt x="794" y="659606"/>
                    <a:pt x="1587" y="521494"/>
                    <a:pt x="2381" y="438150"/>
                  </a:cubicBezTo>
                  <a:lnTo>
                    <a:pt x="876300" y="335756"/>
                  </a:lnTo>
                  <a:lnTo>
                    <a:pt x="1359694" y="188119"/>
                  </a:lnTo>
                  <a:lnTo>
                    <a:pt x="1585913" y="126206"/>
                  </a:lnTo>
                  <a:lnTo>
                    <a:pt x="1795463" y="52388"/>
                  </a:lnTo>
                  <a:close/>
                </a:path>
              </a:pathLst>
            </a:custGeom>
            <a:solidFill>
              <a:srgbClr val="7AC2B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75996D94-5579-4505-9356-1AB3BE7C3E56}"/>
                </a:ext>
              </a:extLst>
            </p:cNvPr>
            <p:cNvSpPr/>
            <p:nvPr/>
          </p:nvSpPr>
          <p:spPr>
            <a:xfrm>
              <a:off x="783431" y="3332791"/>
              <a:ext cx="1838795" cy="424821"/>
            </a:xfrm>
            <a:custGeom>
              <a:avLst/>
              <a:gdLst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11919 w 1838325"/>
                <a:gd name="connsiteY12" fmla="*/ 407194 h 421482"/>
                <a:gd name="connsiteX13" fmla="*/ 80963 w 1838325"/>
                <a:gd name="connsiteY13" fmla="*/ 407194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11919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38113 w 1838795"/>
                <a:gd name="connsiteY12" fmla="*/ 410533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38113 w 1838795"/>
                <a:gd name="connsiteY12" fmla="*/ 410533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38113 w 1838795"/>
                <a:gd name="connsiteY12" fmla="*/ 410533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23938 w 1838795"/>
                <a:gd name="connsiteY8" fmla="*/ 286708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302544 w 1838795"/>
                <a:gd name="connsiteY7" fmla="*/ 210509 h 424821"/>
                <a:gd name="connsiteX8" fmla="*/ 1023938 w 1838795"/>
                <a:gd name="connsiteY8" fmla="*/ 286708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3938 w 1838795"/>
                <a:gd name="connsiteY8" fmla="*/ 286708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57213 w 1838795"/>
                <a:gd name="connsiteY10" fmla="*/ 370051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57213 w 1838795"/>
                <a:gd name="connsiteY10" fmla="*/ 370051 h 424821"/>
                <a:gd name="connsiteX11" fmla="*/ 273844 w 1838795"/>
                <a:gd name="connsiteY11" fmla="*/ 401008 h 424821"/>
                <a:gd name="connsiteX12" fmla="*/ 159544 w 1838795"/>
                <a:gd name="connsiteY12" fmla="*/ 403390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57213 w 1838795"/>
                <a:gd name="connsiteY10" fmla="*/ 370051 h 424821"/>
                <a:gd name="connsiteX11" fmla="*/ 273844 w 1838795"/>
                <a:gd name="connsiteY11" fmla="*/ 401008 h 424821"/>
                <a:gd name="connsiteX12" fmla="*/ 159544 w 1838795"/>
                <a:gd name="connsiteY12" fmla="*/ 412915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38795" h="424821">
                  <a:moveTo>
                    <a:pt x="1500188" y="62871"/>
                  </a:moveTo>
                  <a:cubicBezTo>
                    <a:pt x="1553369" y="49774"/>
                    <a:pt x="1564482" y="54536"/>
                    <a:pt x="1595438" y="50964"/>
                  </a:cubicBezTo>
                  <a:cubicBezTo>
                    <a:pt x="1626394" y="47392"/>
                    <a:pt x="1658541" y="48186"/>
                    <a:pt x="1685925" y="41439"/>
                  </a:cubicBezTo>
                  <a:cubicBezTo>
                    <a:pt x="1713309" y="34692"/>
                    <a:pt x="1734344" y="16833"/>
                    <a:pt x="1759744" y="10483"/>
                  </a:cubicBezTo>
                  <a:cubicBezTo>
                    <a:pt x="1785144" y="4133"/>
                    <a:pt x="1844675" y="-4995"/>
                    <a:pt x="1838325" y="3339"/>
                  </a:cubicBezTo>
                  <a:cubicBezTo>
                    <a:pt x="1831975" y="11673"/>
                    <a:pt x="1770856" y="40248"/>
                    <a:pt x="1721644" y="60489"/>
                  </a:cubicBezTo>
                  <a:cubicBezTo>
                    <a:pt x="1672432" y="80730"/>
                    <a:pt x="1612901" y="99781"/>
                    <a:pt x="1543051" y="124784"/>
                  </a:cubicBezTo>
                  <a:cubicBezTo>
                    <a:pt x="1473201" y="149787"/>
                    <a:pt x="1388269" y="185109"/>
                    <a:pt x="1302544" y="210509"/>
                  </a:cubicBezTo>
                  <a:cubicBezTo>
                    <a:pt x="1216819" y="235909"/>
                    <a:pt x="1113632" y="256149"/>
                    <a:pt x="1028701" y="277183"/>
                  </a:cubicBezTo>
                  <a:cubicBezTo>
                    <a:pt x="943770" y="298217"/>
                    <a:pt x="871537" y="321236"/>
                    <a:pt x="792956" y="336714"/>
                  </a:cubicBezTo>
                  <a:cubicBezTo>
                    <a:pt x="714375" y="352192"/>
                    <a:pt x="643732" y="359335"/>
                    <a:pt x="557213" y="370051"/>
                  </a:cubicBezTo>
                  <a:cubicBezTo>
                    <a:pt x="470694" y="380767"/>
                    <a:pt x="340122" y="393864"/>
                    <a:pt x="273844" y="401008"/>
                  </a:cubicBezTo>
                  <a:lnTo>
                    <a:pt x="159544" y="412915"/>
                  </a:lnTo>
                  <a:lnTo>
                    <a:pt x="54769" y="422439"/>
                  </a:lnTo>
                  <a:lnTo>
                    <a:pt x="0" y="424821"/>
                  </a:lnTo>
                  <a:lnTo>
                    <a:pt x="0" y="343858"/>
                  </a:lnTo>
                  <a:lnTo>
                    <a:pt x="333375" y="312902"/>
                  </a:lnTo>
                  <a:lnTo>
                    <a:pt x="740569" y="258133"/>
                  </a:lnTo>
                  <a:lnTo>
                    <a:pt x="1016794" y="200983"/>
                  </a:lnTo>
                  <a:lnTo>
                    <a:pt x="1276350" y="129546"/>
                  </a:lnTo>
                  <a:lnTo>
                    <a:pt x="1500188" y="62871"/>
                  </a:lnTo>
                  <a:close/>
                </a:path>
              </a:pathLst>
            </a:custGeom>
            <a:solidFill>
              <a:srgbClr val="7BCAB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9E1AFE-2123-4F8F-B155-732E3B6D75E8}"/>
                </a:ext>
              </a:extLst>
            </p:cNvPr>
            <p:cNvSpPr/>
            <p:nvPr/>
          </p:nvSpPr>
          <p:spPr>
            <a:xfrm>
              <a:off x="776287" y="3379827"/>
              <a:ext cx="1567579" cy="320635"/>
            </a:xfrm>
            <a:custGeom>
              <a:avLst/>
              <a:gdLst>
                <a:gd name="connsiteX0" fmla="*/ 0 w 1828800"/>
                <a:gd name="connsiteY0" fmla="*/ 283368 h 378618"/>
                <a:gd name="connsiteX1" fmla="*/ 4762 w 1828800"/>
                <a:gd name="connsiteY1" fmla="*/ 378618 h 378618"/>
                <a:gd name="connsiteX2" fmla="*/ 26193 w 1828800"/>
                <a:gd name="connsiteY2" fmla="*/ 371475 h 378618"/>
                <a:gd name="connsiteX3" fmla="*/ 366712 w 1828800"/>
                <a:gd name="connsiteY3" fmla="*/ 333375 h 378618"/>
                <a:gd name="connsiteX4" fmla="*/ 733425 w 1828800"/>
                <a:gd name="connsiteY4" fmla="*/ 300037 h 378618"/>
                <a:gd name="connsiteX5" fmla="*/ 1176337 w 1828800"/>
                <a:gd name="connsiteY5" fmla="*/ 197643 h 378618"/>
                <a:gd name="connsiteX6" fmla="*/ 1507331 w 1828800"/>
                <a:gd name="connsiteY6" fmla="*/ 107156 h 378618"/>
                <a:gd name="connsiteX7" fmla="*/ 1828800 w 1828800"/>
                <a:gd name="connsiteY7" fmla="*/ 2381 h 378618"/>
                <a:gd name="connsiteX8" fmla="*/ 1757362 w 1828800"/>
                <a:gd name="connsiteY8" fmla="*/ 0 h 378618"/>
                <a:gd name="connsiteX9" fmla="*/ 1719262 w 1828800"/>
                <a:gd name="connsiteY9" fmla="*/ 26193 h 378618"/>
                <a:gd name="connsiteX10" fmla="*/ 1619250 w 1828800"/>
                <a:gd name="connsiteY10" fmla="*/ 33337 h 378618"/>
                <a:gd name="connsiteX11" fmla="*/ 1557337 w 1828800"/>
                <a:gd name="connsiteY11" fmla="*/ 42862 h 378618"/>
                <a:gd name="connsiteX12" fmla="*/ 1469231 w 1828800"/>
                <a:gd name="connsiteY12" fmla="*/ 69056 h 378618"/>
                <a:gd name="connsiteX13" fmla="*/ 1431131 w 1828800"/>
                <a:gd name="connsiteY13" fmla="*/ 69056 h 378618"/>
                <a:gd name="connsiteX14" fmla="*/ 1369218 w 1828800"/>
                <a:gd name="connsiteY14" fmla="*/ 59531 h 378618"/>
                <a:gd name="connsiteX15" fmla="*/ 1233487 w 1828800"/>
                <a:gd name="connsiteY15" fmla="*/ 90487 h 378618"/>
                <a:gd name="connsiteX16" fmla="*/ 381000 w 1828800"/>
                <a:gd name="connsiteY16" fmla="*/ 240506 h 378618"/>
                <a:gd name="connsiteX17" fmla="*/ 0 w 1828800"/>
                <a:gd name="connsiteY17" fmla="*/ 283368 h 378618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39277"/>
                <a:gd name="connsiteY0" fmla="*/ 290687 h 388319"/>
                <a:gd name="connsiteX1" fmla="*/ 4762 w 1839277"/>
                <a:gd name="connsiteY1" fmla="*/ 385937 h 388319"/>
                <a:gd name="connsiteX2" fmla="*/ 11905 w 1839277"/>
                <a:gd name="connsiteY2" fmla="*/ 388319 h 388319"/>
                <a:gd name="connsiteX3" fmla="*/ 366712 w 1839277"/>
                <a:gd name="connsiteY3" fmla="*/ 340694 h 388319"/>
                <a:gd name="connsiteX4" fmla="*/ 733425 w 1839277"/>
                <a:gd name="connsiteY4" fmla="*/ 307356 h 388319"/>
                <a:gd name="connsiteX5" fmla="*/ 1176337 w 1839277"/>
                <a:gd name="connsiteY5" fmla="*/ 204962 h 388319"/>
                <a:gd name="connsiteX6" fmla="*/ 1507331 w 1839277"/>
                <a:gd name="connsiteY6" fmla="*/ 114475 h 388319"/>
                <a:gd name="connsiteX7" fmla="*/ 1828800 w 1839277"/>
                <a:gd name="connsiteY7" fmla="*/ 9700 h 388319"/>
                <a:gd name="connsiteX8" fmla="*/ 1757362 w 1839277"/>
                <a:gd name="connsiteY8" fmla="*/ 7319 h 388319"/>
                <a:gd name="connsiteX9" fmla="*/ 1719262 w 1839277"/>
                <a:gd name="connsiteY9" fmla="*/ 33512 h 388319"/>
                <a:gd name="connsiteX10" fmla="*/ 1619250 w 1839277"/>
                <a:gd name="connsiteY10" fmla="*/ 40656 h 388319"/>
                <a:gd name="connsiteX11" fmla="*/ 1557337 w 1839277"/>
                <a:gd name="connsiteY11" fmla="*/ 50181 h 388319"/>
                <a:gd name="connsiteX12" fmla="*/ 1469231 w 1839277"/>
                <a:gd name="connsiteY12" fmla="*/ 76375 h 388319"/>
                <a:gd name="connsiteX13" fmla="*/ 1431131 w 1839277"/>
                <a:gd name="connsiteY13" fmla="*/ 76375 h 388319"/>
                <a:gd name="connsiteX14" fmla="*/ 1369218 w 1839277"/>
                <a:gd name="connsiteY14" fmla="*/ 66850 h 388319"/>
                <a:gd name="connsiteX15" fmla="*/ 1233487 w 1839277"/>
                <a:gd name="connsiteY15" fmla="*/ 97806 h 388319"/>
                <a:gd name="connsiteX16" fmla="*/ 381000 w 1839277"/>
                <a:gd name="connsiteY16" fmla="*/ 247825 h 388319"/>
                <a:gd name="connsiteX17" fmla="*/ 0 w 1839277"/>
                <a:gd name="connsiteY17" fmla="*/ 290687 h 388319"/>
                <a:gd name="connsiteX0" fmla="*/ 0 w 1828800"/>
                <a:gd name="connsiteY0" fmla="*/ 284845 h 382477"/>
                <a:gd name="connsiteX1" fmla="*/ 4762 w 1828800"/>
                <a:gd name="connsiteY1" fmla="*/ 380095 h 382477"/>
                <a:gd name="connsiteX2" fmla="*/ 11905 w 1828800"/>
                <a:gd name="connsiteY2" fmla="*/ 382477 h 382477"/>
                <a:gd name="connsiteX3" fmla="*/ 366712 w 1828800"/>
                <a:gd name="connsiteY3" fmla="*/ 334852 h 382477"/>
                <a:gd name="connsiteX4" fmla="*/ 733425 w 1828800"/>
                <a:gd name="connsiteY4" fmla="*/ 301514 h 382477"/>
                <a:gd name="connsiteX5" fmla="*/ 1176337 w 1828800"/>
                <a:gd name="connsiteY5" fmla="*/ 199120 h 382477"/>
                <a:gd name="connsiteX6" fmla="*/ 1507331 w 1828800"/>
                <a:gd name="connsiteY6" fmla="*/ 108633 h 382477"/>
                <a:gd name="connsiteX7" fmla="*/ 1828800 w 1828800"/>
                <a:gd name="connsiteY7" fmla="*/ 3858 h 382477"/>
                <a:gd name="connsiteX8" fmla="*/ 1757362 w 1828800"/>
                <a:gd name="connsiteY8" fmla="*/ 1477 h 382477"/>
                <a:gd name="connsiteX9" fmla="*/ 1719262 w 1828800"/>
                <a:gd name="connsiteY9" fmla="*/ 27670 h 382477"/>
                <a:gd name="connsiteX10" fmla="*/ 1619250 w 1828800"/>
                <a:gd name="connsiteY10" fmla="*/ 34814 h 382477"/>
                <a:gd name="connsiteX11" fmla="*/ 1557337 w 1828800"/>
                <a:gd name="connsiteY11" fmla="*/ 44339 h 382477"/>
                <a:gd name="connsiteX12" fmla="*/ 1469231 w 1828800"/>
                <a:gd name="connsiteY12" fmla="*/ 70533 h 382477"/>
                <a:gd name="connsiteX13" fmla="*/ 1431131 w 1828800"/>
                <a:gd name="connsiteY13" fmla="*/ 70533 h 382477"/>
                <a:gd name="connsiteX14" fmla="*/ 1369218 w 1828800"/>
                <a:gd name="connsiteY14" fmla="*/ 61008 h 382477"/>
                <a:gd name="connsiteX15" fmla="*/ 1233487 w 1828800"/>
                <a:gd name="connsiteY15" fmla="*/ 91964 h 382477"/>
                <a:gd name="connsiteX16" fmla="*/ 381000 w 1828800"/>
                <a:gd name="connsiteY16" fmla="*/ 241983 h 382477"/>
                <a:gd name="connsiteX17" fmla="*/ 0 w 1828800"/>
                <a:gd name="connsiteY17" fmla="*/ 284845 h 382477"/>
                <a:gd name="connsiteX0" fmla="*/ 0 w 1828800"/>
                <a:gd name="connsiteY0" fmla="*/ 284845 h 382477"/>
                <a:gd name="connsiteX1" fmla="*/ 4762 w 1828800"/>
                <a:gd name="connsiteY1" fmla="*/ 380095 h 382477"/>
                <a:gd name="connsiteX2" fmla="*/ 11905 w 1828800"/>
                <a:gd name="connsiteY2" fmla="*/ 382477 h 382477"/>
                <a:gd name="connsiteX3" fmla="*/ 373856 w 1828800"/>
                <a:gd name="connsiteY3" fmla="*/ 346759 h 382477"/>
                <a:gd name="connsiteX4" fmla="*/ 733425 w 1828800"/>
                <a:gd name="connsiteY4" fmla="*/ 301514 h 382477"/>
                <a:gd name="connsiteX5" fmla="*/ 1176337 w 1828800"/>
                <a:gd name="connsiteY5" fmla="*/ 199120 h 382477"/>
                <a:gd name="connsiteX6" fmla="*/ 1507331 w 1828800"/>
                <a:gd name="connsiteY6" fmla="*/ 108633 h 382477"/>
                <a:gd name="connsiteX7" fmla="*/ 1828800 w 1828800"/>
                <a:gd name="connsiteY7" fmla="*/ 3858 h 382477"/>
                <a:gd name="connsiteX8" fmla="*/ 1757362 w 1828800"/>
                <a:gd name="connsiteY8" fmla="*/ 1477 h 382477"/>
                <a:gd name="connsiteX9" fmla="*/ 1719262 w 1828800"/>
                <a:gd name="connsiteY9" fmla="*/ 27670 h 382477"/>
                <a:gd name="connsiteX10" fmla="*/ 1619250 w 1828800"/>
                <a:gd name="connsiteY10" fmla="*/ 34814 h 382477"/>
                <a:gd name="connsiteX11" fmla="*/ 1557337 w 1828800"/>
                <a:gd name="connsiteY11" fmla="*/ 44339 h 382477"/>
                <a:gd name="connsiteX12" fmla="*/ 1469231 w 1828800"/>
                <a:gd name="connsiteY12" fmla="*/ 70533 h 382477"/>
                <a:gd name="connsiteX13" fmla="*/ 1431131 w 1828800"/>
                <a:gd name="connsiteY13" fmla="*/ 70533 h 382477"/>
                <a:gd name="connsiteX14" fmla="*/ 1369218 w 1828800"/>
                <a:gd name="connsiteY14" fmla="*/ 61008 h 382477"/>
                <a:gd name="connsiteX15" fmla="*/ 1233487 w 1828800"/>
                <a:gd name="connsiteY15" fmla="*/ 91964 h 382477"/>
                <a:gd name="connsiteX16" fmla="*/ 381000 w 1828800"/>
                <a:gd name="connsiteY16" fmla="*/ 241983 h 382477"/>
                <a:gd name="connsiteX17" fmla="*/ 0 w 1828800"/>
                <a:gd name="connsiteY17" fmla="*/ 284845 h 382477"/>
                <a:gd name="connsiteX0" fmla="*/ 0 w 1828800"/>
                <a:gd name="connsiteY0" fmla="*/ 284845 h 382477"/>
                <a:gd name="connsiteX1" fmla="*/ 4762 w 1828800"/>
                <a:gd name="connsiteY1" fmla="*/ 380095 h 382477"/>
                <a:gd name="connsiteX2" fmla="*/ 11905 w 1828800"/>
                <a:gd name="connsiteY2" fmla="*/ 382477 h 382477"/>
                <a:gd name="connsiteX3" fmla="*/ 373856 w 1828800"/>
                <a:gd name="connsiteY3" fmla="*/ 346759 h 382477"/>
                <a:gd name="connsiteX4" fmla="*/ 733425 w 1828800"/>
                <a:gd name="connsiteY4" fmla="*/ 301514 h 382477"/>
                <a:gd name="connsiteX5" fmla="*/ 1176337 w 1828800"/>
                <a:gd name="connsiteY5" fmla="*/ 199120 h 382477"/>
                <a:gd name="connsiteX6" fmla="*/ 1507331 w 1828800"/>
                <a:gd name="connsiteY6" fmla="*/ 96726 h 382477"/>
                <a:gd name="connsiteX7" fmla="*/ 1828800 w 1828800"/>
                <a:gd name="connsiteY7" fmla="*/ 3858 h 382477"/>
                <a:gd name="connsiteX8" fmla="*/ 1757362 w 1828800"/>
                <a:gd name="connsiteY8" fmla="*/ 1477 h 382477"/>
                <a:gd name="connsiteX9" fmla="*/ 1719262 w 1828800"/>
                <a:gd name="connsiteY9" fmla="*/ 27670 h 382477"/>
                <a:gd name="connsiteX10" fmla="*/ 1619250 w 1828800"/>
                <a:gd name="connsiteY10" fmla="*/ 34814 h 382477"/>
                <a:gd name="connsiteX11" fmla="*/ 1557337 w 1828800"/>
                <a:gd name="connsiteY11" fmla="*/ 44339 h 382477"/>
                <a:gd name="connsiteX12" fmla="*/ 1469231 w 1828800"/>
                <a:gd name="connsiteY12" fmla="*/ 70533 h 382477"/>
                <a:gd name="connsiteX13" fmla="*/ 1431131 w 1828800"/>
                <a:gd name="connsiteY13" fmla="*/ 70533 h 382477"/>
                <a:gd name="connsiteX14" fmla="*/ 1369218 w 1828800"/>
                <a:gd name="connsiteY14" fmla="*/ 61008 h 382477"/>
                <a:gd name="connsiteX15" fmla="*/ 1233487 w 1828800"/>
                <a:gd name="connsiteY15" fmla="*/ 91964 h 382477"/>
                <a:gd name="connsiteX16" fmla="*/ 381000 w 1828800"/>
                <a:gd name="connsiteY16" fmla="*/ 241983 h 382477"/>
                <a:gd name="connsiteX17" fmla="*/ 0 w 1828800"/>
                <a:gd name="connsiteY17" fmla="*/ 284845 h 382477"/>
                <a:gd name="connsiteX0" fmla="*/ 4764 w 1833564"/>
                <a:gd name="connsiteY0" fmla="*/ 284845 h 389621"/>
                <a:gd name="connsiteX1" fmla="*/ 9526 w 1833564"/>
                <a:gd name="connsiteY1" fmla="*/ 380095 h 389621"/>
                <a:gd name="connsiteX2" fmla="*/ 0 w 1833564"/>
                <a:gd name="connsiteY2" fmla="*/ 389621 h 389621"/>
                <a:gd name="connsiteX3" fmla="*/ 378620 w 1833564"/>
                <a:gd name="connsiteY3" fmla="*/ 346759 h 389621"/>
                <a:gd name="connsiteX4" fmla="*/ 738189 w 1833564"/>
                <a:gd name="connsiteY4" fmla="*/ 301514 h 389621"/>
                <a:gd name="connsiteX5" fmla="*/ 1181101 w 1833564"/>
                <a:gd name="connsiteY5" fmla="*/ 199120 h 389621"/>
                <a:gd name="connsiteX6" fmla="*/ 1512095 w 1833564"/>
                <a:gd name="connsiteY6" fmla="*/ 96726 h 389621"/>
                <a:gd name="connsiteX7" fmla="*/ 1833564 w 1833564"/>
                <a:gd name="connsiteY7" fmla="*/ 3858 h 389621"/>
                <a:gd name="connsiteX8" fmla="*/ 1762126 w 1833564"/>
                <a:gd name="connsiteY8" fmla="*/ 1477 h 389621"/>
                <a:gd name="connsiteX9" fmla="*/ 1724026 w 1833564"/>
                <a:gd name="connsiteY9" fmla="*/ 27670 h 389621"/>
                <a:gd name="connsiteX10" fmla="*/ 1624014 w 1833564"/>
                <a:gd name="connsiteY10" fmla="*/ 34814 h 389621"/>
                <a:gd name="connsiteX11" fmla="*/ 1562101 w 1833564"/>
                <a:gd name="connsiteY11" fmla="*/ 44339 h 389621"/>
                <a:gd name="connsiteX12" fmla="*/ 1473995 w 1833564"/>
                <a:gd name="connsiteY12" fmla="*/ 70533 h 389621"/>
                <a:gd name="connsiteX13" fmla="*/ 1435895 w 1833564"/>
                <a:gd name="connsiteY13" fmla="*/ 70533 h 389621"/>
                <a:gd name="connsiteX14" fmla="*/ 1373982 w 1833564"/>
                <a:gd name="connsiteY14" fmla="*/ 61008 h 389621"/>
                <a:gd name="connsiteX15" fmla="*/ 1238251 w 1833564"/>
                <a:gd name="connsiteY15" fmla="*/ 91964 h 389621"/>
                <a:gd name="connsiteX16" fmla="*/ 385764 w 1833564"/>
                <a:gd name="connsiteY16" fmla="*/ 241983 h 389621"/>
                <a:gd name="connsiteX17" fmla="*/ 4764 w 1833564"/>
                <a:gd name="connsiteY17" fmla="*/ 284845 h 389621"/>
                <a:gd name="connsiteX0" fmla="*/ 0 w 1828800"/>
                <a:gd name="connsiteY0" fmla="*/ 284845 h 380095"/>
                <a:gd name="connsiteX1" fmla="*/ 4762 w 1828800"/>
                <a:gd name="connsiteY1" fmla="*/ 380095 h 380095"/>
                <a:gd name="connsiteX2" fmla="*/ 373856 w 1828800"/>
                <a:gd name="connsiteY2" fmla="*/ 346759 h 380095"/>
                <a:gd name="connsiteX3" fmla="*/ 733425 w 1828800"/>
                <a:gd name="connsiteY3" fmla="*/ 301514 h 380095"/>
                <a:gd name="connsiteX4" fmla="*/ 1176337 w 1828800"/>
                <a:gd name="connsiteY4" fmla="*/ 199120 h 380095"/>
                <a:gd name="connsiteX5" fmla="*/ 1507331 w 1828800"/>
                <a:gd name="connsiteY5" fmla="*/ 96726 h 380095"/>
                <a:gd name="connsiteX6" fmla="*/ 1828800 w 1828800"/>
                <a:gd name="connsiteY6" fmla="*/ 3858 h 380095"/>
                <a:gd name="connsiteX7" fmla="*/ 1757362 w 1828800"/>
                <a:gd name="connsiteY7" fmla="*/ 1477 h 380095"/>
                <a:gd name="connsiteX8" fmla="*/ 1719262 w 1828800"/>
                <a:gd name="connsiteY8" fmla="*/ 27670 h 380095"/>
                <a:gd name="connsiteX9" fmla="*/ 1619250 w 1828800"/>
                <a:gd name="connsiteY9" fmla="*/ 34814 h 380095"/>
                <a:gd name="connsiteX10" fmla="*/ 1557337 w 1828800"/>
                <a:gd name="connsiteY10" fmla="*/ 44339 h 380095"/>
                <a:gd name="connsiteX11" fmla="*/ 1469231 w 1828800"/>
                <a:gd name="connsiteY11" fmla="*/ 70533 h 380095"/>
                <a:gd name="connsiteX12" fmla="*/ 1431131 w 1828800"/>
                <a:gd name="connsiteY12" fmla="*/ 70533 h 380095"/>
                <a:gd name="connsiteX13" fmla="*/ 1369218 w 1828800"/>
                <a:gd name="connsiteY13" fmla="*/ 61008 h 380095"/>
                <a:gd name="connsiteX14" fmla="*/ 1233487 w 1828800"/>
                <a:gd name="connsiteY14" fmla="*/ 91964 h 380095"/>
                <a:gd name="connsiteX15" fmla="*/ 381000 w 1828800"/>
                <a:gd name="connsiteY15" fmla="*/ 241983 h 380095"/>
                <a:gd name="connsiteX16" fmla="*/ 0 w 1828800"/>
                <a:gd name="connsiteY16" fmla="*/ 284845 h 380095"/>
                <a:gd name="connsiteX0" fmla="*/ 4763 w 1833563"/>
                <a:gd name="connsiteY0" fmla="*/ 284845 h 382476"/>
                <a:gd name="connsiteX1" fmla="*/ 0 w 1833563"/>
                <a:gd name="connsiteY1" fmla="*/ 382476 h 382476"/>
                <a:gd name="connsiteX2" fmla="*/ 378619 w 1833563"/>
                <a:gd name="connsiteY2" fmla="*/ 346759 h 382476"/>
                <a:gd name="connsiteX3" fmla="*/ 738188 w 1833563"/>
                <a:gd name="connsiteY3" fmla="*/ 301514 h 382476"/>
                <a:gd name="connsiteX4" fmla="*/ 1181100 w 1833563"/>
                <a:gd name="connsiteY4" fmla="*/ 199120 h 382476"/>
                <a:gd name="connsiteX5" fmla="*/ 1512094 w 1833563"/>
                <a:gd name="connsiteY5" fmla="*/ 96726 h 382476"/>
                <a:gd name="connsiteX6" fmla="*/ 1833563 w 1833563"/>
                <a:gd name="connsiteY6" fmla="*/ 3858 h 382476"/>
                <a:gd name="connsiteX7" fmla="*/ 1762125 w 1833563"/>
                <a:gd name="connsiteY7" fmla="*/ 1477 h 382476"/>
                <a:gd name="connsiteX8" fmla="*/ 1724025 w 1833563"/>
                <a:gd name="connsiteY8" fmla="*/ 27670 h 382476"/>
                <a:gd name="connsiteX9" fmla="*/ 1624013 w 1833563"/>
                <a:gd name="connsiteY9" fmla="*/ 34814 h 382476"/>
                <a:gd name="connsiteX10" fmla="*/ 1562100 w 1833563"/>
                <a:gd name="connsiteY10" fmla="*/ 44339 h 382476"/>
                <a:gd name="connsiteX11" fmla="*/ 1473994 w 1833563"/>
                <a:gd name="connsiteY11" fmla="*/ 70533 h 382476"/>
                <a:gd name="connsiteX12" fmla="*/ 1435894 w 1833563"/>
                <a:gd name="connsiteY12" fmla="*/ 70533 h 382476"/>
                <a:gd name="connsiteX13" fmla="*/ 1373981 w 1833563"/>
                <a:gd name="connsiteY13" fmla="*/ 61008 h 382476"/>
                <a:gd name="connsiteX14" fmla="*/ 1238250 w 1833563"/>
                <a:gd name="connsiteY14" fmla="*/ 91964 h 382476"/>
                <a:gd name="connsiteX15" fmla="*/ 385763 w 1833563"/>
                <a:gd name="connsiteY15" fmla="*/ 241983 h 382476"/>
                <a:gd name="connsiteX16" fmla="*/ 4763 w 1833563"/>
                <a:gd name="connsiteY16" fmla="*/ 284845 h 382476"/>
                <a:gd name="connsiteX0" fmla="*/ 4763 w 1762125"/>
                <a:gd name="connsiteY0" fmla="*/ 283368 h 380999"/>
                <a:gd name="connsiteX1" fmla="*/ 0 w 1762125"/>
                <a:gd name="connsiteY1" fmla="*/ 380999 h 380999"/>
                <a:gd name="connsiteX2" fmla="*/ 378619 w 1762125"/>
                <a:gd name="connsiteY2" fmla="*/ 345282 h 380999"/>
                <a:gd name="connsiteX3" fmla="*/ 738188 w 1762125"/>
                <a:gd name="connsiteY3" fmla="*/ 300037 h 380999"/>
                <a:gd name="connsiteX4" fmla="*/ 1181100 w 1762125"/>
                <a:gd name="connsiteY4" fmla="*/ 197643 h 380999"/>
                <a:gd name="connsiteX5" fmla="*/ 1512094 w 1762125"/>
                <a:gd name="connsiteY5" fmla="*/ 95249 h 380999"/>
                <a:gd name="connsiteX6" fmla="*/ 1762125 w 1762125"/>
                <a:gd name="connsiteY6" fmla="*/ 0 h 380999"/>
                <a:gd name="connsiteX7" fmla="*/ 1724025 w 1762125"/>
                <a:gd name="connsiteY7" fmla="*/ 26193 h 380999"/>
                <a:gd name="connsiteX8" fmla="*/ 1624013 w 1762125"/>
                <a:gd name="connsiteY8" fmla="*/ 33337 h 380999"/>
                <a:gd name="connsiteX9" fmla="*/ 1562100 w 1762125"/>
                <a:gd name="connsiteY9" fmla="*/ 42862 h 380999"/>
                <a:gd name="connsiteX10" fmla="*/ 1473994 w 1762125"/>
                <a:gd name="connsiteY10" fmla="*/ 69056 h 380999"/>
                <a:gd name="connsiteX11" fmla="*/ 1435894 w 1762125"/>
                <a:gd name="connsiteY11" fmla="*/ 69056 h 380999"/>
                <a:gd name="connsiteX12" fmla="*/ 1373981 w 1762125"/>
                <a:gd name="connsiteY12" fmla="*/ 59531 h 380999"/>
                <a:gd name="connsiteX13" fmla="*/ 1238250 w 1762125"/>
                <a:gd name="connsiteY13" fmla="*/ 90487 h 380999"/>
                <a:gd name="connsiteX14" fmla="*/ 385763 w 1762125"/>
                <a:gd name="connsiteY14" fmla="*/ 240506 h 380999"/>
                <a:gd name="connsiteX15" fmla="*/ 4763 w 1762125"/>
                <a:gd name="connsiteY15" fmla="*/ 283368 h 380999"/>
                <a:gd name="connsiteX0" fmla="*/ 4763 w 1724025"/>
                <a:gd name="connsiteY0" fmla="*/ 257175 h 354806"/>
                <a:gd name="connsiteX1" fmla="*/ 0 w 1724025"/>
                <a:gd name="connsiteY1" fmla="*/ 354806 h 354806"/>
                <a:gd name="connsiteX2" fmla="*/ 378619 w 1724025"/>
                <a:gd name="connsiteY2" fmla="*/ 319089 h 354806"/>
                <a:gd name="connsiteX3" fmla="*/ 738188 w 1724025"/>
                <a:gd name="connsiteY3" fmla="*/ 273844 h 354806"/>
                <a:gd name="connsiteX4" fmla="*/ 1181100 w 1724025"/>
                <a:gd name="connsiteY4" fmla="*/ 171450 h 354806"/>
                <a:gd name="connsiteX5" fmla="*/ 1512094 w 1724025"/>
                <a:gd name="connsiteY5" fmla="*/ 69056 h 354806"/>
                <a:gd name="connsiteX6" fmla="*/ 1724025 w 1724025"/>
                <a:gd name="connsiteY6" fmla="*/ 0 h 354806"/>
                <a:gd name="connsiteX7" fmla="*/ 1624013 w 1724025"/>
                <a:gd name="connsiteY7" fmla="*/ 7144 h 354806"/>
                <a:gd name="connsiteX8" fmla="*/ 1562100 w 1724025"/>
                <a:gd name="connsiteY8" fmla="*/ 16669 h 354806"/>
                <a:gd name="connsiteX9" fmla="*/ 1473994 w 1724025"/>
                <a:gd name="connsiteY9" fmla="*/ 42863 h 354806"/>
                <a:gd name="connsiteX10" fmla="*/ 1435894 w 1724025"/>
                <a:gd name="connsiteY10" fmla="*/ 42863 h 354806"/>
                <a:gd name="connsiteX11" fmla="*/ 1373981 w 1724025"/>
                <a:gd name="connsiteY11" fmla="*/ 33338 h 354806"/>
                <a:gd name="connsiteX12" fmla="*/ 1238250 w 1724025"/>
                <a:gd name="connsiteY12" fmla="*/ 64294 h 354806"/>
                <a:gd name="connsiteX13" fmla="*/ 385763 w 1724025"/>
                <a:gd name="connsiteY13" fmla="*/ 214313 h 354806"/>
                <a:gd name="connsiteX14" fmla="*/ 4763 w 1724025"/>
                <a:gd name="connsiteY14" fmla="*/ 257175 h 354806"/>
                <a:gd name="connsiteX0" fmla="*/ 4763 w 1624013"/>
                <a:gd name="connsiteY0" fmla="*/ 250031 h 347662"/>
                <a:gd name="connsiteX1" fmla="*/ 0 w 1624013"/>
                <a:gd name="connsiteY1" fmla="*/ 347662 h 347662"/>
                <a:gd name="connsiteX2" fmla="*/ 378619 w 1624013"/>
                <a:gd name="connsiteY2" fmla="*/ 311945 h 347662"/>
                <a:gd name="connsiteX3" fmla="*/ 738188 w 1624013"/>
                <a:gd name="connsiteY3" fmla="*/ 266700 h 347662"/>
                <a:gd name="connsiteX4" fmla="*/ 1181100 w 1624013"/>
                <a:gd name="connsiteY4" fmla="*/ 164306 h 347662"/>
                <a:gd name="connsiteX5" fmla="*/ 1512094 w 1624013"/>
                <a:gd name="connsiteY5" fmla="*/ 61912 h 347662"/>
                <a:gd name="connsiteX6" fmla="*/ 1624013 w 1624013"/>
                <a:gd name="connsiteY6" fmla="*/ 0 h 347662"/>
                <a:gd name="connsiteX7" fmla="*/ 1562100 w 1624013"/>
                <a:gd name="connsiteY7" fmla="*/ 9525 h 347662"/>
                <a:gd name="connsiteX8" fmla="*/ 1473994 w 1624013"/>
                <a:gd name="connsiteY8" fmla="*/ 35719 h 347662"/>
                <a:gd name="connsiteX9" fmla="*/ 1435894 w 1624013"/>
                <a:gd name="connsiteY9" fmla="*/ 35719 h 347662"/>
                <a:gd name="connsiteX10" fmla="*/ 1373981 w 1624013"/>
                <a:gd name="connsiteY10" fmla="*/ 26194 h 347662"/>
                <a:gd name="connsiteX11" fmla="*/ 1238250 w 1624013"/>
                <a:gd name="connsiteY11" fmla="*/ 57150 h 347662"/>
                <a:gd name="connsiteX12" fmla="*/ 385763 w 1624013"/>
                <a:gd name="connsiteY12" fmla="*/ 207169 h 347662"/>
                <a:gd name="connsiteX13" fmla="*/ 4763 w 1624013"/>
                <a:gd name="connsiteY13" fmla="*/ 250031 h 347662"/>
                <a:gd name="connsiteX0" fmla="*/ 4763 w 1562100"/>
                <a:gd name="connsiteY0" fmla="*/ 240506 h 338137"/>
                <a:gd name="connsiteX1" fmla="*/ 0 w 1562100"/>
                <a:gd name="connsiteY1" fmla="*/ 338137 h 338137"/>
                <a:gd name="connsiteX2" fmla="*/ 378619 w 1562100"/>
                <a:gd name="connsiteY2" fmla="*/ 302420 h 338137"/>
                <a:gd name="connsiteX3" fmla="*/ 738188 w 1562100"/>
                <a:gd name="connsiteY3" fmla="*/ 257175 h 338137"/>
                <a:gd name="connsiteX4" fmla="*/ 1181100 w 1562100"/>
                <a:gd name="connsiteY4" fmla="*/ 154781 h 338137"/>
                <a:gd name="connsiteX5" fmla="*/ 1512094 w 1562100"/>
                <a:gd name="connsiteY5" fmla="*/ 52387 h 338137"/>
                <a:gd name="connsiteX6" fmla="*/ 1562100 w 1562100"/>
                <a:gd name="connsiteY6" fmla="*/ 0 h 338137"/>
                <a:gd name="connsiteX7" fmla="*/ 1473994 w 1562100"/>
                <a:gd name="connsiteY7" fmla="*/ 26194 h 338137"/>
                <a:gd name="connsiteX8" fmla="*/ 1435894 w 1562100"/>
                <a:gd name="connsiteY8" fmla="*/ 26194 h 338137"/>
                <a:gd name="connsiteX9" fmla="*/ 1373981 w 1562100"/>
                <a:gd name="connsiteY9" fmla="*/ 16669 h 338137"/>
                <a:gd name="connsiteX10" fmla="*/ 1238250 w 1562100"/>
                <a:gd name="connsiteY10" fmla="*/ 47625 h 338137"/>
                <a:gd name="connsiteX11" fmla="*/ 385763 w 1562100"/>
                <a:gd name="connsiteY11" fmla="*/ 197644 h 338137"/>
                <a:gd name="connsiteX12" fmla="*/ 4763 w 1562100"/>
                <a:gd name="connsiteY12" fmla="*/ 240506 h 338137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8619 w 1562740"/>
                <a:gd name="connsiteY2" fmla="*/ 303347 h 339064"/>
                <a:gd name="connsiteX3" fmla="*/ 738188 w 1562740"/>
                <a:gd name="connsiteY3" fmla="*/ 258102 h 339064"/>
                <a:gd name="connsiteX4" fmla="*/ 1181100 w 1562740"/>
                <a:gd name="connsiteY4" fmla="*/ 155708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8619 w 1562740"/>
                <a:gd name="connsiteY2" fmla="*/ 303347 h 339064"/>
                <a:gd name="connsiteX3" fmla="*/ 738188 w 1562740"/>
                <a:gd name="connsiteY3" fmla="*/ 258102 h 339064"/>
                <a:gd name="connsiteX4" fmla="*/ 1147762 w 1562740"/>
                <a:gd name="connsiteY4" fmla="*/ 141420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8619 w 1562740"/>
                <a:gd name="connsiteY2" fmla="*/ 303347 h 339064"/>
                <a:gd name="connsiteX3" fmla="*/ 731044 w 1562740"/>
                <a:gd name="connsiteY3" fmla="*/ 246195 h 339064"/>
                <a:gd name="connsiteX4" fmla="*/ 1147762 w 1562740"/>
                <a:gd name="connsiteY4" fmla="*/ 141420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6238 w 1562740"/>
                <a:gd name="connsiteY2" fmla="*/ 289059 h 339064"/>
                <a:gd name="connsiteX3" fmla="*/ 731044 w 1562740"/>
                <a:gd name="connsiteY3" fmla="*/ 246195 h 339064"/>
                <a:gd name="connsiteX4" fmla="*/ 1147762 w 1562740"/>
                <a:gd name="connsiteY4" fmla="*/ 141420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2382 w 1560359"/>
                <a:gd name="connsiteY0" fmla="*/ 241433 h 320014"/>
                <a:gd name="connsiteX1" fmla="*/ 0 w 1560359"/>
                <a:gd name="connsiteY1" fmla="*/ 320014 h 320014"/>
                <a:gd name="connsiteX2" fmla="*/ 373857 w 1560359"/>
                <a:gd name="connsiteY2" fmla="*/ 289059 h 320014"/>
                <a:gd name="connsiteX3" fmla="*/ 728663 w 1560359"/>
                <a:gd name="connsiteY3" fmla="*/ 246195 h 320014"/>
                <a:gd name="connsiteX4" fmla="*/ 1145381 w 1560359"/>
                <a:gd name="connsiteY4" fmla="*/ 141420 h 320014"/>
                <a:gd name="connsiteX5" fmla="*/ 1421607 w 1560359"/>
                <a:gd name="connsiteY5" fmla="*/ 65221 h 320014"/>
                <a:gd name="connsiteX6" fmla="*/ 1559719 w 1560359"/>
                <a:gd name="connsiteY6" fmla="*/ 927 h 320014"/>
                <a:gd name="connsiteX7" fmla="*/ 1471613 w 1560359"/>
                <a:gd name="connsiteY7" fmla="*/ 27121 h 320014"/>
                <a:gd name="connsiteX8" fmla="*/ 1433513 w 1560359"/>
                <a:gd name="connsiteY8" fmla="*/ 27121 h 320014"/>
                <a:gd name="connsiteX9" fmla="*/ 1371600 w 1560359"/>
                <a:gd name="connsiteY9" fmla="*/ 17596 h 320014"/>
                <a:gd name="connsiteX10" fmla="*/ 1235869 w 1560359"/>
                <a:gd name="connsiteY10" fmla="*/ 48552 h 320014"/>
                <a:gd name="connsiteX11" fmla="*/ 383382 w 1560359"/>
                <a:gd name="connsiteY11" fmla="*/ 198571 h 320014"/>
                <a:gd name="connsiteX12" fmla="*/ 2382 w 1560359"/>
                <a:gd name="connsiteY12" fmla="*/ 241433 h 320014"/>
                <a:gd name="connsiteX0" fmla="*/ 0 w 1567502"/>
                <a:gd name="connsiteY0" fmla="*/ 236671 h 320014"/>
                <a:gd name="connsiteX1" fmla="*/ 7143 w 1567502"/>
                <a:gd name="connsiteY1" fmla="*/ 320014 h 320014"/>
                <a:gd name="connsiteX2" fmla="*/ 381000 w 1567502"/>
                <a:gd name="connsiteY2" fmla="*/ 289059 h 320014"/>
                <a:gd name="connsiteX3" fmla="*/ 735806 w 1567502"/>
                <a:gd name="connsiteY3" fmla="*/ 246195 h 320014"/>
                <a:gd name="connsiteX4" fmla="*/ 1152524 w 1567502"/>
                <a:gd name="connsiteY4" fmla="*/ 141420 h 320014"/>
                <a:gd name="connsiteX5" fmla="*/ 1428750 w 1567502"/>
                <a:gd name="connsiteY5" fmla="*/ 65221 h 320014"/>
                <a:gd name="connsiteX6" fmla="*/ 1566862 w 1567502"/>
                <a:gd name="connsiteY6" fmla="*/ 927 h 320014"/>
                <a:gd name="connsiteX7" fmla="*/ 1478756 w 1567502"/>
                <a:gd name="connsiteY7" fmla="*/ 27121 h 320014"/>
                <a:gd name="connsiteX8" fmla="*/ 1440656 w 1567502"/>
                <a:gd name="connsiteY8" fmla="*/ 27121 h 320014"/>
                <a:gd name="connsiteX9" fmla="*/ 1378743 w 1567502"/>
                <a:gd name="connsiteY9" fmla="*/ 17596 h 320014"/>
                <a:gd name="connsiteX10" fmla="*/ 1243012 w 1567502"/>
                <a:gd name="connsiteY10" fmla="*/ 48552 h 320014"/>
                <a:gd name="connsiteX11" fmla="*/ 390525 w 1567502"/>
                <a:gd name="connsiteY11" fmla="*/ 198571 h 320014"/>
                <a:gd name="connsiteX12" fmla="*/ 0 w 1567502"/>
                <a:gd name="connsiteY12" fmla="*/ 236671 h 320014"/>
                <a:gd name="connsiteX0" fmla="*/ 0 w 1567579"/>
                <a:gd name="connsiteY0" fmla="*/ 237292 h 320635"/>
                <a:gd name="connsiteX1" fmla="*/ 7143 w 1567579"/>
                <a:gd name="connsiteY1" fmla="*/ 320635 h 320635"/>
                <a:gd name="connsiteX2" fmla="*/ 381000 w 1567579"/>
                <a:gd name="connsiteY2" fmla="*/ 289680 h 320635"/>
                <a:gd name="connsiteX3" fmla="*/ 735806 w 1567579"/>
                <a:gd name="connsiteY3" fmla="*/ 246816 h 320635"/>
                <a:gd name="connsiteX4" fmla="*/ 1152524 w 1567579"/>
                <a:gd name="connsiteY4" fmla="*/ 142041 h 320635"/>
                <a:gd name="connsiteX5" fmla="*/ 1428750 w 1567579"/>
                <a:gd name="connsiteY5" fmla="*/ 65842 h 320635"/>
                <a:gd name="connsiteX6" fmla="*/ 1566862 w 1567579"/>
                <a:gd name="connsiteY6" fmla="*/ 1548 h 320635"/>
                <a:gd name="connsiteX7" fmla="*/ 1481137 w 1567579"/>
                <a:gd name="connsiteY7" fmla="*/ 20598 h 320635"/>
                <a:gd name="connsiteX8" fmla="*/ 1440656 w 1567579"/>
                <a:gd name="connsiteY8" fmla="*/ 27742 h 320635"/>
                <a:gd name="connsiteX9" fmla="*/ 1378743 w 1567579"/>
                <a:gd name="connsiteY9" fmla="*/ 18217 h 320635"/>
                <a:gd name="connsiteX10" fmla="*/ 1243012 w 1567579"/>
                <a:gd name="connsiteY10" fmla="*/ 49173 h 320635"/>
                <a:gd name="connsiteX11" fmla="*/ 390525 w 1567579"/>
                <a:gd name="connsiteY11" fmla="*/ 199192 h 320635"/>
                <a:gd name="connsiteX12" fmla="*/ 0 w 1567579"/>
                <a:gd name="connsiteY12" fmla="*/ 237292 h 32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7579" h="320635">
                  <a:moveTo>
                    <a:pt x="0" y="237292"/>
                  </a:moveTo>
                  <a:lnTo>
                    <a:pt x="7143" y="320635"/>
                  </a:lnTo>
                  <a:cubicBezTo>
                    <a:pt x="133349" y="308729"/>
                    <a:pt x="259556" y="301983"/>
                    <a:pt x="381000" y="289680"/>
                  </a:cubicBezTo>
                  <a:cubicBezTo>
                    <a:pt x="502444" y="277377"/>
                    <a:pt x="607219" y="271423"/>
                    <a:pt x="735806" y="246816"/>
                  </a:cubicBezTo>
                  <a:cubicBezTo>
                    <a:pt x="864393" y="222210"/>
                    <a:pt x="1037033" y="172203"/>
                    <a:pt x="1152524" y="142041"/>
                  </a:cubicBezTo>
                  <a:cubicBezTo>
                    <a:pt x="1268015" y="111879"/>
                    <a:pt x="1359694" y="89257"/>
                    <a:pt x="1428750" y="65842"/>
                  </a:cubicBezTo>
                  <a:cubicBezTo>
                    <a:pt x="1497806" y="42427"/>
                    <a:pt x="1558131" y="9089"/>
                    <a:pt x="1566862" y="1548"/>
                  </a:cubicBezTo>
                  <a:cubicBezTo>
                    <a:pt x="1575593" y="-5993"/>
                    <a:pt x="1502171" y="16232"/>
                    <a:pt x="1481137" y="20598"/>
                  </a:cubicBezTo>
                  <a:cubicBezTo>
                    <a:pt x="1460103" y="24964"/>
                    <a:pt x="1457722" y="28139"/>
                    <a:pt x="1440656" y="27742"/>
                  </a:cubicBezTo>
                  <a:cubicBezTo>
                    <a:pt x="1423590" y="27345"/>
                    <a:pt x="1411684" y="14645"/>
                    <a:pt x="1378743" y="18217"/>
                  </a:cubicBezTo>
                  <a:cubicBezTo>
                    <a:pt x="1345802" y="21789"/>
                    <a:pt x="1407715" y="19011"/>
                    <a:pt x="1243012" y="49173"/>
                  </a:cubicBezTo>
                  <a:lnTo>
                    <a:pt x="390525" y="199192"/>
                  </a:lnTo>
                  <a:lnTo>
                    <a:pt x="0" y="237292"/>
                  </a:lnTo>
                  <a:close/>
                </a:path>
              </a:pathLst>
            </a:custGeom>
            <a:solidFill>
              <a:srgbClr val="99C8B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FAD763-0528-410D-9869-2F430048440F}"/>
                </a:ext>
              </a:extLst>
            </p:cNvPr>
            <p:cNvSpPr/>
            <p:nvPr/>
          </p:nvSpPr>
          <p:spPr>
            <a:xfrm>
              <a:off x="778563" y="3362325"/>
              <a:ext cx="1305776" cy="288131"/>
            </a:xfrm>
            <a:custGeom>
              <a:avLst/>
              <a:gdLst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16794 w 1300163"/>
                <a:gd name="connsiteY7" fmla="*/ 121444 h 297656"/>
                <a:gd name="connsiteX8" fmla="*/ 726281 w 1300163"/>
                <a:gd name="connsiteY8" fmla="*/ 200025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16794 w 1300163"/>
                <a:gd name="connsiteY7" fmla="*/ 121444 h 297656"/>
                <a:gd name="connsiteX8" fmla="*/ 804863 w 1300163"/>
                <a:gd name="connsiteY8" fmla="*/ 183356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21557 w 1300163"/>
                <a:gd name="connsiteY7" fmla="*/ 130969 h 297656"/>
                <a:gd name="connsiteX8" fmla="*/ 804863 w 1300163"/>
                <a:gd name="connsiteY8" fmla="*/ 183356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21557 w 1300163"/>
                <a:gd name="connsiteY7" fmla="*/ 130969 h 297656"/>
                <a:gd name="connsiteX8" fmla="*/ 804863 w 1300163"/>
                <a:gd name="connsiteY8" fmla="*/ 183356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04863 w 1302977"/>
                <a:gd name="connsiteY8" fmla="*/ 183356 h 297656"/>
                <a:gd name="connsiteX9" fmla="*/ 702469 w 1302977"/>
                <a:gd name="connsiteY9" fmla="*/ 207169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702469 w 1302977"/>
                <a:gd name="connsiteY9" fmla="*/ 207169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303867"/>
                <a:gd name="connsiteX1" fmla="*/ 0 w 1302977"/>
                <a:gd name="connsiteY1" fmla="*/ 152400 h 303867"/>
                <a:gd name="connsiteX2" fmla="*/ 611981 w 1302977"/>
                <a:gd name="connsiteY2" fmla="*/ 92869 h 303867"/>
                <a:gd name="connsiteX3" fmla="*/ 1016794 w 1302977"/>
                <a:gd name="connsiteY3" fmla="*/ 4763 h 303867"/>
                <a:gd name="connsiteX4" fmla="*/ 1066800 w 1302977"/>
                <a:gd name="connsiteY4" fmla="*/ 0 h 303867"/>
                <a:gd name="connsiteX5" fmla="*/ 1159669 w 1302977"/>
                <a:gd name="connsiteY5" fmla="*/ 40481 h 303867"/>
                <a:gd name="connsiteX6" fmla="*/ 1300163 w 1302977"/>
                <a:gd name="connsiteY6" fmla="*/ 61913 h 303867"/>
                <a:gd name="connsiteX7" fmla="*/ 1021557 w 1302977"/>
                <a:gd name="connsiteY7" fmla="*/ 130969 h 303867"/>
                <a:gd name="connsiteX8" fmla="*/ 842963 w 1302977"/>
                <a:gd name="connsiteY8" fmla="*/ 180975 h 303867"/>
                <a:gd name="connsiteX9" fmla="*/ 650081 w 1302977"/>
                <a:gd name="connsiteY9" fmla="*/ 221457 h 303867"/>
                <a:gd name="connsiteX10" fmla="*/ 438150 w 1302977"/>
                <a:gd name="connsiteY10" fmla="*/ 242888 h 303867"/>
                <a:gd name="connsiteX11" fmla="*/ 121444 w 1302977"/>
                <a:gd name="connsiteY11" fmla="*/ 273844 h 303867"/>
                <a:gd name="connsiteX12" fmla="*/ 2381 w 1302977"/>
                <a:gd name="connsiteY12" fmla="*/ 297656 h 303867"/>
                <a:gd name="connsiteX13" fmla="*/ 0 w 1302977"/>
                <a:gd name="connsiteY13" fmla="*/ 152400 h 303867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6207 w 1302977"/>
                <a:gd name="connsiteY11" fmla="*/ 29289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40556 w 1302977"/>
                <a:gd name="connsiteY9" fmla="*/ 211932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42937 w 1302977"/>
                <a:gd name="connsiteY9" fmla="*/ 216694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19175 w 1302977"/>
                <a:gd name="connsiteY7" fmla="*/ 138112 h 297656"/>
                <a:gd name="connsiteX8" fmla="*/ 842963 w 1302977"/>
                <a:gd name="connsiteY8" fmla="*/ 180975 h 297656"/>
                <a:gd name="connsiteX9" fmla="*/ 642937 w 1302977"/>
                <a:gd name="connsiteY9" fmla="*/ 216694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57150 h 297656"/>
                <a:gd name="connsiteX7" fmla="*/ 1019175 w 1302977"/>
                <a:gd name="connsiteY7" fmla="*/ 138112 h 297656"/>
                <a:gd name="connsiteX8" fmla="*/ 842963 w 1302977"/>
                <a:gd name="connsiteY8" fmla="*/ 180975 h 297656"/>
                <a:gd name="connsiteX9" fmla="*/ 642937 w 1302977"/>
                <a:gd name="connsiteY9" fmla="*/ 216694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7195 w 1310172"/>
                <a:gd name="connsiteY0" fmla="*/ 152400 h 278606"/>
                <a:gd name="connsiteX1" fmla="*/ 7195 w 1310172"/>
                <a:gd name="connsiteY1" fmla="*/ 152400 h 278606"/>
                <a:gd name="connsiteX2" fmla="*/ 619176 w 1310172"/>
                <a:gd name="connsiteY2" fmla="*/ 92869 h 278606"/>
                <a:gd name="connsiteX3" fmla="*/ 1023989 w 1310172"/>
                <a:gd name="connsiteY3" fmla="*/ 4763 h 278606"/>
                <a:gd name="connsiteX4" fmla="*/ 1073995 w 1310172"/>
                <a:gd name="connsiteY4" fmla="*/ 0 h 278606"/>
                <a:gd name="connsiteX5" fmla="*/ 1166864 w 1310172"/>
                <a:gd name="connsiteY5" fmla="*/ 40481 h 278606"/>
                <a:gd name="connsiteX6" fmla="*/ 1307358 w 1310172"/>
                <a:gd name="connsiteY6" fmla="*/ 57150 h 278606"/>
                <a:gd name="connsiteX7" fmla="*/ 1026370 w 1310172"/>
                <a:gd name="connsiteY7" fmla="*/ 138112 h 278606"/>
                <a:gd name="connsiteX8" fmla="*/ 850158 w 1310172"/>
                <a:gd name="connsiteY8" fmla="*/ 180975 h 278606"/>
                <a:gd name="connsiteX9" fmla="*/ 650132 w 1310172"/>
                <a:gd name="connsiteY9" fmla="*/ 216694 h 278606"/>
                <a:gd name="connsiteX10" fmla="*/ 445345 w 1310172"/>
                <a:gd name="connsiteY10" fmla="*/ 242888 h 278606"/>
                <a:gd name="connsiteX11" fmla="*/ 131021 w 1310172"/>
                <a:gd name="connsiteY11" fmla="*/ 276225 h 278606"/>
                <a:gd name="connsiteX12" fmla="*/ 51 w 1310172"/>
                <a:gd name="connsiteY12" fmla="*/ 278606 h 278606"/>
                <a:gd name="connsiteX13" fmla="*/ 7195 w 1310172"/>
                <a:gd name="connsiteY13" fmla="*/ 152400 h 278606"/>
                <a:gd name="connsiteX0" fmla="*/ 2487 w 1305464"/>
                <a:gd name="connsiteY0" fmla="*/ 152400 h 288131"/>
                <a:gd name="connsiteX1" fmla="*/ 2487 w 1305464"/>
                <a:gd name="connsiteY1" fmla="*/ 152400 h 288131"/>
                <a:gd name="connsiteX2" fmla="*/ 614468 w 1305464"/>
                <a:gd name="connsiteY2" fmla="*/ 92869 h 288131"/>
                <a:gd name="connsiteX3" fmla="*/ 1019281 w 1305464"/>
                <a:gd name="connsiteY3" fmla="*/ 4763 h 288131"/>
                <a:gd name="connsiteX4" fmla="*/ 1069287 w 1305464"/>
                <a:gd name="connsiteY4" fmla="*/ 0 h 288131"/>
                <a:gd name="connsiteX5" fmla="*/ 1162156 w 1305464"/>
                <a:gd name="connsiteY5" fmla="*/ 40481 h 288131"/>
                <a:gd name="connsiteX6" fmla="*/ 1302650 w 1305464"/>
                <a:gd name="connsiteY6" fmla="*/ 57150 h 288131"/>
                <a:gd name="connsiteX7" fmla="*/ 1021662 w 1305464"/>
                <a:gd name="connsiteY7" fmla="*/ 138112 h 288131"/>
                <a:gd name="connsiteX8" fmla="*/ 845450 w 1305464"/>
                <a:gd name="connsiteY8" fmla="*/ 180975 h 288131"/>
                <a:gd name="connsiteX9" fmla="*/ 645424 w 1305464"/>
                <a:gd name="connsiteY9" fmla="*/ 216694 h 288131"/>
                <a:gd name="connsiteX10" fmla="*/ 440637 w 1305464"/>
                <a:gd name="connsiteY10" fmla="*/ 242888 h 288131"/>
                <a:gd name="connsiteX11" fmla="*/ 126313 w 1305464"/>
                <a:gd name="connsiteY11" fmla="*/ 276225 h 288131"/>
                <a:gd name="connsiteX12" fmla="*/ 106 w 1305464"/>
                <a:gd name="connsiteY12" fmla="*/ 288131 h 288131"/>
                <a:gd name="connsiteX13" fmla="*/ 2487 w 1305464"/>
                <a:gd name="connsiteY13" fmla="*/ 152400 h 288131"/>
                <a:gd name="connsiteX0" fmla="*/ 2487 w 1305776"/>
                <a:gd name="connsiteY0" fmla="*/ 152400 h 288131"/>
                <a:gd name="connsiteX1" fmla="*/ 2487 w 1305776"/>
                <a:gd name="connsiteY1" fmla="*/ 152400 h 288131"/>
                <a:gd name="connsiteX2" fmla="*/ 614468 w 1305776"/>
                <a:gd name="connsiteY2" fmla="*/ 92869 h 288131"/>
                <a:gd name="connsiteX3" fmla="*/ 1019281 w 1305776"/>
                <a:gd name="connsiteY3" fmla="*/ 4763 h 288131"/>
                <a:gd name="connsiteX4" fmla="*/ 1069287 w 1305776"/>
                <a:gd name="connsiteY4" fmla="*/ 0 h 288131"/>
                <a:gd name="connsiteX5" fmla="*/ 1176444 w 1305776"/>
                <a:gd name="connsiteY5" fmla="*/ 35719 h 288131"/>
                <a:gd name="connsiteX6" fmla="*/ 1302650 w 1305776"/>
                <a:gd name="connsiteY6" fmla="*/ 57150 h 288131"/>
                <a:gd name="connsiteX7" fmla="*/ 1021662 w 1305776"/>
                <a:gd name="connsiteY7" fmla="*/ 138112 h 288131"/>
                <a:gd name="connsiteX8" fmla="*/ 845450 w 1305776"/>
                <a:gd name="connsiteY8" fmla="*/ 180975 h 288131"/>
                <a:gd name="connsiteX9" fmla="*/ 645424 w 1305776"/>
                <a:gd name="connsiteY9" fmla="*/ 216694 h 288131"/>
                <a:gd name="connsiteX10" fmla="*/ 440637 w 1305776"/>
                <a:gd name="connsiteY10" fmla="*/ 242888 h 288131"/>
                <a:gd name="connsiteX11" fmla="*/ 126313 w 1305776"/>
                <a:gd name="connsiteY11" fmla="*/ 276225 h 288131"/>
                <a:gd name="connsiteX12" fmla="*/ 106 w 1305776"/>
                <a:gd name="connsiteY12" fmla="*/ 288131 h 288131"/>
                <a:gd name="connsiteX13" fmla="*/ 2487 w 1305776"/>
                <a:gd name="connsiteY13" fmla="*/ 152400 h 28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5776" h="288131">
                  <a:moveTo>
                    <a:pt x="2487" y="152400"/>
                  </a:moveTo>
                  <a:lnTo>
                    <a:pt x="2487" y="152400"/>
                  </a:lnTo>
                  <a:lnTo>
                    <a:pt x="614468" y="92869"/>
                  </a:lnTo>
                  <a:lnTo>
                    <a:pt x="1019281" y="4763"/>
                  </a:lnTo>
                  <a:lnTo>
                    <a:pt x="1069287" y="0"/>
                  </a:lnTo>
                  <a:cubicBezTo>
                    <a:pt x="1093099" y="5953"/>
                    <a:pt x="1137550" y="26194"/>
                    <a:pt x="1176444" y="35719"/>
                  </a:cubicBezTo>
                  <a:cubicBezTo>
                    <a:pt x="1215338" y="45244"/>
                    <a:pt x="1325669" y="42069"/>
                    <a:pt x="1302650" y="57150"/>
                  </a:cubicBezTo>
                  <a:cubicBezTo>
                    <a:pt x="1279631" y="72231"/>
                    <a:pt x="1097862" y="117475"/>
                    <a:pt x="1021662" y="138112"/>
                  </a:cubicBezTo>
                  <a:cubicBezTo>
                    <a:pt x="945462" y="158750"/>
                    <a:pt x="908156" y="167878"/>
                    <a:pt x="845450" y="180975"/>
                  </a:cubicBezTo>
                  <a:cubicBezTo>
                    <a:pt x="782744" y="194072"/>
                    <a:pt x="716068" y="209550"/>
                    <a:pt x="645424" y="216694"/>
                  </a:cubicBezTo>
                  <a:cubicBezTo>
                    <a:pt x="577955" y="227013"/>
                    <a:pt x="527155" y="232966"/>
                    <a:pt x="440637" y="242888"/>
                  </a:cubicBezTo>
                  <a:lnTo>
                    <a:pt x="126313" y="276225"/>
                  </a:lnTo>
                  <a:cubicBezTo>
                    <a:pt x="52891" y="283765"/>
                    <a:pt x="59637" y="276225"/>
                    <a:pt x="106" y="288131"/>
                  </a:cubicBezTo>
                  <a:cubicBezTo>
                    <a:pt x="-688" y="239712"/>
                    <a:pt x="3281" y="200819"/>
                    <a:pt x="2487" y="152400"/>
                  </a:cubicBezTo>
                  <a:close/>
                </a:path>
              </a:pathLst>
            </a:custGeom>
            <a:solidFill>
              <a:srgbClr val="9ED5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079BE5-619F-4842-8F70-74AFC5AED9E0}"/>
                </a:ext>
              </a:extLst>
            </p:cNvPr>
            <p:cNvSpPr/>
            <p:nvPr/>
          </p:nvSpPr>
          <p:spPr>
            <a:xfrm>
              <a:off x="778669" y="3359943"/>
              <a:ext cx="192881" cy="73819"/>
            </a:xfrm>
            <a:custGeom>
              <a:avLst/>
              <a:gdLst>
                <a:gd name="connsiteX0" fmla="*/ 0 w 192881"/>
                <a:gd name="connsiteY0" fmla="*/ 45244 h 73819"/>
                <a:gd name="connsiteX1" fmla="*/ 73819 w 192881"/>
                <a:gd name="connsiteY1" fmla="*/ 47625 h 73819"/>
                <a:gd name="connsiteX2" fmla="*/ 138112 w 192881"/>
                <a:gd name="connsiteY2" fmla="*/ 14287 h 73819"/>
                <a:gd name="connsiteX3" fmla="*/ 188119 w 192881"/>
                <a:gd name="connsiteY3" fmla="*/ 0 h 73819"/>
                <a:gd name="connsiteX4" fmla="*/ 192881 w 192881"/>
                <a:gd name="connsiteY4" fmla="*/ 35719 h 73819"/>
                <a:gd name="connsiteX5" fmla="*/ 78581 w 192881"/>
                <a:gd name="connsiteY5" fmla="*/ 73819 h 73819"/>
                <a:gd name="connsiteX6" fmla="*/ 0 w 192881"/>
                <a:gd name="connsiteY6" fmla="*/ 45244 h 73819"/>
                <a:gd name="connsiteX0" fmla="*/ 0 w 192881"/>
                <a:gd name="connsiteY0" fmla="*/ 45244 h 97631"/>
                <a:gd name="connsiteX1" fmla="*/ 73819 w 192881"/>
                <a:gd name="connsiteY1" fmla="*/ 47625 h 97631"/>
                <a:gd name="connsiteX2" fmla="*/ 138112 w 192881"/>
                <a:gd name="connsiteY2" fmla="*/ 14287 h 97631"/>
                <a:gd name="connsiteX3" fmla="*/ 188119 w 192881"/>
                <a:gd name="connsiteY3" fmla="*/ 0 h 97631"/>
                <a:gd name="connsiteX4" fmla="*/ 192881 w 192881"/>
                <a:gd name="connsiteY4" fmla="*/ 35719 h 97631"/>
                <a:gd name="connsiteX5" fmla="*/ 14288 w 192881"/>
                <a:gd name="connsiteY5" fmla="*/ 97631 h 97631"/>
                <a:gd name="connsiteX6" fmla="*/ 0 w 192881"/>
                <a:gd name="connsiteY6" fmla="*/ 45244 h 97631"/>
                <a:gd name="connsiteX0" fmla="*/ 0 w 192881"/>
                <a:gd name="connsiteY0" fmla="*/ 45244 h 90488"/>
                <a:gd name="connsiteX1" fmla="*/ 73819 w 192881"/>
                <a:gd name="connsiteY1" fmla="*/ 47625 h 90488"/>
                <a:gd name="connsiteX2" fmla="*/ 138112 w 192881"/>
                <a:gd name="connsiteY2" fmla="*/ 14287 h 90488"/>
                <a:gd name="connsiteX3" fmla="*/ 188119 w 192881"/>
                <a:gd name="connsiteY3" fmla="*/ 0 h 90488"/>
                <a:gd name="connsiteX4" fmla="*/ 192881 w 192881"/>
                <a:gd name="connsiteY4" fmla="*/ 35719 h 90488"/>
                <a:gd name="connsiteX5" fmla="*/ 2382 w 192881"/>
                <a:gd name="connsiteY5" fmla="*/ 90488 h 90488"/>
                <a:gd name="connsiteX6" fmla="*/ 0 w 192881"/>
                <a:gd name="connsiteY6" fmla="*/ 45244 h 90488"/>
                <a:gd name="connsiteX0" fmla="*/ 0 w 192881"/>
                <a:gd name="connsiteY0" fmla="*/ 45244 h 90488"/>
                <a:gd name="connsiteX1" fmla="*/ 73819 w 192881"/>
                <a:gd name="connsiteY1" fmla="*/ 47625 h 90488"/>
                <a:gd name="connsiteX2" fmla="*/ 138112 w 192881"/>
                <a:gd name="connsiteY2" fmla="*/ 14287 h 90488"/>
                <a:gd name="connsiteX3" fmla="*/ 188119 w 192881"/>
                <a:gd name="connsiteY3" fmla="*/ 0 h 90488"/>
                <a:gd name="connsiteX4" fmla="*/ 192881 w 192881"/>
                <a:gd name="connsiteY4" fmla="*/ 35719 h 90488"/>
                <a:gd name="connsiteX5" fmla="*/ 2382 w 192881"/>
                <a:gd name="connsiteY5" fmla="*/ 90488 h 90488"/>
                <a:gd name="connsiteX6" fmla="*/ 0 w 192881"/>
                <a:gd name="connsiteY6" fmla="*/ 45244 h 90488"/>
                <a:gd name="connsiteX0" fmla="*/ 0 w 192881"/>
                <a:gd name="connsiteY0" fmla="*/ 45244 h 90488"/>
                <a:gd name="connsiteX1" fmla="*/ 73819 w 192881"/>
                <a:gd name="connsiteY1" fmla="*/ 47625 h 90488"/>
                <a:gd name="connsiteX2" fmla="*/ 138112 w 192881"/>
                <a:gd name="connsiteY2" fmla="*/ 14287 h 90488"/>
                <a:gd name="connsiteX3" fmla="*/ 188119 w 192881"/>
                <a:gd name="connsiteY3" fmla="*/ 0 h 90488"/>
                <a:gd name="connsiteX4" fmla="*/ 192881 w 192881"/>
                <a:gd name="connsiteY4" fmla="*/ 35719 h 90488"/>
                <a:gd name="connsiteX5" fmla="*/ 2382 w 192881"/>
                <a:gd name="connsiteY5" fmla="*/ 90488 h 90488"/>
                <a:gd name="connsiteX6" fmla="*/ 0 w 192881"/>
                <a:gd name="connsiteY6" fmla="*/ 45244 h 90488"/>
                <a:gd name="connsiteX0" fmla="*/ 0 w 188119"/>
                <a:gd name="connsiteY0" fmla="*/ 45244 h 90488"/>
                <a:gd name="connsiteX1" fmla="*/ 73819 w 188119"/>
                <a:gd name="connsiteY1" fmla="*/ 47625 h 90488"/>
                <a:gd name="connsiteX2" fmla="*/ 138112 w 188119"/>
                <a:gd name="connsiteY2" fmla="*/ 14287 h 90488"/>
                <a:gd name="connsiteX3" fmla="*/ 188119 w 188119"/>
                <a:gd name="connsiteY3" fmla="*/ 0 h 90488"/>
                <a:gd name="connsiteX4" fmla="*/ 180975 w 188119"/>
                <a:gd name="connsiteY4" fmla="*/ 19050 h 90488"/>
                <a:gd name="connsiteX5" fmla="*/ 2382 w 188119"/>
                <a:gd name="connsiteY5" fmla="*/ 90488 h 90488"/>
                <a:gd name="connsiteX6" fmla="*/ 0 w 188119"/>
                <a:gd name="connsiteY6" fmla="*/ 45244 h 90488"/>
                <a:gd name="connsiteX0" fmla="*/ 0 w 188119"/>
                <a:gd name="connsiteY0" fmla="*/ 45244 h 83344"/>
                <a:gd name="connsiteX1" fmla="*/ 73819 w 188119"/>
                <a:gd name="connsiteY1" fmla="*/ 47625 h 83344"/>
                <a:gd name="connsiteX2" fmla="*/ 138112 w 188119"/>
                <a:gd name="connsiteY2" fmla="*/ 14287 h 83344"/>
                <a:gd name="connsiteX3" fmla="*/ 188119 w 188119"/>
                <a:gd name="connsiteY3" fmla="*/ 0 h 83344"/>
                <a:gd name="connsiteX4" fmla="*/ 180975 w 188119"/>
                <a:gd name="connsiteY4" fmla="*/ 19050 h 83344"/>
                <a:gd name="connsiteX5" fmla="*/ 2382 w 188119"/>
                <a:gd name="connsiteY5" fmla="*/ 83344 h 83344"/>
                <a:gd name="connsiteX6" fmla="*/ 0 w 188119"/>
                <a:gd name="connsiteY6" fmla="*/ 45244 h 83344"/>
                <a:gd name="connsiteX0" fmla="*/ 0 w 192881"/>
                <a:gd name="connsiteY0" fmla="*/ 45244 h 83344"/>
                <a:gd name="connsiteX1" fmla="*/ 73819 w 192881"/>
                <a:gd name="connsiteY1" fmla="*/ 47625 h 83344"/>
                <a:gd name="connsiteX2" fmla="*/ 138112 w 192881"/>
                <a:gd name="connsiteY2" fmla="*/ 14287 h 83344"/>
                <a:gd name="connsiteX3" fmla="*/ 188119 w 192881"/>
                <a:gd name="connsiteY3" fmla="*/ 0 h 83344"/>
                <a:gd name="connsiteX4" fmla="*/ 192881 w 192881"/>
                <a:gd name="connsiteY4" fmla="*/ 33338 h 83344"/>
                <a:gd name="connsiteX5" fmla="*/ 2382 w 192881"/>
                <a:gd name="connsiteY5" fmla="*/ 83344 h 83344"/>
                <a:gd name="connsiteX6" fmla="*/ 0 w 192881"/>
                <a:gd name="connsiteY6" fmla="*/ 45244 h 83344"/>
                <a:gd name="connsiteX0" fmla="*/ 0 w 192881"/>
                <a:gd name="connsiteY0" fmla="*/ 45244 h 73819"/>
                <a:gd name="connsiteX1" fmla="*/ 73819 w 192881"/>
                <a:gd name="connsiteY1" fmla="*/ 47625 h 73819"/>
                <a:gd name="connsiteX2" fmla="*/ 138112 w 192881"/>
                <a:gd name="connsiteY2" fmla="*/ 14287 h 73819"/>
                <a:gd name="connsiteX3" fmla="*/ 188119 w 192881"/>
                <a:gd name="connsiteY3" fmla="*/ 0 h 73819"/>
                <a:gd name="connsiteX4" fmla="*/ 192881 w 192881"/>
                <a:gd name="connsiteY4" fmla="*/ 33338 h 73819"/>
                <a:gd name="connsiteX5" fmla="*/ 0 w 192881"/>
                <a:gd name="connsiteY5" fmla="*/ 73819 h 73819"/>
                <a:gd name="connsiteX6" fmla="*/ 0 w 192881"/>
                <a:gd name="connsiteY6" fmla="*/ 45244 h 7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881" h="73819">
                  <a:moveTo>
                    <a:pt x="0" y="45244"/>
                  </a:moveTo>
                  <a:cubicBezTo>
                    <a:pt x="11906" y="38100"/>
                    <a:pt x="50800" y="52784"/>
                    <a:pt x="73819" y="47625"/>
                  </a:cubicBezTo>
                  <a:cubicBezTo>
                    <a:pt x="96838" y="42466"/>
                    <a:pt x="121443" y="19049"/>
                    <a:pt x="138112" y="14287"/>
                  </a:cubicBezTo>
                  <a:lnTo>
                    <a:pt x="188119" y="0"/>
                  </a:lnTo>
                  <a:lnTo>
                    <a:pt x="192881" y="33338"/>
                  </a:lnTo>
                  <a:lnTo>
                    <a:pt x="0" y="73819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rgbClr val="BAD16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66B3FD-3971-4C50-8271-172B0E551C05}"/>
                </a:ext>
              </a:extLst>
            </p:cNvPr>
            <p:cNvSpPr/>
            <p:nvPr/>
          </p:nvSpPr>
          <p:spPr>
            <a:xfrm>
              <a:off x="778669" y="3319194"/>
              <a:ext cx="1062037" cy="216964"/>
            </a:xfrm>
            <a:custGeom>
              <a:avLst/>
              <a:gdLst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7041 h 218960"/>
                <a:gd name="connsiteX1" fmla="*/ 209550 w 1071562"/>
                <a:gd name="connsiteY1" fmla="*/ 57035 h 218960"/>
                <a:gd name="connsiteX2" fmla="*/ 230981 w 1071562"/>
                <a:gd name="connsiteY2" fmla="*/ 90373 h 218960"/>
                <a:gd name="connsiteX3" fmla="*/ 280987 w 1071562"/>
                <a:gd name="connsiteY3" fmla="*/ 78466 h 218960"/>
                <a:gd name="connsiteX4" fmla="*/ 330994 w 1071562"/>
                <a:gd name="connsiteY4" fmla="*/ 61798 h 218960"/>
                <a:gd name="connsiteX5" fmla="*/ 364331 w 1071562"/>
                <a:gd name="connsiteY5" fmla="*/ 85610 h 218960"/>
                <a:gd name="connsiteX6" fmla="*/ 411956 w 1071562"/>
                <a:gd name="connsiteY6" fmla="*/ 66560 h 218960"/>
                <a:gd name="connsiteX7" fmla="*/ 464344 w 1071562"/>
                <a:gd name="connsiteY7" fmla="*/ 95135 h 218960"/>
                <a:gd name="connsiteX8" fmla="*/ 519112 w 1071562"/>
                <a:gd name="connsiteY8" fmla="*/ 97516 h 218960"/>
                <a:gd name="connsiteX9" fmla="*/ 573881 w 1071562"/>
                <a:gd name="connsiteY9" fmla="*/ 104660 h 218960"/>
                <a:gd name="connsiteX10" fmla="*/ 631031 w 1071562"/>
                <a:gd name="connsiteY10" fmla="*/ 99898 h 218960"/>
                <a:gd name="connsiteX11" fmla="*/ 742950 w 1071562"/>
                <a:gd name="connsiteY11" fmla="*/ 73704 h 218960"/>
                <a:gd name="connsiteX12" fmla="*/ 757237 w 1071562"/>
                <a:gd name="connsiteY12" fmla="*/ 85610 h 218960"/>
                <a:gd name="connsiteX13" fmla="*/ 933450 w 1071562"/>
                <a:gd name="connsiteY13" fmla="*/ 54654 h 218960"/>
                <a:gd name="connsiteX14" fmla="*/ 966787 w 1071562"/>
                <a:gd name="connsiteY14" fmla="*/ 4648 h 218960"/>
                <a:gd name="connsiteX15" fmla="*/ 995362 w 1071562"/>
                <a:gd name="connsiteY15" fmla="*/ 28460 h 218960"/>
                <a:gd name="connsiteX16" fmla="*/ 1071562 w 1071562"/>
                <a:gd name="connsiteY16" fmla="*/ 49891 h 218960"/>
                <a:gd name="connsiteX17" fmla="*/ 957262 w 1071562"/>
                <a:gd name="connsiteY17" fmla="*/ 85610 h 218960"/>
                <a:gd name="connsiteX18" fmla="*/ 692944 w 1071562"/>
                <a:gd name="connsiteY18" fmla="*/ 152285 h 218960"/>
                <a:gd name="connsiteX19" fmla="*/ 264319 w 1071562"/>
                <a:gd name="connsiteY19" fmla="*/ 197529 h 218960"/>
                <a:gd name="connsiteX20" fmla="*/ 64294 w 1071562"/>
                <a:gd name="connsiteY20" fmla="*/ 214198 h 218960"/>
                <a:gd name="connsiteX21" fmla="*/ 16669 w 1071562"/>
                <a:gd name="connsiteY21" fmla="*/ 218960 h 218960"/>
                <a:gd name="connsiteX22" fmla="*/ 0 w 1071562"/>
                <a:gd name="connsiteY22" fmla="*/ 107041 h 218960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50007 w 1071562"/>
                <a:gd name="connsiteY20" fmla="*/ 212522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62037"/>
                <a:gd name="connsiteY0" fmla="*/ 105365 h 214903"/>
                <a:gd name="connsiteX1" fmla="*/ 200025 w 1062037"/>
                <a:gd name="connsiteY1" fmla="*/ 52978 h 214903"/>
                <a:gd name="connsiteX2" fmla="*/ 221456 w 1062037"/>
                <a:gd name="connsiteY2" fmla="*/ 86316 h 214903"/>
                <a:gd name="connsiteX3" fmla="*/ 271462 w 1062037"/>
                <a:gd name="connsiteY3" fmla="*/ 74409 h 214903"/>
                <a:gd name="connsiteX4" fmla="*/ 321469 w 1062037"/>
                <a:gd name="connsiteY4" fmla="*/ 57741 h 214903"/>
                <a:gd name="connsiteX5" fmla="*/ 354806 w 1062037"/>
                <a:gd name="connsiteY5" fmla="*/ 81553 h 214903"/>
                <a:gd name="connsiteX6" fmla="*/ 402431 w 1062037"/>
                <a:gd name="connsiteY6" fmla="*/ 62503 h 214903"/>
                <a:gd name="connsiteX7" fmla="*/ 454819 w 1062037"/>
                <a:gd name="connsiteY7" fmla="*/ 91078 h 214903"/>
                <a:gd name="connsiteX8" fmla="*/ 509587 w 1062037"/>
                <a:gd name="connsiteY8" fmla="*/ 93459 h 214903"/>
                <a:gd name="connsiteX9" fmla="*/ 564356 w 1062037"/>
                <a:gd name="connsiteY9" fmla="*/ 100603 h 214903"/>
                <a:gd name="connsiteX10" fmla="*/ 621506 w 1062037"/>
                <a:gd name="connsiteY10" fmla="*/ 95841 h 214903"/>
                <a:gd name="connsiteX11" fmla="*/ 733425 w 1062037"/>
                <a:gd name="connsiteY11" fmla="*/ 69647 h 214903"/>
                <a:gd name="connsiteX12" fmla="*/ 747712 w 1062037"/>
                <a:gd name="connsiteY12" fmla="*/ 81553 h 214903"/>
                <a:gd name="connsiteX13" fmla="*/ 923925 w 1062037"/>
                <a:gd name="connsiteY13" fmla="*/ 50597 h 214903"/>
                <a:gd name="connsiteX14" fmla="*/ 957262 w 1062037"/>
                <a:gd name="connsiteY14" fmla="*/ 591 h 214903"/>
                <a:gd name="connsiteX15" fmla="*/ 985837 w 1062037"/>
                <a:gd name="connsiteY15" fmla="*/ 24403 h 214903"/>
                <a:gd name="connsiteX16" fmla="*/ 1062037 w 1062037"/>
                <a:gd name="connsiteY16" fmla="*/ 45834 h 214903"/>
                <a:gd name="connsiteX17" fmla="*/ 947737 w 1062037"/>
                <a:gd name="connsiteY17" fmla="*/ 81553 h 214903"/>
                <a:gd name="connsiteX18" fmla="*/ 683419 w 1062037"/>
                <a:gd name="connsiteY18" fmla="*/ 148228 h 214903"/>
                <a:gd name="connsiteX19" fmla="*/ 254794 w 1062037"/>
                <a:gd name="connsiteY19" fmla="*/ 193472 h 214903"/>
                <a:gd name="connsiteX20" fmla="*/ 40482 w 1062037"/>
                <a:gd name="connsiteY20" fmla="*/ 212522 h 214903"/>
                <a:gd name="connsiteX21" fmla="*/ 7144 w 1062037"/>
                <a:gd name="connsiteY21" fmla="*/ 214903 h 214903"/>
                <a:gd name="connsiteX22" fmla="*/ 0 w 1062037"/>
                <a:gd name="connsiteY22" fmla="*/ 105365 h 214903"/>
                <a:gd name="connsiteX0" fmla="*/ 0 w 1062037"/>
                <a:gd name="connsiteY0" fmla="*/ 105365 h 217285"/>
                <a:gd name="connsiteX1" fmla="*/ 200025 w 1062037"/>
                <a:gd name="connsiteY1" fmla="*/ 52978 h 217285"/>
                <a:gd name="connsiteX2" fmla="*/ 221456 w 1062037"/>
                <a:gd name="connsiteY2" fmla="*/ 86316 h 217285"/>
                <a:gd name="connsiteX3" fmla="*/ 271462 w 1062037"/>
                <a:gd name="connsiteY3" fmla="*/ 74409 h 217285"/>
                <a:gd name="connsiteX4" fmla="*/ 321469 w 1062037"/>
                <a:gd name="connsiteY4" fmla="*/ 57741 h 217285"/>
                <a:gd name="connsiteX5" fmla="*/ 354806 w 1062037"/>
                <a:gd name="connsiteY5" fmla="*/ 81553 h 217285"/>
                <a:gd name="connsiteX6" fmla="*/ 402431 w 1062037"/>
                <a:gd name="connsiteY6" fmla="*/ 62503 h 217285"/>
                <a:gd name="connsiteX7" fmla="*/ 454819 w 1062037"/>
                <a:gd name="connsiteY7" fmla="*/ 91078 h 217285"/>
                <a:gd name="connsiteX8" fmla="*/ 509587 w 1062037"/>
                <a:gd name="connsiteY8" fmla="*/ 93459 h 217285"/>
                <a:gd name="connsiteX9" fmla="*/ 564356 w 1062037"/>
                <a:gd name="connsiteY9" fmla="*/ 100603 h 217285"/>
                <a:gd name="connsiteX10" fmla="*/ 621506 w 1062037"/>
                <a:gd name="connsiteY10" fmla="*/ 95841 h 217285"/>
                <a:gd name="connsiteX11" fmla="*/ 733425 w 1062037"/>
                <a:gd name="connsiteY11" fmla="*/ 69647 h 217285"/>
                <a:gd name="connsiteX12" fmla="*/ 747712 w 1062037"/>
                <a:gd name="connsiteY12" fmla="*/ 81553 h 217285"/>
                <a:gd name="connsiteX13" fmla="*/ 923925 w 1062037"/>
                <a:gd name="connsiteY13" fmla="*/ 50597 h 217285"/>
                <a:gd name="connsiteX14" fmla="*/ 957262 w 1062037"/>
                <a:gd name="connsiteY14" fmla="*/ 591 h 217285"/>
                <a:gd name="connsiteX15" fmla="*/ 985837 w 1062037"/>
                <a:gd name="connsiteY15" fmla="*/ 24403 h 217285"/>
                <a:gd name="connsiteX16" fmla="*/ 1062037 w 1062037"/>
                <a:gd name="connsiteY16" fmla="*/ 45834 h 217285"/>
                <a:gd name="connsiteX17" fmla="*/ 947737 w 1062037"/>
                <a:gd name="connsiteY17" fmla="*/ 81553 h 217285"/>
                <a:gd name="connsiteX18" fmla="*/ 683419 w 1062037"/>
                <a:gd name="connsiteY18" fmla="*/ 148228 h 217285"/>
                <a:gd name="connsiteX19" fmla="*/ 254794 w 1062037"/>
                <a:gd name="connsiteY19" fmla="*/ 193472 h 217285"/>
                <a:gd name="connsiteX20" fmla="*/ 40482 w 1062037"/>
                <a:gd name="connsiteY20" fmla="*/ 212522 h 217285"/>
                <a:gd name="connsiteX21" fmla="*/ 0 w 1062037"/>
                <a:gd name="connsiteY21" fmla="*/ 217285 h 217285"/>
                <a:gd name="connsiteX22" fmla="*/ 0 w 1062037"/>
                <a:gd name="connsiteY22" fmla="*/ 105365 h 217285"/>
                <a:gd name="connsiteX0" fmla="*/ 0 w 1062037"/>
                <a:gd name="connsiteY0" fmla="*/ 105044 h 216964"/>
                <a:gd name="connsiteX1" fmla="*/ 200025 w 1062037"/>
                <a:gd name="connsiteY1" fmla="*/ 52657 h 216964"/>
                <a:gd name="connsiteX2" fmla="*/ 221456 w 1062037"/>
                <a:gd name="connsiteY2" fmla="*/ 85995 h 216964"/>
                <a:gd name="connsiteX3" fmla="*/ 271462 w 1062037"/>
                <a:gd name="connsiteY3" fmla="*/ 74088 h 216964"/>
                <a:gd name="connsiteX4" fmla="*/ 321469 w 1062037"/>
                <a:gd name="connsiteY4" fmla="*/ 57420 h 216964"/>
                <a:gd name="connsiteX5" fmla="*/ 354806 w 1062037"/>
                <a:gd name="connsiteY5" fmla="*/ 81232 h 216964"/>
                <a:gd name="connsiteX6" fmla="*/ 402431 w 1062037"/>
                <a:gd name="connsiteY6" fmla="*/ 62182 h 216964"/>
                <a:gd name="connsiteX7" fmla="*/ 454819 w 1062037"/>
                <a:gd name="connsiteY7" fmla="*/ 90757 h 216964"/>
                <a:gd name="connsiteX8" fmla="*/ 509587 w 1062037"/>
                <a:gd name="connsiteY8" fmla="*/ 93138 h 216964"/>
                <a:gd name="connsiteX9" fmla="*/ 564356 w 1062037"/>
                <a:gd name="connsiteY9" fmla="*/ 100282 h 216964"/>
                <a:gd name="connsiteX10" fmla="*/ 621506 w 1062037"/>
                <a:gd name="connsiteY10" fmla="*/ 95520 h 216964"/>
                <a:gd name="connsiteX11" fmla="*/ 733425 w 1062037"/>
                <a:gd name="connsiteY11" fmla="*/ 69326 h 216964"/>
                <a:gd name="connsiteX12" fmla="*/ 747712 w 1062037"/>
                <a:gd name="connsiteY12" fmla="*/ 81232 h 216964"/>
                <a:gd name="connsiteX13" fmla="*/ 914400 w 1062037"/>
                <a:gd name="connsiteY13" fmla="*/ 40751 h 216964"/>
                <a:gd name="connsiteX14" fmla="*/ 957262 w 1062037"/>
                <a:gd name="connsiteY14" fmla="*/ 270 h 216964"/>
                <a:gd name="connsiteX15" fmla="*/ 985837 w 1062037"/>
                <a:gd name="connsiteY15" fmla="*/ 24082 h 216964"/>
                <a:gd name="connsiteX16" fmla="*/ 1062037 w 1062037"/>
                <a:gd name="connsiteY16" fmla="*/ 45513 h 216964"/>
                <a:gd name="connsiteX17" fmla="*/ 947737 w 1062037"/>
                <a:gd name="connsiteY17" fmla="*/ 81232 h 216964"/>
                <a:gd name="connsiteX18" fmla="*/ 683419 w 1062037"/>
                <a:gd name="connsiteY18" fmla="*/ 147907 h 216964"/>
                <a:gd name="connsiteX19" fmla="*/ 254794 w 1062037"/>
                <a:gd name="connsiteY19" fmla="*/ 193151 h 216964"/>
                <a:gd name="connsiteX20" fmla="*/ 40482 w 1062037"/>
                <a:gd name="connsiteY20" fmla="*/ 212201 h 216964"/>
                <a:gd name="connsiteX21" fmla="*/ 0 w 1062037"/>
                <a:gd name="connsiteY21" fmla="*/ 216964 h 216964"/>
                <a:gd name="connsiteX22" fmla="*/ 0 w 1062037"/>
                <a:gd name="connsiteY22" fmla="*/ 105044 h 21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62037" h="216964">
                  <a:moveTo>
                    <a:pt x="0" y="105044"/>
                  </a:moveTo>
                  <a:lnTo>
                    <a:pt x="200025" y="52657"/>
                  </a:lnTo>
                  <a:cubicBezTo>
                    <a:pt x="238522" y="49879"/>
                    <a:pt x="209550" y="82423"/>
                    <a:pt x="221456" y="85995"/>
                  </a:cubicBezTo>
                  <a:cubicBezTo>
                    <a:pt x="233362" y="89567"/>
                    <a:pt x="254793" y="79644"/>
                    <a:pt x="271462" y="74088"/>
                  </a:cubicBezTo>
                  <a:lnTo>
                    <a:pt x="321469" y="57420"/>
                  </a:lnTo>
                  <a:cubicBezTo>
                    <a:pt x="335360" y="58611"/>
                    <a:pt x="338931" y="87582"/>
                    <a:pt x="354806" y="81232"/>
                  </a:cubicBezTo>
                  <a:lnTo>
                    <a:pt x="402431" y="62182"/>
                  </a:lnTo>
                  <a:cubicBezTo>
                    <a:pt x="419100" y="63769"/>
                    <a:pt x="436563" y="89963"/>
                    <a:pt x="454819" y="90757"/>
                  </a:cubicBezTo>
                  <a:lnTo>
                    <a:pt x="509587" y="93138"/>
                  </a:lnTo>
                  <a:cubicBezTo>
                    <a:pt x="527843" y="94726"/>
                    <a:pt x="545306" y="101869"/>
                    <a:pt x="564356" y="100282"/>
                  </a:cubicBezTo>
                  <a:lnTo>
                    <a:pt x="621506" y="95520"/>
                  </a:lnTo>
                  <a:cubicBezTo>
                    <a:pt x="649684" y="90361"/>
                    <a:pt x="728663" y="65357"/>
                    <a:pt x="733425" y="69326"/>
                  </a:cubicBezTo>
                  <a:cubicBezTo>
                    <a:pt x="738187" y="73295"/>
                    <a:pt x="717550" y="85995"/>
                    <a:pt x="747712" y="81232"/>
                  </a:cubicBezTo>
                  <a:cubicBezTo>
                    <a:pt x="777875" y="76470"/>
                    <a:pt x="903288" y="57420"/>
                    <a:pt x="914400" y="40751"/>
                  </a:cubicBezTo>
                  <a:cubicBezTo>
                    <a:pt x="928687" y="27257"/>
                    <a:pt x="945356" y="3048"/>
                    <a:pt x="957262" y="270"/>
                  </a:cubicBezTo>
                  <a:cubicBezTo>
                    <a:pt x="969168" y="-2508"/>
                    <a:pt x="960437" y="16938"/>
                    <a:pt x="985837" y="24082"/>
                  </a:cubicBezTo>
                  <a:lnTo>
                    <a:pt x="1062037" y="45513"/>
                  </a:lnTo>
                  <a:lnTo>
                    <a:pt x="947737" y="81232"/>
                  </a:lnTo>
                  <a:cubicBezTo>
                    <a:pt x="884634" y="98298"/>
                    <a:pt x="798910" y="129254"/>
                    <a:pt x="683419" y="147907"/>
                  </a:cubicBezTo>
                  <a:cubicBezTo>
                    <a:pt x="567928" y="166560"/>
                    <a:pt x="361950" y="182435"/>
                    <a:pt x="254794" y="193151"/>
                  </a:cubicBezTo>
                  <a:cubicBezTo>
                    <a:pt x="147638" y="203867"/>
                    <a:pt x="111919" y="205851"/>
                    <a:pt x="40482" y="212201"/>
                  </a:cubicBezTo>
                  <a:lnTo>
                    <a:pt x="0" y="216964"/>
                  </a:lnTo>
                  <a:lnTo>
                    <a:pt x="0" y="105044"/>
                  </a:lnTo>
                  <a:close/>
                </a:path>
              </a:pathLst>
            </a:custGeom>
            <a:solidFill>
              <a:srgbClr val="A2B5A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1D05DE-664B-4610-86B7-F9A30BD52B40}"/>
                </a:ext>
              </a:extLst>
            </p:cNvPr>
            <p:cNvSpPr/>
            <p:nvPr/>
          </p:nvSpPr>
          <p:spPr>
            <a:xfrm>
              <a:off x="778670" y="2600325"/>
              <a:ext cx="7860505" cy="2844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61" name="TextBox 2060">
              <a:extLst>
                <a:ext uri="{FF2B5EF4-FFF2-40B4-BE49-F238E27FC236}">
                  <a16:creationId xmlns:a16="http://schemas.microsoft.com/office/drawing/2014/main" id="{38EB80CE-0D21-4FE2-85CF-5331238C728B}"/>
                </a:ext>
              </a:extLst>
            </p:cNvPr>
            <p:cNvSpPr txBox="1"/>
            <p:nvPr/>
          </p:nvSpPr>
          <p:spPr>
            <a:xfrm rot="20160000" flipH="1">
              <a:off x="2677240" y="422781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2062" name="TextBox 2061">
              <a:extLst>
                <a:ext uri="{FF2B5EF4-FFF2-40B4-BE49-F238E27FC236}">
                  <a16:creationId xmlns:a16="http://schemas.microsoft.com/office/drawing/2014/main" id="{B129C82C-6EEF-4534-BBD5-3A1591556D47}"/>
                </a:ext>
              </a:extLst>
            </p:cNvPr>
            <p:cNvSpPr txBox="1"/>
            <p:nvPr/>
          </p:nvSpPr>
          <p:spPr>
            <a:xfrm rot="20400000" flipH="1">
              <a:off x="2429381" y="408355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Dr</a:t>
              </a:r>
            </a:p>
          </p:txBody>
        </p:sp>
        <p:sp>
          <p:nvSpPr>
            <p:cNvPr id="2063" name="TextBox 2062">
              <a:extLst>
                <a:ext uri="{FF2B5EF4-FFF2-40B4-BE49-F238E27FC236}">
                  <a16:creationId xmlns:a16="http://schemas.microsoft.com/office/drawing/2014/main" id="{BD5118A0-6E14-4253-9AEA-C950C56A731E}"/>
                </a:ext>
              </a:extLst>
            </p:cNvPr>
            <p:cNvSpPr txBox="1"/>
            <p:nvPr/>
          </p:nvSpPr>
          <p:spPr>
            <a:xfrm rot="20460000" flipH="1">
              <a:off x="2167746" y="3963080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Dg</a:t>
              </a:r>
            </a:p>
          </p:txBody>
        </p:sp>
        <p:sp>
          <p:nvSpPr>
            <p:cNvPr id="2064" name="TextBox 2063">
              <a:extLst>
                <a:ext uri="{FF2B5EF4-FFF2-40B4-BE49-F238E27FC236}">
                  <a16:creationId xmlns:a16="http://schemas.microsoft.com/office/drawing/2014/main" id="{FC9EE37E-9383-49C7-B4BE-63E062B3D7F6}"/>
                </a:ext>
              </a:extLst>
            </p:cNvPr>
            <p:cNvSpPr txBox="1"/>
            <p:nvPr/>
          </p:nvSpPr>
          <p:spPr>
            <a:xfrm rot="20460000" flipH="1">
              <a:off x="1756753" y="397959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Dga</a:t>
              </a:r>
            </a:p>
          </p:txBody>
        </p:sp>
        <p:sp>
          <p:nvSpPr>
            <p:cNvPr id="2065" name="TextBox 2064">
              <a:extLst>
                <a:ext uri="{FF2B5EF4-FFF2-40B4-BE49-F238E27FC236}">
                  <a16:creationId xmlns:a16="http://schemas.microsoft.com/office/drawing/2014/main" id="{B862DE42-4E05-4EB2-B416-2C4CFFAE569B}"/>
                </a:ext>
              </a:extLst>
            </p:cNvPr>
            <p:cNvSpPr txBox="1"/>
            <p:nvPr/>
          </p:nvSpPr>
          <p:spPr>
            <a:xfrm rot="21000000" flipH="1">
              <a:off x="1925195" y="385074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Dv</a:t>
              </a:r>
            </a:p>
          </p:txBody>
        </p:sp>
        <p:sp>
          <p:nvSpPr>
            <p:cNvPr id="2066" name="TextBox 2065">
              <a:extLst>
                <a:ext uri="{FF2B5EF4-FFF2-40B4-BE49-F238E27FC236}">
                  <a16:creationId xmlns:a16="http://schemas.microsoft.com/office/drawing/2014/main" id="{78316D02-0E64-4A35-8186-C527B488BD9F}"/>
                </a:ext>
              </a:extLst>
            </p:cNvPr>
            <p:cNvSpPr txBox="1"/>
            <p:nvPr/>
          </p:nvSpPr>
          <p:spPr>
            <a:xfrm rot="21000000" flipH="1">
              <a:off x="1725356" y="377213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Dh</a:t>
              </a:r>
            </a:p>
          </p:txBody>
        </p:sp>
        <p:sp>
          <p:nvSpPr>
            <p:cNvPr id="2067" name="TextBox 2066">
              <a:extLst>
                <a:ext uri="{FF2B5EF4-FFF2-40B4-BE49-F238E27FC236}">
                  <a16:creationId xmlns:a16="http://schemas.microsoft.com/office/drawing/2014/main" id="{024D9536-4D6B-471B-9527-50770B5EACB4}"/>
                </a:ext>
              </a:extLst>
            </p:cNvPr>
            <p:cNvSpPr txBox="1"/>
            <p:nvPr/>
          </p:nvSpPr>
          <p:spPr>
            <a:xfrm rot="21000000" flipH="1">
              <a:off x="1525109" y="364391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Dt</a:t>
              </a:r>
            </a:p>
          </p:txBody>
        </p: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4FFF0EFF-5A18-485E-8C3F-C1BB6287BB1E}"/>
                </a:ext>
              </a:extLst>
            </p:cNvPr>
            <p:cNvSpPr txBox="1"/>
            <p:nvPr/>
          </p:nvSpPr>
          <p:spPr>
            <a:xfrm rot="21000000" flipH="1">
              <a:off x="1250515" y="351938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Dbo</a:t>
              </a:r>
            </a:p>
          </p:txBody>
        </p:sp>
        <p:sp>
          <p:nvSpPr>
            <p:cNvPr id="2069" name="TextBox 2068">
              <a:extLst>
                <a:ext uri="{FF2B5EF4-FFF2-40B4-BE49-F238E27FC236}">
                  <a16:creationId xmlns:a16="http://schemas.microsoft.com/office/drawing/2014/main" id="{10CB4590-026D-415C-8E91-940FADFDC5E2}"/>
                </a:ext>
              </a:extLst>
            </p:cNvPr>
            <p:cNvSpPr txBox="1"/>
            <p:nvPr/>
          </p:nvSpPr>
          <p:spPr>
            <a:xfrm rot="21000000" flipH="1">
              <a:off x="916522" y="349538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</a:t>
              </a:r>
            </a:p>
          </p:txBody>
        </p:sp>
        <p:sp>
          <p:nvSpPr>
            <p:cNvPr id="2070" name="TextBox 2069">
              <a:extLst>
                <a:ext uri="{FF2B5EF4-FFF2-40B4-BE49-F238E27FC236}">
                  <a16:creationId xmlns:a16="http://schemas.microsoft.com/office/drawing/2014/main" id="{8C0724B9-C52F-4694-9A01-B3CFA5FA5822}"/>
                </a:ext>
              </a:extLst>
            </p:cNvPr>
            <p:cNvSpPr txBox="1"/>
            <p:nvPr/>
          </p:nvSpPr>
          <p:spPr>
            <a:xfrm rot="21000000" flipH="1">
              <a:off x="1078914" y="339600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Dk</a:t>
              </a:r>
            </a:p>
          </p:txBody>
        </p:sp>
        <p:sp>
          <p:nvSpPr>
            <p:cNvPr id="2071" name="TextBox 2070">
              <a:extLst>
                <a:ext uri="{FF2B5EF4-FFF2-40B4-BE49-F238E27FC236}">
                  <a16:creationId xmlns:a16="http://schemas.microsoft.com/office/drawing/2014/main" id="{160D13D3-8C5F-474A-9487-15BD17DAF7E2}"/>
                </a:ext>
              </a:extLst>
            </p:cNvPr>
            <p:cNvSpPr txBox="1"/>
            <p:nvPr/>
          </p:nvSpPr>
          <p:spPr>
            <a:xfrm rot="21000000" flipH="1">
              <a:off x="873426" y="330897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Da</a:t>
              </a:r>
            </a:p>
          </p:txBody>
        </p:sp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339E6240-B4EC-4585-9365-75287DB46DD8}"/>
                </a:ext>
              </a:extLst>
            </p:cNvPr>
            <p:cNvCxnSpPr>
              <a:cxnSpLocks/>
            </p:cNvCxnSpPr>
            <p:nvPr/>
          </p:nvCxnSpPr>
          <p:spPr>
            <a:xfrm rot="10440000" flipH="1">
              <a:off x="865802" y="3183731"/>
              <a:ext cx="50979" cy="1906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TextBox 2076">
              <a:extLst>
                <a:ext uri="{FF2B5EF4-FFF2-40B4-BE49-F238E27FC236}">
                  <a16:creationId xmlns:a16="http://schemas.microsoft.com/office/drawing/2014/main" id="{A3F6493B-A3EE-473C-863B-C310DC7D5188}"/>
                </a:ext>
              </a:extLst>
            </p:cNvPr>
            <p:cNvSpPr txBox="1"/>
            <p:nvPr/>
          </p:nvSpPr>
          <p:spPr>
            <a:xfrm flipH="1">
              <a:off x="717464" y="2960466"/>
              <a:ext cx="49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916CAE-3DE6-49B4-B3BA-298B82BFB662}"/>
                </a:ext>
              </a:extLst>
            </p:cNvPr>
            <p:cNvSpPr txBox="1"/>
            <p:nvPr/>
          </p:nvSpPr>
          <p:spPr>
            <a:xfrm rot="1200000" flipH="1">
              <a:off x="7178845" y="4426832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D1D1FA-1E1F-47CE-BC45-ACDD5639DB5D}"/>
                </a:ext>
              </a:extLst>
            </p:cNvPr>
            <p:cNvSpPr txBox="1"/>
            <p:nvPr/>
          </p:nvSpPr>
          <p:spPr>
            <a:xfrm rot="20340000" flipH="1">
              <a:off x="3264685" y="454327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Oc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8F4656-2A4C-4DFF-A9DE-6A1EBDEC157C}"/>
                </a:ext>
              </a:extLst>
            </p:cNvPr>
            <p:cNvSpPr txBox="1"/>
            <p:nvPr/>
          </p:nvSpPr>
          <p:spPr>
            <a:xfrm rot="20100000" flipH="1">
              <a:off x="3771287" y="481251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EBFFF4-D4C4-413D-BBCE-52C3DECFA7D7}"/>
                </a:ext>
              </a:extLst>
            </p:cNvPr>
            <p:cNvSpPr txBox="1"/>
            <p:nvPr/>
          </p:nvSpPr>
          <p:spPr>
            <a:xfrm>
              <a:off x="4681893" y="5152078"/>
              <a:ext cx="1046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Nv, Nd &amp; Nh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100174-A62D-4F08-86B5-05F7DBB28AA7}"/>
                </a:ext>
              </a:extLst>
            </p:cNvPr>
            <p:cNvSpPr/>
            <p:nvPr/>
          </p:nvSpPr>
          <p:spPr>
            <a:xfrm>
              <a:off x="8291513" y="3571879"/>
              <a:ext cx="347663" cy="119502"/>
            </a:xfrm>
            <a:custGeom>
              <a:avLst/>
              <a:gdLst>
                <a:gd name="connsiteX0" fmla="*/ 302419 w 302419"/>
                <a:gd name="connsiteY0" fmla="*/ 90487 h 90487"/>
                <a:gd name="connsiteX1" fmla="*/ 302419 w 302419"/>
                <a:gd name="connsiteY1" fmla="*/ 54768 h 90487"/>
                <a:gd name="connsiteX2" fmla="*/ 240506 w 302419"/>
                <a:gd name="connsiteY2" fmla="*/ 52387 h 90487"/>
                <a:gd name="connsiteX3" fmla="*/ 159544 w 302419"/>
                <a:gd name="connsiteY3" fmla="*/ 38100 h 90487"/>
                <a:gd name="connsiteX4" fmla="*/ 102394 w 302419"/>
                <a:gd name="connsiteY4" fmla="*/ 16668 h 90487"/>
                <a:gd name="connsiteX5" fmla="*/ 76200 w 302419"/>
                <a:gd name="connsiteY5" fmla="*/ 16668 h 90487"/>
                <a:gd name="connsiteX6" fmla="*/ 33337 w 302419"/>
                <a:gd name="connsiteY6" fmla="*/ 0 h 90487"/>
                <a:gd name="connsiteX7" fmla="*/ 0 w 302419"/>
                <a:gd name="connsiteY7" fmla="*/ 21431 h 90487"/>
                <a:gd name="connsiteX8" fmla="*/ 100012 w 302419"/>
                <a:gd name="connsiteY8" fmla="*/ 45243 h 90487"/>
                <a:gd name="connsiteX9" fmla="*/ 209550 w 302419"/>
                <a:gd name="connsiteY9" fmla="*/ 73818 h 90487"/>
                <a:gd name="connsiteX10" fmla="*/ 302419 w 302419"/>
                <a:gd name="connsiteY10" fmla="*/ 90487 h 90487"/>
                <a:gd name="connsiteX0" fmla="*/ 366713 w 366713"/>
                <a:gd name="connsiteY0" fmla="*/ 90487 h 90487"/>
                <a:gd name="connsiteX1" fmla="*/ 366713 w 366713"/>
                <a:gd name="connsiteY1" fmla="*/ 54768 h 90487"/>
                <a:gd name="connsiteX2" fmla="*/ 304800 w 366713"/>
                <a:gd name="connsiteY2" fmla="*/ 52387 h 90487"/>
                <a:gd name="connsiteX3" fmla="*/ 223838 w 366713"/>
                <a:gd name="connsiteY3" fmla="*/ 38100 h 90487"/>
                <a:gd name="connsiteX4" fmla="*/ 166688 w 366713"/>
                <a:gd name="connsiteY4" fmla="*/ 16668 h 90487"/>
                <a:gd name="connsiteX5" fmla="*/ 140494 w 366713"/>
                <a:gd name="connsiteY5" fmla="*/ 16668 h 90487"/>
                <a:gd name="connsiteX6" fmla="*/ 97631 w 366713"/>
                <a:gd name="connsiteY6" fmla="*/ 0 h 90487"/>
                <a:gd name="connsiteX7" fmla="*/ 0 w 366713"/>
                <a:gd name="connsiteY7" fmla="*/ 30956 h 90487"/>
                <a:gd name="connsiteX8" fmla="*/ 164306 w 366713"/>
                <a:gd name="connsiteY8" fmla="*/ 45243 h 90487"/>
                <a:gd name="connsiteX9" fmla="*/ 273844 w 366713"/>
                <a:gd name="connsiteY9" fmla="*/ 73818 h 90487"/>
                <a:gd name="connsiteX10" fmla="*/ 366713 w 366713"/>
                <a:gd name="connsiteY10" fmla="*/ 90487 h 90487"/>
                <a:gd name="connsiteX0" fmla="*/ 366713 w 366713"/>
                <a:gd name="connsiteY0" fmla="*/ 90487 h 90487"/>
                <a:gd name="connsiteX1" fmla="*/ 366713 w 366713"/>
                <a:gd name="connsiteY1" fmla="*/ 54768 h 90487"/>
                <a:gd name="connsiteX2" fmla="*/ 304800 w 366713"/>
                <a:gd name="connsiteY2" fmla="*/ 52387 h 90487"/>
                <a:gd name="connsiteX3" fmla="*/ 223838 w 366713"/>
                <a:gd name="connsiteY3" fmla="*/ 38100 h 90487"/>
                <a:gd name="connsiteX4" fmla="*/ 166688 w 366713"/>
                <a:gd name="connsiteY4" fmla="*/ 16668 h 90487"/>
                <a:gd name="connsiteX5" fmla="*/ 140494 w 366713"/>
                <a:gd name="connsiteY5" fmla="*/ 16668 h 90487"/>
                <a:gd name="connsiteX6" fmla="*/ 97631 w 366713"/>
                <a:gd name="connsiteY6" fmla="*/ 0 h 90487"/>
                <a:gd name="connsiteX7" fmla="*/ 0 w 366713"/>
                <a:gd name="connsiteY7" fmla="*/ 30956 h 90487"/>
                <a:gd name="connsiteX8" fmla="*/ 154781 w 366713"/>
                <a:gd name="connsiteY8" fmla="*/ 52387 h 90487"/>
                <a:gd name="connsiteX9" fmla="*/ 273844 w 366713"/>
                <a:gd name="connsiteY9" fmla="*/ 73818 h 90487"/>
                <a:gd name="connsiteX10" fmla="*/ 366713 w 366713"/>
                <a:gd name="connsiteY10" fmla="*/ 90487 h 90487"/>
                <a:gd name="connsiteX0" fmla="*/ 350044 w 350044"/>
                <a:gd name="connsiteY0" fmla="*/ 90487 h 90487"/>
                <a:gd name="connsiteX1" fmla="*/ 350044 w 350044"/>
                <a:gd name="connsiteY1" fmla="*/ 54768 h 90487"/>
                <a:gd name="connsiteX2" fmla="*/ 288131 w 350044"/>
                <a:gd name="connsiteY2" fmla="*/ 52387 h 90487"/>
                <a:gd name="connsiteX3" fmla="*/ 207169 w 350044"/>
                <a:gd name="connsiteY3" fmla="*/ 38100 h 90487"/>
                <a:gd name="connsiteX4" fmla="*/ 150019 w 350044"/>
                <a:gd name="connsiteY4" fmla="*/ 16668 h 90487"/>
                <a:gd name="connsiteX5" fmla="*/ 123825 w 350044"/>
                <a:gd name="connsiteY5" fmla="*/ 16668 h 90487"/>
                <a:gd name="connsiteX6" fmla="*/ 80962 w 350044"/>
                <a:gd name="connsiteY6" fmla="*/ 0 h 90487"/>
                <a:gd name="connsiteX7" fmla="*/ 0 w 350044"/>
                <a:gd name="connsiteY7" fmla="*/ 28575 h 90487"/>
                <a:gd name="connsiteX8" fmla="*/ 138112 w 350044"/>
                <a:gd name="connsiteY8" fmla="*/ 52387 h 90487"/>
                <a:gd name="connsiteX9" fmla="*/ 257175 w 350044"/>
                <a:gd name="connsiteY9" fmla="*/ 73818 h 90487"/>
                <a:gd name="connsiteX10" fmla="*/ 350044 w 350044"/>
                <a:gd name="connsiteY10" fmla="*/ 90487 h 90487"/>
                <a:gd name="connsiteX0" fmla="*/ 350044 w 350044"/>
                <a:gd name="connsiteY0" fmla="*/ 90487 h 90487"/>
                <a:gd name="connsiteX1" fmla="*/ 350044 w 350044"/>
                <a:gd name="connsiteY1" fmla="*/ 54768 h 90487"/>
                <a:gd name="connsiteX2" fmla="*/ 288131 w 350044"/>
                <a:gd name="connsiteY2" fmla="*/ 52387 h 90487"/>
                <a:gd name="connsiteX3" fmla="*/ 207169 w 350044"/>
                <a:gd name="connsiteY3" fmla="*/ 38100 h 90487"/>
                <a:gd name="connsiteX4" fmla="*/ 150019 w 350044"/>
                <a:gd name="connsiteY4" fmla="*/ 16668 h 90487"/>
                <a:gd name="connsiteX5" fmla="*/ 123825 w 350044"/>
                <a:gd name="connsiteY5" fmla="*/ 16668 h 90487"/>
                <a:gd name="connsiteX6" fmla="*/ 80962 w 350044"/>
                <a:gd name="connsiteY6" fmla="*/ 0 h 90487"/>
                <a:gd name="connsiteX7" fmla="*/ 0 w 350044"/>
                <a:gd name="connsiteY7" fmla="*/ 28575 h 90487"/>
                <a:gd name="connsiteX8" fmla="*/ 138112 w 350044"/>
                <a:gd name="connsiteY8" fmla="*/ 52387 h 90487"/>
                <a:gd name="connsiteX9" fmla="*/ 257175 w 350044"/>
                <a:gd name="connsiteY9" fmla="*/ 73818 h 90487"/>
                <a:gd name="connsiteX10" fmla="*/ 350044 w 350044"/>
                <a:gd name="connsiteY10" fmla="*/ 90487 h 90487"/>
                <a:gd name="connsiteX0" fmla="*/ 350044 w 350044"/>
                <a:gd name="connsiteY0" fmla="*/ 90487 h 90987"/>
                <a:gd name="connsiteX1" fmla="*/ 350044 w 350044"/>
                <a:gd name="connsiteY1" fmla="*/ 54768 h 90987"/>
                <a:gd name="connsiteX2" fmla="*/ 288131 w 350044"/>
                <a:gd name="connsiteY2" fmla="*/ 52387 h 90987"/>
                <a:gd name="connsiteX3" fmla="*/ 207169 w 350044"/>
                <a:gd name="connsiteY3" fmla="*/ 38100 h 90987"/>
                <a:gd name="connsiteX4" fmla="*/ 150019 w 350044"/>
                <a:gd name="connsiteY4" fmla="*/ 16668 h 90987"/>
                <a:gd name="connsiteX5" fmla="*/ 123825 w 350044"/>
                <a:gd name="connsiteY5" fmla="*/ 16668 h 90987"/>
                <a:gd name="connsiteX6" fmla="*/ 80962 w 350044"/>
                <a:gd name="connsiteY6" fmla="*/ 0 h 90987"/>
                <a:gd name="connsiteX7" fmla="*/ 0 w 350044"/>
                <a:gd name="connsiteY7" fmla="*/ 28575 h 90987"/>
                <a:gd name="connsiteX8" fmla="*/ 138112 w 350044"/>
                <a:gd name="connsiteY8" fmla="*/ 52387 h 90987"/>
                <a:gd name="connsiteX9" fmla="*/ 257175 w 350044"/>
                <a:gd name="connsiteY9" fmla="*/ 73818 h 90987"/>
                <a:gd name="connsiteX10" fmla="*/ 350044 w 350044"/>
                <a:gd name="connsiteY10" fmla="*/ 90487 h 90987"/>
                <a:gd name="connsiteX0" fmla="*/ 350044 w 350044"/>
                <a:gd name="connsiteY0" fmla="*/ 90487 h 92261"/>
                <a:gd name="connsiteX1" fmla="*/ 350044 w 350044"/>
                <a:gd name="connsiteY1" fmla="*/ 54768 h 92261"/>
                <a:gd name="connsiteX2" fmla="*/ 288131 w 350044"/>
                <a:gd name="connsiteY2" fmla="*/ 52387 h 92261"/>
                <a:gd name="connsiteX3" fmla="*/ 207169 w 350044"/>
                <a:gd name="connsiteY3" fmla="*/ 38100 h 92261"/>
                <a:gd name="connsiteX4" fmla="*/ 150019 w 350044"/>
                <a:gd name="connsiteY4" fmla="*/ 16668 h 92261"/>
                <a:gd name="connsiteX5" fmla="*/ 123825 w 350044"/>
                <a:gd name="connsiteY5" fmla="*/ 16668 h 92261"/>
                <a:gd name="connsiteX6" fmla="*/ 80962 w 350044"/>
                <a:gd name="connsiteY6" fmla="*/ 0 h 92261"/>
                <a:gd name="connsiteX7" fmla="*/ 0 w 350044"/>
                <a:gd name="connsiteY7" fmla="*/ 28575 h 92261"/>
                <a:gd name="connsiteX8" fmla="*/ 138112 w 350044"/>
                <a:gd name="connsiteY8" fmla="*/ 52387 h 92261"/>
                <a:gd name="connsiteX9" fmla="*/ 252413 w 350044"/>
                <a:gd name="connsiteY9" fmla="*/ 85724 h 92261"/>
                <a:gd name="connsiteX10" fmla="*/ 350044 w 350044"/>
                <a:gd name="connsiteY10" fmla="*/ 90487 h 92261"/>
                <a:gd name="connsiteX0" fmla="*/ 350044 w 350044"/>
                <a:gd name="connsiteY0" fmla="*/ 90487 h 91765"/>
                <a:gd name="connsiteX1" fmla="*/ 350044 w 350044"/>
                <a:gd name="connsiteY1" fmla="*/ 54768 h 91765"/>
                <a:gd name="connsiteX2" fmla="*/ 288131 w 350044"/>
                <a:gd name="connsiteY2" fmla="*/ 52387 h 91765"/>
                <a:gd name="connsiteX3" fmla="*/ 207169 w 350044"/>
                <a:gd name="connsiteY3" fmla="*/ 38100 h 91765"/>
                <a:gd name="connsiteX4" fmla="*/ 150019 w 350044"/>
                <a:gd name="connsiteY4" fmla="*/ 16668 h 91765"/>
                <a:gd name="connsiteX5" fmla="*/ 123825 w 350044"/>
                <a:gd name="connsiteY5" fmla="*/ 16668 h 91765"/>
                <a:gd name="connsiteX6" fmla="*/ 80962 w 350044"/>
                <a:gd name="connsiteY6" fmla="*/ 0 h 91765"/>
                <a:gd name="connsiteX7" fmla="*/ 0 w 350044"/>
                <a:gd name="connsiteY7" fmla="*/ 28575 h 91765"/>
                <a:gd name="connsiteX8" fmla="*/ 130968 w 350044"/>
                <a:gd name="connsiteY8" fmla="*/ 61912 h 91765"/>
                <a:gd name="connsiteX9" fmla="*/ 252413 w 350044"/>
                <a:gd name="connsiteY9" fmla="*/ 85724 h 91765"/>
                <a:gd name="connsiteX10" fmla="*/ 350044 w 350044"/>
                <a:gd name="connsiteY10" fmla="*/ 90487 h 91765"/>
                <a:gd name="connsiteX0" fmla="*/ 350044 w 350044"/>
                <a:gd name="connsiteY0" fmla="*/ 90487 h 91834"/>
                <a:gd name="connsiteX1" fmla="*/ 350044 w 350044"/>
                <a:gd name="connsiteY1" fmla="*/ 54768 h 91834"/>
                <a:gd name="connsiteX2" fmla="*/ 288131 w 350044"/>
                <a:gd name="connsiteY2" fmla="*/ 52387 h 91834"/>
                <a:gd name="connsiteX3" fmla="*/ 207169 w 350044"/>
                <a:gd name="connsiteY3" fmla="*/ 38100 h 91834"/>
                <a:gd name="connsiteX4" fmla="*/ 150019 w 350044"/>
                <a:gd name="connsiteY4" fmla="*/ 16668 h 91834"/>
                <a:gd name="connsiteX5" fmla="*/ 123825 w 350044"/>
                <a:gd name="connsiteY5" fmla="*/ 16668 h 91834"/>
                <a:gd name="connsiteX6" fmla="*/ 80962 w 350044"/>
                <a:gd name="connsiteY6" fmla="*/ 0 h 91834"/>
                <a:gd name="connsiteX7" fmla="*/ 0 w 350044"/>
                <a:gd name="connsiteY7" fmla="*/ 28575 h 91834"/>
                <a:gd name="connsiteX8" fmla="*/ 121443 w 350044"/>
                <a:gd name="connsiteY8" fmla="*/ 59531 h 91834"/>
                <a:gd name="connsiteX9" fmla="*/ 252413 w 350044"/>
                <a:gd name="connsiteY9" fmla="*/ 85724 h 91834"/>
                <a:gd name="connsiteX10" fmla="*/ 350044 w 350044"/>
                <a:gd name="connsiteY10" fmla="*/ 90487 h 91834"/>
                <a:gd name="connsiteX0" fmla="*/ 347663 w 347663"/>
                <a:gd name="connsiteY0" fmla="*/ 90487 h 91834"/>
                <a:gd name="connsiteX1" fmla="*/ 347663 w 347663"/>
                <a:gd name="connsiteY1" fmla="*/ 54768 h 91834"/>
                <a:gd name="connsiteX2" fmla="*/ 285750 w 347663"/>
                <a:gd name="connsiteY2" fmla="*/ 52387 h 91834"/>
                <a:gd name="connsiteX3" fmla="*/ 204788 w 347663"/>
                <a:gd name="connsiteY3" fmla="*/ 38100 h 91834"/>
                <a:gd name="connsiteX4" fmla="*/ 147638 w 347663"/>
                <a:gd name="connsiteY4" fmla="*/ 16668 h 91834"/>
                <a:gd name="connsiteX5" fmla="*/ 121444 w 347663"/>
                <a:gd name="connsiteY5" fmla="*/ 16668 h 91834"/>
                <a:gd name="connsiteX6" fmla="*/ 78581 w 347663"/>
                <a:gd name="connsiteY6" fmla="*/ 0 h 91834"/>
                <a:gd name="connsiteX7" fmla="*/ 0 w 347663"/>
                <a:gd name="connsiteY7" fmla="*/ 4762 h 91834"/>
                <a:gd name="connsiteX8" fmla="*/ 119062 w 347663"/>
                <a:gd name="connsiteY8" fmla="*/ 59531 h 91834"/>
                <a:gd name="connsiteX9" fmla="*/ 250032 w 347663"/>
                <a:gd name="connsiteY9" fmla="*/ 85724 h 91834"/>
                <a:gd name="connsiteX10" fmla="*/ 347663 w 347663"/>
                <a:gd name="connsiteY10" fmla="*/ 90487 h 91834"/>
                <a:gd name="connsiteX0" fmla="*/ 347663 w 347663"/>
                <a:gd name="connsiteY0" fmla="*/ 90487 h 91834"/>
                <a:gd name="connsiteX1" fmla="*/ 347663 w 347663"/>
                <a:gd name="connsiteY1" fmla="*/ 54768 h 91834"/>
                <a:gd name="connsiteX2" fmla="*/ 285750 w 347663"/>
                <a:gd name="connsiteY2" fmla="*/ 52387 h 91834"/>
                <a:gd name="connsiteX3" fmla="*/ 204788 w 347663"/>
                <a:gd name="connsiteY3" fmla="*/ 38100 h 91834"/>
                <a:gd name="connsiteX4" fmla="*/ 147638 w 347663"/>
                <a:gd name="connsiteY4" fmla="*/ 16668 h 91834"/>
                <a:gd name="connsiteX5" fmla="*/ 121444 w 347663"/>
                <a:gd name="connsiteY5" fmla="*/ 16668 h 91834"/>
                <a:gd name="connsiteX6" fmla="*/ 78581 w 347663"/>
                <a:gd name="connsiteY6" fmla="*/ 0 h 91834"/>
                <a:gd name="connsiteX7" fmla="*/ 0 w 347663"/>
                <a:gd name="connsiteY7" fmla="*/ 4762 h 91834"/>
                <a:gd name="connsiteX8" fmla="*/ 130969 w 347663"/>
                <a:gd name="connsiteY8" fmla="*/ 59531 h 91834"/>
                <a:gd name="connsiteX9" fmla="*/ 250032 w 347663"/>
                <a:gd name="connsiteY9" fmla="*/ 85724 h 91834"/>
                <a:gd name="connsiteX10" fmla="*/ 347663 w 347663"/>
                <a:gd name="connsiteY10" fmla="*/ 90487 h 91834"/>
                <a:gd name="connsiteX0" fmla="*/ 347663 w 347663"/>
                <a:gd name="connsiteY0" fmla="*/ 119062 h 119323"/>
                <a:gd name="connsiteX1" fmla="*/ 347663 w 347663"/>
                <a:gd name="connsiteY1" fmla="*/ 54768 h 119323"/>
                <a:gd name="connsiteX2" fmla="*/ 285750 w 347663"/>
                <a:gd name="connsiteY2" fmla="*/ 52387 h 119323"/>
                <a:gd name="connsiteX3" fmla="*/ 204788 w 347663"/>
                <a:gd name="connsiteY3" fmla="*/ 38100 h 119323"/>
                <a:gd name="connsiteX4" fmla="*/ 147638 w 347663"/>
                <a:gd name="connsiteY4" fmla="*/ 16668 h 119323"/>
                <a:gd name="connsiteX5" fmla="*/ 121444 w 347663"/>
                <a:gd name="connsiteY5" fmla="*/ 16668 h 119323"/>
                <a:gd name="connsiteX6" fmla="*/ 78581 w 347663"/>
                <a:gd name="connsiteY6" fmla="*/ 0 h 119323"/>
                <a:gd name="connsiteX7" fmla="*/ 0 w 347663"/>
                <a:gd name="connsiteY7" fmla="*/ 4762 h 119323"/>
                <a:gd name="connsiteX8" fmla="*/ 130969 w 347663"/>
                <a:gd name="connsiteY8" fmla="*/ 59531 h 119323"/>
                <a:gd name="connsiteX9" fmla="*/ 250032 w 347663"/>
                <a:gd name="connsiteY9" fmla="*/ 85724 h 119323"/>
                <a:gd name="connsiteX10" fmla="*/ 347663 w 347663"/>
                <a:gd name="connsiteY10" fmla="*/ 119062 h 119323"/>
                <a:gd name="connsiteX0" fmla="*/ 347663 w 347663"/>
                <a:gd name="connsiteY0" fmla="*/ 119062 h 119502"/>
                <a:gd name="connsiteX1" fmla="*/ 347663 w 347663"/>
                <a:gd name="connsiteY1" fmla="*/ 54768 h 119502"/>
                <a:gd name="connsiteX2" fmla="*/ 285750 w 347663"/>
                <a:gd name="connsiteY2" fmla="*/ 52387 h 119502"/>
                <a:gd name="connsiteX3" fmla="*/ 204788 w 347663"/>
                <a:gd name="connsiteY3" fmla="*/ 38100 h 119502"/>
                <a:gd name="connsiteX4" fmla="*/ 147638 w 347663"/>
                <a:gd name="connsiteY4" fmla="*/ 16668 h 119502"/>
                <a:gd name="connsiteX5" fmla="*/ 121444 w 347663"/>
                <a:gd name="connsiteY5" fmla="*/ 16668 h 119502"/>
                <a:gd name="connsiteX6" fmla="*/ 78581 w 347663"/>
                <a:gd name="connsiteY6" fmla="*/ 0 h 119502"/>
                <a:gd name="connsiteX7" fmla="*/ 0 w 347663"/>
                <a:gd name="connsiteY7" fmla="*/ 4762 h 119502"/>
                <a:gd name="connsiteX8" fmla="*/ 130969 w 347663"/>
                <a:gd name="connsiteY8" fmla="*/ 59531 h 119502"/>
                <a:gd name="connsiteX9" fmla="*/ 242888 w 347663"/>
                <a:gd name="connsiteY9" fmla="*/ 97631 h 119502"/>
                <a:gd name="connsiteX10" fmla="*/ 347663 w 347663"/>
                <a:gd name="connsiteY10" fmla="*/ 119062 h 11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7663" h="119502">
                  <a:moveTo>
                    <a:pt x="347663" y="119062"/>
                  </a:moveTo>
                  <a:lnTo>
                    <a:pt x="347663" y="54768"/>
                  </a:lnTo>
                  <a:lnTo>
                    <a:pt x="285750" y="52387"/>
                  </a:lnTo>
                  <a:lnTo>
                    <a:pt x="204788" y="38100"/>
                  </a:lnTo>
                  <a:lnTo>
                    <a:pt x="147638" y="16668"/>
                  </a:lnTo>
                  <a:lnTo>
                    <a:pt x="121444" y="16668"/>
                  </a:lnTo>
                  <a:lnTo>
                    <a:pt x="78581" y="0"/>
                  </a:lnTo>
                  <a:lnTo>
                    <a:pt x="0" y="4762"/>
                  </a:lnTo>
                  <a:cubicBezTo>
                    <a:pt x="9525" y="13493"/>
                    <a:pt x="90488" y="44053"/>
                    <a:pt x="130969" y="59531"/>
                  </a:cubicBezTo>
                  <a:cubicBezTo>
                    <a:pt x="171450" y="75009"/>
                    <a:pt x="206772" y="87709"/>
                    <a:pt x="242888" y="97631"/>
                  </a:cubicBezTo>
                  <a:cubicBezTo>
                    <a:pt x="279004" y="107553"/>
                    <a:pt x="332185" y="122237"/>
                    <a:pt x="347663" y="119062"/>
                  </a:cubicBezTo>
                  <a:close/>
                </a:path>
              </a:pathLst>
            </a:custGeom>
            <a:solidFill>
              <a:srgbClr val="5E91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A93DA8-89B1-454B-97D7-E88593006959}"/>
                </a:ext>
              </a:extLst>
            </p:cNvPr>
            <p:cNvSpPr/>
            <p:nvPr/>
          </p:nvSpPr>
          <p:spPr>
            <a:xfrm>
              <a:off x="6319838" y="3448050"/>
              <a:ext cx="2319337" cy="840581"/>
            </a:xfrm>
            <a:custGeom>
              <a:avLst/>
              <a:gdLst>
                <a:gd name="connsiteX0" fmla="*/ 257175 w 2426494"/>
                <a:gd name="connsiteY0" fmla="*/ 150019 h 840581"/>
                <a:gd name="connsiteX1" fmla="*/ 257175 w 2426494"/>
                <a:gd name="connsiteY1" fmla="*/ 150019 h 840581"/>
                <a:gd name="connsiteX2" fmla="*/ 119063 w 2426494"/>
                <a:gd name="connsiteY2" fmla="*/ 73819 h 840581"/>
                <a:gd name="connsiteX3" fmla="*/ 83344 w 2426494"/>
                <a:gd name="connsiteY3" fmla="*/ 40481 h 840581"/>
                <a:gd name="connsiteX4" fmla="*/ 150019 w 2426494"/>
                <a:gd name="connsiteY4" fmla="*/ 19050 h 840581"/>
                <a:gd name="connsiteX5" fmla="*/ 190500 w 2426494"/>
                <a:gd name="connsiteY5" fmla="*/ 0 h 840581"/>
                <a:gd name="connsiteX6" fmla="*/ 307182 w 2426494"/>
                <a:gd name="connsiteY6" fmla="*/ 45244 h 840581"/>
                <a:gd name="connsiteX7" fmla="*/ 666750 w 2426494"/>
                <a:gd name="connsiteY7" fmla="*/ 157163 h 840581"/>
                <a:gd name="connsiteX8" fmla="*/ 2426494 w 2426494"/>
                <a:gd name="connsiteY8" fmla="*/ 754856 h 840581"/>
                <a:gd name="connsiteX9" fmla="*/ 2421732 w 2426494"/>
                <a:gd name="connsiteY9" fmla="*/ 840581 h 840581"/>
                <a:gd name="connsiteX10" fmla="*/ 1790700 w 2426494"/>
                <a:gd name="connsiteY10" fmla="*/ 714375 h 840581"/>
                <a:gd name="connsiteX11" fmla="*/ 1102519 w 2426494"/>
                <a:gd name="connsiteY11" fmla="*/ 454819 h 840581"/>
                <a:gd name="connsiteX12" fmla="*/ 1071563 w 2426494"/>
                <a:gd name="connsiteY12" fmla="*/ 445294 h 840581"/>
                <a:gd name="connsiteX13" fmla="*/ 1054894 w 2426494"/>
                <a:gd name="connsiteY13" fmla="*/ 438150 h 840581"/>
                <a:gd name="connsiteX14" fmla="*/ 1047750 w 2426494"/>
                <a:gd name="connsiteY14" fmla="*/ 433388 h 840581"/>
                <a:gd name="connsiteX15" fmla="*/ 1016794 w 2426494"/>
                <a:gd name="connsiteY15" fmla="*/ 423863 h 840581"/>
                <a:gd name="connsiteX16" fmla="*/ 545307 w 2426494"/>
                <a:gd name="connsiteY16" fmla="*/ 254794 h 840581"/>
                <a:gd name="connsiteX17" fmla="*/ 523875 w 2426494"/>
                <a:gd name="connsiteY17" fmla="*/ 245269 h 840581"/>
                <a:gd name="connsiteX18" fmla="*/ 516732 w 2426494"/>
                <a:gd name="connsiteY18" fmla="*/ 242888 h 840581"/>
                <a:gd name="connsiteX19" fmla="*/ 500063 w 2426494"/>
                <a:gd name="connsiteY19" fmla="*/ 240506 h 840581"/>
                <a:gd name="connsiteX20" fmla="*/ 485775 w 2426494"/>
                <a:gd name="connsiteY20" fmla="*/ 233363 h 840581"/>
                <a:gd name="connsiteX21" fmla="*/ 0 w 2426494"/>
                <a:gd name="connsiteY21" fmla="*/ 33338 h 840581"/>
                <a:gd name="connsiteX0" fmla="*/ 257175 w 2426494"/>
                <a:gd name="connsiteY0" fmla="*/ 150019 h 840581"/>
                <a:gd name="connsiteX1" fmla="*/ 257175 w 2426494"/>
                <a:gd name="connsiteY1" fmla="*/ 150019 h 840581"/>
                <a:gd name="connsiteX2" fmla="*/ 119063 w 2426494"/>
                <a:gd name="connsiteY2" fmla="*/ 73819 h 840581"/>
                <a:gd name="connsiteX3" fmla="*/ 83344 w 2426494"/>
                <a:gd name="connsiteY3" fmla="*/ 40481 h 840581"/>
                <a:gd name="connsiteX4" fmla="*/ 150019 w 2426494"/>
                <a:gd name="connsiteY4" fmla="*/ 19050 h 840581"/>
                <a:gd name="connsiteX5" fmla="*/ 190500 w 2426494"/>
                <a:gd name="connsiteY5" fmla="*/ 0 h 840581"/>
                <a:gd name="connsiteX6" fmla="*/ 307182 w 2426494"/>
                <a:gd name="connsiteY6" fmla="*/ 45244 h 840581"/>
                <a:gd name="connsiteX7" fmla="*/ 666750 w 2426494"/>
                <a:gd name="connsiteY7" fmla="*/ 157163 h 840581"/>
                <a:gd name="connsiteX8" fmla="*/ 2426494 w 2426494"/>
                <a:gd name="connsiteY8" fmla="*/ 754856 h 840581"/>
                <a:gd name="connsiteX9" fmla="*/ 2421732 w 2426494"/>
                <a:gd name="connsiteY9" fmla="*/ 840581 h 840581"/>
                <a:gd name="connsiteX10" fmla="*/ 1790700 w 2426494"/>
                <a:gd name="connsiteY10" fmla="*/ 714375 h 840581"/>
                <a:gd name="connsiteX11" fmla="*/ 1102519 w 2426494"/>
                <a:gd name="connsiteY11" fmla="*/ 454819 h 840581"/>
                <a:gd name="connsiteX12" fmla="*/ 1071563 w 2426494"/>
                <a:gd name="connsiteY12" fmla="*/ 445294 h 840581"/>
                <a:gd name="connsiteX13" fmla="*/ 1054894 w 2426494"/>
                <a:gd name="connsiteY13" fmla="*/ 438150 h 840581"/>
                <a:gd name="connsiteX14" fmla="*/ 1047750 w 2426494"/>
                <a:gd name="connsiteY14" fmla="*/ 433388 h 840581"/>
                <a:gd name="connsiteX15" fmla="*/ 1016794 w 2426494"/>
                <a:gd name="connsiteY15" fmla="*/ 423863 h 840581"/>
                <a:gd name="connsiteX16" fmla="*/ 545307 w 2426494"/>
                <a:gd name="connsiteY16" fmla="*/ 254794 h 840581"/>
                <a:gd name="connsiteX17" fmla="*/ 523875 w 2426494"/>
                <a:gd name="connsiteY17" fmla="*/ 245269 h 840581"/>
                <a:gd name="connsiteX18" fmla="*/ 516732 w 2426494"/>
                <a:gd name="connsiteY18" fmla="*/ 242888 h 840581"/>
                <a:gd name="connsiteX19" fmla="*/ 500063 w 2426494"/>
                <a:gd name="connsiteY19" fmla="*/ 240506 h 840581"/>
                <a:gd name="connsiteX20" fmla="*/ 485775 w 2426494"/>
                <a:gd name="connsiteY20" fmla="*/ 233363 h 840581"/>
                <a:gd name="connsiteX21" fmla="*/ 0 w 2426494"/>
                <a:gd name="connsiteY21" fmla="*/ 33338 h 840581"/>
                <a:gd name="connsiteX22" fmla="*/ 257175 w 2426494"/>
                <a:gd name="connsiteY22" fmla="*/ 150019 h 840581"/>
                <a:gd name="connsiteX0" fmla="*/ 173831 w 2343150"/>
                <a:gd name="connsiteY0" fmla="*/ 150019 h 840581"/>
                <a:gd name="connsiteX1" fmla="*/ 173831 w 2343150"/>
                <a:gd name="connsiteY1" fmla="*/ 150019 h 840581"/>
                <a:gd name="connsiteX2" fmla="*/ 35719 w 2343150"/>
                <a:gd name="connsiteY2" fmla="*/ 73819 h 840581"/>
                <a:gd name="connsiteX3" fmla="*/ 0 w 2343150"/>
                <a:gd name="connsiteY3" fmla="*/ 40481 h 840581"/>
                <a:gd name="connsiteX4" fmla="*/ 66675 w 2343150"/>
                <a:gd name="connsiteY4" fmla="*/ 19050 h 840581"/>
                <a:gd name="connsiteX5" fmla="*/ 107156 w 2343150"/>
                <a:gd name="connsiteY5" fmla="*/ 0 h 840581"/>
                <a:gd name="connsiteX6" fmla="*/ 223838 w 2343150"/>
                <a:gd name="connsiteY6" fmla="*/ 45244 h 840581"/>
                <a:gd name="connsiteX7" fmla="*/ 583406 w 2343150"/>
                <a:gd name="connsiteY7" fmla="*/ 157163 h 840581"/>
                <a:gd name="connsiteX8" fmla="*/ 2343150 w 2343150"/>
                <a:gd name="connsiteY8" fmla="*/ 754856 h 840581"/>
                <a:gd name="connsiteX9" fmla="*/ 2338388 w 2343150"/>
                <a:gd name="connsiteY9" fmla="*/ 840581 h 840581"/>
                <a:gd name="connsiteX10" fmla="*/ 1707356 w 2343150"/>
                <a:gd name="connsiteY10" fmla="*/ 714375 h 840581"/>
                <a:gd name="connsiteX11" fmla="*/ 1019175 w 2343150"/>
                <a:gd name="connsiteY11" fmla="*/ 454819 h 840581"/>
                <a:gd name="connsiteX12" fmla="*/ 988219 w 2343150"/>
                <a:gd name="connsiteY12" fmla="*/ 445294 h 840581"/>
                <a:gd name="connsiteX13" fmla="*/ 971550 w 2343150"/>
                <a:gd name="connsiteY13" fmla="*/ 438150 h 840581"/>
                <a:gd name="connsiteX14" fmla="*/ 964406 w 2343150"/>
                <a:gd name="connsiteY14" fmla="*/ 433388 h 840581"/>
                <a:gd name="connsiteX15" fmla="*/ 933450 w 2343150"/>
                <a:gd name="connsiteY15" fmla="*/ 423863 h 840581"/>
                <a:gd name="connsiteX16" fmla="*/ 461963 w 2343150"/>
                <a:gd name="connsiteY16" fmla="*/ 254794 h 840581"/>
                <a:gd name="connsiteX17" fmla="*/ 440531 w 2343150"/>
                <a:gd name="connsiteY17" fmla="*/ 245269 h 840581"/>
                <a:gd name="connsiteX18" fmla="*/ 433388 w 2343150"/>
                <a:gd name="connsiteY18" fmla="*/ 242888 h 840581"/>
                <a:gd name="connsiteX19" fmla="*/ 416719 w 2343150"/>
                <a:gd name="connsiteY19" fmla="*/ 240506 h 840581"/>
                <a:gd name="connsiteX20" fmla="*/ 402431 w 2343150"/>
                <a:gd name="connsiteY20" fmla="*/ 233363 h 840581"/>
                <a:gd name="connsiteX21" fmla="*/ 173831 w 2343150"/>
                <a:gd name="connsiteY21" fmla="*/ 150019 h 840581"/>
                <a:gd name="connsiteX0" fmla="*/ 254794 w 2424113"/>
                <a:gd name="connsiteY0" fmla="*/ 150019 h 840581"/>
                <a:gd name="connsiteX1" fmla="*/ 254794 w 2424113"/>
                <a:gd name="connsiteY1" fmla="*/ 150019 h 840581"/>
                <a:gd name="connsiteX2" fmla="*/ 116682 w 2424113"/>
                <a:gd name="connsiteY2" fmla="*/ 73819 h 840581"/>
                <a:gd name="connsiteX3" fmla="*/ 0 w 2424113"/>
                <a:gd name="connsiteY3" fmla="*/ 33337 h 840581"/>
                <a:gd name="connsiteX4" fmla="*/ 147638 w 2424113"/>
                <a:gd name="connsiteY4" fmla="*/ 19050 h 840581"/>
                <a:gd name="connsiteX5" fmla="*/ 188119 w 2424113"/>
                <a:gd name="connsiteY5" fmla="*/ 0 h 840581"/>
                <a:gd name="connsiteX6" fmla="*/ 304801 w 2424113"/>
                <a:gd name="connsiteY6" fmla="*/ 45244 h 840581"/>
                <a:gd name="connsiteX7" fmla="*/ 664369 w 2424113"/>
                <a:gd name="connsiteY7" fmla="*/ 157163 h 840581"/>
                <a:gd name="connsiteX8" fmla="*/ 2424113 w 2424113"/>
                <a:gd name="connsiteY8" fmla="*/ 754856 h 840581"/>
                <a:gd name="connsiteX9" fmla="*/ 2419351 w 2424113"/>
                <a:gd name="connsiteY9" fmla="*/ 840581 h 840581"/>
                <a:gd name="connsiteX10" fmla="*/ 1788319 w 2424113"/>
                <a:gd name="connsiteY10" fmla="*/ 714375 h 840581"/>
                <a:gd name="connsiteX11" fmla="*/ 1100138 w 2424113"/>
                <a:gd name="connsiteY11" fmla="*/ 454819 h 840581"/>
                <a:gd name="connsiteX12" fmla="*/ 1069182 w 2424113"/>
                <a:gd name="connsiteY12" fmla="*/ 445294 h 840581"/>
                <a:gd name="connsiteX13" fmla="*/ 1052513 w 2424113"/>
                <a:gd name="connsiteY13" fmla="*/ 438150 h 840581"/>
                <a:gd name="connsiteX14" fmla="*/ 1045369 w 2424113"/>
                <a:gd name="connsiteY14" fmla="*/ 433388 h 840581"/>
                <a:gd name="connsiteX15" fmla="*/ 1014413 w 2424113"/>
                <a:gd name="connsiteY15" fmla="*/ 423863 h 840581"/>
                <a:gd name="connsiteX16" fmla="*/ 542926 w 2424113"/>
                <a:gd name="connsiteY16" fmla="*/ 254794 h 840581"/>
                <a:gd name="connsiteX17" fmla="*/ 521494 w 2424113"/>
                <a:gd name="connsiteY17" fmla="*/ 245269 h 840581"/>
                <a:gd name="connsiteX18" fmla="*/ 514351 w 2424113"/>
                <a:gd name="connsiteY18" fmla="*/ 242888 h 840581"/>
                <a:gd name="connsiteX19" fmla="*/ 497682 w 2424113"/>
                <a:gd name="connsiteY19" fmla="*/ 240506 h 840581"/>
                <a:gd name="connsiteX20" fmla="*/ 483394 w 2424113"/>
                <a:gd name="connsiteY20" fmla="*/ 233363 h 840581"/>
                <a:gd name="connsiteX21" fmla="*/ 254794 w 2424113"/>
                <a:gd name="connsiteY21" fmla="*/ 150019 h 840581"/>
                <a:gd name="connsiteX0" fmla="*/ 254794 w 2424113"/>
                <a:gd name="connsiteY0" fmla="*/ 150019 h 840581"/>
                <a:gd name="connsiteX1" fmla="*/ 254794 w 2424113"/>
                <a:gd name="connsiteY1" fmla="*/ 150019 h 840581"/>
                <a:gd name="connsiteX2" fmla="*/ 116682 w 2424113"/>
                <a:gd name="connsiteY2" fmla="*/ 73819 h 840581"/>
                <a:gd name="connsiteX3" fmla="*/ 0 w 2424113"/>
                <a:gd name="connsiteY3" fmla="*/ 33337 h 840581"/>
                <a:gd name="connsiteX4" fmla="*/ 147638 w 2424113"/>
                <a:gd name="connsiteY4" fmla="*/ 19050 h 840581"/>
                <a:gd name="connsiteX5" fmla="*/ 188119 w 2424113"/>
                <a:gd name="connsiteY5" fmla="*/ 0 h 840581"/>
                <a:gd name="connsiteX6" fmla="*/ 304801 w 2424113"/>
                <a:gd name="connsiteY6" fmla="*/ 45244 h 840581"/>
                <a:gd name="connsiteX7" fmla="*/ 664369 w 2424113"/>
                <a:gd name="connsiteY7" fmla="*/ 157163 h 840581"/>
                <a:gd name="connsiteX8" fmla="*/ 2424113 w 2424113"/>
                <a:gd name="connsiteY8" fmla="*/ 754856 h 840581"/>
                <a:gd name="connsiteX9" fmla="*/ 2419351 w 2424113"/>
                <a:gd name="connsiteY9" fmla="*/ 840581 h 840581"/>
                <a:gd name="connsiteX10" fmla="*/ 1788319 w 2424113"/>
                <a:gd name="connsiteY10" fmla="*/ 714375 h 840581"/>
                <a:gd name="connsiteX11" fmla="*/ 1100138 w 2424113"/>
                <a:gd name="connsiteY11" fmla="*/ 454819 h 840581"/>
                <a:gd name="connsiteX12" fmla="*/ 1069182 w 2424113"/>
                <a:gd name="connsiteY12" fmla="*/ 445294 h 840581"/>
                <a:gd name="connsiteX13" fmla="*/ 1052513 w 2424113"/>
                <a:gd name="connsiteY13" fmla="*/ 438150 h 840581"/>
                <a:gd name="connsiteX14" fmla="*/ 1045369 w 2424113"/>
                <a:gd name="connsiteY14" fmla="*/ 433388 h 840581"/>
                <a:gd name="connsiteX15" fmla="*/ 1014413 w 2424113"/>
                <a:gd name="connsiteY15" fmla="*/ 423863 h 840581"/>
                <a:gd name="connsiteX16" fmla="*/ 542926 w 2424113"/>
                <a:gd name="connsiteY16" fmla="*/ 254794 h 840581"/>
                <a:gd name="connsiteX17" fmla="*/ 521494 w 2424113"/>
                <a:gd name="connsiteY17" fmla="*/ 245269 h 840581"/>
                <a:gd name="connsiteX18" fmla="*/ 514351 w 2424113"/>
                <a:gd name="connsiteY18" fmla="*/ 242888 h 840581"/>
                <a:gd name="connsiteX19" fmla="*/ 497682 w 2424113"/>
                <a:gd name="connsiteY19" fmla="*/ 240506 h 840581"/>
                <a:gd name="connsiteX20" fmla="*/ 483394 w 2424113"/>
                <a:gd name="connsiteY20" fmla="*/ 233363 h 840581"/>
                <a:gd name="connsiteX21" fmla="*/ 254794 w 2424113"/>
                <a:gd name="connsiteY21" fmla="*/ 150019 h 840581"/>
                <a:gd name="connsiteX0" fmla="*/ 254794 w 2424113"/>
                <a:gd name="connsiteY0" fmla="*/ 150019 h 840581"/>
                <a:gd name="connsiteX1" fmla="*/ 254794 w 2424113"/>
                <a:gd name="connsiteY1" fmla="*/ 150019 h 840581"/>
                <a:gd name="connsiteX2" fmla="*/ 116682 w 2424113"/>
                <a:gd name="connsiteY2" fmla="*/ 73819 h 840581"/>
                <a:gd name="connsiteX3" fmla="*/ 0 w 2424113"/>
                <a:gd name="connsiteY3" fmla="*/ 33337 h 840581"/>
                <a:gd name="connsiteX4" fmla="*/ 121444 w 2424113"/>
                <a:gd name="connsiteY4" fmla="*/ 38100 h 840581"/>
                <a:gd name="connsiteX5" fmla="*/ 188119 w 2424113"/>
                <a:gd name="connsiteY5" fmla="*/ 0 h 840581"/>
                <a:gd name="connsiteX6" fmla="*/ 304801 w 2424113"/>
                <a:gd name="connsiteY6" fmla="*/ 45244 h 840581"/>
                <a:gd name="connsiteX7" fmla="*/ 664369 w 2424113"/>
                <a:gd name="connsiteY7" fmla="*/ 157163 h 840581"/>
                <a:gd name="connsiteX8" fmla="*/ 2424113 w 2424113"/>
                <a:gd name="connsiteY8" fmla="*/ 754856 h 840581"/>
                <a:gd name="connsiteX9" fmla="*/ 2419351 w 2424113"/>
                <a:gd name="connsiteY9" fmla="*/ 840581 h 840581"/>
                <a:gd name="connsiteX10" fmla="*/ 1788319 w 2424113"/>
                <a:gd name="connsiteY10" fmla="*/ 714375 h 840581"/>
                <a:gd name="connsiteX11" fmla="*/ 1100138 w 2424113"/>
                <a:gd name="connsiteY11" fmla="*/ 454819 h 840581"/>
                <a:gd name="connsiteX12" fmla="*/ 1069182 w 2424113"/>
                <a:gd name="connsiteY12" fmla="*/ 445294 h 840581"/>
                <a:gd name="connsiteX13" fmla="*/ 1052513 w 2424113"/>
                <a:gd name="connsiteY13" fmla="*/ 438150 h 840581"/>
                <a:gd name="connsiteX14" fmla="*/ 1045369 w 2424113"/>
                <a:gd name="connsiteY14" fmla="*/ 433388 h 840581"/>
                <a:gd name="connsiteX15" fmla="*/ 1014413 w 2424113"/>
                <a:gd name="connsiteY15" fmla="*/ 423863 h 840581"/>
                <a:gd name="connsiteX16" fmla="*/ 542926 w 2424113"/>
                <a:gd name="connsiteY16" fmla="*/ 254794 h 840581"/>
                <a:gd name="connsiteX17" fmla="*/ 521494 w 2424113"/>
                <a:gd name="connsiteY17" fmla="*/ 245269 h 840581"/>
                <a:gd name="connsiteX18" fmla="*/ 514351 w 2424113"/>
                <a:gd name="connsiteY18" fmla="*/ 242888 h 840581"/>
                <a:gd name="connsiteX19" fmla="*/ 497682 w 2424113"/>
                <a:gd name="connsiteY19" fmla="*/ 240506 h 840581"/>
                <a:gd name="connsiteX20" fmla="*/ 483394 w 2424113"/>
                <a:gd name="connsiteY20" fmla="*/ 233363 h 840581"/>
                <a:gd name="connsiteX21" fmla="*/ 254794 w 2424113"/>
                <a:gd name="connsiteY21" fmla="*/ 150019 h 840581"/>
                <a:gd name="connsiteX0" fmla="*/ 238125 w 2407444"/>
                <a:gd name="connsiteY0" fmla="*/ 150019 h 840581"/>
                <a:gd name="connsiteX1" fmla="*/ 238125 w 2407444"/>
                <a:gd name="connsiteY1" fmla="*/ 150019 h 840581"/>
                <a:gd name="connsiteX2" fmla="*/ 100013 w 2407444"/>
                <a:gd name="connsiteY2" fmla="*/ 73819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21" fmla="*/ 238125 w 2407444"/>
                <a:gd name="connsiteY21" fmla="*/ 150019 h 840581"/>
                <a:gd name="connsiteX0" fmla="*/ 238125 w 2407444"/>
                <a:gd name="connsiteY0" fmla="*/ 150019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21" fmla="*/ 238125 w 2407444"/>
                <a:gd name="connsiteY21" fmla="*/ 150019 h 840581"/>
                <a:gd name="connsiteX0" fmla="*/ 269081 w 2407444"/>
                <a:gd name="connsiteY0" fmla="*/ 140494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21" fmla="*/ 269081 w 2407444"/>
                <a:gd name="connsiteY21" fmla="*/ 140494 h 840581"/>
                <a:gd name="connsiteX0" fmla="*/ 466725 w 2407444"/>
                <a:gd name="connsiteY0" fmla="*/ 233363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0" fmla="*/ 466725 w 2407444"/>
                <a:gd name="connsiteY0" fmla="*/ 233363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0" fmla="*/ 466725 w 2407444"/>
                <a:gd name="connsiteY0" fmla="*/ 233363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0" fmla="*/ 481013 w 2407444"/>
                <a:gd name="connsiteY0" fmla="*/ 240506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0" fmla="*/ 497682 w 2407444"/>
                <a:gd name="connsiteY0" fmla="*/ 242888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0" fmla="*/ 497682 w 2407444"/>
                <a:gd name="connsiteY0" fmla="*/ 242888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17" fmla="*/ 497682 w 2407444"/>
                <a:gd name="connsiteY17" fmla="*/ 242888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1081 w 2407444"/>
                <a:gd name="connsiteY13" fmla="*/ 445294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1081 w 2407444"/>
                <a:gd name="connsiteY13" fmla="*/ 445294 h 840581"/>
                <a:gd name="connsiteX14" fmla="*/ 997744 w 2407444"/>
                <a:gd name="connsiteY14" fmla="*/ 423863 h 840581"/>
                <a:gd name="connsiteX15" fmla="*/ 504825 w 2407444"/>
                <a:gd name="connsiteY15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997744 w 2407444"/>
                <a:gd name="connsiteY13" fmla="*/ 423863 h 840581"/>
                <a:gd name="connsiteX14" fmla="*/ 504825 w 2407444"/>
                <a:gd name="connsiteY14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997744 w 2407444"/>
                <a:gd name="connsiteY12" fmla="*/ 423863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997744 w 2407444"/>
                <a:gd name="connsiteY12" fmla="*/ 423863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45269 h 840581"/>
                <a:gd name="connsiteX0" fmla="*/ 504825 w 2407444"/>
                <a:gd name="connsiteY0" fmla="*/ 238125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38125 h 840581"/>
                <a:gd name="connsiteX0" fmla="*/ 504825 w 2407444"/>
                <a:gd name="connsiteY0" fmla="*/ 238125 h 840581"/>
                <a:gd name="connsiteX1" fmla="*/ 261938 w 2407444"/>
                <a:gd name="connsiteY1" fmla="*/ 133350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38125 h 840581"/>
                <a:gd name="connsiteX0" fmla="*/ 504825 w 2407444"/>
                <a:gd name="connsiteY0" fmla="*/ 23812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3812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69219 w 2407444"/>
                <a:gd name="connsiteY11" fmla="*/ 492919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69219 w 2407444"/>
                <a:gd name="connsiteY11" fmla="*/ 492919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19075 h 840581"/>
                <a:gd name="connsiteX0" fmla="*/ 554831 w 2407444"/>
                <a:gd name="connsiteY0" fmla="*/ 20002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1881"/>
                <a:gd name="connsiteX1" fmla="*/ 288131 w 2407444"/>
                <a:gd name="connsiteY1" fmla="*/ 111919 h 841881"/>
                <a:gd name="connsiteX2" fmla="*/ 150019 w 2407444"/>
                <a:gd name="connsiteY2" fmla="*/ 59532 h 841881"/>
                <a:gd name="connsiteX3" fmla="*/ 0 w 2407444"/>
                <a:gd name="connsiteY3" fmla="*/ 38100 h 841881"/>
                <a:gd name="connsiteX4" fmla="*/ 102394 w 2407444"/>
                <a:gd name="connsiteY4" fmla="*/ 28575 h 841881"/>
                <a:gd name="connsiteX5" fmla="*/ 171450 w 2407444"/>
                <a:gd name="connsiteY5" fmla="*/ 0 h 841881"/>
                <a:gd name="connsiteX6" fmla="*/ 288132 w 2407444"/>
                <a:gd name="connsiteY6" fmla="*/ 45244 h 841881"/>
                <a:gd name="connsiteX7" fmla="*/ 647700 w 2407444"/>
                <a:gd name="connsiteY7" fmla="*/ 157163 h 841881"/>
                <a:gd name="connsiteX8" fmla="*/ 2407444 w 2407444"/>
                <a:gd name="connsiteY8" fmla="*/ 754856 h 841881"/>
                <a:gd name="connsiteX9" fmla="*/ 2402682 w 2407444"/>
                <a:gd name="connsiteY9" fmla="*/ 840581 h 841881"/>
                <a:gd name="connsiteX10" fmla="*/ 2216944 w 2407444"/>
                <a:gd name="connsiteY10" fmla="*/ 797719 h 841881"/>
                <a:gd name="connsiteX11" fmla="*/ 1909763 w 2407444"/>
                <a:gd name="connsiteY11" fmla="*/ 681038 h 841881"/>
                <a:gd name="connsiteX12" fmla="*/ 1373981 w 2407444"/>
                <a:gd name="connsiteY12" fmla="*/ 478631 h 841881"/>
                <a:gd name="connsiteX13" fmla="*/ 912019 w 2407444"/>
                <a:gd name="connsiteY13" fmla="*/ 326232 h 841881"/>
                <a:gd name="connsiteX14" fmla="*/ 554831 w 2407444"/>
                <a:gd name="connsiteY14" fmla="*/ 200025 h 841881"/>
                <a:gd name="connsiteX0" fmla="*/ 554831 w 2407444"/>
                <a:gd name="connsiteY0" fmla="*/ 200025 h 841419"/>
                <a:gd name="connsiteX1" fmla="*/ 288131 w 2407444"/>
                <a:gd name="connsiteY1" fmla="*/ 111919 h 841419"/>
                <a:gd name="connsiteX2" fmla="*/ 150019 w 2407444"/>
                <a:gd name="connsiteY2" fmla="*/ 59532 h 841419"/>
                <a:gd name="connsiteX3" fmla="*/ 0 w 2407444"/>
                <a:gd name="connsiteY3" fmla="*/ 38100 h 841419"/>
                <a:gd name="connsiteX4" fmla="*/ 102394 w 2407444"/>
                <a:gd name="connsiteY4" fmla="*/ 28575 h 841419"/>
                <a:gd name="connsiteX5" fmla="*/ 171450 w 2407444"/>
                <a:gd name="connsiteY5" fmla="*/ 0 h 841419"/>
                <a:gd name="connsiteX6" fmla="*/ 288132 w 2407444"/>
                <a:gd name="connsiteY6" fmla="*/ 45244 h 841419"/>
                <a:gd name="connsiteX7" fmla="*/ 647700 w 2407444"/>
                <a:gd name="connsiteY7" fmla="*/ 157163 h 841419"/>
                <a:gd name="connsiteX8" fmla="*/ 2407444 w 2407444"/>
                <a:gd name="connsiteY8" fmla="*/ 754856 h 841419"/>
                <a:gd name="connsiteX9" fmla="*/ 2402682 w 2407444"/>
                <a:gd name="connsiteY9" fmla="*/ 840581 h 841419"/>
                <a:gd name="connsiteX10" fmla="*/ 2240756 w 2407444"/>
                <a:gd name="connsiteY10" fmla="*/ 781050 h 841419"/>
                <a:gd name="connsiteX11" fmla="*/ 1909763 w 2407444"/>
                <a:gd name="connsiteY11" fmla="*/ 681038 h 841419"/>
                <a:gd name="connsiteX12" fmla="*/ 1373981 w 2407444"/>
                <a:gd name="connsiteY12" fmla="*/ 478631 h 841419"/>
                <a:gd name="connsiteX13" fmla="*/ 912019 w 2407444"/>
                <a:gd name="connsiteY13" fmla="*/ 326232 h 841419"/>
                <a:gd name="connsiteX14" fmla="*/ 554831 w 2407444"/>
                <a:gd name="connsiteY14" fmla="*/ 200025 h 841419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2240756 w 2407444"/>
                <a:gd name="connsiteY10" fmla="*/ 781050 h 840581"/>
                <a:gd name="connsiteX11" fmla="*/ 1909763 w 2407444"/>
                <a:gd name="connsiteY11" fmla="*/ 681038 h 840581"/>
                <a:gd name="connsiteX12" fmla="*/ 1373981 w 2407444"/>
                <a:gd name="connsiteY12" fmla="*/ 478631 h 840581"/>
                <a:gd name="connsiteX13" fmla="*/ 912019 w 2407444"/>
                <a:gd name="connsiteY13" fmla="*/ 326232 h 840581"/>
                <a:gd name="connsiteX14" fmla="*/ 554831 w 2407444"/>
                <a:gd name="connsiteY14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2240756 w 2407444"/>
                <a:gd name="connsiteY10" fmla="*/ 781050 h 840581"/>
                <a:gd name="connsiteX11" fmla="*/ 1924051 w 2407444"/>
                <a:gd name="connsiteY11" fmla="*/ 671513 h 840581"/>
                <a:gd name="connsiteX12" fmla="*/ 1373981 w 2407444"/>
                <a:gd name="connsiteY12" fmla="*/ 478631 h 840581"/>
                <a:gd name="connsiteX13" fmla="*/ 912019 w 2407444"/>
                <a:gd name="connsiteY13" fmla="*/ 326232 h 840581"/>
                <a:gd name="connsiteX14" fmla="*/ 554831 w 2407444"/>
                <a:gd name="connsiteY14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2240756 w 2407444"/>
                <a:gd name="connsiteY10" fmla="*/ 781050 h 840581"/>
                <a:gd name="connsiteX11" fmla="*/ 1924051 w 2407444"/>
                <a:gd name="connsiteY11" fmla="*/ 671513 h 840581"/>
                <a:gd name="connsiteX12" fmla="*/ 1373981 w 2407444"/>
                <a:gd name="connsiteY12" fmla="*/ 478631 h 840581"/>
                <a:gd name="connsiteX13" fmla="*/ 916781 w 2407444"/>
                <a:gd name="connsiteY13" fmla="*/ 321469 h 840581"/>
                <a:gd name="connsiteX14" fmla="*/ 554831 w 2407444"/>
                <a:gd name="connsiteY14" fmla="*/ 200025 h 840581"/>
                <a:gd name="connsiteX0" fmla="*/ 471487 w 2324100"/>
                <a:gd name="connsiteY0" fmla="*/ 200025 h 840581"/>
                <a:gd name="connsiteX1" fmla="*/ 204787 w 2324100"/>
                <a:gd name="connsiteY1" fmla="*/ 111919 h 840581"/>
                <a:gd name="connsiteX2" fmla="*/ 66675 w 2324100"/>
                <a:gd name="connsiteY2" fmla="*/ 59532 h 840581"/>
                <a:gd name="connsiteX3" fmla="*/ 0 w 2324100"/>
                <a:gd name="connsiteY3" fmla="*/ 28575 h 840581"/>
                <a:gd name="connsiteX4" fmla="*/ 19050 w 2324100"/>
                <a:gd name="connsiteY4" fmla="*/ 28575 h 840581"/>
                <a:gd name="connsiteX5" fmla="*/ 88106 w 2324100"/>
                <a:gd name="connsiteY5" fmla="*/ 0 h 840581"/>
                <a:gd name="connsiteX6" fmla="*/ 204788 w 2324100"/>
                <a:gd name="connsiteY6" fmla="*/ 45244 h 840581"/>
                <a:gd name="connsiteX7" fmla="*/ 564356 w 2324100"/>
                <a:gd name="connsiteY7" fmla="*/ 157163 h 840581"/>
                <a:gd name="connsiteX8" fmla="*/ 2324100 w 2324100"/>
                <a:gd name="connsiteY8" fmla="*/ 754856 h 840581"/>
                <a:gd name="connsiteX9" fmla="*/ 2319338 w 2324100"/>
                <a:gd name="connsiteY9" fmla="*/ 840581 h 840581"/>
                <a:gd name="connsiteX10" fmla="*/ 2157412 w 2324100"/>
                <a:gd name="connsiteY10" fmla="*/ 781050 h 840581"/>
                <a:gd name="connsiteX11" fmla="*/ 1840707 w 2324100"/>
                <a:gd name="connsiteY11" fmla="*/ 671513 h 840581"/>
                <a:gd name="connsiteX12" fmla="*/ 1290637 w 2324100"/>
                <a:gd name="connsiteY12" fmla="*/ 478631 h 840581"/>
                <a:gd name="connsiteX13" fmla="*/ 833437 w 2324100"/>
                <a:gd name="connsiteY13" fmla="*/ 321469 h 840581"/>
                <a:gd name="connsiteX14" fmla="*/ 471487 w 2324100"/>
                <a:gd name="connsiteY14" fmla="*/ 200025 h 840581"/>
                <a:gd name="connsiteX0" fmla="*/ 471487 w 2324100"/>
                <a:gd name="connsiteY0" fmla="*/ 200025 h 840581"/>
                <a:gd name="connsiteX1" fmla="*/ 204787 w 2324100"/>
                <a:gd name="connsiteY1" fmla="*/ 111919 h 840581"/>
                <a:gd name="connsiteX2" fmla="*/ 66675 w 2324100"/>
                <a:gd name="connsiteY2" fmla="*/ 59532 h 840581"/>
                <a:gd name="connsiteX3" fmla="*/ 0 w 2324100"/>
                <a:gd name="connsiteY3" fmla="*/ 28575 h 840581"/>
                <a:gd name="connsiteX4" fmla="*/ 88106 w 2324100"/>
                <a:gd name="connsiteY4" fmla="*/ 0 h 840581"/>
                <a:gd name="connsiteX5" fmla="*/ 204788 w 2324100"/>
                <a:gd name="connsiteY5" fmla="*/ 45244 h 840581"/>
                <a:gd name="connsiteX6" fmla="*/ 564356 w 2324100"/>
                <a:gd name="connsiteY6" fmla="*/ 157163 h 840581"/>
                <a:gd name="connsiteX7" fmla="*/ 2324100 w 2324100"/>
                <a:gd name="connsiteY7" fmla="*/ 754856 h 840581"/>
                <a:gd name="connsiteX8" fmla="*/ 2319338 w 2324100"/>
                <a:gd name="connsiteY8" fmla="*/ 840581 h 840581"/>
                <a:gd name="connsiteX9" fmla="*/ 2157412 w 2324100"/>
                <a:gd name="connsiteY9" fmla="*/ 781050 h 840581"/>
                <a:gd name="connsiteX10" fmla="*/ 1840707 w 2324100"/>
                <a:gd name="connsiteY10" fmla="*/ 671513 h 840581"/>
                <a:gd name="connsiteX11" fmla="*/ 1290637 w 2324100"/>
                <a:gd name="connsiteY11" fmla="*/ 478631 h 840581"/>
                <a:gd name="connsiteX12" fmla="*/ 833437 w 2324100"/>
                <a:gd name="connsiteY12" fmla="*/ 321469 h 840581"/>
                <a:gd name="connsiteX13" fmla="*/ 471487 w 2324100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5874 w 2319337"/>
                <a:gd name="connsiteY11" fmla="*/ 478631 h 840581"/>
                <a:gd name="connsiteX12" fmla="*/ 828674 w 2319337"/>
                <a:gd name="connsiteY12" fmla="*/ 321469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3493 w 2319337"/>
                <a:gd name="connsiteY11" fmla="*/ 492919 h 840581"/>
                <a:gd name="connsiteX12" fmla="*/ 828674 w 2319337"/>
                <a:gd name="connsiteY12" fmla="*/ 321469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3493 w 2319337"/>
                <a:gd name="connsiteY11" fmla="*/ 492919 h 840581"/>
                <a:gd name="connsiteX12" fmla="*/ 821530 w 2319337"/>
                <a:gd name="connsiteY12" fmla="*/ 330994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3493 w 2319337"/>
                <a:gd name="connsiteY11" fmla="*/ 492919 h 840581"/>
                <a:gd name="connsiteX12" fmla="*/ 828674 w 2319337"/>
                <a:gd name="connsiteY12" fmla="*/ 330994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90636 w 2319337"/>
                <a:gd name="connsiteY11" fmla="*/ 483394 h 840581"/>
                <a:gd name="connsiteX12" fmla="*/ 828674 w 2319337"/>
                <a:gd name="connsiteY12" fmla="*/ 330994 h 840581"/>
                <a:gd name="connsiteX13" fmla="*/ 466724 w 2319337"/>
                <a:gd name="connsiteY13" fmla="*/ 200025 h 84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9337" h="840581">
                  <a:moveTo>
                    <a:pt x="466724" y="200025"/>
                  </a:moveTo>
                  <a:cubicBezTo>
                    <a:pt x="361949" y="163513"/>
                    <a:pt x="288924" y="141288"/>
                    <a:pt x="200024" y="111919"/>
                  </a:cubicBezTo>
                  <a:cubicBezTo>
                    <a:pt x="132555" y="88503"/>
                    <a:pt x="101599" y="78185"/>
                    <a:pt x="61912" y="59532"/>
                  </a:cubicBezTo>
                  <a:lnTo>
                    <a:pt x="0" y="40482"/>
                  </a:lnTo>
                  <a:lnTo>
                    <a:pt x="83343" y="0"/>
                  </a:lnTo>
                  <a:lnTo>
                    <a:pt x="200025" y="45244"/>
                  </a:lnTo>
                  <a:lnTo>
                    <a:pt x="559593" y="157163"/>
                  </a:lnTo>
                  <a:lnTo>
                    <a:pt x="2319337" y="754856"/>
                  </a:lnTo>
                  <a:lnTo>
                    <a:pt x="2314575" y="840581"/>
                  </a:lnTo>
                  <a:cubicBezTo>
                    <a:pt x="2233612" y="810815"/>
                    <a:pt x="2234802" y="807640"/>
                    <a:pt x="2152649" y="781050"/>
                  </a:cubicBezTo>
                  <a:cubicBezTo>
                    <a:pt x="2070496" y="754460"/>
                    <a:pt x="1979613" y="721122"/>
                    <a:pt x="1835944" y="671513"/>
                  </a:cubicBezTo>
                  <a:lnTo>
                    <a:pt x="1290636" y="483394"/>
                  </a:lnTo>
                  <a:lnTo>
                    <a:pt x="828674" y="330994"/>
                  </a:lnTo>
                  <a:cubicBezTo>
                    <a:pt x="691355" y="283766"/>
                    <a:pt x="587374" y="243681"/>
                    <a:pt x="466724" y="200025"/>
                  </a:cubicBezTo>
                  <a:close/>
                </a:path>
              </a:pathLst>
            </a:custGeom>
            <a:solidFill>
              <a:srgbClr val="59C3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1B46C256-363B-4AE9-9656-680CB4328214}"/>
                </a:ext>
              </a:extLst>
            </p:cNvPr>
            <p:cNvSpPr/>
            <p:nvPr/>
          </p:nvSpPr>
          <p:spPr>
            <a:xfrm>
              <a:off x="5638800" y="2600325"/>
              <a:ext cx="195263" cy="2838450"/>
            </a:xfrm>
            <a:custGeom>
              <a:avLst/>
              <a:gdLst>
                <a:gd name="connsiteX0" fmla="*/ 0 w 195263"/>
                <a:gd name="connsiteY0" fmla="*/ 0 h 2838450"/>
                <a:gd name="connsiteX1" fmla="*/ 71438 w 195263"/>
                <a:gd name="connsiteY1" fmla="*/ 1757363 h 2838450"/>
                <a:gd name="connsiteX2" fmla="*/ 95250 w 195263"/>
                <a:gd name="connsiteY2" fmla="*/ 2309813 h 2838450"/>
                <a:gd name="connsiteX3" fmla="*/ 195263 w 195263"/>
                <a:gd name="connsiteY3" fmla="*/ 2838450 h 283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263" h="2838450">
                  <a:moveTo>
                    <a:pt x="0" y="0"/>
                  </a:moveTo>
                  <a:cubicBezTo>
                    <a:pt x="27781" y="686197"/>
                    <a:pt x="55563" y="1372394"/>
                    <a:pt x="71438" y="1757363"/>
                  </a:cubicBezTo>
                  <a:cubicBezTo>
                    <a:pt x="87313" y="2142332"/>
                    <a:pt x="74613" y="2129632"/>
                    <a:pt x="95250" y="2309813"/>
                  </a:cubicBezTo>
                  <a:cubicBezTo>
                    <a:pt x="115887" y="2489994"/>
                    <a:pt x="155575" y="2664222"/>
                    <a:pt x="195263" y="2838450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16378C8-C347-4767-BC2A-E8CF5439ECF9}"/>
                </a:ext>
              </a:extLst>
            </p:cNvPr>
            <p:cNvSpPr/>
            <p:nvPr/>
          </p:nvSpPr>
          <p:spPr>
            <a:xfrm>
              <a:off x="4553300" y="3174635"/>
              <a:ext cx="1101570" cy="186500"/>
            </a:xfrm>
            <a:custGeom>
              <a:avLst/>
              <a:gdLst>
                <a:gd name="connsiteX0" fmla="*/ 0 w 1257300"/>
                <a:gd name="connsiteY0" fmla="*/ 243424 h 243424"/>
                <a:gd name="connsiteX1" fmla="*/ 157163 w 1257300"/>
                <a:gd name="connsiteY1" fmla="*/ 152936 h 243424"/>
                <a:gd name="connsiteX2" fmla="*/ 347663 w 1257300"/>
                <a:gd name="connsiteY2" fmla="*/ 86261 h 243424"/>
                <a:gd name="connsiteX3" fmla="*/ 514350 w 1257300"/>
                <a:gd name="connsiteY3" fmla="*/ 41018 h 243424"/>
                <a:gd name="connsiteX4" fmla="*/ 728663 w 1257300"/>
                <a:gd name="connsiteY4" fmla="*/ 2918 h 243424"/>
                <a:gd name="connsiteX5" fmla="*/ 976313 w 1257300"/>
                <a:gd name="connsiteY5" fmla="*/ 5299 h 243424"/>
                <a:gd name="connsiteX6" fmla="*/ 1257300 w 1257300"/>
                <a:gd name="connsiteY6" fmla="*/ 26730 h 24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7300" h="243424">
                  <a:moveTo>
                    <a:pt x="0" y="243424"/>
                  </a:moveTo>
                  <a:cubicBezTo>
                    <a:pt x="49609" y="211277"/>
                    <a:pt x="99219" y="179130"/>
                    <a:pt x="157163" y="152936"/>
                  </a:cubicBezTo>
                  <a:cubicBezTo>
                    <a:pt x="215107" y="126742"/>
                    <a:pt x="288132" y="104914"/>
                    <a:pt x="347663" y="86261"/>
                  </a:cubicBezTo>
                  <a:cubicBezTo>
                    <a:pt x="407194" y="67608"/>
                    <a:pt x="450850" y="54908"/>
                    <a:pt x="514350" y="41018"/>
                  </a:cubicBezTo>
                  <a:cubicBezTo>
                    <a:pt x="577850" y="27128"/>
                    <a:pt x="651669" y="8871"/>
                    <a:pt x="728663" y="2918"/>
                  </a:cubicBezTo>
                  <a:cubicBezTo>
                    <a:pt x="805657" y="-3035"/>
                    <a:pt x="888207" y="1330"/>
                    <a:pt x="976313" y="5299"/>
                  </a:cubicBezTo>
                  <a:cubicBezTo>
                    <a:pt x="1064419" y="9268"/>
                    <a:pt x="1160859" y="17999"/>
                    <a:pt x="1257300" y="26730"/>
                  </a:cubicBez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2D6B97B-09AE-430B-B487-CF117C92F367}"/>
                </a:ext>
              </a:extLst>
            </p:cNvPr>
            <p:cNvSpPr/>
            <p:nvPr/>
          </p:nvSpPr>
          <p:spPr>
            <a:xfrm>
              <a:off x="5674519" y="3283743"/>
              <a:ext cx="448569" cy="188119"/>
            </a:xfrm>
            <a:custGeom>
              <a:avLst/>
              <a:gdLst>
                <a:gd name="connsiteX0" fmla="*/ 0 w 448569"/>
                <a:gd name="connsiteY0" fmla="*/ 0 h 188119"/>
                <a:gd name="connsiteX1" fmla="*/ 180975 w 448569"/>
                <a:gd name="connsiteY1" fmla="*/ 54769 h 188119"/>
                <a:gd name="connsiteX2" fmla="*/ 302419 w 448569"/>
                <a:gd name="connsiteY2" fmla="*/ 97631 h 188119"/>
                <a:gd name="connsiteX3" fmla="*/ 433387 w 448569"/>
                <a:gd name="connsiteY3" fmla="*/ 178594 h 188119"/>
                <a:gd name="connsiteX4" fmla="*/ 440531 w 448569"/>
                <a:gd name="connsiteY4" fmla="*/ 183356 h 188119"/>
                <a:gd name="connsiteX0" fmla="*/ 0 w 448569"/>
                <a:gd name="connsiteY0" fmla="*/ 0 h 188119"/>
                <a:gd name="connsiteX1" fmla="*/ 180975 w 448569"/>
                <a:gd name="connsiteY1" fmla="*/ 54769 h 188119"/>
                <a:gd name="connsiteX2" fmla="*/ 300038 w 448569"/>
                <a:gd name="connsiteY2" fmla="*/ 104775 h 188119"/>
                <a:gd name="connsiteX3" fmla="*/ 433387 w 448569"/>
                <a:gd name="connsiteY3" fmla="*/ 178594 h 188119"/>
                <a:gd name="connsiteX4" fmla="*/ 440531 w 448569"/>
                <a:gd name="connsiteY4" fmla="*/ 183356 h 188119"/>
                <a:gd name="connsiteX0" fmla="*/ 0 w 448569"/>
                <a:gd name="connsiteY0" fmla="*/ 0 h 188119"/>
                <a:gd name="connsiteX1" fmla="*/ 152400 w 448569"/>
                <a:gd name="connsiteY1" fmla="*/ 38100 h 188119"/>
                <a:gd name="connsiteX2" fmla="*/ 300038 w 448569"/>
                <a:gd name="connsiteY2" fmla="*/ 104775 h 188119"/>
                <a:gd name="connsiteX3" fmla="*/ 433387 w 448569"/>
                <a:gd name="connsiteY3" fmla="*/ 178594 h 188119"/>
                <a:gd name="connsiteX4" fmla="*/ 440531 w 448569"/>
                <a:gd name="connsiteY4" fmla="*/ 183356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69" h="188119">
                  <a:moveTo>
                    <a:pt x="0" y="0"/>
                  </a:moveTo>
                  <a:lnTo>
                    <a:pt x="152400" y="38100"/>
                  </a:lnTo>
                  <a:cubicBezTo>
                    <a:pt x="202803" y="54372"/>
                    <a:pt x="253207" y="81359"/>
                    <a:pt x="300038" y="104775"/>
                  </a:cubicBezTo>
                  <a:cubicBezTo>
                    <a:pt x="346869" y="128191"/>
                    <a:pt x="410368" y="164307"/>
                    <a:pt x="433387" y="178594"/>
                  </a:cubicBezTo>
                  <a:cubicBezTo>
                    <a:pt x="456406" y="192882"/>
                    <a:pt x="448468" y="188119"/>
                    <a:pt x="440531" y="183356"/>
                  </a:cubicBez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7C16DA5-D159-4843-85E8-D1AF2A48D7EF}"/>
                </a:ext>
              </a:extLst>
            </p:cNvPr>
            <p:cNvCxnSpPr>
              <a:cxnSpLocks/>
            </p:cNvCxnSpPr>
            <p:nvPr/>
          </p:nvCxnSpPr>
          <p:spPr>
            <a:xfrm rot="21540000" flipH="1">
              <a:off x="5713328" y="2723805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DD48EA1-41B6-46B8-AE01-85255522602B}"/>
                </a:ext>
              </a:extLst>
            </p:cNvPr>
            <p:cNvCxnSpPr>
              <a:cxnSpLocks/>
            </p:cNvCxnSpPr>
            <p:nvPr/>
          </p:nvCxnSpPr>
          <p:spPr>
            <a:xfrm rot="10680000" flipH="1">
              <a:off x="5584257" y="2726576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FB4ACD6-AA4F-42DB-86B6-06D0485E6732}"/>
                </a:ext>
              </a:extLst>
            </p:cNvPr>
            <p:cNvSpPr txBox="1"/>
            <p:nvPr/>
          </p:nvSpPr>
          <p:spPr>
            <a:xfrm>
              <a:off x="170051" y="5200298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-2000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E73B770-5460-45EB-B853-C5502009C684}"/>
                </a:ext>
              </a:extLst>
            </p:cNvPr>
            <p:cNvSpPr txBox="1"/>
            <p:nvPr/>
          </p:nvSpPr>
          <p:spPr>
            <a:xfrm>
              <a:off x="243337" y="2587914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masl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812DF79-21E6-40F3-B47E-318F147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699162" y="5288919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441698F-50BD-43AB-9229-85FC12E72281}"/>
                </a:ext>
              </a:extLst>
            </p:cNvPr>
            <p:cNvSpPr txBox="1"/>
            <p:nvPr/>
          </p:nvSpPr>
          <p:spPr>
            <a:xfrm>
              <a:off x="161738" y="4457338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-1000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6912467-2876-4504-A342-43A5E60A9D93}"/>
                </a:ext>
              </a:extLst>
            </p:cNvPr>
            <p:cNvCxnSpPr>
              <a:cxnSpLocks/>
            </p:cNvCxnSpPr>
            <p:nvPr/>
          </p:nvCxnSpPr>
          <p:spPr>
            <a:xfrm>
              <a:off x="684880" y="459583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C635103-C22D-4099-96A0-C9AA88A72692}"/>
                </a:ext>
              </a:extLst>
            </p:cNvPr>
            <p:cNvSpPr txBox="1"/>
            <p:nvPr/>
          </p:nvSpPr>
          <p:spPr>
            <a:xfrm>
              <a:off x="219929" y="2933074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1000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ACF684A-1D1E-4A07-A17B-F1D8F64AFF1B}"/>
                </a:ext>
              </a:extLst>
            </p:cNvPr>
            <p:cNvCxnSpPr>
              <a:cxnSpLocks/>
            </p:cNvCxnSpPr>
            <p:nvPr/>
          </p:nvCxnSpPr>
          <p:spPr>
            <a:xfrm>
              <a:off x="680112" y="3076573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DF489D-F82C-4360-AB9A-D13A1DC66FEB}"/>
                </a:ext>
              </a:extLst>
            </p:cNvPr>
            <p:cNvCxnSpPr>
              <a:cxnSpLocks/>
            </p:cNvCxnSpPr>
            <p:nvPr/>
          </p:nvCxnSpPr>
          <p:spPr>
            <a:xfrm>
              <a:off x="672971" y="3833822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655C5F3-5F7B-4ED9-9710-E30C8A78D828}"/>
                </a:ext>
              </a:extLst>
            </p:cNvPr>
            <p:cNvSpPr txBox="1"/>
            <p:nvPr/>
          </p:nvSpPr>
          <p:spPr>
            <a:xfrm flipH="1">
              <a:off x="4226461" y="5729002"/>
              <a:ext cx="101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>
                  <a:solidFill>
                    <a:srgbClr val="FF0000"/>
                  </a:solidFill>
                </a:rPr>
                <a:t>Longitudinal Section </a:t>
              </a:r>
              <a:r>
                <a:rPr lang="en-ZA" sz="1200" b="1" dirty="0">
                  <a:solidFill>
                    <a:srgbClr val="FF0000"/>
                  </a:solidFill>
                </a:rPr>
                <a:t>KL</a:t>
              </a: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4E45B77-8BB3-464E-9B0C-E91F3506D466}"/>
                </a:ext>
              </a:extLst>
            </p:cNvPr>
            <p:cNvCxnSpPr>
              <a:cxnSpLocks/>
            </p:cNvCxnSpPr>
            <p:nvPr/>
          </p:nvCxnSpPr>
          <p:spPr>
            <a:xfrm>
              <a:off x="4732111" y="5460334"/>
              <a:ext cx="0" cy="264486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7451E7D-4F18-4517-8701-479B381CE7ED}"/>
                </a:ext>
              </a:extLst>
            </p:cNvPr>
            <p:cNvSpPr txBox="1"/>
            <p:nvPr/>
          </p:nvSpPr>
          <p:spPr>
            <a:xfrm flipH="1">
              <a:off x="558173" y="5482217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9C33713-CC32-4F66-82A0-F3F7CB7BA12F}"/>
                </a:ext>
              </a:extLst>
            </p:cNvPr>
            <p:cNvSpPr txBox="1"/>
            <p:nvPr/>
          </p:nvSpPr>
          <p:spPr>
            <a:xfrm flipH="1">
              <a:off x="2964607" y="5483489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10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28E50C0-7890-49C8-B346-53A0FF3C5353}"/>
                </a:ext>
              </a:extLst>
            </p:cNvPr>
            <p:cNvSpPr txBox="1"/>
            <p:nvPr/>
          </p:nvSpPr>
          <p:spPr>
            <a:xfrm flipH="1">
              <a:off x="5427243" y="5466665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20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40D67E1-88F1-4613-B1C7-D1A258813062}"/>
                </a:ext>
              </a:extLst>
            </p:cNvPr>
            <p:cNvSpPr txBox="1"/>
            <p:nvPr/>
          </p:nvSpPr>
          <p:spPr>
            <a:xfrm flipH="1">
              <a:off x="7854158" y="5485573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30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378D3C5-8D69-4155-B517-F43497F463E7}"/>
                </a:ext>
              </a:extLst>
            </p:cNvPr>
            <p:cNvSpPr txBox="1"/>
            <p:nvPr/>
          </p:nvSpPr>
          <p:spPr>
            <a:xfrm flipH="1">
              <a:off x="8082924" y="5482216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km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0677AF8-6E00-4F31-AD2E-4E68FF442D76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8051621" y="5496650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D164019-3497-4562-98E2-D18ED17F1E12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6832422" y="5496651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581AC82-BB8F-44CD-B2EE-CBB70670C6D6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4388871" y="5500830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FA9AB1-0D97-4C10-92B3-C8D014548C57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5613222" y="5499110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36564E4-26BF-4C79-BD8A-DE65795C3B51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3171895" y="550584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E50F71C-E03D-48A9-BCE2-C765D82DBD5C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1952957" y="5510568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7A37C3A-CDB0-48F2-97F1-808CFE6533BE}"/>
                </a:ext>
              </a:extLst>
            </p:cNvPr>
            <p:cNvSpPr txBox="1"/>
            <p:nvPr/>
          </p:nvSpPr>
          <p:spPr>
            <a:xfrm flipH="1">
              <a:off x="451144" y="5621046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K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C8ECF3-B715-4554-8E59-1D4D390141BD}"/>
                </a:ext>
              </a:extLst>
            </p:cNvPr>
            <p:cNvSpPr txBox="1"/>
            <p:nvPr/>
          </p:nvSpPr>
          <p:spPr>
            <a:xfrm>
              <a:off x="39585" y="3695206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ZA" sz="1200" dirty="0"/>
                <a:t>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E0D72A0-7E69-4FE6-8674-BE39D1291091}"/>
                </a:ext>
              </a:extLst>
            </p:cNvPr>
            <p:cNvSpPr txBox="1"/>
            <p:nvPr/>
          </p:nvSpPr>
          <p:spPr>
            <a:xfrm>
              <a:off x="0" y="1406384"/>
              <a:ext cx="9104102" cy="984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dirty="0"/>
                <a:t>Simplified Geologic Longitudinal Section KL</a:t>
              </a:r>
            </a:p>
            <a:p>
              <a:pPr algn="ctr"/>
              <a:r>
                <a:rPr lang="en-ZA" sz="2000" dirty="0"/>
                <a:t>Herbertsdale March 2016 Project</a:t>
              </a:r>
            </a:p>
            <a:p>
              <a:pPr algn="ctr"/>
              <a:r>
                <a:rPr lang="en-ZA" dirty="0"/>
                <a:t>Vertical Exaggeration ~ 2.7x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308644A-7F5B-4C22-9CBE-529EFE9A3978}"/>
                </a:ext>
              </a:extLst>
            </p:cNvPr>
            <p:cNvSpPr txBox="1"/>
            <p:nvPr/>
          </p:nvSpPr>
          <p:spPr>
            <a:xfrm flipH="1">
              <a:off x="8394588" y="5621046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L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1445DF7-7455-459D-B291-10871241636A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758695" y="5505026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C02BA1D-4A60-484C-9A36-AA1B1739A1B2}"/>
                </a:ext>
              </a:extLst>
            </p:cNvPr>
            <p:cNvSpPr txBox="1"/>
            <p:nvPr/>
          </p:nvSpPr>
          <p:spPr>
            <a:xfrm rot="1440000" flipH="1">
              <a:off x="6767965" y="492380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A22B458-6201-401E-8373-FE3D346D867C}"/>
                </a:ext>
              </a:extLst>
            </p:cNvPr>
            <p:cNvSpPr txBox="1"/>
            <p:nvPr/>
          </p:nvSpPr>
          <p:spPr>
            <a:xfrm rot="1200000" flipH="1">
              <a:off x="7029975" y="462051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Oc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83F79C-6F6D-492C-91C5-D7C395CBF168}"/>
                </a:ext>
              </a:extLst>
            </p:cNvPr>
            <p:cNvSpPr txBox="1"/>
            <p:nvPr/>
          </p:nvSpPr>
          <p:spPr>
            <a:xfrm rot="20040000" flipH="1">
              <a:off x="2999702" y="442937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F8835F9-5BC4-44C1-9484-7AB9FB8B05A6}"/>
                </a:ext>
              </a:extLst>
            </p:cNvPr>
            <p:cNvSpPr txBox="1"/>
            <p:nvPr/>
          </p:nvSpPr>
          <p:spPr>
            <a:xfrm rot="1740000" flipH="1">
              <a:off x="7376448" y="424964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A5A3195-0EAE-43F5-AE1A-C8917D145A23}"/>
                </a:ext>
              </a:extLst>
            </p:cNvPr>
            <p:cNvSpPr txBox="1"/>
            <p:nvPr/>
          </p:nvSpPr>
          <p:spPr>
            <a:xfrm rot="1320000" flipH="1">
              <a:off x="7503420" y="409481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Db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0D9D2BA-A963-4E08-9591-A068FC11F6D0}"/>
                </a:ext>
              </a:extLst>
            </p:cNvPr>
            <p:cNvSpPr txBox="1"/>
            <p:nvPr/>
          </p:nvSpPr>
          <p:spPr>
            <a:xfrm rot="1140000" flipH="1">
              <a:off x="7631967" y="3949222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81FBDEA-F31B-4425-BF68-8F32A03455B4}"/>
                </a:ext>
              </a:extLst>
            </p:cNvPr>
            <p:cNvSpPr txBox="1"/>
            <p:nvPr/>
          </p:nvSpPr>
          <p:spPr>
            <a:xfrm rot="840000" flipH="1">
              <a:off x="7749084" y="378635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Dv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56DD51D-FCFB-4D35-A6AE-3CE2DB67CF24}"/>
                </a:ext>
              </a:extLst>
            </p:cNvPr>
            <p:cNvSpPr txBox="1"/>
            <p:nvPr/>
          </p:nvSpPr>
          <p:spPr>
            <a:xfrm rot="1200000" flipH="1">
              <a:off x="7598697" y="365910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DB860D-3E76-4C61-B55D-6BB4DECF3B1E}"/>
                </a:ext>
              </a:extLst>
            </p:cNvPr>
            <p:cNvSpPr txBox="1"/>
            <p:nvPr/>
          </p:nvSpPr>
          <p:spPr>
            <a:xfrm rot="1200000" flipH="1">
              <a:off x="7912866" y="363838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AB8E7CC-FBE4-426B-B73D-9B7817100FA6}"/>
                </a:ext>
              </a:extLst>
            </p:cNvPr>
            <p:cNvSpPr txBox="1"/>
            <p:nvPr/>
          </p:nvSpPr>
          <p:spPr>
            <a:xfrm rot="1080000" flipH="1">
              <a:off x="8219728" y="362349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Dbo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932079C-9C47-47B4-A0EF-7864B13ECA96}"/>
                </a:ext>
              </a:extLst>
            </p:cNvPr>
            <p:cNvSpPr txBox="1"/>
            <p:nvPr/>
          </p:nvSpPr>
          <p:spPr>
            <a:xfrm rot="840000" flipH="1">
              <a:off x="7418994" y="3773796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Dga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D748ECA-56C3-4305-803A-E234EB18BD3C}"/>
                </a:ext>
              </a:extLst>
            </p:cNvPr>
            <p:cNvSpPr txBox="1"/>
            <p:nvPr/>
          </p:nvSpPr>
          <p:spPr>
            <a:xfrm flipH="1">
              <a:off x="7823208" y="319857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439C4FC-F3DF-47C1-B56F-A0B39F2F9B78}"/>
                </a:ext>
              </a:extLst>
            </p:cNvPr>
            <p:cNvSpPr txBox="1"/>
            <p:nvPr/>
          </p:nvSpPr>
          <p:spPr>
            <a:xfrm flipH="1">
              <a:off x="8207193" y="3198574"/>
              <a:ext cx="525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Dwu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25CCB43-A82F-4A60-9190-BDE29FF56A69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>
              <a:off x="8464842" y="3418832"/>
              <a:ext cx="25171" cy="2114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BCB63D2C-59D3-4C8F-A748-46B76E206BDA}"/>
                </a:ext>
              </a:extLst>
            </p:cNvPr>
            <p:cNvCxnSpPr>
              <a:cxnSpLocks/>
              <a:endCxn id="67" idx="9"/>
            </p:cNvCxnSpPr>
            <p:nvPr/>
          </p:nvCxnSpPr>
          <p:spPr>
            <a:xfrm>
              <a:off x="8095305" y="3399469"/>
              <a:ext cx="127150" cy="2081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57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E4C592-DAA2-4DFE-8CAD-FF4B5C31C0AD}"/>
              </a:ext>
            </a:extLst>
          </p:cNvPr>
          <p:cNvGrpSpPr/>
          <p:nvPr/>
        </p:nvGrpSpPr>
        <p:grpSpPr>
          <a:xfrm>
            <a:off x="0" y="1406384"/>
            <a:ext cx="9104102" cy="4784283"/>
            <a:chOff x="0" y="1406384"/>
            <a:chExt cx="9104102" cy="4784283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915C72-0427-43E0-B3A3-E3F5B194E401}"/>
                </a:ext>
              </a:extLst>
            </p:cNvPr>
            <p:cNvSpPr/>
            <p:nvPr/>
          </p:nvSpPr>
          <p:spPr>
            <a:xfrm flipH="1">
              <a:off x="462547" y="4207669"/>
              <a:ext cx="2938463" cy="1247775"/>
            </a:xfrm>
            <a:custGeom>
              <a:avLst/>
              <a:gdLst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69119 w 2933700"/>
                <a:gd name="connsiteY7" fmla="*/ 1023937 h 1247775"/>
                <a:gd name="connsiteX8" fmla="*/ 223838 w 2933700"/>
                <a:gd name="connsiteY8" fmla="*/ 897731 h 1247775"/>
                <a:gd name="connsiteX9" fmla="*/ 50007 w 2933700"/>
                <a:gd name="connsiteY9" fmla="*/ 826294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69119 w 2933700"/>
                <a:gd name="connsiteY7" fmla="*/ 1023937 h 1247775"/>
                <a:gd name="connsiteX8" fmla="*/ 223838 w 2933700"/>
                <a:gd name="connsiteY8" fmla="*/ 897731 h 1247775"/>
                <a:gd name="connsiteX9" fmla="*/ 50007 w 2933700"/>
                <a:gd name="connsiteY9" fmla="*/ 8927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69119 w 2933700"/>
                <a:gd name="connsiteY7" fmla="*/ 1023937 h 1247775"/>
                <a:gd name="connsiteX8" fmla="*/ 173961 w 2933700"/>
                <a:gd name="connsiteY8" fmla="*/ 897731 h 1247775"/>
                <a:gd name="connsiteX9" fmla="*/ 50007 w 2933700"/>
                <a:gd name="connsiteY9" fmla="*/ 8927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173961 w 2933700"/>
                <a:gd name="connsiteY8" fmla="*/ 897731 h 1247775"/>
                <a:gd name="connsiteX9" fmla="*/ 50007 w 2933700"/>
                <a:gd name="connsiteY9" fmla="*/ 8927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352425 w 2933700"/>
                <a:gd name="connsiteY8" fmla="*/ 945356 h 1247775"/>
                <a:gd name="connsiteX9" fmla="*/ 173961 w 2933700"/>
                <a:gd name="connsiteY9" fmla="*/ 897731 h 1247775"/>
                <a:gd name="connsiteX10" fmla="*/ 50007 w 2933700"/>
                <a:gd name="connsiteY10" fmla="*/ 8927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352425 w 2933700"/>
                <a:gd name="connsiteY8" fmla="*/ 945356 h 1247775"/>
                <a:gd name="connsiteX9" fmla="*/ 173961 w 2933700"/>
                <a:gd name="connsiteY9" fmla="*/ 897731 h 1247775"/>
                <a:gd name="connsiteX10" fmla="*/ 50007 w 2933700"/>
                <a:gd name="connsiteY10" fmla="*/ 8927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583407 w 2933700"/>
                <a:gd name="connsiteY7" fmla="*/ 1002506 h 1247775"/>
                <a:gd name="connsiteX8" fmla="*/ 352425 w 2933700"/>
                <a:gd name="connsiteY8" fmla="*/ 945356 h 1247775"/>
                <a:gd name="connsiteX9" fmla="*/ 173961 w 2933700"/>
                <a:gd name="connsiteY9" fmla="*/ 897731 h 1247775"/>
                <a:gd name="connsiteX10" fmla="*/ 50007 w 2933700"/>
                <a:gd name="connsiteY10" fmla="*/ 8927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73961 w 2933700"/>
                <a:gd name="connsiteY10" fmla="*/ 897731 h 1247775"/>
                <a:gd name="connsiteX11" fmla="*/ 50007 w 2933700"/>
                <a:gd name="connsiteY11" fmla="*/ 8927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73961 w 2933700"/>
                <a:gd name="connsiteY10" fmla="*/ 897731 h 1247775"/>
                <a:gd name="connsiteX11" fmla="*/ 50007 w 2933700"/>
                <a:gd name="connsiteY11" fmla="*/ 8927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73961 w 2933700"/>
                <a:gd name="connsiteY10" fmla="*/ 897731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583407 w 2933700"/>
                <a:gd name="connsiteY8" fmla="*/ 100250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97719 w 2933700"/>
                <a:gd name="connsiteY7" fmla="*/ 1164431 h 1247775"/>
                <a:gd name="connsiteX8" fmla="*/ 621507 w 2933700"/>
                <a:gd name="connsiteY8" fmla="*/ 1042987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621507 w 2933700"/>
                <a:gd name="connsiteY8" fmla="*/ 1042987 h 1248930"/>
                <a:gd name="connsiteX9" fmla="*/ 352425 w 2933700"/>
                <a:gd name="connsiteY9" fmla="*/ 945356 h 1248930"/>
                <a:gd name="connsiteX10" fmla="*/ 181105 w 2933700"/>
                <a:gd name="connsiteY10" fmla="*/ 890587 h 1248930"/>
                <a:gd name="connsiteX11" fmla="*/ 45245 w 2933700"/>
                <a:gd name="connsiteY11" fmla="*/ 854696 h 1248930"/>
                <a:gd name="connsiteX12" fmla="*/ 21432 w 2933700"/>
                <a:gd name="connsiteY12" fmla="*/ 652462 h 1248930"/>
                <a:gd name="connsiteX13" fmla="*/ 7144 w 2933700"/>
                <a:gd name="connsiteY13" fmla="*/ 395287 h 1248930"/>
                <a:gd name="connsiteX14" fmla="*/ 4763 w 2933700"/>
                <a:gd name="connsiteY14" fmla="*/ 157162 h 1248930"/>
                <a:gd name="connsiteX15" fmla="*/ 0 w 2933700"/>
                <a:gd name="connsiteY15" fmla="*/ 0 h 1248930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742950 w 2933700"/>
                <a:gd name="connsiteY8" fmla="*/ 1147761 h 1248930"/>
                <a:gd name="connsiteX9" fmla="*/ 621507 w 2933700"/>
                <a:gd name="connsiteY9" fmla="*/ 1042987 h 1248930"/>
                <a:gd name="connsiteX10" fmla="*/ 352425 w 2933700"/>
                <a:gd name="connsiteY10" fmla="*/ 945356 h 1248930"/>
                <a:gd name="connsiteX11" fmla="*/ 181105 w 2933700"/>
                <a:gd name="connsiteY11" fmla="*/ 890587 h 1248930"/>
                <a:gd name="connsiteX12" fmla="*/ 45245 w 2933700"/>
                <a:gd name="connsiteY12" fmla="*/ 854696 h 1248930"/>
                <a:gd name="connsiteX13" fmla="*/ 21432 w 2933700"/>
                <a:gd name="connsiteY13" fmla="*/ 652462 h 1248930"/>
                <a:gd name="connsiteX14" fmla="*/ 7144 w 2933700"/>
                <a:gd name="connsiteY14" fmla="*/ 395287 h 1248930"/>
                <a:gd name="connsiteX15" fmla="*/ 4763 w 2933700"/>
                <a:gd name="connsiteY15" fmla="*/ 157162 h 1248930"/>
                <a:gd name="connsiteX16" fmla="*/ 0 w 2933700"/>
                <a:gd name="connsiteY16" fmla="*/ 0 h 1248930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742950 w 2933700"/>
                <a:gd name="connsiteY8" fmla="*/ 1147761 h 1248930"/>
                <a:gd name="connsiteX9" fmla="*/ 621507 w 2933700"/>
                <a:gd name="connsiteY9" fmla="*/ 1042987 h 1248930"/>
                <a:gd name="connsiteX10" fmla="*/ 352425 w 2933700"/>
                <a:gd name="connsiteY10" fmla="*/ 945356 h 1248930"/>
                <a:gd name="connsiteX11" fmla="*/ 181105 w 2933700"/>
                <a:gd name="connsiteY11" fmla="*/ 890587 h 1248930"/>
                <a:gd name="connsiteX12" fmla="*/ 45245 w 2933700"/>
                <a:gd name="connsiteY12" fmla="*/ 854696 h 1248930"/>
                <a:gd name="connsiteX13" fmla="*/ 21432 w 2933700"/>
                <a:gd name="connsiteY13" fmla="*/ 652462 h 1248930"/>
                <a:gd name="connsiteX14" fmla="*/ 7144 w 2933700"/>
                <a:gd name="connsiteY14" fmla="*/ 395287 h 1248930"/>
                <a:gd name="connsiteX15" fmla="*/ 4763 w 2933700"/>
                <a:gd name="connsiteY15" fmla="*/ 157162 h 1248930"/>
                <a:gd name="connsiteX16" fmla="*/ 0 w 2933700"/>
                <a:gd name="connsiteY16" fmla="*/ 0 h 1248930"/>
                <a:gd name="connsiteX0" fmla="*/ 0 w 2933700"/>
                <a:gd name="connsiteY0" fmla="*/ 0 h 1248930"/>
                <a:gd name="connsiteX1" fmla="*/ 0 w 2933700"/>
                <a:gd name="connsiteY1" fmla="*/ 0 h 1248930"/>
                <a:gd name="connsiteX2" fmla="*/ 1214438 w 2933700"/>
                <a:gd name="connsiteY2" fmla="*/ 431006 h 1248930"/>
                <a:gd name="connsiteX3" fmla="*/ 2274094 w 2933700"/>
                <a:gd name="connsiteY3" fmla="*/ 814387 h 1248930"/>
                <a:gd name="connsiteX4" fmla="*/ 2928938 w 2933700"/>
                <a:gd name="connsiteY4" fmla="*/ 990600 h 1248930"/>
                <a:gd name="connsiteX5" fmla="*/ 2933700 w 2933700"/>
                <a:gd name="connsiteY5" fmla="*/ 1247775 h 1248930"/>
                <a:gd name="connsiteX6" fmla="*/ 1107282 w 2933700"/>
                <a:gd name="connsiteY6" fmla="*/ 1243012 h 1248930"/>
                <a:gd name="connsiteX7" fmla="*/ 864394 w 2933700"/>
                <a:gd name="connsiteY7" fmla="*/ 1231106 h 1248930"/>
                <a:gd name="connsiteX8" fmla="*/ 764381 w 2933700"/>
                <a:gd name="connsiteY8" fmla="*/ 1147761 h 1248930"/>
                <a:gd name="connsiteX9" fmla="*/ 621507 w 2933700"/>
                <a:gd name="connsiteY9" fmla="*/ 1042987 h 1248930"/>
                <a:gd name="connsiteX10" fmla="*/ 352425 w 2933700"/>
                <a:gd name="connsiteY10" fmla="*/ 945356 h 1248930"/>
                <a:gd name="connsiteX11" fmla="*/ 181105 w 2933700"/>
                <a:gd name="connsiteY11" fmla="*/ 890587 h 1248930"/>
                <a:gd name="connsiteX12" fmla="*/ 45245 w 2933700"/>
                <a:gd name="connsiteY12" fmla="*/ 854696 h 1248930"/>
                <a:gd name="connsiteX13" fmla="*/ 21432 w 2933700"/>
                <a:gd name="connsiteY13" fmla="*/ 652462 h 1248930"/>
                <a:gd name="connsiteX14" fmla="*/ 7144 w 2933700"/>
                <a:gd name="connsiteY14" fmla="*/ 395287 h 1248930"/>
                <a:gd name="connsiteX15" fmla="*/ 4763 w 2933700"/>
                <a:gd name="connsiteY15" fmla="*/ 157162 h 1248930"/>
                <a:gd name="connsiteX16" fmla="*/ 0 w 2933700"/>
                <a:gd name="connsiteY16" fmla="*/ 0 h 1248930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764381 w 2933700"/>
                <a:gd name="connsiteY7" fmla="*/ 1147761 h 1247775"/>
                <a:gd name="connsiteX8" fmla="*/ 621507 w 2933700"/>
                <a:gd name="connsiteY8" fmla="*/ 1042987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847508 w 2933700"/>
                <a:gd name="connsiteY7" fmla="*/ 1156074 h 1247775"/>
                <a:gd name="connsiteX8" fmla="*/ 621507 w 2933700"/>
                <a:gd name="connsiteY8" fmla="*/ 1042987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621507 w 2933700"/>
                <a:gd name="connsiteY7" fmla="*/ 1042987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107282 w 2933700"/>
                <a:gd name="connsiteY6" fmla="*/ 1243012 h 1247775"/>
                <a:gd name="connsiteX7" fmla="*/ 895827 w 2933700"/>
                <a:gd name="connsiteY7" fmla="*/ 1184304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895827 w 2933700"/>
                <a:gd name="connsiteY6" fmla="*/ 1184304 h 1247775"/>
                <a:gd name="connsiteX7" fmla="*/ 352425 w 2933700"/>
                <a:gd name="connsiteY7" fmla="*/ 945356 h 1247775"/>
                <a:gd name="connsiteX8" fmla="*/ 181105 w 2933700"/>
                <a:gd name="connsiteY8" fmla="*/ 890587 h 1247775"/>
                <a:gd name="connsiteX9" fmla="*/ 45245 w 2933700"/>
                <a:gd name="connsiteY9" fmla="*/ 8546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352425 w 2933700"/>
                <a:gd name="connsiteY7" fmla="*/ 945356 h 1247775"/>
                <a:gd name="connsiteX8" fmla="*/ 181105 w 2933700"/>
                <a:gd name="connsiteY8" fmla="*/ 890587 h 1247775"/>
                <a:gd name="connsiteX9" fmla="*/ 45245 w 2933700"/>
                <a:gd name="connsiteY9" fmla="*/ 854696 h 1247775"/>
                <a:gd name="connsiteX10" fmla="*/ 21432 w 2933700"/>
                <a:gd name="connsiteY10" fmla="*/ 652462 h 1247775"/>
                <a:gd name="connsiteX11" fmla="*/ 7144 w 2933700"/>
                <a:gd name="connsiteY11" fmla="*/ 395287 h 1247775"/>
                <a:gd name="connsiteX12" fmla="*/ 4763 w 2933700"/>
                <a:gd name="connsiteY12" fmla="*/ 157162 h 1247775"/>
                <a:gd name="connsiteX13" fmla="*/ 0 w 2933700"/>
                <a:gd name="connsiteY13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24785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921544 w 2933700"/>
                <a:gd name="connsiteY7" fmla="*/ 1121569 h 1247775"/>
                <a:gd name="connsiteX8" fmla="*/ 352425 w 2933700"/>
                <a:gd name="connsiteY8" fmla="*/ 945356 h 1247775"/>
                <a:gd name="connsiteX9" fmla="*/ 181105 w 2933700"/>
                <a:gd name="connsiteY9" fmla="*/ 890587 h 1247775"/>
                <a:gd name="connsiteX10" fmla="*/ 45245 w 2933700"/>
                <a:gd name="connsiteY10" fmla="*/ 854696 h 1247775"/>
                <a:gd name="connsiteX11" fmla="*/ 21432 w 2933700"/>
                <a:gd name="connsiteY11" fmla="*/ 652462 h 1247775"/>
                <a:gd name="connsiteX12" fmla="*/ 7144 w 2933700"/>
                <a:gd name="connsiteY12" fmla="*/ 395287 h 1247775"/>
                <a:gd name="connsiteX13" fmla="*/ 4763 w 2933700"/>
                <a:gd name="connsiteY13" fmla="*/ 157162 h 1247775"/>
                <a:gd name="connsiteX14" fmla="*/ 0 w 2933700"/>
                <a:gd name="connsiteY14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21544 w 2933700"/>
                <a:gd name="connsiteY8" fmla="*/ 1121569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21544 w 2933700"/>
                <a:gd name="connsiteY8" fmla="*/ 1121569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14438 w 2933700"/>
                <a:gd name="connsiteY2" fmla="*/ 431006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04913 w 2933700"/>
                <a:gd name="connsiteY2" fmla="*/ 452437 h 1247775"/>
                <a:gd name="connsiteX3" fmla="*/ 2274094 w 2933700"/>
                <a:gd name="connsiteY3" fmla="*/ 814387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04913 w 2933700"/>
                <a:gd name="connsiteY2" fmla="*/ 452437 h 1247775"/>
                <a:gd name="connsiteX3" fmla="*/ 2259807 w 2933700"/>
                <a:gd name="connsiteY3" fmla="*/ 831056 h 1247775"/>
                <a:gd name="connsiteX4" fmla="*/ 2928938 w 2933700"/>
                <a:gd name="connsiteY4" fmla="*/ 990600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3700"/>
                <a:gd name="connsiteY0" fmla="*/ 0 h 1247775"/>
                <a:gd name="connsiteX1" fmla="*/ 0 w 2933700"/>
                <a:gd name="connsiteY1" fmla="*/ 0 h 1247775"/>
                <a:gd name="connsiteX2" fmla="*/ 1204913 w 2933700"/>
                <a:gd name="connsiteY2" fmla="*/ 452437 h 1247775"/>
                <a:gd name="connsiteX3" fmla="*/ 2259807 w 2933700"/>
                <a:gd name="connsiteY3" fmla="*/ 831056 h 1247775"/>
                <a:gd name="connsiteX4" fmla="*/ 2926557 w 2933700"/>
                <a:gd name="connsiteY4" fmla="*/ 1004888 h 1247775"/>
                <a:gd name="connsiteX5" fmla="*/ 2933700 w 2933700"/>
                <a:gd name="connsiteY5" fmla="*/ 1247775 h 1247775"/>
                <a:gd name="connsiteX6" fmla="*/ 1260158 w 2933700"/>
                <a:gd name="connsiteY6" fmla="*/ 1239072 h 1247775"/>
                <a:gd name="connsiteX7" fmla="*/ 1178719 w 2933700"/>
                <a:gd name="connsiteY7" fmla="*/ 1212056 h 1247775"/>
                <a:gd name="connsiteX8" fmla="*/ 919163 w 2933700"/>
                <a:gd name="connsiteY8" fmla="*/ 1135856 h 1247775"/>
                <a:gd name="connsiteX9" fmla="*/ 352425 w 2933700"/>
                <a:gd name="connsiteY9" fmla="*/ 945356 h 1247775"/>
                <a:gd name="connsiteX10" fmla="*/ 181105 w 2933700"/>
                <a:gd name="connsiteY10" fmla="*/ 890587 h 1247775"/>
                <a:gd name="connsiteX11" fmla="*/ 45245 w 2933700"/>
                <a:gd name="connsiteY11" fmla="*/ 854696 h 1247775"/>
                <a:gd name="connsiteX12" fmla="*/ 21432 w 2933700"/>
                <a:gd name="connsiteY12" fmla="*/ 652462 h 1247775"/>
                <a:gd name="connsiteX13" fmla="*/ 7144 w 2933700"/>
                <a:gd name="connsiteY13" fmla="*/ 395287 h 1247775"/>
                <a:gd name="connsiteX14" fmla="*/ 4763 w 2933700"/>
                <a:gd name="connsiteY14" fmla="*/ 157162 h 1247775"/>
                <a:gd name="connsiteX15" fmla="*/ 0 w 2933700"/>
                <a:gd name="connsiteY15" fmla="*/ 0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209676 w 2938463"/>
                <a:gd name="connsiteY2" fmla="*/ 45243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81101 w 2938463"/>
                <a:gd name="connsiteY2" fmla="*/ 49053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90626 w 2938463"/>
                <a:gd name="connsiteY2" fmla="*/ 47148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90626 w 2938463"/>
                <a:gd name="connsiteY2" fmla="*/ 47148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190626 w 2938463"/>
                <a:gd name="connsiteY2" fmla="*/ 471487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  <a:gd name="connsiteX0" fmla="*/ 0 w 2938463"/>
                <a:gd name="connsiteY0" fmla="*/ 33337 h 1247775"/>
                <a:gd name="connsiteX1" fmla="*/ 4763 w 2938463"/>
                <a:gd name="connsiteY1" fmla="*/ 0 h 1247775"/>
                <a:gd name="connsiteX2" fmla="*/ 1212057 w 2938463"/>
                <a:gd name="connsiteY2" fmla="*/ 445293 h 1247775"/>
                <a:gd name="connsiteX3" fmla="*/ 2264570 w 2938463"/>
                <a:gd name="connsiteY3" fmla="*/ 831056 h 1247775"/>
                <a:gd name="connsiteX4" fmla="*/ 2931320 w 2938463"/>
                <a:gd name="connsiteY4" fmla="*/ 1004888 h 1247775"/>
                <a:gd name="connsiteX5" fmla="*/ 2938463 w 2938463"/>
                <a:gd name="connsiteY5" fmla="*/ 1247775 h 1247775"/>
                <a:gd name="connsiteX6" fmla="*/ 1264921 w 2938463"/>
                <a:gd name="connsiteY6" fmla="*/ 1239072 h 1247775"/>
                <a:gd name="connsiteX7" fmla="*/ 1183482 w 2938463"/>
                <a:gd name="connsiteY7" fmla="*/ 1212056 h 1247775"/>
                <a:gd name="connsiteX8" fmla="*/ 923926 w 2938463"/>
                <a:gd name="connsiteY8" fmla="*/ 1135856 h 1247775"/>
                <a:gd name="connsiteX9" fmla="*/ 357188 w 2938463"/>
                <a:gd name="connsiteY9" fmla="*/ 945356 h 1247775"/>
                <a:gd name="connsiteX10" fmla="*/ 185868 w 2938463"/>
                <a:gd name="connsiteY10" fmla="*/ 890587 h 1247775"/>
                <a:gd name="connsiteX11" fmla="*/ 50008 w 2938463"/>
                <a:gd name="connsiteY11" fmla="*/ 854696 h 1247775"/>
                <a:gd name="connsiteX12" fmla="*/ 26195 w 2938463"/>
                <a:gd name="connsiteY12" fmla="*/ 652462 h 1247775"/>
                <a:gd name="connsiteX13" fmla="*/ 11907 w 2938463"/>
                <a:gd name="connsiteY13" fmla="*/ 395287 h 1247775"/>
                <a:gd name="connsiteX14" fmla="*/ 9526 w 2938463"/>
                <a:gd name="connsiteY14" fmla="*/ 157162 h 1247775"/>
                <a:gd name="connsiteX15" fmla="*/ 0 w 2938463"/>
                <a:gd name="connsiteY15" fmla="*/ 33337 h 124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38463" h="1247775">
                  <a:moveTo>
                    <a:pt x="0" y="33337"/>
                  </a:moveTo>
                  <a:lnTo>
                    <a:pt x="4763" y="0"/>
                  </a:lnTo>
                  <a:lnTo>
                    <a:pt x="1212057" y="445293"/>
                  </a:lnTo>
                  <a:cubicBezTo>
                    <a:pt x="1593850" y="553242"/>
                    <a:pt x="1906589" y="711200"/>
                    <a:pt x="2264570" y="831056"/>
                  </a:cubicBezTo>
                  <a:lnTo>
                    <a:pt x="2931320" y="1004888"/>
                  </a:lnTo>
                  <a:cubicBezTo>
                    <a:pt x="2932907" y="1090613"/>
                    <a:pt x="2936876" y="1162050"/>
                    <a:pt x="2938463" y="1247775"/>
                  </a:cubicBezTo>
                  <a:lnTo>
                    <a:pt x="1264921" y="1239072"/>
                  </a:lnTo>
                  <a:lnTo>
                    <a:pt x="1183482" y="1212056"/>
                  </a:lnTo>
                  <a:cubicBezTo>
                    <a:pt x="1127046" y="1192472"/>
                    <a:pt x="1061642" y="1180306"/>
                    <a:pt x="923926" y="1135856"/>
                  </a:cubicBezTo>
                  <a:cubicBezTo>
                    <a:pt x="786210" y="1091406"/>
                    <a:pt x="480198" y="986234"/>
                    <a:pt x="357188" y="945356"/>
                  </a:cubicBezTo>
                  <a:cubicBezTo>
                    <a:pt x="234178" y="904478"/>
                    <a:pt x="236271" y="899347"/>
                    <a:pt x="185868" y="890587"/>
                  </a:cubicBezTo>
                  <a:lnTo>
                    <a:pt x="50008" y="854696"/>
                  </a:lnTo>
                  <a:lnTo>
                    <a:pt x="26195" y="652462"/>
                  </a:lnTo>
                  <a:lnTo>
                    <a:pt x="11907" y="395287"/>
                  </a:lnTo>
                  <a:cubicBezTo>
                    <a:pt x="11113" y="315912"/>
                    <a:pt x="10320" y="236537"/>
                    <a:pt x="9526" y="157162"/>
                  </a:cubicBezTo>
                  <a:lnTo>
                    <a:pt x="0" y="33337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BD9A11-428C-41D4-8CCE-D3D76FE903F3}"/>
                </a:ext>
              </a:extLst>
            </p:cNvPr>
            <p:cNvSpPr/>
            <p:nvPr/>
          </p:nvSpPr>
          <p:spPr>
            <a:xfrm flipH="1">
              <a:off x="2022264" y="5014913"/>
              <a:ext cx="1333500" cy="438150"/>
            </a:xfrm>
            <a:custGeom>
              <a:avLst/>
              <a:gdLst>
                <a:gd name="connsiteX0" fmla="*/ 0 w 1333500"/>
                <a:gd name="connsiteY0" fmla="*/ 0 h 438150"/>
                <a:gd name="connsiteX1" fmla="*/ 483393 w 1333500"/>
                <a:gd name="connsiteY1" fmla="*/ 133350 h 438150"/>
                <a:gd name="connsiteX2" fmla="*/ 1333500 w 1333500"/>
                <a:gd name="connsiteY2" fmla="*/ 438150 h 438150"/>
                <a:gd name="connsiteX3" fmla="*/ 90487 w 1333500"/>
                <a:gd name="connsiteY3" fmla="*/ 421481 h 438150"/>
                <a:gd name="connsiteX4" fmla="*/ 35718 w 1333500"/>
                <a:gd name="connsiteY4" fmla="*/ 190500 h 438150"/>
                <a:gd name="connsiteX5" fmla="*/ 0 w 1333500"/>
                <a:gd name="connsiteY5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438150">
                  <a:moveTo>
                    <a:pt x="0" y="0"/>
                  </a:moveTo>
                  <a:lnTo>
                    <a:pt x="483393" y="133350"/>
                  </a:lnTo>
                  <a:lnTo>
                    <a:pt x="1333500" y="438150"/>
                  </a:lnTo>
                  <a:lnTo>
                    <a:pt x="90487" y="421481"/>
                  </a:lnTo>
                  <a:lnTo>
                    <a:pt x="35718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AD2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9DA45-789D-4F19-B91C-1DF9393AD4C1}"/>
                </a:ext>
              </a:extLst>
            </p:cNvPr>
            <p:cNvSpPr/>
            <p:nvPr/>
          </p:nvSpPr>
          <p:spPr>
            <a:xfrm flipH="1">
              <a:off x="462546" y="4083844"/>
              <a:ext cx="2940843" cy="1138237"/>
            </a:xfrm>
            <a:custGeom>
              <a:avLst/>
              <a:gdLst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3893 w 2940843"/>
                <a:gd name="connsiteY12" fmla="*/ 383381 h 1138237"/>
                <a:gd name="connsiteX13" fmla="*/ 278606 w 2940843"/>
                <a:gd name="connsiteY13" fmla="*/ 235744 h 1138237"/>
                <a:gd name="connsiteX14" fmla="*/ 14287 w 2940843"/>
                <a:gd name="connsiteY14" fmla="*/ 13335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3893 w 2940843"/>
                <a:gd name="connsiteY12" fmla="*/ 383381 h 1138237"/>
                <a:gd name="connsiteX13" fmla="*/ 278606 w 2940843"/>
                <a:gd name="connsiteY13" fmla="*/ 235744 h 1138237"/>
                <a:gd name="connsiteX14" fmla="*/ 2381 w 2940843"/>
                <a:gd name="connsiteY14" fmla="*/ 15240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3893 w 2940843"/>
                <a:gd name="connsiteY12" fmla="*/ 383381 h 1138237"/>
                <a:gd name="connsiteX13" fmla="*/ 276225 w 2940843"/>
                <a:gd name="connsiteY13" fmla="*/ 252413 h 1138237"/>
                <a:gd name="connsiteX14" fmla="*/ 2381 w 2940843"/>
                <a:gd name="connsiteY14" fmla="*/ 15240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1104900 w 2940843"/>
                <a:gd name="connsiteY11" fmla="*/ 557212 h 1138237"/>
                <a:gd name="connsiteX12" fmla="*/ 671512 w 2940843"/>
                <a:gd name="connsiteY12" fmla="*/ 392906 h 1138237"/>
                <a:gd name="connsiteX13" fmla="*/ 276225 w 2940843"/>
                <a:gd name="connsiteY13" fmla="*/ 252413 h 1138237"/>
                <a:gd name="connsiteX14" fmla="*/ 2381 w 2940843"/>
                <a:gd name="connsiteY14" fmla="*/ 152400 h 1138237"/>
                <a:gd name="connsiteX15" fmla="*/ 0 w 2940843"/>
                <a:gd name="connsiteY15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69193 w 2940843"/>
                <a:gd name="connsiteY9" fmla="*/ 573881 h 1138237"/>
                <a:gd name="connsiteX10" fmla="*/ 1143000 w 2940843"/>
                <a:gd name="connsiteY10" fmla="*/ 564356 h 1138237"/>
                <a:gd name="connsiteX11" fmla="*/ 671512 w 2940843"/>
                <a:gd name="connsiteY11" fmla="*/ 392906 h 1138237"/>
                <a:gd name="connsiteX12" fmla="*/ 276225 w 2940843"/>
                <a:gd name="connsiteY12" fmla="*/ 252413 h 1138237"/>
                <a:gd name="connsiteX13" fmla="*/ 2381 w 2940843"/>
                <a:gd name="connsiteY13" fmla="*/ 152400 h 1138237"/>
                <a:gd name="connsiteX14" fmla="*/ 0 w 2940843"/>
                <a:gd name="connsiteY14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43000 w 2940843"/>
                <a:gd name="connsiteY9" fmla="*/ 564356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859756 w 2940843"/>
                <a:gd name="connsiteY8" fmla="*/ 819150 h 1138237"/>
                <a:gd name="connsiteX9" fmla="*/ 1150143 w 2940843"/>
                <a:gd name="connsiteY9" fmla="*/ 590550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678781 w 2940843"/>
                <a:gd name="connsiteY8" fmla="*/ 776287 h 1138237"/>
                <a:gd name="connsiteX9" fmla="*/ 1150143 w 2940843"/>
                <a:gd name="connsiteY9" fmla="*/ 590550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390775 w 2940843"/>
                <a:gd name="connsiteY7" fmla="*/ 1012031 h 1138237"/>
                <a:gd name="connsiteX8" fmla="*/ 1678781 w 2940843"/>
                <a:gd name="connsiteY8" fmla="*/ 776287 h 1138237"/>
                <a:gd name="connsiteX9" fmla="*/ 1166812 w 2940843"/>
                <a:gd name="connsiteY9" fmla="*/ 581025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64593 w 2940843"/>
                <a:gd name="connsiteY5" fmla="*/ 1026319 h 1138237"/>
                <a:gd name="connsiteX6" fmla="*/ 2416968 w 2940843"/>
                <a:gd name="connsiteY6" fmla="*/ 1019175 h 1138237"/>
                <a:gd name="connsiteX7" fmla="*/ 2174081 w 2940843"/>
                <a:gd name="connsiteY7" fmla="*/ 942975 h 1138237"/>
                <a:gd name="connsiteX8" fmla="*/ 1678781 w 2940843"/>
                <a:gd name="connsiteY8" fmla="*/ 776287 h 1138237"/>
                <a:gd name="connsiteX9" fmla="*/ 1166812 w 2940843"/>
                <a:gd name="connsiteY9" fmla="*/ 581025 h 1138237"/>
                <a:gd name="connsiteX10" fmla="*/ 671512 w 2940843"/>
                <a:gd name="connsiteY10" fmla="*/ 392906 h 1138237"/>
                <a:gd name="connsiteX11" fmla="*/ 276225 w 2940843"/>
                <a:gd name="connsiteY11" fmla="*/ 252413 h 1138237"/>
                <a:gd name="connsiteX12" fmla="*/ 2381 w 2940843"/>
                <a:gd name="connsiteY12" fmla="*/ 152400 h 1138237"/>
                <a:gd name="connsiteX13" fmla="*/ 0 w 2940843"/>
                <a:gd name="connsiteY13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528887 w 2940843"/>
                <a:gd name="connsiteY3" fmla="*/ 1047750 h 1138237"/>
                <a:gd name="connsiteX4" fmla="*/ 2497931 w 2940843"/>
                <a:gd name="connsiteY4" fmla="*/ 1031081 h 1138237"/>
                <a:gd name="connsiteX5" fmla="*/ 2416968 w 2940843"/>
                <a:gd name="connsiteY5" fmla="*/ 1019175 h 1138237"/>
                <a:gd name="connsiteX6" fmla="*/ 2174081 w 2940843"/>
                <a:gd name="connsiteY6" fmla="*/ 942975 h 1138237"/>
                <a:gd name="connsiteX7" fmla="*/ 1678781 w 2940843"/>
                <a:gd name="connsiteY7" fmla="*/ 776287 h 1138237"/>
                <a:gd name="connsiteX8" fmla="*/ 1166812 w 2940843"/>
                <a:gd name="connsiteY8" fmla="*/ 581025 h 1138237"/>
                <a:gd name="connsiteX9" fmla="*/ 671512 w 2940843"/>
                <a:gd name="connsiteY9" fmla="*/ 392906 h 1138237"/>
                <a:gd name="connsiteX10" fmla="*/ 276225 w 2940843"/>
                <a:gd name="connsiteY10" fmla="*/ 252413 h 1138237"/>
                <a:gd name="connsiteX11" fmla="*/ 2381 w 2940843"/>
                <a:gd name="connsiteY11" fmla="*/ 152400 h 1138237"/>
                <a:gd name="connsiteX12" fmla="*/ 0 w 2940843"/>
                <a:gd name="connsiteY12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416968 w 2940843"/>
                <a:gd name="connsiteY5" fmla="*/ 1019175 h 1138237"/>
                <a:gd name="connsiteX6" fmla="*/ 2174081 w 2940843"/>
                <a:gd name="connsiteY6" fmla="*/ 942975 h 1138237"/>
                <a:gd name="connsiteX7" fmla="*/ 1678781 w 2940843"/>
                <a:gd name="connsiteY7" fmla="*/ 776287 h 1138237"/>
                <a:gd name="connsiteX8" fmla="*/ 1166812 w 2940843"/>
                <a:gd name="connsiteY8" fmla="*/ 581025 h 1138237"/>
                <a:gd name="connsiteX9" fmla="*/ 671512 w 2940843"/>
                <a:gd name="connsiteY9" fmla="*/ 392906 h 1138237"/>
                <a:gd name="connsiteX10" fmla="*/ 276225 w 2940843"/>
                <a:gd name="connsiteY10" fmla="*/ 252413 h 1138237"/>
                <a:gd name="connsiteX11" fmla="*/ 2381 w 2940843"/>
                <a:gd name="connsiteY11" fmla="*/ 152400 h 1138237"/>
                <a:gd name="connsiteX12" fmla="*/ 0 w 2940843"/>
                <a:gd name="connsiteY12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416968 w 2940843"/>
                <a:gd name="connsiteY5" fmla="*/ 1019175 h 1138237"/>
                <a:gd name="connsiteX6" fmla="*/ 2174081 w 2940843"/>
                <a:gd name="connsiteY6" fmla="*/ 942975 h 1138237"/>
                <a:gd name="connsiteX7" fmla="*/ 1678781 w 2940843"/>
                <a:gd name="connsiteY7" fmla="*/ 776287 h 1138237"/>
                <a:gd name="connsiteX8" fmla="*/ 1166812 w 2940843"/>
                <a:gd name="connsiteY8" fmla="*/ 581025 h 1138237"/>
                <a:gd name="connsiteX9" fmla="*/ 671512 w 2940843"/>
                <a:gd name="connsiteY9" fmla="*/ 392906 h 1138237"/>
                <a:gd name="connsiteX10" fmla="*/ 276225 w 2940843"/>
                <a:gd name="connsiteY10" fmla="*/ 252413 h 1138237"/>
                <a:gd name="connsiteX11" fmla="*/ 2381 w 2940843"/>
                <a:gd name="connsiteY11" fmla="*/ 152400 h 1138237"/>
                <a:gd name="connsiteX12" fmla="*/ 0 w 2940843"/>
                <a:gd name="connsiteY12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497931 w 2940843"/>
                <a:gd name="connsiteY4" fmla="*/ 1031081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  <a:gd name="connsiteX0" fmla="*/ 0 w 2940843"/>
                <a:gd name="connsiteY0" fmla="*/ 0 h 1138237"/>
                <a:gd name="connsiteX1" fmla="*/ 2940843 w 2940843"/>
                <a:gd name="connsiteY1" fmla="*/ 1028700 h 1138237"/>
                <a:gd name="connsiteX2" fmla="*/ 2936081 w 2940843"/>
                <a:gd name="connsiteY2" fmla="*/ 1138237 h 1138237"/>
                <a:gd name="connsiteX3" fmla="*/ 2886074 w 2940843"/>
                <a:gd name="connsiteY3" fmla="*/ 1128713 h 1138237"/>
                <a:gd name="connsiteX4" fmla="*/ 2605088 w 2940843"/>
                <a:gd name="connsiteY4" fmla="*/ 1066800 h 1138237"/>
                <a:gd name="connsiteX5" fmla="*/ 2174081 w 2940843"/>
                <a:gd name="connsiteY5" fmla="*/ 942975 h 1138237"/>
                <a:gd name="connsiteX6" fmla="*/ 1678781 w 2940843"/>
                <a:gd name="connsiteY6" fmla="*/ 776287 h 1138237"/>
                <a:gd name="connsiteX7" fmla="*/ 1166812 w 2940843"/>
                <a:gd name="connsiteY7" fmla="*/ 581025 h 1138237"/>
                <a:gd name="connsiteX8" fmla="*/ 671512 w 2940843"/>
                <a:gd name="connsiteY8" fmla="*/ 392906 h 1138237"/>
                <a:gd name="connsiteX9" fmla="*/ 276225 w 2940843"/>
                <a:gd name="connsiteY9" fmla="*/ 252413 h 1138237"/>
                <a:gd name="connsiteX10" fmla="*/ 2381 w 2940843"/>
                <a:gd name="connsiteY10" fmla="*/ 152400 h 1138237"/>
                <a:gd name="connsiteX11" fmla="*/ 0 w 2940843"/>
                <a:gd name="connsiteY11" fmla="*/ 0 h 11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40843" h="1138237">
                  <a:moveTo>
                    <a:pt x="0" y="0"/>
                  </a:moveTo>
                  <a:lnTo>
                    <a:pt x="2940843" y="1028700"/>
                  </a:lnTo>
                  <a:lnTo>
                    <a:pt x="2936081" y="1138237"/>
                  </a:lnTo>
                  <a:lnTo>
                    <a:pt x="2886074" y="1128713"/>
                  </a:lnTo>
                  <a:lnTo>
                    <a:pt x="2605088" y="1066800"/>
                  </a:lnTo>
                  <a:cubicBezTo>
                    <a:pt x="2486423" y="1035844"/>
                    <a:pt x="2328465" y="991394"/>
                    <a:pt x="2174081" y="942975"/>
                  </a:cubicBezTo>
                  <a:cubicBezTo>
                    <a:pt x="2019697" y="894556"/>
                    <a:pt x="1843881" y="831850"/>
                    <a:pt x="1678781" y="776287"/>
                  </a:cubicBezTo>
                  <a:cubicBezTo>
                    <a:pt x="1510903" y="715962"/>
                    <a:pt x="1334690" y="644922"/>
                    <a:pt x="1166812" y="581025"/>
                  </a:cubicBezTo>
                  <a:lnTo>
                    <a:pt x="671512" y="392906"/>
                  </a:lnTo>
                  <a:cubicBezTo>
                    <a:pt x="523081" y="338137"/>
                    <a:pt x="387747" y="292497"/>
                    <a:pt x="276225" y="252413"/>
                  </a:cubicBezTo>
                  <a:cubicBezTo>
                    <a:pt x="164703" y="212329"/>
                    <a:pt x="48419" y="194469"/>
                    <a:pt x="2381" y="152400"/>
                  </a:cubicBezTo>
                  <a:cubicBezTo>
                    <a:pt x="1587" y="101600"/>
                    <a:pt x="794" y="50800"/>
                    <a:pt x="0" y="0"/>
                  </a:cubicBezTo>
                  <a:close/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090ABF4-1769-442F-829A-ABCF4D61A50B}"/>
                </a:ext>
              </a:extLst>
            </p:cNvPr>
            <p:cNvSpPr/>
            <p:nvPr/>
          </p:nvSpPr>
          <p:spPr>
            <a:xfrm flipH="1">
              <a:off x="460164" y="3719514"/>
              <a:ext cx="2957513" cy="1426368"/>
            </a:xfrm>
            <a:custGeom>
              <a:avLst/>
              <a:gdLst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40669 w 2957513"/>
                <a:gd name="connsiteY9" fmla="*/ 888206 h 1350168"/>
                <a:gd name="connsiteX10" fmla="*/ 1509713 w 2957513"/>
                <a:gd name="connsiteY10" fmla="*/ 871537 h 1350168"/>
                <a:gd name="connsiteX11" fmla="*/ 1504950 w 2957513"/>
                <a:gd name="connsiteY11" fmla="*/ 864393 h 1350168"/>
                <a:gd name="connsiteX12" fmla="*/ 762000 w 2957513"/>
                <a:gd name="connsiteY12" fmla="*/ 573881 h 1350168"/>
                <a:gd name="connsiteX13" fmla="*/ 28575 w 2957513"/>
                <a:gd name="connsiteY13" fmla="*/ 411956 h 1350168"/>
                <a:gd name="connsiteX14" fmla="*/ 0 w 2957513"/>
                <a:gd name="connsiteY14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40669 w 2957513"/>
                <a:gd name="connsiteY9" fmla="*/ 888206 h 1350168"/>
                <a:gd name="connsiteX10" fmla="*/ 1509713 w 2957513"/>
                <a:gd name="connsiteY10" fmla="*/ 871537 h 1350168"/>
                <a:gd name="connsiteX11" fmla="*/ 1504950 w 2957513"/>
                <a:gd name="connsiteY11" fmla="*/ 864393 h 1350168"/>
                <a:gd name="connsiteX12" fmla="*/ 735806 w 2957513"/>
                <a:gd name="connsiteY12" fmla="*/ 661987 h 1350168"/>
                <a:gd name="connsiteX13" fmla="*/ 28575 w 2957513"/>
                <a:gd name="connsiteY13" fmla="*/ 411956 h 1350168"/>
                <a:gd name="connsiteX14" fmla="*/ 0 w 2957513"/>
                <a:gd name="connsiteY14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40669 w 2957513"/>
                <a:gd name="connsiteY9" fmla="*/ 888206 h 1350168"/>
                <a:gd name="connsiteX10" fmla="*/ 1509713 w 2957513"/>
                <a:gd name="connsiteY10" fmla="*/ 871537 h 1350168"/>
                <a:gd name="connsiteX11" fmla="*/ 735806 w 2957513"/>
                <a:gd name="connsiteY11" fmla="*/ 661987 h 1350168"/>
                <a:gd name="connsiteX12" fmla="*/ 28575 w 2957513"/>
                <a:gd name="connsiteY12" fmla="*/ 411956 h 1350168"/>
                <a:gd name="connsiteX13" fmla="*/ 0 w 2957513"/>
                <a:gd name="connsiteY13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09713 w 2957513"/>
                <a:gd name="connsiteY9" fmla="*/ 871537 h 1350168"/>
                <a:gd name="connsiteX10" fmla="*/ 735806 w 2957513"/>
                <a:gd name="connsiteY10" fmla="*/ 661987 h 1350168"/>
                <a:gd name="connsiteX11" fmla="*/ 28575 w 2957513"/>
                <a:gd name="connsiteY11" fmla="*/ 411956 h 1350168"/>
                <a:gd name="connsiteX12" fmla="*/ 0 w 2957513"/>
                <a:gd name="connsiteY12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2352675 w 2957513"/>
                <a:gd name="connsiteY8" fmla="*/ 1166812 h 1350168"/>
                <a:gd name="connsiteX9" fmla="*/ 1509713 w 2957513"/>
                <a:gd name="connsiteY9" fmla="*/ 926305 h 1350168"/>
                <a:gd name="connsiteX10" fmla="*/ 735806 w 2957513"/>
                <a:gd name="connsiteY10" fmla="*/ 661987 h 1350168"/>
                <a:gd name="connsiteX11" fmla="*/ 28575 w 2957513"/>
                <a:gd name="connsiteY11" fmla="*/ 411956 h 1350168"/>
                <a:gd name="connsiteX12" fmla="*/ 0 w 2957513"/>
                <a:gd name="connsiteY12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2369344 w 2957513"/>
                <a:gd name="connsiteY7" fmla="*/ 1181100 h 1350168"/>
                <a:gd name="connsiteX8" fmla="*/ 1509713 w 2957513"/>
                <a:gd name="connsiteY8" fmla="*/ 926305 h 1350168"/>
                <a:gd name="connsiteX9" fmla="*/ 735806 w 2957513"/>
                <a:gd name="connsiteY9" fmla="*/ 661987 h 1350168"/>
                <a:gd name="connsiteX10" fmla="*/ 28575 w 2957513"/>
                <a:gd name="connsiteY10" fmla="*/ 411956 h 1350168"/>
                <a:gd name="connsiteX11" fmla="*/ 0 w 2957513"/>
                <a:gd name="connsiteY11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2376488 w 2957513"/>
                <a:gd name="connsiteY6" fmla="*/ 1185862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397919 w 2957513"/>
                <a:gd name="connsiteY5" fmla="*/ 1202531 h 1350168"/>
                <a:gd name="connsiteX6" fmla="*/ 1509713 w 2957513"/>
                <a:gd name="connsiteY6" fmla="*/ 926305 h 1350168"/>
                <a:gd name="connsiteX7" fmla="*/ 735806 w 2957513"/>
                <a:gd name="connsiteY7" fmla="*/ 661987 h 1350168"/>
                <a:gd name="connsiteX8" fmla="*/ 28575 w 2957513"/>
                <a:gd name="connsiteY8" fmla="*/ 411956 h 1350168"/>
                <a:gd name="connsiteX9" fmla="*/ 0 w 2957513"/>
                <a:gd name="connsiteY9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28575 w 2957513"/>
                <a:gd name="connsiteY9" fmla="*/ 411956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35806 w 2957513"/>
                <a:gd name="connsiteY8" fmla="*/ 661987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509713 w 2957513"/>
                <a:gd name="connsiteY7" fmla="*/ 926305 h 1350168"/>
                <a:gd name="connsiteX8" fmla="*/ 716756 w 2957513"/>
                <a:gd name="connsiteY8" fmla="*/ 695325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97919 w 2957513"/>
                <a:gd name="connsiteY6" fmla="*/ 1202531 h 1350168"/>
                <a:gd name="connsiteX7" fmla="*/ 1495426 w 2957513"/>
                <a:gd name="connsiteY7" fmla="*/ 978692 h 1350168"/>
                <a:gd name="connsiteX8" fmla="*/ 716756 w 2957513"/>
                <a:gd name="connsiteY8" fmla="*/ 695325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50168"/>
                <a:gd name="connsiteX1" fmla="*/ 909638 w 2957513"/>
                <a:gd name="connsiteY1" fmla="*/ 335756 h 1350168"/>
                <a:gd name="connsiteX2" fmla="*/ 2386013 w 2957513"/>
                <a:gd name="connsiteY2" fmla="*/ 847725 h 1350168"/>
                <a:gd name="connsiteX3" fmla="*/ 2957513 w 2957513"/>
                <a:gd name="connsiteY3" fmla="*/ 1031081 h 1350168"/>
                <a:gd name="connsiteX4" fmla="*/ 2950369 w 2957513"/>
                <a:gd name="connsiteY4" fmla="*/ 1350168 h 1350168"/>
                <a:gd name="connsiteX5" fmla="*/ 2914650 w 2957513"/>
                <a:gd name="connsiteY5" fmla="*/ 1340643 h 1350168"/>
                <a:gd name="connsiteX6" fmla="*/ 2383631 w 2957513"/>
                <a:gd name="connsiteY6" fmla="*/ 1240631 h 1350168"/>
                <a:gd name="connsiteX7" fmla="*/ 1495426 w 2957513"/>
                <a:gd name="connsiteY7" fmla="*/ 978692 h 1350168"/>
                <a:gd name="connsiteX8" fmla="*/ 716756 w 2957513"/>
                <a:gd name="connsiteY8" fmla="*/ 695325 h 1350168"/>
                <a:gd name="connsiteX9" fmla="*/ 11906 w 2957513"/>
                <a:gd name="connsiteY9" fmla="*/ 421481 h 1350168"/>
                <a:gd name="connsiteX10" fmla="*/ 0 w 2957513"/>
                <a:gd name="connsiteY10" fmla="*/ 0 h 1350168"/>
                <a:gd name="connsiteX0" fmla="*/ 0 w 2957513"/>
                <a:gd name="connsiteY0" fmla="*/ 0 h 1376362"/>
                <a:gd name="connsiteX1" fmla="*/ 909638 w 2957513"/>
                <a:gd name="connsiteY1" fmla="*/ 335756 h 1376362"/>
                <a:gd name="connsiteX2" fmla="*/ 2386013 w 2957513"/>
                <a:gd name="connsiteY2" fmla="*/ 847725 h 1376362"/>
                <a:gd name="connsiteX3" fmla="*/ 2957513 w 2957513"/>
                <a:gd name="connsiteY3" fmla="*/ 1031081 h 1376362"/>
                <a:gd name="connsiteX4" fmla="*/ 2950369 w 2957513"/>
                <a:gd name="connsiteY4" fmla="*/ 1350168 h 1376362"/>
                <a:gd name="connsiteX5" fmla="*/ 2912269 w 2957513"/>
                <a:gd name="connsiteY5" fmla="*/ 1376362 h 1376362"/>
                <a:gd name="connsiteX6" fmla="*/ 2383631 w 2957513"/>
                <a:gd name="connsiteY6" fmla="*/ 1240631 h 1376362"/>
                <a:gd name="connsiteX7" fmla="*/ 1495426 w 2957513"/>
                <a:gd name="connsiteY7" fmla="*/ 978692 h 1376362"/>
                <a:gd name="connsiteX8" fmla="*/ 716756 w 2957513"/>
                <a:gd name="connsiteY8" fmla="*/ 695325 h 1376362"/>
                <a:gd name="connsiteX9" fmla="*/ 11906 w 2957513"/>
                <a:gd name="connsiteY9" fmla="*/ 421481 h 1376362"/>
                <a:gd name="connsiteX10" fmla="*/ 0 w 2957513"/>
                <a:gd name="connsiteY10" fmla="*/ 0 h 1376362"/>
                <a:gd name="connsiteX0" fmla="*/ 0 w 2957513"/>
                <a:gd name="connsiteY0" fmla="*/ 0 h 1378743"/>
                <a:gd name="connsiteX1" fmla="*/ 909638 w 2957513"/>
                <a:gd name="connsiteY1" fmla="*/ 335756 h 1378743"/>
                <a:gd name="connsiteX2" fmla="*/ 2386013 w 2957513"/>
                <a:gd name="connsiteY2" fmla="*/ 847725 h 1378743"/>
                <a:gd name="connsiteX3" fmla="*/ 2957513 w 2957513"/>
                <a:gd name="connsiteY3" fmla="*/ 1031081 h 1378743"/>
                <a:gd name="connsiteX4" fmla="*/ 2957513 w 2957513"/>
                <a:gd name="connsiteY4" fmla="*/ 1378743 h 1378743"/>
                <a:gd name="connsiteX5" fmla="*/ 2912269 w 2957513"/>
                <a:gd name="connsiteY5" fmla="*/ 1376362 h 1378743"/>
                <a:gd name="connsiteX6" fmla="*/ 2383631 w 2957513"/>
                <a:gd name="connsiteY6" fmla="*/ 1240631 h 1378743"/>
                <a:gd name="connsiteX7" fmla="*/ 1495426 w 2957513"/>
                <a:gd name="connsiteY7" fmla="*/ 978692 h 1378743"/>
                <a:gd name="connsiteX8" fmla="*/ 716756 w 2957513"/>
                <a:gd name="connsiteY8" fmla="*/ 695325 h 1378743"/>
                <a:gd name="connsiteX9" fmla="*/ 11906 w 2957513"/>
                <a:gd name="connsiteY9" fmla="*/ 421481 h 1378743"/>
                <a:gd name="connsiteX10" fmla="*/ 0 w 2957513"/>
                <a:gd name="connsiteY10" fmla="*/ 0 h 1378743"/>
                <a:gd name="connsiteX0" fmla="*/ 0 w 2957513"/>
                <a:gd name="connsiteY0" fmla="*/ 0 h 1378743"/>
                <a:gd name="connsiteX1" fmla="*/ 909638 w 2957513"/>
                <a:gd name="connsiteY1" fmla="*/ 335756 h 1378743"/>
                <a:gd name="connsiteX2" fmla="*/ 2386013 w 2957513"/>
                <a:gd name="connsiteY2" fmla="*/ 847725 h 1378743"/>
                <a:gd name="connsiteX3" fmla="*/ 2957513 w 2957513"/>
                <a:gd name="connsiteY3" fmla="*/ 1031081 h 1378743"/>
                <a:gd name="connsiteX4" fmla="*/ 2957513 w 2957513"/>
                <a:gd name="connsiteY4" fmla="*/ 1378743 h 1378743"/>
                <a:gd name="connsiteX5" fmla="*/ 2912269 w 2957513"/>
                <a:gd name="connsiteY5" fmla="*/ 1376362 h 1378743"/>
                <a:gd name="connsiteX6" fmla="*/ 2383631 w 2957513"/>
                <a:gd name="connsiteY6" fmla="*/ 1240631 h 1378743"/>
                <a:gd name="connsiteX7" fmla="*/ 1502570 w 2957513"/>
                <a:gd name="connsiteY7" fmla="*/ 976311 h 1378743"/>
                <a:gd name="connsiteX8" fmla="*/ 716756 w 2957513"/>
                <a:gd name="connsiteY8" fmla="*/ 695325 h 1378743"/>
                <a:gd name="connsiteX9" fmla="*/ 11906 w 2957513"/>
                <a:gd name="connsiteY9" fmla="*/ 421481 h 1378743"/>
                <a:gd name="connsiteX10" fmla="*/ 0 w 2957513"/>
                <a:gd name="connsiteY10" fmla="*/ 0 h 1378743"/>
                <a:gd name="connsiteX0" fmla="*/ 0 w 2957513"/>
                <a:gd name="connsiteY0" fmla="*/ 0 h 1378743"/>
                <a:gd name="connsiteX1" fmla="*/ 909638 w 2957513"/>
                <a:gd name="connsiteY1" fmla="*/ 335756 h 1378743"/>
                <a:gd name="connsiteX2" fmla="*/ 2386013 w 2957513"/>
                <a:gd name="connsiteY2" fmla="*/ 847725 h 1378743"/>
                <a:gd name="connsiteX3" fmla="*/ 2957513 w 2957513"/>
                <a:gd name="connsiteY3" fmla="*/ 1031081 h 1378743"/>
                <a:gd name="connsiteX4" fmla="*/ 2957513 w 2957513"/>
                <a:gd name="connsiteY4" fmla="*/ 1378743 h 1378743"/>
                <a:gd name="connsiteX5" fmla="*/ 2912269 w 2957513"/>
                <a:gd name="connsiteY5" fmla="*/ 1376362 h 1378743"/>
                <a:gd name="connsiteX6" fmla="*/ 2383631 w 2957513"/>
                <a:gd name="connsiteY6" fmla="*/ 1240631 h 1378743"/>
                <a:gd name="connsiteX7" fmla="*/ 1502570 w 2957513"/>
                <a:gd name="connsiteY7" fmla="*/ 976311 h 1378743"/>
                <a:gd name="connsiteX8" fmla="*/ 728663 w 2957513"/>
                <a:gd name="connsiteY8" fmla="*/ 688181 h 1378743"/>
                <a:gd name="connsiteX9" fmla="*/ 11906 w 2957513"/>
                <a:gd name="connsiteY9" fmla="*/ 421481 h 1378743"/>
                <a:gd name="connsiteX10" fmla="*/ 0 w 2957513"/>
                <a:gd name="connsiteY10" fmla="*/ 0 h 1378743"/>
                <a:gd name="connsiteX0" fmla="*/ 0 w 2964657"/>
                <a:gd name="connsiteY0" fmla="*/ 0 h 1404936"/>
                <a:gd name="connsiteX1" fmla="*/ 909638 w 2964657"/>
                <a:gd name="connsiteY1" fmla="*/ 335756 h 1404936"/>
                <a:gd name="connsiteX2" fmla="*/ 2386013 w 2964657"/>
                <a:gd name="connsiteY2" fmla="*/ 847725 h 1404936"/>
                <a:gd name="connsiteX3" fmla="*/ 2957513 w 2964657"/>
                <a:gd name="connsiteY3" fmla="*/ 1031081 h 1404936"/>
                <a:gd name="connsiteX4" fmla="*/ 2964657 w 2964657"/>
                <a:gd name="connsiteY4" fmla="*/ 1404936 h 1404936"/>
                <a:gd name="connsiteX5" fmla="*/ 2912269 w 2964657"/>
                <a:gd name="connsiteY5" fmla="*/ 1376362 h 1404936"/>
                <a:gd name="connsiteX6" fmla="*/ 2383631 w 2964657"/>
                <a:gd name="connsiteY6" fmla="*/ 1240631 h 1404936"/>
                <a:gd name="connsiteX7" fmla="*/ 1502570 w 2964657"/>
                <a:gd name="connsiteY7" fmla="*/ 976311 h 1404936"/>
                <a:gd name="connsiteX8" fmla="*/ 728663 w 2964657"/>
                <a:gd name="connsiteY8" fmla="*/ 688181 h 1404936"/>
                <a:gd name="connsiteX9" fmla="*/ 11906 w 2964657"/>
                <a:gd name="connsiteY9" fmla="*/ 421481 h 1404936"/>
                <a:gd name="connsiteX10" fmla="*/ 0 w 2964657"/>
                <a:gd name="connsiteY10" fmla="*/ 0 h 1404936"/>
                <a:gd name="connsiteX0" fmla="*/ 0 w 2964657"/>
                <a:gd name="connsiteY0" fmla="*/ 0 h 1404936"/>
                <a:gd name="connsiteX1" fmla="*/ 909638 w 2964657"/>
                <a:gd name="connsiteY1" fmla="*/ 335756 h 1404936"/>
                <a:gd name="connsiteX2" fmla="*/ 2386013 w 2964657"/>
                <a:gd name="connsiteY2" fmla="*/ 847725 h 1404936"/>
                <a:gd name="connsiteX3" fmla="*/ 2957513 w 2964657"/>
                <a:gd name="connsiteY3" fmla="*/ 1031081 h 1404936"/>
                <a:gd name="connsiteX4" fmla="*/ 2964657 w 2964657"/>
                <a:gd name="connsiteY4" fmla="*/ 1404936 h 1404936"/>
                <a:gd name="connsiteX5" fmla="*/ 2914650 w 2964657"/>
                <a:gd name="connsiteY5" fmla="*/ 1390650 h 1404936"/>
                <a:gd name="connsiteX6" fmla="*/ 2383631 w 2964657"/>
                <a:gd name="connsiteY6" fmla="*/ 1240631 h 1404936"/>
                <a:gd name="connsiteX7" fmla="*/ 1502570 w 2964657"/>
                <a:gd name="connsiteY7" fmla="*/ 976311 h 1404936"/>
                <a:gd name="connsiteX8" fmla="*/ 728663 w 2964657"/>
                <a:gd name="connsiteY8" fmla="*/ 688181 h 1404936"/>
                <a:gd name="connsiteX9" fmla="*/ 11906 w 2964657"/>
                <a:gd name="connsiteY9" fmla="*/ 421481 h 1404936"/>
                <a:gd name="connsiteX10" fmla="*/ 0 w 2964657"/>
                <a:gd name="connsiteY10" fmla="*/ 0 h 1404936"/>
                <a:gd name="connsiteX0" fmla="*/ 0 w 2964657"/>
                <a:gd name="connsiteY0" fmla="*/ 0 h 1404936"/>
                <a:gd name="connsiteX1" fmla="*/ 909638 w 2964657"/>
                <a:gd name="connsiteY1" fmla="*/ 335756 h 1404936"/>
                <a:gd name="connsiteX2" fmla="*/ 2386013 w 2964657"/>
                <a:gd name="connsiteY2" fmla="*/ 847725 h 1404936"/>
                <a:gd name="connsiteX3" fmla="*/ 2957513 w 2964657"/>
                <a:gd name="connsiteY3" fmla="*/ 1031081 h 1404936"/>
                <a:gd name="connsiteX4" fmla="*/ 2964657 w 2964657"/>
                <a:gd name="connsiteY4" fmla="*/ 1404936 h 1404936"/>
                <a:gd name="connsiteX5" fmla="*/ 2914650 w 2964657"/>
                <a:gd name="connsiteY5" fmla="*/ 1390650 h 1404936"/>
                <a:gd name="connsiteX6" fmla="*/ 2381250 w 2964657"/>
                <a:gd name="connsiteY6" fmla="*/ 1281112 h 1404936"/>
                <a:gd name="connsiteX7" fmla="*/ 1502570 w 2964657"/>
                <a:gd name="connsiteY7" fmla="*/ 976311 h 1404936"/>
                <a:gd name="connsiteX8" fmla="*/ 728663 w 2964657"/>
                <a:gd name="connsiteY8" fmla="*/ 688181 h 1404936"/>
                <a:gd name="connsiteX9" fmla="*/ 11906 w 2964657"/>
                <a:gd name="connsiteY9" fmla="*/ 421481 h 1404936"/>
                <a:gd name="connsiteX10" fmla="*/ 0 w 2964657"/>
                <a:gd name="connsiteY10" fmla="*/ 0 h 1404936"/>
                <a:gd name="connsiteX0" fmla="*/ 0 w 2964657"/>
                <a:gd name="connsiteY0" fmla="*/ 0 h 1421606"/>
                <a:gd name="connsiteX1" fmla="*/ 909638 w 2964657"/>
                <a:gd name="connsiteY1" fmla="*/ 335756 h 1421606"/>
                <a:gd name="connsiteX2" fmla="*/ 2386013 w 2964657"/>
                <a:gd name="connsiteY2" fmla="*/ 847725 h 1421606"/>
                <a:gd name="connsiteX3" fmla="*/ 2957513 w 2964657"/>
                <a:gd name="connsiteY3" fmla="*/ 1031081 h 1421606"/>
                <a:gd name="connsiteX4" fmla="*/ 2964657 w 2964657"/>
                <a:gd name="connsiteY4" fmla="*/ 1404936 h 1421606"/>
                <a:gd name="connsiteX5" fmla="*/ 2912269 w 2964657"/>
                <a:gd name="connsiteY5" fmla="*/ 1421606 h 1421606"/>
                <a:gd name="connsiteX6" fmla="*/ 2381250 w 2964657"/>
                <a:gd name="connsiteY6" fmla="*/ 1281112 h 1421606"/>
                <a:gd name="connsiteX7" fmla="*/ 1502570 w 2964657"/>
                <a:gd name="connsiteY7" fmla="*/ 976311 h 1421606"/>
                <a:gd name="connsiteX8" fmla="*/ 728663 w 2964657"/>
                <a:gd name="connsiteY8" fmla="*/ 688181 h 1421606"/>
                <a:gd name="connsiteX9" fmla="*/ 11906 w 2964657"/>
                <a:gd name="connsiteY9" fmla="*/ 421481 h 1421606"/>
                <a:gd name="connsiteX10" fmla="*/ 0 w 2964657"/>
                <a:gd name="connsiteY10" fmla="*/ 0 h 1421606"/>
                <a:gd name="connsiteX0" fmla="*/ 0 w 2957513"/>
                <a:gd name="connsiteY0" fmla="*/ 0 h 1426368"/>
                <a:gd name="connsiteX1" fmla="*/ 909638 w 2957513"/>
                <a:gd name="connsiteY1" fmla="*/ 335756 h 1426368"/>
                <a:gd name="connsiteX2" fmla="*/ 2386013 w 2957513"/>
                <a:gd name="connsiteY2" fmla="*/ 847725 h 1426368"/>
                <a:gd name="connsiteX3" fmla="*/ 2957513 w 2957513"/>
                <a:gd name="connsiteY3" fmla="*/ 1031081 h 1426368"/>
                <a:gd name="connsiteX4" fmla="*/ 2955132 w 2957513"/>
                <a:gd name="connsiteY4" fmla="*/ 1426368 h 1426368"/>
                <a:gd name="connsiteX5" fmla="*/ 2912269 w 2957513"/>
                <a:gd name="connsiteY5" fmla="*/ 1421606 h 1426368"/>
                <a:gd name="connsiteX6" fmla="*/ 2381250 w 2957513"/>
                <a:gd name="connsiteY6" fmla="*/ 1281112 h 1426368"/>
                <a:gd name="connsiteX7" fmla="*/ 1502570 w 2957513"/>
                <a:gd name="connsiteY7" fmla="*/ 976311 h 1426368"/>
                <a:gd name="connsiteX8" fmla="*/ 728663 w 2957513"/>
                <a:gd name="connsiteY8" fmla="*/ 688181 h 1426368"/>
                <a:gd name="connsiteX9" fmla="*/ 11906 w 2957513"/>
                <a:gd name="connsiteY9" fmla="*/ 421481 h 1426368"/>
                <a:gd name="connsiteX10" fmla="*/ 0 w 2957513"/>
                <a:gd name="connsiteY10" fmla="*/ 0 h 142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7513" h="1426368">
                  <a:moveTo>
                    <a:pt x="0" y="0"/>
                  </a:moveTo>
                  <a:lnTo>
                    <a:pt x="909638" y="335756"/>
                  </a:lnTo>
                  <a:lnTo>
                    <a:pt x="2386013" y="847725"/>
                  </a:lnTo>
                  <a:lnTo>
                    <a:pt x="2957513" y="1031081"/>
                  </a:lnTo>
                  <a:cubicBezTo>
                    <a:pt x="2956719" y="1162843"/>
                    <a:pt x="2955926" y="1294606"/>
                    <a:pt x="2955132" y="1426368"/>
                  </a:cubicBezTo>
                  <a:lnTo>
                    <a:pt x="2912269" y="1421606"/>
                  </a:lnTo>
                  <a:cubicBezTo>
                    <a:pt x="2820194" y="1397000"/>
                    <a:pt x="2616200" y="1355328"/>
                    <a:pt x="2381250" y="1281112"/>
                  </a:cubicBezTo>
                  <a:cubicBezTo>
                    <a:pt x="2146300" y="1206896"/>
                    <a:pt x="1778001" y="1075133"/>
                    <a:pt x="1502570" y="976311"/>
                  </a:cubicBezTo>
                  <a:cubicBezTo>
                    <a:pt x="1227139" y="877489"/>
                    <a:pt x="977107" y="780653"/>
                    <a:pt x="728663" y="688181"/>
                  </a:cubicBezTo>
                  <a:lnTo>
                    <a:pt x="11906" y="421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32BFC8-D55A-4097-A33C-2C796BF810FD}"/>
                </a:ext>
              </a:extLst>
            </p:cNvPr>
            <p:cNvSpPr/>
            <p:nvPr/>
          </p:nvSpPr>
          <p:spPr>
            <a:xfrm flipH="1">
              <a:off x="462259" y="3517106"/>
              <a:ext cx="2962563" cy="1295401"/>
            </a:xfrm>
            <a:custGeom>
              <a:avLst/>
              <a:gdLst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1378744 w 2967038"/>
                <a:gd name="connsiteY10" fmla="*/ 781050 h 1300163"/>
                <a:gd name="connsiteX11" fmla="*/ 783432 w 2967038"/>
                <a:gd name="connsiteY11" fmla="*/ 554832 h 1300163"/>
                <a:gd name="connsiteX12" fmla="*/ 404813 w 2967038"/>
                <a:gd name="connsiteY12" fmla="*/ 361950 h 1300163"/>
                <a:gd name="connsiteX13" fmla="*/ 88107 w 2967038"/>
                <a:gd name="connsiteY13" fmla="*/ 278607 h 1300163"/>
                <a:gd name="connsiteX14" fmla="*/ 0 w 2967038"/>
                <a:gd name="connsiteY14" fmla="*/ 252413 h 1300163"/>
                <a:gd name="connsiteX15" fmla="*/ 4763 w 2967038"/>
                <a:gd name="connsiteY15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1378744 w 2967038"/>
                <a:gd name="connsiteY10" fmla="*/ 781050 h 1300163"/>
                <a:gd name="connsiteX11" fmla="*/ 783432 w 2967038"/>
                <a:gd name="connsiteY11" fmla="*/ 554832 h 1300163"/>
                <a:gd name="connsiteX12" fmla="*/ 404813 w 2967038"/>
                <a:gd name="connsiteY12" fmla="*/ 361950 h 1300163"/>
                <a:gd name="connsiteX13" fmla="*/ 88107 w 2967038"/>
                <a:gd name="connsiteY13" fmla="*/ 278607 h 1300163"/>
                <a:gd name="connsiteX14" fmla="*/ 0 w 2967038"/>
                <a:gd name="connsiteY14" fmla="*/ 252413 h 1300163"/>
                <a:gd name="connsiteX15" fmla="*/ 4763 w 2967038"/>
                <a:gd name="connsiteY15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1378744 w 2967038"/>
                <a:gd name="connsiteY10" fmla="*/ 781050 h 1300163"/>
                <a:gd name="connsiteX11" fmla="*/ 783432 w 2967038"/>
                <a:gd name="connsiteY11" fmla="*/ 554832 h 1300163"/>
                <a:gd name="connsiteX12" fmla="*/ 404813 w 2967038"/>
                <a:gd name="connsiteY12" fmla="*/ 361950 h 1300163"/>
                <a:gd name="connsiteX13" fmla="*/ 88107 w 2967038"/>
                <a:gd name="connsiteY13" fmla="*/ 278607 h 1300163"/>
                <a:gd name="connsiteX14" fmla="*/ 0 w 2967038"/>
                <a:gd name="connsiteY14" fmla="*/ 252413 h 1300163"/>
                <a:gd name="connsiteX15" fmla="*/ 4763 w 2967038"/>
                <a:gd name="connsiteY15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52563 w 2967038"/>
                <a:gd name="connsiteY6" fmla="*/ 807244 h 1300163"/>
                <a:gd name="connsiteX7" fmla="*/ 1426369 w 2967038"/>
                <a:gd name="connsiteY7" fmla="*/ 795338 h 1300163"/>
                <a:gd name="connsiteX8" fmla="*/ 1419225 w 2967038"/>
                <a:gd name="connsiteY8" fmla="*/ 790575 h 1300163"/>
                <a:gd name="connsiteX9" fmla="*/ 1390650 w 2967038"/>
                <a:gd name="connsiteY9" fmla="*/ 785813 h 1300163"/>
                <a:gd name="connsiteX10" fmla="*/ 783432 w 2967038"/>
                <a:gd name="connsiteY10" fmla="*/ 554832 h 1300163"/>
                <a:gd name="connsiteX11" fmla="*/ 404813 w 2967038"/>
                <a:gd name="connsiteY11" fmla="*/ 361950 h 1300163"/>
                <a:gd name="connsiteX12" fmla="*/ 88107 w 2967038"/>
                <a:gd name="connsiteY12" fmla="*/ 278607 h 1300163"/>
                <a:gd name="connsiteX13" fmla="*/ 0 w 2967038"/>
                <a:gd name="connsiteY13" fmla="*/ 252413 h 1300163"/>
                <a:gd name="connsiteX14" fmla="*/ 4763 w 2967038"/>
                <a:gd name="connsiteY14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1419225 w 2967038"/>
                <a:gd name="connsiteY7" fmla="*/ 790575 h 1300163"/>
                <a:gd name="connsiteX8" fmla="*/ 1390650 w 2967038"/>
                <a:gd name="connsiteY8" fmla="*/ 785813 h 1300163"/>
                <a:gd name="connsiteX9" fmla="*/ 783432 w 2967038"/>
                <a:gd name="connsiteY9" fmla="*/ 554832 h 1300163"/>
                <a:gd name="connsiteX10" fmla="*/ 404813 w 2967038"/>
                <a:gd name="connsiteY10" fmla="*/ 361950 h 1300163"/>
                <a:gd name="connsiteX11" fmla="*/ 88107 w 2967038"/>
                <a:gd name="connsiteY11" fmla="*/ 278607 h 1300163"/>
                <a:gd name="connsiteX12" fmla="*/ 0 w 2967038"/>
                <a:gd name="connsiteY12" fmla="*/ 252413 h 1300163"/>
                <a:gd name="connsiteX13" fmla="*/ 4763 w 2967038"/>
                <a:gd name="connsiteY13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1390650 w 2967038"/>
                <a:gd name="connsiteY7" fmla="*/ 785813 h 1300163"/>
                <a:gd name="connsiteX8" fmla="*/ 783432 w 2967038"/>
                <a:gd name="connsiteY8" fmla="*/ 554832 h 1300163"/>
                <a:gd name="connsiteX9" fmla="*/ 404813 w 2967038"/>
                <a:gd name="connsiteY9" fmla="*/ 361950 h 1300163"/>
                <a:gd name="connsiteX10" fmla="*/ 88107 w 2967038"/>
                <a:gd name="connsiteY10" fmla="*/ 278607 h 1300163"/>
                <a:gd name="connsiteX11" fmla="*/ 0 w 2967038"/>
                <a:gd name="connsiteY11" fmla="*/ 252413 h 1300163"/>
                <a:gd name="connsiteX12" fmla="*/ 4763 w 2967038"/>
                <a:gd name="connsiteY12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2233613 w 2967038"/>
                <a:gd name="connsiteY5" fmla="*/ 1066800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1964532 w 2967038"/>
                <a:gd name="connsiteY5" fmla="*/ 985838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1964532 w 2967038"/>
                <a:gd name="connsiteY5" fmla="*/ 985838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7038"/>
                <a:gd name="connsiteY0" fmla="*/ 0 h 1300163"/>
                <a:gd name="connsiteX1" fmla="*/ 1100138 w 2967038"/>
                <a:gd name="connsiteY1" fmla="*/ 385763 h 1300163"/>
                <a:gd name="connsiteX2" fmla="*/ 2962275 w 2967038"/>
                <a:gd name="connsiteY2" fmla="*/ 1064419 h 1300163"/>
                <a:gd name="connsiteX3" fmla="*/ 2967038 w 2967038"/>
                <a:gd name="connsiteY3" fmla="*/ 1300163 h 1300163"/>
                <a:gd name="connsiteX4" fmla="*/ 2247900 w 2967038"/>
                <a:gd name="connsiteY4" fmla="*/ 1083469 h 1300163"/>
                <a:gd name="connsiteX5" fmla="*/ 1964532 w 2967038"/>
                <a:gd name="connsiteY5" fmla="*/ 985838 h 1300163"/>
                <a:gd name="connsiteX6" fmla="*/ 1426369 w 2967038"/>
                <a:gd name="connsiteY6" fmla="*/ 795338 h 1300163"/>
                <a:gd name="connsiteX7" fmla="*/ 783432 w 2967038"/>
                <a:gd name="connsiteY7" fmla="*/ 554832 h 1300163"/>
                <a:gd name="connsiteX8" fmla="*/ 404813 w 2967038"/>
                <a:gd name="connsiteY8" fmla="*/ 361950 h 1300163"/>
                <a:gd name="connsiteX9" fmla="*/ 88107 w 2967038"/>
                <a:gd name="connsiteY9" fmla="*/ 278607 h 1300163"/>
                <a:gd name="connsiteX10" fmla="*/ 0 w 2967038"/>
                <a:gd name="connsiteY10" fmla="*/ 252413 h 1300163"/>
                <a:gd name="connsiteX11" fmla="*/ 4763 w 2967038"/>
                <a:gd name="connsiteY11" fmla="*/ 0 h 1300163"/>
                <a:gd name="connsiteX0" fmla="*/ 4763 w 2962563"/>
                <a:gd name="connsiteY0" fmla="*/ 0 h 1295401"/>
                <a:gd name="connsiteX1" fmla="*/ 1100138 w 2962563"/>
                <a:gd name="connsiteY1" fmla="*/ 385763 h 1295401"/>
                <a:gd name="connsiteX2" fmla="*/ 2962275 w 2962563"/>
                <a:gd name="connsiteY2" fmla="*/ 1064419 h 1295401"/>
                <a:gd name="connsiteX3" fmla="*/ 2959895 w 2962563"/>
                <a:gd name="connsiteY3" fmla="*/ 1295401 h 1295401"/>
                <a:gd name="connsiteX4" fmla="*/ 2247900 w 2962563"/>
                <a:gd name="connsiteY4" fmla="*/ 1083469 h 1295401"/>
                <a:gd name="connsiteX5" fmla="*/ 1964532 w 2962563"/>
                <a:gd name="connsiteY5" fmla="*/ 985838 h 1295401"/>
                <a:gd name="connsiteX6" fmla="*/ 1426369 w 2962563"/>
                <a:gd name="connsiteY6" fmla="*/ 795338 h 1295401"/>
                <a:gd name="connsiteX7" fmla="*/ 783432 w 2962563"/>
                <a:gd name="connsiteY7" fmla="*/ 554832 h 1295401"/>
                <a:gd name="connsiteX8" fmla="*/ 404813 w 2962563"/>
                <a:gd name="connsiteY8" fmla="*/ 361950 h 1295401"/>
                <a:gd name="connsiteX9" fmla="*/ 88107 w 2962563"/>
                <a:gd name="connsiteY9" fmla="*/ 278607 h 1295401"/>
                <a:gd name="connsiteX10" fmla="*/ 0 w 2962563"/>
                <a:gd name="connsiteY10" fmla="*/ 252413 h 1295401"/>
                <a:gd name="connsiteX11" fmla="*/ 4763 w 2962563"/>
                <a:gd name="connsiteY11" fmla="*/ 0 h 1295401"/>
                <a:gd name="connsiteX0" fmla="*/ 4763 w 2962563"/>
                <a:gd name="connsiteY0" fmla="*/ 0 h 1295401"/>
                <a:gd name="connsiteX1" fmla="*/ 1100138 w 2962563"/>
                <a:gd name="connsiteY1" fmla="*/ 385763 h 1295401"/>
                <a:gd name="connsiteX2" fmla="*/ 2962275 w 2962563"/>
                <a:gd name="connsiteY2" fmla="*/ 1064419 h 1295401"/>
                <a:gd name="connsiteX3" fmla="*/ 2959895 w 2962563"/>
                <a:gd name="connsiteY3" fmla="*/ 1295401 h 1295401"/>
                <a:gd name="connsiteX4" fmla="*/ 2247900 w 2962563"/>
                <a:gd name="connsiteY4" fmla="*/ 1083469 h 1295401"/>
                <a:gd name="connsiteX5" fmla="*/ 1964532 w 2962563"/>
                <a:gd name="connsiteY5" fmla="*/ 985838 h 1295401"/>
                <a:gd name="connsiteX6" fmla="*/ 1426369 w 2962563"/>
                <a:gd name="connsiteY6" fmla="*/ 795338 h 1295401"/>
                <a:gd name="connsiteX7" fmla="*/ 783432 w 2962563"/>
                <a:gd name="connsiteY7" fmla="*/ 554832 h 1295401"/>
                <a:gd name="connsiteX8" fmla="*/ 421482 w 2962563"/>
                <a:gd name="connsiteY8" fmla="*/ 392906 h 1295401"/>
                <a:gd name="connsiteX9" fmla="*/ 88107 w 2962563"/>
                <a:gd name="connsiteY9" fmla="*/ 278607 h 1295401"/>
                <a:gd name="connsiteX10" fmla="*/ 0 w 2962563"/>
                <a:gd name="connsiteY10" fmla="*/ 252413 h 1295401"/>
                <a:gd name="connsiteX11" fmla="*/ 4763 w 2962563"/>
                <a:gd name="connsiteY11" fmla="*/ 0 h 129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62563" h="1295401">
                  <a:moveTo>
                    <a:pt x="4763" y="0"/>
                  </a:moveTo>
                  <a:lnTo>
                    <a:pt x="1100138" y="385763"/>
                  </a:lnTo>
                  <a:lnTo>
                    <a:pt x="2962275" y="1064419"/>
                  </a:lnTo>
                  <a:cubicBezTo>
                    <a:pt x="2963863" y="1143000"/>
                    <a:pt x="2958307" y="1216820"/>
                    <a:pt x="2959895" y="1295401"/>
                  </a:cubicBezTo>
                  <a:lnTo>
                    <a:pt x="2247900" y="1083469"/>
                  </a:lnTo>
                  <a:cubicBezTo>
                    <a:pt x="2082006" y="1031875"/>
                    <a:pt x="2101454" y="1033860"/>
                    <a:pt x="1964532" y="985838"/>
                  </a:cubicBezTo>
                  <a:lnTo>
                    <a:pt x="1426369" y="795338"/>
                  </a:lnTo>
                  <a:lnTo>
                    <a:pt x="783432" y="554832"/>
                  </a:lnTo>
                  <a:cubicBezTo>
                    <a:pt x="615951" y="487760"/>
                    <a:pt x="537370" y="438944"/>
                    <a:pt x="421482" y="392906"/>
                  </a:cubicBezTo>
                  <a:cubicBezTo>
                    <a:pt x="305594" y="346868"/>
                    <a:pt x="155576" y="296863"/>
                    <a:pt x="88107" y="278607"/>
                  </a:cubicBezTo>
                  <a:lnTo>
                    <a:pt x="0" y="252413"/>
                  </a:lnTo>
                  <a:cubicBezTo>
                    <a:pt x="1588" y="168275"/>
                    <a:pt x="3175" y="84138"/>
                    <a:pt x="4763" y="0"/>
                  </a:cubicBez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DE5F85F-A237-49C9-9357-ABE66BBED55B}"/>
                </a:ext>
              </a:extLst>
            </p:cNvPr>
            <p:cNvSpPr/>
            <p:nvPr/>
          </p:nvSpPr>
          <p:spPr>
            <a:xfrm flipH="1">
              <a:off x="464927" y="3313714"/>
              <a:ext cx="2979805" cy="1315436"/>
            </a:xfrm>
            <a:custGeom>
              <a:avLst/>
              <a:gdLst>
                <a:gd name="connsiteX0" fmla="*/ 7144 w 2964656"/>
                <a:gd name="connsiteY0" fmla="*/ 0 h 1302544"/>
                <a:gd name="connsiteX1" fmla="*/ 0 w 2964656"/>
                <a:gd name="connsiteY1" fmla="*/ 285750 h 1302544"/>
                <a:gd name="connsiteX2" fmla="*/ 292894 w 2964656"/>
                <a:gd name="connsiteY2" fmla="*/ 345282 h 1302544"/>
                <a:gd name="connsiteX3" fmla="*/ 578644 w 2964656"/>
                <a:gd name="connsiteY3" fmla="*/ 459582 h 1302544"/>
                <a:gd name="connsiteX4" fmla="*/ 881062 w 2964656"/>
                <a:gd name="connsiteY4" fmla="*/ 619125 h 1302544"/>
                <a:gd name="connsiteX5" fmla="*/ 1435894 w 2964656"/>
                <a:gd name="connsiteY5" fmla="*/ 823913 h 1302544"/>
                <a:gd name="connsiteX6" fmla="*/ 1997869 w 2964656"/>
                <a:gd name="connsiteY6" fmla="*/ 981075 h 1302544"/>
                <a:gd name="connsiteX7" fmla="*/ 2471737 w 2964656"/>
                <a:gd name="connsiteY7" fmla="*/ 1143000 h 1302544"/>
                <a:gd name="connsiteX8" fmla="*/ 2876550 w 2964656"/>
                <a:gd name="connsiteY8" fmla="*/ 1271588 h 1302544"/>
                <a:gd name="connsiteX9" fmla="*/ 2964656 w 2964656"/>
                <a:gd name="connsiteY9" fmla="*/ 1302544 h 1302544"/>
                <a:gd name="connsiteX10" fmla="*/ 2957512 w 2964656"/>
                <a:gd name="connsiteY10" fmla="*/ 1045369 h 1302544"/>
                <a:gd name="connsiteX11" fmla="*/ 645319 w 2964656"/>
                <a:gd name="connsiteY11" fmla="*/ 216694 h 1302544"/>
                <a:gd name="connsiteX12" fmla="*/ 428625 w 2964656"/>
                <a:gd name="connsiteY12" fmla="*/ 130969 h 1302544"/>
                <a:gd name="connsiteX13" fmla="*/ 397669 w 2964656"/>
                <a:gd name="connsiteY13" fmla="*/ 164307 h 1302544"/>
                <a:gd name="connsiteX14" fmla="*/ 366712 w 2964656"/>
                <a:gd name="connsiteY14" fmla="*/ 154782 h 1302544"/>
                <a:gd name="connsiteX15" fmla="*/ 330994 w 2964656"/>
                <a:gd name="connsiteY15" fmla="*/ 152400 h 1302544"/>
                <a:gd name="connsiteX16" fmla="*/ 292894 w 2964656"/>
                <a:gd name="connsiteY16" fmla="*/ 116682 h 1302544"/>
                <a:gd name="connsiteX17" fmla="*/ 245269 w 2964656"/>
                <a:gd name="connsiteY17" fmla="*/ 102394 h 1302544"/>
                <a:gd name="connsiteX18" fmla="*/ 183356 w 2964656"/>
                <a:gd name="connsiteY18" fmla="*/ 88107 h 1302544"/>
                <a:gd name="connsiteX19" fmla="*/ 128587 w 2964656"/>
                <a:gd name="connsiteY19" fmla="*/ 30957 h 1302544"/>
                <a:gd name="connsiteX20" fmla="*/ 76200 w 2964656"/>
                <a:gd name="connsiteY20" fmla="*/ 35719 h 1302544"/>
                <a:gd name="connsiteX21" fmla="*/ 7144 w 2964656"/>
                <a:gd name="connsiteY21" fmla="*/ 0 h 1302544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7144 w 2964656"/>
                <a:gd name="connsiteY0" fmla="*/ 12892 h 1315436"/>
                <a:gd name="connsiteX1" fmla="*/ 0 w 2964656"/>
                <a:gd name="connsiteY1" fmla="*/ 298642 h 1315436"/>
                <a:gd name="connsiteX2" fmla="*/ 292894 w 2964656"/>
                <a:gd name="connsiteY2" fmla="*/ 358174 h 1315436"/>
                <a:gd name="connsiteX3" fmla="*/ 578644 w 2964656"/>
                <a:gd name="connsiteY3" fmla="*/ 472474 h 1315436"/>
                <a:gd name="connsiteX4" fmla="*/ 881062 w 2964656"/>
                <a:gd name="connsiteY4" fmla="*/ 632017 h 1315436"/>
                <a:gd name="connsiteX5" fmla="*/ 1435894 w 2964656"/>
                <a:gd name="connsiteY5" fmla="*/ 836805 h 1315436"/>
                <a:gd name="connsiteX6" fmla="*/ 1997869 w 2964656"/>
                <a:gd name="connsiteY6" fmla="*/ 993967 h 1315436"/>
                <a:gd name="connsiteX7" fmla="*/ 2471737 w 2964656"/>
                <a:gd name="connsiteY7" fmla="*/ 1155892 h 1315436"/>
                <a:gd name="connsiteX8" fmla="*/ 2876550 w 2964656"/>
                <a:gd name="connsiteY8" fmla="*/ 1284480 h 1315436"/>
                <a:gd name="connsiteX9" fmla="*/ 2964656 w 2964656"/>
                <a:gd name="connsiteY9" fmla="*/ 1315436 h 1315436"/>
                <a:gd name="connsiteX10" fmla="*/ 2957512 w 2964656"/>
                <a:gd name="connsiteY10" fmla="*/ 1058261 h 1315436"/>
                <a:gd name="connsiteX11" fmla="*/ 645319 w 2964656"/>
                <a:gd name="connsiteY11" fmla="*/ 229586 h 1315436"/>
                <a:gd name="connsiteX12" fmla="*/ 428625 w 2964656"/>
                <a:gd name="connsiteY12" fmla="*/ 143861 h 1315436"/>
                <a:gd name="connsiteX13" fmla="*/ 397669 w 2964656"/>
                <a:gd name="connsiteY13" fmla="*/ 177199 h 1315436"/>
                <a:gd name="connsiteX14" fmla="*/ 366712 w 2964656"/>
                <a:gd name="connsiteY14" fmla="*/ 167674 h 1315436"/>
                <a:gd name="connsiteX15" fmla="*/ 330994 w 2964656"/>
                <a:gd name="connsiteY15" fmla="*/ 165292 h 1315436"/>
                <a:gd name="connsiteX16" fmla="*/ 292894 w 2964656"/>
                <a:gd name="connsiteY16" fmla="*/ 129574 h 1315436"/>
                <a:gd name="connsiteX17" fmla="*/ 245269 w 2964656"/>
                <a:gd name="connsiteY17" fmla="*/ 115286 h 1315436"/>
                <a:gd name="connsiteX18" fmla="*/ 183356 w 2964656"/>
                <a:gd name="connsiteY18" fmla="*/ 100999 h 1315436"/>
                <a:gd name="connsiteX19" fmla="*/ 128587 w 2964656"/>
                <a:gd name="connsiteY19" fmla="*/ 43849 h 1315436"/>
                <a:gd name="connsiteX20" fmla="*/ 76200 w 2964656"/>
                <a:gd name="connsiteY20" fmla="*/ 48611 h 1315436"/>
                <a:gd name="connsiteX21" fmla="*/ 7144 w 2964656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885824 w 2969418"/>
                <a:gd name="connsiteY4" fmla="*/ 632017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0656 w 2969418"/>
                <a:gd name="connsiteY5" fmla="*/ 836805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7800 w 2969418"/>
                <a:gd name="connsiteY5" fmla="*/ 815373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11906 w 2969418"/>
                <a:gd name="connsiteY0" fmla="*/ 12892 h 1315436"/>
                <a:gd name="connsiteX1" fmla="*/ 0 w 2969418"/>
                <a:gd name="connsiteY1" fmla="*/ 243874 h 1315436"/>
                <a:gd name="connsiteX2" fmla="*/ 297656 w 2969418"/>
                <a:gd name="connsiteY2" fmla="*/ 358174 h 1315436"/>
                <a:gd name="connsiteX3" fmla="*/ 583406 w 2969418"/>
                <a:gd name="connsiteY3" fmla="*/ 472474 h 1315436"/>
                <a:gd name="connsiteX4" fmla="*/ 907256 w 2969418"/>
                <a:gd name="connsiteY4" fmla="*/ 610586 h 1315436"/>
                <a:gd name="connsiteX5" fmla="*/ 1447800 w 2969418"/>
                <a:gd name="connsiteY5" fmla="*/ 815373 h 1315436"/>
                <a:gd name="connsiteX6" fmla="*/ 2002631 w 2969418"/>
                <a:gd name="connsiteY6" fmla="*/ 993967 h 1315436"/>
                <a:gd name="connsiteX7" fmla="*/ 2476499 w 2969418"/>
                <a:gd name="connsiteY7" fmla="*/ 1155892 h 1315436"/>
                <a:gd name="connsiteX8" fmla="*/ 2881312 w 2969418"/>
                <a:gd name="connsiteY8" fmla="*/ 1284480 h 1315436"/>
                <a:gd name="connsiteX9" fmla="*/ 2969418 w 2969418"/>
                <a:gd name="connsiteY9" fmla="*/ 1315436 h 1315436"/>
                <a:gd name="connsiteX10" fmla="*/ 2962274 w 2969418"/>
                <a:gd name="connsiteY10" fmla="*/ 1058261 h 1315436"/>
                <a:gd name="connsiteX11" fmla="*/ 650081 w 2969418"/>
                <a:gd name="connsiteY11" fmla="*/ 229586 h 1315436"/>
                <a:gd name="connsiteX12" fmla="*/ 433387 w 2969418"/>
                <a:gd name="connsiteY12" fmla="*/ 143861 h 1315436"/>
                <a:gd name="connsiteX13" fmla="*/ 402431 w 2969418"/>
                <a:gd name="connsiteY13" fmla="*/ 177199 h 1315436"/>
                <a:gd name="connsiteX14" fmla="*/ 371474 w 2969418"/>
                <a:gd name="connsiteY14" fmla="*/ 167674 h 1315436"/>
                <a:gd name="connsiteX15" fmla="*/ 335756 w 2969418"/>
                <a:gd name="connsiteY15" fmla="*/ 165292 h 1315436"/>
                <a:gd name="connsiteX16" fmla="*/ 297656 w 2969418"/>
                <a:gd name="connsiteY16" fmla="*/ 129574 h 1315436"/>
                <a:gd name="connsiteX17" fmla="*/ 250031 w 2969418"/>
                <a:gd name="connsiteY17" fmla="*/ 115286 h 1315436"/>
                <a:gd name="connsiteX18" fmla="*/ 188118 w 2969418"/>
                <a:gd name="connsiteY18" fmla="*/ 100999 h 1315436"/>
                <a:gd name="connsiteX19" fmla="*/ 133349 w 2969418"/>
                <a:gd name="connsiteY19" fmla="*/ 43849 h 1315436"/>
                <a:gd name="connsiteX20" fmla="*/ 80962 w 2969418"/>
                <a:gd name="connsiteY20" fmla="*/ 48611 h 1315436"/>
                <a:gd name="connsiteX21" fmla="*/ 11906 w 2969418"/>
                <a:gd name="connsiteY21" fmla="*/ 12892 h 1315436"/>
                <a:gd name="connsiteX0" fmla="*/ 7143 w 2964655"/>
                <a:gd name="connsiteY0" fmla="*/ 12892 h 1315436"/>
                <a:gd name="connsiteX1" fmla="*/ 0 w 2964655"/>
                <a:gd name="connsiteY1" fmla="*/ 234349 h 1315436"/>
                <a:gd name="connsiteX2" fmla="*/ 292893 w 2964655"/>
                <a:gd name="connsiteY2" fmla="*/ 358174 h 1315436"/>
                <a:gd name="connsiteX3" fmla="*/ 578643 w 2964655"/>
                <a:gd name="connsiteY3" fmla="*/ 472474 h 1315436"/>
                <a:gd name="connsiteX4" fmla="*/ 902493 w 2964655"/>
                <a:gd name="connsiteY4" fmla="*/ 610586 h 1315436"/>
                <a:gd name="connsiteX5" fmla="*/ 1443037 w 2964655"/>
                <a:gd name="connsiteY5" fmla="*/ 815373 h 1315436"/>
                <a:gd name="connsiteX6" fmla="*/ 1997868 w 2964655"/>
                <a:gd name="connsiteY6" fmla="*/ 993967 h 1315436"/>
                <a:gd name="connsiteX7" fmla="*/ 2471736 w 2964655"/>
                <a:gd name="connsiteY7" fmla="*/ 1155892 h 1315436"/>
                <a:gd name="connsiteX8" fmla="*/ 2876549 w 2964655"/>
                <a:gd name="connsiteY8" fmla="*/ 1284480 h 1315436"/>
                <a:gd name="connsiteX9" fmla="*/ 2964655 w 2964655"/>
                <a:gd name="connsiteY9" fmla="*/ 1315436 h 1315436"/>
                <a:gd name="connsiteX10" fmla="*/ 2957511 w 2964655"/>
                <a:gd name="connsiteY10" fmla="*/ 1058261 h 1315436"/>
                <a:gd name="connsiteX11" fmla="*/ 645318 w 2964655"/>
                <a:gd name="connsiteY11" fmla="*/ 229586 h 1315436"/>
                <a:gd name="connsiteX12" fmla="*/ 428624 w 2964655"/>
                <a:gd name="connsiteY12" fmla="*/ 143861 h 1315436"/>
                <a:gd name="connsiteX13" fmla="*/ 397668 w 2964655"/>
                <a:gd name="connsiteY13" fmla="*/ 177199 h 1315436"/>
                <a:gd name="connsiteX14" fmla="*/ 366711 w 2964655"/>
                <a:gd name="connsiteY14" fmla="*/ 167674 h 1315436"/>
                <a:gd name="connsiteX15" fmla="*/ 330993 w 2964655"/>
                <a:gd name="connsiteY15" fmla="*/ 165292 h 1315436"/>
                <a:gd name="connsiteX16" fmla="*/ 292893 w 2964655"/>
                <a:gd name="connsiteY16" fmla="*/ 129574 h 1315436"/>
                <a:gd name="connsiteX17" fmla="*/ 245268 w 2964655"/>
                <a:gd name="connsiteY17" fmla="*/ 115286 h 1315436"/>
                <a:gd name="connsiteX18" fmla="*/ 183355 w 2964655"/>
                <a:gd name="connsiteY18" fmla="*/ 100999 h 1315436"/>
                <a:gd name="connsiteX19" fmla="*/ 128586 w 2964655"/>
                <a:gd name="connsiteY19" fmla="*/ 43849 h 1315436"/>
                <a:gd name="connsiteX20" fmla="*/ 76199 w 2964655"/>
                <a:gd name="connsiteY20" fmla="*/ 48611 h 1315436"/>
                <a:gd name="connsiteX21" fmla="*/ 7143 w 2964655"/>
                <a:gd name="connsiteY21" fmla="*/ 12892 h 1315436"/>
                <a:gd name="connsiteX0" fmla="*/ 7143 w 2964655"/>
                <a:gd name="connsiteY0" fmla="*/ 12892 h 1315436"/>
                <a:gd name="connsiteX1" fmla="*/ 0 w 2964655"/>
                <a:gd name="connsiteY1" fmla="*/ 234349 h 1315436"/>
                <a:gd name="connsiteX2" fmla="*/ 302418 w 2964655"/>
                <a:gd name="connsiteY2" fmla="*/ 343887 h 1315436"/>
                <a:gd name="connsiteX3" fmla="*/ 578643 w 2964655"/>
                <a:gd name="connsiteY3" fmla="*/ 472474 h 1315436"/>
                <a:gd name="connsiteX4" fmla="*/ 902493 w 2964655"/>
                <a:gd name="connsiteY4" fmla="*/ 610586 h 1315436"/>
                <a:gd name="connsiteX5" fmla="*/ 1443037 w 2964655"/>
                <a:gd name="connsiteY5" fmla="*/ 815373 h 1315436"/>
                <a:gd name="connsiteX6" fmla="*/ 1997868 w 2964655"/>
                <a:gd name="connsiteY6" fmla="*/ 993967 h 1315436"/>
                <a:gd name="connsiteX7" fmla="*/ 2471736 w 2964655"/>
                <a:gd name="connsiteY7" fmla="*/ 1155892 h 1315436"/>
                <a:gd name="connsiteX8" fmla="*/ 2876549 w 2964655"/>
                <a:gd name="connsiteY8" fmla="*/ 1284480 h 1315436"/>
                <a:gd name="connsiteX9" fmla="*/ 2964655 w 2964655"/>
                <a:gd name="connsiteY9" fmla="*/ 1315436 h 1315436"/>
                <a:gd name="connsiteX10" fmla="*/ 2957511 w 2964655"/>
                <a:gd name="connsiteY10" fmla="*/ 1058261 h 1315436"/>
                <a:gd name="connsiteX11" fmla="*/ 645318 w 2964655"/>
                <a:gd name="connsiteY11" fmla="*/ 229586 h 1315436"/>
                <a:gd name="connsiteX12" fmla="*/ 428624 w 2964655"/>
                <a:gd name="connsiteY12" fmla="*/ 143861 h 1315436"/>
                <a:gd name="connsiteX13" fmla="*/ 397668 w 2964655"/>
                <a:gd name="connsiteY13" fmla="*/ 177199 h 1315436"/>
                <a:gd name="connsiteX14" fmla="*/ 366711 w 2964655"/>
                <a:gd name="connsiteY14" fmla="*/ 167674 h 1315436"/>
                <a:gd name="connsiteX15" fmla="*/ 330993 w 2964655"/>
                <a:gd name="connsiteY15" fmla="*/ 165292 h 1315436"/>
                <a:gd name="connsiteX16" fmla="*/ 292893 w 2964655"/>
                <a:gd name="connsiteY16" fmla="*/ 129574 h 1315436"/>
                <a:gd name="connsiteX17" fmla="*/ 245268 w 2964655"/>
                <a:gd name="connsiteY17" fmla="*/ 115286 h 1315436"/>
                <a:gd name="connsiteX18" fmla="*/ 183355 w 2964655"/>
                <a:gd name="connsiteY18" fmla="*/ 100999 h 1315436"/>
                <a:gd name="connsiteX19" fmla="*/ 128586 w 2964655"/>
                <a:gd name="connsiteY19" fmla="*/ 43849 h 1315436"/>
                <a:gd name="connsiteX20" fmla="*/ 76199 w 2964655"/>
                <a:gd name="connsiteY20" fmla="*/ 48611 h 1315436"/>
                <a:gd name="connsiteX21" fmla="*/ 7143 w 2964655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0036 w 2962273"/>
                <a:gd name="connsiteY2" fmla="*/ 343887 h 1315436"/>
                <a:gd name="connsiteX3" fmla="*/ 576261 w 2962273"/>
                <a:gd name="connsiteY3" fmla="*/ 472474 h 1315436"/>
                <a:gd name="connsiteX4" fmla="*/ 900111 w 2962273"/>
                <a:gd name="connsiteY4" fmla="*/ 610586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76261 w 2962273"/>
                <a:gd name="connsiteY3" fmla="*/ 472474 h 1315436"/>
                <a:gd name="connsiteX4" fmla="*/ 900111 w 2962273"/>
                <a:gd name="connsiteY4" fmla="*/ 610586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88167 w 2962273"/>
                <a:gd name="connsiteY3" fmla="*/ 460568 h 1315436"/>
                <a:gd name="connsiteX4" fmla="*/ 900111 w 2962273"/>
                <a:gd name="connsiteY4" fmla="*/ 610586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88167 w 2962273"/>
                <a:gd name="connsiteY3" fmla="*/ 460568 h 1315436"/>
                <a:gd name="connsiteX4" fmla="*/ 921543 w 2962273"/>
                <a:gd name="connsiteY4" fmla="*/ 605824 h 1315436"/>
                <a:gd name="connsiteX5" fmla="*/ 1440655 w 2962273"/>
                <a:gd name="connsiteY5" fmla="*/ 815373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4761 w 2962273"/>
                <a:gd name="connsiteY0" fmla="*/ 12892 h 1315436"/>
                <a:gd name="connsiteX1" fmla="*/ 0 w 2962273"/>
                <a:gd name="connsiteY1" fmla="*/ 220062 h 1315436"/>
                <a:gd name="connsiteX2" fmla="*/ 302418 w 2962273"/>
                <a:gd name="connsiteY2" fmla="*/ 334362 h 1315436"/>
                <a:gd name="connsiteX3" fmla="*/ 588167 w 2962273"/>
                <a:gd name="connsiteY3" fmla="*/ 460568 h 1315436"/>
                <a:gd name="connsiteX4" fmla="*/ 921543 w 2962273"/>
                <a:gd name="connsiteY4" fmla="*/ 605824 h 1315436"/>
                <a:gd name="connsiteX5" fmla="*/ 1454942 w 2962273"/>
                <a:gd name="connsiteY5" fmla="*/ 801086 h 1315436"/>
                <a:gd name="connsiteX6" fmla="*/ 1995486 w 2962273"/>
                <a:gd name="connsiteY6" fmla="*/ 993967 h 1315436"/>
                <a:gd name="connsiteX7" fmla="*/ 2469354 w 2962273"/>
                <a:gd name="connsiteY7" fmla="*/ 1155892 h 1315436"/>
                <a:gd name="connsiteX8" fmla="*/ 2874167 w 2962273"/>
                <a:gd name="connsiteY8" fmla="*/ 1284480 h 1315436"/>
                <a:gd name="connsiteX9" fmla="*/ 2962273 w 2962273"/>
                <a:gd name="connsiteY9" fmla="*/ 1315436 h 1315436"/>
                <a:gd name="connsiteX10" fmla="*/ 2955129 w 2962273"/>
                <a:gd name="connsiteY10" fmla="*/ 1058261 h 1315436"/>
                <a:gd name="connsiteX11" fmla="*/ 642936 w 2962273"/>
                <a:gd name="connsiteY11" fmla="*/ 229586 h 1315436"/>
                <a:gd name="connsiteX12" fmla="*/ 426242 w 2962273"/>
                <a:gd name="connsiteY12" fmla="*/ 143861 h 1315436"/>
                <a:gd name="connsiteX13" fmla="*/ 395286 w 2962273"/>
                <a:gd name="connsiteY13" fmla="*/ 177199 h 1315436"/>
                <a:gd name="connsiteX14" fmla="*/ 364329 w 2962273"/>
                <a:gd name="connsiteY14" fmla="*/ 167674 h 1315436"/>
                <a:gd name="connsiteX15" fmla="*/ 328611 w 2962273"/>
                <a:gd name="connsiteY15" fmla="*/ 165292 h 1315436"/>
                <a:gd name="connsiteX16" fmla="*/ 290511 w 2962273"/>
                <a:gd name="connsiteY16" fmla="*/ 129574 h 1315436"/>
                <a:gd name="connsiteX17" fmla="*/ 242886 w 2962273"/>
                <a:gd name="connsiteY17" fmla="*/ 115286 h 1315436"/>
                <a:gd name="connsiteX18" fmla="*/ 180973 w 2962273"/>
                <a:gd name="connsiteY18" fmla="*/ 100999 h 1315436"/>
                <a:gd name="connsiteX19" fmla="*/ 126204 w 2962273"/>
                <a:gd name="connsiteY19" fmla="*/ 43849 h 1315436"/>
                <a:gd name="connsiteX20" fmla="*/ 73817 w 2962273"/>
                <a:gd name="connsiteY20" fmla="*/ 48611 h 1315436"/>
                <a:gd name="connsiteX21" fmla="*/ 4761 w 2962273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7657 w 2957512"/>
                <a:gd name="connsiteY2" fmla="*/ 334362 h 1315436"/>
                <a:gd name="connsiteX3" fmla="*/ 583406 w 2957512"/>
                <a:gd name="connsiteY3" fmla="*/ 460568 h 1315436"/>
                <a:gd name="connsiteX4" fmla="*/ 916782 w 2957512"/>
                <a:gd name="connsiteY4" fmla="*/ 605824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83406 w 2957512"/>
                <a:gd name="connsiteY3" fmla="*/ 460568 h 1315436"/>
                <a:gd name="connsiteX4" fmla="*/ 916782 w 2957512"/>
                <a:gd name="connsiteY4" fmla="*/ 605824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16782 w 2957512"/>
                <a:gd name="connsiteY4" fmla="*/ 605824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50181 w 2957512"/>
                <a:gd name="connsiteY5" fmla="*/ 801086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90725 w 2957512"/>
                <a:gd name="connsiteY6" fmla="*/ 993967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83581 w 2957512"/>
                <a:gd name="connsiteY6" fmla="*/ 1010635 h 1315436"/>
                <a:gd name="connsiteX7" fmla="*/ 2464593 w 2957512"/>
                <a:gd name="connsiteY7" fmla="*/ 1155892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83581 w 2957512"/>
                <a:gd name="connsiteY6" fmla="*/ 1010635 h 1315436"/>
                <a:gd name="connsiteX7" fmla="*/ 2466974 w 2957512"/>
                <a:gd name="connsiteY7" fmla="*/ 1170180 h 1315436"/>
                <a:gd name="connsiteX8" fmla="*/ 2869406 w 2957512"/>
                <a:gd name="connsiteY8" fmla="*/ 1284480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57512"/>
                <a:gd name="connsiteY0" fmla="*/ 12892 h 1315436"/>
                <a:gd name="connsiteX1" fmla="*/ 2383 w 2957512"/>
                <a:gd name="connsiteY1" fmla="*/ 267687 h 1315436"/>
                <a:gd name="connsiteX2" fmla="*/ 292894 w 2957512"/>
                <a:gd name="connsiteY2" fmla="*/ 351031 h 1315436"/>
                <a:gd name="connsiteX3" fmla="*/ 576262 w 2957512"/>
                <a:gd name="connsiteY3" fmla="*/ 472474 h 1315436"/>
                <a:gd name="connsiteX4" fmla="*/ 921544 w 2957512"/>
                <a:gd name="connsiteY4" fmla="*/ 610587 h 1315436"/>
                <a:gd name="connsiteX5" fmla="*/ 1447800 w 2957512"/>
                <a:gd name="connsiteY5" fmla="*/ 815373 h 1315436"/>
                <a:gd name="connsiteX6" fmla="*/ 1983581 w 2957512"/>
                <a:gd name="connsiteY6" fmla="*/ 1010635 h 1315436"/>
                <a:gd name="connsiteX7" fmla="*/ 2466974 w 2957512"/>
                <a:gd name="connsiteY7" fmla="*/ 1170180 h 1315436"/>
                <a:gd name="connsiteX8" fmla="*/ 2878931 w 2957512"/>
                <a:gd name="connsiteY8" fmla="*/ 1296386 h 1315436"/>
                <a:gd name="connsiteX9" fmla="*/ 2957512 w 2957512"/>
                <a:gd name="connsiteY9" fmla="*/ 1315436 h 1315436"/>
                <a:gd name="connsiteX10" fmla="*/ 2950368 w 2957512"/>
                <a:gd name="connsiteY10" fmla="*/ 1058261 h 1315436"/>
                <a:gd name="connsiteX11" fmla="*/ 638175 w 2957512"/>
                <a:gd name="connsiteY11" fmla="*/ 229586 h 1315436"/>
                <a:gd name="connsiteX12" fmla="*/ 421481 w 2957512"/>
                <a:gd name="connsiteY12" fmla="*/ 143861 h 1315436"/>
                <a:gd name="connsiteX13" fmla="*/ 390525 w 2957512"/>
                <a:gd name="connsiteY13" fmla="*/ 177199 h 1315436"/>
                <a:gd name="connsiteX14" fmla="*/ 359568 w 2957512"/>
                <a:gd name="connsiteY14" fmla="*/ 167674 h 1315436"/>
                <a:gd name="connsiteX15" fmla="*/ 323850 w 2957512"/>
                <a:gd name="connsiteY15" fmla="*/ 165292 h 1315436"/>
                <a:gd name="connsiteX16" fmla="*/ 285750 w 2957512"/>
                <a:gd name="connsiteY16" fmla="*/ 129574 h 1315436"/>
                <a:gd name="connsiteX17" fmla="*/ 238125 w 2957512"/>
                <a:gd name="connsiteY17" fmla="*/ 115286 h 1315436"/>
                <a:gd name="connsiteX18" fmla="*/ 176212 w 2957512"/>
                <a:gd name="connsiteY18" fmla="*/ 100999 h 1315436"/>
                <a:gd name="connsiteX19" fmla="*/ 121443 w 2957512"/>
                <a:gd name="connsiteY19" fmla="*/ 43849 h 1315436"/>
                <a:gd name="connsiteX20" fmla="*/ 69056 w 2957512"/>
                <a:gd name="connsiteY20" fmla="*/ 48611 h 1315436"/>
                <a:gd name="connsiteX21" fmla="*/ 0 w 2957512"/>
                <a:gd name="connsiteY21" fmla="*/ 12892 h 1315436"/>
                <a:gd name="connsiteX0" fmla="*/ 0 w 2962274"/>
                <a:gd name="connsiteY0" fmla="*/ 12892 h 1315436"/>
                <a:gd name="connsiteX1" fmla="*/ 7145 w 2962274"/>
                <a:gd name="connsiteY1" fmla="*/ 267687 h 1315436"/>
                <a:gd name="connsiteX2" fmla="*/ 297656 w 2962274"/>
                <a:gd name="connsiteY2" fmla="*/ 351031 h 1315436"/>
                <a:gd name="connsiteX3" fmla="*/ 581024 w 2962274"/>
                <a:gd name="connsiteY3" fmla="*/ 472474 h 1315436"/>
                <a:gd name="connsiteX4" fmla="*/ 926306 w 2962274"/>
                <a:gd name="connsiteY4" fmla="*/ 610587 h 1315436"/>
                <a:gd name="connsiteX5" fmla="*/ 1452562 w 2962274"/>
                <a:gd name="connsiteY5" fmla="*/ 815373 h 1315436"/>
                <a:gd name="connsiteX6" fmla="*/ 1988343 w 2962274"/>
                <a:gd name="connsiteY6" fmla="*/ 1010635 h 1315436"/>
                <a:gd name="connsiteX7" fmla="*/ 2471736 w 2962274"/>
                <a:gd name="connsiteY7" fmla="*/ 1170180 h 1315436"/>
                <a:gd name="connsiteX8" fmla="*/ 2883693 w 2962274"/>
                <a:gd name="connsiteY8" fmla="*/ 1296386 h 1315436"/>
                <a:gd name="connsiteX9" fmla="*/ 2962274 w 2962274"/>
                <a:gd name="connsiteY9" fmla="*/ 1315436 h 1315436"/>
                <a:gd name="connsiteX10" fmla="*/ 2955130 w 2962274"/>
                <a:gd name="connsiteY10" fmla="*/ 1058261 h 1315436"/>
                <a:gd name="connsiteX11" fmla="*/ 642937 w 2962274"/>
                <a:gd name="connsiteY11" fmla="*/ 229586 h 1315436"/>
                <a:gd name="connsiteX12" fmla="*/ 426243 w 2962274"/>
                <a:gd name="connsiteY12" fmla="*/ 143861 h 1315436"/>
                <a:gd name="connsiteX13" fmla="*/ 395287 w 2962274"/>
                <a:gd name="connsiteY13" fmla="*/ 177199 h 1315436"/>
                <a:gd name="connsiteX14" fmla="*/ 364330 w 2962274"/>
                <a:gd name="connsiteY14" fmla="*/ 167674 h 1315436"/>
                <a:gd name="connsiteX15" fmla="*/ 328612 w 2962274"/>
                <a:gd name="connsiteY15" fmla="*/ 165292 h 1315436"/>
                <a:gd name="connsiteX16" fmla="*/ 290512 w 2962274"/>
                <a:gd name="connsiteY16" fmla="*/ 129574 h 1315436"/>
                <a:gd name="connsiteX17" fmla="*/ 242887 w 2962274"/>
                <a:gd name="connsiteY17" fmla="*/ 115286 h 1315436"/>
                <a:gd name="connsiteX18" fmla="*/ 180974 w 2962274"/>
                <a:gd name="connsiteY18" fmla="*/ 100999 h 1315436"/>
                <a:gd name="connsiteX19" fmla="*/ 126205 w 2962274"/>
                <a:gd name="connsiteY19" fmla="*/ 43849 h 1315436"/>
                <a:gd name="connsiteX20" fmla="*/ 73818 w 2962274"/>
                <a:gd name="connsiteY20" fmla="*/ 48611 h 1315436"/>
                <a:gd name="connsiteX21" fmla="*/ 0 w 2962274"/>
                <a:gd name="connsiteY21" fmla="*/ 12892 h 1315436"/>
                <a:gd name="connsiteX0" fmla="*/ 17531 w 2979805"/>
                <a:gd name="connsiteY0" fmla="*/ 12892 h 1315436"/>
                <a:gd name="connsiteX1" fmla="*/ 15148 w 2979805"/>
                <a:gd name="connsiteY1" fmla="*/ 29561 h 1315436"/>
                <a:gd name="connsiteX2" fmla="*/ 24676 w 2979805"/>
                <a:gd name="connsiteY2" fmla="*/ 267687 h 1315436"/>
                <a:gd name="connsiteX3" fmla="*/ 315187 w 2979805"/>
                <a:gd name="connsiteY3" fmla="*/ 351031 h 1315436"/>
                <a:gd name="connsiteX4" fmla="*/ 598555 w 2979805"/>
                <a:gd name="connsiteY4" fmla="*/ 472474 h 1315436"/>
                <a:gd name="connsiteX5" fmla="*/ 943837 w 2979805"/>
                <a:gd name="connsiteY5" fmla="*/ 610587 h 1315436"/>
                <a:gd name="connsiteX6" fmla="*/ 1470093 w 2979805"/>
                <a:gd name="connsiteY6" fmla="*/ 815373 h 1315436"/>
                <a:gd name="connsiteX7" fmla="*/ 2005874 w 2979805"/>
                <a:gd name="connsiteY7" fmla="*/ 1010635 h 1315436"/>
                <a:gd name="connsiteX8" fmla="*/ 2489267 w 2979805"/>
                <a:gd name="connsiteY8" fmla="*/ 1170180 h 1315436"/>
                <a:gd name="connsiteX9" fmla="*/ 2901224 w 2979805"/>
                <a:gd name="connsiteY9" fmla="*/ 1296386 h 1315436"/>
                <a:gd name="connsiteX10" fmla="*/ 2979805 w 2979805"/>
                <a:gd name="connsiteY10" fmla="*/ 1315436 h 1315436"/>
                <a:gd name="connsiteX11" fmla="*/ 2972661 w 2979805"/>
                <a:gd name="connsiteY11" fmla="*/ 1058261 h 1315436"/>
                <a:gd name="connsiteX12" fmla="*/ 660468 w 2979805"/>
                <a:gd name="connsiteY12" fmla="*/ 229586 h 1315436"/>
                <a:gd name="connsiteX13" fmla="*/ 443774 w 2979805"/>
                <a:gd name="connsiteY13" fmla="*/ 143861 h 1315436"/>
                <a:gd name="connsiteX14" fmla="*/ 412818 w 2979805"/>
                <a:gd name="connsiteY14" fmla="*/ 177199 h 1315436"/>
                <a:gd name="connsiteX15" fmla="*/ 381861 w 2979805"/>
                <a:gd name="connsiteY15" fmla="*/ 167674 h 1315436"/>
                <a:gd name="connsiteX16" fmla="*/ 346143 w 2979805"/>
                <a:gd name="connsiteY16" fmla="*/ 165292 h 1315436"/>
                <a:gd name="connsiteX17" fmla="*/ 308043 w 2979805"/>
                <a:gd name="connsiteY17" fmla="*/ 129574 h 1315436"/>
                <a:gd name="connsiteX18" fmla="*/ 260418 w 2979805"/>
                <a:gd name="connsiteY18" fmla="*/ 115286 h 1315436"/>
                <a:gd name="connsiteX19" fmla="*/ 198505 w 2979805"/>
                <a:gd name="connsiteY19" fmla="*/ 100999 h 1315436"/>
                <a:gd name="connsiteX20" fmla="*/ 143736 w 2979805"/>
                <a:gd name="connsiteY20" fmla="*/ 43849 h 1315436"/>
                <a:gd name="connsiteX21" fmla="*/ 91349 w 2979805"/>
                <a:gd name="connsiteY21" fmla="*/ 48611 h 1315436"/>
                <a:gd name="connsiteX22" fmla="*/ 17531 w 2979805"/>
                <a:gd name="connsiteY22" fmla="*/ 12892 h 13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79805" h="1315436">
                  <a:moveTo>
                    <a:pt x="17531" y="12892"/>
                  </a:moveTo>
                  <a:cubicBezTo>
                    <a:pt x="4831" y="9717"/>
                    <a:pt x="13957" y="-12905"/>
                    <a:pt x="15148" y="29561"/>
                  </a:cubicBezTo>
                  <a:cubicBezTo>
                    <a:pt x="16339" y="72027"/>
                    <a:pt x="-25331" y="214109"/>
                    <a:pt x="24676" y="267687"/>
                  </a:cubicBezTo>
                  <a:cubicBezTo>
                    <a:pt x="124688" y="308962"/>
                    <a:pt x="219541" y="316900"/>
                    <a:pt x="315187" y="351031"/>
                  </a:cubicBezTo>
                  <a:cubicBezTo>
                    <a:pt x="410833" y="385162"/>
                    <a:pt x="493780" y="429215"/>
                    <a:pt x="598555" y="472474"/>
                  </a:cubicBezTo>
                  <a:cubicBezTo>
                    <a:pt x="703330" y="515733"/>
                    <a:pt x="798581" y="553437"/>
                    <a:pt x="943837" y="610587"/>
                  </a:cubicBezTo>
                  <a:lnTo>
                    <a:pt x="1470093" y="815373"/>
                  </a:lnTo>
                  <a:cubicBezTo>
                    <a:pt x="1647099" y="882048"/>
                    <a:pt x="1836012" y="951501"/>
                    <a:pt x="2005874" y="1010635"/>
                  </a:cubicBezTo>
                  <a:cubicBezTo>
                    <a:pt x="2175736" y="1069770"/>
                    <a:pt x="2340042" y="1122555"/>
                    <a:pt x="2489267" y="1170180"/>
                  </a:cubicBezTo>
                  <a:cubicBezTo>
                    <a:pt x="2638492" y="1217805"/>
                    <a:pt x="2763905" y="1254317"/>
                    <a:pt x="2901224" y="1296386"/>
                  </a:cubicBezTo>
                  <a:lnTo>
                    <a:pt x="2979805" y="1315436"/>
                  </a:lnTo>
                  <a:lnTo>
                    <a:pt x="2972661" y="1058261"/>
                  </a:lnTo>
                  <a:lnTo>
                    <a:pt x="660468" y="229586"/>
                  </a:lnTo>
                  <a:lnTo>
                    <a:pt x="443774" y="143861"/>
                  </a:lnTo>
                  <a:cubicBezTo>
                    <a:pt x="402499" y="135130"/>
                    <a:pt x="423137" y="173230"/>
                    <a:pt x="412818" y="177199"/>
                  </a:cubicBezTo>
                  <a:cubicBezTo>
                    <a:pt x="402499" y="181168"/>
                    <a:pt x="392973" y="169658"/>
                    <a:pt x="381861" y="167674"/>
                  </a:cubicBezTo>
                  <a:cubicBezTo>
                    <a:pt x="370749" y="165690"/>
                    <a:pt x="358446" y="171642"/>
                    <a:pt x="346143" y="165292"/>
                  </a:cubicBezTo>
                  <a:cubicBezTo>
                    <a:pt x="333840" y="158942"/>
                    <a:pt x="322330" y="137908"/>
                    <a:pt x="308043" y="129574"/>
                  </a:cubicBezTo>
                  <a:cubicBezTo>
                    <a:pt x="293756" y="121240"/>
                    <a:pt x="278674" y="120048"/>
                    <a:pt x="260418" y="115286"/>
                  </a:cubicBezTo>
                  <a:cubicBezTo>
                    <a:pt x="242162" y="110524"/>
                    <a:pt x="217952" y="112905"/>
                    <a:pt x="198505" y="100999"/>
                  </a:cubicBezTo>
                  <a:cubicBezTo>
                    <a:pt x="179058" y="89093"/>
                    <a:pt x="161595" y="52580"/>
                    <a:pt x="143736" y="43849"/>
                  </a:cubicBezTo>
                  <a:cubicBezTo>
                    <a:pt x="125877" y="35118"/>
                    <a:pt x="112383" y="53771"/>
                    <a:pt x="91349" y="48611"/>
                  </a:cubicBezTo>
                  <a:cubicBezTo>
                    <a:pt x="70315" y="43451"/>
                    <a:pt x="30231" y="-28780"/>
                    <a:pt x="17531" y="12892"/>
                  </a:cubicBezTo>
                  <a:close/>
                </a:path>
              </a:pathLst>
            </a:custGeom>
            <a:solidFill>
              <a:srgbClr val="7A93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DDBF10D-8BF1-4D5E-B699-3193D2879380}"/>
                </a:ext>
              </a:extLst>
            </p:cNvPr>
            <p:cNvSpPr/>
            <p:nvPr/>
          </p:nvSpPr>
          <p:spPr>
            <a:xfrm flipH="1">
              <a:off x="460427" y="3457575"/>
              <a:ext cx="2544865" cy="1001878"/>
            </a:xfrm>
            <a:custGeom>
              <a:avLst/>
              <a:gdLst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1154906 w 2536031"/>
                <a:gd name="connsiteY2" fmla="*/ 523875 h 983456"/>
                <a:gd name="connsiteX3" fmla="*/ 1200150 w 2536031"/>
                <a:gd name="connsiteY3" fmla="*/ 552450 h 983456"/>
                <a:gd name="connsiteX4" fmla="*/ 1990725 w 2536031"/>
                <a:gd name="connsiteY4" fmla="*/ 802481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931068 w 2536031"/>
                <a:gd name="connsiteY2" fmla="*/ 438150 h 983456"/>
                <a:gd name="connsiteX3" fmla="*/ 1200150 w 2536031"/>
                <a:gd name="connsiteY3" fmla="*/ 552450 h 983456"/>
                <a:gd name="connsiteX4" fmla="*/ 1990725 w 2536031"/>
                <a:gd name="connsiteY4" fmla="*/ 802481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931068 w 2536031"/>
                <a:gd name="connsiteY2" fmla="*/ 438150 h 983456"/>
                <a:gd name="connsiteX3" fmla="*/ 1397794 w 2536031"/>
                <a:gd name="connsiteY3" fmla="*/ 616744 h 983456"/>
                <a:gd name="connsiteX4" fmla="*/ 1990725 w 2536031"/>
                <a:gd name="connsiteY4" fmla="*/ 802481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456"/>
                <a:gd name="connsiteX1" fmla="*/ 450056 w 2536031"/>
                <a:gd name="connsiteY1" fmla="*/ 285750 h 983456"/>
                <a:gd name="connsiteX2" fmla="*/ 931068 w 2536031"/>
                <a:gd name="connsiteY2" fmla="*/ 438150 h 983456"/>
                <a:gd name="connsiteX3" fmla="*/ 1397794 w 2536031"/>
                <a:gd name="connsiteY3" fmla="*/ 616744 h 983456"/>
                <a:gd name="connsiteX4" fmla="*/ 2055018 w 2536031"/>
                <a:gd name="connsiteY4" fmla="*/ 826293 h 983456"/>
                <a:gd name="connsiteX5" fmla="*/ 2536031 w 2536031"/>
                <a:gd name="connsiteY5" fmla="*/ 983456 h 983456"/>
                <a:gd name="connsiteX6" fmla="*/ 2536031 w 2536031"/>
                <a:gd name="connsiteY6" fmla="*/ 776288 h 983456"/>
                <a:gd name="connsiteX7" fmla="*/ 535781 w 2536031"/>
                <a:gd name="connsiteY7" fmla="*/ 111919 h 983456"/>
                <a:gd name="connsiteX8" fmla="*/ 302419 w 2536031"/>
                <a:gd name="connsiteY8" fmla="*/ 35719 h 983456"/>
                <a:gd name="connsiteX9" fmla="*/ 119063 w 2536031"/>
                <a:gd name="connsiteY9" fmla="*/ 30956 h 983456"/>
                <a:gd name="connsiteX10" fmla="*/ 0 w 2536031"/>
                <a:gd name="connsiteY10" fmla="*/ 0 h 983456"/>
                <a:gd name="connsiteX0" fmla="*/ 0 w 2536031"/>
                <a:gd name="connsiteY0" fmla="*/ 0 h 983926"/>
                <a:gd name="connsiteX1" fmla="*/ 450056 w 2536031"/>
                <a:gd name="connsiteY1" fmla="*/ 285750 h 983926"/>
                <a:gd name="connsiteX2" fmla="*/ 931068 w 2536031"/>
                <a:gd name="connsiteY2" fmla="*/ 438150 h 983926"/>
                <a:gd name="connsiteX3" fmla="*/ 1397794 w 2536031"/>
                <a:gd name="connsiteY3" fmla="*/ 616744 h 983926"/>
                <a:gd name="connsiteX4" fmla="*/ 2055018 w 2536031"/>
                <a:gd name="connsiteY4" fmla="*/ 826293 h 983926"/>
                <a:gd name="connsiteX5" fmla="*/ 2536031 w 2536031"/>
                <a:gd name="connsiteY5" fmla="*/ 983456 h 983926"/>
                <a:gd name="connsiteX6" fmla="*/ 2536031 w 2536031"/>
                <a:gd name="connsiteY6" fmla="*/ 776288 h 983926"/>
                <a:gd name="connsiteX7" fmla="*/ 535781 w 2536031"/>
                <a:gd name="connsiteY7" fmla="*/ 111919 h 983926"/>
                <a:gd name="connsiteX8" fmla="*/ 302419 w 2536031"/>
                <a:gd name="connsiteY8" fmla="*/ 35719 h 983926"/>
                <a:gd name="connsiteX9" fmla="*/ 119063 w 2536031"/>
                <a:gd name="connsiteY9" fmla="*/ 30956 h 983926"/>
                <a:gd name="connsiteX10" fmla="*/ 0 w 2536031"/>
                <a:gd name="connsiteY10" fmla="*/ 0 h 983926"/>
                <a:gd name="connsiteX0" fmla="*/ 0 w 2536031"/>
                <a:gd name="connsiteY0" fmla="*/ 0 h 983926"/>
                <a:gd name="connsiteX1" fmla="*/ 450056 w 2536031"/>
                <a:gd name="connsiteY1" fmla="*/ 285750 h 983926"/>
                <a:gd name="connsiteX2" fmla="*/ 931068 w 2536031"/>
                <a:gd name="connsiteY2" fmla="*/ 438150 h 983926"/>
                <a:gd name="connsiteX3" fmla="*/ 1397794 w 2536031"/>
                <a:gd name="connsiteY3" fmla="*/ 616744 h 983926"/>
                <a:gd name="connsiteX4" fmla="*/ 2055018 w 2536031"/>
                <a:gd name="connsiteY4" fmla="*/ 826293 h 983926"/>
                <a:gd name="connsiteX5" fmla="*/ 2536031 w 2536031"/>
                <a:gd name="connsiteY5" fmla="*/ 983456 h 983926"/>
                <a:gd name="connsiteX6" fmla="*/ 2536031 w 2536031"/>
                <a:gd name="connsiteY6" fmla="*/ 776288 h 983926"/>
                <a:gd name="connsiteX7" fmla="*/ 535781 w 2536031"/>
                <a:gd name="connsiteY7" fmla="*/ 111919 h 983926"/>
                <a:gd name="connsiteX8" fmla="*/ 302419 w 2536031"/>
                <a:gd name="connsiteY8" fmla="*/ 35719 h 983926"/>
                <a:gd name="connsiteX9" fmla="*/ 119063 w 2536031"/>
                <a:gd name="connsiteY9" fmla="*/ 30956 h 983926"/>
                <a:gd name="connsiteX10" fmla="*/ 0 w 2536031"/>
                <a:gd name="connsiteY10" fmla="*/ 0 h 983926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0 w 2538151"/>
                <a:gd name="connsiteY0" fmla="*/ 0 h 1001878"/>
                <a:gd name="connsiteX1" fmla="*/ 450056 w 2538151"/>
                <a:gd name="connsiteY1" fmla="*/ 285750 h 1001878"/>
                <a:gd name="connsiteX2" fmla="*/ 931068 w 2538151"/>
                <a:gd name="connsiteY2" fmla="*/ 438150 h 1001878"/>
                <a:gd name="connsiteX3" fmla="*/ 1397794 w 2538151"/>
                <a:gd name="connsiteY3" fmla="*/ 616744 h 1001878"/>
                <a:gd name="connsiteX4" fmla="*/ 2055018 w 2538151"/>
                <a:gd name="connsiteY4" fmla="*/ 826293 h 1001878"/>
                <a:gd name="connsiteX5" fmla="*/ 2486025 w 2538151"/>
                <a:gd name="connsiteY5" fmla="*/ 973931 h 1001878"/>
                <a:gd name="connsiteX6" fmla="*/ 2536031 w 2538151"/>
                <a:gd name="connsiteY6" fmla="*/ 983456 h 1001878"/>
                <a:gd name="connsiteX7" fmla="*/ 2536031 w 2538151"/>
                <a:gd name="connsiteY7" fmla="*/ 776288 h 1001878"/>
                <a:gd name="connsiteX8" fmla="*/ 535781 w 2538151"/>
                <a:gd name="connsiteY8" fmla="*/ 111919 h 1001878"/>
                <a:gd name="connsiteX9" fmla="*/ 302419 w 2538151"/>
                <a:gd name="connsiteY9" fmla="*/ 35719 h 1001878"/>
                <a:gd name="connsiteX10" fmla="*/ 119063 w 2538151"/>
                <a:gd name="connsiteY10" fmla="*/ 30956 h 1001878"/>
                <a:gd name="connsiteX11" fmla="*/ 0 w 2538151"/>
                <a:gd name="connsiteY11" fmla="*/ 0 h 1001878"/>
                <a:gd name="connsiteX0" fmla="*/ 5013 w 2543164"/>
                <a:gd name="connsiteY0" fmla="*/ 0 h 1001878"/>
                <a:gd name="connsiteX1" fmla="*/ 66926 w 2543164"/>
                <a:gd name="connsiteY1" fmla="*/ 45244 h 1001878"/>
                <a:gd name="connsiteX2" fmla="*/ 455069 w 2543164"/>
                <a:gd name="connsiteY2" fmla="*/ 285750 h 1001878"/>
                <a:gd name="connsiteX3" fmla="*/ 936081 w 2543164"/>
                <a:gd name="connsiteY3" fmla="*/ 438150 h 1001878"/>
                <a:gd name="connsiteX4" fmla="*/ 1402807 w 2543164"/>
                <a:gd name="connsiteY4" fmla="*/ 616744 h 1001878"/>
                <a:gd name="connsiteX5" fmla="*/ 2060031 w 2543164"/>
                <a:gd name="connsiteY5" fmla="*/ 826293 h 1001878"/>
                <a:gd name="connsiteX6" fmla="*/ 2491038 w 2543164"/>
                <a:gd name="connsiteY6" fmla="*/ 973931 h 1001878"/>
                <a:gd name="connsiteX7" fmla="*/ 2541044 w 2543164"/>
                <a:gd name="connsiteY7" fmla="*/ 983456 h 1001878"/>
                <a:gd name="connsiteX8" fmla="*/ 2541044 w 2543164"/>
                <a:gd name="connsiteY8" fmla="*/ 776288 h 1001878"/>
                <a:gd name="connsiteX9" fmla="*/ 540794 w 2543164"/>
                <a:gd name="connsiteY9" fmla="*/ 111919 h 1001878"/>
                <a:gd name="connsiteX10" fmla="*/ 307432 w 2543164"/>
                <a:gd name="connsiteY10" fmla="*/ 35719 h 1001878"/>
                <a:gd name="connsiteX11" fmla="*/ 124076 w 2543164"/>
                <a:gd name="connsiteY11" fmla="*/ 30956 h 1001878"/>
                <a:gd name="connsiteX12" fmla="*/ 5013 w 2543164"/>
                <a:gd name="connsiteY12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56770 w 2544865"/>
                <a:gd name="connsiteY2" fmla="*/ 285750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542495 w 2544865"/>
                <a:gd name="connsiteY9" fmla="*/ 111919 h 1001878"/>
                <a:gd name="connsiteX10" fmla="*/ 309133 w 2544865"/>
                <a:gd name="connsiteY10" fmla="*/ 35719 h 1001878"/>
                <a:gd name="connsiteX11" fmla="*/ 125777 w 2544865"/>
                <a:gd name="connsiteY11" fmla="*/ 30956 h 1001878"/>
                <a:gd name="connsiteX12" fmla="*/ 6714 w 2544865"/>
                <a:gd name="connsiteY12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56770 w 2544865"/>
                <a:gd name="connsiteY2" fmla="*/ 285750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1449753 w 2544865"/>
                <a:gd name="connsiteY9" fmla="*/ 416719 h 1001878"/>
                <a:gd name="connsiteX10" fmla="*/ 542495 w 2544865"/>
                <a:gd name="connsiteY10" fmla="*/ 111919 h 1001878"/>
                <a:gd name="connsiteX11" fmla="*/ 309133 w 2544865"/>
                <a:gd name="connsiteY11" fmla="*/ 35719 h 1001878"/>
                <a:gd name="connsiteX12" fmla="*/ 125777 w 2544865"/>
                <a:gd name="connsiteY12" fmla="*/ 30956 h 1001878"/>
                <a:gd name="connsiteX13" fmla="*/ 6714 w 2544865"/>
                <a:gd name="connsiteY13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56770 w 2544865"/>
                <a:gd name="connsiteY2" fmla="*/ 285750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1480709 w 2544865"/>
                <a:gd name="connsiteY9" fmla="*/ 395288 h 1001878"/>
                <a:gd name="connsiteX10" fmla="*/ 542495 w 2544865"/>
                <a:gd name="connsiteY10" fmla="*/ 111919 h 1001878"/>
                <a:gd name="connsiteX11" fmla="*/ 309133 w 2544865"/>
                <a:gd name="connsiteY11" fmla="*/ 35719 h 1001878"/>
                <a:gd name="connsiteX12" fmla="*/ 125777 w 2544865"/>
                <a:gd name="connsiteY12" fmla="*/ 30956 h 1001878"/>
                <a:gd name="connsiteX13" fmla="*/ 6714 w 2544865"/>
                <a:gd name="connsiteY13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1058 w 2544865"/>
                <a:gd name="connsiteY2" fmla="*/ 276225 h 1001878"/>
                <a:gd name="connsiteX3" fmla="*/ 937782 w 2544865"/>
                <a:gd name="connsiteY3" fmla="*/ 438150 h 1001878"/>
                <a:gd name="connsiteX4" fmla="*/ 1404508 w 2544865"/>
                <a:gd name="connsiteY4" fmla="*/ 616744 h 1001878"/>
                <a:gd name="connsiteX5" fmla="*/ 2061732 w 2544865"/>
                <a:gd name="connsiteY5" fmla="*/ 826293 h 1001878"/>
                <a:gd name="connsiteX6" fmla="*/ 2492739 w 2544865"/>
                <a:gd name="connsiteY6" fmla="*/ 973931 h 1001878"/>
                <a:gd name="connsiteX7" fmla="*/ 2542745 w 2544865"/>
                <a:gd name="connsiteY7" fmla="*/ 983456 h 1001878"/>
                <a:gd name="connsiteX8" fmla="*/ 2542745 w 2544865"/>
                <a:gd name="connsiteY8" fmla="*/ 776288 h 1001878"/>
                <a:gd name="connsiteX9" fmla="*/ 1480709 w 2544865"/>
                <a:gd name="connsiteY9" fmla="*/ 395288 h 1001878"/>
                <a:gd name="connsiteX10" fmla="*/ 542495 w 2544865"/>
                <a:gd name="connsiteY10" fmla="*/ 111919 h 1001878"/>
                <a:gd name="connsiteX11" fmla="*/ 309133 w 2544865"/>
                <a:gd name="connsiteY11" fmla="*/ 35719 h 1001878"/>
                <a:gd name="connsiteX12" fmla="*/ 125777 w 2544865"/>
                <a:gd name="connsiteY12" fmla="*/ 30956 h 1001878"/>
                <a:gd name="connsiteX13" fmla="*/ 6714 w 2544865"/>
                <a:gd name="connsiteY13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1058 w 2544865"/>
                <a:gd name="connsiteY2" fmla="*/ 276225 h 1001878"/>
                <a:gd name="connsiteX3" fmla="*/ 671084 w 2544865"/>
                <a:gd name="connsiteY3" fmla="*/ 352425 h 1001878"/>
                <a:gd name="connsiteX4" fmla="*/ 937782 w 2544865"/>
                <a:gd name="connsiteY4" fmla="*/ 438150 h 1001878"/>
                <a:gd name="connsiteX5" fmla="*/ 1404508 w 2544865"/>
                <a:gd name="connsiteY5" fmla="*/ 616744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1058 w 2544865"/>
                <a:gd name="connsiteY2" fmla="*/ 276225 h 1001878"/>
                <a:gd name="connsiteX3" fmla="*/ 682990 w 2544865"/>
                <a:gd name="connsiteY3" fmla="*/ 345281 h 1001878"/>
                <a:gd name="connsiteX4" fmla="*/ 937782 w 2544865"/>
                <a:gd name="connsiteY4" fmla="*/ 438150 h 1001878"/>
                <a:gd name="connsiteX5" fmla="*/ 1404508 w 2544865"/>
                <a:gd name="connsiteY5" fmla="*/ 616744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8202 w 2544865"/>
                <a:gd name="connsiteY2" fmla="*/ 261937 h 1001878"/>
                <a:gd name="connsiteX3" fmla="*/ 682990 w 2544865"/>
                <a:gd name="connsiteY3" fmla="*/ 345281 h 1001878"/>
                <a:gd name="connsiteX4" fmla="*/ 937782 w 2544865"/>
                <a:gd name="connsiteY4" fmla="*/ 438150 h 1001878"/>
                <a:gd name="connsiteX5" fmla="*/ 1404508 w 2544865"/>
                <a:gd name="connsiteY5" fmla="*/ 616744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8202 w 2544865"/>
                <a:gd name="connsiteY2" fmla="*/ 261937 h 1001878"/>
                <a:gd name="connsiteX3" fmla="*/ 682990 w 2544865"/>
                <a:gd name="connsiteY3" fmla="*/ 345281 h 1001878"/>
                <a:gd name="connsiteX4" fmla="*/ 937782 w 2544865"/>
                <a:gd name="connsiteY4" fmla="*/ 438150 h 1001878"/>
                <a:gd name="connsiteX5" fmla="*/ 1411651 w 2544865"/>
                <a:gd name="connsiteY5" fmla="*/ 600075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  <a:gd name="connsiteX0" fmla="*/ 6714 w 2544865"/>
                <a:gd name="connsiteY0" fmla="*/ 0 h 1001878"/>
                <a:gd name="connsiteX1" fmla="*/ 61484 w 2544865"/>
                <a:gd name="connsiteY1" fmla="*/ 45244 h 1001878"/>
                <a:gd name="connsiteX2" fmla="*/ 478202 w 2544865"/>
                <a:gd name="connsiteY2" fmla="*/ 261937 h 1001878"/>
                <a:gd name="connsiteX3" fmla="*/ 682990 w 2544865"/>
                <a:gd name="connsiteY3" fmla="*/ 345281 h 1001878"/>
                <a:gd name="connsiteX4" fmla="*/ 933019 w 2544865"/>
                <a:gd name="connsiteY4" fmla="*/ 433388 h 1001878"/>
                <a:gd name="connsiteX5" fmla="*/ 1411651 w 2544865"/>
                <a:gd name="connsiteY5" fmla="*/ 600075 h 1001878"/>
                <a:gd name="connsiteX6" fmla="*/ 2061732 w 2544865"/>
                <a:gd name="connsiteY6" fmla="*/ 826293 h 1001878"/>
                <a:gd name="connsiteX7" fmla="*/ 2492739 w 2544865"/>
                <a:gd name="connsiteY7" fmla="*/ 973931 h 1001878"/>
                <a:gd name="connsiteX8" fmla="*/ 2542745 w 2544865"/>
                <a:gd name="connsiteY8" fmla="*/ 983456 h 1001878"/>
                <a:gd name="connsiteX9" fmla="*/ 2542745 w 2544865"/>
                <a:gd name="connsiteY9" fmla="*/ 776288 h 1001878"/>
                <a:gd name="connsiteX10" fmla="*/ 1480709 w 2544865"/>
                <a:gd name="connsiteY10" fmla="*/ 395288 h 1001878"/>
                <a:gd name="connsiteX11" fmla="*/ 542495 w 2544865"/>
                <a:gd name="connsiteY11" fmla="*/ 111919 h 1001878"/>
                <a:gd name="connsiteX12" fmla="*/ 309133 w 2544865"/>
                <a:gd name="connsiteY12" fmla="*/ 35719 h 1001878"/>
                <a:gd name="connsiteX13" fmla="*/ 125777 w 2544865"/>
                <a:gd name="connsiteY13" fmla="*/ 30956 h 1001878"/>
                <a:gd name="connsiteX14" fmla="*/ 6714 w 2544865"/>
                <a:gd name="connsiteY14" fmla="*/ 0 h 100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4865" h="1001878">
                  <a:moveTo>
                    <a:pt x="6714" y="0"/>
                  </a:moveTo>
                  <a:cubicBezTo>
                    <a:pt x="-2811" y="2381"/>
                    <a:pt x="-13525" y="-2381"/>
                    <a:pt x="61484" y="45244"/>
                  </a:cubicBezTo>
                  <a:cubicBezTo>
                    <a:pt x="136493" y="92869"/>
                    <a:pt x="374618" y="211931"/>
                    <a:pt x="478202" y="261937"/>
                  </a:cubicBezTo>
                  <a:cubicBezTo>
                    <a:pt x="581786" y="311943"/>
                    <a:pt x="605203" y="318294"/>
                    <a:pt x="682990" y="345281"/>
                  </a:cubicBezTo>
                  <a:lnTo>
                    <a:pt x="933019" y="433388"/>
                  </a:lnTo>
                  <a:lnTo>
                    <a:pt x="1411651" y="600075"/>
                  </a:lnTo>
                  <a:lnTo>
                    <a:pt x="2061732" y="826293"/>
                  </a:lnTo>
                  <a:lnTo>
                    <a:pt x="2492739" y="973931"/>
                  </a:lnTo>
                  <a:cubicBezTo>
                    <a:pt x="2572908" y="1000125"/>
                    <a:pt x="2534411" y="1016397"/>
                    <a:pt x="2542745" y="983456"/>
                  </a:cubicBezTo>
                  <a:lnTo>
                    <a:pt x="2542745" y="776288"/>
                  </a:lnTo>
                  <a:lnTo>
                    <a:pt x="1480709" y="395288"/>
                  </a:lnTo>
                  <a:lnTo>
                    <a:pt x="542495" y="111919"/>
                  </a:lnTo>
                  <a:lnTo>
                    <a:pt x="309133" y="35719"/>
                  </a:lnTo>
                  <a:lnTo>
                    <a:pt x="125777" y="30956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rgbClr val="B5DFC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08234EA-C035-4952-8CCA-EA157738A32A}"/>
                </a:ext>
              </a:extLst>
            </p:cNvPr>
            <p:cNvSpPr/>
            <p:nvPr/>
          </p:nvSpPr>
          <p:spPr>
            <a:xfrm flipH="1">
              <a:off x="460165" y="3429000"/>
              <a:ext cx="2238374" cy="807244"/>
            </a:xfrm>
            <a:custGeom>
              <a:avLst/>
              <a:gdLst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71512 w 2233612"/>
                <a:gd name="connsiteY17" fmla="*/ 283369 h 788194"/>
                <a:gd name="connsiteX18" fmla="*/ 650081 w 2233612"/>
                <a:gd name="connsiteY18" fmla="*/ 276225 h 788194"/>
                <a:gd name="connsiteX19" fmla="*/ 276225 w 2233612"/>
                <a:gd name="connsiteY19" fmla="*/ 147638 h 788194"/>
                <a:gd name="connsiteX20" fmla="*/ 133350 w 2233612"/>
                <a:gd name="connsiteY20" fmla="*/ 95250 h 788194"/>
                <a:gd name="connsiteX21" fmla="*/ 0 w 2233612"/>
                <a:gd name="connsiteY21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71512 w 2233612"/>
                <a:gd name="connsiteY17" fmla="*/ 283369 h 788194"/>
                <a:gd name="connsiteX18" fmla="*/ 650081 w 2233612"/>
                <a:gd name="connsiteY18" fmla="*/ 276225 h 788194"/>
                <a:gd name="connsiteX19" fmla="*/ 278607 w 2233612"/>
                <a:gd name="connsiteY19" fmla="*/ 157163 h 788194"/>
                <a:gd name="connsiteX20" fmla="*/ 133350 w 2233612"/>
                <a:gd name="connsiteY20" fmla="*/ 95250 h 788194"/>
                <a:gd name="connsiteX21" fmla="*/ 0 w 2233612"/>
                <a:gd name="connsiteY21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71512 w 2233612"/>
                <a:gd name="connsiteY17" fmla="*/ 283369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150143 w 2233612"/>
                <a:gd name="connsiteY16" fmla="*/ 464344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185862 w 2233612"/>
                <a:gd name="connsiteY15" fmla="*/ 481013 h 788194"/>
                <a:gd name="connsiteX16" fmla="*/ 1057274 w 2233612"/>
                <a:gd name="connsiteY16" fmla="*/ 440532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281112 w 2233612"/>
                <a:gd name="connsiteY15" fmla="*/ 521494 h 788194"/>
                <a:gd name="connsiteX16" fmla="*/ 1057274 w 2233612"/>
                <a:gd name="connsiteY16" fmla="*/ 440532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28787 w 2233612"/>
                <a:gd name="connsiteY14" fmla="*/ 661988 h 788194"/>
                <a:gd name="connsiteX15" fmla="*/ 1281112 w 2233612"/>
                <a:gd name="connsiteY15" fmla="*/ 521494 h 788194"/>
                <a:gd name="connsiteX16" fmla="*/ 1047749 w 2233612"/>
                <a:gd name="connsiteY16" fmla="*/ 450057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19262 w 2233612"/>
                <a:gd name="connsiteY14" fmla="*/ 673894 h 788194"/>
                <a:gd name="connsiteX15" fmla="*/ 1281112 w 2233612"/>
                <a:gd name="connsiteY15" fmla="*/ 521494 h 788194"/>
                <a:gd name="connsiteX16" fmla="*/ 1047749 w 2233612"/>
                <a:gd name="connsiteY16" fmla="*/ 450057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788194"/>
                <a:gd name="connsiteX1" fmla="*/ 59531 w 2233612"/>
                <a:gd name="connsiteY1" fmla="*/ 30956 h 788194"/>
                <a:gd name="connsiteX2" fmla="*/ 142875 w 2233612"/>
                <a:gd name="connsiteY2" fmla="*/ 71438 h 788194"/>
                <a:gd name="connsiteX3" fmla="*/ 221456 w 2233612"/>
                <a:gd name="connsiteY3" fmla="*/ 59531 h 788194"/>
                <a:gd name="connsiteX4" fmla="*/ 271462 w 2233612"/>
                <a:gd name="connsiteY4" fmla="*/ 14288 h 788194"/>
                <a:gd name="connsiteX5" fmla="*/ 311943 w 2233612"/>
                <a:gd name="connsiteY5" fmla="*/ 0 h 788194"/>
                <a:gd name="connsiteX6" fmla="*/ 426243 w 2233612"/>
                <a:gd name="connsiteY6" fmla="*/ 33338 h 788194"/>
                <a:gd name="connsiteX7" fmla="*/ 885825 w 2233612"/>
                <a:gd name="connsiteY7" fmla="*/ 150019 h 788194"/>
                <a:gd name="connsiteX8" fmla="*/ 1343025 w 2233612"/>
                <a:gd name="connsiteY8" fmla="*/ 342900 h 788194"/>
                <a:gd name="connsiteX9" fmla="*/ 1931193 w 2233612"/>
                <a:gd name="connsiteY9" fmla="*/ 519113 h 788194"/>
                <a:gd name="connsiteX10" fmla="*/ 1952625 w 2233612"/>
                <a:gd name="connsiteY10" fmla="*/ 528638 h 788194"/>
                <a:gd name="connsiteX11" fmla="*/ 2233612 w 2233612"/>
                <a:gd name="connsiteY11" fmla="*/ 607219 h 788194"/>
                <a:gd name="connsiteX12" fmla="*/ 2224087 w 2233612"/>
                <a:gd name="connsiteY12" fmla="*/ 754856 h 788194"/>
                <a:gd name="connsiteX13" fmla="*/ 2224087 w 2233612"/>
                <a:gd name="connsiteY13" fmla="*/ 788194 h 788194"/>
                <a:gd name="connsiteX14" fmla="*/ 1719262 w 2233612"/>
                <a:gd name="connsiteY14" fmla="*/ 673894 h 788194"/>
                <a:gd name="connsiteX15" fmla="*/ 1338262 w 2233612"/>
                <a:gd name="connsiteY15" fmla="*/ 552450 h 788194"/>
                <a:gd name="connsiteX16" fmla="*/ 1047749 w 2233612"/>
                <a:gd name="connsiteY16" fmla="*/ 450057 h 788194"/>
                <a:gd name="connsiteX17" fmla="*/ 661987 w 2233612"/>
                <a:gd name="connsiteY17" fmla="*/ 304800 h 788194"/>
                <a:gd name="connsiteX18" fmla="*/ 278607 w 2233612"/>
                <a:gd name="connsiteY18" fmla="*/ 157163 h 788194"/>
                <a:gd name="connsiteX19" fmla="*/ 133350 w 2233612"/>
                <a:gd name="connsiteY19" fmla="*/ 95250 h 788194"/>
                <a:gd name="connsiteX20" fmla="*/ 0 w 2233612"/>
                <a:gd name="connsiteY20" fmla="*/ 19050 h 788194"/>
                <a:gd name="connsiteX0" fmla="*/ 0 w 2233612"/>
                <a:gd name="connsiteY0" fmla="*/ 19050 h 807244"/>
                <a:gd name="connsiteX1" fmla="*/ 59531 w 2233612"/>
                <a:gd name="connsiteY1" fmla="*/ 30956 h 807244"/>
                <a:gd name="connsiteX2" fmla="*/ 142875 w 2233612"/>
                <a:gd name="connsiteY2" fmla="*/ 71438 h 807244"/>
                <a:gd name="connsiteX3" fmla="*/ 221456 w 2233612"/>
                <a:gd name="connsiteY3" fmla="*/ 59531 h 807244"/>
                <a:gd name="connsiteX4" fmla="*/ 271462 w 2233612"/>
                <a:gd name="connsiteY4" fmla="*/ 14288 h 807244"/>
                <a:gd name="connsiteX5" fmla="*/ 311943 w 2233612"/>
                <a:gd name="connsiteY5" fmla="*/ 0 h 807244"/>
                <a:gd name="connsiteX6" fmla="*/ 426243 w 2233612"/>
                <a:gd name="connsiteY6" fmla="*/ 33338 h 807244"/>
                <a:gd name="connsiteX7" fmla="*/ 885825 w 2233612"/>
                <a:gd name="connsiteY7" fmla="*/ 150019 h 807244"/>
                <a:gd name="connsiteX8" fmla="*/ 1343025 w 2233612"/>
                <a:gd name="connsiteY8" fmla="*/ 342900 h 807244"/>
                <a:gd name="connsiteX9" fmla="*/ 1931193 w 2233612"/>
                <a:gd name="connsiteY9" fmla="*/ 519113 h 807244"/>
                <a:gd name="connsiteX10" fmla="*/ 1952625 w 2233612"/>
                <a:gd name="connsiteY10" fmla="*/ 528638 h 807244"/>
                <a:gd name="connsiteX11" fmla="*/ 2233612 w 2233612"/>
                <a:gd name="connsiteY11" fmla="*/ 607219 h 807244"/>
                <a:gd name="connsiteX12" fmla="*/ 2224087 w 2233612"/>
                <a:gd name="connsiteY12" fmla="*/ 754856 h 807244"/>
                <a:gd name="connsiteX13" fmla="*/ 2224087 w 2233612"/>
                <a:gd name="connsiteY13" fmla="*/ 807244 h 807244"/>
                <a:gd name="connsiteX14" fmla="*/ 1719262 w 2233612"/>
                <a:gd name="connsiteY14" fmla="*/ 673894 h 807244"/>
                <a:gd name="connsiteX15" fmla="*/ 1338262 w 2233612"/>
                <a:gd name="connsiteY15" fmla="*/ 552450 h 807244"/>
                <a:gd name="connsiteX16" fmla="*/ 1047749 w 2233612"/>
                <a:gd name="connsiteY16" fmla="*/ 450057 h 807244"/>
                <a:gd name="connsiteX17" fmla="*/ 661987 w 2233612"/>
                <a:gd name="connsiteY17" fmla="*/ 304800 h 807244"/>
                <a:gd name="connsiteX18" fmla="*/ 278607 w 2233612"/>
                <a:gd name="connsiteY18" fmla="*/ 157163 h 807244"/>
                <a:gd name="connsiteX19" fmla="*/ 133350 w 2233612"/>
                <a:gd name="connsiteY19" fmla="*/ 95250 h 807244"/>
                <a:gd name="connsiteX20" fmla="*/ 0 w 2233612"/>
                <a:gd name="connsiteY20" fmla="*/ 19050 h 807244"/>
                <a:gd name="connsiteX0" fmla="*/ 0 w 2238374"/>
                <a:gd name="connsiteY0" fmla="*/ 19050 h 807244"/>
                <a:gd name="connsiteX1" fmla="*/ 59531 w 2238374"/>
                <a:gd name="connsiteY1" fmla="*/ 30956 h 807244"/>
                <a:gd name="connsiteX2" fmla="*/ 142875 w 2238374"/>
                <a:gd name="connsiteY2" fmla="*/ 71438 h 807244"/>
                <a:gd name="connsiteX3" fmla="*/ 221456 w 2238374"/>
                <a:gd name="connsiteY3" fmla="*/ 59531 h 807244"/>
                <a:gd name="connsiteX4" fmla="*/ 271462 w 2238374"/>
                <a:gd name="connsiteY4" fmla="*/ 14288 h 807244"/>
                <a:gd name="connsiteX5" fmla="*/ 311943 w 2238374"/>
                <a:gd name="connsiteY5" fmla="*/ 0 h 807244"/>
                <a:gd name="connsiteX6" fmla="*/ 426243 w 2238374"/>
                <a:gd name="connsiteY6" fmla="*/ 33338 h 807244"/>
                <a:gd name="connsiteX7" fmla="*/ 885825 w 2238374"/>
                <a:gd name="connsiteY7" fmla="*/ 150019 h 807244"/>
                <a:gd name="connsiteX8" fmla="*/ 1343025 w 2238374"/>
                <a:gd name="connsiteY8" fmla="*/ 342900 h 807244"/>
                <a:gd name="connsiteX9" fmla="*/ 1931193 w 2238374"/>
                <a:gd name="connsiteY9" fmla="*/ 519113 h 807244"/>
                <a:gd name="connsiteX10" fmla="*/ 1952625 w 2238374"/>
                <a:gd name="connsiteY10" fmla="*/ 528638 h 807244"/>
                <a:gd name="connsiteX11" fmla="*/ 2233612 w 2238374"/>
                <a:gd name="connsiteY11" fmla="*/ 607219 h 807244"/>
                <a:gd name="connsiteX12" fmla="*/ 2238374 w 2238374"/>
                <a:gd name="connsiteY12" fmla="*/ 771524 h 807244"/>
                <a:gd name="connsiteX13" fmla="*/ 2224087 w 2238374"/>
                <a:gd name="connsiteY13" fmla="*/ 807244 h 807244"/>
                <a:gd name="connsiteX14" fmla="*/ 1719262 w 2238374"/>
                <a:gd name="connsiteY14" fmla="*/ 673894 h 807244"/>
                <a:gd name="connsiteX15" fmla="*/ 1338262 w 2238374"/>
                <a:gd name="connsiteY15" fmla="*/ 552450 h 807244"/>
                <a:gd name="connsiteX16" fmla="*/ 1047749 w 2238374"/>
                <a:gd name="connsiteY16" fmla="*/ 450057 h 807244"/>
                <a:gd name="connsiteX17" fmla="*/ 661987 w 2238374"/>
                <a:gd name="connsiteY17" fmla="*/ 304800 h 807244"/>
                <a:gd name="connsiteX18" fmla="*/ 278607 w 2238374"/>
                <a:gd name="connsiteY18" fmla="*/ 157163 h 807244"/>
                <a:gd name="connsiteX19" fmla="*/ 133350 w 2238374"/>
                <a:gd name="connsiteY19" fmla="*/ 95250 h 807244"/>
                <a:gd name="connsiteX20" fmla="*/ 0 w 2238374"/>
                <a:gd name="connsiteY20" fmla="*/ 19050 h 807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38374" h="807244">
                  <a:moveTo>
                    <a:pt x="0" y="19050"/>
                  </a:moveTo>
                  <a:lnTo>
                    <a:pt x="59531" y="30956"/>
                  </a:lnTo>
                  <a:lnTo>
                    <a:pt x="142875" y="71438"/>
                  </a:lnTo>
                  <a:lnTo>
                    <a:pt x="221456" y="59531"/>
                  </a:lnTo>
                  <a:lnTo>
                    <a:pt x="271462" y="14288"/>
                  </a:lnTo>
                  <a:lnTo>
                    <a:pt x="311943" y="0"/>
                  </a:lnTo>
                  <a:lnTo>
                    <a:pt x="426243" y="33338"/>
                  </a:lnTo>
                  <a:lnTo>
                    <a:pt x="885825" y="150019"/>
                  </a:lnTo>
                  <a:lnTo>
                    <a:pt x="1343025" y="342900"/>
                  </a:lnTo>
                  <a:lnTo>
                    <a:pt x="1931193" y="519113"/>
                  </a:lnTo>
                  <a:lnTo>
                    <a:pt x="1952625" y="528638"/>
                  </a:lnTo>
                  <a:lnTo>
                    <a:pt x="2233612" y="607219"/>
                  </a:lnTo>
                  <a:lnTo>
                    <a:pt x="2238374" y="771524"/>
                  </a:lnTo>
                  <a:lnTo>
                    <a:pt x="2224087" y="807244"/>
                  </a:lnTo>
                  <a:lnTo>
                    <a:pt x="1719262" y="673894"/>
                  </a:lnTo>
                  <a:lnTo>
                    <a:pt x="1338262" y="552450"/>
                  </a:lnTo>
                  <a:lnTo>
                    <a:pt x="1047749" y="450057"/>
                  </a:lnTo>
                  <a:lnTo>
                    <a:pt x="661987" y="304800"/>
                  </a:lnTo>
                  <a:lnTo>
                    <a:pt x="278607" y="157163"/>
                  </a:lnTo>
                  <a:lnTo>
                    <a:pt x="133350" y="952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77CBB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CDDDEC2-DD7A-42DA-8C26-E34BCC61B12B}"/>
                </a:ext>
              </a:extLst>
            </p:cNvPr>
            <p:cNvSpPr/>
            <p:nvPr/>
          </p:nvSpPr>
          <p:spPr>
            <a:xfrm flipH="1">
              <a:off x="469689" y="3439398"/>
              <a:ext cx="1890776" cy="639788"/>
            </a:xfrm>
            <a:custGeom>
              <a:avLst/>
              <a:gdLst>
                <a:gd name="connsiteX0" fmla="*/ 0 w 1895475"/>
                <a:gd name="connsiteY0" fmla="*/ 0 h 621507"/>
                <a:gd name="connsiteX1" fmla="*/ 150019 w 1895475"/>
                <a:gd name="connsiteY1" fmla="*/ 50007 h 621507"/>
                <a:gd name="connsiteX2" fmla="*/ 390525 w 1895475"/>
                <a:gd name="connsiteY2" fmla="*/ 119063 h 621507"/>
                <a:gd name="connsiteX3" fmla="*/ 623888 w 1895475"/>
                <a:gd name="connsiteY3" fmla="*/ 188119 h 621507"/>
                <a:gd name="connsiteX4" fmla="*/ 909638 w 1895475"/>
                <a:gd name="connsiteY4" fmla="*/ 300038 h 621507"/>
                <a:gd name="connsiteX5" fmla="*/ 1231106 w 1895475"/>
                <a:gd name="connsiteY5" fmla="*/ 421482 h 621507"/>
                <a:gd name="connsiteX6" fmla="*/ 1604963 w 1895475"/>
                <a:gd name="connsiteY6" fmla="*/ 531019 h 621507"/>
                <a:gd name="connsiteX7" fmla="*/ 1895475 w 1895475"/>
                <a:gd name="connsiteY7" fmla="*/ 621507 h 621507"/>
                <a:gd name="connsiteX8" fmla="*/ 1890713 w 1895475"/>
                <a:gd name="connsiteY8" fmla="*/ 514350 h 621507"/>
                <a:gd name="connsiteX9" fmla="*/ 883444 w 1895475"/>
                <a:gd name="connsiteY9" fmla="*/ 195263 h 621507"/>
                <a:gd name="connsiteX10" fmla="*/ 642938 w 1895475"/>
                <a:gd name="connsiteY10" fmla="*/ 126207 h 621507"/>
                <a:gd name="connsiteX11" fmla="*/ 540544 w 1895475"/>
                <a:gd name="connsiteY11" fmla="*/ 85725 h 621507"/>
                <a:gd name="connsiteX12" fmla="*/ 383381 w 1895475"/>
                <a:gd name="connsiteY12" fmla="*/ 52388 h 621507"/>
                <a:gd name="connsiteX13" fmla="*/ 300038 w 1895475"/>
                <a:gd name="connsiteY13" fmla="*/ 30957 h 621507"/>
                <a:gd name="connsiteX14" fmla="*/ 238125 w 1895475"/>
                <a:gd name="connsiteY14" fmla="*/ 4763 h 621507"/>
                <a:gd name="connsiteX15" fmla="*/ 183356 w 1895475"/>
                <a:gd name="connsiteY15" fmla="*/ 35719 h 621507"/>
                <a:gd name="connsiteX16" fmla="*/ 130969 w 1895475"/>
                <a:gd name="connsiteY16" fmla="*/ 14288 h 621507"/>
                <a:gd name="connsiteX17" fmla="*/ 0 w 1895475"/>
                <a:gd name="connsiteY17" fmla="*/ 0 h 621507"/>
                <a:gd name="connsiteX0" fmla="*/ 0 w 1895475"/>
                <a:gd name="connsiteY0" fmla="*/ 0 h 621507"/>
                <a:gd name="connsiteX1" fmla="*/ 150019 w 1895475"/>
                <a:gd name="connsiteY1" fmla="*/ 50007 h 621507"/>
                <a:gd name="connsiteX2" fmla="*/ 390525 w 1895475"/>
                <a:gd name="connsiteY2" fmla="*/ 119063 h 621507"/>
                <a:gd name="connsiteX3" fmla="*/ 623888 w 1895475"/>
                <a:gd name="connsiteY3" fmla="*/ 188119 h 621507"/>
                <a:gd name="connsiteX4" fmla="*/ 909638 w 1895475"/>
                <a:gd name="connsiteY4" fmla="*/ 300038 h 621507"/>
                <a:gd name="connsiteX5" fmla="*/ 1231106 w 1895475"/>
                <a:gd name="connsiteY5" fmla="*/ 421482 h 621507"/>
                <a:gd name="connsiteX6" fmla="*/ 1604963 w 1895475"/>
                <a:gd name="connsiteY6" fmla="*/ 531019 h 621507"/>
                <a:gd name="connsiteX7" fmla="*/ 1895475 w 1895475"/>
                <a:gd name="connsiteY7" fmla="*/ 621507 h 621507"/>
                <a:gd name="connsiteX8" fmla="*/ 1890713 w 1895475"/>
                <a:gd name="connsiteY8" fmla="*/ 514350 h 621507"/>
                <a:gd name="connsiteX9" fmla="*/ 883444 w 1895475"/>
                <a:gd name="connsiteY9" fmla="*/ 195263 h 621507"/>
                <a:gd name="connsiteX10" fmla="*/ 642938 w 1895475"/>
                <a:gd name="connsiteY10" fmla="*/ 126207 h 621507"/>
                <a:gd name="connsiteX11" fmla="*/ 540544 w 1895475"/>
                <a:gd name="connsiteY11" fmla="*/ 85725 h 621507"/>
                <a:gd name="connsiteX12" fmla="*/ 383381 w 1895475"/>
                <a:gd name="connsiteY12" fmla="*/ 52388 h 621507"/>
                <a:gd name="connsiteX13" fmla="*/ 300038 w 1895475"/>
                <a:gd name="connsiteY13" fmla="*/ 30957 h 621507"/>
                <a:gd name="connsiteX14" fmla="*/ 238125 w 1895475"/>
                <a:gd name="connsiteY14" fmla="*/ 4763 h 621507"/>
                <a:gd name="connsiteX15" fmla="*/ 183356 w 1895475"/>
                <a:gd name="connsiteY15" fmla="*/ 35719 h 621507"/>
                <a:gd name="connsiteX16" fmla="*/ 130969 w 1895475"/>
                <a:gd name="connsiteY16" fmla="*/ 14288 h 621507"/>
                <a:gd name="connsiteX17" fmla="*/ 0 w 1895475"/>
                <a:gd name="connsiteY17" fmla="*/ 0 h 621507"/>
                <a:gd name="connsiteX0" fmla="*/ 0 w 1895475"/>
                <a:gd name="connsiteY0" fmla="*/ 0 h 621507"/>
                <a:gd name="connsiteX1" fmla="*/ 150019 w 1895475"/>
                <a:gd name="connsiteY1" fmla="*/ 50007 h 621507"/>
                <a:gd name="connsiteX2" fmla="*/ 390525 w 1895475"/>
                <a:gd name="connsiteY2" fmla="*/ 119063 h 621507"/>
                <a:gd name="connsiteX3" fmla="*/ 623888 w 1895475"/>
                <a:gd name="connsiteY3" fmla="*/ 188119 h 621507"/>
                <a:gd name="connsiteX4" fmla="*/ 909638 w 1895475"/>
                <a:gd name="connsiteY4" fmla="*/ 300038 h 621507"/>
                <a:gd name="connsiteX5" fmla="*/ 1231106 w 1895475"/>
                <a:gd name="connsiteY5" fmla="*/ 421482 h 621507"/>
                <a:gd name="connsiteX6" fmla="*/ 1604963 w 1895475"/>
                <a:gd name="connsiteY6" fmla="*/ 531019 h 621507"/>
                <a:gd name="connsiteX7" fmla="*/ 1895475 w 1895475"/>
                <a:gd name="connsiteY7" fmla="*/ 621507 h 621507"/>
                <a:gd name="connsiteX8" fmla="*/ 1890713 w 1895475"/>
                <a:gd name="connsiteY8" fmla="*/ 514350 h 621507"/>
                <a:gd name="connsiteX9" fmla="*/ 883444 w 1895475"/>
                <a:gd name="connsiteY9" fmla="*/ 195263 h 621507"/>
                <a:gd name="connsiteX10" fmla="*/ 642938 w 1895475"/>
                <a:gd name="connsiteY10" fmla="*/ 126207 h 621507"/>
                <a:gd name="connsiteX11" fmla="*/ 540544 w 1895475"/>
                <a:gd name="connsiteY11" fmla="*/ 85725 h 621507"/>
                <a:gd name="connsiteX12" fmla="*/ 383381 w 1895475"/>
                <a:gd name="connsiteY12" fmla="*/ 52388 h 621507"/>
                <a:gd name="connsiteX13" fmla="*/ 300038 w 1895475"/>
                <a:gd name="connsiteY13" fmla="*/ 30957 h 621507"/>
                <a:gd name="connsiteX14" fmla="*/ 238125 w 1895475"/>
                <a:gd name="connsiteY14" fmla="*/ 4763 h 621507"/>
                <a:gd name="connsiteX15" fmla="*/ 183356 w 1895475"/>
                <a:gd name="connsiteY15" fmla="*/ 35719 h 621507"/>
                <a:gd name="connsiteX16" fmla="*/ 130969 w 1895475"/>
                <a:gd name="connsiteY16" fmla="*/ 14288 h 621507"/>
                <a:gd name="connsiteX17" fmla="*/ 0 w 1895475"/>
                <a:gd name="connsiteY17" fmla="*/ 0 h 621507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016"/>
                <a:gd name="connsiteX1" fmla="*/ 150082 w 1895538"/>
                <a:gd name="connsiteY1" fmla="*/ 51516 h 623016"/>
                <a:gd name="connsiteX2" fmla="*/ 390588 w 1895538"/>
                <a:gd name="connsiteY2" fmla="*/ 120572 h 623016"/>
                <a:gd name="connsiteX3" fmla="*/ 623951 w 1895538"/>
                <a:gd name="connsiteY3" fmla="*/ 189628 h 623016"/>
                <a:gd name="connsiteX4" fmla="*/ 909701 w 1895538"/>
                <a:gd name="connsiteY4" fmla="*/ 301547 h 623016"/>
                <a:gd name="connsiteX5" fmla="*/ 1231169 w 1895538"/>
                <a:gd name="connsiteY5" fmla="*/ 422991 h 623016"/>
                <a:gd name="connsiteX6" fmla="*/ 1605026 w 1895538"/>
                <a:gd name="connsiteY6" fmla="*/ 532528 h 623016"/>
                <a:gd name="connsiteX7" fmla="*/ 1895538 w 1895538"/>
                <a:gd name="connsiteY7" fmla="*/ 623016 h 623016"/>
                <a:gd name="connsiteX8" fmla="*/ 1890776 w 1895538"/>
                <a:gd name="connsiteY8" fmla="*/ 515859 h 623016"/>
                <a:gd name="connsiteX9" fmla="*/ 883507 w 1895538"/>
                <a:gd name="connsiteY9" fmla="*/ 196772 h 623016"/>
                <a:gd name="connsiteX10" fmla="*/ 643001 w 1895538"/>
                <a:gd name="connsiteY10" fmla="*/ 127716 h 623016"/>
                <a:gd name="connsiteX11" fmla="*/ 540607 w 1895538"/>
                <a:gd name="connsiteY11" fmla="*/ 87234 h 623016"/>
                <a:gd name="connsiteX12" fmla="*/ 383444 w 1895538"/>
                <a:gd name="connsiteY12" fmla="*/ 53897 h 623016"/>
                <a:gd name="connsiteX13" fmla="*/ 300101 w 1895538"/>
                <a:gd name="connsiteY13" fmla="*/ 32466 h 623016"/>
                <a:gd name="connsiteX14" fmla="*/ 238188 w 1895538"/>
                <a:gd name="connsiteY14" fmla="*/ 6272 h 623016"/>
                <a:gd name="connsiteX15" fmla="*/ 183419 w 1895538"/>
                <a:gd name="connsiteY15" fmla="*/ 37228 h 623016"/>
                <a:gd name="connsiteX16" fmla="*/ 131032 w 1895538"/>
                <a:gd name="connsiteY16" fmla="*/ 15797 h 623016"/>
                <a:gd name="connsiteX17" fmla="*/ 63 w 1895538"/>
                <a:gd name="connsiteY17" fmla="*/ 1509 h 623016"/>
                <a:gd name="connsiteX0" fmla="*/ 63 w 1895538"/>
                <a:gd name="connsiteY0" fmla="*/ 1509 h 623114"/>
                <a:gd name="connsiteX1" fmla="*/ 150082 w 1895538"/>
                <a:gd name="connsiteY1" fmla="*/ 51516 h 623114"/>
                <a:gd name="connsiteX2" fmla="*/ 390588 w 1895538"/>
                <a:gd name="connsiteY2" fmla="*/ 120572 h 623114"/>
                <a:gd name="connsiteX3" fmla="*/ 623951 w 1895538"/>
                <a:gd name="connsiteY3" fmla="*/ 189628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51516 h 623114"/>
                <a:gd name="connsiteX2" fmla="*/ 390588 w 1895538"/>
                <a:gd name="connsiteY2" fmla="*/ 120572 h 623114"/>
                <a:gd name="connsiteX3" fmla="*/ 621569 w 1895538"/>
                <a:gd name="connsiteY3" fmla="*/ 203915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20572 h 623114"/>
                <a:gd name="connsiteX3" fmla="*/ 621569 w 1895538"/>
                <a:gd name="connsiteY3" fmla="*/ 203915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30097 h 623114"/>
                <a:gd name="connsiteX3" fmla="*/ 621569 w 1895538"/>
                <a:gd name="connsiteY3" fmla="*/ 203915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30097 h 623114"/>
                <a:gd name="connsiteX3" fmla="*/ 612044 w 1895538"/>
                <a:gd name="connsiteY3" fmla="*/ 220584 h 623114"/>
                <a:gd name="connsiteX4" fmla="*/ 909701 w 1895538"/>
                <a:gd name="connsiteY4" fmla="*/ 301547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90588 w 1895538"/>
                <a:gd name="connsiteY2" fmla="*/ 130097 h 623114"/>
                <a:gd name="connsiteX3" fmla="*/ 612044 w 1895538"/>
                <a:gd name="connsiteY3" fmla="*/ 220584 h 623114"/>
                <a:gd name="connsiteX4" fmla="*/ 904938 w 1895538"/>
                <a:gd name="connsiteY4" fmla="*/ 330122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402494 w 1895538"/>
                <a:gd name="connsiteY2" fmla="*/ 118191 h 623114"/>
                <a:gd name="connsiteX3" fmla="*/ 612044 w 1895538"/>
                <a:gd name="connsiteY3" fmla="*/ 220584 h 623114"/>
                <a:gd name="connsiteX4" fmla="*/ 904938 w 1895538"/>
                <a:gd name="connsiteY4" fmla="*/ 330122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14"/>
                <a:gd name="connsiteX1" fmla="*/ 150082 w 1895538"/>
                <a:gd name="connsiteY1" fmla="*/ 63422 h 623114"/>
                <a:gd name="connsiteX2" fmla="*/ 388207 w 1895538"/>
                <a:gd name="connsiteY2" fmla="*/ 127716 h 623114"/>
                <a:gd name="connsiteX3" fmla="*/ 612044 w 1895538"/>
                <a:gd name="connsiteY3" fmla="*/ 220584 h 623114"/>
                <a:gd name="connsiteX4" fmla="*/ 904938 w 1895538"/>
                <a:gd name="connsiteY4" fmla="*/ 330122 h 623114"/>
                <a:gd name="connsiteX5" fmla="*/ 1231169 w 1895538"/>
                <a:gd name="connsiteY5" fmla="*/ 422991 h 623114"/>
                <a:gd name="connsiteX6" fmla="*/ 1605026 w 1895538"/>
                <a:gd name="connsiteY6" fmla="*/ 532528 h 623114"/>
                <a:gd name="connsiteX7" fmla="*/ 1895538 w 1895538"/>
                <a:gd name="connsiteY7" fmla="*/ 623016 h 623114"/>
                <a:gd name="connsiteX8" fmla="*/ 1890776 w 1895538"/>
                <a:gd name="connsiteY8" fmla="*/ 515859 h 623114"/>
                <a:gd name="connsiteX9" fmla="*/ 883507 w 1895538"/>
                <a:gd name="connsiteY9" fmla="*/ 196772 h 623114"/>
                <a:gd name="connsiteX10" fmla="*/ 643001 w 1895538"/>
                <a:gd name="connsiteY10" fmla="*/ 127716 h 623114"/>
                <a:gd name="connsiteX11" fmla="*/ 540607 w 1895538"/>
                <a:gd name="connsiteY11" fmla="*/ 87234 h 623114"/>
                <a:gd name="connsiteX12" fmla="*/ 383444 w 1895538"/>
                <a:gd name="connsiteY12" fmla="*/ 53897 h 623114"/>
                <a:gd name="connsiteX13" fmla="*/ 300101 w 1895538"/>
                <a:gd name="connsiteY13" fmla="*/ 32466 h 623114"/>
                <a:gd name="connsiteX14" fmla="*/ 238188 w 1895538"/>
                <a:gd name="connsiteY14" fmla="*/ 6272 h 623114"/>
                <a:gd name="connsiteX15" fmla="*/ 183419 w 1895538"/>
                <a:gd name="connsiteY15" fmla="*/ 37228 h 623114"/>
                <a:gd name="connsiteX16" fmla="*/ 131032 w 1895538"/>
                <a:gd name="connsiteY16" fmla="*/ 15797 h 623114"/>
                <a:gd name="connsiteX17" fmla="*/ 63 w 1895538"/>
                <a:gd name="connsiteY17" fmla="*/ 1509 h 623114"/>
                <a:gd name="connsiteX0" fmla="*/ 63 w 1895538"/>
                <a:gd name="connsiteY0" fmla="*/ 1509 h 623104"/>
                <a:gd name="connsiteX1" fmla="*/ 150082 w 1895538"/>
                <a:gd name="connsiteY1" fmla="*/ 63422 h 623104"/>
                <a:gd name="connsiteX2" fmla="*/ 388207 w 1895538"/>
                <a:gd name="connsiteY2" fmla="*/ 127716 h 623104"/>
                <a:gd name="connsiteX3" fmla="*/ 612044 w 1895538"/>
                <a:gd name="connsiteY3" fmla="*/ 220584 h 623104"/>
                <a:gd name="connsiteX4" fmla="*/ 904938 w 1895538"/>
                <a:gd name="connsiteY4" fmla="*/ 330122 h 623104"/>
                <a:gd name="connsiteX5" fmla="*/ 1224025 w 1895538"/>
                <a:gd name="connsiteY5" fmla="*/ 442041 h 623104"/>
                <a:gd name="connsiteX6" fmla="*/ 1605026 w 1895538"/>
                <a:gd name="connsiteY6" fmla="*/ 532528 h 623104"/>
                <a:gd name="connsiteX7" fmla="*/ 1895538 w 1895538"/>
                <a:gd name="connsiteY7" fmla="*/ 623016 h 623104"/>
                <a:gd name="connsiteX8" fmla="*/ 1890776 w 1895538"/>
                <a:gd name="connsiteY8" fmla="*/ 515859 h 623104"/>
                <a:gd name="connsiteX9" fmla="*/ 883507 w 1895538"/>
                <a:gd name="connsiteY9" fmla="*/ 196772 h 623104"/>
                <a:gd name="connsiteX10" fmla="*/ 643001 w 1895538"/>
                <a:gd name="connsiteY10" fmla="*/ 127716 h 623104"/>
                <a:gd name="connsiteX11" fmla="*/ 540607 w 1895538"/>
                <a:gd name="connsiteY11" fmla="*/ 87234 h 623104"/>
                <a:gd name="connsiteX12" fmla="*/ 383444 w 1895538"/>
                <a:gd name="connsiteY12" fmla="*/ 53897 h 623104"/>
                <a:gd name="connsiteX13" fmla="*/ 300101 w 1895538"/>
                <a:gd name="connsiteY13" fmla="*/ 32466 h 623104"/>
                <a:gd name="connsiteX14" fmla="*/ 238188 w 1895538"/>
                <a:gd name="connsiteY14" fmla="*/ 6272 h 623104"/>
                <a:gd name="connsiteX15" fmla="*/ 183419 w 1895538"/>
                <a:gd name="connsiteY15" fmla="*/ 37228 h 623104"/>
                <a:gd name="connsiteX16" fmla="*/ 131032 w 1895538"/>
                <a:gd name="connsiteY16" fmla="*/ 15797 h 623104"/>
                <a:gd name="connsiteX17" fmla="*/ 63 w 1895538"/>
                <a:gd name="connsiteY17" fmla="*/ 1509 h 623104"/>
                <a:gd name="connsiteX0" fmla="*/ 63 w 1895538"/>
                <a:gd name="connsiteY0" fmla="*/ 1509 h 623155"/>
                <a:gd name="connsiteX1" fmla="*/ 150082 w 1895538"/>
                <a:gd name="connsiteY1" fmla="*/ 63422 h 623155"/>
                <a:gd name="connsiteX2" fmla="*/ 388207 w 1895538"/>
                <a:gd name="connsiteY2" fmla="*/ 127716 h 623155"/>
                <a:gd name="connsiteX3" fmla="*/ 612044 w 1895538"/>
                <a:gd name="connsiteY3" fmla="*/ 220584 h 623155"/>
                <a:gd name="connsiteX4" fmla="*/ 904938 w 1895538"/>
                <a:gd name="connsiteY4" fmla="*/ 330122 h 623155"/>
                <a:gd name="connsiteX5" fmla="*/ 1224025 w 1895538"/>
                <a:gd name="connsiteY5" fmla="*/ 442041 h 623155"/>
                <a:gd name="connsiteX6" fmla="*/ 1585976 w 1895538"/>
                <a:gd name="connsiteY6" fmla="*/ 556341 h 623155"/>
                <a:gd name="connsiteX7" fmla="*/ 1895538 w 1895538"/>
                <a:gd name="connsiteY7" fmla="*/ 623016 h 623155"/>
                <a:gd name="connsiteX8" fmla="*/ 1890776 w 1895538"/>
                <a:gd name="connsiteY8" fmla="*/ 515859 h 623155"/>
                <a:gd name="connsiteX9" fmla="*/ 883507 w 1895538"/>
                <a:gd name="connsiteY9" fmla="*/ 196772 h 623155"/>
                <a:gd name="connsiteX10" fmla="*/ 643001 w 1895538"/>
                <a:gd name="connsiteY10" fmla="*/ 127716 h 623155"/>
                <a:gd name="connsiteX11" fmla="*/ 540607 w 1895538"/>
                <a:gd name="connsiteY11" fmla="*/ 87234 h 623155"/>
                <a:gd name="connsiteX12" fmla="*/ 383444 w 1895538"/>
                <a:gd name="connsiteY12" fmla="*/ 53897 h 623155"/>
                <a:gd name="connsiteX13" fmla="*/ 300101 w 1895538"/>
                <a:gd name="connsiteY13" fmla="*/ 32466 h 623155"/>
                <a:gd name="connsiteX14" fmla="*/ 238188 w 1895538"/>
                <a:gd name="connsiteY14" fmla="*/ 6272 h 623155"/>
                <a:gd name="connsiteX15" fmla="*/ 183419 w 1895538"/>
                <a:gd name="connsiteY15" fmla="*/ 37228 h 623155"/>
                <a:gd name="connsiteX16" fmla="*/ 131032 w 1895538"/>
                <a:gd name="connsiteY16" fmla="*/ 15797 h 623155"/>
                <a:gd name="connsiteX17" fmla="*/ 63 w 1895538"/>
                <a:gd name="connsiteY17" fmla="*/ 1509 h 623155"/>
                <a:gd name="connsiteX0" fmla="*/ 63 w 1890776"/>
                <a:gd name="connsiteY0" fmla="*/ 1509 h 639788"/>
                <a:gd name="connsiteX1" fmla="*/ 150082 w 1890776"/>
                <a:gd name="connsiteY1" fmla="*/ 63422 h 639788"/>
                <a:gd name="connsiteX2" fmla="*/ 388207 w 1890776"/>
                <a:gd name="connsiteY2" fmla="*/ 127716 h 639788"/>
                <a:gd name="connsiteX3" fmla="*/ 612044 w 1890776"/>
                <a:gd name="connsiteY3" fmla="*/ 220584 h 639788"/>
                <a:gd name="connsiteX4" fmla="*/ 904938 w 1890776"/>
                <a:gd name="connsiteY4" fmla="*/ 330122 h 639788"/>
                <a:gd name="connsiteX5" fmla="*/ 1224025 w 1890776"/>
                <a:gd name="connsiteY5" fmla="*/ 442041 h 639788"/>
                <a:gd name="connsiteX6" fmla="*/ 1585976 w 1890776"/>
                <a:gd name="connsiteY6" fmla="*/ 556341 h 639788"/>
                <a:gd name="connsiteX7" fmla="*/ 1890775 w 1890776"/>
                <a:gd name="connsiteY7" fmla="*/ 639684 h 639788"/>
                <a:gd name="connsiteX8" fmla="*/ 1890776 w 1890776"/>
                <a:gd name="connsiteY8" fmla="*/ 515859 h 639788"/>
                <a:gd name="connsiteX9" fmla="*/ 883507 w 1890776"/>
                <a:gd name="connsiteY9" fmla="*/ 196772 h 639788"/>
                <a:gd name="connsiteX10" fmla="*/ 643001 w 1890776"/>
                <a:gd name="connsiteY10" fmla="*/ 127716 h 639788"/>
                <a:gd name="connsiteX11" fmla="*/ 540607 w 1890776"/>
                <a:gd name="connsiteY11" fmla="*/ 87234 h 639788"/>
                <a:gd name="connsiteX12" fmla="*/ 383444 w 1890776"/>
                <a:gd name="connsiteY12" fmla="*/ 53897 h 639788"/>
                <a:gd name="connsiteX13" fmla="*/ 300101 w 1890776"/>
                <a:gd name="connsiteY13" fmla="*/ 32466 h 639788"/>
                <a:gd name="connsiteX14" fmla="*/ 238188 w 1890776"/>
                <a:gd name="connsiteY14" fmla="*/ 6272 h 639788"/>
                <a:gd name="connsiteX15" fmla="*/ 183419 w 1890776"/>
                <a:gd name="connsiteY15" fmla="*/ 37228 h 639788"/>
                <a:gd name="connsiteX16" fmla="*/ 131032 w 1890776"/>
                <a:gd name="connsiteY16" fmla="*/ 15797 h 639788"/>
                <a:gd name="connsiteX17" fmla="*/ 63 w 1890776"/>
                <a:gd name="connsiteY17" fmla="*/ 1509 h 63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90776" h="639788">
                  <a:moveTo>
                    <a:pt x="63" y="1509"/>
                  </a:moveTo>
                  <a:lnTo>
                    <a:pt x="150082" y="63422"/>
                  </a:lnTo>
                  <a:cubicBezTo>
                    <a:pt x="215170" y="83266"/>
                    <a:pt x="311213" y="101522"/>
                    <a:pt x="388207" y="127716"/>
                  </a:cubicBezTo>
                  <a:cubicBezTo>
                    <a:pt x="465201" y="153910"/>
                    <a:pt x="525922" y="186850"/>
                    <a:pt x="612044" y="220584"/>
                  </a:cubicBezTo>
                  <a:cubicBezTo>
                    <a:pt x="698166" y="254318"/>
                    <a:pt x="802941" y="293213"/>
                    <a:pt x="904938" y="330122"/>
                  </a:cubicBezTo>
                  <a:cubicBezTo>
                    <a:pt x="1006935" y="367031"/>
                    <a:pt x="1110519" y="404338"/>
                    <a:pt x="1224025" y="442041"/>
                  </a:cubicBezTo>
                  <a:cubicBezTo>
                    <a:pt x="1337531" y="479744"/>
                    <a:pt x="1474851" y="523401"/>
                    <a:pt x="1585976" y="556341"/>
                  </a:cubicBezTo>
                  <a:cubicBezTo>
                    <a:pt x="1697101" y="589281"/>
                    <a:pt x="1843150" y="642462"/>
                    <a:pt x="1890775" y="639684"/>
                  </a:cubicBezTo>
                  <a:cubicBezTo>
                    <a:pt x="1890775" y="598409"/>
                    <a:pt x="1890776" y="557134"/>
                    <a:pt x="1890776" y="515859"/>
                  </a:cubicBezTo>
                  <a:lnTo>
                    <a:pt x="883507" y="196772"/>
                  </a:lnTo>
                  <a:lnTo>
                    <a:pt x="643001" y="127716"/>
                  </a:lnTo>
                  <a:lnTo>
                    <a:pt x="540607" y="87234"/>
                  </a:lnTo>
                  <a:cubicBezTo>
                    <a:pt x="497348" y="74931"/>
                    <a:pt x="423528" y="63025"/>
                    <a:pt x="383444" y="53897"/>
                  </a:cubicBezTo>
                  <a:cubicBezTo>
                    <a:pt x="343360" y="44769"/>
                    <a:pt x="324310" y="40403"/>
                    <a:pt x="300101" y="32466"/>
                  </a:cubicBezTo>
                  <a:cubicBezTo>
                    <a:pt x="275892" y="24529"/>
                    <a:pt x="257635" y="5478"/>
                    <a:pt x="238188" y="6272"/>
                  </a:cubicBezTo>
                  <a:cubicBezTo>
                    <a:pt x="218741" y="7066"/>
                    <a:pt x="200881" y="44372"/>
                    <a:pt x="183419" y="37228"/>
                  </a:cubicBezTo>
                  <a:lnTo>
                    <a:pt x="131032" y="15797"/>
                  </a:lnTo>
                  <a:cubicBezTo>
                    <a:pt x="113570" y="8653"/>
                    <a:pt x="-3112" y="-4444"/>
                    <a:pt x="63" y="1509"/>
                  </a:cubicBezTo>
                  <a:close/>
                </a:path>
              </a:pathLst>
            </a:custGeom>
            <a:solidFill>
              <a:srgbClr val="8FAAC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2F7BB49-3FD5-4519-BBC2-3D402F338E3D}"/>
                </a:ext>
              </a:extLst>
            </p:cNvPr>
            <p:cNvSpPr/>
            <p:nvPr/>
          </p:nvSpPr>
          <p:spPr>
            <a:xfrm flipH="1">
              <a:off x="469460" y="3529014"/>
              <a:ext cx="1345762" cy="476250"/>
            </a:xfrm>
            <a:custGeom>
              <a:avLst/>
              <a:gdLst>
                <a:gd name="connsiteX0" fmla="*/ 0 w 1347788"/>
                <a:gd name="connsiteY0" fmla="*/ 0 h 335756"/>
                <a:gd name="connsiteX1" fmla="*/ 95250 w 1347788"/>
                <a:gd name="connsiteY1" fmla="*/ 16668 h 335756"/>
                <a:gd name="connsiteX2" fmla="*/ 207169 w 1347788"/>
                <a:gd name="connsiteY2" fmla="*/ 50006 h 335756"/>
                <a:gd name="connsiteX3" fmla="*/ 269082 w 1347788"/>
                <a:gd name="connsiteY3" fmla="*/ 54768 h 335756"/>
                <a:gd name="connsiteX4" fmla="*/ 304800 w 1347788"/>
                <a:gd name="connsiteY4" fmla="*/ 26193 h 335756"/>
                <a:gd name="connsiteX5" fmla="*/ 440532 w 1347788"/>
                <a:gd name="connsiteY5" fmla="*/ 40481 h 335756"/>
                <a:gd name="connsiteX6" fmla="*/ 1097757 w 1347788"/>
                <a:gd name="connsiteY6" fmla="*/ 185737 h 335756"/>
                <a:gd name="connsiteX7" fmla="*/ 1345407 w 1347788"/>
                <a:gd name="connsiteY7" fmla="*/ 233362 h 335756"/>
                <a:gd name="connsiteX8" fmla="*/ 1347788 w 1347788"/>
                <a:gd name="connsiteY8" fmla="*/ 335756 h 335756"/>
                <a:gd name="connsiteX9" fmla="*/ 916782 w 1347788"/>
                <a:gd name="connsiteY9" fmla="*/ 240506 h 335756"/>
                <a:gd name="connsiteX10" fmla="*/ 476250 w 1347788"/>
                <a:gd name="connsiteY10" fmla="*/ 133350 h 335756"/>
                <a:gd name="connsiteX11" fmla="*/ 247650 w 1347788"/>
                <a:gd name="connsiteY11" fmla="*/ 76200 h 335756"/>
                <a:gd name="connsiteX12" fmla="*/ 0 w 1347788"/>
                <a:gd name="connsiteY12" fmla="*/ 0 h 335756"/>
                <a:gd name="connsiteX0" fmla="*/ 0 w 1347788"/>
                <a:gd name="connsiteY0" fmla="*/ 0 h 335756"/>
                <a:gd name="connsiteX1" fmla="*/ 95250 w 1347788"/>
                <a:gd name="connsiteY1" fmla="*/ 16668 h 335756"/>
                <a:gd name="connsiteX2" fmla="*/ 207169 w 1347788"/>
                <a:gd name="connsiteY2" fmla="*/ 50006 h 335756"/>
                <a:gd name="connsiteX3" fmla="*/ 269082 w 1347788"/>
                <a:gd name="connsiteY3" fmla="*/ 54768 h 335756"/>
                <a:gd name="connsiteX4" fmla="*/ 304800 w 1347788"/>
                <a:gd name="connsiteY4" fmla="*/ 26193 h 335756"/>
                <a:gd name="connsiteX5" fmla="*/ 440532 w 1347788"/>
                <a:gd name="connsiteY5" fmla="*/ 40481 h 335756"/>
                <a:gd name="connsiteX6" fmla="*/ 1097757 w 1347788"/>
                <a:gd name="connsiteY6" fmla="*/ 185737 h 335756"/>
                <a:gd name="connsiteX7" fmla="*/ 1345407 w 1347788"/>
                <a:gd name="connsiteY7" fmla="*/ 233362 h 335756"/>
                <a:gd name="connsiteX8" fmla="*/ 1347788 w 1347788"/>
                <a:gd name="connsiteY8" fmla="*/ 335756 h 335756"/>
                <a:gd name="connsiteX9" fmla="*/ 916782 w 1347788"/>
                <a:gd name="connsiteY9" fmla="*/ 240506 h 335756"/>
                <a:gd name="connsiteX10" fmla="*/ 471488 w 1347788"/>
                <a:gd name="connsiteY10" fmla="*/ 188118 h 335756"/>
                <a:gd name="connsiteX11" fmla="*/ 247650 w 1347788"/>
                <a:gd name="connsiteY11" fmla="*/ 76200 h 335756"/>
                <a:gd name="connsiteX12" fmla="*/ 0 w 1347788"/>
                <a:gd name="connsiteY12" fmla="*/ 0 h 335756"/>
                <a:gd name="connsiteX0" fmla="*/ 0 w 1347788"/>
                <a:gd name="connsiteY0" fmla="*/ 0 h 347663"/>
                <a:gd name="connsiteX1" fmla="*/ 95250 w 1347788"/>
                <a:gd name="connsiteY1" fmla="*/ 16668 h 347663"/>
                <a:gd name="connsiteX2" fmla="*/ 207169 w 1347788"/>
                <a:gd name="connsiteY2" fmla="*/ 50006 h 347663"/>
                <a:gd name="connsiteX3" fmla="*/ 269082 w 1347788"/>
                <a:gd name="connsiteY3" fmla="*/ 54768 h 347663"/>
                <a:gd name="connsiteX4" fmla="*/ 304800 w 1347788"/>
                <a:gd name="connsiteY4" fmla="*/ 26193 h 347663"/>
                <a:gd name="connsiteX5" fmla="*/ 440532 w 1347788"/>
                <a:gd name="connsiteY5" fmla="*/ 40481 h 347663"/>
                <a:gd name="connsiteX6" fmla="*/ 1097757 w 1347788"/>
                <a:gd name="connsiteY6" fmla="*/ 185737 h 347663"/>
                <a:gd name="connsiteX7" fmla="*/ 1345407 w 1347788"/>
                <a:gd name="connsiteY7" fmla="*/ 233362 h 347663"/>
                <a:gd name="connsiteX8" fmla="*/ 1347788 w 1347788"/>
                <a:gd name="connsiteY8" fmla="*/ 335756 h 347663"/>
                <a:gd name="connsiteX9" fmla="*/ 916782 w 1347788"/>
                <a:gd name="connsiteY9" fmla="*/ 347663 h 347663"/>
                <a:gd name="connsiteX10" fmla="*/ 471488 w 1347788"/>
                <a:gd name="connsiteY10" fmla="*/ 188118 h 347663"/>
                <a:gd name="connsiteX11" fmla="*/ 247650 w 1347788"/>
                <a:gd name="connsiteY11" fmla="*/ 76200 h 347663"/>
                <a:gd name="connsiteX12" fmla="*/ 0 w 1347788"/>
                <a:gd name="connsiteY12" fmla="*/ 0 h 347663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471488 w 1345636"/>
                <a:gd name="connsiteY10" fmla="*/ 188118 h 476250"/>
                <a:gd name="connsiteX11" fmla="*/ 247650 w 1345636"/>
                <a:gd name="connsiteY11" fmla="*/ 76200 h 476250"/>
                <a:gd name="connsiteX12" fmla="*/ 0 w 1345636"/>
                <a:gd name="connsiteY12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471488 w 1345636"/>
                <a:gd name="connsiteY10" fmla="*/ 188118 h 476250"/>
                <a:gd name="connsiteX11" fmla="*/ 226219 w 1345636"/>
                <a:gd name="connsiteY11" fmla="*/ 104775 h 476250"/>
                <a:gd name="connsiteX12" fmla="*/ 0 w 1345636"/>
                <a:gd name="connsiteY12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71488 w 1345636"/>
                <a:gd name="connsiteY11" fmla="*/ 18811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64344 w 1345636"/>
                <a:gd name="connsiteY11" fmla="*/ 207168 h 476250"/>
                <a:gd name="connsiteX12" fmla="*/ 226219 w 1345636"/>
                <a:gd name="connsiteY12" fmla="*/ 104775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916782 w 1345636"/>
                <a:gd name="connsiteY9" fmla="*/ 347663 h 476250"/>
                <a:gd name="connsiteX10" fmla="*/ 692944 w 1345636"/>
                <a:gd name="connsiteY10" fmla="*/ 269080 h 476250"/>
                <a:gd name="connsiteX11" fmla="*/ 464344 w 1345636"/>
                <a:gd name="connsiteY11" fmla="*/ 207168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692944 w 1345636"/>
                <a:gd name="connsiteY10" fmla="*/ 269080 h 476250"/>
                <a:gd name="connsiteX11" fmla="*/ 464344 w 1345636"/>
                <a:gd name="connsiteY11" fmla="*/ 207168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697707 w 1345636"/>
                <a:gd name="connsiteY10" fmla="*/ 283367 h 476250"/>
                <a:gd name="connsiteX11" fmla="*/ 464344 w 1345636"/>
                <a:gd name="connsiteY11" fmla="*/ 207168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697707 w 1345636"/>
                <a:gd name="connsiteY10" fmla="*/ 283367 h 476250"/>
                <a:gd name="connsiteX11" fmla="*/ 471488 w 1345636"/>
                <a:gd name="connsiteY11" fmla="*/ 202405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0 w 1345636"/>
                <a:gd name="connsiteY0" fmla="*/ 0 h 476250"/>
                <a:gd name="connsiteX1" fmla="*/ 95250 w 1345636"/>
                <a:gd name="connsiteY1" fmla="*/ 16668 h 476250"/>
                <a:gd name="connsiteX2" fmla="*/ 207169 w 1345636"/>
                <a:gd name="connsiteY2" fmla="*/ 50006 h 476250"/>
                <a:gd name="connsiteX3" fmla="*/ 269082 w 1345636"/>
                <a:gd name="connsiteY3" fmla="*/ 54768 h 476250"/>
                <a:gd name="connsiteX4" fmla="*/ 304800 w 1345636"/>
                <a:gd name="connsiteY4" fmla="*/ 26193 h 476250"/>
                <a:gd name="connsiteX5" fmla="*/ 440532 w 1345636"/>
                <a:gd name="connsiteY5" fmla="*/ 40481 h 476250"/>
                <a:gd name="connsiteX6" fmla="*/ 1097757 w 1345636"/>
                <a:gd name="connsiteY6" fmla="*/ 185737 h 476250"/>
                <a:gd name="connsiteX7" fmla="*/ 1345407 w 1345636"/>
                <a:gd name="connsiteY7" fmla="*/ 233362 h 476250"/>
                <a:gd name="connsiteX8" fmla="*/ 1345407 w 1345636"/>
                <a:gd name="connsiteY8" fmla="*/ 476250 h 476250"/>
                <a:gd name="connsiteX9" fmla="*/ 1028701 w 1345636"/>
                <a:gd name="connsiteY9" fmla="*/ 383382 h 476250"/>
                <a:gd name="connsiteX10" fmla="*/ 707232 w 1345636"/>
                <a:gd name="connsiteY10" fmla="*/ 278605 h 476250"/>
                <a:gd name="connsiteX11" fmla="*/ 471488 w 1345636"/>
                <a:gd name="connsiteY11" fmla="*/ 202405 h 476250"/>
                <a:gd name="connsiteX12" fmla="*/ 200025 w 1345636"/>
                <a:gd name="connsiteY12" fmla="*/ 111918 h 476250"/>
                <a:gd name="connsiteX13" fmla="*/ 0 w 1345636"/>
                <a:gd name="connsiteY13" fmla="*/ 0 h 476250"/>
                <a:gd name="connsiteX0" fmla="*/ 155 w 1345791"/>
                <a:gd name="connsiteY0" fmla="*/ 0 h 476250"/>
                <a:gd name="connsiteX1" fmla="*/ 95405 w 1345791"/>
                <a:gd name="connsiteY1" fmla="*/ 16668 h 476250"/>
                <a:gd name="connsiteX2" fmla="*/ 207324 w 1345791"/>
                <a:gd name="connsiteY2" fmla="*/ 50006 h 476250"/>
                <a:gd name="connsiteX3" fmla="*/ 269237 w 1345791"/>
                <a:gd name="connsiteY3" fmla="*/ 54768 h 476250"/>
                <a:gd name="connsiteX4" fmla="*/ 304955 w 1345791"/>
                <a:gd name="connsiteY4" fmla="*/ 26193 h 476250"/>
                <a:gd name="connsiteX5" fmla="*/ 440687 w 1345791"/>
                <a:gd name="connsiteY5" fmla="*/ 40481 h 476250"/>
                <a:gd name="connsiteX6" fmla="*/ 1097912 w 1345791"/>
                <a:gd name="connsiteY6" fmla="*/ 185737 h 476250"/>
                <a:gd name="connsiteX7" fmla="*/ 1345562 w 1345791"/>
                <a:gd name="connsiteY7" fmla="*/ 233362 h 476250"/>
                <a:gd name="connsiteX8" fmla="*/ 1345562 w 1345791"/>
                <a:gd name="connsiteY8" fmla="*/ 476250 h 476250"/>
                <a:gd name="connsiteX9" fmla="*/ 1028856 w 1345791"/>
                <a:gd name="connsiteY9" fmla="*/ 383382 h 476250"/>
                <a:gd name="connsiteX10" fmla="*/ 707387 w 1345791"/>
                <a:gd name="connsiteY10" fmla="*/ 278605 h 476250"/>
                <a:gd name="connsiteX11" fmla="*/ 471643 w 1345791"/>
                <a:gd name="connsiteY11" fmla="*/ 202405 h 476250"/>
                <a:gd name="connsiteX12" fmla="*/ 200180 w 1345791"/>
                <a:gd name="connsiteY12" fmla="*/ 111918 h 476250"/>
                <a:gd name="connsiteX13" fmla="*/ 76355 w 1345791"/>
                <a:gd name="connsiteY13" fmla="*/ 50005 h 476250"/>
                <a:gd name="connsiteX14" fmla="*/ 155 w 1345791"/>
                <a:gd name="connsiteY14" fmla="*/ 0 h 476250"/>
                <a:gd name="connsiteX0" fmla="*/ 126 w 1345762"/>
                <a:gd name="connsiteY0" fmla="*/ 0 h 476250"/>
                <a:gd name="connsiteX1" fmla="*/ 95376 w 1345762"/>
                <a:gd name="connsiteY1" fmla="*/ 16668 h 476250"/>
                <a:gd name="connsiteX2" fmla="*/ 207295 w 1345762"/>
                <a:gd name="connsiteY2" fmla="*/ 50006 h 476250"/>
                <a:gd name="connsiteX3" fmla="*/ 269208 w 1345762"/>
                <a:gd name="connsiteY3" fmla="*/ 54768 h 476250"/>
                <a:gd name="connsiteX4" fmla="*/ 304926 w 1345762"/>
                <a:gd name="connsiteY4" fmla="*/ 26193 h 476250"/>
                <a:gd name="connsiteX5" fmla="*/ 440658 w 1345762"/>
                <a:gd name="connsiteY5" fmla="*/ 40481 h 476250"/>
                <a:gd name="connsiteX6" fmla="*/ 1097883 w 1345762"/>
                <a:gd name="connsiteY6" fmla="*/ 185737 h 476250"/>
                <a:gd name="connsiteX7" fmla="*/ 1345533 w 1345762"/>
                <a:gd name="connsiteY7" fmla="*/ 233362 h 476250"/>
                <a:gd name="connsiteX8" fmla="*/ 1345533 w 1345762"/>
                <a:gd name="connsiteY8" fmla="*/ 476250 h 476250"/>
                <a:gd name="connsiteX9" fmla="*/ 1028827 w 1345762"/>
                <a:gd name="connsiteY9" fmla="*/ 383382 h 476250"/>
                <a:gd name="connsiteX10" fmla="*/ 707358 w 1345762"/>
                <a:gd name="connsiteY10" fmla="*/ 278605 h 476250"/>
                <a:gd name="connsiteX11" fmla="*/ 471614 w 1345762"/>
                <a:gd name="connsiteY11" fmla="*/ 202405 h 476250"/>
                <a:gd name="connsiteX12" fmla="*/ 200151 w 1345762"/>
                <a:gd name="connsiteY12" fmla="*/ 111918 h 476250"/>
                <a:gd name="connsiteX13" fmla="*/ 88232 w 1345762"/>
                <a:gd name="connsiteY13" fmla="*/ 50005 h 476250"/>
                <a:gd name="connsiteX14" fmla="*/ 126 w 1345762"/>
                <a:gd name="connsiteY14" fmla="*/ 0 h 476250"/>
                <a:gd name="connsiteX0" fmla="*/ 126 w 1345762"/>
                <a:gd name="connsiteY0" fmla="*/ 0 h 476250"/>
                <a:gd name="connsiteX1" fmla="*/ 95376 w 1345762"/>
                <a:gd name="connsiteY1" fmla="*/ 16668 h 476250"/>
                <a:gd name="connsiteX2" fmla="*/ 207295 w 1345762"/>
                <a:gd name="connsiteY2" fmla="*/ 50006 h 476250"/>
                <a:gd name="connsiteX3" fmla="*/ 269208 w 1345762"/>
                <a:gd name="connsiteY3" fmla="*/ 54768 h 476250"/>
                <a:gd name="connsiteX4" fmla="*/ 304926 w 1345762"/>
                <a:gd name="connsiteY4" fmla="*/ 26193 h 476250"/>
                <a:gd name="connsiteX5" fmla="*/ 440658 w 1345762"/>
                <a:gd name="connsiteY5" fmla="*/ 40481 h 476250"/>
                <a:gd name="connsiteX6" fmla="*/ 1097883 w 1345762"/>
                <a:gd name="connsiteY6" fmla="*/ 185737 h 476250"/>
                <a:gd name="connsiteX7" fmla="*/ 1345533 w 1345762"/>
                <a:gd name="connsiteY7" fmla="*/ 233362 h 476250"/>
                <a:gd name="connsiteX8" fmla="*/ 1345533 w 1345762"/>
                <a:gd name="connsiteY8" fmla="*/ 476250 h 476250"/>
                <a:gd name="connsiteX9" fmla="*/ 1028827 w 1345762"/>
                <a:gd name="connsiteY9" fmla="*/ 383382 h 476250"/>
                <a:gd name="connsiteX10" fmla="*/ 707358 w 1345762"/>
                <a:gd name="connsiteY10" fmla="*/ 278605 h 476250"/>
                <a:gd name="connsiteX11" fmla="*/ 471614 w 1345762"/>
                <a:gd name="connsiteY11" fmla="*/ 202405 h 476250"/>
                <a:gd name="connsiteX12" fmla="*/ 207295 w 1345762"/>
                <a:gd name="connsiteY12" fmla="*/ 104774 h 476250"/>
                <a:gd name="connsiteX13" fmla="*/ 88232 w 1345762"/>
                <a:gd name="connsiteY13" fmla="*/ 50005 h 476250"/>
                <a:gd name="connsiteX14" fmla="*/ 126 w 1345762"/>
                <a:gd name="connsiteY14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45762" h="476250">
                  <a:moveTo>
                    <a:pt x="126" y="0"/>
                  </a:moveTo>
                  <a:lnTo>
                    <a:pt x="95376" y="16668"/>
                  </a:lnTo>
                  <a:lnTo>
                    <a:pt x="207295" y="50006"/>
                  </a:lnTo>
                  <a:lnTo>
                    <a:pt x="269208" y="54768"/>
                  </a:lnTo>
                  <a:lnTo>
                    <a:pt x="304926" y="26193"/>
                  </a:lnTo>
                  <a:lnTo>
                    <a:pt x="440658" y="40481"/>
                  </a:lnTo>
                  <a:lnTo>
                    <a:pt x="1097883" y="185737"/>
                  </a:lnTo>
                  <a:lnTo>
                    <a:pt x="1345533" y="233362"/>
                  </a:lnTo>
                  <a:cubicBezTo>
                    <a:pt x="1346327" y="267493"/>
                    <a:pt x="1344739" y="442119"/>
                    <a:pt x="1345533" y="476250"/>
                  </a:cubicBezTo>
                  <a:lnTo>
                    <a:pt x="1028827" y="383382"/>
                  </a:lnTo>
                  <a:cubicBezTo>
                    <a:pt x="922465" y="350441"/>
                    <a:pt x="814514" y="313531"/>
                    <a:pt x="707358" y="278605"/>
                  </a:cubicBezTo>
                  <a:cubicBezTo>
                    <a:pt x="614489" y="248442"/>
                    <a:pt x="547814" y="223042"/>
                    <a:pt x="471614" y="202405"/>
                  </a:cubicBezTo>
                  <a:cubicBezTo>
                    <a:pt x="393827" y="175021"/>
                    <a:pt x="271192" y="130174"/>
                    <a:pt x="207295" y="104774"/>
                  </a:cubicBezTo>
                  <a:cubicBezTo>
                    <a:pt x="143398" y="79374"/>
                    <a:pt x="121569" y="68658"/>
                    <a:pt x="88232" y="50005"/>
                  </a:cubicBezTo>
                  <a:cubicBezTo>
                    <a:pt x="54895" y="31352"/>
                    <a:pt x="-3049" y="5556"/>
                    <a:pt x="126" y="0"/>
                  </a:cubicBezTo>
                  <a:close/>
                </a:path>
              </a:pathLst>
            </a:custGeom>
            <a:solidFill>
              <a:srgbClr val="7AC2B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9C5EB99-B43B-48F1-8524-D01D1247658B}"/>
                </a:ext>
              </a:extLst>
            </p:cNvPr>
            <p:cNvSpPr/>
            <p:nvPr/>
          </p:nvSpPr>
          <p:spPr>
            <a:xfrm flipH="1">
              <a:off x="469692" y="3542742"/>
              <a:ext cx="997534" cy="312501"/>
            </a:xfrm>
            <a:custGeom>
              <a:avLst/>
              <a:gdLst>
                <a:gd name="connsiteX0" fmla="*/ 0 w 916781"/>
                <a:gd name="connsiteY0" fmla="*/ 28575 h 247650"/>
                <a:gd name="connsiteX1" fmla="*/ 209550 w 916781"/>
                <a:gd name="connsiteY1" fmla="*/ 88107 h 247650"/>
                <a:gd name="connsiteX2" fmla="*/ 461962 w 916781"/>
                <a:gd name="connsiteY2" fmla="*/ 152400 h 247650"/>
                <a:gd name="connsiteX3" fmla="*/ 488156 w 916781"/>
                <a:gd name="connsiteY3" fmla="*/ 152400 h 247650"/>
                <a:gd name="connsiteX4" fmla="*/ 731044 w 916781"/>
                <a:gd name="connsiteY4" fmla="*/ 209550 h 247650"/>
                <a:gd name="connsiteX5" fmla="*/ 916781 w 916781"/>
                <a:gd name="connsiteY5" fmla="*/ 247650 h 247650"/>
                <a:gd name="connsiteX6" fmla="*/ 909637 w 916781"/>
                <a:gd name="connsiteY6" fmla="*/ 169069 h 247650"/>
                <a:gd name="connsiteX7" fmla="*/ 885825 w 916781"/>
                <a:gd name="connsiteY7" fmla="*/ 164307 h 247650"/>
                <a:gd name="connsiteX8" fmla="*/ 733425 w 916781"/>
                <a:gd name="connsiteY8" fmla="*/ 126207 h 247650"/>
                <a:gd name="connsiteX9" fmla="*/ 561975 w 916781"/>
                <a:gd name="connsiteY9" fmla="*/ 78582 h 247650"/>
                <a:gd name="connsiteX10" fmla="*/ 490537 w 916781"/>
                <a:gd name="connsiteY10" fmla="*/ 85725 h 247650"/>
                <a:gd name="connsiteX11" fmla="*/ 373856 w 916781"/>
                <a:gd name="connsiteY11" fmla="*/ 54769 h 247650"/>
                <a:gd name="connsiteX12" fmla="*/ 321469 w 916781"/>
                <a:gd name="connsiteY12" fmla="*/ 54769 h 247650"/>
                <a:gd name="connsiteX13" fmla="*/ 202406 w 916781"/>
                <a:gd name="connsiteY13" fmla="*/ 30957 h 247650"/>
                <a:gd name="connsiteX14" fmla="*/ 185737 w 916781"/>
                <a:gd name="connsiteY14" fmla="*/ 42863 h 247650"/>
                <a:gd name="connsiteX15" fmla="*/ 57150 w 916781"/>
                <a:gd name="connsiteY15" fmla="*/ 0 h 247650"/>
                <a:gd name="connsiteX16" fmla="*/ 0 w 916781"/>
                <a:gd name="connsiteY16" fmla="*/ 28575 h 247650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468772 w 923591"/>
                <a:gd name="connsiteY2" fmla="*/ 152633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0191 w 923591"/>
                <a:gd name="connsiteY2" fmla="*/ 13834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8340 h 247883"/>
                <a:gd name="connsiteX2" fmla="*/ 397334 w 923591"/>
                <a:gd name="connsiteY2" fmla="*/ 11929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19296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494966 w 923591"/>
                <a:gd name="connsiteY3" fmla="*/ 152633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37854 w 923591"/>
                <a:gd name="connsiteY4" fmla="*/ 209783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40235 w 923591"/>
                <a:gd name="connsiteY4" fmla="*/ 212164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6360 w 923591"/>
                <a:gd name="connsiteY1" fmla="*/ 83577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73572 w 923591"/>
                <a:gd name="connsiteY4" fmla="*/ 226451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6810 w 923591"/>
                <a:gd name="connsiteY0" fmla="*/ 28808 h 247883"/>
                <a:gd name="connsiteX1" fmla="*/ 213979 w 923591"/>
                <a:gd name="connsiteY1" fmla="*/ 90720 h 247883"/>
                <a:gd name="connsiteX2" fmla="*/ 397334 w 923591"/>
                <a:gd name="connsiteY2" fmla="*/ 135964 h 247883"/>
                <a:gd name="connsiteX3" fmla="*/ 566403 w 923591"/>
                <a:gd name="connsiteY3" fmla="*/ 178827 h 247883"/>
                <a:gd name="connsiteX4" fmla="*/ 773572 w 923591"/>
                <a:gd name="connsiteY4" fmla="*/ 226451 h 247883"/>
                <a:gd name="connsiteX5" fmla="*/ 923591 w 923591"/>
                <a:gd name="connsiteY5" fmla="*/ 247883 h 247883"/>
                <a:gd name="connsiteX6" fmla="*/ 916447 w 923591"/>
                <a:gd name="connsiteY6" fmla="*/ 169302 h 247883"/>
                <a:gd name="connsiteX7" fmla="*/ 892635 w 923591"/>
                <a:gd name="connsiteY7" fmla="*/ 164540 h 247883"/>
                <a:gd name="connsiteX8" fmla="*/ 740235 w 923591"/>
                <a:gd name="connsiteY8" fmla="*/ 126440 h 247883"/>
                <a:gd name="connsiteX9" fmla="*/ 568785 w 923591"/>
                <a:gd name="connsiteY9" fmla="*/ 78815 h 247883"/>
                <a:gd name="connsiteX10" fmla="*/ 497347 w 923591"/>
                <a:gd name="connsiteY10" fmla="*/ 85958 h 247883"/>
                <a:gd name="connsiteX11" fmla="*/ 380666 w 923591"/>
                <a:gd name="connsiteY11" fmla="*/ 55002 h 247883"/>
                <a:gd name="connsiteX12" fmla="*/ 328279 w 923591"/>
                <a:gd name="connsiteY12" fmla="*/ 55002 h 247883"/>
                <a:gd name="connsiteX13" fmla="*/ 209216 w 923591"/>
                <a:gd name="connsiteY13" fmla="*/ 31190 h 247883"/>
                <a:gd name="connsiteX14" fmla="*/ 192547 w 923591"/>
                <a:gd name="connsiteY14" fmla="*/ 43096 h 247883"/>
                <a:gd name="connsiteX15" fmla="*/ 63960 w 923591"/>
                <a:gd name="connsiteY15" fmla="*/ 233 h 247883"/>
                <a:gd name="connsiteX16" fmla="*/ 6810 w 923591"/>
                <a:gd name="connsiteY16" fmla="*/ 28808 h 247883"/>
                <a:gd name="connsiteX0" fmla="*/ 3619 w 996600"/>
                <a:gd name="connsiteY0" fmla="*/ 26542 h 247998"/>
                <a:gd name="connsiteX1" fmla="*/ 286988 w 996600"/>
                <a:gd name="connsiteY1" fmla="*/ 90835 h 247998"/>
                <a:gd name="connsiteX2" fmla="*/ 470343 w 996600"/>
                <a:gd name="connsiteY2" fmla="*/ 136079 h 247998"/>
                <a:gd name="connsiteX3" fmla="*/ 639412 w 996600"/>
                <a:gd name="connsiteY3" fmla="*/ 178942 h 247998"/>
                <a:gd name="connsiteX4" fmla="*/ 846581 w 996600"/>
                <a:gd name="connsiteY4" fmla="*/ 226566 h 247998"/>
                <a:gd name="connsiteX5" fmla="*/ 996600 w 996600"/>
                <a:gd name="connsiteY5" fmla="*/ 247998 h 247998"/>
                <a:gd name="connsiteX6" fmla="*/ 989456 w 996600"/>
                <a:gd name="connsiteY6" fmla="*/ 169417 h 247998"/>
                <a:gd name="connsiteX7" fmla="*/ 965644 w 996600"/>
                <a:gd name="connsiteY7" fmla="*/ 164655 h 247998"/>
                <a:gd name="connsiteX8" fmla="*/ 813244 w 996600"/>
                <a:gd name="connsiteY8" fmla="*/ 126555 h 247998"/>
                <a:gd name="connsiteX9" fmla="*/ 641794 w 996600"/>
                <a:gd name="connsiteY9" fmla="*/ 78930 h 247998"/>
                <a:gd name="connsiteX10" fmla="*/ 570356 w 996600"/>
                <a:gd name="connsiteY10" fmla="*/ 86073 h 247998"/>
                <a:gd name="connsiteX11" fmla="*/ 453675 w 996600"/>
                <a:gd name="connsiteY11" fmla="*/ 55117 h 247998"/>
                <a:gd name="connsiteX12" fmla="*/ 401288 w 996600"/>
                <a:gd name="connsiteY12" fmla="*/ 55117 h 247998"/>
                <a:gd name="connsiteX13" fmla="*/ 282225 w 996600"/>
                <a:gd name="connsiteY13" fmla="*/ 31305 h 247998"/>
                <a:gd name="connsiteX14" fmla="*/ 265556 w 996600"/>
                <a:gd name="connsiteY14" fmla="*/ 43211 h 247998"/>
                <a:gd name="connsiteX15" fmla="*/ 136969 w 996600"/>
                <a:gd name="connsiteY15" fmla="*/ 348 h 247998"/>
                <a:gd name="connsiteX16" fmla="*/ 3619 w 996600"/>
                <a:gd name="connsiteY16" fmla="*/ 26542 h 247998"/>
                <a:gd name="connsiteX0" fmla="*/ 3967 w 996948"/>
                <a:gd name="connsiteY0" fmla="*/ 7988 h 229444"/>
                <a:gd name="connsiteX1" fmla="*/ 287336 w 996948"/>
                <a:gd name="connsiteY1" fmla="*/ 72281 h 229444"/>
                <a:gd name="connsiteX2" fmla="*/ 470691 w 996948"/>
                <a:gd name="connsiteY2" fmla="*/ 117525 h 229444"/>
                <a:gd name="connsiteX3" fmla="*/ 639760 w 996948"/>
                <a:gd name="connsiteY3" fmla="*/ 160388 h 229444"/>
                <a:gd name="connsiteX4" fmla="*/ 846929 w 996948"/>
                <a:gd name="connsiteY4" fmla="*/ 208012 h 229444"/>
                <a:gd name="connsiteX5" fmla="*/ 996948 w 996948"/>
                <a:gd name="connsiteY5" fmla="*/ 229444 h 229444"/>
                <a:gd name="connsiteX6" fmla="*/ 989804 w 996948"/>
                <a:gd name="connsiteY6" fmla="*/ 150863 h 229444"/>
                <a:gd name="connsiteX7" fmla="*/ 965992 w 996948"/>
                <a:gd name="connsiteY7" fmla="*/ 146101 h 229444"/>
                <a:gd name="connsiteX8" fmla="*/ 813592 w 996948"/>
                <a:gd name="connsiteY8" fmla="*/ 108001 h 229444"/>
                <a:gd name="connsiteX9" fmla="*/ 642142 w 996948"/>
                <a:gd name="connsiteY9" fmla="*/ 60376 h 229444"/>
                <a:gd name="connsiteX10" fmla="*/ 570704 w 996948"/>
                <a:gd name="connsiteY10" fmla="*/ 67519 h 229444"/>
                <a:gd name="connsiteX11" fmla="*/ 454023 w 996948"/>
                <a:gd name="connsiteY11" fmla="*/ 36563 h 229444"/>
                <a:gd name="connsiteX12" fmla="*/ 401636 w 996948"/>
                <a:gd name="connsiteY12" fmla="*/ 36563 h 229444"/>
                <a:gd name="connsiteX13" fmla="*/ 282573 w 996948"/>
                <a:gd name="connsiteY13" fmla="*/ 12751 h 229444"/>
                <a:gd name="connsiteX14" fmla="*/ 265904 w 996948"/>
                <a:gd name="connsiteY14" fmla="*/ 24657 h 229444"/>
                <a:gd name="connsiteX15" fmla="*/ 125411 w 996948"/>
                <a:gd name="connsiteY15" fmla="*/ 5606 h 229444"/>
                <a:gd name="connsiteX16" fmla="*/ 3967 w 996948"/>
                <a:gd name="connsiteY16" fmla="*/ 7988 h 229444"/>
                <a:gd name="connsiteX0" fmla="*/ 3893 w 996874"/>
                <a:gd name="connsiteY0" fmla="*/ 19640 h 241096"/>
                <a:gd name="connsiteX1" fmla="*/ 287262 w 996874"/>
                <a:gd name="connsiteY1" fmla="*/ 83933 h 241096"/>
                <a:gd name="connsiteX2" fmla="*/ 470617 w 996874"/>
                <a:gd name="connsiteY2" fmla="*/ 129177 h 241096"/>
                <a:gd name="connsiteX3" fmla="*/ 639686 w 996874"/>
                <a:gd name="connsiteY3" fmla="*/ 172040 h 241096"/>
                <a:gd name="connsiteX4" fmla="*/ 846855 w 996874"/>
                <a:gd name="connsiteY4" fmla="*/ 219664 h 241096"/>
                <a:gd name="connsiteX5" fmla="*/ 996874 w 996874"/>
                <a:gd name="connsiteY5" fmla="*/ 241096 h 241096"/>
                <a:gd name="connsiteX6" fmla="*/ 989730 w 996874"/>
                <a:gd name="connsiteY6" fmla="*/ 162515 h 241096"/>
                <a:gd name="connsiteX7" fmla="*/ 965918 w 996874"/>
                <a:gd name="connsiteY7" fmla="*/ 157753 h 241096"/>
                <a:gd name="connsiteX8" fmla="*/ 813518 w 996874"/>
                <a:gd name="connsiteY8" fmla="*/ 119653 h 241096"/>
                <a:gd name="connsiteX9" fmla="*/ 642068 w 996874"/>
                <a:gd name="connsiteY9" fmla="*/ 72028 h 241096"/>
                <a:gd name="connsiteX10" fmla="*/ 570630 w 996874"/>
                <a:gd name="connsiteY10" fmla="*/ 79171 h 241096"/>
                <a:gd name="connsiteX11" fmla="*/ 453949 w 996874"/>
                <a:gd name="connsiteY11" fmla="*/ 48215 h 241096"/>
                <a:gd name="connsiteX12" fmla="*/ 401562 w 996874"/>
                <a:gd name="connsiteY12" fmla="*/ 48215 h 241096"/>
                <a:gd name="connsiteX13" fmla="*/ 282499 w 996874"/>
                <a:gd name="connsiteY13" fmla="*/ 24403 h 241096"/>
                <a:gd name="connsiteX14" fmla="*/ 265830 w 996874"/>
                <a:gd name="connsiteY14" fmla="*/ 36309 h 241096"/>
                <a:gd name="connsiteX15" fmla="*/ 127719 w 996874"/>
                <a:gd name="connsiteY15" fmla="*/ 590 h 241096"/>
                <a:gd name="connsiteX16" fmla="*/ 3893 w 996874"/>
                <a:gd name="connsiteY16" fmla="*/ 19640 h 241096"/>
                <a:gd name="connsiteX0" fmla="*/ 7798 w 1000779"/>
                <a:gd name="connsiteY0" fmla="*/ 21607 h 243063"/>
                <a:gd name="connsiteX1" fmla="*/ 291167 w 1000779"/>
                <a:gd name="connsiteY1" fmla="*/ 85900 h 243063"/>
                <a:gd name="connsiteX2" fmla="*/ 474522 w 1000779"/>
                <a:gd name="connsiteY2" fmla="*/ 131144 h 243063"/>
                <a:gd name="connsiteX3" fmla="*/ 643591 w 1000779"/>
                <a:gd name="connsiteY3" fmla="*/ 174007 h 243063"/>
                <a:gd name="connsiteX4" fmla="*/ 850760 w 1000779"/>
                <a:gd name="connsiteY4" fmla="*/ 221631 h 243063"/>
                <a:gd name="connsiteX5" fmla="*/ 1000779 w 1000779"/>
                <a:gd name="connsiteY5" fmla="*/ 243063 h 243063"/>
                <a:gd name="connsiteX6" fmla="*/ 993635 w 1000779"/>
                <a:gd name="connsiteY6" fmla="*/ 164482 h 243063"/>
                <a:gd name="connsiteX7" fmla="*/ 969823 w 1000779"/>
                <a:gd name="connsiteY7" fmla="*/ 159720 h 243063"/>
                <a:gd name="connsiteX8" fmla="*/ 817423 w 1000779"/>
                <a:gd name="connsiteY8" fmla="*/ 121620 h 243063"/>
                <a:gd name="connsiteX9" fmla="*/ 645973 w 1000779"/>
                <a:gd name="connsiteY9" fmla="*/ 73995 h 243063"/>
                <a:gd name="connsiteX10" fmla="*/ 574535 w 1000779"/>
                <a:gd name="connsiteY10" fmla="*/ 81138 h 243063"/>
                <a:gd name="connsiteX11" fmla="*/ 457854 w 1000779"/>
                <a:gd name="connsiteY11" fmla="*/ 50182 h 243063"/>
                <a:gd name="connsiteX12" fmla="*/ 405467 w 1000779"/>
                <a:gd name="connsiteY12" fmla="*/ 50182 h 243063"/>
                <a:gd name="connsiteX13" fmla="*/ 286404 w 1000779"/>
                <a:gd name="connsiteY13" fmla="*/ 26370 h 243063"/>
                <a:gd name="connsiteX14" fmla="*/ 269735 w 1000779"/>
                <a:gd name="connsiteY14" fmla="*/ 38276 h 243063"/>
                <a:gd name="connsiteX15" fmla="*/ 131624 w 1000779"/>
                <a:gd name="connsiteY15" fmla="*/ 2557 h 243063"/>
                <a:gd name="connsiteX16" fmla="*/ 83998 w 1000779"/>
                <a:gd name="connsiteY16" fmla="*/ 4939 h 243063"/>
                <a:gd name="connsiteX17" fmla="*/ 7798 w 1000779"/>
                <a:gd name="connsiteY17" fmla="*/ 21607 h 243063"/>
                <a:gd name="connsiteX0" fmla="*/ 9317 w 1002298"/>
                <a:gd name="connsiteY0" fmla="*/ 19607 h 241063"/>
                <a:gd name="connsiteX1" fmla="*/ 292686 w 1002298"/>
                <a:gd name="connsiteY1" fmla="*/ 83900 h 241063"/>
                <a:gd name="connsiteX2" fmla="*/ 476041 w 1002298"/>
                <a:gd name="connsiteY2" fmla="*/ 129144 h 241063"/>
                <a:gd name="connsiteX3" fmla="*/ 645110 w 1002298"/>
                <a:gd name="connsiteY3" fmla="*/ 172007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41063"/>
                <a:gd name="connsiteX1" fmla="*/ 287923 w 1002298"/>
                <a:gd name="connsiteY1" fmla="*/ 110093 h 241063"/>
                <a:gd name="connsiteX2" fmla="*/ 476041 w 1002298"/>
                <a:gd name="connsiteY2" fmla="*/ 129144 h 241063"/>
                <a:gd name="connsiteX3" fmla="*/ 645110 w 1002298"/>
                <a:gd name="connsiteY3" fmla="*/ 172007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41063"/>
                <a:gd name="connsiteX1" fmla="*/ 287923 w 1002298"/>
                <a:gd name="connsiteY1" fmla="*/ 110093 h 241063"/>
                <a:gd name="connsiteX2" fmla="*/ 473660 w 1002298"/>
                <a:gd name="connsiteY2" fmla="*/ 174388 h 241063"/>
                <a:gd name="connsiteX3" fmla="*/ 645110 w 1002298"/>
                <a:gd name="connsiteY3" fmla="*/ 172007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41063"/>
                <a:gd name="connsiteX1" fmla="*/ 287923 w 1002298"/>
                <a:gd name="connsiteY1" fmla="*/ 110093 h 241063"/>
                <a:gd name="connsiteX2" fmla="*/ 473660 w 1002298"/>
                <a:gd name="connsiteY2" fmla="*/ 174388 h 241063"/>
                <a:gd name="connsiteX3" fmla="*/ 654635 w 1002298"/>
                <a:gd name="connsiteY3" fmla="*/ 226776 h 241063"/>
                <a:gd name="connsiteX4" fmla="*/ 852279 w 1002298"/>
                <a:gd name="connsiteY4" fmla="*/ 219631 h 241063"/>
                <a:gd name="connsiteX5" fmla="*/ 1002298 w 1002298"/>
                <a:gd name="connsiteY5" fmla="*/ 241063 h 241063"/>
                <a:gd name="connsiteX6" fmla="*/ 995154 w 1002298"/>
                <a:gd name="connsiteY6" fmla="*/ 162482 h 241063"/>
                <a:gd name="connsiteX7" fmla="*/ 971342 w 1002298"/>
                <a:gd name="connsiteY7" fmla="*/ 157720 h 241063"/>
                <a:gd name="connsiteX8" fmla="*/ 818942 w 1002298"/>
                <a:gd name="connsiteY8" fmla="*/ 119620 h 241063"/>
                <a:gd name="connsiteX9" fmla="*/ 647492 w 1002298"/>
                <a:gd name="connsiteY9" fmla="*/ 71995 h 241063"/>
                <a:gd name="connsiteX10" fmla="*/ 576054 w 1002298"/>
                <a:gd name="connsiteY10" fmla="*/ 79138 h 241063"/>
                <a:gd name="connsiteX11" fmla="*/ 459373 w 1002298"/>
                <a:gd name="connsiteY11" fmla="*/ 48182 h 241063"/>
                <a:gd name="connsiteX12" fmla="*/ 406986 w 1002298"/>
                <a:gd name="connsiteY12" fmla="*/ 48182 h 241063"/>
                <a:gd name="connsiteX13" fmla="*/ 287923 w 1002298"/>
                <a:gd name="connsiteY13" fmla="*/ 24370 h 241063"/>
                <a:gd name="connsiteX14" fmla="*/ 271254 w 1002298"/>
                <a:gd name="connsiteY14" fmla="*/ 36276 h 241063"/>
                <a:gd name="connsiteX15" fmla="*/ 133143 w 1002298"/>
                <a:gd name="connsiteY15" fmla="*/ 557 h 241063"/>
                <a:gd name="connsiteX16" fmla="*/ 66467 w 1002298"/>
                <a:gd name="connsiteY16" fmla="*/ 14845 h 241063"/>
                <a:gd name="connsiteX17" fmla="*/ 9317 w 1002298"/>
                <a:gd name="connsiteY17" fmla="*/ 19607 h 241063"/>
                <a:gd name="connsiteX0" fmla="*/ 9317 w 1002298"/>
                <a:gd name="connsiteY0" fmla="*/ 19607 h 276871"/>
                <a:gd name="connsiteX1" fmla="*/ 287923 w 1002298"/>
                <a:gd name="connsiteY1" fmla="*/ 110093 h 276871"/>
                <a:gd name="connsiteX2" fmla="*/ 473660 w 1002298"/>
                <a:gd name="connsiteY2" fmla="*/ 174388 h 276871"/>
                <a:gd name="connsiteX3" fmla="*/ 654635 w 1002298"/>
                <a:gd name="connsiteY3" fmla="*/ 226776 h 276871"/>
                <a:gd name="connsiteX4" fmla="*/ 857041 w 1002298"/>
                <a:gd name="connsiteY4" fmla="*/ 276781 h 276871"/>
                <a:gd name="connsiteX5" fmla="*/ 1002298 w 1002298"/>
                <a:gd name="connsiteY5" fmla="*/ 241063 h 276871"/>
                <a:gd name="connsiteX6" fmla="*/ 995154 w 1002298"/>
                <a:gd name="connsiteY6" fmla="*/ 162482 h 276871"/>
                <a:gd name="connsiteX7" fmla="*/ 971342 w 1002298"/>
                <a:gd name="connsiteY7" fmla="*/ 157720 h 276871"/>
                <a:gd name="connsiteX8" fmla="*/ 818942 w 1002298"/>
                <a:gd name="connsiteY8" fmla="*/ 119620 h 276871"/>
                <a:gd name="connsiteX9" fmla="*/ 647492 w 1002298"/>
                <a:gd name="connsiteY9" fmla="*/ 71995 h 276871"/>
                <a:gd name="connsiteX10" fmla="*/ 576054 w 1002298"/>
                <a:gd name="connsiteY10" fmla="*/ 79138 h 276871"/>
                <a:gd name="connsiteX11" fmla="*/ 459373 w 1002298"/>
                <a:gd name="connsiteY11" fmla="*/ 48182 h 276871"/>
                <a:gd name="connsiteX12" fmla="*/ 406986 w 1002298"/>
                <a:gd name="connsiteY12" fmla="*/ 48182 h 276871"/>
                <a:gd name="connsiteX13" fmla="*/ 287923 w 1002298"/>
                <a:gd name="connsiteY13" fmla="*/ 24370 h 276871"/>
                <a:gd name="connsiteX14" fmla="*/ 271254 w 1002298"/>
                <a:gd name="connsiteY14" fmla="*/ 36276 h 276871"/>
                <a:gd name="connsiteX15" fmla="*/ 133143 w 1002298"/>
                <a:gd name="connsiteY15" fmla="*/ 557 h 276871"/>
                <a:gd name="connsiteX16" fmla="*/ 66467 w 1002298"/>
                <a:gd name="connsiteY16" fmla="*/ 14845 h 276871"/>
                <a:gd name="connsiteX17" fmla="*/ 9317 w 1002298"/>
                <a:gd name="connsiteY17" fmla="*/ 19607 h 276871"/>
                <a:gd name="connsiteX0" fmla="*/ 9317 w 1009442"/>
                <a:gd name="connsiteY0" fmla="*/ 19607 h 331550"/>
                <a:gd name="connsiteX1" fmla="*/ 287923 w 1009442"/>
                <a:gd name="connsiteY1" fmla="*/ 110093 h 331550"/>
                <a:gd name="connsiteX2" fmla="*/ 473660 w 1009442"/>
                <a:gd name="connsiteY2" fmla="*/ 174388 h 331550"/>
                <a:gd name="connsiteX3" fmla="*/ 654635 w 1009442"/>
                <a:gd name="connsiteY3" fmla="*/ 226776 h 331550"/>
                <a:gd name="connsiteX4" fmla="*/ 857041 w 1009442"/>
                <a:gd name="connsiteY4" fmla="*/ 276781 h 331550"/>
                <a:gd name="connsiteX5" fmla="*/ 1009442 w 1009442"/>
                <a:gd name="connsiteY5" fmla="*/ 331550 h 331550"/>
                <a:gd name="connsiteX6" fmla="*/ 995154 w 1009442"/>
                <a:gd name="connsiteY6" fmla="*/ 162482 h 331550"/>
                <a:gd name="connsiteX7" fmla="*/ 971342 w 1009442"/>
                <a:gd name="connsiteY7" fmla="*/ 157720 h 331550"/>
                <a:gd name="connsiteX8" fmla="*/ 818942 w 1009442"/>
                <a:gd name="connsiteY8" fmla="*/ 119620 h 331550"/>
                <a:gd name="connsiteX9" fmla="*/ 647492 w 1009442"/>
                <a:gd name="connsiteY9" fmla="*/ 71995 h 331550"/>
                <a:gd name="connsiteX10" fmla="*/ 576054 w 1009442"/>
                <a:gd name="connsiteY10" fmla="*/ 79138 h 331550"/>
                <a:gd name="connsiteX11" fmla="*/ 459373 w 1009442"/>
                <a:gd name="connsiteY11" fmla="*/ 48182 h 331550"/>
                <a:gd name="connsiteX12" fmla="*/ 406986 w 1009442"/>
                <a:gd name="connsiteY12" fmla="*/ 48182 h 331550"/>
                <a:gd name="connsiteX13" fmla="*/ 287923 w 1009442"/>
                <a:gd name="connsiteY13" fmla="*/ 24370 h 331550"/>
                <a:gd name="connsiteX14" fmla="*/ 271254 w 1009442"/>
                <a:gd name="connsiteY14" fmla="*/ 36276 h 331550"/>
                <a:gd name="connsiteX15" fmla="*/ 133143 w 1009442"/>
                <a:gd name="connsiteY15" fmla="*/ 557 h 331550"/>
                <a:gd name="connsiteX16" fmla="*/ 66467 w 1009442"/>
                <a:gd name="connsiteY16" fmla="*/ 14845 h 331550"/>
                <a:gd name="connsiteX17" fmla="*/ 9317 w 1009442"/>
                <a:gd name="connsiteY17" fmla="*/ 19607 h 331550"/>
                <a:gd name="connsiteX0" fmla="*/ 9317 w 1009442"/>
                <a:gd name="connsiteY0" fmla="*/ 19607 h 331550"/>
                <a:gd name="connsiteX1" fmla="*/ 287923 w 1009442"/>
                <a:gd name="connsiteY1" fmla="*/ 110093 h 331550"/>
                <a:gd name="connsiteX2" fmla="*/ 473660 w 1009442"/>
                <a:gd name="connsiteY2" fmla="*/ 174388 h 331550"/>
                <a:gd name="connsiteX3" fmla="*/ 654635 w 1009442"/>
                <a:gd name="connsiteY3" fmla="*/ 226776 h 331550"/>
                <a:gd name="connsiteX4" fmla="*/ 847516 w 1009442"/>
                <a:gd name="connsiteY4" fmla="*/ 295831 h 331550"/>
                <a:gd name="connsiteX5" fmla="*/ 1009442 w 1009442"/>
                <a:gd name="connsiteY5" fmla="*/ 331550 h 331550"/>
                <a:gd name="connsiteX6" fmla="*/ 995154 w 1009442"/>
                <a:gd name="connsiteY6" fmla="*/ 162482 h 331550"/>
                <a:gd name="connsiteX7" fmla="*/ 971342 w 1009442"/>
                <a:gd name="connsiteY7" fmla="*/ 157720 h 331550"/>
                <a:gd name="connsiteX8" fmla="*/ 818942 w 1009442"/>
                <a:gd name="connsiteY8" fmla="*/ 119620 h 331550"/>
                <a:gd name="connsiteX9" fmla="*/ 647492 w 1009442"/>
                <a:gd name="connsiteY9" fmla="*/ 71995 h 331550"/>
                <a:gd name="connsiteX10" fmla="*/ 576054 w 1009442"/>
                <a:gd name="connsiteY10" fmla="*/ 79138 h 331550"/>
                <a:gd name="connsiteX11" fmla="*/ 459373 w 1009442"/>
                <a:gd name="connsiteY11" fmla="*/ 48182 h 331550"/>
                <a:gd name="connsiteX12" fmla="*/ 406986 w 1009442"/>
                <a:gd name="connsiteY12" fmla="*/ 48182 h 331550"/>
                <a:gd name="connsiteX13" fmla="*/ 287923 w 1009442"/>
                <a:gd name="connsiteY13" fmla="*/ 24370 h 331550"/>
                <a:gd name="connsiteX14" fmla="*/ 271254 w 1009442"/>
                <a:gd name="connsiteY14" fmla="*/ 36276 h 331550"/>
                <a:gd name="connsiteX15" fmla="*/ 133143 w 1009442"/>
                <a:gd name="connsiteY15" fmla="*/ 557 h 331550"/>
                <a:gd name="connsiteX16" fmla="*/ 66467 w 1009442"/>
                <a:gd name="connsiteY16" fmla="*/ 14845 h 331550"/>
                <a:gd name="connsiteX17" fmla="*/ 9317 w 1009442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10093 h 331550"/>
                <a:gd name="connsiteX2" fmla="*/ 473660 w 1002298"/>
                <a:gd name="connsiteY2" fmla="*/ 174388 h 331550"/>
                <a:gd name="connsiteX3" fmla="*/ 654635 w 1002298"/>
                <a:gd name="connsiteY3" fmla="*/ 226776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3660 w 1002298"/>
                <a:gd name="connsiteY2" fmla="*/ 174388 h 331550"/>
                <a:gd name="connsiteX3" fmla="*/ 654635 w 1002298"/>
                <a:gd name="connsiteY3" fmla="*/ 226776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3660 w 1002298"/>
                <a:gd name="connsiteY2" fmla="*/ 174388 h 331550"/>
                <a:gd name="connsiteX3" fmla="*/ 645110 w 1002298"/>
                <a:gd name="connsiteY3" fmla="*/ 241064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1278 w 1002298"/>
                <a:gd name="connsiteY2" fmla="*/ 186294 h 331550"/>
                <a:gd name="connsiteX3" fmla="*/ 645110 w 1002298"/>
                <a:gd name="connsiteY3" fmla="*/ 241064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1278 w 1002298"/>
                <a:gd name="connsiteY2" fmla="*/ 186294 h 331550"/>
                <a:gd name="connsiteX3" fmla="*/ 645110 w 1002298"/>
                <a:gd name="connsiteY3" fmla="*/ 269639 h 331550"/>
                <a:gd name="connsiteX4" fmla="*/ 847516 w 1002298"/>
                <a:gd name="connsiteY4" fmla="*/ 295831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2298"/>
                <a:gd name="connsiteY0" fmla="*/ 19607 h 331550"/>
                <a:gd name="connsiteX1" fmla="*/ 287923 w 1002298"/>
                <a:gd name="connsiteY1" fmla="*/ 122000 h 331550"/>
                <a:gd name="connsiteX2" fmla="*/ 471278 w 1002298"/>
                <a:gd name="connsiteY2" fmla="*/ 186294 h 331550"/>
                <a:gd name="connsiteX3" fmla="*/ 645110 w 1002298"/>
                <a:gd name="connsiteY3" fmla="*/ 269639 h 331550"/>
                <a:gd name="connsiteX4" fmla="*/ 857041 w 1002298"/>
                <a:gd name="connsiteY4" fmla="*/ 317262 h 331550"/>
                <a:gd name="connsiteX5" fmla="*/ 1002298 w 1002298"/>
                <a:gd name="connsiteY5" fmla="*/ 331550 h 331550"/>
                <a:gd name="connsiteX6" fmla="*/ 995154 w 1002298"/>
                <a:gd name="connsiteY6" fmla="*/ 162482 h 331550"/>
                <a:gd name="connsiteX7" fmla="*/ 971342 w 1002298"/>
                <a:gd name="connsiteY7" fmla="*/ 157720 h 331550"/>
                <a:gd name="connsiteX8" fmla="*/ 818942 w 1002298"/>
                <a:gd name="connsiteY8" fmla="*/ 119620 h 331550"/>
                <a:gd name="connsiteX9" fmla="*/ 647492 w 1002298"/>
                <a:gd name="connsiteY9" fmla="*/ 71995 h 331550"/>
                <a:gd name="connsiteX10" fmla="*/ 576054 w 1002298"/>
                <a:gd name="connsiteY10" fmla="*/ 79138 h 331550"/>
                <a:gd name="connsiteX11" fmla="*/ 459373 w 1002298"/>
                <a:gd name="connsiteY11" fmla="*/ 48182 h 331550"/>
                <a:gd name="connsiteX12" fmla="*/ 406986 w 1002298"/>
                <a:gd name="connsiteY12" fmla="*/ 48182 h 331550"/>
                <a:gd name="connsiteX13" fmla="*/ 287923 w 1002298"/>
                <a:gd name="connsiteY13" fmla="*/ 24370 h 331550"/>
                <a:gd name="connsiteX14" fmla="*/ 271254 w 1002298"/>
                <a:gd name="connsiteY14" fmla="*/ 36276 h 331550"/>
                <a:gd name="connsiteX15" fmla="*/ 133143 w 1002298"/>
                <a:gd name="connsiteY15" fmla="*/ 557 h 331550"/>
                <a:gd name="connsiteX16" fmla="*/ 66467 w 1002298"/>
                <a:gd name="connsiteY16" fmla="*/ 14845 h 331550"/>
                <a:gd name="connsiteX17" fmla="*/ 9317 w 1002298"/>
                <a:gd name="connsiteY17" fmla="*/ 19607 h 331550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1278 w 1007060"/>
                <a:gd name="connsiteY2" fmla="*/ 186294 h 360125"/>
                <a:gd name="connsiteX3" fmla="*/ 645110 w 1007060"/>
                <a:gd name="connsiteY3" fmla="*/ 269639 h 360125"/>
                <a:gd name="connsiteX4" fmla="*/ 857041 w 1007060"/>
                <a:gd name="connsiteY4" fmla="*/ 317262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1278 w 1007060"/>
                <a:gd name="connsiteY2" fmla="*/ 186294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3660 w 1007060"/>
                <a:gd name="connsiteY2" fmla="*/ 200581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3660 w 1007060"/>
                <a:gd name="connsiteY2" fmla="*/ 200581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7923 w 1007060"/>
                <a:gd name="connsiteY1" fmla="*/ 122000 h 360125"/>
                <a:gd name="connsiteX2" fmla="*/ 476041 w 1007060"/>
                <a:gd name="connsiteY2" fmla="*/ 207725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0780 w 1007060"/>
                <a:gd name="connsiteY1" fmla="*/ 136288 h 360125"/>
                <a:gd name="connsiteX2" fmla="*/ 476041 w 1007060"/>
                <a:gd name="connsiteY2" fmla="*/ 207725 h 360125"/>
                <a:gd name="connsiteX3" fmla="*/ 645110 w 1007060"/>
                <a:gd name="connsiteY3" fmla="*/ 269639 h 360125"/>
                <a:gd name="connsiteX4" fmla="*/ 857041 w 1007060"/>
                <a:gd name="connsiteY4" fmla="*/ 326787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07060"/>
                <a:gd name="connsiteY0" fmla="*/ 19607 h 360125"/>
                <a:gd name="connsiteX1" fmla="*/ 280780 w 1007060"/>
                <a:gd name="connsiteY1" fmla="*/ 136288 h 360125"/>
                <a:gd name="connsiteX2" fmla="*/ 476041 w 1007060"/>
                <a:gd name="connsiteY2" fmla="*/ 207725 h 360125"/>
                <a:gd name="connsiteX3" fmla="*/ 645110 w 1007060"/>
                <a:gd name="connsiteY3" fmla="*/ 269639 h 360125"/>
                <a:gd name="connsiteX4" fmla="*/ 852279 w 1007060"/>
                <a:gd name="connsiteY4" fmla="*/ 336312 h 360125"/>
                <a:gd name="connsiteX5" fmla="*/ 1007060 w 1007060"/>
                <a:gd name="connsiteY5" fmla="*/ 360125 h 360125"/>
                <a:gd name="connsiteX6" fmla="*/ 995154 w 1007060"/>
                <a:gd name="connsiteY6" fmla="*/ 162482 h 360125"/>
                <a:gd name="connsiteX7" fmla="*/ 971342 w 1007060"/>
                <a:gd name="connsiteY7" fmla="*/ 157720 h 360125"/>
                <a:gd name="connsiteX8" fmla="*/ 818942 w 1007060"/>
                <a:gd name="connsiteY8" fmla="*/ 119620 h 360125"/>
                <a:gd name="connsiteX9" fmla="*/ 647492 w 1007060"/>
                <a:gd name="connsiteY9" fmla="*/ 71995 h 360125"/>
                <a:gd name="connsiteX10" fmla="*/ 576054 w 1007060"/>
                <a:gd name="connsiteY10" fmla="*/ 79138 h 360125"/>
                <a:gd name="connsiteX11" fmla="*/ 459373 w 1007060"/>
                <a:gd name="connsiteY11" fmla="*/ 48182 h 360125"/>
                <a:gd name="connsiteX12" fmla="*/ 406986 w 1007060"/>
                <a:gd name="connsiteY12" fmla="*/ 48182 h 360125"/>
                <a:gd name="connsiteX13" fmla="*/ 287923 w 1007060"/>
                <a:gd name="connsiteY13" fmla="*/ 24370 h 360125"/>
                <a:gd name="connsiteX14" fmla="*/ 271254 w 1007060"/>
                <a:gd name="connsiteY14" fmla="*/ 36276 h 360125"/>
                <a:gd name="connsiteX15" fmla="*/ 133143 w 1007060"/>
                <a:gd name="connsiteY15" fmla="*/ 557 h 360125"/>
                <a:gd name="connsiteX16" fmla="*/ 66467 w 1007060"/>
                <a:gd name="connsiteY16" fmla="*/ 14845 h 360125"/>
                <a:gd name="connsiteX17" fmla="*/ 9317 w 1007060"/>
                <a:gd name="connsiteY17" fmla="*/ 19607 h 360125"/>
                <a:gd name="connsiteX0" fmla="*/ 9317 w 1011822"/>
                <a:gd name="connsiteY0" fmla="*/ 19607 h 381557"/>
                <a:gd name="connsiteX1" fmla="*/ 280780 w 1011822"/>
                <a:gd name="connsiteY1" fmla="*/ 136288 h 381557"/>
                <a:gd name="connsiteX2" fmla="*/ 476041 w 1011822"/>
                <a:gd name="connsiteY2" fmla="*/ 207725 h 381557"/>
                <a:gd name="connsiteX3" fmla="*/ 645110 w 1011822"/>
                <a:gd name="connsiteY3" fmla="*/ 269639 h 381557"/>
                <a:gd name="connsiteX4" fmla="*/ 852279 w 1011822"/>
                <a:gd name="connsiteY4" fmla="*/ 336312 h 381557"/>
                <a:gd name="connsiteX5" fmla="*/ 1011822 w 1011822"/>
                <a:gd name="connsiteY5" fmla="*/ 381557 h 381557"/>
                <a:gd name="connsiteX6" fmla="*/ 995154 w 1011822"/>
                <a:gd name="connsiteY6" fmla="*/ 162482 h 381557"/>
                <a:gd name="connsiteX7" fmla="*/ 971342 w 1011822"/>
                <a:gd name="connsiteY7" fmla="*/ 157720 h 381557"/>
                <a:gd name="connsiteX8" fmla="*/ 818942 w 1011822"/>
                <a:gd name="connsiteY8" fmla="*/ 119620 h 381557"/>
                <a:gd name="connsiteX9" fmla="*/ 647492 w 1011822"/>
                <a:gd name="connsiteY9" fmla="*/ 71995 h 381557"/>
                <a:gd name="connsiteX10" fmla="*/ 576054 w 1011822"/>
                <a:gd name="connsiteY10" fmla="*/ 79138 h 381557"/>
                <a:gd name="connsiteX11" fmla="*/ 459373 w 1011822"/>
                <a:gd name="connsiteY11" fmla="*/ 48182 h 381557"/>
                <a:gd name="connsiteX12" fmla="*/ 406986 w 1011822"/>
                <a:gd name="connsiteY12" fmla="*/ 48182 h 381557"/>
                <a:gd name="connsiteX13" fmla="*/ 287923 w 1011822"/>
                <a:gd name="connsiteY13" fmla="*/ 24370 h 381557"/>
                <a:gd name="connsiteX14" fmla="*/ 271254 w 1011822"/>
                <a:gd name="connsiteY14" fmla="*/ 36276 h 381557"/>
                <a:gd name="connsiteX15" fmla="*/ 133143 w 1011822"/>
                <a:gd name="connsiteY15" fmla="*/ 557 h 381557"/>
                <a:gd name="connsiteX16" fmla="*/ 66467 w 1011822"/>
                <a:gd name="connsiteY16" fmla="*/ 14845 h 381557"/>
                <a:gd name="connsiteX17" fmla="*/ 9317 w 1011822"/>
                <a:gd name="connsiteY17" fmla="*/ 19607 h 381557"/>
                <a:gd name="connsiteX0" fmla="*/ 9317 w 997534"/>
                <a:gd name="connsiteY0" fmla="*/ 19607 h 376795"/>
                <a:gd name="connsiteX1" fmla="*/ 280780 w 997534"/>
                <a:gd name="connsiteY1" fmla="*/ 136288 h 376795"/>
                <a:gd name="connsiteX2" fmla="*/ 476041 w 997534"/>
                <a:gd name="connsiteY2" fmla="*/ 207725 h 376795"/>
                <a:gd name="connsiteX3" fmla="*/ 645110 w 997534"/>
                <a:gd name="connsiteY3" fmla="*/ 269639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476041 w 997534"/>
                <a:gd name="connsiteY2" fmla="*/ 207725 h 376795"/>
                <a:gd name="connsiteX3" fmla="*/ 645110 w 997534"/>
                <a:gd name="connsiteY3" fmla="*/ 269639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523666 w 997534"/>
                <a:gd name="connsiteY2" fmla="*/ 162481 h 376795"/>
                <a:gd name="connsiteX3" fmla="*/ 645110 w 997534"/>
                <a:gd name="connsiteY3" fmla="*/ 269639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523666 w 997534"/>
                <a:gd name="connsiteY2" fmla="*/ 162481 h 376795"/>
                <a:gd name="connsiteX3" fmla="*/ 718929 w 997534"/>
                <a:gd name="connsiteY3" fmla="*/ 236301 h 376795"/>
                <a:gd name="connsiteX4" fmla="*/ 852279 w 997534"/>
                <a:gd name="connsiteY4" fmla="*/ 336312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997534"/>
                <a:gd name="connsiteY0" fmla="*/ 19607 h 376795"/>
                <a:gd name="connsiteX1" fmla="*/ 311736 w 997534"/>
                <a:gd name="connsiteY1" fmla="*/ 112475 h 376795"/>
                <a:gd name="connsiteX2" fmla="*/ 523666 w 997534"/>
                <a:gd name="connsiteY2" fmla="*/ 162481 h 376795"/>
                <a:gd name="connsiteX3" fmla="*/ 718929 w 997534"/>
                <a:gd name="connsiteY3" fmla="*/ 236301 h 376795"/>
                <a:gd name="connsiteX4" fmla="*/ 880854 w 997534"/>
                <a:gd name="connsiteY4" fmla="*/ 276780 h 376795"/>
                <a:gd name="connsiteX5" fmla="*/ 997534 w 997534"/>
                <a:gd name="connsiteY5" fmla="*/ 376795 h 376795"/>
                <a:gd name="connsiteX6" fmla="*/ 995154 w 997534"/>
                <a:gd name="connsiteY6" fmla="*/ 162482 h 376795"/>
                <a:gd name="connsiteX7" fmla="*/ 971342 w 997534"/>
                <a:gd name="connsiteY7" fmla="*/ 157720 h 376795"/>
                <a:gd name="connsiteX8" fmla="*/ 818942 w 997534"/>
                <a:gd name="connsiteY8" fmla="*/ 119620 h 376795"/>
                <a:gd name="connsiteX9" fmla="*/ 647492 w 997534"/>
                <a:gd name="connsiteY9" fmla="*/ 71995 h 376795"/>
                <a:gd name="connsiteX10" fmla="*/ 576054 w 997534"/>
                <a:gd name="connsiteY10" fmla="*/ 79138 h 376795"/>
                <a:gd name="connsiteX11" fmla="*/ 459373 w 997534"/>
                <a:gd name="connsiteY11" fmla="*/ 48182 h 376795"/>
                <a:gd name="connsiteX12" fmla="*/ 406986 w 997534"/>
                <a:gd name="connsiteY12" fmla="*/ 48182 h 376795"/>
                <a:gd name="connsiteX13" fmla="*/ 287923 w 997534"/>
                <a:gd name="connsiteY13" fmla="*/ 24370 h 376795"/>
                <a:gd name="connsiteX14" fmla="*/ 271254 w 997534"/>
                <a:gd name="connsiteY14" fmla="*/ 36276 h 376795"/>
                <a:gd name="connsiteX15" fmla="*/ 133143 w 997534"/>
                <a:gd name="connsiteY15" fmla="*/ 557 h 376795"/>
                <a:gd name="connsiteX16" fmla="*/ 66467 w 997534"/>
                <a:gd name="connsiteY16" fmla="*/ 14845 h 376795"/>
                <a:gd name="connsiteX17" fmla="*/ 9317 w 997534"/>
                <a:gd name="connsiteY17" fmla="*/ 19607 h 376795"/>
                <a:gd name="connsiteX0" fmla="*/ 9317 w 1007059"/>
                <a:gd name="connsiteY0" fmla="*/ 19607 h 312501"/>
                <a:gd name="connsiteX1" fmla="*/ 311736 w 1007059"/>
                <a:gd name="connsiteY1" fmla="*/ 112475 h 312501"/>
                <a:gd name="connsiteX2" fmla="*/ 523666 w 1007059"/>
                <a:gd name="connsiteY2" fmla="*/ 162481 h 312501"/>
                <a:gd name="connsiteX3" fmla="*/ 718929 w 1007059"/>
                <a:gd name="connsiteY3" fmla="*/ 236301 h 312501"/>
                <a:gd name="connsiteX4" fmla="*/ 880854 w 1007059"/>
                <a:gd name="connsiteY4" fmla="*/ 276780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1007059"/>
                <a:gd name="connsiteY0" fmla="*/ 19607 h 312501"/>
                <a:gd name="connsiteX1" fmla="*/ 316499 w 1007059"/>
                <a:gd name="connsiteY1" fmla="*/ 107713 h 312501"/>
                <a:gd name="connsiteX2" fmla="*/ 523666 w 1007059"/>
                <a:gd name="connsiteY2" fmla="*/ 162481 h 312501"/>
                <a:gd name="connsiteX3" fmla="*/ 718929 w 1007059"/>
                <a:gd name="connsiteY3" fmla="*/ 236301 h 312501"/>
                <a:gd name="connsiteX4" fmla="*/ 880854 w 1007059"/>
                <a:gd name="connsiteY4" fmla="*/ 276780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1007059"/>
                <a:gd name="connsiteY0" fmla="*/ 19607 h 312501"/>
                <a:gd name="connsiteX1" fmla="*/ 316499 w 1007059"/>
                <a:gd name="connsiteY1" fmla="*/ 107713 h 312501"/>
                <a:gd name="connsiteX2" fmla="*/ 523666 w 1007059"/>
                <a:gd name="connsiteY2" fmla="*/ 162481 h 312501"/>
                <a:gd name="connsiteX3" fmla="*/ 733217 w 1007059"/>
                <a:gd name="connsiteY3" fmla="*/ 212488 h 312501"/>
                <a:gd name="connsiteX4" fmla="*/ 880854 w 1007059"/>
                <a:gd name="connsiteY4" fmla="*/ 276780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1007059"/>
                <a:gd name="connsiteY0" fmla="*/ 19607 h 312501"/>
                <a:gd name="connsiteX1" fmla="*/ 316499 w 1007059"/>
                <a:gd name="connsiteY1" fmla="*/ 107713 h 312501"/>
                <a:gd name="connsiteX2" fmla="*/ 523666 w 1007059"/>
                <a:gd name="connsiteY2" fmla="*/ 162481 h 312501"/>
                <a:gd name="connsiteX3" fmla="*/ 733217 w 1007059"/>
                <a:gd name="connsiteY3" fmla="*/ 212488 h 312501"/>
                <a:gd name="connsiteX4" fmla="*/ 885616 w 1007059"/>
                <a:gd name="connsiteY4" fmla="*/ 267255 h 312501"/>
                <a:gd name="connsiteX5" fmla="*/ 1007059 w 1007059"/>
                <a:gd name="connsiteY5" fmla="*/ 312501 h 312501"/>
                <a:gd name="connsiteX6" fmla="*/ 995154 w 1007059"/>
                <a:gd name="connsiteY6" fmla="*/ 162482 h 312501"/>
                <a:gd name="connsiteX7" fmla="*/ 971342 w 1007059"/>
                <a:gd name="connsiteY7" fmla="*/ 157720 h 312501"/>
                <a:gd name="connsiteX8" fmla="*/ 818942 w 1007059"/>
                <a:gd name="connsiteY8" fmla="*/ 119620 h 312501"/>
                <a:gd name="connsiteX9" fmla="*/ 647492 w 1007059"/>
                <a:gd name="connsiteY9" fmla="*/ 71995 h 312501"/>
                <a:gd name="connsiteX10" fmla="*/ 576054 w 1007059"/>
                <a:gd name="connsiteY10" fmla="*/ 79138 h 312501"/>
                <a:gd name="connsiteX11" fmla="*/ 459373 w 1007059"/>
                <a:gd name="connsiteY11" fmla="*/ 48182 h 312501"/>
                <a:gd name="connsiteX12" fmla="*/ 406986 w 1007059"/>
                <a:gd name="connsiteY12" fmla="*/ 48182 h 312501"/>
                <a:gd name="connsiteX13" fmla="*/ 287923 w 1007059"/>
                <a:gd name="connsiteY13" fmla="*/ 24370 h 312501"/>
                <a:gd name="connsiteX14" fmla="*/ 271254 w 1007059"/>
                <a:gd name="connsiteY14" fmla="*/ 36276 h 312501"/>
                <a:gd name="connsiteX15" fmla="*/ 133143 w 1007059"/>
                <a:gd name="connsiteY15" fmla="*/ 557 h 312501"/>
                <a:gd name="connsiteX16" fmla="*/ 66467 w 1007059"/>
                <a:gd name="connsiteY16" fmla="*/ 14845 h 312501"/>
                <a:gd name="connsiteX17" fmla="*/ 9317 w 1007059"/>
                <a:gd name="connsiteY17" fmla="*/ 19607 h 312501"/>
                <a:gd name="connsiteX0" fmla="*/ 9317 w 997534"/>
                <a:gd name="connsiteY0" fmla="*/ 19607 h 312501"/>
                <a:gd name="connsiteX1" fmla="*/ 316499 w 997534"/>
                <a:gd name="connsiteY1" fmla="*/ 107713 h 312501"/>
                <a:gd name="connsiteX2" fmla="*/ 523666 w 997534"/>
                <a:gd name="connsiteY2" fmla="*/ 162481 h 312501"/>
                <a:gd name="connsiteX3" fmla="*/ 733217 w 997534"/>
                <a:gd name="connsiteY3" fmla="*/ 212488 h 312501"/>
                <a:gd name="connsiteX4" fmla="*/ 885616 w 997534"/>
                <a:gd name="connsiteY4" fmla="*/ 267255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  <a:gd name="connsiteX0" fmla="*/ 9317 w 997534"/>
                <a:gd name="connsiteY0" fmla="*/ 19607 h 312501"/>
                <a:gd name="connsiteX1" fmla="*/ 316499 w 997534"/>
                <a:gd name="connsiteY1" fmla="*/ 107713 h 312501"/>
                <a:gd name="connsiteX2" fmla="*/ 523666 w 997534"/>
                <a:gd name="connsiteY2" fmla="*/ 162481 h 312501"/>
                <a:gd name="connsiteX3" fmla="*/ 721311 w 997534"/>
                <a:gd name="connsiteY3" fmla="*/ 224395 h 312501"/>
                <a:gd name="connsiteX4" fmla="*/ 885616 w 997534"/>
                <a:gd name="connsiteY4" fmla="*/ 267255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  <a:gd name="connsiteX0" fmla="*/ 9317 w 997534"/>
                <a:gd name="connsiteY0" fmla="*/ 19607 h 312501"/>
                <a:gd name="connsiteX1" fmla="*/ 318880 w 997534"/>
                <a:gd name="connsiteY1" fmla="*/ 98188 h 312501"/>
                <a:gd name="connsiteX2" fmla="*/ 523666 w 997534"/>
                <a:gd name="connsiteY2" fmla="*/ 162481 h 312501"/>
                <a:gd name="connsiteX3" fmla="*/ 721311 w 997534"/>
                <a:gd name="connsiteY3" fmla="*/ 224395 h 312501"/>
                <a:gd name="connsiteX4" fmla="*/ 885616 w 997534"/>
                <a:gd name="connsiteY4" fmla="*/ 267255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  <a:gd name="connsiteX0" fmla="*/ 9317 w 997534"/>
                <a:gd name="connsiteY0" fmla="*/ 19607 h 312501"/>
                <a:gd name="connsiteX1" fmla="*/ 318880 w 997534"/>
                <a:gd name="connsiteY1" fmla="*/ 98188 h 312501"/>
                <a:gd name="connsiteX2" fmla="*/ 523666 w 997534"/>
                <a:gd name="connsiteY2" fmla="*/ 162481 h 312501"/>
                <a:gd name="connsiteX3" fmla="*/ 721311 w 997534"/>
                <a:gd name="connsiteY3" fmla="*/ 224395 h 312501"/>
                <a:gd name="connsiteX4" fmla="*/ 878473 w 997534"/>
                <a:gd name="connsiteY4" fmla="*/ 274399 h 312501"/>
                <a:gd name="connsiteX5" fmla="*/ 997534 w 997534"/>
                <a:gd name="connsiteY5" fmla="*/ 312501 h 312501"/>
                <a:gd name="connsiteX6" fmla="*/ 995154 w 997534"/>
                <a:gd name="connsiteY6" fmla="*/ 162482 h 312501"/>
                <a:gd name="connsiteX7" fmla="*/ 971342 w 997534"/>
                <a:gd name="connsiteY7" fmla="*/ 157720 h 312501"/>
                <a:gd name="connsiteX8" fmla="*/ 818942 w 997534"/>
                <a:gd name="connsiteY8" fmla="*/ 119620 h 312501"/>
                <a:gd name="connsiteX9" fmla="*/ 647492 w 997534"/>
                <a:gd name="connsiteY9" fmla="*/ 71995 h 312501"/>
                <a:gd name="connsiteX10" fmla="*/ 576054 w 997534"/>
                <a:gd name="connsiteY10" fmla="*/ 79138 h 312501"/>
                <a:gd name="connsiteX11" fmla="*/ 459373 w 997534"/>
                <a:gd name="connsiteY11" fmla="*/ 48182 h 312501"/>
                <a:gd name="connsiteX12" fmla="*/ 406986 w 997534"/>
                <a:gd name="connsiteY12" fmla="*/ 48182 h 312501"/>
                <a:gd name="connsiteX13" fmla="*/ 287923 w 997534"/>
                <a:gd name="connsiteY13" fmla="*/ 24370 h 312501"/>
                <a:gd name="connsiteX14" fmla="*/ 271254 w 997534"/>
                <a:gd name="connsiteY14" fmla="*/ 36276 h 312501"/>
                <a:gd name="connsiteX15" fmla="*/ 133143 w 997534"/>
                <a:gd name="connsiteY15" fmla="*/ 557 h 312501"/>
                <a:gd name="connsiteX16" fmla="*/ 66467 w 997534"/>
                <a:gd name="connsiteY16" fmla="*/ 14845 h 312501"/>
                <a:gd name="connsiteX17" fmla="*/ 9317 w 997534"/>
                <a:gd name="connsiteY17" fmla="*/ 19607 h 312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7534" h="312501">
                  <a:moveTo>
                    <a:pt x="9317" y="19607"/>
                  </a:moveTo>
                  <a:lnTo>
                    <a:pt x="318880" y="98188"/>
                  </a:lnTo>
                  <a:cubicBezTo>
                    <a:pt x="404605" y="122000"/>
                    <a:pt x="456594" y="141447"/>
                    <a:pt x="523666" y="162481"/>
                  </a:cubicBezTo>
                  <a:lnTo>
                    <a:pt x="721311" y="224395"/>
                  </a:lnTo>
                  <a:lnTo>
                    <a:pt x="878473" y="274399"/>
                  </a:lnTo>
                  <a:cubicBezTo>
                    <a:pt x="924510" y="289083"/>
                    <a:pt x="947528" y="305357"/>
                    <a:pt x="997534" y="312501"/>
                  </a:cubicBezTo>
                  <a:cubicBezTo>
                    <a:pt x="996741" y="241063"/>
                    <a:pt x="995947" y="233920"/>
                    <a:pt x="995154" y="162482"/>
                  </a:cubicBezTo>
                  <a:lnTo>
                    <a:pt x="971342" y="157720"/>
                  </a:lnTo>
                  <a:lnTo>
                    <a:pt x="818942" y="119620"/>
                  </a:lnTo>
                  <a:lnTo>
                    <a:pt x="647492" y="71995"/>
                  </a:lnTo>
                  <a:lnTo>
                    <a:pt x="576054" y="79138"/>
                  </a:lnTo>
                  <a:lnTo>
                    <a:pt x="459373" y="48182"/>
                  </a:lnTo>
                  <a:cubicBezTo>
                    <a:pt x="431195" y="43023"/>
                    <a:pt x="435561" y="52151"/>
                    <a:pt x="406986" y="48182"/>
                  </a:cubicBezTo>
                  <a:cubicBezTo>
                    <a:pt x="378411" y="44213"/>
                    <a:pt x="310545" y="26354"/>
                    <a:pt x="287923" y="24370"/>
                  </a:cubicBezTo>
                  <a:cubicBezTo>
                    <a:pt x="265301" y="22386"/>
                    <a:pt x="297051" y="40245"/>
                    <a:pt x="271254" y="36276"/>
                  </a:cubicBezTo>
                  <a:cubicBezTo>
                    <a:pt x="245457" y="32307"/>
                    <a:pt x="167274" y="4129"/>
                    <a:pt x="133143" y="557"/>
                  </a:cubicBezTo>
                  <a:cubicBezTo>
                    <a:pt x="99012" y="-3015"/>
                    <a:pt x="87105" y="11670"/>
                    <a:pt x="66467" y="14845"/>
                  </a:cubicBezTo>
                  <a:cubicBezTo>
                    <a:pt x="45829" y="18020"/>
                    <a:pt x="-25211" y="6114"/>
                    <a:pt x="9317" y="19607"/>
                  </a:cubicBezTo>
                  <a:close/>
                </a:path>
              </a:pathLst>
            </a:custGeom>
            <a:solidFill>
              <a:srgbClr val="7BCAB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CCEFEAA-D311-4547-9368-831AE1F6C7E6}"/>
                </a:ext>
              </a:extLst>
            </p:cNvPr>
            <p:cNvSpPr/>
            <p:nvPr/>
          </p:nvSpPr>
          <p:spPr>
            <a:xfrm flipH="1">
              <a:off x="464928" y="3569305"/>
              <a:ext cx="541325" cy="202597"/>
            </a:xfrm>
            <a:custGeom>
              <a:avLst/>
              <a:gdLst>
                <a:gd name="connsiteX0" fmla="*/ 538162 w 538162"/>
                <a:gd name="connsiteY0" fmla="*/ 69056 h 133350"/>
                <a:gd name="connsiteX1" fmla="*/ 533400 w 538162"/>
                <a:gd name="connsiteY1" fmla="*/ 133350 h 133350"/>
                <a:gd name="connsiteX2" fmla="*/ 435768 w 538162"/>
                <a:gd name="connsiteY2" fmla="*/ 116681 h 133350"/>
                <a:gd name="connsiteX3" fmla="*/ 276225 w 538162"/>
                <a:gd name="connsiteY3" fmla="*/ 85725 h 133350"/>
                <a:gd name="connsiteX4" fmla="*/ 223837 w 538162"/>
                <a:gd name="connsiteY4" fmla="*/ 78581 h 133350"/>
                <a:gd name="connsiteX5" fmla="*/ 192881 w 538162"/>
                <a:gd name="connsiteY5" fmla="*/ 73819 h 133350"/>
                <a:gd name="connsiteX6" fmla="*/ 183356 w 538162"/>
                <a:gd name="connsiteY6" fmla="*/ 69056 h 133350"/>
                <a:gd name="connsiteX7" fmla="*/ 152400 w 538162"/>
                <a:gd name="connsiteY7" fmla="*/ 57150 h 133350"/>
                <a:gd name="connsiteX8" fmla="*/ 0 w 538162"/>
                <a:gd name="connsiteY8" fmla="*/ 4762 h 133350"/>
                <a:gd name="connsiteX9" fmla="*/ 54768 w 538162"/>
                <a:gd name="connsiteY9" fmla="*/ 0 h 133350"/>
                <a:gd name="connsiteX10" fmla="*/ 121443 w 538162"/>
                <a:gd name="connsiteY10" fmla="*/ 16669 h 133350"/>
                <a:gd name="connsiteX11" fmla="*/ 183356 w 538162"/>
                <a:gd name="connsiteY11" fmla="*/ 23812 h 133350"/>
                <a:gd name="connsiteX12" fmla="*/ 247650 w 538162"/>
                <a:gd name="connsiteY12" fmla="*/ 0 h 133350"/>
                <a:gd name="connsiteX13" fmla="*/ 328612 w 538162"/>
                <a:gd name="connsiteY13" fmla="*/ 23812 h 133350"/>
                <a:gd name="connsiteX14" fmla="*/ 538162 w 538162"/>
                <a:gd name="connsiteY14" fmla="*/ 69056 h 133350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155563 w 541325"/>
                <a:gd name="connsiteY7" fmla="*/ 59118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155563 w 541325"/>
                <a:gd name="connsiteY7" fmla="*/ 59118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155563 w 541325"/>
                <a:gd name="connsiteY7" fmla="*/ 59118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186519 w 541325"/>
                <a:gd name="connsiteY6" fmla="*/ 71024 h 135318"/>
                <a:gd name="connsiteX7" fmla="*/ 88888 w 541325"/>
                <a:gd name="connsiteY7" fmla="*/ 37686 h 135318"/>
                <a:gd name="connsiteX8" fmla="*/ 3163 w 541325"/>
                <a:gd name="connsiteY8" fmla="*/ 6730 h 135318"/>
                <a:gd name="connsiteX9" fmla="*/ 57931 w 541325"/>
                <a:gd name="connsiteY9" fmla="*/ 1968 h 135318"/>
                <a:gd name="connsiteX10" fmla="*/ 124606 w 541325"/>
                <a:gd name="connsiteY10" fmla="*/ 18637 h 135318"/>
                <a:gd name="connsiteX11" fmla="*/ 186519 w 541325"/>
                <a:gd name="connsiteY11" fmla="*/ 25780 h 135318"/>
                <a:gd name="connsiteX12" fmla="*/ 250813 w 541325"/>
                <a:gd name="connsiteY12" fmla="*/ 1968 h 135318"/>
                <a:gd name="connsiteX13" fmla="*/ 331775 w 541325"/>
                <a:gd name="connsiteY13" fmla="*/ 25780 h 135318"/>
                <a:gd name="connsiteX14" fmla="*/ 541325 w 541325"/>
                <a:gd name="connsiteY14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227000 w 541325"/>
                <a:gd name="connsiteY4" fmla="*/ 80549 h 135318"/>
                <a:gd name="connsiteX5" fmla="*/ 196044 w 541325"/>
                <a:gd name="connsiteY5" fmla="*/ 75787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279388 w 541325"/>
                <a:gd name="connsiteY3" fmla="*/ 87693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18649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32936 h 135318"/>
                <a:gd name="connsiteX3" fmla="*/ 341300 w 541325"/>
                <a:gd name="connsiteY3" fmla="*/ 101981 h 135318"/>
                <a:gd name="connsiteX4" fmla="*/ 196044 w 541325"/>
                <a:gd name="connsiteY4" fmla="*/ 75787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438931 w 541325"/>
                <a:gd name="connsiteY2" fmla="*/ 132936 h 135318"/>
                <a:gd name="connsiteX3" fmla="*/ 341300 w 541325"/>
                <a:gd name="connsiteY3" fmla="*/ 101981 h 135318"/>
                <a:gd name="connsiteX4" fmla="*/ 200806 w 541325"/>
                <a:gd name="connsiteY4" fmla="*/ 68643 h 135318"/>
                <a:gd name="connsiteX5" fmla="*/ 88888 w 541325"/>
                <a:gd name="connsiteY5" fmla="*/ 37686 h 135318"/>
                <a:gd name="connsiteX6" fmla="*/ 3163 w 541325"/>
                <a:gd name="connsiteY6" fmla="*/ 6730 h 135318"/>
                <a:gd name="connsiteX7" fmla="*/ 57931 w 541325"/>
                <a:gd name="connsiteY7" fmla="*/ 1968 h 135318"/>
                <a:gd name="connsiteX8" fmla="*/ 124606 w 541325"/>
                <a:gd name="connsiteY8" fmla="*/ 18637 h 135318"/>
                <a:gd name="connsiteX9" fmla="*/ 186519 w 541325"/>
                <a:gd name="connsiteY9" fmla="*/ 25780 h 135318"/>
                <a:gd name="connsiteX10" fmla="*/ 250813 w 541325"/>
                <a:gd name="connsiteY10" fmla="*/ 1968 h 135318"/>
                <a:gd name="connsiteX11" fmla="*/ 331775 w 541325"/>
                <a:gd name="connsiteY11" fmla="*/ 25780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8931 w 541325"/>
                <a:gd name="connsiteY3" fmla="*/ 132936 h 135318"/>
                <a:gd name="connsiteX4" fmla="*/ 341300 w 541325"/>
                <a:gd name="connsiteY4" fmla="*/ 101981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8931 w 541325"/>
                <a:gd name="connsiteY3" fmla="*/ 132936 h 135318"/>
                <a:gd name="connsiteX4" fmla="*/ 341300 w 541325"/>
                <a:gd name="connsiteY4" fmla="*/ 101981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41300 w 541325"/>
                <a:gd name="connsiteY4" fmla="*/ 101981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38919 w 541325"/>
                <a:gd name="connsiteY4" fmla="*/ 109125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50813 w 541325"/>
                <a:gd name="connsiteY11" fmla="*/ 1968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03188 w 541325"/>
                <a:gd name="connsiteY11" fmla="*/ 18636 h 135318"/>
                <a:gd name="connsiteX12" fmla="*/ 331775 w 541325"/>
                <a:gd name="connsiteY12" fmla="*/ 25780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6519 w 541325"/>
                <a:gd name="connsiteY10" fmla="*/ 25780 h 135318"/>
                <a:gd name="connsiteX11" fmla="*/ 203188 w 541325"/>
                <a:gd name="connsiteY11" fmla="*/ 18636 h 135318"/>
                <a:gd name="connsiteX12" fmla="*/ 315106 w 541325"/>
                <a:gd name="connsiteY12" fmla="*/ 37686 h 135318"/>
                <a:gd name="connsiteX13" fmla="*/ 541325 w 541325"/>
                <a:gd name="connsiteY13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203188 w 541325"/>
                <a:gd name="connsiteY10" fmla="*/ 18636 h 135318"/>
                <a:gd name="connsiteX11" fmla="*/ 315106 w 541325"/>
                <a:gd name="connsiteY11" fmla="*/ 37686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84138 w 541325"/>
                <a:gd name="connsiteY10" fmla="*/ 13874 h 135318"/>
                <a:gd name="connsiteX11" fmla="*/ 315106 w 541325"/>
                <a:gd name="connsiteY11" fmla="*/ 37686 h 135318"/>
                <a:gd name="connsiteX12" fmla="*/ 541325 w 541325"/>
                <a:gd name="connsiteY12" fmla="*/ 71024 h 135318"/>
                <a:gd name="connsiteX0" fmla="*/ 541325 w 541325"/>
                <a:gd name="connsiteY0" fmla="*/ 71024 h 135318"/>
                <a:gd name="connsiteX1" fmla="*/ 536563 w 541325"/>
                <a:gd name="connsiteY1" fmla="*/ 135318 h 135318"/>
                <a:gd name="connsiteX2" fmla="*/ 500845 w 541325"/>
                <a:gd name="connsiteY2" fmla="*/ 132937 h 135318"/>
                <a:gd name="connsiteX3" fmla="*/ 431787 w 541325"/>
                <a:gd name="connsiteY3" fmla="*/ 125792 h 135318"/>
                <a:gd name="connsiteX4" fmla="*/ 307963 w 541325"/>
                <a:gd name="connsiteY4" fmla="*/ 99600 h 135318"/>
                <a:gd name="connsiteX5" fmla="*/ 200806 w 541325"/>
                <a:gd name="connsiteY5" fmla="*/ 68643 h 135318"/>
                <a:gd name="connsiteX6" fmla="*/ 88888 w 541325"/>
                <a:gd name="connsiteY6" fmla="*/ 37686 h 135318"/>
                <a:gd name="connsiteX7" fmla="*/ 3163 w 541325"/>
                <a:gd name="connsiteY7" fmla="*/ 6730 h 135318"/>
                <a:gd name="connsiteX8" fmla="*/ 57931 w 541325"/>
                <a:gd name="connsiteY8" fmla="*/ 1968 h 135318"/>
                <a:gd name="connsiteX9" fmla="*/ 124606 w 541325"/>
                <a:gd name="connsiteY9" fmla="*/ 18637 h 135318"/>
                <a:gd name="connsiteX10" fmla="*/ 193663 w 541325"/>
                <a:gd name="connsiteY10" fmla="*/ 13874 h 135318"/>
                <a:gd name="connsiteX11" fmla="*/ 315106 w 541325"/>
                <a:gd name="connsiteY11" fmla="*/ 37686 h 135318"/>
                <a:gd name="connsiteX12" fmla="*/ 541325 w 541325"/>
                <a:gd name="connsiteY12" fmla="*/ 71024 h 135318"/>
                <a:gd name="connsiteX0" fmla="*/ 541325 w 541325"/>
                <a:gd name="connsiteY0" fmla="*/ 112049 h 176343"/>
                <a:gd name="connsiteX1" fmla="*/ 536563 w 541325"/>
                <a:gd name="connsiteY1" fmla="*/ 176343 h 176343"/>
                <a:gd name="connsiteX2" fmla="*/ 500845 w 541325"/>
                <a:gd name="connsiteY2" fmla="*/ 173962 h 176343"/>
                <a:gd name="connsiteX3" fmla="*/ 431787 w 541325"/>
                <a:gd name="connsiteY3" fmla="*/ 166817 h 176343"/>
                <a:gd name="connsiteX4" fmla="*/ 307963 w 541325"/>
                <a:gd name="connsiteY4" fmla="*/ 140625 h 176343"/>
                <a:gd name="connsiteX5" fmla="*/ 200806 w 541325"/>
                <a:gd name="connsiteY5" fmla="*/ 109668 h 176343"/>
                <a:gd name="connsiteX6" fmla="*/ 88888 w 541325"/>
                <a:gd name="connsiteY6" fmla="*/ 78711 h 176343"/>
                <a:gd name="connsiteX7" fmla="*/ 3163 w 541325"/>
                <a:gd name="connsiteY7" fmla="*/ 47755 h 176343"/>
                <a:gd name="connsiteX8" fmla="*/ 57931 w 541325"/>
                <a:gd name="connsiteY8" fmla="*/ 42993 h 176343"/>
                <a:gd name="connsiteX9" fmla="*/ 124606 w 541325"/>
                <a:gd name="connsiteY9" fmla="*/ 59662 h 176343"/>
                <a:gd name="connsiteX10" fmla="*/ 196045 w 541325"/>
                <a:gd name="connsiteY10" fmla="*/ 130 h 176343"/>
                <a:gd name="connsiteX11" fmla="*/ 315106 w 541325"/>
                <a:gd name="connsiteY11" fmla="*/ 78711 h 176343"/>
                <a:gd name="connsiteX12" fmla="*/ 541325 w 541325"/>
                <a:gd name="connsiteY12" fmla="*/ 112049 h 176343"/>
                <a:gd name="connsiteX0" fmla="*/ 541325 w 541325"/>
                <a:gd name="connsiteY0" fmla="*/ 90678 h 154972"/>
                <a:gd name="connsiteX1" fmla="*/ 536563 w 541325"/>
                <a:gd name="connsiteY1" fmla="*/ 154972 h 154972"/>
                <a:gd name="connsiteX2" fmla="*/ 500845 w 541325"/>
                <a:gd name="connsiteY2" fmla="*/ 152591 h 154972"/>
                <a:gd name="connsiteX3" fmla="*/ 431787 w 541325"/>
                <a:gd name="connsiteY3" fmla="*/ 145446 h 154972"/>
                <a:gd name="connsiteX4" fmla="*/ 307963 w 541325"/>
                <a:gd name="connsiteY4" fmla="*/ 119254 h 154972"/>
                <a:gd name="connsiteX5" fmla="*/ 200806 w 541325"/>
                <a:gd name="connsiteY5" fmla="*/ 88297 h 154972"/>
                <a:gd name="connsiteX6" fmla="*/ 88888 w 541325"/>
                <a:gd name="connsiteY6" fmla="*/ 57340 h 154972"/>
                <a:gd name="connsiteX7" fmla="*/ 3163 w 541325"/>
                <a:gd name="connsiteY7" fmla="*/ 26384 h 154972"/>
                <a:gd name="connsiteX8" fmla="*/ 57931 w 541325"/>
                <a:gd name="connsiteY8" fmla="*/ 21622 h 154972"/>
                <a:gd name="connsiteX9" fmla="*/ 124606 w 541325"/>
                <a:gd name="connsiteY9" fmla="*/ 38291 h 154972"/>
                <a:gd name="connsiteX10" fmla="*/ 205570 w 541325"/>
                <a:gd name="connsiteY10" fmla="*/ 190 h 154972"/>
                <a:gd name="connsiteX11" fmla="*/ 315106 w 541325"/>
                <a:gd name="connsiteY11" fmla="*/ 57340 h 154972"/>
                <a:gd name="connsiteX12" fmla="*/ 541325 w 541325"/>
                <a:gd name="connsiteY12" fmla="*/ 90678 h 154972"/>
                <a:gd name="connsiteX0" fmla="*/ 541325 w 541325"/>
                <a:gd name="connsiteY0" fmla="*/ 90678 h 163320"/>
                <a:gd name="connsiteX1" fmla="*/ 536563 w 541325"/>
                <a:gd name="connsiteY1" fmla="*/ 154972 h 163320"/>
                <a:gd name="connsiteX2" fmla="*/ 500845 w 541325"/>
                <a:gd name="connsiteY2" fmla="*/ 152591 h 163320"/>
                <a:gd name="connsiteX3" fmla="*/ 431787 w 541325"/>
                <a:gd name="connsiteY3" fmla="*/ 162115 h 163320"/>
                <a:gd name="connsiteX4" fmla="*/ 307963 w 541325"/>
                <a:gd name="connsiteY4" fmla="*/ 119254 h 163320"/>
                <a:gd name="connsiteX5" fmla="*/ 200806 w 541325"/>
                <a:gd name="connsiteY5" fmla="*/ 88297 h 163320"/>
                <a:gd name="connsiteX6" fmla="*/ 88888 w 541325"/>
                <a:gd name="connsiteY6" fmla="*/ 57340 h 163320"/>
                <a:gd name="connsiteX7" fmla="*/ 3163 w 541325"/>
                <a:gd name="connsiteY7" fmla="*/ 26384 h 163320"/>
                <a:gd name="connsiteX8" fmla="*/ 57931 w 541325"/>
                <a:gd name="connsiteY8" fmla="*/ 21622 h 163320"/>
                <a:gd name="connsiteX9" fmla="*/ 124606 w 541325"/>
                <a:gd name="connsiteY9" fmla="*/ 38291 h 163320"/>
                <a:gd name="connsiteX10" fmla="*/ 205570 w 541325"/>
                <a:gd name="connsiteY10" fmla="*/ 190 h 163320"/>
                <a:gd name="connsiteX11" fmla="*/ 315106 w 541325"/>
                <a:gd name="connsiteY11" fmla="*/ 57340 h 163320"/>
                <a:gd name="connsiteX12" fmla="*/ 541325 w 541325"/>
                <a:gd name="connsiteY12" fmla="*/ 90678 h 163320"/>
                <a:gd name="connsiteX0" fmla="*/ 541325 w 541325"/>
                <a:gd name="connsiteY0" fmla="*/ 90678 h 178784"/>
                <a:gd name="connsiteX1" fmla="*/ 536563 w 541325"/>
                <a:gd name="connsiteY1" fmla="*/ 154972 h 178784"/>
                <a:gd name="connsiteX2" fmla="*/ 503226 w 541325"/>
                <a:gd name="connsiteY2" fmla="*/ 178784 h 178784"/>
                <a:gd name="connsiteX3" fmla="*/ 431787 w 541325"/>
                <a:gd name="connsiteY3" fmla="*/ 162115 h 178784"/>
                <a:gd name="connsiteX4" fmla="*/ 307963 w 541325"/>
                <a:gd name="connsiteY4" fmla="*/ 119254 h 178784"/>
                <a:gd name="connsiteX5" fmla="*/ 200806 w 541325"/>
                <a:gd name="connsiteY5" fmla="*/ 88297 h 178784"/>
                <a:gd name="connsiteX6" fmla="*/ 88888 w 541325"/>
                <a:gd name="connsiteY6" fmla="*/ 57340 h 178784"/>
                <a:gd name="connsiteX7" fmla="*/ 3163 w 541325"/>
                <a:gd name="connsiteY7" fmla="*/ 26384 h 178784"/>
                <a:gd name="connsiteX8" fmla="*/ 57931 w 541325"/>
                <a:gd name="connsiteY8" fmla="*/ 21622 h 178784"/>
                <a:gd name="connsiteX9" fmla="*/ 124606 w 541325"/>
                <a:gd name="connsiteY9" fmla="*/ 38291 h 178784"/>
                <a:gd name="connsiteX10" fmla="*/ 205570 w 541325"/>
                <a:gd name="connsiteY10" fmla="*/ 190 h 178784"/>
                <a:gd name="connsiteX11" fmla="*/ 315106 w 541325"/>
                <a:gd name="connsiteY11" fmla="*/ 57340 h 178784"/>
                <a:gd name="connsiteX12" fmla="*/ 541325 w 541325"/>
                <a:gd name="connsiteY12" fmla="*/ 90678 h 178784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31787 w 541325"/>
                <a:gd name="connsiteY3" fmla="*/ 162115 h 183547"/>
                <a:gd name="connsiteX4" fmla="*/ 307963 w 541325"/>
                <a:gd name="connsiteY4" fmla="*/ 119254 h 183547"/>
                <a:gd name="connsiteX5" fmla="*/ 200806 w 541325"/>
                <a:gd name="connsiteY5" fmla="*/ 88297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31787 w 541325"/>
                <a:gd name="connsiteY3" fmla="*/ 162115 h 183547"/>
                <a:gd name="connsiteX4" fmla="*/ 307963 w 541325"/>
                <a:gd name="connsiteY4" fmla="*/ 131161 h 183547"/>
                <a:gd name="connsiteX5" fmla="*/ 200806 w 541325"/>
                <a:gd name="connsiteY5" fmla="*/ 88297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31787 w 541325"/>
                <a:gd name="connsiteY3" fmla="*/ 162115 h 183547"/>
                <a:gd name="connsiteX4" fmla="*/ 307963 w 541325"/>
                <a:gd name="connsiteY4" fmla="*/ 131161 h 183547"/>
                <a:gd name="connsiteX5" fmla="*/ 200806 w 541325"/>
                <a:gd name="connsiteY5" fmla="*/ 100204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183547"/>
                <a:gd name="connsiteX1" fmla="*/ 538944 w 541325"/>
                <a:gd name="connsiteY1" fmla="*/ 183547 h 183547"/>
                <a:gd name="connsiteX2" fmla="*/ 503226 w 541325"/>
                <a:gd name="connsiteY2" fmla="*/ 178784 h 183547"/>
                <a:gd name="connsiteX3" fmla="*/ 427025 w 541325"/>
                <a:gd name="connsiteY3" fmla="*/ 174021 h 183547"/>
                <a:gd name="connsiteX4" fmla="*/ 307963 w 541325"/>
                <a:gd name="connsiteY4" fmla="*/ 131161 h 183547"/>
                <a:gd name="connsiteX5" fmla="*/ 200806 w 541325"/>
                <a:gd name="connsiteY5" fmla="*/ 100204 h 183547"/>
                <a:gd name="connsiteX6" fmla="*/ 88888 w 541325"/>
                <a:gd name="connsiteY6" fmla="*/ 57340 h 183547"/>
                <a:gd name="connsiteX7" fmla="*/ 3163 w 541325"/>
                <a:gd name="connsiteY7" fmla="*/ 26384 h 183547"/>
                <a:gd name="connsiteX8" fmla="*/ 57931 w 541325"/>
                <a:gd name="connsiteY8" fmla="*/ 21622 h 183547"/>
                <a:gd name="connsiteX9" fmla="*/ 124606 w 541325"/>
                <a:gd name="connsiteY9" fmla="*/ 38291 h 183547"/>
                <a:gd name="connsiteX10" fmla="*/ 205570 w 541325"/>
                <a:gd name="connsiteY10" fmla="*/ 190 h 183547"/>
                <a:gd name="connsiteX11" fmla="*/ 315106 w 541325"/>
                <a:gd name="connsiteY11" fmla="*/ 57340 h 183547"/>
                <a:gd name="connsiteX12" fmla="*/ 541325 w 541325"/>
                <a:gd name="connsiteY12" fmla="*/ 90678 h 183547"/>
                <a:gd name="connsiteX0" fmla="*/ 541325 w 541325"/>
                <a:gd name="connsiteY0" fmla="*/ 90678 h 204978"/>
                <a:gd name="connsiteX1" fmla="*/ 538944 w 541325"/>
                <a:gd name="connsiteY1" fmla="*/ 183547 h 204978"/>
                <a:gd name="connsiteX2" fmla="*/ 503226 w 541325"/>
                <a:gd name="connsiteY2" fmla="*/ 204978 h 204978"/>
                <a:gd name="connsiteX3" fmla="*/ 427025 w 541325"/>
                <a:gd name="connsiteY3" fmla="*/ 174021 h 204978"/>
                <a:gd name="connsiteX4" fmla="*/ 307963 w 541325"/>
                <a:gd name="connsiteY4" fmla="*/ 131161 h 204978"/>
                <a:gd name="connsiteX5" fmla="*/ 200806 w 541325"/>
                <a:gd name="connsiteY5" fmla="*/ 100204 h 204978"/>
                <a:gd name="connsiteX6" fmla="*/ 88888 w 541325"/>
                <a:gd name="connsiteY6" fmla="*/ 57340 h 204978"/>
                <a:gd name="connsiteX7" fmla="*/ 3163 w 541325"/>
                <a:gd name="connsiteY7" fmla="*/ 26384 h 204978"/>
                <a:gd name="connsiteX8" fmla="*/ 57931 w 541325"/>
                <a:gd name="connsiteY8" fmla="*/ 21622 h 204978"/>
                <a:gd name="connsiteX9" fmla="*/ 124606 w 541325"/>
                <a:gd name="connsiteY9" fmla="*/ 38291 h 204978"/>
                <a:gd name="connsiteX10" fmla="*/ 205570 w 541325"/>
                <a:gd name="connsiteY10" fmla="*/ 190 h 204978"/>
                <a:gd name="connsiteX11" fmla="*/ 315106 w 541325"/>
                <a:gd name="connsiteY11" fmla="*/ 57340 h 204978"/>
                <a:gd name="connsiteX12" fmla="*/ 541325 w 541325"/>
                <a:gd name="connsiteY12" fmla="*/ 90678 h 204978"/>
                <a:gd name="connsiteX0" fmla="*/ 541325 w 541325"/>
                <a:gd name="connsiteY0" fmla="*/ 90678 h 204978"/>
                <a:gd name="connsiteX1" fmla="*/ 538944 w 541325"/>
                <a:gd name="connsiteY1" fmla="*/ 202597 h 204978"/>
                <a:gd name="connsiteX2" fmla="*/ 503226 w 541325"/>
                <a:gd name="connsiteY2" fmla="*/ 204978 h 204978"/>
                <a:gd name="connsiteX3" fmla="*/ 427025 w 541325"/>
                <a:gd name="connsiteY3" fmla="*/ 174021 h 204978"/>
                <a:gd name="connsiteX4" fmla="*/ 307963 w 541325"/>
                <a:gd name="connsiteY4" fmla="*/ 131161 h 204978"/>
                <a:gd name="connsiteX5" fmla="*/ 200806 w 541325"/>
                <a:gd name="connsiteY5" fmla="*/ 100204 h 204978"/>
                <a:gd name="connsiteX6" fmla="*/ 88888 w 541325"/>
                <a:gd name="connsiteY6" fmla="*/ 57340 h 204978"/>
                <a:gd name="connsiteX7" fmla="*/ 3163 w 541325"/>
                <a:gd name="connsiteY7" fmla="*/ 26384 h 204978"/>
                <a:gd name="connsiteX8" fmla="*/ 57931 w 541325"/>
                <a:gd name="connsiteY8" fmla="*/ 21622 h 204978"/>
                <a:gd name="connsiteX9" fmla="*/ 124606 w 541325"/>
                <a:gd name="connsiteY9" fmla="*/ 38291 h 204978"/>
                <a:gd name="connsiteX10" fmla="*/ 205570 w 541325"/>
                <a:gd name="connsiteY10" fmla="*/ 190 h 204978"/>
                <a:gd name="connsiteX11" fmla="*/ 315106 w 541325"/>
                <a:gd name="connsiteY11" fmla="*/ 57340 h 204978"/>
                <a:gd name="connsiteX12" fmla="*/ 541325 w 541325"/>
                <a:gd name="connsiteY12" fmla="*/ 90678 h 204978"/>
                <a:gd name="connsiteX0" fmla="*/ 541325 w 541325"/>
                <a:gd name="connsiteY0" fmla="*/ 90678 h 202597"/>
                <a:gd name="connsiteX1" fmla="*/ 538944 w 541325"/>
                <a:gd name="connsiteY1" fmla="*/ 202597 h 202597"/>
                <a:gd name="connsiteX2" fmla="*/ 498464 w 541325"/>
                <a:gd name="connsiteY2" fmla="*/ 193072 h 202597"/>
                <a:gd name="connsiteX3" fmla="*/ 427025 w 541325"/>
                <a:gd name="connsiteY3" fmla="*/ 174021 h 202597"/>
                <a:gd name="connsiteX4" fmla="*/ 307963 w 541325"/>
                <a:gd name="connsiteY4" fmla="*/ 131161 h 202597"/>
                <a:gd name="connsiteX5" fmla="*/ 200806 w 541325"/>
                <a:gd name="connsiteY5" fmla="*/ 100204 h 202597"/>
                <a:gd name="connsiteX6" fmla="*/ 88888 w 541325"/>
                <a:gd name="connsiteY6" fmla="*/ 57340 h 202597"/>
                <a:gd name="connsiteX7" fmla="*/ 3163 w 541325"/>
                <a:gd name="connsiteY7" fmla="*/ 26384 h 202597"/>
                <a:gd name="connsiteX8" fmla="*/ 57931 w 541325"/>
                <a:gd name="connsiteY8" fmla="*/ 21622 h 202597"/>
                <a:gd name="connsiteX9" fmla="*/ 124606 w 541325"/>
                <a:gd name="connsiteY9" fmla="*/ 38291 h 202597"/>
                <a:gd name="connsiteX10" fmla="*/ 205570 w 541325"/>
                <a:gd name="connsiteY10" fmla="*/ 190 h 202597"/>
                <a:gd name="connsiteX11" fmla="*/ 315106 w 541325"/>
                <a:gd name="connsiteY11" fmla="*/ 57340 h 202597"/>
                <a:gd name="connsiteX12" fmla="*/ 541325 w 541325"/>
                <a:gd name="connsiteY12" fmla="*/ 90678 h 20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1325" h="202597">
                  <a:moveTo>
                    <a:pt x="541325" y="90678"/>
                  </a:moveTo>
                  <a:cubicBezTo>
                    <a:pt x="540531" y="121634"/>
                    <a:pt x="539738" y="171641"/>
                    <a:pt x="538944" y="202597"/>
                  </a:cubicBezTo>
                  <a:lnTo>
                    <a:pt x="498464" y="193072"/>
                  </a:lnTo>
                  <a:cubicBezTo>
                    <a:pt x="482192" y="192675"/>
                    <a:pt x="458775" y="184339"/>
                    <a:pt x="427025" y="174021"/>
                  </a:cubicBezTo>
                  <a:cubicBezTo>
                    <a:pt x="395275" y="163703"/>
                    <a:pt x="345666" y="143464"/>
                    <a:pt x="307963" y="131161"/>
                  </a:cubicBezTo>
                  <a:cubicBezTo>
                    <a:pt x="270260" y="118858"/>
                    <a:pt x="237318" y="112507"/>
                    <a:pt x="200806" y="100204"/>
                  </a:cubicBezTo>
                  <a:cubicBezTo>
                    <a:pt x="164294" y="87901"/>
                    <a:pt x="121828" y="69643"/>
                    <a:pt x="88888" y="57340"/>
                  </a:cubicBezTo>
                  <a:cubicBezTo>
                    <a:pt x="55948" y="45037"/>
                    <a:pt x="8322" y="32337"/>
                    <a:pt x="3163" y="26384"/>
                  </a:cubicBezTo>
                  <a:cubicBezTo>
                    <a:pt x="-13109" y="16859"/>
                    <a:pt x="37691" y="19637"/>
                    <a:pt x="57931" y="21622"/>
                  </a:cubicBezTo>
                  <a:cubicBezTo>
                    <a:pt x="78172" y="23607"/>
                    <a:pt x="100000" y="41863"/>
                    <a:pt x="124606" y="38291"/>
                  </a:cubicBezTo>
                  <a:cubicBezTo>
                    <a:pt x="149212" y="34719"/>
                    <a:pt x="173820" y="-2985"/>
                    <a:pt x="205570" y="190"/>
                  </a:cubicBezTo>
                  <a:lnTo>
                    <a:pt x="315106" y="57340"/>
                  </a:lnTo>
                  <a:lnTo>
                    <a:pt x="541325" y="90678"/>
                  </a:lnTo>
                  <a:close/>
                </a:path>
              </a:pathLst>
            </a:custGeom>
            <a:solidFill>
              <a:srgbClr val="99C8B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9E3802C-01AE-44E7-AFF0-30F5DA4B4A6E}"/>
                </a:ext>
              </a:extLst>
            </p:cNvPr>
            <p:cNvSpPr/>
            <p:nvPr/>
          </p:nvSpPr>
          <p:spPr>
            <a:xfrm flipH="1">
              <a:off x="3279564" y="4733925"/>
              <a:ext cx="2057400" cy="719138"/>
            </a:xfrm>
            <a:custGeom>
              <a:avLst/>
              <a:gdLst>
                <a:gd name="connsiteX0" fmla="*/ 0 w 2057400"/>
                <a:gd name="connsiteY0" fmla="*/ 719138 h 719138"/>
                <a:gd name="connsiteX1" fmla="*/ 928687 w 2057400"/>
                <a:gd name="connsiteY1" fmla="*/ 166688 h 719138"/>
                <a:gd name="connsiteX2" fmla="*/ 1790700 w 2057400"/>
                <a:gd name="connsiteY2" fmla="*/ 0 h 719138"/>
                <a:gd name="connsiteX3" fmla="*/ 1971675 w 2057400"/>
                <a:gd name="connsiteY3" fmla="*/ 190500 h 719138"/>
                <a:gd name="connsiteX4" fmla="*/ 2057400 w 2057400"/>
                <a:gd name="connsiteY4" fmla="*/ 704850 h 719138"/>
                <a:gd name="connsiteX5" fmla="*/ 0 w 2057400"/>
                <a:gd name="connsiteY5" fmla="*/ 719138 h 71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7400" h="719138">
                  <a:moveTo>
                    <a:pt x="0" y="719138"/>
                  </a:moveTo>
                  <a:lnTo>
                    <a:pt x="928687" y="166688"/>
                  </a:lnTo>
                  <a:lnTo>
                    <a:pt x="1790700" y="0"/>
                  </a:lnTo>
                  <a:lnTo>
                    <a:pt x="1971675" y="190500"/>
                  </a:lnTo>
                  <a:lnTo>
                    <a:pt x="2057400" y="704850"/>
                  </a:lnTo>
                  <a:lnTo>
                    <a:pt x="0" y="719138"/>
                  </a:lnTo>
                  <a:close/>
                </a:path>
              </a:pathLst>
            </a:custGeom>
            <a:solidFill>
              <a:srgbClr val="CAAD2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91F14F-BC99-47BD-8B13-9EDFB9627C32}"/>
                </a:ext>
              </a:extLst>
            </p:cNvPr>
            <p:cNvSpPr/>
            <p:nvPr/>
          </p:nvSpPr>
          <p:spPr>
            <a:xfrm flipH="1">
              <a:off x="3360527" y="3971925"/>
              <a:ext cx="4953000" cy="1481138"/>
            </a:xfrm>
            <a:custGeom>
              <a:avLst/>
              <a:gdLst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752850 w 4953000"/>
                <a:gd name="connsiteY3" fmla="*/ 1328738 h 1481138"/>
                <a:gd name="connsiteX4" fmla="*/ 4090988 w 4953000"/>
                <a:gd name="connsiteY4" fmla="*/ 1195388 h 1481138"/>
                <a:gd name="connsiteX5" fmla="*/ 4381500 w 4953000"/>
                <a:gd name="connsiteY5" fmla="*/ 1076325 h 1481138"/>
                <a:gd name="connsiteX6" fmla="*/ 4614863 w 4953000"/>
                <a:gd name="connsiteY6" fmla="*/ 1023938 h 1481138"/>
                <a:gd name="connsiteX7" fmla="*/ 4781550 w 4953000"/>
                <a:gd name="connsiteY7" fmla="*/ 990600 h 1481138"/>
                <a:gd name="connsiteX8" fmla="*/ 4953000 w 4953000"/>
                <a:gd name="connsiteY8" fmla="*/ 1000125 h 1481138"/>
                <a:gd name="connsiteX9" fmla="*/ 4919663 w 4953000"/>
                <a:gd name="connsiteY9" fmla="*/ 676275 h 1481138"/>
                <a:gd name="connsiteX10" fmla="*/ 4905375 w 4953000"/>
                <a:gd name="connsiteY10" fmla="*/ 128588 h 1481138"/>
                <a:gd name="connsiteX11" fmla="*/ 2805113 w 4953000"/>
                <a:gd name="connsiteY11" fmla="*/ 0 h 1481138"/>
                <a:gd name="connsiteX12" fmla="*/ 0 w 4953000"/>
                <a:gd name="connsiteY12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90988 w 4953000"/>
                <a:gd name="connsiteY5" fmla="*/ 119538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43300 w 4953000"/>
                <a:gd name="connsiteY3" fmla="*/ 143827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490913 w 4953000"/>
                <a:gd name="connsiteY2" fmla="*/ 1466850 h 1481138"/>
                <a:gd name="connsiteX3" fmla="*/ 3524250 w 4953000"/>
                <a:gd name="connsiteY3" fmla="*/ 1409700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24250 w 4953000"/>
                <a:gd name="connsiteY3" fmla="*/ 1409700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4863 w 4953000"/>
                <a:gd name="connsiteY7" fmla="*/ 10239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0101 w 4953000"/>
                <a:gd name="connsiteY7" fmla="*/ 985838 h 1481138"/>
                <a:gd name="connsiteX8" fmla="*/ 4781550 w 4953000"/>
                <a:gd name="connsiteY8" fmla="*/ 990600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81500 w 4953000"/>
                <a:gd name="connsiteY6" fmla="*/ 1076325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6225 w 4953000"/>
                <a:gd name="connsiteY5" fmla="*/ 1176338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752850 w 4953000"/>
                <a:gd name="connsiteY4" fmla="*/ 1328738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500437 w 4953000"/>
                <a:gd name="connsiteY3" fmla="*/ 138112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7562 w 4953000"/>
                <a:gd name="connsiteY3" fmla="*/ 1352550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10101 w 4953000"/>
                <a:gd name="connsiteY7" fmla="*/ 985838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67212 w 4953000"/>
                <a:gd name="connsiteY6" fmla="*/ 1052512 h 1481138"/>
                <a:gd name="connsiteX7" fmla="*/ 4600576 w 4953000"/>
                <a:gd name="connsiteY7" fmla="*/ 942976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81462 w 4953000"/>
                <a:gd name="connsiteY5" fmla="*/ 1152525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67174 w 4953000"/>
                <a:gd name="connsiteY5" fmla="*/ 1138237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81550 w 4953000"/>
                <a:gd name="connsiteY8" fmla="*/ 9858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52800 w 4953000"/>
                <a:gd name="connsiteY3" fmla="*/ 1400175 h 1481138"/>
                <a:gd name="connsiteX4" fmla="*/ 3671888 w 4953000"/>
                <a:gd name="connsiteY4" fmla="*/ 1300163 h 1481138"/>
                <a:gd name="connsiteX5" fmla="*/ 4067174 w 4953000"/>
                <a:gd name="connsiteY5" fmla="*/ 1138237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95838 w 4953000"/>
                <a:gd name="connsiteY8" fmla="*/ 9477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  <a:gd name="connsiteX0" fmla="*/ 0 w 4953000"/>
                <a:gd name="connsiteY0" fmla="*/ 1343025 h 1481138"/>
                <a:gd name="connsiteX1" fmla="*/ 4763 w 4953000"/>
                <a:gd name="connsiteY1" fmla="*/ 1481138 h 1481138"/>
                <a:gd name="connsiteX2" fmla="*/ 3238500 w 4953000"/>
                <a:gd name="connsiteY2" fmla="*/ 1471612 h 1481138"/>
                <a:gd name="connsiteX3" fmla="*/ 3376612 w 4953000"/>
                <a:gd name="connsiteY3" fmla="*/ 1414462 h 1481138"/>
                <a:gd name="connsiteX4" fmla="*/ 3671888 w 4953000"/>
                <a:gd name="connsiteY4" fmla="*/ 1300163 h 1481138"/>
                <a:gd name="connsiteX5" fmla="*/ 4067174 w 4953000"/>
                <a:gd name="connsiteY5" fmla="*/ 1138237 h 1481138"/>
                <a:gd name="connsiteX6" fmla="*/ 4348162 w 4953000"/>
                <a:gd name="connsiteY6" fmla="*/ 1019175 h 1481138"/>
                <a:gd name="connsiteX7" fmla="*/ 4600576 w 4953000"/>
                <a:gd name="connsiteY7" fmla="*/ 942976 h 1481138"/>
                <a:gd name="connsiteX8" fmla="*/ 4795838 w 4953000"/>
                <a:gd name="connsiteY8" fmla="*/ 947738 h 1481138"/>
                <a:gd name="connsiteX9" fmla="*/ 4953000 w 4953000"/>
                <a:gd name="connsiteY9" fmla="*/ 1000125 h 1481138"/>
                <a:gd name="connsiteX10" fmla="*/ 4919663 w 4953000"/>
                <a:gd name="connsiteY10" fmla="*/ 676275 h 1481138"/>
                <a:gd name="connsiteX11" fmla="*/ 4905375 w 4953000"/>
                <a:gd name="connsiteY11" fmla="*/ 128588 h 1481138"/>
                <a:gd name="connsiteX12" fmla="*/ 2805113 w 4953000"/>
                <a:gd name="connsiteY12" fmla="*/ 0 h 1481138"/>
                <a:gd name="connsiteX13" fmla="*/ 0 w 4953000"/>
                <a:gd name="connsiteY13" fmla="*/ 1343025 h 148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3000" h="1481138">
                  <a:moveTo>
                    <a:pt x="0" y="1343025"/>
                  </a:moveTo>
                  <a:lnTo>
                    <a:pt x="4763" y="1481138"/>
                  </a:lnTo>
                  <a:lnTo>
                    <a:pt x="3238500" y="1471612"/>
                  </a:lnTo>
                  <a:lnTo>
                    <a:pt x="3376612" y="1414462"/>
                  </a:lnTo>
                  <a:lnTo>
                    <a:pt x="3671888" y="1300163"/>
                  </a:lnTo>
                  <a:cubicBezTo>
                    <a:pt x="3763169" y="1259682"/>
                    <a:pt x="3954462" y="1185068"/>
                    <a:pt x="4067174" y="1138237"/>
                  </a:cubicBezTo>
                  <a:cubicBezTo>
                    <a:pt x="4179886" y="1091406"/>
                    <a:pt x="4259262" y="1051718"/>
                    <a:pt x="4348162" y="1019175"/>
                  </a:cubicBezTo>
                  <a:cubicBezTo>
                    <a:pt x="4437062" y="986632"/>
                    <a:pt x="4525963" y="954882"/>
                    <a:pt x="4600576" y="942976"/>
                  </a:cubicBezTo>
                  <a:cubicBezTo>
                    <a:pt x="4675189" y="931070"/>
                    <a:pt x="4737101" y="938213"/>
                    <a:pt x="4795838" y="947738"/>
                  </a:cubicBezTo>
                  <a:cubicBezTo>
                    <a:pt x="4854575" y="957263"/>
                    <a:pt x="4895850" y="996950"/>
                    <a:pt x="4953000" y="1000125"/>
                  </a:cubicBezTo>
                  <a:lnTo>
                    <a:pt x="4919663" y="676275"/>
                  </a:lnTo>
                  <a:lnTo>
                    <a:pt x="4905375" y="128588"/>
                  </a:lnTo>
                  <a:lnTo>
                    <a:pt x="2805113" y="0"/>
                  </a:lnTo>
                  <a:lnTo>
                    <a:pt x="0" y="1343025"/>
                  </a:lnTo>
                  <a:close/>
                </a:path>
              </a:pathLst>
            </a:custGeom>
            <a:solidFill>
              <a:srgbClr val="76CDE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02F239A-63D0-4576-A68C-5EEE0E1B42EA}"/>
                </a:ext>
              </a:extLst>
            </p:cNvPr>
            <p:cNvSpPr/>
            <p:nvPr/>
          </p:nvSpPr>
          <p:spPr>
            <a:xfrm flipH="1">
              <a:off x="3397415" y="3923607"/>
              <a:ext cx="4925291" cy="1417320"/>
            </a:xfrm>
            <a:custGeom>
              <a:avLst/>
              <a:gdLst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605251 w 4925291"/>
                <a:gd name="connsiteY7" fmla="*/ 153786 h 1417320"/>
                <a:gd name="connsiteX8" fmla="*/ 4364182 w 4925291"/>
                <a:gd name="connsiteY8" fmla="*/ 162098 h 1417320"/>
                <a:gd name="connsiteX9" fmla="*/ 4039986 w 4925291"/>
                <a:gd name="connsiteY9" fmla="*/ 286789 h 1417320"/>
                <a:gd name="connsiteX10" fmla="*/ 3649288 w 4925291"/>
                <a:gd name="connsiteY10" fmla="*/ 507077 h 1417320"/>
                <a:gd name="connsiteX11" fmla="*/ 3117273 w 4925291"/>
                <a:gd name="connsiteY11" fmla="*/ 644237 h 1417320"/>
                <a:gd name="connsiteX12" fmla="*/ 2705793 w 4925291"/>
                <a:gd name="connsiteY12" fmla="*/ 814648 h 1417320"/>
                <a:gd name="connsiteX13" fmla="*/ 2227811 w 4925291"/>
                <a:gd name="connsiteY13" fmla="*/ 960120 h 1417320"/>
                <a:gd name="connsiteX14" fmla="*/ 1629295 w 4925291"/>
                <a:gd name="connsiteY14" fmla="*/ 1130531 h 1417320"/>
                <a:gd name="connsiteX15" fmla="*/ 1051560 w 4925291"/>
                <a:gd name="connsiteY15" fmla="*/ 1255222 h 1417320"/>
                <a:gd name="connsiteX16" fmla="*/ 540328 w 4925291"/>
                <a:gd name="connsiteY16" fmla="*/ 1359131 h 1417320"/>
                <a:gd name="connsiteX17" fmla="*/ 228600 w 4925291"/>
                <a:gd name="connsiteY17" fmla="*/ 1400695 h 1417320"/>
                <a:gd name="connsiteX18" fmla="*/ 0 w 4925291"/>
                <a:gd name="connsiteY18" fmla="*/ 1417320 h 1417320"/>
                <a:gd name="connsiteX19" fmla="*/ 0 w 4925291"/>
                <a:gd name="connsiteY19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51560 w 4925291"/>
                <a:gd name="connsiteY16" fmla="*/ 1255222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51560 w 4925291"/>
                <a:gd name="connsiteY16" fmla="*/ 1255222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55716 w 4925291"/>
                <a:gd name="connsiteY16" fmla="*/ 1276004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17273 w 4925291"/>
                <a:gd name="connsiteY12" fmla="*/ 644237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649288 w 4925291"/>
                <a:gd name="connsiteY11" fmla="*/ 507077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39986 w 4925291"/>
                <a:gd name="connsiteY10" fmla="*/ 286789 h 1417320"/>
                <a:gd name="connsiteX11" fmla="*/ 3553692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27517 w 4925291"/>
                <a:gd name="connsiteY10" fmla="*/ 328353 h 1417320"/>
                <a:gd name="connsiteX11" fmla="*/ 3553692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27517 w 4925291"/>
                <a:gd name="connsiteY10" fmla="*/ 328353 h 1417320"/>
                <a:gd name="connsiteX11" fmla="*/ 3532910 w 4925291"/>
                <a:gd name="connsiteY11" fmla="*/ 515390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64182 w 4925291"/>
                <a:gd name="connsiteY9" fmla="*/ 16209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305993 w 4925291"/>
                <a:gd name="connsiteY9" fmla="*/ 211974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53786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1095 w 4925291"/>
                <a:gd name="connsiteY8" fmla="*/ 182881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4509 w 4925291"/>
                <a:gd name="connsiteY6" fmla="*/ 191193 h 1417320"/>
                <a:gd name="connsiteX7" fmla="*/ 4862946 w 4925291"/>
                <a:gd name="connsiteY7" fmla="*/ 191193 h 1417320"/>
                <a:gd name="connsiteX8" fmla="*/ 4605251 w 4925291"/>
                <a:gd name="connsiteY8" fmla="*/ 166255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191193 h 1417320"/>
                <a:gd name="connsiteX8" fmla="*/ 4605251 w 4925291"/>
                <a:gd name="connsiteY8" fmla="*/ 166255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220288 h 1417320"/>
                <a:gd name="connsiteX8" fmla="*/ 4605251 w 4925291"/>
                <a:gd name="connsiteY8" fmla="*/ 166255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220288 h 1417320"/>
                <a:gd name="connsiteX8" fmla="*/ 4605251 w 4925291"/>
                <a:gd name="connsiteY8" fmla="*/ 182880 h 1417320"/>
                <a:gd name="connsiteX9" fmla="*/ 4285211 w 4925291"/>
                <a:gd name="connsiteY9" fmla="*/ 19534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  <a:gd name="connsiteX0" fmla="*/ 0 w 4925291"/>
                <a:gd name="connsiteY0" fmla="*/ 1296786 h 1417320"/>
                <a:gd name="connsiteX1" fmla="*/ 1512917 w 4925291"/>
                <a:gd name="connsiteY1" fmla="*/ 1009997 h 1417320"/>
                <a:gd name="connsiteX2" fmla="*/ 3362499 w 4925291"/>
                <a:gd name="connsiteY2" fmla="*/ 423949 h 1417320"/>
                <a:gd name="connsiteX3" fmla="*/ 4019204 w 4925291"/>
                <a:gd name="connsiteY3" fmla="*/ 74815 h 1417320"/>
                <a:gd name="connsiteX4" fmla="*/ 4621877 w 4925291"/>
                <a:gd name="connsiteY4" fmla="*/ 0 h 1417320"/>
                <a:gd name="connsiteX5" fmla="*/ 4925291 w 4925291"/>
                <a:gd name="connsiteY5" fmla="*/ 78971 h 1417320"/>
                <a:gd name="connsiteX6" fmla="*/ 4908665 w 4925291"/>
                <a:gd name="connsiteY6" fmla="*/ 236913 h 1417320"/>
                <a:gd name="connsiteX7" fmla="*/ 4862946 w 4925291"/>
                <a:gd name="connsiteY7" fmla="*/ 220288 h 1417320"/>
                <a:gd name="connsiteX8" fmla="*/ 4605251 w 4925291"/>
                <a:gd name="connsiteY8" fmla="*/ 182880 h 1417320"/>
                <a:gd name="connsiteX9" fmla="*/ 4285211 w 4925291"/>
                <a:gd name="connsiteY9" fmla="*/ 207818 h 1417320"/>
                <a:gd name="connsiteX10" fmla="*/ 4027517 w 4925291"/>
                <a:gd name="connsiteY10" fmla="*/ 328353 h 1417320"/>
                <a:gd name="connsiteX11" fmla="*/ 3532910 w 4925291"/>
                <a:gd name="connsiteY11" fmla="*/ 527859 h 1417320"/>
                <a:gd name="connsiteX12" fmla="*/ 3129743 w 4925291"/>
                <a:gd name="connsiteY12" fmla="*/ 660863 h 1417320"/>
                <a:gd name="connsiteX13" fmla="*/ 2705793 w 4925291"/>
                <a:gd name="connsiteY13" fmla="*/ 814648 h 1417320"/>
                <a:gd name="connsiteX14" fmla="*/ 2227811 w 4925291"/>
                <a:gd name="connsiteY14" fmla="*/ 960120 h 1417320"/>
                <a:gd name="connsiteX15" fmla="*/ 1629295 w 4925291"/>
                <a:gd name="connsiteY15" fmla="*/ 1130531 h 1417320"/>
                <a:gd name="connsiteX16" fmla="*/ 1047404 w 4925291"/>
                <a:gd name="connsiteY16" fmla="*/ 1259379 h 1417320"/>
                <a:gd name="connsiteX17" fmla="*/ 540328 w 4925291"/>
                <a:gd name="connsiteY17" fmla="*/ 1359131 h 1417320"/>
                <a:gd name="connsiteX18" fmla="*/ 228600 w 4925291"/>
                <a:gd name="connsiteY18" fmla="*/ 1400695 h 1417320"/>
                <a:gd name="connsiteX19" fmla="*/ 0 w 4925291"/>
                <a:gd name="connsiteY19" fmla="*/ 1417320 h 1417320"/>
                <a:gd name="connsiteX20" fmla="*/ 0 w 4925291"/>
                <a:gd name="connsiteY20" fmla="*/ 1296786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25291" h="1417320">
                  <a:moveTo>
                    <a:pt x="0" y="1296786"/>
                  </a:moveTo>
                  <a:lnTo>
                    <a:pt x="1512917" y="1009997"/>
                  </a:lnTo>
                  <a:lnTo>
                    <a:pt x="3362499" y="423949"/>
                  </a:lnTo>
                  <a:lnTo>
                    <a:pt x="4019204" y="74815"/>
                  </a:lnTo>
                  <a:lnTo>
                    <a:pt x="4621877" y="0"/>
                  </a:lnTo>
                  <a:lnTo>
                    <a:pt x="4925291" y="78971"/>
                  </a:lnTo>
                  <a:lnTo>
                    <a:pt x="4908665" y="236913"/>
                  </a:lnTo>
                  <a:lnTo>
                    <a:pt x="4862946" y="220288"/>
                  </a:lnTo>
                  <a:cubicBezTo>
                    <a:pt x="4813070" y="214053"/>
                    <a:pt x="4701540" y="184958"/>
                    <a:pt x="4605251" y="182880"/>
                  </a:cubicBezTo>
                  <a:cubicBezTo>
                    <a:pt x="4508962" y="180802"/>
                    <a:pt x="4381500" y="183573"/>
                    <a:pt x="4285211" y="207818"/>
                  </a:cubicBezTo>
                  <a:cubicBezTo>
                    <a:pt x="4188922" y="232063"/>
                    <a:pt x="4152900" y="275013"/>
                    <a:pt x="4027517" y="328353"/>
                  </a:cubicBezTo>
                  <a:cubicBezTo>
                    <a:pt x="3902134" y="381693"/>
                    <a:pt x="3682539" y="472441"/>
                    <a:pt x="3532910" y="527859"/>
                  </a:cubicBezTo>
                  <a:lnTo>
                    <a:pt x="3129743" y="660863"/>
                  </a:lnTo>
                  <a:cubicBezTo>
                    <a:pt x="2991890" y="708661"/>
                    <a:pt x="2856115" y="764772"/>
                    <a:pt x="2705793" y="814648"/>
                  </a:cubicBezTo>
                  <a:cubicBezTo>
                    <a:pt x="2555471" y="864524"/>
                    <a:pt x="2407227" y="907473"/>
                    <a:pt x="2227811" y="960120"/>
                  </a:cubicBezTo>
                  <a:cubicBezTo>
                    <a:pt x="2028306" y="1016924"/>
                    <a:pt x="1826029" y="1080655"/>
                    <a:pt x="1629295" y="1130531"/>
                  </a:cubicBezTo>
                  <a:cubicBezTo>
                    <a:pt x="1432561" y="1180407"/>
                    <a:pt x="1228898" y="1221279"/>
                    <a:pt x="1047404" y="1259379"/>
                  </a:cubicBezTo>
                  <a:lnTo>
                    <a:pt x="540328" y="1359131"/>
                  </a:lnTo>
                  <a:cubicBezTo>
                    <a:pt x="403861" y="1382684"/>
                    <a:pt x="318655" y="1390997"/>
                    <a:pt x="228600" y="1400695"/>
                  </a:cubicBezTo>
                  <a:lnTo>
                    <a:pt x="0" y="1417320"/>
                  </a:lnTo>
                  <a:lnTo>
                    <a:pt x="0" y="1296786"/>
                  </a:lnTo>
                  <a:close/>
                </a:path>
              </a:pathLst>
            </a:custGeom>
            <a:solidFill>
              <a:srgbClr val="7291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002E114-D8C1-44C2-A964-640843E82370}"/>
                </a:ext>
              </a:extLst>
            </p:cNvPr>
            <p:cNvSpPr/>
            <p:nvPr/>
          </p:nvSpPr>
          <p:spPr>
            <a:xfrm flipH="1">
              <a:off x="3397416" y="3607724"/>
              <a:ext cx="4933603" cy="1637607"/>
            </a:xfrm>
            <a:custGeom>
              <a:avLst/>
              <a:gdLst>
                <a:gd name="connsiteX0" fmla="*/ 0 w 4941916"/>
                <a:gd name="connsiteY0" fmla="*/ 1280160 h 1637607"/>
                <a:gd name="connsiteX1" fmla="*/ 16625 w 4941916"/>
                <a:gd name="connsiteY1" fmla="*/ 1637607 h 1637607"/>
                <a:gd name="connsiteX2" fmla="*/ 1155469 w 4941916"/>
                <a:gd name="connsiteY2" fmla="*/ 1504603 h 1637607"/>
                <a:gd name="connsiteX3" fmla="*/ 2302625 w 4941916"/>
                <a:gd name="connsiteY3" fmla="*/ 1197032 h 1637607"/>
                <a:gd name="connsiteX4" fmla="*/ 2364971 w 4941916"/>
                <a:gd name="connsiteY4" fmla="*/ 1184563 h 1637607"/>
                <a:gd name="connsiteX5" fmla="*/ 3312621 w 4941916"/>
                <a:gd name="connsiteY5" fmla="*/ 806334 h 1637607"/>
                <a:gd name="connsiteX6" fmla="*/ 4231178 w 4941916"/>
                <a:gd name="connsiteY6" fmla="*/ 519545 h 1637607"/>
                <a:gd name="connsiteX7" fmla="*/ 4663440 w 4941916"/>
                <a:gd name="connsiteY7" fmla="*/ 428105 h 1637607"/>
                <a:gd name="connsiteX8" fmla="*/ 4941916 w 4941916"/>
                <a:gd name="connsiteY8" fmla="*/ 440574 h 1637607"/>
                <a:gd name="connsiteX9" fmla="*/ 4912821 w 4941916"/>
                <a:gd name="connsiteY9" fmla="*/ 58189 h 1637607"/>
                <a:gd name="connsiteX10" fmla="*/ 4343400 w 4941916"/>
                <a:gd name="connsiteY10" fmla="*/ 0 h 1637607"/>
                <a:gd name="connsiteX11" fmla="*/ 3611880 w 4941916"/>
                <a:gd name="connsiteY11" fmla="*/ 207818 h 1637607"/>
                <a:gd name="connsiteX12" fmla="*/ 2024149 w 4941916"/>
                <a:gd name="connsiteY12" fmla="*/ 827116 h 1637607"/>
                <a:gd name="connsiteX13" fmla="*/ 1030778 w 4941916"/>
                <a:gd name="connsiteY13" fmla="*/ 1093123 h 1637607"/>
                <a:gd name="connsiteX14" fmla="*/ 99752 w 4941916"/>
                <a:gd name="connsiteY14" fmla="*/ 1217814 h 1637607"/>
                <a:gd name="connsiteX15" fmla="*/ 8312 w 4941916"/>
                <a:gd name="connsiteY15" fmla="*/ 1217814 h 1637607"/>
                <a:gd name="connsiteX16" fmla="*/ 29094 w 4941916"/>
                <a:gd name="connsiteY16" fmla="*/ 1325880 h 1637607"/>
                <a:gd name="connsiteX17" fmla="*/ 0 w 4941916"/>
                <a:gd name="connsiteY17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1155469 w 4941916"/>
                <a:gd name="connsiteY2" fmla="*/ 1504603 h 1637607"/>
                <a:gd name="connsiteX3" fmla="*/ 2302625 w 4941916"/>
                <a:gd name="connsiteY3" fmla="*/ 1197032 h 1637607"/>
                <a:gd name="connsiteX4" fmla="*/ 2364971 w 4941916"/>
                <a:gd name="connsiteY4" fmla="*/ 1184563 h 1637607"/>
                <a:gd name="connsiteX5" fmla="*/ 3312621 w 4941916"/>
                <a:gd name="connsiteY5" fmla="*/ 806334 h 1637607"/>
                <a:gd name="connsiteX6" fmla="*/ 4231178 w 4941916"/>
                <a:gd name="connsiteY6" fmla="*/ 519545 h 1637607"/>
                <a:gd name="connsiteX7" fmla="*/ 4663440 w 4941916"/>
                <a:gd name="connsiteY7" fmla="*/ 428105 h 1637607"/>
                <a:gd name="connsiteX8" fmla="*/ 4941916 w 4941916"/>
                <a:gd name="connsiteY8" fmla="*/ 440574 h 1637607"/>
                <a:gd name="connsiteX9" fmla="*/ 4912821 w 4941916"/>
                <a:gd name="connsiteY9" fmla="*/ 58189 h 1637607"/>
                <a:gd name="connsiteX10" fmla="*/ 4343400 w 4941916"/>
                <a:gd name="connsiteY10" fmla="*/ 0 h 1637607"/>
                <a:gd name="connsiteX11" fmla="*/ 3611880 w 4941916"/>
                <a:gd name="connsiteY11" fmla="*/ 207818 h 1637607"/>
                <a:gd name="connsiteX12" fmla="*/ 2024149 w 4941916"/>
                <a:gd name="connsiteY12" fmla="*/ 827116 h 1637607"/>
                <a:gd name="connsiteX13" fmla="*/ 1030778 w 4941916"/>
                <a:gd name="connsiteY13" fmla="*/ 1093123 h 1637607"/>
                <a:gd name="connsiteX14" fmla="*/ 99752 w 4941916"/>
                <a:gd name="connsiteY14" fmla="*/ 1217814 h 1637607"/>
                <a:gd name="connsiteX15" fmla="*/ 8312 w 4941916"/>
                <a:gd name="connsiteY15" fmla="*/ 1217814 h 1637607"/>
                <a:gd name="connsiteX16" fmla="*/ 29094 w 4941916"/>
                <a:gd name="connsiteY16" fmla="*/ 1325880 h 1637607"/>
                <a:gd name="connsiteX17" fmla="*/ 0 w 4941916"/>
                <a:gd name="connsiteY17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2302625 w 4941916"/>
                <a:gd name="connsiteY4" fmla="*/ 1197032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2302625 w 4941916"/>
                <a:gd name="connsiteY4" fmla="*/ 1197032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941916 w 4941916"/>
                <a:gd name="connsiteY9" fmla="*/ 440574 h 1637607"/>
                <a:gd name="connsiteX10" fmla="*/ 4912821 w 4941916"/>
                <a:gd name="connsiteY10" fmla="*/ 58189 h 1637607"/>
                <a:gd name="connsiteX11" fmla="*/ 4343400 w 4941916"/>
                <a:gd name="connsiteY11" fmla="*/ 0 h 1637607"/>
                <a:gd name="connsiteX12" fmla="*/ 3611880 w 4941916"/>
                <a:gd name="connsiteY12" fmla="*/ 207818 h 1637607"/>
                <a:gd name="connsiteX13" fmla="*/ 2024149 w 4941916"/>
                <a:gd name="connsiteY13" fmla="*/ 827116 h 1637607"/>
                <a:gd name="connsiteX14" fmla="*/ 1030778 w 4941916"/>
                <a:gd name="connsiteY14" fmla="*/ 1093123 h 1637607"/>
                <a:gd name="connsiteX15" fmla="*/ 99752 w 4941916"/>
                <a:gd name="connsiteY15" fmla="*/ 1217814 h 1637607"/>
                <a:gd name="connsiteX16" fmla="*/ 8312 w 4941916"/>
                <a:gd name="connsiteY16" fmla="*/ 1217814 h 1637607"/>
                <a:gd name="connsiteX17" fmla="*/ 29094 w 4941916"/>
                <a:gd name="connsiteY17" fmla="*/ 1325880 h 1637607"/>
                <a:gd name="connsiteX18" fmla="*/ 0 w 4941916"/>
                <a:gd name="connsiteY18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875414 w 4941916"/>
                <a:gd name="connsiteY9" fmla="*/ 440574 h 1637607"/>
                <a:gd name="connsiteX10" fmla="*/ 4941916 w 4941916"/>
                <a:gd name="connsiteY10" fmla="*/ 440574 h 1637607"/>
                <a:gd name="connsiteX11" fmla="*/ 4912821 w 4941916"/>
                <a:gd name="connsiteY11" fmla="*/ 58189 h 1637607"/>
                <a:gd name="connsiteX12" fmla="*/ 4343400 w 4941916"/>
                <a:gd name="connsiteY12" fmla="*/ 0 h 1637607"/>
                <a:gd name="connsiteX13" fmla="*/ 3611880 w 4941916"/>
                <a:gd name="connsiteY13" fmla="*/ 207818 h 1637607"/>
                <a:gd name="connsiteX14" fmla="*/ 2024149 w 4941916"/>
                <a:gd name="connsiteY14" fmla="*/ 827116 h 1637607"/>
                <a:gd name="connsiteX15" fmla="*/ 1030778 w 4941916"/>
                <a:gd name="connsiteY15" fmla="*/ 1093123 h 1637607"/>
                <a:gd name="connsiteX16" fmla="*/ 99752 w 4941916"/>
                <a:gd name="connsiteY16" fmla="*/ 1217814 h 1637607"/>
                <a:gd name="connsiteX17" fmla="*/ 8312 w 4941916"/>
                <a:gd name="connsiteY17" fmla="*/ 1217814 h 1637607"/>
                <a:gd name="connsiteX18" fmla="*/ 29094 w 4941916"/>
                <a:gd name="connsiteY18" fmla="*/ 1325880 h 1637607"/>
                <a:gd name="connsiteX19" fmla="*/ 0 w 4941916"/>
                <a:gd name="connsiteY19" fmla="*/ 1280160 h 1637607"/>
                <a:gd name="connsiteX0" fmla="*/ 0 w 4941916"/>
                <a:gd name="connsiteY0" fmla="*/ 1280160 h 1637607"/>
                <a:gd name="connsiteX1" fmla="*/ 12469 w 4941916"/>
                <a:gd name="connsiteY1" fmla="*/ 1637607 h 1637607"/>
                <a:gd name="connsiteX2" fmla="*/ 83127 w 4941916"/>
                <a:gd name="connsiteY2" fmla="*/ 1637607 h 1637607"/>
                <a:gd name="connsiteX3" fmla="*/ 1155469 w 4941916"/>
                <a:gd name="connsiteY3" fmla="*/ 1504603 h 1637607"/>
                <a:gd name="connsiteX4" fmla="*/ 1936865 w 4941916"/>
                <a:gd name="connsiteY4" fmla="*/ 1296785 h 1637607"/>
                <a:gd name="connsiteX5" fmla="*/ 2364971 w 4941916"/>
                <a:gd name="connsiteY5" fmla="*/ 1184563 h 1637607"/>
                <a:gd name="connsiteX6" fmla="*/ 3312621 w 4941916"/>
                <a:gd name="connsiteY6" fmla="*/ 806334 h 1637607"/>
                <a:gd name="connsiteX7" fmla="*/ 4231178 w 4941916"/>
                <a:gd name="connsiteY7" fmla="*/ 519545 h 1637607"/>
                <a:gd name="connsiteX8" fmla="*/ 4663440 w 4941916"/>
                <a:gd name="connsiteY8" fmla="*/ 428105 h 1637607"/>
                <a:gd name="connsiteX9" fmla="*/ 4875414 w 4941916"/>
                <a:gd name="connsiteY9" fmla="*/ 440574 h 1637607"/>
                <a:gd name="connsiteX10" fmla="*/ 4941916 w 4941916"/>
                <a:gd name="connsiteY10" fmla="*/ 440574 h 1637607"/>
                <a:gd name="connsiteX11" fmla="*/ 4912821 w 4941916"/>
                <a:gd name="connsiteY11" fmla="*/ 58189 h 1637607"/>
                <a:gd name="connsiteX12" fmla="*/ 4343400 w 4941916"/>
                <a:gd name="connsiteY12" fmla="*/ 0 h 1637607"/>
                <a:gd name="connsiteX13" fmla="*/ 3611880 w 4941916"/>
                <a:gd name="connsiteY13" fmla="*/ 207818 h 1637607"/>
                <a:gd name="connsiteX14" fmla="*/ 2024149 w 4941916"/>
                <a:gd name="connsiteY14" fmla="*/ 827116 h 1637607"/>
                <a:gd name="connsiteX15" fmla="*/ 1030778 w 4941916"/>
                <a:gd name="connsiteY15" fmla="*/ 1093123 h 1637607"/>
                <a:gd name="connsiteX16" fmla="*/ 99752 w 4941916"/>
                <a:gd name="connsiteY16" fmla="*/ 1217814 h 1637607"/>
                <a:gd name="connsiteX17" fmla="*/ 8312 w 4941916"/>
                <a:gd name="connsiteY17" fmla="*/ 1217814 h 1637607"/>
                <a:gd name="connsiteX18" fmla="*/ 29094 w 4941916"/>
                <a:gd name="connsiteY18" fmla="*/ 1325880 h 1637607"/>
                <a:gd name="connsiteX19" fmla="*/ 0 w 4941916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3440 w 4933603"/>
                <a:gd name="connsiteY8" fmla="*/ 428105 h 1637607"/>
                <a:gd name="connsiteX9" fmla="*/ 4875414 w 4933603"/>
                <a:gd name="connsiteY9" fmla="*/ 440574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3440 w 4933603"/>
                <a:gd name="connsiteY8" fmla="*/ 428105 h 1637607"/>
                <a:gd name="connsiteX9" fmla="*/ 4879571 w 4933603"/>
                <a:gd name="connsiteY9" fmla="*/ 469668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7597 w 4933603"/>
                <a:gd name="connsiteY8" fmla="*/ 457200 h 1637607"/>
                <a:gd name="connsiteX9" fmla="*/ 4879571 w 4933603"/>
                <a:gd name="connsiteY9" fmla="*/ 469668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4231178 w 4933603"/>
                <a:gd name="connsiteY7" fmla="*/ 519545 h 1637607"/>
                <a:gd name="connsiteX8" fmla="*/ 4667597 w 4933603"/>
                <a:gd name="connsiteY8" fmla="*/ 457200 h 1637607"/>
                <a:gd name="connsiteX9" fmla="*/ 4879571 w 4933603"/>
                <a:gd name="connsiteY9" fmla="*/ 469668 h 1637607"/>
                <a:gd name="connsiteX10" fmla="*/ 4933603 w 4933603"/>
                <a:gd name="connsiteY10" fmla="*/ 477981 h 1637607"/>
                <a:gd name="connsiteX11" fmla="*/ 4912821 w 4933603"/>
                <a:gd name="connsiteY11" fmla="*/ 58189 h 1637607"/>
                <a:gd name="connsiteX12" fmla="*/ 4343400 w 4933603"/>
                <a:gd name="connsiteY12" fmla="*/ 0 h 1637607"/>
                <a:gd name="connsiteX13" fmla="*/ 3611880 w 4933603"/>
                <a:gd name="connsiteY13" fmla="*/ 207818 h 1637607"/>
                <a:gd name="connsiteX14" fmla="*/ 2024149 w 4933603"/>
                <a:gd name="connsiteY14" fmla="*/ 827116 h 1637607"/>
                <a:gd name="connsiteX15" fmla="*/ 1030778 w 4933603"/>
                <a:gd name="connsiteY15" fmla="*/ 1093123 h 1637607"/>
                <a:gd name="connsiteX16" fmla="*/ 99752 w 4933603"/>
                <a:gd name="connsiteY16" fmla="*/ 1217814 h 1637607"/>
                <a:gd name="connsiteX17" fmla="*/ 8312 w 4933603"/>
                <a:gd name="connsiteY17" fmla="*/ 1217814 h 1637607"/>
                <a:gd name="connsiteX18" fmla="*/ 29094 w 4933603"/>
                <a:gd name="connsiteY18" fmla="*/ 1325880 h 1637607"/>
                <a:gd name="connsiteX19" fmla="*/ 0 w 4933603"/>
                <a:gd name="connsiteY19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3661757 w 4933603"/>
                <a:gd name="connsiteY7" fmla="*/ 677487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665913 w 4933603"/>
                <a:gd name="connsiteY7" fmla="*/ 694112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1178 w 4933603"/>
                <a:gd name="connsiteY8" fmla="*/ 51954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57200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6778 w 4933603"/>
                <a:gd name="connsiteY6" fmla="*/ 839585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364971 w 4933603"/>
                <a:gd name="connsiteY5" fmla="*/ 1184563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55469 w 4933603"/>
                <a:gd name="connsiteY3" fmla="*/ 1504603 h 1637607"/>
                <a:gd name="connsiteX4" fmla="*/ 1936865 w 4933603"/>
                <a:gd name="connsiteY4" fmla="*/ 1296785 h 1637607"/>
                <a:gd name="connsiteX5" fmla="*/ 2468880 w 4933603"/>
                <a:gd name="connsiteY5" fmla="*/ 1142999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84564 w 4933603"/>
                <a:gd name="connsiteY3" fmla="*/ 1487978 h 1637607"/>
                <a:gd name="connsiteX4" fmla="*/ 1936865 w 4933603"/>
                <a:gd name="connsiteY4" fmla="*/ 1296785 h 1637607"/>
                <a:gd name="connsiteX5" fmla="*/ 2468880 w 4933603"/>
                <a:gd name="connsiteY5" fmla="*/ 1142999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84564 w 4933603"/>
                <a:gd name="connsiteY3" fmla="*/ 1487978 h 1637607"/>
                <a:gd name="connsiteX4" fmla="*/ 1936865 w 4933603"/>
                <a:gd name="connsiteY4" fmla="*/ 1296785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84564 w 4933603"/>
                <a:gd name="connsiteY3" fmla="*/ 1487978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86295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35334 w 4933603"/>
                <a:gd name="connsiteY8" fmla="*/ 461357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67597 w 4933603"/>
                <a:gd name="connsiteY9" fmla="*/ 436418 h 1637607"/>
                <a:gd name="connsiteX10" fmla="*/ 4879571 w 4933603"/>
                <a:gd name="connsiteY10" fmla="*/ 469668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67597 w 4933603"/>
                <a:gd name="connsiteY9" fmla="*/ 436418 h 1637607"/>
                <a:gd name="connsiteX10" fmla="*/ 4883727 w 4933603"/>
                <a:gd name="connsiteY10" fmla="*/ 444730 h 1637607"/>
                <a:gd name="connsiteX11" fmla="*/ 4933603 w 4933603"/>
                <a:gd name="connsiteY11" fmla="*/ 477981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67597 w 4933603"/>
                <a:gd name="connsiteY9" fmla="*/ 436418 h 1637607"/>
                <a:gd name="connsiteX10" fmla="*/ 4883727 w 4933603"/>
                <a:gd name="connsiteY10" fmla="*/ 444730 h 1637607"/>
                <a:gd name="connsiteX11" fmla="*/ 4933603 w 4933603"/>
                <a:gd name="connsiteY11" fmla="*/ 453042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  <a:gd name="connsiteX0" fmla="*/ 0 w 4933603"/>
                <a:gd name="connsiteY0" fmla="*/ 1280160 h 1637607"/>
                <a:gd name="connsiteX1" fmla="*/ 12469 w 4933603"/>
                <a:gd name="connsiteY1" fmla="*/ 1637607 h 1637607"/>
                <a:gd name="connsiteX2" fmla="*/ 83127 w 4933603"/>
                <a:gd name="connsiteY2" fmla="*/ 1637607 h 1637607"/>
                <a:gd name="connsiteX3" fmla="*/ 1163782 w 4933603"/>
                <a:gd name="connsiteY3" fmla="*/ 1467196 h 1637607"/>
                <a:gd name="connsiteX4" fmla="*/ 1941021 w 4933603"/>
                <a:gd name="connsiteY4" fmla="*/ 1271847 h 1637607"/>
                <a:gd name="connsiteX5" fmla="*/ 2464723 w 4933603"/>
                <a:gd name="connsiteY5" fmla="*/ 1105592 h 1637607"/>
                <a:gd name="connsiteX6" fmla="*/ 3312621 w 4933603"/>
                <a:gd name="connsiteY6" fmla="*/ 806334 h 1637607"/>
                <a:gd name="connsiteX7" fmla="*/ 3744884 w 4933603"/>
                <a:gd name="connsiteY7" fmla="*/ 665017 h 1637607"/>
                <a:gd name="connsiteX8" fmla="*/ 4268585 w 4933603"/>
                <a:gd name="connsiteY8" fmla="*/ 428106 h 1637607"/>
                <a:gd name="connsiteX9" fmla="*/ 4671753 w 4933603"/>
                <a:gd name="connsiteY9" fmla="*/ 403167 h 1637607"/>
                <a:gd name="connsiteX10" fmla="*/ 4883727 w 4933603"/>
                <a:gd name="connsiteY10" fmla="*/ 444730 h 1637607"/>
                <a:gd name="connsiteX11" fmla="*/ 4933603 w 4933603"/>
                <a:gd name="connsiteY11" fmla="*/ 453042 h 1637607"/>
                <a:gd name="connsiteX12" fmla="*/ 4912821 w 4933603"/>
                <a:gd name="connsiteY12" fmla="*/ 58189 h 1637607"/>
                <a:gd name="connsiteX13" fmla="*/ 4343400 w 4933603"/>
                <a:gd name="connsiteY13" fmla="*/ 0 h 1637607"/>
                <a:gd name="connsiteX14" fmla="*/ 3611880 w 4933603"/>
                <a:gd name="connsiteY14" fmla="*/ 207818 h 1637607"/>
                <a:gd name="connsiteX15" fmla="*/ 2024149 w 4933603"/>
                <a:gd name="connsiteY15" fmla="*/ 827116 h 1637607"/>
                <a:gd name="connsiteX16" fmla="*/ 1030778 w 4933603"/>
                <a:gd name="connsiteY16" fmla="*/ 1093123 h 1637607"/>
                <a:gd name="connsiteX17" fmla="*/ 99752 w 4933603"/>
                <a:gd name="connsiteY17" fmla="*/ 1217814 h 1637607"/>
                <a:gd name="connsiteX18" fmla="*/ 8312 w 4933603"/>
                <a:gd name="connsiteY18" fmla="*/ 1217814 h 1637607"/>
                <a:gd name="connsiteX19" fmla="*/ 29094 w 4933603"/>
                <a:gd name="connsiteY19" fmla="*/ 1325880 h 1637607"/>
                <a:gd name="connsiteX20" fmla="*/ 0 w 4933603"/>
                <a:gd name="connsiteY20" fmla="*/ 1280160 h 163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3603" h="1637607">
                  <a:moveTo>
                    <a:pt x="0" y="1280160"/>
                  </a:moveTo>
                  <a:lnTo>
                    <a:pt x="12469" y="1637607"/>
                  </a:lnTo>
                  <a:lnTo>
                    <a:pt x="83127" y="1637607"/>
                  </a:lnTo>
                  <a:cubicBezTo>
                    <a:pt x="273627" y="1615440"/>
                    <a:pt x="854133" y="1528156"/>
                    <a:pt x="1163782" y="1467196"/>
                  </a:cubicBezTo>
                  <a:cubicBezTo>
                    <a:pt x="1473431" y="1406236"/>
                    <a:pt x="1724198" y="1332114"/>
                    <a:pt x="1941021" y="1271847"/>
                  </a:cubicBezTo>
                  <a:cubicBezTo>
                    <a:pt x="2157845" y="1211580"/>
                    <a:pt x="2236123" y="1183178"/>
                    <a:pt x="2464723" y="1105592"/>
                  </a:cubicBezTo>
                  <a:cubicBezTo>
                    <a:pt x="2693323" y="1028007"/>
                    <a:pt x="3029988" y="906087"/>
                    <a:pt x="3312621" y="806334"/>
                  </a:cubicBezTo>
                  <a:cubicBezTo>
                    <a:pt x="3525981" y="732905"/>
                    <a:pt x="3585557" y="728055"/>
                    <a:pt x="3744884" y="665017"/>
                  </a:cubicBezTo>
                  <a:cubicBezTo>
                    <a:pt x="3904211" y="601979"/>
                    <a:pt x="4114107" y="471748"/>
                    <a:pt x="4268585" y="428106"/>
                  </a:cubicBezTo>
                  <a:cubicBezTo>
                    <a:pt x="4423063" y="384464"/>
                    <a:pt x="4569229" y="400396"/>
                    <a:pt x="4671753" y="403167"/>
                  </a:cubicBezTo>
                  <a:cubicBezTo>
                    <a:pt x="4774277" y="405938"/>
                    <a:pt x="4811683" y="430876"/>
                    <a:pt x="4883727" y="444730"/>
                  </a:cubicBezTo>
                  <a:lnTo>
                    <a:pt x="4933603" y="453042"/>
                  </a:lnTo>
                  <a:lnTo>
                    <a:pt x="4912821" y="58189"/>
                  </a:lnTo>
                  <a:lnTo>
                    <a:pt x="4343400" y="0"/>
                  </a:lnTo>
                  <a:lnTo>
                    <a:pt x="3611880" y="207818"/>
                  </a:lnTo>
                  <a:lnTo>
                    <a:pt x="2024149" y="827116"/>
                  </a:lnTo>
                  <a:lnTo>
                    <a:pt x="1030778" y="1093123"/>
                  </a:lnTo>
                  <a:lnTo>
                    <a:pt x="99752" y="1217814"/>
                  </a:lnTo>
                  <a:lnTo>
                    <a:pt x="8312" y="1217814"/>
                  </a:lnTo>
                  <a:lnTo>
                    <a:pt x="29094" y="1325880"/>
                  </a:lnTo>
                  <a:lnTo>
                    <a:pt x="0" y="1280160"/>
                  </a:lnTo>
                  <a:close/>
                </a:path>
              </a:pathLst>
            </a:custGeom>
            <a:solidFill>
              <a:srgbClr val="56B89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E8B29B4E-A584-4A91-8930-73F37F6DDF64}"/>
                </a:ext>
              </a:extLst>
            </p:cNvPr>
            <p:cNvSpPr/>
            <p:nvPr/>
          </p:nvSpPr>
          <p:spPr>
            <a:xfrm flipH="1">
              <a:off x="3420059" y="3437467"/>
              <a:ext cx="4905111" cy="1490133"/>
            </a:xfrm>
            <a:custGeom>
              <a:avLst/>
              <a:gdLst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533400 w 4936067"/>
                <a:gd name="connsiteY14" fmla="*/ 1413933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39067 w 4936067"/>
                <a:gd name="connsiteY9" fmla="*/ 618066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18267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35200 w 4936067"/>
                <a:gd name="connsiteY11" fmla="*/ 1058333 h 1490133"/>
                <a:gd name="connsiteX12" fmla="*/ 1642534 w 4936067"/>
                <a:gd name="connsiteY12" fmla="*/ 1227666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35200 w 4936067"/>
                <a:gd name="connsiteY11" fmla="*/ 1058333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14867 w 4936067"/>
                <a:gd name="connsiteY14" fmla="*/ 1473199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35200 w 4936067"/>
                <a:gd name="connsiteY11" fmla="*/ 1058333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26733 w 4936067"/>
                <a:gd name="connsiteY11" fmla="*/ 1016000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598334 w 4936067"/>
                <a:gd name="connsiteY9" fmla="*/ 5503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3920067 w 4936067"/>
                <a:gd name="connsiteY8" fmla="*/ 423333 h 1490133"/>
                <a:gd name="connsiteX9" fmla="*/ 3471334 w 4936067"/>
                <a:gd name="connsiteY9" fmla="*/ 6011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4004733 w 4936067"/>
                <a:gd name="connsiteY8" fmla="*/ 338666 h 1490133"/>
                <a:gd name="connsiteX9" fmla="*/ 3471334 w 4936067"/>
                <a:gd name="connsiteY9" fmla="*/ 6011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36067"/>
                <a:gd name="connsiteY0" fmla="*/ 1168400 h 1490133"/>
                <a:gd name="connsiteX1" fmla="*/ 1778000 w 4936067"/>
                <a:gd name="connsiteY1" fmla="*/ 880533 h 1490133"/>
                <a:gd name="connsiteX2" fmla="*/ 3869267 w 4936067"/>
                <a:gd name="connsiteY2" fmla="*/ 50800 h 1490133"/>
                <a:gd name="connsiteX3" fmla="*/ 4292600 w 4936067"/>
                <a:gd name="connsiteY3" fmla="*/ 0 h 1490133"/>
                <a:gd name="connsiteX4" fmla="*/ 4597400 w 4936067"/>
                <a:gd name="connsiteY4" fmla="*/ 16933 h 1490133"/>
                <a:gd name="connsiteX5" fmla="*/ 4927600 w 4936067"/>
                <a:gd name="connsiteY5" fmla="*/ 42333 h 1490133"/>
                <a:gd name="connsiteX6" fmla="*/ 4936067 w 4936067"/>
                <a:gd name="connsiteY6" fmla="*/ 279400 h 1490133"/>
                <a:gd name="connsiteX7" fmla="*/ 4470400 w 4936067"/>
                <a:gd name="connsiteY7" fmla="*/ 270933 h 1490133"/>
                <a:gd name="connsiteX8" fmla="*/ 4004733 w 4936067"/>
                <a:gd name="connsiteY8" fmla="*/ 338666 h 1490133"/>
                <a:gd name="connsiteX9" fmla="*/ 3471334 w 4936067"/>
                <a:gd name="connsiteY9" fmla="*/ 601132 h 1490133"/>
                <a:gd name="connsiteX10" fmla="*/ 3014134 w 4936067"/>
                <a:gd name="connsiteY10" fmla="*/ 745066 h 1490133"/>
                <a:gd name="connsiteX11" fmla="*/ 2243666 w 4936067"/>
                <a:gd name="connsiteY11" fmla="*/ 1049866 h 1490133"/>
                <a:gd name="connsiteX12" fmla="*/ 1676401 w 4936067"/>
                <a:gd name="connsiteY12" fmla="*/ 1219199 h 1490133"/>
                <a:gd name="connsiteX13" fmla="*/ 1007534 w 4936067"/>
                <a:gd name="connsiteY13" fmla="*/ 1363133 h 1490133"/>
                <a:gd name="connsiteX14" fmla="*/ 423334 w 4936067"/>
                <a:gd name="connsiteY14" fmla="*/ 1439332 h 1490133"/>
                <a:gd name="connsiteX15" fmla="*/ 0 w 4936067"/>
                <a:gd name="connsiteY15" fmla="*/ 1490133 h 1490133"/>
                <a:gd name="connsiteX16" fmla="*/ 8467 w 4936067"/>
                <a:gd name="connsiteY16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470400 w 4927600"/>
                <a:gd name="connsiteY7" fmla="*/ 270933 h 1490133"/>
                <a:gd name="connsiteX8" fmla="*/ 4004733 w 4927600"/>
                <a:gd name="connsiteY8" fmla="*/ 338666 h 1490133"/>
                <a:gd name="connsiteX9" fmla="*/ 3471334 w 4927600"/>
                <a:gd name="connsiteY9" fmla="*/ 601132 h 1490133"/>
                <a:gd name="connsiteX10" fmla="*/ 3014134 w 4927600"/>
                <a:gd name="connsiteY10" fmla="*/ 745066 h 1490133"/>
                <a:gd name="connsiteX11" fmla="*/ 2243666 w 4927600"/>
                <a:gd name="connsiteY11" fmla="*/ 1049866 h 1490133"/>
                <a:gd name="connsiteX12" fmla="*/ 1676401 w 4927600"/>
                <a:gd name="connsiteY12" fmla="*/ 1219199 h 1490133"/>
                <a:gd name="connsiteX13" fmla="*/ 1007534 w 4927600"/>
                <a:gd name="connsiteY13" fmla="*/ 1363133 h 1490133"/>
                <a:gd name="connsiteX14" fmla="*/ 423334 w 4927600"/>
                <a:gd name="connsiteY14" fmla="*/ 1439332 h 1490133"/>
                <a:gd name="connsiteX15" fmla="*/ 0 w 4927600"/>
                <a:gd name="connsiteY15" fmla="*/ 1490133 h 1490133"/>
                <a:gd name="connsiteX16" fmla="*/ 8467 w 4927600"/>
                <a:gd name="connsiteY16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07480 w 4927600"/>
                <a:gd name="connsiteY7" fmla="*/ 320146 h 1490133"/>
                <a:gd name="connsiteX8" fmla="*/ 4470400 w 4927600"/>
                <a:gd name="connsiteY8" fmla="*/ 270933 h 1490133"/>
                <a:gd name="connsiteX9" fmla="*/ 4004733 w 4927600"/>
                <a:gd name="connsiteY9" fmla="*/ 338666 h 1490133"/>
                <a:gd name="connsiteX10" fmla="*/ 3471334 w 4927600"/>
                <a:gd name="connsiteY10" fmla="*/ 601132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70400 w 4927600"/>
                <a:gd name="connsiteY8" fmla="*/ 270933 h 1490133"/>
                <a:gd name="connsiteX9" fmla="*/ 4004733 w 4927600"/>
                <a:gd name="connsiteY9" fmla="*/ 338666 h 1490133"/>
                <a:gd name="connsiteX10" fmla="*/ 3471334 w 4927600"/>
                <a:gd name="connsiteY10" fmla="*/ 601132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471334 w 4927600"/>
                <a:gd name="connsiteY10" fmla="*/ 601132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504672 w 4927600"/>
                <a:gd name="connsiteY10" fmla="*/ 567794 h 1490133"/>
                <a:gd name="connsiteX11" fmla="*/ 3014134 w 4927600"/>
                <a:gd name="connsiteY11" fmla="*/ 745066 h 1490133"/>
                <a:gd name="connsiteX12" fmla="*/ 2243666 w 4927600"/>
                <a:gd name="connsiteY12" fmla="*/ 1049866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504672 w 4927600"/>
                <a:gd name="connsiteY10" fmla="*/ 567794 h 1490133"/>
                <a:gd name="connsiteX11" fmla="*/ 3014134 w 4927600"/>
                <a:gd name="connsiteY11" fmla="*/ 745066 h 1490133"/>
                <a:gd name="connsiteX12" fmla="*/ 2262716 w 4927600"/>
                <a:gd name="connsiteY12" fmla="*/ 1007003 h 1490133"/>
                <a:gd name="connsiteX13" fmla="*/ 1676401 w 4927600"/>
                <a:gd name="connsiteY13" fmla="*/ 1219199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7600"/>
                <a:gd name="connsiteY0" fmla="*/ 1168400 h 1490133"/>
                <a:gd name="connsiteX1" fmla="*/ 1778000 w 4927600"/>
                <a:gd name="connsiteY1" fmla="*/ 880533 h 1490133"/>
                <a:gd name="connsiteX2" fmla="*/ 3869267 w 4927600"/>
                <a:gd name="connsiteY2" fmla="*/ 50800 h 1490133"/>
                <a:gd name="connsiteX3" fmla="*/ 4292600 w 4927600"/>
                <a:gd name="connsiteY3" fmla="*/ 0 h 1490133"/>
                <a:gd name="connsiteX4" fmla="*/ 4597400 w 4927600"/>
                <a:gd name="connsiteY4" fmla="*/ 16933 h 1490133"/>
                <a:gd name="connsiteX5" fmla="*/ 4927600 w 4927600"/>
                <a:gd name="connsiteY5" fmla="*/ 42333 h 1490133"/>
                <a:gd name="connsiteX6" fmla="*/ 4926542 w 4927600"/>
                <a:gd name="connsiteY6" fmla="*/ 307975 h 1490133"/>
                <a:gd name="connsiteX7" fmla="*/ 4845580 w 4927600"/>
                <a:gd name="connsiteY7" fmla="*/ 296333 h 1490133"/>
                <a:gd name="connsiteX8" fmla="*/ 4498975 w 4927600"/>
                <a:gd name="connsiteY8" fmla="*/ 242358 h 1490133"/>
                <a:gd name="connsiteX9" fmla="*/ 4004733 w 4927600"/>
                <a:gd name="connsiteY9" fmla="*/ 338666 h 1490133"/>
                <a:gd name="connsiteX10" fmla="*/ 3504672 w 4927600"/>
                <a:gd name="connsiteY10" fmla="*/ 567794 h 1490133"/>
                <a:gd name="connsiteX11" fmla="*/ 3014134 w 4927600"/>
                <a:gd name="connsiteY11" fmla="*/ 745066 h 1490133"/>
                <a:gd name="connsiteX12" fmla="*/ 2262716 w 4927600"/>
                <a:gd name="connsiteY12" fmla="*/ 1007003 h 1490133"/>
                <a:gd name="connsiteX13" fmla="*/ 1681164 w 4927600"/>
                <a:gd name="connsiteY13" fmla="*/ 1204912 h 1490133"/>
                <a:gd name="connsiteX14" fmla="*/ 1007534 w 4927600"/>
                <a:gd name="connsiteY14" fmla="*/ 1363133 h 1490133"/>
                <a:gd name="connsiteX15" fmla="*/ 423334 w 4927600"/>
                <a:gd name="connsiteY15" fmla="*/ 1439332 h 1490133"/>
                <a:gd name="connsiteX16" fmla="*/ 0 w 4927600"/>
                <a:gd name="connsiteY16" fmla="*/ 1490133 h 1490133"/>
                <a:gd name="connsiteX17" fmla="*/ 8467 w 4927600"/>
                <a:gd name="connsiteY17" fmla="*/ 1168400 h 1490133"/>
                <a:gd name="connsiteX0" fmla="*/ 8467 w 4926545"/>
                <a:gd name="connsiteY0" fmla="*/ 1168400 h 1490133"/>
                <a:gd name="connsiteX1" fmla="*/ 1778000 w 4926545"/>
                <a:gd name="connsiteY1" fmla="*/ 880533 h 1490133"/>
                <a:gd name="connsiteX2" fmla="*/ 3869267 w 4926545"/>
                <a:gd name="connsiteY2" fmla="*/ 50800 h 1490133"/>
                <a:gd name="connsiteX3" fmla="*/ 4292600 w 4926545"/>
                <a:gd name="connsiteY3" fmla="*/ 0 h 1490133"/>
                <a:gd name="connsiteX4" fmla="*/ 4597400 w 4926545"/>
                <a:gd name="connsiteY4" fmla="*/ 16933 h 1490133"/>
                <a:gd name="connsiteX5" fmla="*/ 4899025 w 4926545"/>
                <a:gd name="connsiteY5" fmla="*/ 42333 h 1490133"/>
                <a:gd name="connsiteX6" fmla="*/ 4926542 w 4926545"/>
                <a:gd name="connsiteY6" fmla="*/ 307975 h 1490133"/>
                <a:gd name="connsiteX7" fmla="*/ 4845580 w 4926545"/>
                <a:gd name="connsiteY7" fmla="*/ 296333 h 1490133"/>
                <a:gd name="connsiteX8" fmla="*/ 4498975 w 4926545"/>
                <a:gd name="connsiteY8" fmla="*/ 242358 h 1490133"/>
                <a:gd name="connsiteX9" fmla="*/ 4004733 w 4926545"/>
                <a:gd name="connsiteY9" fmla="*/ 338666 h 1490133"/>
                <a:gd name="connsiteX10" fmla="*/ 3504672 w 4926545"/>
                <a:gd name="connsiteY10" fmla="*/ 567794 h 1490133"/>
                <a:gd name="connsiteX11" fmla="*/ 3014134 w 4926545"/>
                <a:gd name="connsiteY11" fmla="*/ 745066 h 1490133"/>
                <a:gd name="connsiteX12" fmla="*/ 2262716 w 4926545"/>
                <a:gd name="connsiteY12" fmla="*/ 1007003 h 1490133"/>
                <a:gd name="connsiteX13" fmla="*/ 1681164 w 4926545"/>
                <a:gd name="connsiteY13" fmla="*/ 1204912 h 1490133"/>
                <a:gd name="connsiteX14" fmla="*/ 1007534 w 4926545"/>
                <a:gd name="connsiteY14" fmla="*/ 1363133 h 1490133"/>
                <a:gd name="connsiteX15" fmla="*/ 423334 w 4926545"/>
                <a:gd name="connsiteY15" fmla="*/ 1439332 h 1490133"/>
                <a:gd name="connsiteX16" fmla="*/ 0 w 4926545"/>
                <a:gd name="connsiteY16" fmla="*/ 1490133 h 1490133"/>
                <a:gd name="connsiteX17" fmla="*/ 8467 w 4926545"/>
                <a:gd name="connsiteY17" fmla="*/ 1168400 h 1490133"/>
                <a:gd name="connsiteX0" fmla="*/ 8467 w 4926545"/>
                <a:gd name="connsiteY0" fmla="*/ 1168400 h 1490133"/>
                <a:gd name="connsiteX1" fmla="*/ 1778000 w 4926545"/>
                <a:gd name="connsiteY1" fmla="*/ 880533 h 1490133"/>
                <a:gd name="connsiteX2" fmla="*/ 3869267 w 4926545"/>
                <a:gd name="connsiteY2" fmla="*/ 50800 h 1490133"/>
                <a:gd name="connsiteX3" fmla="*/ 4292600 w 4926545"/>
                <a:gd name="connsiteY3" fmla="*/ 0 h 1490133"/>
                <a:gd name="connsiteX4" fmla="*/ 4597400 w 4926545"/>
                <a:gd name="connsiteY4" fmla="*/ 16933 h 1490133"/>
                <a:gd name="connsiteX5" fmla="*/ 4899025 w 4926545"/>
                <a:gd name="connsiteY5" fmla="*/ 42333 h 1490133"/>
                <a:gd name="connsiteX6" fmla="*/ 4926542 w 4926545"/>
                <a:gd name="connsiteY6" fmla="*/ 298450 h 1490133"/>
                <a:gd name="connsiteX7" fmla="*/ 4845580 w 4926545"/>
                <a:gd name="connsiteY7" fmla="*/ 296333 h 1490133"/>
                <a:gd name="connsiteX8" fmla="*/ 4498975 w 4926545"/>
                <a:gd name="connsiteY8" fmla="*/ 242358 h 1490133"/>
                <a:gd name="connsiteX9" fmla="*/ 4004733 w 4926545"/>
                <a:gd name="connsiteY9" fmla="*/ 338666 h 1490133"/>
                <a:gd name="connsiteX10" fmla="*/ 3504672 w 4926545"/>
                <a:gd name="connsiteY10" fmla="*/ 567794 h 1490133"/>
                <a:gd name="connsiteX11" fmla="*/ 3014134 w 4926545"/>
                <a:gd name="connsiteY11" fmla="*/ 745066 h 1490133"/>
                <a:gd name="connsiteX12" fmla="*/ 2262716 w 4926545"/>
                <a:gd name="connsiteY12" fmla="*/ 1007003 h 1490133"/>
                <a:gd name="connsiteX13" fmla="*/ 1681164 w 4926545"/>
                <a:gd name="connsiteY13" fmla="*/ 1204912 h 1490133"/>
                <a:gd name="connsiteX14" fmla="*/ 1007534 w 4926545"/>
                <a:gd name="connsiteY14" fmla="*/ 1363133 h 1490133"/>
                <a:gd name="connsiteX15" fmla="*/ 423334 w 4926545"/>
                <a:gd name="connsiteY15" fmla="*/ 1439332 h 1490133"/>
                <a:gd name="connsiteX16" fmla="*/ 0 w 4926545"/>
                <a:gd name="connsiteY16" fmla="*/ 1490133 h 1490133"/>
                <a:gd name="connsiteX17" fmla="*/ 8467 w 4926545"/>
                <a:gd name="connsiteY17" fmla="*/ 1168400 h 1490133"/>
                <a:gd name="connsiteX0" fmla="*/ 8467 w 4914641"/>
                <a:gd name="connsiteY0" fmla="*/ 1168400 h 1490133"/>
                <a:gd name="connsiteX1" fmla="*/ 1778000 w 4914641"/>
                <a:gd name="connsiteY1" fmla="*/ 880533 h 1490133"/>
                <a:gd name="connsiteX2" fmla="*/ 3869267 w 4914641"/>
                <a:gd name="connsiteY2" fmla="*/ 50800 h 1490133"/>
                <a:gd name="connsiteX3" fmla="*/ 4292600 w 4914641"/>
                <a:gd name="connsiteY3" fmla="*/ 0 h 1490133"/>
                <a:gd name="connsiteX4" fmla="*/ 4597400 w 4914641"/>
                <a:gd name="connsiteY4" fmla="*/ 16933 h 1490133"/>
                <a:gd name="connsiteX5" fmla="*/ 4899025 w 4914641"/>
                <a:gd name="connsiteY5" fmla="*/ 42333 h 1490133"/>
                <a:gd name="connsiteX6" fmla="*/ 4914636 w 4914641"/>
                <a:gd name="connsiteY6" fmla="*/ 298450 h 1490133"/>
                <a:gd name="connsiteX7" fmla="*/ 4845580 w 4914641"/>
                <a:gd name="connsiteY7" fmla="*/ 296333 h 1490133"/>
                <a:gd name="connsiteX8" fmla="*/ 4498975 w 4914641"/>
                <a:gd name="connsiteY8" fmla="*/ 242358 h 1490133"/>
                <a:gd name="connsiteX9" fmla="*/ 4004733 w 4914641"/>
                <a:gd name="connsiteY9" fmla="*/ 338666 h 1490133"/>
                <a:gd name="connsiteX10" fmla="*/ 3504672 w 4914641"/>
                <a:gd name="connsiteY10" fmla="*/ 567794 h 1490133"/>
                <a:gd name="connsiteX11" fmla="*/ 3014134 w 4914641"/>
                <a:gd name="connsiteY11" fmla="*/ 745066 h 1490133"/>
                <a:gd name="connsiteX12" fmla="*/ 2262716 w 4914641"/>
                <a:gd name="connsiteY12" fmla="*/ 1007003 h 1490133"/>
                <a:gd name="connsiteX13" fmla="*/ 1681164 w 4914641"/>
                <a:gd name="connsiteY13" fmla="*/ 1204912 h 1490133"/>
                <a:gd name="connsiteX14" fmla="*/ 1007534 w 4914641"/>
                <a:gd name="connsiteY14" fmla="*/ 1363133 h 1490133"/>
                <a:gd name="connsiteX15" fmla="*/ 423334 w 4914641"/>
                <a:gd name="connsiteY15" fmla="*/ 1439332 h 1490133"/>
                <a:gd name="connsiteX16" fmla="*/ 0 w 4914641"/>
                <a:gd name="connsiteY16" fmla="*/ 1490133 h 1490133"/>
                <a:gd name="connsiteX17" fmla="*/ 8467 w 4914641"/>
                <a:gd name="connsiteY17" fmla="*/ 1168400 h 1490133"/>
                <a:gd name="connsiteX0" fmla="*/ 8467 w 4914641"/>
                <a:gd name="connsiteY0" fmla="*/ 1168400 h 1490133"/>
                <a:gd name="connsiteX1" fmla="*/ 1778000 w 4914641"/>
                <a:gd name="connsiteY1" fmla="*/ 880533 h 1490133"/>
                <a:gd name="connsiteX2" fmla="*/ 3869267 w 4914641"/>
                <a:gd name="connsiteY2" fmla="*/ 50800 h 1490133"/>
                <a:gd name="connsiteX3" fmla="*/ 4292600 w 4914641"/>
                <a:gd name="connsiteY3" fmla="*/ 0 h 1490133"/>
                <a:gd name="connsiteX4" fmla="*/ 4597400 w 4914641"/>
                <a:gd name="connsiteY4" fmla="*/ 16933 h 1490133"/>
                <a:gd name="connsiteX5" fmla="*/ 4899025 w 4914641"/>
                <a:gd name="connsiteY5" fmla="*/ 42333 h 1490133"/>
                <a:gd name="connsiteX6" fmla="*/ 4914636 w 4914641"/>
                <a:gd name="connsiteY6" fmla="*/ 298450 h 1490133"/>
                <a:gd name="connsiteX7" fmla="*/ 4855105 w 4914641"/>
                <a:gd name="connsiteY7" fmla="*/ 277283 h 1490133"/>
                <a:gd name="connsiteX8" fmla="*/ 4498975 w 4914641"/>
                <a:gd name="connsiteY8" fmla="*/ 242358 h 1490133"/>
                <a:gd name="connsiteX9" fmla="*/ 4004733 w 4914641"/>
                <a:gd name="connsiteY9" fmla="*/ 338666 h 1490133"/>
                <a:gd name="connsiteX10" fmla="*/ 3504672 w 4914641"/>
                <a:gd name="connsiteY10" fmla="*/ 567794 h 1490133"/>
                <a:gd name="connsiteX11" fmla="*/ 3014134 w 4914641"/>
                <a:gd name="connsiteY11" fmla="*/ 745066 h 1490133"/>
                <a:gd name="connsiteX12" fmla="*/ 2262716 w 4914641"/>
                <a:gd name="connsiteY12" fmla="*/ 1007003 h 1490133"/>
                <a:gd name="connsiteX13" fmla="*/ 1681164 w 4914641"/>
                <a:gd name="connsiteY13" fmla="*/ 1204912 h 1490133"/>
                <a:gd name="connsiteX14" fmla="*/ 1007534 w 4914641"/>
                <a:gd name="connsiteY14" fmla="*/ 1363133 h 1490133"/>
                <a:gd name="connsiteX15" fmla="*/ 423334 w 4914641"/>
                <a:gd name="connsiteY15" fmla="*/ 1439332 h 1490133"/>
                <a:gd name="connsiteX16" fmla="*/ 0 w 4914641"/>
                <a:gd name="connsiteY16" fmla="*/ 1490133 h 1490133"/>
                <a:gd name="connsiteX17" fmla="*/ 8467 w 4914641"/>
                <a:gd name="connsiteY17" fmla="*/ 1168400 h 1490133"/>
                <a:gd name="connsiteX0" fmla="*/ 8467 w 4912261"/>
                <a:gd name="connsiteY0" fmla="*/ 1168400 h 1490133"/>
                <a:gd name="connsiteX1" fmla="*/ 1778000 w 4912261"/>
                <a:gd name="connsiteY1" fmla="*/ 880533 h 1490133"/>
                <a:gd name="connsiteX2" fmla="*/ 3869267 w 4912261"/>
                <a:gd name="connsiteY2" fmla="*/ 50800 h 1490133"/>
                <a:gd name="connsiteX3" fmla="*/ 4292600 w 4912261"/>
                <a:gd name="connsiteY3" fmla="*/ 0 h 1490133"/>
                <a:gd name="connsiteX4" fmla="*/ 4597400 w 4912261"/>
                <a:gd name="connsiteY4" fmla="*/ 16933 h 1490133"/>
                <a:gd name="connsiteX5" fmla="*/ 4899025 w 4912261"/>
                <a:gd name="connsiteY5" fmla="*/ 42333 h 1490133"/>
                <a:gd name="connsiteX6" fmla="*/ 4912255 w 4912261"/>
                <a:gd name="connsiteY6" fmla="*/ 284163 h 1490133"/>
                <a:gd name="connsiteX7" fmla="*/ 4855105 w 4912261"/>
                <a:gd name="connsiteY7" fmla="*/ 277283 h 1490133"/>
                <a:gd name="connsiteX8" fmla="*/ 4498975 w 4912261"/>
                <a:gd name="connsiteY8" fmla="*/ 242358 h 1490133"/>
                <a:gd name="connsiteX9" fmla="*/ 4004733 w 4912261"/>
                <a:gd name="connsiteY9" fmla="*/ 338666 h 1490133"/>
                <a:gd name="connsiteX10" fmla="*/ 3504672 w 4912261"/>
                <a:gd name="connsiteY10" fmla="*/ 567794 h 1490133"/>
                <a:gd name="connsiteX11" fmla="*/ 3014134 w 4912261"/>
                <a:gd name="connsiteY11" fmla="*/ 745066 h 1490133"/>
                <a:gd name="connsiteX12" fmla="*/ 2262716 w 4912261"/>
                <a:gd name="connsiteY12" fmla="*/ 1007003 h 1490133"/>
                <a:gd name="connsiteX13" fmla="*/ 1681164 w 4912261"/>
                <a:gd name="connsiteY13" fmla="*/ 1204912 h 1490133"/>
                <a:gd name="connsiteX14" fmla="*/ 1007534 w 4912261"/>
                <a:gd name="connsiteY14" fmla="*/ 1363133 h 1490133"/>
                <a:gd name="connsiteX15" fmla="*/ 423334 w 4912261"/>
                <a:gd name="connsiteY15" fmla="*/ 1439332 h 1490133"/>
                <a:gd name="connsiteX16" fmla="*/ 0 w 4912261"/>
                <a:gd name="connsiteY16" fmla="*/ 1490133 h 1490133"/>
                <a:gd name="connsiteX17" fmla="*/ 8467 w 4912261"/>
                <a:gd name="connsiteY17" fmla="*/ 1168400 h 1490133"/>
                <a:gd name="connsiteX0" fmla="*/ 8467 w 4912255"/>
                <a:gd name="connsiteY0" fmla="*/ 1168400 h 1490133"/>
                <a:gd name="connsiteX1" fmla="*/ 1778000 w 4912255"/>
                <a:gd name="connsiteY1" fmla="*/ 880533 h 1490133"/>
                <a:gd name="connsiteX2" fmla="*/ 3869267 w 4912255"/>
                <a:gd name="connsiteY2" fmla="*/ 50800 h 1490133"/>
                <a:gd name="connsiteX3" fmla="*/ 4292600 w 4912255"/>
                <a:gd name="connsiteY3" fmla="*/ 0 h 1490133"/>
                <a:gd name="connsiteX4" fmla="*/ 4597400 w 4912255"/>
                <a:gd name="connsiteY4" fmla="*/ 16933 h 1490133"/>
                <a:gd name="connsiteX5" fmla="*/ 4899025 w 4912255"/>
                <a:gd name="connsiteY5" fmla="*/ 42333 h 1490133"/>
                <a:gd name="connsiteX6" fmla="*/ 4912255 w 4912255"/>
                <a:gd name="connsiteY6" fmla="*/ 284163 h 1490133"/>
                <a:gd name="connsiteX7" fmla="*/ 4855105 w 4912255"/>
                <a:gd name="connsiteY7" fmla="*/ 277283 h 1490133"/>
                <a:gd name="connsiteX8" fmla="*/ 4498975 w 4912255"/>
                <a:gd name="connsiteY8" fmla="*/ 242358 h 1490133"/>
                <a:gd name="connsiteX9" fmla="*/ 4004733 w 4912255"/>
                <a:gd name="connsiteY9" fmla="*/ 338666 h 1490133"/>
                <a:gd name="connsiteX10" fmla="*/ 3504672 w 4912255"/>
                <a:gd name="connsiteY10" fmla="*/ 567794 h 1490133"/>
                <a:gd name="connsiteX11" fmla="*/ 3014134 w 4912255"/>
                <a:gd name="connsiteY11" fmla="*/ 745066 h 1490133"/>
                <a:gd name="connsiteX12" fmla="*/ 2262716 w 4912255"/>
                <a:gd name="connsiteY12" fmla="*/ 1007003 h 1490133"/>
                <a:gd name="connsiteX13" fmla="*/ 1681164 w 4912255"/>
                <a:gd name="connsiteY13" fmla="*/ 1204912 h 1490133"/>
                <a:gd name="connsiteX14" fmla="*/ 1007534 w 4912255"/>
                <a:gd name="connsiteY14" fmla="*/ 1363133 h 1490133"/>
                <a:gd name="connsiteX15" fmla="*/ 423334 w 4912255"/>
                <a:gd name="connsiteY15" fmla="*/ 1439332 h 1490133"/>
                <a:gd name="connsiteX16" fmla="*/ 0 w 4912255"/>
                <a:gd name="connsiteY16" fmla="*/ 1490133 h 1490133"/>
                <a:gd name="connsiteX17" fmla="*/ 8467 w 4912255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3014134 w 4905111"/>
                <a:gd name="connsiteY11" fmla="*/ 745066 h 1490133"/>
                <a:gd name="connsiteX12" fmla="*/ 2262716 w 4905111"/>
                <a:gd name="connsiteY12" fmla="*/ 1007003 h 1490133"/>
                <a:gd name="connsiteX13" fmla="*/ 1681164 w 4905111"/>
                <a:gd name="connsiteY13" fmla="*/ 1204912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95084 w 4905111"/>
                <a:gd name="connsiteY11" fmla="*/ 740303 h 1490133"/>
                <a:gd name="connsiteX12" fmla="*/ 2262716 w 4905111"/>
                <a:gd name="connsiteY12" fmla="*/ 1007003 h 1490133"/>
                <a:gd name="connsiteX13" fmla="*/ 1681164 w 4905111"/>
                <a:gd name="connsiteY13" fmla="*/ 1204912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95084 w 4905111"/>
                <a:gd name="connsiteY11" fmla="*/ 740303 h 1490133"/>
                <a:gd name="connsiteX12" fmla="*/ 2262716 w 4905111"/>
                <a:gd name="connsiteY12" fmla="*/ 1007003 h 1490133"/>
                <a:gd name="connsiteX13" fmla="*/ 1681164 w 4905111"/>
                <a:gd name="connsiteY13" fmla="*/ 1197768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95084 w 4905111"/>
                <a:gd name="connsiteY11" fmla="*/ 740303 h 1490133"/>
                <a:gd name="connsiteX12" fmla="*/ 2260335 w 4905111"/>
                <a:gd name="connsiteY12" fmla="*/ 1002241 h 1490133"/>
                <a:gd name="connsiteX13" fmla="*/ 1681164 w 4905111"/>
                <a:gd name="connsiteY13" fmla="*/ 1197768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  <a:gd name="connsiteX0" fmla="*/ 8467 w 4905111"/>
                <a:gd name="connsiteY0" fmla="*/ 1168400 h 1490133"/>
                <a:gd name="connsiteX1" fmla="*/ 1778000 w 4905111"/>
                <a:gd name="connsiteY1" fmla="*/ 880533 h 1490133"/>
                <a:gd name="connsiteX2" fmla="*/ 3869267 w 4905111"/>
                <a:gd name="connsiteY2" fmla="*/ 50800 h 1490133"/>
                <a:gd name="connsiteX3" fmla="*/ 4292600 w 4905111"/>
                <a:gd name="connsiteY3" fmla="*/ 0 h 1490133"/>
                <a:gd name="connsiteX4" fmla="*/ 4597400 w 4905111"/>
                <a:gd name="connsiteY4" fmla="*/ 16933 h 1490133"/>
                <a:gd name="connsiteX5" fmla="*/ 4899025 w 4905111"/>
                <a:gd name="connsiteY5" fmla="*/ 42333 h 1490133"/>
                <a:gd name="connsiteX6" fmla="*/ 4905111 w 4905111"/>
                <a:gd name="connsiteY6" fmla="*/ 284163 h 1490133"/>
                <a:gd name="connsiteX7" fmla="*/ 4855105 w 4905111"/>
                <a:gd name="connsiteY7" fmla="*/ 277283 h 1490133"/>
                <a:gd name="connsiteX8" fmla="*/ 4498975 w 4905111"/>
                <a:gd name="connsiteY8" fmla="*/ 242358 h 1490133"/>
                <a:gd name="connsiteX9" fmla="*/ 4004733 w 4905111"/>
                <a:gd name="connsiteY9" fmla="*/ 338666 h 1490133"/>
                <a:gd name="connsiteX10" fmla="*/ 3504672 w 4905111"/>
                <a:gd name="connsiteY10" fmla="*/ 567794 h 1490133"/>
                <a:gd name="connsiteX11" fmla="*/ 2954603 w 4905111"/>
                <a:gd name="connsiteY11" fmla="*/ 745066 h 1490133"/>
                <a:gd name="connsiteX12" fmla="*/ 2260335 w 4905111"/>
                <a:gd name="connsiteY12" fmla="*/ 1002241 h 1490133"/>
                <a:gd name="connsiteX13" fmla="*/ 1681164 w 4905111"/>
                <a:gd name="connsiteY13" fmla="*/ 1197768 h 1490133"/>
                <a:gd name="connsiteX14" fmla="*/ 1007534 w 4905111"/>
                <a:gd name="connsiteY14" fmla="*/ 1363133 h 1490133"/>
                <a:gd name="connsiteX15" fmla="*/ 423334 w 4905111"/>
                <a:gd name="connsiteY15" fmla="*/ 1439332 h 1490133"/>
                <a:gd name="connsiteX16" fmla="*/ 0 w 4905111"/>
                <a:gd name="connsiteY16" fmla="*/ 1490133 h 1490133"/>
                <a:gd name="connsiteX17" fmla="*/ 8467 w 4905111"/>
                <a:gd name="connsiteY17" fmla="*/ 1168400 h 149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05111" h="1490133">
                  <a:moveTo>
                    <a:pt x="8467" y="1168400"/>
                  </a:moveTo>
                  <a:lnTo>
                    <a:pt x="1778000" y="880533"/>
                  </a:lnTo>
                  <a:lnTo>
                    <a:pt x="3869267" y="50800"/>
                  </a:lnTo>
                  <a:lnTo>
                    <a:pt x="4292600" y="0"/>
                  </a:lnTo>
                  <a:lnTo>
                    <a:pt x="4597400" y="16933"/>
                  </a:lnTo>
                  <a:lnTo>
                    <a:pt x="4899025" y="42333"/>
                  </a:lnTo>
                  <a:cubicBezTo>
                    <a:pt x="4898672" y="130880"/>
                    <a:pt x="4898496" y="163248"/>
                    <a:pt x="4905111" y="284163"/>
                  </a:cubicBezTo>
                  <a:cubicBezTo>
                    <a:pt x="4885091" y="330465"/>
                    <a:pt x="4931129" y="283457"/>
                    <a:pt x="4855105" y="277283"/>
                  </a:cubicBezTo>
                  <a:cubicBezTo>
                    <a:pt x="4779081" y="271109"/>
                    <a:pt x="4640704" y="232128"/>
                    <a:pt x="4498975" y="242358"/>
                  </a:cubicBezTo>
                  <a:cubicBezTo>
                    <a:pt x="4357246" y="252588"/>
                    <a:pt x="4170450" y="284427"/>
                    <a:pt x="4004733" y="338666"/>
                  </a:cubicBezTo>
                  <a:cubicBezTo>
                    <a:pt x="3839016" y="392905"/>
                    <a:pt x="3679694" y="500061"/>
                    <a:pt x="3504672" y="567794"/>
                  </a:cubicBezTo>
                  <a:cubicBezTo>
                    <a:pt x="3329650" y="635527"/>
                    <a:pt x="3161992" y="672658"/>
                    <a:pt x="2954603" y="745066"/>
                  </a:cubicBezTo>
                  <a:lnTo>
                    <a:pt x="2260335" y="1002241"/>
                  </a:lnTo>
                  <a:cubicBezTo>
                    <a:pt x="2048095" y="1077691"/>
                    <a:pt x="1889964" y="1137619"/>
                    <a:pt x="1681164" y="1197768"/>
                  </a:cubicBezTo>
                  <a:cubicBezTo>
                    <a:pt x="1472364" y="1257917"/>
                    <a:pt x="1217172" y="1322872"/>
                    <a:pt x="1007534" y="1363133"/>
                  </a:cubicBezTo>
                  <a:cubicBezTo>
                    <a:pt x="797896" y="1403394"/>
                    <a:pt x="601134" y="1413932"/>
                    <a:pt x="423334" y="1439332"/>
                  </a:cubicBezTo>
                  <a:lnTo>
                    <a:pt x="0" y="1490133"/>
                  </a:lnTo>
                  <a:lnTo>
                    <a:pt x="8467" y="1168400"/>
                  </a:lnTo>
                  <a:close/>
                </a:path>
              </a:pathLst>
            </a:custGeom>
            <a:solidFill>
              <a:srgbClr val="71CA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DB473CC8-5791-4033-AECF-FD540E1C4A4E}"/>
                </a:ext>
              </a:extLst>
            </p:cNvPr>
            <p:cNvSpPr/>
            <p:nvPr/>
          </p:nvSpPr>
          <p:spPr>
            <a:xfrm flipH="1">
              <a:off x="3396246" y="3323791"/>
              <a:ext cx="4926806" cy="1400609"/>
            </a:xfrm>
            <a:custGeom>
              <a:avLst/>
              <a:gdLst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0513 w 4910138"/>
                <a:gd name="connsiteY4" fmla="*/ 95250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85725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8588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19613 w 4910138"/>
                <a:gd name="connsiteY11" fmla="*/ 138113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26756 w 4910138"/>
                <a:gd name="connsiteY11" fmla="*/ 114301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26756 w 4910138"/>
                <a:gd name="connsiteY11" fmla="*/ 114301 h 1428750"/>
                <a:gd name="connsiteX12" fmla="*/ 4629150 w 4910138"/>
                <a:gd name="connsiteY12" fmla="*/ 76200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3338 h 1428750"/>
                <a:gd name="connsiteX1" fmla="*/ 3862388 w 4910138"/>
                <a:gd name="connsiteY1" fmla="*/ 52388 h 1428750"/>
                <a:gd name="connsiteX2" fmla="*/ 3943350 w 4910138"/>
                <a:gd name="connsiteY2" fmla="*/ 52388 h 1428750"/>
                <a:gd name="connsiteX3" fmla="*/ 4043363 w 4910138"/>
                <a:gd name="connsiteY3" fmla="*/ 38100 h 1428750"/>
                <a:gd name="connsiteX4" fmla="*/ 4107656 w 4910138"/>
                <a:gd name="connsiteY4" fmla="*/ 73819 h 1428750"/>
                <a:gd name="connsiteX5" fmla="*/ 4138613 w 4910138"/>
                <a:gd name="connsiteY5" fmla="*/ 61913 h 1428750"/>
                <a:gd name="connsiteX6" fmla="*/ 4176713 w 4910138"/>
                <a:gd name="connsiteY6" fmla="*/ 76200 h 1428750"/>
                <a:gd name="connsiteX7" fmla="*/ 4248150 w 4910138"/>
                <a:gd name="connsiteY7" fmla="*/ 47625 h 1428750"/>
                <a:gd name="connsiteX8" fmla="*/ 4286250 w 4910138"/>
                <a:gd name="connsiteY8" fmla="*/ 66675 h 1428750"/>
                <a:gd name="connsiteX9" fmla="*/ 4386263 w 4910138"/>
                <a:gd name="connsiteY9" fmla="*/ 126207 h 1428750"/>
                <a:gd name="connsiteX10" fmla="*/ 4448175 w 4910138"/>
                <a:gd name="connsiteY10" fmla="*/ 85725 h 1428750"/>
                <a:gd name="connsiteX11" fmla="*/ 4526756 w 4910138"/>
                <a:gd name="connsiteY11" fmla="*/ 114301 h 1428750"/>
                <a:gd name="connsiteX12" fmla="*/ 4600575 w 4910138"/>
                <a:gd name="connsiteY12" fmla="*/ 54768 h 1428750"/>
                <a:gd name="connsiteX13" fmla="*/ 4657725 w 4910138"/>
                <a:gd name="connsiteY13" fmla="*/ 9525 h 1428750"/>
                <a:gd name="connsiteX14" fmla="*/ 4776788 w 4910138"/>
                <a:gd name="connsiteY14" fmla="*/ 133350 h 1428750"/>
                <a:gd name="connsiteX15" fmla="*/ 4843463 w 4910138"/>
                <a:gd name="connsiteY15" fmla="*/ 76200 h 1428750"/>
                <a:gd name="connsiteX16" fmla="*/ 4905375 w 4910138"/>
                <a:gd name="connsiteY16" fmla="*/ 0 h 1428750"/>
                <a:gd name="connsiteX17" fmla="*/ 4910138 w 4910138"/>
                <a:gd name="connsiteY17" fmla="*/ 195263 h 1428750"/>
                <a:gd name="connsiteX18" fmla="*/ 4710113 w 4910138"/>
                <a:gd name="connsiteY18" fmla="*/ 185738 h 1428750"/>
                <a:gd name="connsiteX19" fmla="*/ 4438650 w 4910138"/>
                <a:gd name="connsiteY19" fmla="*/ 180975 h 1428750"/>
                <a:gd name="connsiteX20" fmla="*/ 4405313 w 4910138"/>
                <a:gd name="connsiteY20" fmla="*/ 204788 h 1428750"/>
                <a:gd name="connsiteX21" fmla="*/ 4391025 w 4910138"/>
                <a:gd name="connsiteY21" fmla="*/ 209550 h 1428750"/>
                <a:gd name="connsiteX22" fmla="*/ 4333875 w 4910138"/>
                <a:gd name="connsiteY22" fmla="*/ 214313 h 1428750"/>
                <a:gd name="connsiteX23" fmla="*/ 4143375 w 4910138"/>
                <a:gd name="connsiteY23" fmla="*/ 242888 h 1428750"/>
                <a:gd name="connsiteX24" fmla="*/ 3943350 w 4910138"/>
                <a:gd name="connsiteY24" fmla="*/ 300038 h 1428750"/>
                <a:gd name="connsiteX25" fmla="*/ 3624263 w 4910138"/>
                <a:gd name="connsiteY25" fmla="*/ 447675 h 1428750"/>
                <a:gd name="connsiteX26" fmla="*/ 3409950 w 4910138"/>
                <a:gd name="connsiteY26" fmla="*/ 533400 h 1428750"/>
                <a:gd name="connsiteX27" fmla="*/ 2971800 w 4910138"/>
                <a:gd name="connsiteY27" fmla="*/ 700088 h 1428750"/>
                <a:gd name="connsiteX28" fmla="*/ 2676525 w 4910138"/>
                <a:gd name="connsiteY28" fmla="*/ 838200 h 1428750"/>
                <a:gd name="connsiteX29" fmla="*/ 2038350 w 4910138"/>
                <a:gd name="connsiteY29" fmla="*/ 1019175 h 1428750"/>
                <a:gd name="connsiteX30" fmla="*/ 1476375 w 4910138"/>
                <a:gd name="connsiteY30" fmla="*/ 1171575 h 1428750"/>
                <a:gd name="connsiteX31" fmla="*/ 781050 w 4910138"/>
                <a:gd name="connsiteY31" fmla="*/ 1333500 h 1428750"/>
                <a:gd name="connsiteX32" fmla="*/ 300038 w 4910138"/>
                <a:gd name="connsiteY32" fmla="*/ 1404938 h 1428750"/>
                <a:gd name="connsiteX33" fmla="*/ 0 w 4910138"/>
                <a:gd name="connsiteY33" fmla="*/ 1428750 h 1428750"/>
                <a:gd name="connsiteX34" fmla="*/ 4763 w 4910138"/>
                <a:gd name="connsiteY34" fmla="*/ 1128713 h 1428750"/>
                <a:gd name="connsiteX35" fmla="*/ 1524000 w 4910138"/>
                <a:gd name="connsiteY35" fmla="*/ 833438 h 1428750"/>
                <a:gd name="connsiteX36" fmla="*/ 1566863 w 4910138"/>
                <a:gd name="connsiteY36" fmla="*/ 833438 h 1428750"/>
                <a:gd name="connsiteX37" fmla="*/ 2795588 w 4910138"/>
                <a:gd name="connsiteY37" fmla="*/ 381000 h 1428750"/>
                <a:gd name="connsiteX38" fmla="*/ 3400425 w 4910138"/>
                <a:gd name="connsiteY38" fmla="*/ 157163 h 1428750"/>
                <a:gd name="connsiteX39" fmla="*/ 3762375 w 4910138"/>
                <a:gd name="connsiteY39" fmla="*/ 33338 h 1428750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905375 w 4910138"/>
                <a:gd name="connsiteY16" fmla="*/ 2888 h 1431638"/>
                <a:gd name="connsiteX17" fmla="*/ 4910138 w 4910138"/>
                <a:gd name="connsiteY17" fmla="*/ 198151 h 1431638"/>
                <a:gd name="connsiteX18" fmla="*/ 4710113 w 4910138"/>
                <a:gd name="connsiteY18" fmla="*/ 188626 h 1431638"/>
                <a:gd name="connsiteX19" fmla="*/ 4438650 w 4910138"/>
                <a:gd name="connsiteY19" fmla="*/ 183863 h 1431638"/>
                <a:gd name="connsiteX20" fmla="*/ 4405313 w 4910138"/>
                <a:gd name="connsiteY20" fmla="*/ 207676 h 1431638"/>
                <a:gd name="connsiteX21" fmla="*/ 4391025 w 4910138"/>
                <a:gd name="connsiteY21" fmla="*/ 212438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905375 w 4910138"/>
                <a:gd name="connsiteY16" fmla="*/ 2888 h 1431638"/>
                <a:gd name="connsiteX17" fmla="*/ 4910138 w 4910138"/>
                <a:gd name="connsiteY17" fmla="*/ 198151 h 1431638"/>
                <a:gd name="connsiteX18" fmla="*/ 4710113 w 4910138"/>
                <a:gd name="connsiteY18" fmla="*/ 188626 h 1431638"/>
                <a:gd name="connsiteX19" fmla="*/ 4438650 w 4910138"/>
                <a:gd name="connsiteY19" fmla="*/ 183863 h 1431638"/>
                <a:gd name="connsiteX20" fmla="*/ 4405313 w 4910138"/>
                <a:gd name="connsiteY20" fmla="*/ 207676 h 1431638"/>
                <a:gd name="connsiteX21" fmla="*/ 4391025 w 4910138"/>
                <a:gd name="connsiteY21" fmla="*/ 212438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905375 w 4910138"/>
                <a:gd name="connsiteY16" fmla="*/ 2888 h 1431638"/>
                <a:gd name="connsiteX17" fmla="*/ 4910138 w 4910138"/>
                <a:gd name="connsiteY17" fmla="*/ 198151 h 1431638"/>
                <a:gd name="connsiteX18" fmla="*/ 4710113 w 4910138"/>
                <a:gd name="connsiteY18" fmla="*/ 188626 h 1431638"/>
                <a:gd name="connsiteX19" fmla="*/ 4438650 w 4910138"/>
                <a:gd name="connsiteY19" fmla="*/ 183863 h 1431638"/>
                <a:gd name="connsiteX20" fmla="*/ 4405313 w 4910138"/>
                <a:gd name="connsiteY20" fmla="*/ 207676 h 1431638"/>
                <a:gd name="connsiteX21" fmla="*/ 4391025 w 4910138"/>
                <a:gd name="connsiteY21" fmla="*/ 212438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81563 w 4910138"/>
                <a:gd name="connsiteY16" fmla="*/ 36226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91025 w 4910138"/>
                <a:gd name="connsiteY22" fmla="*/ 212438 h 1431638"/>
                <a:gd name="connsiteX23" fmla="*/ 4333875 w 4910138"/>
                <a:gd name="connsiteY23" fmla="*/ 217201 h 1431638"/>
                <a:gd name="connsiteX24" fmla="*/ 4143375 w 4910138"/>
                <a:gd name="connsiteY24" fmla="*/ 245776 h 1431638"/>
                <a:gd name="connsiteX25" fmla="*/ 3943350 w 4910138"/>
                <a:gd name="connsiteY25" fmla="*/ 302926 h 1431638"/>
                <a:gd name="connsiteX26" fmla="*/ 3624263 w 4910138"/>
                <a:gd name="connsiteY26" fmla="*/ 450563 h 1431638"/>
                <a:gd name="connsiteX27" fmla="*/ 3409950 w 4910138"/>
                <a:gd name="connsiteY27" fmla="*/ 536288 h 1431638"/>
                <a:gd name="connsiteX28" fmla="*/ 2971800 w 4910138"/>
                <a:gd name="connsiteY28" fmla="*/ 702976 h 1431638"/>
                <a:gd name="connsiteX29" fmla="*/ 2676525 w 4910138"/>
                <a:gd name="connsiteY29" fmla="*/ 841088 h 1431638"/>
                <a:gd name="connsiteX30" fmla="*/ 2038350 w 4910138"/>
                <a:gd name="connsiteY30" fmla="*/ 1022063 h 1431638"/>
                <a:gd name="connsiteX31" fmla="*/ 1476375 w 4910138"/>
                <a:gd name="connsiteY31" fmla="*/ 1174463 h 1431638"/>
                <a:gd name="connsiteX32" fmla="*/ 781050 w 4910138"/>
                <a:gd name="connsiteY32" fmla="*/ 1336388 h 1431638"/>
                <a:gd name="connsiteX33" fmla="*/ 300038 w 4910138"/>
                <a:gd name="connsiteY33" fmla="*/ 1407826 h 1431638"/>
                <a:gd name="connsiteX34" fmla="*/ 0 w 4910138"/>
                <a:gd name="connsiteY34" fmla="*/ 1431638 h 1431638"/>
                <a:gd name="connsiteX35" fmla="*/ 4763 w 4910138"/>
                <a:gd name="connsiteY35" fmla="*/ 1131601 h 1431638"/>
                <a:gd name="connsiteX36" fmla="*/ 1524000 w 4910138"/>
                <a:gd name="connsiteY36" fmla="*/ 836326 h 1431638"/>
                <a:gd name="connsiteX37" fmla="*/ 1566863 w 4910138"/>
                <a:gd name="connsiteY37" fmla="*/ 836326 h 1431638"/>
                <a:gd name="connsiteX38" fmla="*/ 2795588 w 4910138"/>
                <a:gd name="connsiteY38" fmla="*/ 383888 h 1431638"/>
                <a:gd name="connsiteX39" fmla="*/ 3400425 w 4910138"/>
                <a:gd name="connsiteY39" fmla="*/ 160051 h 1431638"/>
                <a:gd name="connsiteX40" fmla="*/ 3762375 w 4910138"/>
                <a:gd name="connsiteY40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91025 w 4910138"/>
                <a:gd name="connsiteY22" fmla="*/ 212438 h 1431638"/>
                <a:gd name="connsiteX23" fmla="*/ 4333875 w 4910138"/>
                <a:gd name="connsiteY23" fmla="*/ 217201 h 1431638"/>
                <a:gd name="connsiteX24" fmla="*/ 4143375 w 4910138"/>
                <a:gd name="connsiteY24" fmla="*/ 245776 h 1431638"/>
                <a:gd name="connsiteX25" fmla="*/ 3943350 w 4910138"/>
                <a:gd name="connsiteY25" fmla="*/ 302926 h 1431638"/>
                <a:gd name="connsiteX26" fmla="*/ 3624263 w 4910138"/>
                <a:gd name="connsiteY26" fmla="*/ 450563 h 1431638"/>
                <a:gd name="connsiteX27" fmla="*/ 3409950 w 4910138"/>
                <a:gd name="connsiteY27" fmla="*/ 536288 h 1431638"/>
                <a:gd name="connsiteX28" fmla="*/ 2971800 w 4910138"/>
                <a:gd name="connsiteY28" fmla="*/ 702976 h 1431638"/>
                <a:gd name="connsiteX29" fmla="*/ 2676525 w 4910138"/>
                <a:gd name="connsiteY29" fmla="*/ 841088 h 1431638"/>
                <a:gd name="connsiteX30" fmla="*/ 2038350 w 4910138"/>
                <a:gd name="connsiteY30" fmla="*/ 1022063 h 1431638"/>
                <a:gd name="connsiteX31" fmla="*/ 1476375 w 4910138"/>
                <a:gd name="connsiteY31" fmla="*/ 1174463 h 1431638"/>
                <a:gd name="connsiteX32" fmla="*/ 781050 w 4910138"/>
                <a:gd name="connsiteY32" fmla="*/ 1336388 h 1431638"/>
                <a:gd name="connsiteX33" fmla="*/ 300038 w 4910138"/>
                <a:gd name="connsiteY33" fmla="*/ 1407826 h 1431638"/>
                <a:gd name="connsiteX34" fmla="*/ 0 w 4910138"/>
                <a:gd name="connsiteY34" fmla="*/ 1431638 h 1431638"/>
                <a:gd name="connsiteX35" fmla="*/ 4763 w 4910138"/>
                <a:gd name="connsiteY35" fmla="*/ 1131601 h 1431638"/>
                <a:gd name="connsiteX36" fmla="*/ 1524000 w 4910138"/>
                <a:gd name="connsiteY36" fmla="*/ 836326 h 1431638"/>
                <a:gd name="connsiteX37" fmla="*/ 1566863 w 4910138"/>
                <a:gd name="connsiteY37" fmla="*/ 836326 h 1431638"/>
                <a:gd name="connsiteX38" fmla="*/ 2795588 w 4910138"/>
                <a:gd name="connsiteY38" fmla="*/ 383888 h 1431638"/>
                <a:gd name="connsiteX39" fmla="*/ 3400425 w 4910138"/>
                <a:gd name="connsiteY39" fmla="*/ 160051 h 1431638"/>
                <a:gd name="connsiteX40" fmla="*/ 3762375 w 4910138"/>
                <a:gd name="connsiteY40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91025 w 4910138"/>
                <a:gd name="connsiteY22" fmla="*/ 212438 h 1431638"/>
                <a:gd name="connsiteX23" fmla="*/ 4333875 w 4910138"/>
                <a:gd name="connsiteY23" fmla="*/ 217201 h 1431638"/>
                <a:gd name="connsiteX24" fmla="*/ 4143375 w 4910138"/>
                <a:gd name="connsiteY24" fmla="*/ 245776 h 1431638"/>
                <a:gd name="connsiteX25" fmla="*/ 3943350 w 4910138"/>
                <a:gd name="connsiteY25" fmla="*/ 302926 h 1431638"/>
                <a:gd name="connsiteX26" fmla="*/ 3624263 w 4910138"/>
                <a:gd name="connsiteY26" fmla="*/ 450563 h 1431638"/>
                <a:gd name="connsiteX27" fmla="*/ 3409950 w 4910138"/>
                <a:gd name="connsiteY27" fmla="*/ 536288 h 1431638"/>
                <a:gd name="connsiteX28" fmla="*/ 2971800 w 4910138"/>
                <a:gd name="connsiteY28" fmla="*/ 702976 h 1431638"/>
                <a:gd name="connsiteX29" fmla="*/ 2676525 w 4910138"/>
                <a:gd name="connsiteY29" fmla="*/ 841088 h 1431638"/>
                <a:gd name="connsiteX30" fmla="*/ 2038350 w 4910138"/>
                <a:gd name="connsiteY30" fmla="*/ 1022063 h 1431638"/>
                <a:gd name="connsiteX31" fmla="*/ 1476375 w 4910138"/>
                <a:gd name="connsiteY31" fmla="*/ 1174463 h 1431638"/>
                <a:gd name="connsiteX32" fmla="*/ 781050 w 4910138"/>
                <a:gd name="connsiteY32" fmla="*/ 1336388 h 1431638"/>
                <a:gd name="connsiteX33" fmla="*/ 300038 w 4910138"/>
                <a:gd name="connsiteY33" fmla="*/ 1407826 h 1431638"/>
                <a:gd name="connsiteX34" fmla="*/ 0 w 4910138"/>
                <a:gd name="connsiteY34" fmla="*/ 1431638 h 1431638"/>
                <a:gd name="connsiteX35" fmla="*/ 4763 w 4910138"/>
                <a:gd name="connsiteY35" fmla="*/ 1131601 h 1431638"/>
                <a:gd name="connsiteX36" fmla="*/ 1524000 w 4910138"/>
                <a:gd name="connsiteY36" fmla="*/ 836326 h 1431638"/>
                <a:gd name="connsiteX37" fmla="*/ 1566863 w 4910138"/>
                <a:gd name="connsiteY37" fmla="*/ 836326 h 1431638"/>
                <a:gd name="connsiteX38" fmla="*/ 2795588 w 4910138"/>
                <a:gd name="connsiteY38" fmla="*/ 383888 h 1431638"/>
                <a:gd name="connsiteX39" fmla="*/ 3400425 w 4910138"/>
                <a:gd name="connsiteY39" fmla="*/ 160051 h 1431638"/>
                <a:gd name="connsiteX40" fmla="*/ 3762375 w 4910138"/>
                <a:gd name="connsiteY40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405313 w 4910138"/>
                <a:gd name="connsiteY21" fmla="*/ 207676 h 1431638"/>
                <a:gd name="connsiteX22" fmla="*/ 4333875 w 4910138"/>
                <a:gd name="connsiteY22" fmla="*/ 217201 h 1431638"/>
                <a:gd name="connsiteX23" fmla="*/ 4143375 w 4910138"/>
                <a:gd name="connsiteY23" fmla="*/ 245776 h 1431638"/>
                <a:gd name="connsiteX24" fmla="*/ 3943350 w 4910138"/>
                <a:gd name="connsiteY24" fmla="*/ 302926 h 1431638"/>
                <a:gd name="connsiteX25" fmla="*/ 3624263 w 4910138"/>
                <a:gd name="connsiteY25" fmla="*/ 450563 h 1431638"/>
                <a:gd name="connsiteX26" fmla="*/ 3409950 w 4910138"/>
                <a:gd name="connsiteY26" fmla="*/ 536288 h 1431638"/>
                <a:gd name="connsiteX27" fmla="*/ 2971800 w 4910138"/>
                <a:gd name="connsiteY27" fmla="*/ 702976 h 1431638"/>
                <a:gd name="connsiteX28" fmla="*/ 2676525 w 4910138"/>
                <a:gd name="connsiteY28" fmla="*/ 841088 h 1431638"/>
                <a:gd name="connsiteX29" fmla="*/ 2038350 w 4910138"/>
                <a:gd name="connsiteY29" fmla="*/ 1022063 h 1431638"/>
                <a:gd name="connsiteX30" fmla="*/ 1476375 w 4910138"/>
                <a:gd name="connsiteY30" fmla="*/ 1174463 h 1431638"/>
                <a:gd name="connsiteX31" fmla="*/ 781050 w 4910138"/>
                <a:gd name="connsiteY31" fmla="*/ 1336388 h 1431638"/>
                <a:gd name="connsiteX32" fmla="*/ 300038 w 4910138"/>
                <a:gd name="connsiteY32" fmla="*/ 1407826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710113 w 4910138"/>
                <a:gd name="connsiteY19" fmla="*/ 188626 h 1431638"/>
                <a:gd name="connsiteX20" fmla="*/ 4438650 w 4910138"/>
                <a:gd name="connsiteY20" fmla="*/ 183863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438650 w 4910138"/>
                <a:gd name="connsiteY20" fmla="*/ 183863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0 w 4910138"/>
                <a:gd name="connsiteY32" fmla="*/ 1431638 h 1431638"/>
                <a:gd name="connsiteX33" fmla="*/ 4763 w 4910138"/>
                <a:gd name="connsiteY33" fmla="*/ 1131601 h 1431638"/>
                <a:gd name="connsiteX34" fmla="*/ 1524000 w 4910138"/>
                <a:gd name="connsiteY34" fmla="*/ 836326 h 1431638"/>
                <a:gd name="connsiteX35" fmla="*/ 1566863 w 4910138"/>
                <a:gd name="connsiteY35" fmla="*/ 836326 h 1431638"/>
                <a:gd name="connsiteX36" fmla="*/ 2795588 w 4910138"/>
                <a:gd name="connsiteY36" fmla="*/ 383888 h 1431638"/>
                <a:gd name="connsiteX37" fmla="*/ 3400425 w 4910138"/>
                <a:gd name="connsiteY37" fmla="*/ 160051 h 1431638"/>
                <a:gd name="connsiteX38" fmla="*/ 3762375 w 4910138"/>
                <a:gd name="connsiteY38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22063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3375 w 4910138"/>
                <a:gd name="connsiteY22" fmla="*/ 24577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3875 w 4910138"/>
                <a:gd name="connsiteY21" fmla="*/ 217201 h 1431638"/>
                <a:gd name="connsiteX22" fmla="*/ 4145756 w 4910138"/>
                <a:gd name="connsiteY22" fmla="*/ 22672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43350 w 4910138"/>
                <a:gd name="connsiteY23" fmla="*/ 30292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33825 w 4910138"/>
                <a:gd name="connsiteY23" fmla="*/ 283876 h 1431638"/>
                <a:gd name="connsiteX24" fmla="*/ 3624263 w 4910138"/>
                <a:gd name="connsiteY24" fmla="*/ 45056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67276 w 4910138"/>
                <a:gd name="connsiteY19" fmla="*/ 195770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33825 w 4910138"/>
                <a:gd name="connsiteY23" fmla="*/ 283876 h 1431638"/>
                <a:gd name="connsiteX24" fmla="*/ 3609975 w 4910138"/>
                <a:gd name="connsiteY24" fmla="*/ 43151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10138"/>
                <a:gd name="connsiteY0" fmla="*/ 36226 h 1431638"/>
                <a:gd name="connsiteX1" fmla="*/ 3862388 w 4910138"/>
                <a:gd name="connsiteY1" fmla="*/ 55276 h 1431638"/>
                <a:gd name="connsiteX2" fmla="*/ 3943350 w 4910138"/>
                <a:gd name="connsiteY2" fmla="*/ 55276 h 1431638"/>
                <a:gd name="connsiteX3" fmla="*/ 4043363 w 4910138"/>
                <a:gd name="connsiteY3" fmla="*/ 40988 h 1431638"/>
                <a:gd name="connsiteX4" fmla="*/ 4107656 w 4910138"/>
                <a:gd name="connsiteY4" fmla="*/ 76707 h 1431638"/>
                <a:gd name="connsiteX5" fmla="*/ 4138613 w 4910138"/>
                <a:gd name="connsiteY5" fmla="*/ 64801 h 1431638"/>
                <a:gd name="connsiteX6" fmla="*/ 4176713 w 4910138"/>
                <a:gd name="connsiteY6" fmla="*/ 79088 h 1431638"/>
                <a:gd name="connsiteX7" fmla="*/ 4248150 w 4910138"/>
                <a:gd name="connsiteY7" fmla="*/ 50513 h 1431638"/>
                <a:gd name="connsiteX8" fmla="*/ 4286250 w 4910138"/>
                <a:gd name="connsiteY8" fmla="*/ 69563 h 1431638"/>
                <a:gd name="connsiteX9" fmla="*/ 4386263 w 4910138"/>
                <a:gd name="connsiteY9" fmla="*/ 129095 h 1431638"/>
                <a:gd name="connsiteX10" fmla="*/ 4448175 w 4910138"/>
                <a:gd name="connsiteY10" fmla="*/ 88613 h 1431638"/>
                <a:gd name="connsiteX11" fmla="*/ 4526756 w 4910138"/>
                <a:gd name="connsiteY11" fmla="*/ 117189 h 1431638"/>
                <a:gd name="connsiteX12" fmla="*/ 4600575 w 4910138"/>
                <a:gd name="connsiteY12" fmla="*/ 57656 h 1431638"/>
                <a:gd name="connsiteX13" fmla="*/ 4657725 w 4910138"/>
                <a:gd name="connsiteY13" fmla="*/ 12413 h 1431638"/>
                <a:gd name="connsiteX14" fmla="*/ 4776788 w 4910138"/>
                <a:gd name="connsiteY14" fmla="*/ 136238 h 1431638"/>
                <a:gd name="connsiteX15" fmla="*/ 4843463 w 4910138"/>
                <a:gd name="connsiteY15" fmla="*/ 79088 h 1431638"/>
                <a:gd name="connsiteX16" fmla="*/ 4864894 w 4910138"/>
                <a:gd name="connsiteY16" fmla="*/ 19557 h 1431638"/>
                <a:gd name="connsiteX17" fmla="*/ 4905375 w 4910138"/>
                <a:gd name="connsiteY17" fmla="*/ 2888 h 1431638"/>
                <a:gd name="connsiteX18" fmla="*/ 4910138 w 4910138"/>
                <a:gd name="connsiteY18" fmla="*/ 198151 h 1431638"/>
                <a:gd name="connsiteX19" fmla="*/ 4872038 w 4910138"/>
                <a:gd name="connsiteY19" fmla="*/ 200532 h 1431638"/>
                <a:gd name="connsiteX20" fmla="*/ 4579144 w 4910138"/>
                <a:gd name="connsiteY20" fmla="*/ 195769 h 1431638"/>
                <a:gd name="connsiteX21" fmla="*/ 4338637 w 4910138"/>
                <a:gd name="connsiteY21" fmla="*/ 200533 h 1431638"/>
                <a:gd name="connsiteX22" fmla="*/ 4145756 w 4910138"/>
                <a:gd name="connsiteY22" fmla="*/ 226726 h 1431638"/>
                <a:gd name="connsiteX23" fmla="*/ 3933825 w 4910138"/>
                <a:gd name="connsiteY23" fmla="*/ 283876 h 1431638"/>
                <a:gd name="connsiteX24" fmla="*/ 3609975 w 4910138"/>
                <a:gd name="connsiteY24" fmla="*/ 431513 h 1431638"/>
                <a:gd name="connsiteX25" fmla="*/ 3409950 w 4910138"/>
                <a:gd name="connsiteY25" fmla="*/ 536288 h 1431638"/>
                <a:gd name="connsiteX26" fmla="*/ 2971800 w 4910138"/>
                <a:gd name="connsiteY26" fmla="*/ 702976 h 1431638"/>
                <a:gd name="connsiteX27" fmla="*/ 2676525 w 4910138"/>
                <a:gd name="connsiteY27" fmla="*/ 841088 h 1431638"/>
                <a:gd name="connsiteX28" fmla="*/ 2038350 w 4910138"/>
                <a:gd name="connsiteY28" fmla="*/ 1000632 h 1431638"/>
                <a:gd name="connsiteX29" fmla="*/ 1476375 w 4910138"/>
                <a:gd name="connsiteY29" fmla="*/ 1174463 h 1431638"/>
                <a:gd name="connsiteX30" fmla="*/ 781050 w 4910138"/>
                <a:gd name="connsiteY30" fmla="*/ 1336388 h 1431638"/>
                <a:gd name="connsiteX31" fmla="*/ 300038 w 4910138"/>
                <a:gd name="connsiteY31" fmla="*/ 1407826 h 1431638"/>
                <a:gd name="connsiteX32" fmla="*/ 40481 w 4910138"/>
                <a:gd name="connsiteY32" fmla="*/ 1429257 h 1431638"/>
                <a:gd name="connsiteX33" fmla="*/ 0 w 4910138"/>
                <a:gd name="connsiteY33" fmla="*/ 1431638 h 1431638"/>
                <a:gd name="connsiteX34" fmla="*/ 4763 w 4910138"/>
                <a:gd name="connsiteY34" fmla="*/ 1131601 h 1431638"/>
                <a:gd name="connsiteX35" fmla="*/ 1524000 w 4910138"/>
                <a:gd name="connsiteY35" fmla="*/ 836326 h 1431638"/>
                <a:gd name="connsiteX36" fmla="*/ 1566863 w 4910138"/>
                <a:gd name="connsiteY36" fmla="*/ 836326 h 1431638"/>
                <a:gd name="connsiteX37" fmla="*/ 2795588 w 4910138"/>
                <a:gd name="connsiteY37" fmla="*/ 383888 h 1431638"/>
                <a:gd name="connsiteX38" fmla="*/ 3400425 w 4910138"/>
                <a:gd name="connsiteY38" fmla="*/ 160051 h 1431638"/>
                <a:gd name="connsiteX39" fmla="*/ 3762375 w 4910138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72038 w 4907757"/>
                <a:gd name="connsiteY19" fmla="*/ 200532 h 1431638"/>
                <a:gd name="connsiteX20" fmla="*/ 4579144 w 4907757"/>
                <a:gd name="connsiteY20" fmla="*/ 195769 h 1431638"/>
                <a:gd name="connsiteX21" fmla="*/ 4338637 w 4907757"/>
                <a:gd name="connsiteY21" fmla="*/ 200533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79144 w 4907757"/>
                <a:gd name="connsiteY20" fmla="*/ 195769 h 1431638"/>
                <a:gd name="connsiteX21" fmla="*/ 4338637 w 4907757"/>
                <a:gd name="connsiteY21" fmla="*/ 200533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79144 w 4907757"/>
                <a:gd name="connsiteY20" fmla="*/ 195769 h 1431638"/>
                <a:gd name="connsiteX21" fmla="*/ 4338637 w 4907757"/>
                <a:gd name="connsiteY21" fmla="*/ 183864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5756 w 4907757"/>
                <a:gd name="connsiteY22" fmla="*/ 226726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36288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33825 w 4907757"/>
                <a:gd name="connsiteY23" fmla="*/ 283876 h 1431638"/>
                <a:gd name="connsiteX24" fmla="*/ 3609975 w 4907757"/>
                <a:gd name="connsiteY24" fmla="*/ 431513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33825 w 4907757"/>
                <a:gd name="connsiteY23" fmla="*/ 28387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6525 w 4907757"/>
                <a:gd name="connsiteY27" fmla="*/ 841088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71800 w 4907757"/>
                <a:gd name="connsiteY26" fmla="*/ 702976 h 1431638"/>
                <a:gd name="connsiteX27" fmla="*/ 2678906 w 4907757"/>
                <a:gd name="connsiteY27" fmla="*/ 776794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76794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76794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60125 h 1431638"/>
                <a:gd name="connsiteX28" fmla="*/ 2038350 w 4907757"/>
                <a:gd name="connsiteY28" fmla="*/ 100063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60125 h 1431638"/>
                <a:gd name="connsiteX28" fmla="*/ 2038350 w 4907757"/>
                <a:gd name="connsiteY28" fmla="*/ 981582 h 1431638"/>
                <a:gd name="connsiteX29" fmla="*/ 1476375 w 4907757"/>
                <a:gd name="connsiteY29" fmla="*/ 117446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60125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36388 h 1431638"/>
                <a:gd name="connsiteX31" fmla="*/ 300038 w 4907757"/>
                <a:gd name="connsiteY31" fmla="*/ 1407826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36388 h 1431638"/>
                <a:gd name="connsiteX31" fmla="*/ 304800 w 4907757"/>
                <a:gd name="connsiteY31" fmla="*/ 1386395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19719 h 1431638"/>
                <a:gd name="connsiteX31" fmla="*/ 304800 w 4907757"/>
                <a:gd name="connsiteY31" fmla="*/ 1386395 h 1431638"/>
                <a:gd name="connsiteX32" fmla="*/ 40481 w 4907757"/>
                <a:gd name="connsiteY32" fmla="*/ 1429257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31638"/>
                <a:gd name="connsiteX1" fmla="*/ 3862388 w 4907757"/>
                <a:gd name="connsiteY1" fmla="*/ 55276 h 1431638"/>
                <a:gd name="connsiteX2" fmla="*/ 3943350 w 4907757"/>
                <a:gd name="connsiteY2" fmla="*/ 55276 h 1431638"/>
                <a:gd name="connsiteX3" fmla="*/ 4043363 w 4907757"/>
                <a:gd name="connsiteY3" fmla="*/ 40988 h 1431638"/>
                <a:gd name="connsiteX4" fmla="*/ 4107656 w 4907757"/>
                <a:gd name="connsiteY4" fmla="*/ 76707 h 1431638"/>
                <a:gd name="connsiteX5" fmla="*/ 4138613 w 4907757"/>
                <a:gd name="connsiteY5" fmla="*/ 64801 h 1431638"/>
                <a:gd name="connsiteX6" fmla="*/ 4176713 w 4907757"/>
                <a:gd name="connsiteY6" fmla="*/ 79088 h 1431638"/>
                <a:gd name="connsiteX7" fmla="*/ 4248150 w 4907757"/>
                <a:gd name="connsiteY7" fmla="*/ 50513 h 1431638"/>
                <a:gd name="connsiteX8" fmla="*/ 4286250 w 4907757"/>
                <a:gd name="connsiteY8" fmla="*/ 69563 h 1431638"/>
                <a:gd name="connsiteX9" fmla="*/ 4386263 w 4907757"/>
                <a:gd name="connsiteY9" fmla="*/ 129095 h 1431638"/>
                <a:gd name="connsiteX10" fmla="*/ 4448175 w 4907757"/>
                <a:gd name="connsiteY10" fmla="*/ 88613 h 1431638"/>
                <a:gd name="connsiteX11" fmla="*/ 4526756 w 4907757"/>
                <a:gd name="connsiteY11" fmla="*/ 117189 h 1431638"/>
                <a:gd name="connsiteX12" fmla="*/ 4600575 w 4907757"/>
                <a:gd name="connsiteY12" fmla="*/ 57656 h 1431638"/>
                <a:gd name="connsiteX13" fmla="*/ 4657725 w 4907757"/>
                <a:gd name="connsiteY13" fmla="*/ 12413 h 1431638"/>
                <a:gd name="connsiteX14" fmla="*/ 4776788 w 4907757"/>
                <a:gd name="connsiteY14" fmla="*/ 136238 h 1431638"/>
                <a:gd name="connsiteX15" fmla="*/ 4843463 w 4907757"/>
                <a:gd name="connsiteY15" fmla="*/ 79088 h 1431638"/>
                <a:gd name="connsiteX16" fmla="*/ 4864894 w 4907757"/>
                <a:gd name="connsiteY16" fmla="*/ 19557 h 1431638"/>
                <a:gd name="connsiteX17" fmla="*/ 4905375 w 4907757"/>
                <a:gd name="connsiteY17" fmla="*/ 2888 h 1431638"/>
                <a:gd name="connsiteX18" fmla="*/ 4907757 w 4907757"/>
                <a:gd name="connsiteY18" fmla="*/ 214820 h 1431638"/>
                <a:gd name="connsiteX19" fmla="*/ 4864894 w 4907757"/>
                <a:gd name="connsiteY19" fmla="*/ 207676 h 1431638"/>
                <a:gd name="connsiteX20" fmla="*/ 4583906 w 4907757"/>
                <a:gd name="connsiteY20" fmla="*/ 181481 h 1431638"/>
                <a:gd name="connsiteX21" fmla="*/ 4338637 w 4907757"/>
                <a:gd name="connsiteY21" fmla="*/ 183864 h 1431638"/>
                <a:gd name="connsiteX22" fmla="*/ 4143375 w 4907757"/>
                <a:gd name="connsiteY22" fmla="*/ 212439 h 1431638"/>
                <a:gd name="connsiteX23" fmla="*/ 3929063 w 4907757"/>
                <a:gd name="connsiteY23" fmla="*/ 264826 h 1431638"/>
                <a:gd name="connsiteX24" fmla="*/ 3612356 w 4907757"/>
                <a:gd name="connsiteY24" fmla="*/ 417226 h 1431638"/>
                <a:gd name="connsiteX25" fmla="*/ 3409950 w 4907757"/>
                <a:gd name="connsiteY25" fmla="*/ 510094 h 1431638"/>
                <a:gd name="connsiteX26" fmla="*/ 2986088 w 4907757"/>
                <a:gd name="connsiteY26" fmla="*/ 662495 h 1431638"/>
                <a:gd name="connsiteX27" fmla="*/ 2678906 w 4907757"/>
                <a:gd name="connsiteY27" fmla="*/ 748218 h 1431638"/>
                <a:gd name="connsiteX28" fmla="*/ 2038350 w 4907757"/>
                <a:gd name="connsiteY28" fmla="*/ 981582 h 1431638"/>
                <a:gd name="connsiteX29" fmla="*/ 1481138 w 4907757"/>
                <a:gd name="connsiteY29" fmla="*/ 1155413 h 1431638"/>
                <a:gd name="connsiteX30" fmla="*/ 781050 w 4907757"/>
                <a:gd name="connsiteY30" fmla="*/ 1319719 h 1431638"/>
                <a:gd name="connsiteX31" fmla="*/ 304800 w 4907757"/>
                <a:gd name="connsiteY31" fmla="*/ 1386395 h 1431638"/>
                <a:gd name="connsiteX32" fmla="*/ 54769 w 4907757"/>
                <a:gd name="connsiteY32" fmla="*/ 1412588 h 1431638"/>
                <a:gd name="connsiteX33" fmla="*/ 0 w 4907757"/>
                <a:gd name="connsiteY33" fmla="*/ 1431638 h 1431638"/>
                <a:gd name="connsiteX34" fmla="*/ 4763 w 4907757"/>
                <a:gd name="connsiteY34" fmla="*/ 1131601 h 1431638"/>
                <a:gd name="connsiteX35" fmla="*/ 1524000 w 4907757"/>
                <a:gd name="connsiteY35" fmla="*/ 836326 h 1431638"/>
                <a:gd name="connsiteX36" fmla="*/ 1566863 w 4907757"/>
                <a:gd name="connsiteY36" fmla="*/ 836326 h 1431638"/>
                <a:gd name="connsiteX37" fmla="*/ 2795588 w 4907757"/>
                <a:gd name="connsiteY37" fmla="*/ 383888 h 1431638"/>
                <a:gd name="connsiteX38" fmla="*/ 3400425 w 4907757"/>
                <a:gd name="connsiteY38" fmla="*/ 160051 h 1431638"/>
                <a:gd name="connsiteX39" fmla="*/ 3762375 w 4907757"/>
                <a:gd name="connsiteY39" fmla="*/ 36226 h 1431638"/>
                <a:gd name="connsiteX0" fmla="*/ 3762375 w 4907757"/>
                <a:gd name="connsiteY0" fmla="*/ 36226 h 1412588"/>
                <a:gd name="connsiteX1" fmla="*/ 3862388 w 4907757"/>
                <a:gd name="connsiteY1" fmla="*/ 55276 h 1412588"/>
                <a:gd name="connsiteX2" fmla="*/ 3943350 w 4907757"/>
                <a:gd name="connsiteY2" fmla="*/ 55276 h 1412588"/>
                <a:gd name="connsiteX3" fmla="*/ 4043363 w 4907757"/>
                <a:gd name="connsiteY3" fmla="*/ 40988 h 1412588"/>
                <a:gd name="connsiteX4" fmla="*/ 4107656 w 4907757"/>
                <a:gd name="connsiteY4" fmla="*/ 76707 h 1412588"/>
                <a:gd name="connsiteX5" fmla="*/ 4138613 w 4907757"/>
                <a:gd name="connsiteY5" fmla="*/ 64801 h 1412588"/>
                <a:gd name="connsiteX6" fmla="*/ 4176713 w 4907757"/>
                <a:gd name="connsiteY6" fmla="*/ 79088 h 1412588"/>
                <a:gd name="connsiteX7" fmla="*/ 4248150 w 4907757"/>
                <a:gd name="connsiteY7" fmla="*/ 50513 h 1412588"/>
                <a:gd name="connsiteX8" fmla="*/ 4286250 w 4907757"/>
                <a:gd name="connsiteY8" fmla="*/ 69563 h 1412588"/>
                <a:gd name="connsiteX9" fmla="*/ 4386263 w 4907757"/>
                <a:gd name="connsiteY9" fmla="*/ 129095 h 1412588"/>
                <a:gd name="connsiteX10" fmla="*/ 4448175 w 4907757"/>
                <a:gd name="connsiteY10" fmla="*/ 88613 h 1412588"/>
                <a:gd name="connsiteX11" fmla="*/ 4526756 w 4907757"/>
                <a:gd name="connsiteY11" fmla="*/ 117189 h 1412588"/>
                <a:gd name="connsiteX12" fmla="*/ 4600575 w 4907757"/>
                <a:gd name="connsiteY12" fmla="*/ 57656 h 1412588"/>
                <a:gd name="connsiteX13" fmla="*/ 4657725 w 4907757"/>
                <a:gd name="connsiteY13" fmla="*/ 12413 h 1412588"/>
                <a:gd name="connsiteX14" fmla="*/ 4776788 w 4907757"/>
                <a:gd name="connsiteY14" fmla="*/ 136238 h 1412588"/>
                <a:gd name="connsiteX15" fmla="*/ 4843463 w 4907757"/>
                <a:gd name="connsiteY15" fmla="*/ 79088 h 1412588"/>
                <a:gd name="connsiteX16" fmla="*/ 4864894 w 4907757"/>
                <a:gd name="connsiteY16" fmla="*/ 19557 h 1412588"/>
                <a:gd name="connsiteX17" fmla="*/ 4905375 w 4907757"/>
                <a:gd name="connsiteY17" fmla="*/ 2888 h 1412588"/>
                <a:gd name="connsiteX18" fmla="*/ 4907757 w 4907757"/>
                <a:gd name="connsiteY18" fmla="*/ 214820 h 1412588"/>
                <a:gd name="connsiteX19" fmla="*/ 4864894 w 4907757"/>
                <a:gd name="connsiteY19" fmla="*/ 207676 h 1412588"/>
                <a:gd name="connsiteX20" fmla="*/ 4583906 w 4907757"/>
                <a:gd name="connsiteY20" fmla="*/ 181481 h 1412588"/>
                <a:gd name="connsiteX21" fmla="*/ 4338637 w 4907757"/>
                <a:gd name="connsiteY21" fmla="*/ 183864 h 1412588"/>
                <a:gd name="connsiteX22" fmla="*/ 4143375 w 4907757"/>
                <a:gd name="connsiteY22" fmla="*/ 212439 h 1412588"/>
                <a:gd name="connsiteX23" fmla="*/ 3929063 w 4907757"/>
                <a:gd name="connsiteY23" fmla="*/ 264826 h 1412588"/>
                <a:gd name="connsiteX24" fmla="*/ 3612356 w 4907757"/>
                <a:gd name="connsiteY24" fmla="*/ 417226 h 1412588"/>
                <a:gd name="connsiteX25" fmla="*/ 3409950 w 4907757"/>
                <a:gd name="connsiteY25" fmla="*/ 510094 h 1412588"/>
                <a:gd name="connsiteX26" fmla="*/ 2986088 w 4907757"/>
                <a:gd name="connsiteY26" fmla="*/ 662495 h 1412588"/>
                <a:gd name="connsiteX27" fmla="*/ 2678906 w 4907757"/>
                <a:gd name="connsiteY27" fmla="*/ 748218 h 1412588"/>
                <a:gd name="connsiteX28" fmla="*/ 2038350 w 4907757"/>
                <a:gd name="connsiteY28" fmla="*/ 981582 h 1412588"/>
                <a:gd name="connsiteX29" fmla="*/ 1481138 w 4907757"/>
                <a:gd name="connsiteY29" fmla="*/ 1155413 h 1412588"/>
                <a:gd name="connsiteX30" fmla="*/ 781050 w 4907757"/>
                <a:gd name="connsiteY30" fmla="*/ 1319719 h 1412588"/>
                <a:gd name="connsiteX31" fmla="*/ 304800 w 4907757"/>
                <a:gd name="connsiteY31" fmla="*/ 1386395 h 1412588"/>
                <a:gd name="connsiteX32" fmla="*/ 54769 w 4907757"/>
                <a:gd name="connsiteY32" fmla="*/ 1412588 h 1412588"/>
                <a:gd name="connsiteX33" fmla="*/ 0 w 4907757"/>
                <a:gd name="connsiteY33" fmla="*/ 1410206 h 1412588"/>
                <a:gd name="connsiteX34" fmla="*/ 4763 w 4907757"/>
                <a:gd name="connsiteY34" fmla="*/ 1131601 h 1412588"/>
                <a:gd name="connsiteX35" fmla="*/ 1524000 w 4907757"/>
                <a:gd name="connsiteY35" fmla="*/ 836326 h 1412588"/>
                <a:gd name="connsiteX36" fmla="*/ 1566863 w 4907757"/>
                <a:gd name="connsiteY36" fmla="*/ 836326 h 1412588"/>
                <a:gd name="connsiteX37" fmla="*/ 2795588 w 4907757"/>
                <a:gd name="connsiteY37" fmla="*/ 383888 h 1412588"/>
                <a:gd name="connsiteX38" fmla="*/ 3400425 w 4907757"/>
                <a:gd name="connsiteY38" fmla="*/ 160051 h 1412588"/>
                <a:gd name="connsiteX39" fmla="*/ 3762375 w 4907757"/>
                <a:gd name="connsiteY39" fmla="*/ 36226 h 1412588"/>
                <a:gd name="connsiteX0" fmla="*/ 3762375 w 4907757"/>
                <a:gd name="connsiteY0" fmla="*/ 36226 h 1412588"/>
                <a:gd name="connsiteX1" fmla="*/ 3862388 w 4907757"/>
                <a:gd name="connsiteY1" fmla="*/ 55276 h 1412588"/>
                <a:gd name="connsiteX2" fmla="*/ 3943350 w 4907757"/>
                <a:gd name="connsiteY2" fmla="*/ 55276 h 1412588"/>
                <a:gd name="connsiteX3" fmla="*/ 4043363 w 4907757"/>
                <a:gd name="connsiteY3" fmla="*/ 40988 h 1412588"/>
                <a:gd name="connsiteX4" fmla="*/ 4107656 w 4907757"/>
                <a:gd name="connsiteY4" fmla="*/ 76707 h 1412588"/>
                <a:gd name="connsiteX5" fmla="*/ 4138613 w 4907757"/>
                <a:gd name="connsiteY5" fmla="*/ 64801 h 1412588"/>
                <a:gd name="connsiteX6" fmla="*/ 4176713 w 4907757"/>
                <a:gd name="connsiteY6" fmla="*/ 79088 h 1412588"/>
                <a:gd name="connsiteX7" fmla="*/ 4248150 w 4907757"/>
                <a:gd name="connsiteY7" fmla="*/ 50513 h 1412588"/>
                <a:gd name="connsiteX8" fmla="*/ 4286250 w 4907757"/>
                <a:gd name="connsiteY8" fmla="*/ 69563 h 1412588"/>
                <a:gd name="connsiteX9" fmla="*/ 4386263 w 4907757"/>
                <a:gd name="connsiteY9" fmla="*/ 129095 h 1412588"/>
                <a:gd name="connsiteX10" fmla="*/ 4448175 w 4907757"/>
                <a:gd name="connsiteY10" fmla="*/ 88613 h 1412588"/>
                <a:gd name="connsiteX11" fmla="*/ 4526756 w 4907757"/>
                <a:gd name="connsiteY11" fmla="*/ 117189 h 1412588"/>
                <a:gd name="connsiteX12" fmla="*/ 4600575 w 4907757"/>
                <a:gd name="connsiteY12" fmla="*/ 57656 h 1412588"/>
                <a:gd name="connsiteX13" fmla="*/ 4657725 w 4907757"/>
                <a:gd name="connsiteY13" fmla="*/ 12413 h 1412588"/>
                <a:gd name="connsiteX14" fmla="*/ 4776788 w 4907757"/>
                <a:gd name="connsiteY14" fmla="*/ 136238 h 1412588"/>
                <a:gd name="connsiteX15" fmla="*/ 4843463 w 4907757"/>
                <a:gd name="connsiteY15" fmla="*/ 79088 h 1412588"/>
                <a:gd name="connsiteX16" fmla="*/ 4864894 w 4907757"/>
                <a:gd name="connsiteY16" fmla="*/ 19557 h 1412588"/>
                <a:gd name="connsiteX17" fmla="*/ 4905375 w 4907757"/>
                <a:gd name="connsiteY17" fmla="*/ 2888 h 1412588"/>
                <a:gd name="connsiteX18" fmla="*/ 4907757 w 4907757"/>
                <a:gd name="connsiteY18" fmla="*/ 214820 h 1412588"/>
                <a:gd name="connsiteX19" fmla="*/ 4864894 w 4907757"/>
                <a:gd name="connsiteY19" fmla="*/ 207676 h 1412588"/>
                <a:gd name="connsiteX20" fmla="*/ 4583906 w 4907757"/>
                <a:gd name="connsiteY20" fmla="*/ 181481 h 1412588"/>
                <a:gd name="connsiteX21" fmla="*/ 4338637 w 4907757"/>
                <a:gd name="connsiteY21" fmla="*/ 183864 h 1412588"/>
                <a:gd name="connsiteX22" fmla="*/ 4143375 w 4907757"/>
                <a:gd name="connsiteY22" fmla="*/ 212439 h 1412588"/>
                <a:gd name="connsiteX23" fmla="*/ 3929063 w 4907757"/>
                <a:gd name="connsiteY23" fmla="*/ 264826 h 1412588"/>
                <a:gd name="connsiteX24" fmla="*/ 3612356 w 4907757"/>
                <a:gd name="connsiteY24" fmla="*/ 417226 h 1412588"/>
                <a:gd name="connsiteX25" fmla="*/ 3409950 w 4907757"/>
                <a:gd name="connsiteY25" fmla="*/ 510094 h 1412588"/>
                <a:gd name="connsiteX26" fmla="*/ 2986088 w 4907757"/>
                <a:gd name="connsiteY26" fmla="*/ 662495 h 1412588"/>
                <a:gd name="connsiteX27" fmla="*/ 2678906 w 4907757"/>
                <a:gd name="connsiteY27" fmla="*/ 748218 h 1412588"/>
                <a:gd name="connsiteX28" fmla="*/ 2038350 w 4907757"/>
                <a:gd name="connsiteY28" fmla="*/ 981582 h 1412588"/>
                <a:gd name="connsiteX29" fmla="*/ 1481138 w 4907757"/>
                <a:gd name="connsiteY29" fmla="*/ 1155413 h 1412588"/>
                <a:gd name="connsiteX30" fmla="*/ 781050 w 4907757"/>
                <a:gd name="connsiteY30" fmla="*/ 1314957 h 1412588"/>
                <a:gd name="connsiteX31" fmla="*/ 304800 w 4907757"/>
                <a:gd name="connsiteY31" fmla="*/ 1386395 h 1412588"/>
                <a:gd name="connsiteX32" fmla="*/ 54769 w 4907757"/>
                <a:gd name="connsiteY32" fmla="*/ 1412588 h 1412588"/>
                <a:gd name="connsiteX33" fmla="*/ 0 w 4907757"/>
                <a:gd name="connsiteY33" fmla="*/ 1410206 h 1412588"/>
                <a:gd name="connsiteX34" fmla="*/ 4763 w 4907757"/>
                <a:gd name="connsiteY34" fmla="*/ 1131601 h 1412588"/>
                <a:gd name="connsiteX35" fmla="*/ 1524000 w 4907757"/>
                <a:gd name="connsiteY35" fmla="*/ 836326 h 1412588"/>
                <a:gd name="connsiteX36" fmla="*/ 1566863 w 4907757"/>
                <a:gd name="connsiteY36" fmla="*/ 836326 h 1412588"/>
                <a:gd name="connsiteX37" fmla="*/ 2795588 w 4907757"/>
                <a:gd name="connsiteY37" fmla="*/ 383888 h 1412588"/>
                <a:gd name="connsiteX38" fmla="*/ 3400425 w 4907757"/>
                <a:gd name="connsiteY38" fmla="*/ 160051 h 1412588"/>
                <a:gd name="connsiteX39" fmla="*/ 3762375 w 4907757"/>
                <a:gd name="connsiteY39" fmla="*/ 36226 h 1412588"/>
                <a:gd name="connsiteX0" fmla="*/ 3762375 w 4926806"/>
                <a:gd name="connsiteY0" fmla="*/ 36226 h 1412588"/>
                <a:gd name="connsiteX1" fmla="*/ 3862388 w 4926806"/>
                <a:gd name="connsiteY1" fmla="*/ 55276 h 1412588"/>
                <a:gd name="connsiteX2" fmla="*/ 3943350 w 4926806"/>
                <a:gd name="connsiteY2" fmla="*/ 55276 h 1412588"/>
                <a:gd name="connsiteX3" fmla="*/ 4043363 w 4926806"/>
                <a:gd name="connsiteY3" fmla="*/ 40988 h 1412588"/>
                <a:gd name="connsiteX4" fmla="*/ 4107656 w 4926806"/>
                <a:gd name="connsiteY4" fmla="*/ 76707 h 1412588"/>
                <a:gd name="connsiteX5" fmla="*/ 4138613 w 4926806"/>
                <a:gd name="connsiteY5" fmla="*/ 64801 h 1412588"/>
                <a:gd name="connsiteX6" fmla="*/ 4176713 w 4926806"/>
                <a:gd name="connsiteY6" fmla="*/ 79088 h 1412588"/>
                <a:gd name="connsiteX7" fmla="*/ 4248150 w 4926806"/>
                <a:gd name="connsiteY7" fmla="*/ 50513 h 1412588"/>
                <a:gd name="connsiteX8" fmla="*/ 4286250 w 4926806"/>
                <a:gd name="connsiteY8" fmla="*/ 69563 h 1412588"/>
                <a:gd name="connsiteX9" fmla="*/ 4386263 w 4926806"/>
                <a:gd name="connsiteY9" fmla="*/ 129095 h 1412588"/>
                <a:gd name="connsiteX10" fmla="*/ 4448175 w 4926806"/>
                <a:gd name="connsiteY10" fmla="*/ 88613 h 1412588"/>
                <a:gd name="connsiteX11" fmla="*/ 4526756 w 4926806"/>
                <a:gd name="connsiteY11" fmla="*/ 117189 h 1412588"/>
                <a:gd name="connsiteX12" fmla="*/ 4600575 w 4926806"/>
                <a:gd name="connsiteY12" fmla="*/ 57656 h 1412588"/>
                <a:gd name="connsiteX13" fmla="*/ 4657725 w 4926806"/>
                <a:gd name="connsiteY13" fmla="*/ 12413 h 1412588"/>
                <a:gd name="connsiteX14" fmla="*/ 4776788 w 4926806"/>
                <a:gd name="connsiteY14" fmla="*/ 136238 h 1412588"/>
                <a:gd name="connsiteX15" fmla="*/ 4843463 w 4926806"/>
                <a:gd name="connsiteY15" fmla="*/ 79088 h 1412588"/>
                <a:gd name="connsiteX16" fmla="*/ 4864894 w 4926806"/>
                <a:gd name="connsiteY16" fmla="*/ 19557 h 1412588"/>
                <a:gd name="connsiteX17" fmla="*/ 4926806 w 4926806"/>
                <a:gd name="connsiteY17" fmla="*/ 12413 h 1412588"/>
                <a:gd name="connsiteX18" fmla="*/ 4907757 w 4926806"/>
                <a:gd name="connsiteY18" fmla="*/ 214820 h 1412588"/>
                <a:gd name="connsiteX19" fmla="*/ 4864894 w 4926806"/>
                <a:gd name="connsiteY19" fmla="*/ 207676 h 1412588"/>
                <a:gd name="connsiteX20" fmla="*/ 4583906 w 4926806"/>
                <a:gd name="connsiteY20" fmla="*/ 181481 h 1412588"/>
                <a:gd name="connsiteX21" fmla="*/ 4338637 w 4926806"/>
                <a:gd name="connsiteY21" fmla="*/ 183864 h 1412588"/>
                <a:gd name="connsiteX22" fmla="*/ 4143375 w 4926806"/>
                <a:gd name="connsiteY22" fmla="*/ 212439 h 1412588"/>
                <a:gd name="connsiteX23" fmla="*/ 3929063 w 4926806"/>
                <a:gd name="connsiteY23" fmla="*/ 264826 h 1412588"/>
                <a:gd name="connsiteX24" fmla="*/ 3612356 w 4926806"/>
                <a:gd name="connsiteY24" fmla="*/ 417226 h 1412588"/>
                <a:gd name="connsiteX25" fmla="*/ 3409950 w 4926806"/>
                <a:gd name="connsiteY25" fmla="*/ 510094 h 1412588"/>
                <a:gd name="connsiteX26" fmla="*/ 2986088 w 4926806"/>
                <a:gd name="connsiteY26" fmla="*/ 662495 h 1412588"/>
                <a:gd name="connsiteX27" fmla="*/ 2678906 w 4926806"/>
                <a:gd name="connsiteY27" fmla="*/ 748218 h 1412588"/>
                <a:gd name="connsiteX28" fmla="*/ 2038350 w 4926806"/>
                <a:gd name="connsiteY28" fmla="*/ 981582 h 1412588"/>
                <a:gd name="connsiteX29" fmla="*/ 1481138 w 4926806"/>
                <a:gd name="connsiteY29" fmla="*/ 1155413 h 1412588"/>
                <a:gd name="connsiteX30" fmla="*/ 781050 w 4926806"/>
                <a:gd name="connsiteY30" fmla="*/ 1314957 h 1412588"/>
                <a:gd name="connsiteX31" fmla="*/ 304800 w 4926806"/>
                <a:gd name="connsiteY31" fmla="*/ 1386395 h 1412588"/>
                <a:gd name="connsiteX32" fmla="*/ 54769 w 4926806"/>
                <a:gd name="connsiteY32" fmla="*/ 1412588 h 1412588"/>
                <a:gd name="connsiteX33" fmla="*/ 0 w 4926806"/>
                <a:gd name="connsiteY33" fmla="*/ 1410206 h 1412588"/>
                <a:gd name="connsiteX34" fmla="*/ 4763 w 4926806"/>
                <a:gd name="connsiteY34" fmla="*/ 1131601 h 1412588"/>
                <a:gd name="connsiteX35" fmla="*/ 1524000 w 4926806"/>
                <a:gd name="connsiteY35" fmla="*/ 836326 h 1412588"/>
                <a:gd name="connsiteX36" fmla="*/ 1566863 w 4926806"/>
                <a:gd name="connsiteY36" fmla="*/ 836326 h 1412588"/>
                <a:gd name="connsiteX37" fmla="*/ 2795588 w 4926806"/>
                <a:gd name="connsiteY37" fmla="*/ 383888 h 1412588"/>
                <a:gd name="connsiteX38" fmla="*/ 3400425 w 4926806"/>
                <a:gd name="connsiteY38" fmla="*/ 160051 h 1412588"/>
                <a:gd name="connsiteX39" fmla="*/ 3762375 w 4926806"/>
                <a:gd name="connsiteY39" fmla="*/ 36226 h 1412588"/>
                <a:gd name="connsiteX0" fmla="*/ 3762375 w 4926806"/>
                <a:gd name="connsiteY0" fmla="*/ 36226 h 1412588"/>
                <a:gd name="connsiteX1" fmla="*/ 3862388 w 4926806"/>
                <a:gd name="connsiteY1" fmla="*/ 55276 h 1412588"/>
                <a:gd name="connsiteX2" fmla="*/ 3943350 w 4926806"/>
                <a:gd name="connsiteY2" fmla="*/ 55276 h 1412588"/>
                <a:gd name="connsiteX3" fmla="*/ 4043363 w 4926806"/>
                <a:gd name="connsiteY3" fmla="*/ 40988 h 1412588"/>
                <a:gd name="connsiteX4" fmla="*/ 4107656 w 4926806"/>
                <a:gd name="connsiteY4" fmla="*/ 76707 h 1412588"/>
                <a:gd name="connsiteX5" fmla="*/ 4138613 w 4926806"/>
                <a:gd name="connsiteY5" fmla="*/ 64801 h 1412588"/>
                <a:gd name="connsiteX6" fmla="*/ 4176713 w 4926806"/>
                <a:gd name="connsiteY6" fmla="*/ 79088 h 1412588"/>
                <a:gd name="connsiteX7" fmla="*/ 4248150 w 4926806"/>
                <a:gd name="connsiteY7" fmla="*/ 50513 h 1412588"/>
                <a:gd name="connsiteX8" fmla="*/ 4286250 w 4926806"/>
                <a:gd name="connsiteY8" fmla="*/ 69563 h 1412588"/>
                <a:gd name="connsiteX9" fmla="*/ 4386263 w 4926806"/>
                <a:gd name="connsiteY9" fmla="*/ 129095 h 1412588"/>
                <a:gd name="connsiteX10" fmla="*/ 4448175 w 4926806"/>
                <a:gd name="connsiteY10" fmla="*/ 88613 h 1412588"/>
                <a:gd name="connsiteX11" fmla="*/ 4526756 w 4926806"/>
                <a:gd name="connsiteY11" fmla="*/ 117189 h 1412588"/>
                <a:gd name="connsiteX12" fmla="*/ 4600575 w 4926806"/>
                <a:gd name="connsiteY12" fmla="*/ 57656 h 1412588"/>
                <a:gd name="connsiteX13" fmla="*/ 4657725 w 4926806"/>
                <a:gd name="connsiteY13" fmla="*/ 12413 h 1412588"/>
                <a:gd name="connsiteX14" fmla="*/ 4776788 w 4926806"/>
                <a:gd name="connsiteY14" fmla="*/ 136238 h 1412588"/>
                <a:gd name="connsiteX15" fmla="*/ 4843463 w 4926806"/>
                <a:gd name="connsiteY15" fmla="*/ 79088 h 1412588"/>
                <a:gd name="connsiteX16" fmla="*/ 4864894 w 4926806"/>
                <a:gd name="connsiteY16" fmla="*/ 19557 h 1412588"/>
                <a:gd name="connsiteX17" fmla="*/ 4926806 w 4926806"/>
                <a:gd name="connsiteY17" fmla="*/ 12413 h 1412588"/>
                <a:gd name="connsiteX18" fmla="*/ 4900613 w 4926806"/>
                <a:gd name="connsiteY18" fmla="*/ 212438 h 1412588"/>
                <a:gd name="connsiteX19" fmla="*/ 4864894 w 4926806"/>
                <a:gd name="connsiteY19" fmla="*/ 207676 h 1412588"/>
                <a:gd name="connsiteX20" fmla="*/ 4583906 w 4926806"/>
                <a:gd name="connsiteY20" fmla="*/ 181481 h 1412588"/>
                <a:gd name="connsiteX21" fmla="*/ 4338637 w 4926806"/>
                <a:gd name="connsiteY21" fmla="*/ 183864 h 1412588"/>
                <a:gd name="connsiteX22" fmla="*/ 4143375 w 4926806"/>
                <a:gd name="connsiteY22" fmla="*/ 212439 h 1412588"/>
                <a:gd name="connsiteX23" fmla="*/ 3929063 w 4926806"/>
                <a:gd name="connsiteY23" fmla="*/ 264826 h 1412588"/>
                <a:gd name="connsiteX24" fmla="*/ 3612356 w 4926806"/>
                <a:gd name="connsiteY24" fmla="*/ 417226 h 1412588"/>
                <a:gd name="connsiteX25" fmla="*/ 3409950 w 4926806"/>
                <a:gd name="connsiteY25" fmla="*/ 510094 h 1412588"/>
                <a:gd name="connsiteX26" fmla="*/ 2986088 w 4926806"/>
                <a:gd name="connsiteY26" fmla="*/ 662495 h 1412588"/>
                <a:gd name="connsiteX27" fmla="*/ 2678906 w 4926806"/>
                <a:gd name="connsiteY27" fmla="*/ 748218 h 1412588"/>
                <a:gd name="connsiteX28" fmla="*/ 2038350 w 4926806"/>
                <a:gd name="connsiteY28" fmla="*/ 981582 h 1412588"/>
                <a:gd name="connsiteX29" fmla="*/ 1481138 w 4926806"/>
                <a:gd name="connsiteY29" fmla="*/ 1155413 h 1412588"/>
                <a:gd name="connsiteX30" fmla="*/ 781050 w 4926806"/>
                <a:gd name="connsiteY30" fmla="*/ 1314957 h 1412588"/>
                <a:gd name="connsiteX31" fmla="*/ 304800 w 4926806"/>
                <a:gd name="connsiteY31" fmla="*/ 1386395 h 1412588"/>
                <a:gd name="connsiteX32" fmla="*/ 54769 w 4926806"/>
                <a:gd name="connsiteY32" fmla="*/ 1412588 h 1412588"/>
                <a:gd name="connsiteX33" fmla="*/ 0 w 4926806"/>
                <a:gd name="connsiteY33" fmla="*/ 1410206 h 1412588"/>
                <a:gd name="connsiteX34" fmla="*/ 4763 w 4926806"/>
                <a:gd name="connsiteY34" fmla="*/ 1131601 h 1412588"/>
                <a:gd name="connsiteX35" fmla="*/ 1524000 w 4926806"/>
                <a:gd name="connsiteY35" fmla="*/ 836326 h 1412588"/>
                <a:gd name="connsiteX36" fmla="*/ 1566863 w 4926806"/>
                <a:gd name="connsiteY36" fmla="*/ 836326 h 1412588"/>
                <a:gd name="connsiteX37" fmla="*/ 2795588 w 4926806"/>
                <a:gd name="connsiteY37" fmla="*/ 383888 h 1412588"/>
                <a:gd name="connsiteX38" fmla="*/ 3400425 w 4926806"/>
                <a:gd name="connsiteY38" fmla="*/ 160051 h 1412588"/>
                <a:gd name="connsiteX39" fmla="*/ 3762375 w 4926806"/>
                <a:gd name="connsiteY39" fmla="*/ 36226 h 1412588"/>
                <a:gd name="connsiteX0" fmla="*/ 3762375 w 4926806"/>
                <a:gd name="connsiteY0" fmla="*/ 36226 h 1412588"/>
                <a:gd name="connsiteX1" fmla="*/ 3862388 w 4926806"/>
                <a:gd name="connsiteY1" fmla="*/ 55276 h 1412588"/>
                <a:gd name="connsiteX2" fmla="*/ 3943350 w 4926806"/>
                <a:gd name="connsiteY2" fmla="*/ 55276 h 1412588"/>
                <a:gd name="connsiteX3" fmla="*/ 4043363 w 4926806"/>
                <a:gd name="connsiteY3" fmla="*/ 40988 h 1412588"/>
                <a:gd name="connsiteX4" fmla="*/ 4107656 w 4926806"/>
                <a:gd name="connsiteY4" fmla="*/ 76707 h 1412588"/>
                <a:gd name="connsiteX5" fmla="*/ 4138613 w 4926806"/>
                <a:gd name="connsiteY5" fmla="*/ 64801 h 1412588"/>
                <a:gd name="connsiteX6" fmla="*/ 4176713 w 4926806"/>
                <a:gd name="connsiteY6" fmla="*/ 79088 h 1412588"/>
                <a:gd name="connsiteX7" fmla="*/ 4248150 w 4926806"/>
                <a:gd name="connsiteY7" fmla="*/ 50513 h 1412588"/>
                <a:gd name="connsiteX8" fmla="*/ 4286250 w 4926806"/>
                <a:gd name="connsiteY8" fmla="*/ 69563 h 1412588"/>
                <a:gd name="connsiteX9" fmla="*/ 4386263 w 4926806"/>
                <a:gd name="connsiteY9" fmla="*/ 129095 h 1412588"/>
                <a:gd name="connsiteX10" fmla="*/ 4448175 w 4926806"/>
                <a:gd name="connsiteY10" fmla="*/ 88613 h 1412588"/>
                <a:gd name="connsiteX11" fmla="*/ 4526756 w 4926806"/>
                <a:gd name="connsiteY11" fmla="*/ 117189 h 1412588"/>
                <a:gd name="connsiteX12" fmla="*/ 4600575 w 4926806"/>
                <a:gd name="connsiteY12" fmla="*/ 57656 h 1412588"/>
                <a:gd name="connsiteX13" fmla="*/ 4657725 w 4926806"/>
                <a:gd name="connsiteY13" fmla="*/ 12413 h 1412588"/>
                <a:gd name="connsiteX14" fmla="*/ 4693444 w 4926806"/>
                <a:gd name="connsiteY14" fmla="*/ 43369 h 1412588"/>
                <a:gd name="connsiteX15" fmla="*/ 4776788 w 4926806"/>
                <a:gd name="connsiteY15" fmla="*/ 136238 h 1412588"/>
                <a:gd name="connsiteX16" fmla="*/ 4843463 w 4926806"/>
                <a:gd name="connsiteY16" fmla="*/ 79088 h 1412588"/>
                <a:gd name="connsiteX17" fmla="*/ 4864894 w 4926806"/>
                <a:gd name="connsiteY17" fmla="*/ 19557 h 1412588"/>
                <a:gd name="connsiteX18" fmla="*/ 4926806 w 4926806"/>
                <a:gd name="connsiteY18" fmla="*/ 12413 h 1412588"/>
                <a:gd name="connsiteX19" fmla="*/ 4900613 w 4926806"/>
                <a:gd name="connsiteY19" fmla="*/ 212438 h 1412588"/>
                <a:gd name="connsiteX20" fmla="*/ 4864894 w 4926806"/>
                <a:gd name="connsiteY20" fmla="*/ 207676 h 1412588"/>
                <a:gd name="connsiteX21" fmla="*/ 4583906 w 4926806"/>
                <a:gd name="connsiteY21" fmla="*/ 181481 h 1412588"/>
                <a:gd name="connsiteX22" fmla="*/ 4338637 w 4926806"/>
                <a:gd name="connsiteY22" fmla="*/ 183864 h 1412588"/>
                <a:gd name="connsiteX23" fmla="*/ 4143375 w 4926806"/>
                <a:gd name="connsiteY23" fmla="*/ 212439 h 1412588"/>
                <a:gd name="connsiteX24" fmla="*/ 3929063 w 4926806"/>
                <a:gd name="connsiteY24" fmla="*/ 264826 h 1412588"/>
                <a:gd name="connsiteX25" fmla="*/ 3612356 w 4926806"/>
                <a:gd name="connsiteY25" fmla="*/ 417226 h 1412588"/>
                <a:gd name="connsiteX26" fmla="*/ 3409950 w 4926806"/>
                <a:gd name="connsiteY26" fmla="*/ 510094 h 1412588"/>
                <a:gd name="connsiteX27" fmla="*/ 2986088 w 4926806"/>
                <a:gd name="connsiteY27" fmla="*/ 662495 h 1412588"/>
                <a:gd name="connsiteX28" fmla="*/ 2678906 w 4926806"/>
                <a:gd name="connsiteY28" fmla="*/ 748218 h 1412588"/>
                <a:gd name="connsiteX29" fmla="*/ 2038350 w 4926806"/>
                <a:gd name="connsiteY29" fmla="*/ 981582 h 1412588"/>
                <a:gd name="connsiteX30" fmla="*/ 1481138 w 4926806"/>
                <a:gd name="connsiteY30" fmla="*/ 1155413 h 1412588"/>
                <a:gd name="connsiteX31" fmla="*/ 781050 w 4926806"/>
                <a:gd name="connsiteY31" fmla="*/ 1314957 h 1412588"/>
                <a:gd name="connsiteX32" fmla="*/ 304800 w 4926806"/>
                <a:gd name="connsiteY32" fmla="*/ 1386395 h 1412588"/>
                <a:gd name="connsiteX33" fmla="*/ 54769 w 4926806"/>
                <a:gd name="connsiteY33" fmla="*/ 1412588 h 1412588"/>
                <a:gd name="connsiteX34" fmla="*/ 0 w 4926806"/>
                <a:gd name="connsiteY34" fmla="*/ 1410206 h 1412588"/>
                <a:gd name="connsiteX35" fmla="*/ 4763 w 4926806"/>
                <a:gd name="connsiteY35" fmla="*/ 1131601 h 1412588"/>
                <a:gd name="connsiteX36" fmla="*/ 1524000 w 4926806"/>
                <a:gd name="connsiteY36" fmla="*/ 836326 h 1412588"/>
                <a:gd name="connsiteX37" fmla="*/ 1566863 w 4926806"/>
                <a:gd name="connsiteY37" fmla="*/ 836326 h 1412588"/>
                <a:gd name="connsiteX38" fmla="*/ 2795588 w 4926806"/>
                <a:gd name="connsiteY38" fmla="*/ 383888 h 1412588"/>
                <a:gd name="connsiteX39" fmla="*/ 3400425 w 4926806"/>
                <a:gd name="connsiteY39" fmla="*/ 160051 h 1412588"/>
                <a:gd name="connsiteX40" fmla="*/ 3762375 w 4926806"/>
                <a:gd name="connsiteY40" fmla="*/ 36226 h 1412588"/>
                <a:gd name="connsiteX0" fmla="*/ 3762375 w 4926806"/>
                <a:gd name="connsiteY0" fmla="*/ 24247 h 1400609"/>
                <a:gd name="connsiteX1" fmla="*/ 3862388 w 4926806"/>
                <a:gd name="connsiteY1" fmla="*/ 43297 h 1400609"/>
                <a:gd name="connsiteX2" fmla="*/ 3943350 w 4926806"/>
                <a:gd name="connsiteY2" fmla="*/ 43297 h 1400609"/>
                <a:gd name="connsiteX3" fmla="*/ 4043363 w 4926806"/>
                <a:gd name="connsiteY3" fmla="*/ 29009 h 1400609"/>
                <a:gd name="connsiteX4" fmla="*/ 4107656 w 4926806"/>
                <a:gd name="connsiteY4" fmla="*/ 64728 h 1400609"/>
                <a:gd name="connsiteX5" fmla="*/ 4138613 w 4926806"/>
                <a:gd name="connsiteY5" fmla="*/ 52822 h 1400609"/>
                <a:gd name="connsiteX6" fmla="*/ 4176713 w 4926806"/>
                <a:gd name="connsiteY6" fmla="*/ 67109 h 1400609"/>
                <a:gd name="connsiteX7" fmla="*/ 4248150 w 4926806"/>
                <a:gd name="connsiteY7" fmla="*/ 38534 h 1400609"/>
                <a:gd name="connsiteX8" fmla="*/ 4286250 w 4926806"/>
                <a:gd name="connsiteY8" fmla="*/ 57584 h 1400609"/>
                <a:gd name="connsiteX9" fmla="*/ 4386263 w 4926806"/>
                <a:gd name="connsiteY9" fmla="*/ 117116 h 1400609"/>
                <a:gd name="connsiteX10" fmla="*/ 4448175 w 4926806"/>
                <a:gd name="connsiteY10" fmla="*/ 76634 h 1400609"/>
                <a:gd name="connsiteX11" fmla="*/ 4526756 w 4926806"/>
                <a:gd name="connsiteY11" fmla="*/ 105210 h 1400609"/>
                <a:gd name="connsiteX12" fmla="*/ 4600575 w 4926806"/>
                <a:gd name="connsiteY12" fmla="*/ 45677 h 1400609"/>
                <a:gd name="connsiteX13" fmla="*/ 4657725 w 4926806"/>
                <a:gd name="connsiteY13" fmla="*/ 434 h 1400609"/>
                <a:gd name="connsiteX14" fmla="*/ 4700588 w 4926806"/>
                <a:gd name="connsiteY14" fmla="*/ 24247 h 1400609"/>
                <a:gd name="connsiteX15" fmla="*/ 4776788 w 4926806"/>
                <a:gd name="connsiteY15" fmla="*/ 124259 h 1400609"/>
                <a:gd name="connsiteX16" fmla="*/ 4843463 w 4926806"/>
                <a:gd name="connsiteY16" fmla="*/ 67109 h 1400609"/>
                <a:gd name="connsiteX17" fmla="*/ 4864894 w 4926806"/>
                <a:gd name="connsiteY17" fmla="*/ 7578 h 1400609"/>
                <a:gd name="connsiteX18" fmla="*/ 4926806 w 4926806"/>
                <a:gd name="connsiteY18" fmla="*/ 434 h 1400609"/>
                <a:gd name="connsiteX19" fmla="*/ 4900613 w 4926806"/>
                <a:gd name="connsiteY19" fmla="*/ 200459 h 1400609"/>
                <a:gd name="connsiteX20" fmla="*/ 4864894 w 4926806"/>
                <a:gd name="connsiteY20" fmla="*/ 195697 h 1400609"/>
                <a:gd name="connsiteX21" fmla="*/ 4583906 w 4926806"/>
                <a:gd name="connsiteY21" fmla="*/ 169502 h 1400609"/>
                <a:gd name="connsiteX22" fmla="*/ 4338637 w 4926806"/>
                <a:gd name="connsiteY22" fmla="*/ 171885 h 1400609"/>
                <a:gd name="connsiteX23" fmla="*/ 4143375 w 4926806"/>
                <a:gd name="connsiteY23" fmla="*/ 200460 h 1400609"/>
                <a:gd name="connsiteX24" fmla="*/ 3929063 w 4926806"/>
                <a:gd name="connsiteY24" fmla="*/ 252847 h 1400609"/>
                <a:gd name="connsiteX25" fmla="*/ 3612356 w 4926806"/>
                <a:gd name="connsiteY25" fmla="*/ 405247 h 1400609"/>
                <a:gd name="connsiteX26" fmla="*/ 3409950 w 4926806"/>
                <a:gd name="connsiteY26" fmla="*/ 498115 h 1400609"/>
                <a:gd name="connsiteX27" fmla="*/ 2986088 w 4926806"/>
                <a:gd name="connsiteY27" fmla="*/ 650516 h 1400609"/>
                <a:gd name="connsiteX28" fmla="*/ 2678906 w 4926806"/>
                <a:gd name="connsiteY28" fmla="*/ 736239 h 1400609"/>
                <a:gd name="connsiteX29" fmla="*/ 2038350 w 4926806"/>
                <a:gd name="connsiteY29" fmla="*/ 969603 h 1400609"/>
                <a:gd name="connsiteX30" fmla="*/ 1481138 w 4926806"/>
                <a:gd name="connsiteY30" fmla="*/ 1143434 h 1400609"/>
                <a:gd name="connsiteX31" fmla="*/ 781050 w 4926806"/>
                <a:gd name="connsiteY31" fmla="*/ 1302978 h 1400609"/>
                <a:gd name="connsiteX32" fmla="*/ 304800 w 4926806"/>
                <a:gd name="connsiteY32" fmla="*/ 1374416 h 1400609"/>
                <a:gd name="connsiteX33" fmla="*/ 54769 w 4926806"/>
                <a:gd name="connsiteY33" fmla="*/ 1400609 h 1400609"/>
                <a:gd name="connsiteX34" fmla="*/ 0 w 4926806"/>
                <a:gd name="connsiteY34" fmla="*/ 1398227 h 1400609"/>
                <a:gd name="connsiteX35" fmla="*/ 4763 w 4926806"/>
                <a:gd name="connsiteY35" fmla="*/ 1119622 h 1400609"/>
                <a:gd name="connsiteX36" fmla="*/ 1524000 w 4926806"/>
                <a:gd name="connsiteY36" fmla="*/ 824347 h 1400609"/>
                <a:gd name="connsiteX37" fmla="*/ 1566863 w 4926806"/>
                <a:gd name="connsiteY37" fmla="*/ 824347 h 1400609"/>
                <a:gd name="connsiteX38" fmla="*/ 2795588 w 4926806"/>
                <a:gd name="connsiteY38" fmla="*/ 371909 h 1400609"/>
                <a:gd name="connsiteX39" fmla="*/ 3400425 w 4926806"/>
                <a:gd name="connsiteY39" fmla="*/ 148072 h 1400609"/>
                <a:gd name="connsiteX40" fmla="*/ 3762375 w 4926806"/>
                <a:gd name="connsiteY40" fmla="*/ 24247 h 140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926806" h="1400609">
                  <a:moveTo>
                    <a:pt x="3762375" y="24247"/>
                  </a:moveTo>
                  <a:cubicBezTo>
                    <a:pt x="3839369" y="6785"/>
                    <a:pt x="3832225" y="40122"/>
                    <a:pt x="3862388" y="43297"/>
                  </a:cubicBezTo>
                  <a:cubicBezTo>
                    <a:pt x="3892551" y="46472"/>
                    <a:pt x="3910012" y="48060"/>
                    <a:pt x="3943350" y="43297"/>
                  </a:cubicBezTo>
                  <a:cubicBezTo>
                    <a:pt x="3976688" y="38534"/>
                    <a:pt x="4015979" y="25437"/>
                    <a:pt x="4043363" y="29009"/>
                  </a:cubicBezTo>
                  <a:cubicBezTo>
                    <a:pt x="4070747" y="32581"/>
                    <a:pt x="4094956" y="75840"/>
                    <a:pt x="4107656" y="64728"/>
                  </a:cubicBezTo>
                  <a:lnTo>
                    <a:pt x="4138613" y="52822"/>
                  </a:lnTo>
                  <a:cubicBezTo>
                    <a:pt x="4150122" y="53219"/>
                    <a:pt x="4158457" y="69490"/>
                    <a:pt x="4176713" y="67109"/>
                  </a:cubicBezTo>
                  <a:cubicBezTo>
                    <a:pt x="4194969" y="64728"/>
                    <a:pt x="4229894" y="40121"/>
                    <a:pt x="4248150" y="38534"/>
                  </a:cubicBezTo>
                  <a:cubicBezTo>
                    <a:pt x="4266406" y="36947"/>
                    <a:pt x="4263231" y="44487"/>
                    <a:pt x="4286250" y="57584"/>
                  </a:cubicBezTo>
                  <a:cubicBezTo>
                    <a:pt x="4309269" y="70681"/>
                    <a:pt x="4352925" y="97272"/>
                    <a:pt x="4386263" y="117116"/>
                  </a:cubicBezTo>
                  <a:cubicBezTo>
                    <a:pt x="4413251" y="120291"/>
                    <a:pt x="4424760" y="78618"/>
                    <a:pt x="4448175" y="76634"/>
                  </a:cubicBezTo>
                  <a:cubicBezTo>
                    <a:pt x="4471591" y="74650"/>
                    <a:pt x="4501356" y="110370"/>
                    <a:pt x="4526756" y="105210"/>
                  </a:cubicBezTo>
                  <a:cubicBezTo>
                    <a:pt x="4552156" y="100051"/>
                    <a:pt x="4575969" y="65521"/>
                    <a:pt x="4600575" y="45677"/>
                  </a:cubicBezTo>
                  <a:cubicBezTo>
                    <a:pt x="4634706" y="32977"/>
                    <a:pt x="4641056" y="4006"/>
                    <a:pt x="4657725" y="434"/>
                  </a:cubicBezTo>
                  <a:cubicBezTo>
                    <a:pt x="4674394" y="-3138"/>
                    <a:pt x="4686300" y="16309"/>
                    <a:pt x="4700588" y="24247"/>
                  </a:cubicBezTo>
                  <a:cubicBezTo>
                    <a:pt x="4725988" y="57584"/>
                    <a:pt x="4752976" y="117115"/>
                    <a:pt x="4776788" y="124259"/>
                  </a:cubicBezTo>
                  <a:cubicBezTo>
                    <a:pt x="4800600" y="131403"/>
                    <a:pt x="4828779" y="86556"/>
                    <a:pt x="4843463" y="67109"/>
                  </a:cubicBezTo>
                  <a:cubicBezTo>
                    <a:pt x="4858147" y="47662"/>
                    <a:pt x="4851004" y="18691"/>
                    <a:pt x="4864894" y="7578"/>
                  </a:cubicBezTo>
                  <a:cubicBezTo>
                    <a:pt x="4878785" y="-3534"/>
                    <a:pt x="4906169" y="2815"/>
                    <a:pt x="4926806" y="434"/>
                  </a:cubicBezTo>
                  <a:lnTo>
                    <a:pt x="4900613" y="200459"/>
                  </a:lnTo>
                  <a:lnTo>
                    <a:pt x="4864894" y="195697"/>
                  </a:lnTo>
                  <a:lnTo>
                    <a:pt x="4583906" y="169502"/>
                  </a:lnTo>
                  <a:cubicBezTo>
                    <a:pt x="4496197" y="165533"/>
                    <a:pt x="4412059" y="166725"/>
                    <a:pt x="4338637" y="171885"/>
                  </a:cubicBezTo>
                  <a:cubicBezTo>
                    <a:pt x="4265215" y="177045"/>
                    <a:pt x="4211637" y="186966"/>
                    <a:pt x="4143375" y="200460"/>
                  </a:cubicBezTo>
                  <a:cubicBezTo>
                    <a:pt x="4075113" y="213954"/>
                    <a:pt x="4017566" y="218716"/>
                    <a:pt x="3929063" y="252847"/>
                  </a:cubicBezTo>
                  <a:cubicBezTo>
                    <a:pt x="3840560" y="286978"/>
                    <a:pt x="3698875" y="364369"/>
                    <a:pt x="3612356" y="405247"/>
                  </a:cubicBezTo>
                  <a:cubicBezTo>
                    <a:pt x="3525837" y="446125"/>
                    <a:pt x="3514328" y="457237"/>
                    <a:pt x="3409950" y="498115"/>
                  </a:cubicBezTo>
                  <a:cubicBezTo>
                    <a:pt x="3305572" y="538993"/>
                    <a:pt x="3107929" y="610829"/>
                    <a:pt x="2986088" y="650516"/>
                  </a:cubicBezTo>
                  <a:cubicBezTo>
                    <a:pt x="2864247" y="690203"/>
                    <a:pt x="2836862" y="683058"/>
                    <a:pt x="2678906" y="736239"/>
                  </a:cubicBezTo>
                  <a:cubicBezTo>
                    <a:pt x="2465387" y="814027"/>
                    <a:pt x="2237978" y="901737"/>
                    <a:pt x="2038350" y="969603"/>
                  </a:cubicBezTo>
                  <a:cubicBezTo>
                    <a:pt x="1838722" y="1037469"/>
                    <a:pt x="1690688" y="1087872"/>
                    <a:pt x="1481138" y="1143434"/>
                  </a:cubicBezTo>
                  <a:cubicBezTo>
                    <a:pt x="1271588" y="1198996"/>
                    <a:pt x="977106" y="1264481"/>
                    <a:pt x="781050" y="1302978"/>
                  </a:cubicBezTo>
                  <a:cubicBezTo>
                    <a:pt x="584994" y="1341475"/>
                    <a:pt x="425847" y="1358144"/>
                    <a:pt x="304800" y="1374416"/>
                  </a:cubicBezTo>
                  <a:cubicBezTo>
                    <a:pt x="183753" y="1390688"/>
                    <a:pt x="142875" y="1386322"/>
                    <a:pt x="54769" y="1400609"/>
                  </a:cubicBezTo>
                  <a:lnTo>
                    <a:pt x="0" y="1398227"/>
                  </a:lnTo>
                  <a:cubicBezTo>
                    <a:pt x="1588" y="1298215"/>
                    <a:pt x="3175" y="1219634"/>
                    <a:pt x="4763" y="1119622"/>
                  </a:cubicBezTo>
                  <a:lnTo>
                    <a:pt x="1524000" y="824347"/>
                  </a:lnTo>
                  <a:lnTo>
                    <a:pt x="1566863" y="824347"/>
                  </a:lnTo>
                  <a:lnTo>
                    <a:pt x="2795588" y="371909"/>
                  </a:lnTo>
                  <a:lnTo>
                    <a:pt x="3400425" y="148072"/>
                  </a:lnTo>
                  <a:lnTo>
                    <a:pt x="3762375" y="24247"/>
                  </a:lnTo>
                  <a:close/>
                </a:path>
              </a:pathLst>
            </a:custGeom>
            <a:solidFill>
              <a:srgbClr val="5EA3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5" name="Freeform: Shape 2054">
              <a:extLst>
                <a:ext uri="{FF2B5EF4-FFF2-40B4-BE49-F238E27FC236}">
                  <a16:creationId xmlns:a16="http://schemas.microsoft.com/office/drawing/2014/main" id="{00F6CF4A-060D-4423-9888-9B8C43A3B9E1}"/>
                </a:ext>
              </a:extLst>
            </p:cNvPr>
            <p:cNvSpPr/>
            <p:nvPr/>
          </p:nvSpPr>
          <p:spPr>
            <a:xfrm flipH="1">
              <a:off x="4544007" y="3261031"/>
              <a:ext cx="3785394" cy="1237944"/>
            </a:xfrm>
            <a:custGeom>
              <a:avLst/>
              <a:gdLst>
                <a:gd name="connsiteX0" fmla="*/ 3416300 w 3806825"/>
                <a:gd name="connsiteY0" fmla="*/ 104775 h 1244600"/>
                <a:gd name="connsiteX1" fmla="*/ 3498850 w 3806825"/>
                <a:gd name="connsiteY1" fmla="*/ 44450 h 1244600"/>
                <a:gd name="connsiteX2" fmla="*/ 3625850 w 3806825"/>
                <a:gd name="connsiteY2" fmla="*/ 0 h 1244600"/>
                <a:gd name="connsiteX3" fmla="*/ 3705225 w 3806825"/>
                <a:gd name="connsiteY3" fmla="*/ 69850 h 1244600"/>
                <a:gd name="connsiteX4" fmla="*/ 3790950 w 3806825"/>
                <a:gd name="connsiteY4" fmla="*/ 69850 h 1244600"/>
                <a:gd name="connsiteX5" fmla="*/ 3806825 w 3806825"/>
                <a:gd name="connsiteY5" fmla="*/ 79375 h 1244600"/>
                <a:gd name="connsiteX6" fmla="*/ 3155950 w 3806825"/>
                <a:gd name="connsiteY6" fmla="*/ 396875 h 1244600"/>
                <a:gd name="connsiteX7" fmla="*/ 2628900 w 3806825"/>
                <a:gd name="connsiteY7" fmla="*/ 574675 h 1244600"/>
                <a:gd name="connsiteX8" fmla="*/ 2146300 w 3806825"/>
                <a:gd name="connsiteY8" fmla="*/ 742950 h 1244600"/>
                <a:gd name="connsiteX9" fmla="*/ 1676400 w 3806825"/>
                <a:gd name="connsiteY9" fmla="*/ 904875 h 1244600"/>
                <a:gd name="connsiteX10" fmla="*/ 1212850 w 3806825"/>
                <a:gd name="connsiteY10" fmla="*/ 1031875 h 1244600"/>
                <a:gd name="connsiteX11" fmla="*/ 828675 w 3806825"/>
                <a:gd name="connsiteY11" fmla="*/ 1114425 h 1244600"/>
                <a:gd name="connsiteX12" fmla="*/ 282575 w 3806825"/>
                <a:gd name="connsiteY12" fmla="*/ 1196975 h 1244600"/>
                <a:gd name="connsiteX13" fmla="*/ 0 w 3806825"/>
                <a:gd name="connsiteY13" fmla="*/ 1244600 h 1244600"/>
                <a:gd name="connsiteX14" fmla="*/ 6350 w 3806825"/>
                <a:gd name="connsiteY14" fmla="*/ 1063625 h 1244600"/>
                <a:gd name="connsiteX15" fmla="*/ 2692400 w 3806825"/>
                <a:gd name="connsiteY15" fmla="*/ 263525 h 1244600"/>
                <a:gd name="connsiteX16" fmla="*/ 3282950 w 3806825"/>
                <a:gd name="connsiteY16" fmla="*/ 98425 h 1244600"/>
                <a:gd name="connsiteX17" fmla="*/ 3416300 w 3806825"/>
                <a:gd name="connsiteY17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88925 w 3813175"/>
                <a:gd name="connsiteY12" fmla="*/ 1196975 h 1244600"/>
                <a:gd name="connsiteX13" fmla="*/ 6350 w 3813175"/>
                <a:gd name="connsiteY13" fmla="*/ 1244600 h 1244600"/>
                <a:gd name="connsiteX14" fmla="*/ 0 w 3813175"/>
                <a:gd name="connsiteY14" fmla="*/ 1069975 h 1244600"/>
                <a:gd name="connsiteX15" fmla="*/ 2698750 w 3813175"/>
                <a:gd name="connsiteY15" fmla="*/ 263525 h 1244600"/>
                <a:gd name="connsiteX16" fmla="*/ 3289300 w 3813175"/>
                <a:gd name="connsiteY16" fmla="*/ 98425 h 1244600"/>
                <a:gd name="connsiteX17" fmla="*/ 3422650 w 3813175"/>
                <a:gd name="connsiteY17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6350 w 3813175"/>
                <a:gd name="connsiteY13" fmla="*/ 1244600 h 1244600"/>
                <a:gd name="connsiteX14" fmla="*/ 0 w 3813175"/>
                <a:gd name="connsiteY14" fmla="*/ 1069975 h 1244600"/>
                <a:gd name="connsiteX15" fmla="*/ 2698750 w 3813175"/>
                <a:gd name="connsiteY15" fmla="*/ 263525 h 1244600"/>
                <a:gd name="connsiteX16" fmla="*/ 3289300 w 3813175"/>
                <a:gd name="connsiteY16" fmla="*/ 98425 h 1244600"/>
                <a:gd name="connsiteX17" fmla="*/ 3422650 w 3813175"/>
                <a:gd name="connsiteY17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4775 h 1244600"/>
                <a:gd name="connsiteX1" fmla="*/ 3505200 w 3813175"/>
                <a:gd name="connsiteY1" fmla="*/ 44450 h 1244600"/>
                <a:gd name="connsiteX2" fmla="*/ 3632200 w 3813175"/>
                <a:gd name="connsiteY2" fmla="*/ 0 h 1244600"/>
                <a:gd name="connsiteX3" fmla="*/ 3711575 w 3813175"/>
                <a:gd name="connsiteY3" fmla="*/ 69850 h 1244600"/>
                <a:gd name="connsiteX4" fmla="*/ 3797300 w 3813175"/>
                <a:gd name="connsiteY4" fmla="*/ 69850 h 1244600"/>
                <a:gd name="connsiteX5" fmla="*/ 3813175 w 3813175"/>
                <a:gd name="connsiteY5" fmla="*/ 79375 h 1244600"/>
                <a:gd name="connsiteX6" fmla="*/ 3162300 w 3813175"/>
                <a:gd name="connsiteY6" fmla="*/ 396875 h 1244600"/>
                <a:gd name="connsiteX7" fmla="*/ 2635250 w 3813175"/>
                <a:gd name="connsiteY7" fmla="*/ 574675 h 1244600"/>
                <a:gd name="connsiteX8" fmla="*/ 2152650 w 3813175"/>
                <a:gd name="connsiteY8" fmla="*/ 742950 h 1244600"/>
                <a:gd name="connsiteX9" fmla="*/ 1682750 w 3813175"/>
                <a:gd name="connsiteY9" fmla="*/ 904875 h 1244600"/>
                <a:gd name="connsiteX10" fmla="*/ 1219200 w 3813175"/>
                <a:gd name="connsiteY10" fmla="*/ 1031875 h 1244600"/>
                <a:gd name="connsiteX11" fmla="*/ 835025 w 3813175"/>
                <a:gd name="connsiteY11" fmla="*/ 1114425 h 1244600"/>
                <a:gd name="connsiteX12" fmla="*/ 292100 w 3813175"/>
                <a:gd name="connsiteY12" fmla="*/ 1206500 h 1244600"/>
                <a:gd name="connsiteX13" fmla="*/ 38100 w 3813175"/>
                <a:gd name="connsiteY13" fmla="*/ 1244600 h 1244600"/>
                <a:gd name="connsiteX14" fmla="*/ 6350 w 3813175"/>
                <a:gd name="connsiteY14" fmla="*/ 1244600 h 1244600"/>
                <a:gd name="connsiteX15" fmla="*/ 0 w 3813175"/>
                <a:gd name="connsiteY15" fmla="*/ 1069975 h 1244600"/>
                <a:gd name="connsiteX16" fmla="*/ 2698750 w 3813175"/>
                <a:gd name="connsiteY16" fmla="*/ 263525 h 1244600"/>
                <a:gd name="connsiteX17" fmla="*/ 3289300 w 3813175"/>
                <a:gd name="connsiteY17" fmla="*/ 98425 h 1244600"/>
                <a:gd name="connsiteX18" fmla="*/ 3422650 w 3813175"/>
                <a:gd name="connsiteY18" fmla="*/ 104775 h 1244600"/>
                <a:gd name="connsiteX0" fmla="*/ 3422650 w 3813175"/>
                <a:gd name="connsiteY0" fmla="*/ 105165 h 1244990"/>
                <a:gd name="connsiteX1" fmla="*/ 3505200 w 3813175"/>
                <a:gd name="connsiteY1" fmla="*/ 44840 h 1244990"/>
                <a:gd name="connsiteX2" fmla="*/ 3632200 w 3813175"/>
                <a:gd name="connsiteY2" fmla="*/ 390 h 1244990"/>
                <a:gd name="connsiteX3" fmla="*/ 3711575 w 3813175"/>
                <a:gd name="connsiteY3" fmla="*/ 70240 h 1244990"/>
                <a:gd name="connsiteX4" fmla="*/ 3797300 w 3813175"/>
                <a:gd name="connsiteY4" fmla="*/ 70240 h 1244990"/>
                <a:gd name="connsiteX5" fmla="*/ 3813175 w 3813175"/>
                <a:gd name="connsiteY5" fmla="*/ 79765 h 1244990"/>
                <a:gd name="connsiteX6" fmla="*/ 3162300 w 3813175"/>
                <a:gd name="connsiteY6" fmla="*/ 397265 h 1244990"/>
                <a:gd name="connsiteX7" fmla="*/ 2635250 w 3813175"/>
                <a:gd name="connsiteY7" fmla="*/ 575065 h 1244990"/>
                <a:gd name="connsiteX8" fmla="*/ 2152650 w 3813175"/>
                <a:gd name="connsiteY8" fmla="*/ 743340 h 1244990"/>
                <a:gd name="connsiteX9" fmla="*/ 1682750 w 3813175"/>
                <a:gd name="connsiteY9" fmla="*/ 905265 h 1244990"/>
                <a:gd name="connsiteX10" fmla="*/ 1219200 w 3813175"/>
                <a:gd name="connsiteY10" fmla="*/ 1032265 h 1244990"/>
                <a:gd name="connsiteX11" fmla="*/ 835025 w 3813175"/>
                <a:gd name="connsiteY11" fmla="*/ 1114815 h 1244990"/>
                <a:gd name="connsiteX12" fmla="*/ 292100 w 3813175"/>
                <a:gd name="connsiteY12" fmla="*/ 1206890 h 1244990"/>
                <a:gd name="connsiteX13" fmla="*/ 38100 w 3813175"/>
                <a:gd name="connsiteY13" fmla="*/ 1244990 h 1244990"/>
                <a:gd name="connsiteX14" fmla="*/ 6350 w 3813175"/>
                <a:gd name="connsiteY14" fmla="*/ 1244990 h 1244990"/>
                <a:gd name="connsiteX15" fmla="*/ 0 w 3813175"/>
                <a:gd name="connsiteY15" fmla="*/ 1070365 h 1244990"/>
                <a:gd name="connsiteX16" fmla="*/ 2698750 w 3813175"/>
                <a:gd name="connsiteY16" fmla="*/ 263915 h 1244990"/>
                <a:gd name="connsiteX17" fmla="*/ 3289300 w 3813175"/>
                <a:gd name="connsiteY17" fmla="*/ 98815 h 1244990"/>
                <a:gd name="connsiteX18" fmla="*/ 3422650 w 3813175"/>
                <a:gd name="connsiteY18" fmla="*/ 105165 h 1244990"/>
                <a:gd name="connsiteX0" fmla="*/ 3422650 w 3813175"/>
                <a:gd name="connsiteY0" fmla="*/ 110819 h 1250644"/>
                <a:gd name="connsiteX1" fmla="*/ 3505200 w 3813175"/>
                <a:gd name="connsiteY1" fmla="*/ 50494 h 1250644"/>
                <a:gd name="connsiteX2" fmla="*/ 3632200 w 3813175"/>
                <a:gd name="connsiteY2" fmla="*/ 6044 h 1250644"/>
                <a:gd name="connsiteX3" fmla="*/ 3711575 w 3813175"/>
                <a:gd name="connsiteY3" fmla="*/ 75894 h 1250644"/>
                <a:gd name="connsiteX4" fmla="*/ 3797300 w 3813175"/>
                <a:gd name="connsiteY4" fmla="*/ 75894 h 1250644"/>
                <a:gd name="connsiteX5" fmla="*/ 3813175 w 3813175"/>
                <a:gd name="connsiteY5" fmla="*/ 85419 h 1250644"/>
                <a:gd name="connsiteX6" fmla="*/ 3162300 w 3813175"/>
                <a:gd name="connsiteY6" fmla="*/ 402919 h 1250644"/>
                <a:gd name="connsiteX7" fmla="*/ 2635250 w 3813175"/>
                <a:gd name="connsiteY7" fmla="*/ 580719 h 1250644"/>
                <a:gd name="connsiteX8" fmla="*/ 2152650 w 3813175"/>
                <a:gd name="connsiteY8" fmla="*/ 748994 h 1250644"/>
                <a:gd name="connsiteX9" fmla="*/ 1682750 w 3813175"/>
                <a:gd name="connsiteY9" fmla="*/ 910919 h 1250644"/>
                <a:gd name="connsiteX10" fmla="*/ 1219200 w 3813175"/>
                <a:gd name="connsiteY10" fmla="*/ 1037919 h 1250644"/>
                <a:gd name="connsiteX11" fmla="*/ 835025 w 3813175"/>
                <a:gd name="connsiteY11" fmla="*/ 1120469 h 1250644"/>
                <a:gd name="connsiteX12" fmla="*/ 292100 w 3813175"/>
                <a:gd name="connsiteY12" fmla="*/ 1212544 h 1250644"/>
                <a:gd name="connsiteX13" fmla="*/ 38100 w 3813175"/>
                <a:gd name="connsiteY13" fmla="*/ 1250644 h 1250644"/>
                <a:gd name="connsiteX14" fmla="*/ 6350 w 3813175"/>
                <a:gd name="connsiteY14" fmla="*/ 1250644 h 1250644"/>
                <a:gd name="connsiteX15" fmla="*/ 0 w 3813175"/>
                <a:gd name="connsiteY15" fmla="*/ 1076019 h 1250644"/>
                <a:gd name="connsiteX16" fmla="*/ 2698750 w 3813175"/>
                <a:gd name="connsiteY16" fmla="*/ 269569 h 1250644"/>
                <a:gd name="connsiteX17" fmla="*/ 3289300 w 3813175"/>
                <a:gd name="connsiteY17" fmla="*/ 104469 h 1250644"/>
                <a:gd name="connsiteX18" fmla="*/ 3422650 w 3813175"/>
                <a:gd name="connsiteY18" fmla="*/ 110819 h 1250644"/>
                <a:gd name="connsiteX0" fmla="*/ 3422650 w 3813175"/>
                <a:gd name="connsiteY0" fmla="*/ 110819 h 1250644"/>
                <a:gd name="connsiteX1" fmla="*/ 3505200 w 3813175"/>
                <a:gd name="connsiteY1" fmla="*/ 50494 h 1250644"/>
                <a:gd name="connsiteX2" fmla="*/ 3632200 w 3813175"/>
                <a:gd name="connsiteY2" fmla="*/ 6044 h 1250644"/>
                <a:gd name="connsiteX3" fmla="*/ 3711575 w 3813175"/>
                <a:gd name="connsiteY3" fmla="*/ 75894 h 1250644"/>
                <a:gd name="connsiteX4" fmla="*/ 3797300 w 3813175"/>
                <a:gd name="connsiteY4" fmla="*/ 75894 h 1250644"/>
                <a:gd name="connsiteX5" fmla="*/ 3813175 w 3813175"/>
                <a:gd name="connsiteY5" fmla="*/ 85419 h 1250644"/>
                <a:gd name="connsiteX6" fmla="*/ 3162300 w 3813175"/>
                <a:gd name="connsiteY6" fmla="*/ 402919 h 1250644"/>
                <a:gd name="connsiteX7" fmla="*/ 2635250 w 3813175"/>
                <a:gd name="connsiteY7" fmla="*/ 580719 h 1250644"/>
                <a:gd name="connsiteX8" fmla="*/ 2152650 w 3813175"/>
                <a:gd name="connsiteY8" fmla="*/ 748994 h 1250644"/>
                <a:gd name="connsiteX9" fmla="*/ 1682750 w 3813175"/>
                <a:gd name="connsiteY9" fmla="*/ 910919 h 1250644"/>
                <a:gd name="connsiteX10" fmla="*/ 1219200 w 3813175"/>
                <a:gd name="connsiteY10" fmla="*/ 1037919 h 1250644"/>
                <a:gd name="connsiteX11" fmla="*/ 835025 w 3813175"/>
                <a:gd name="connsiteY11" fmla="*/ 1120469 h 1250644"/>
                <a:gd name="connsiteX12" fmla="*/ 292100 w 3813175"/>
                <a:gd name="connsiteY12" fmla="*/ 1212544 h 1250644"/>
                <a:gd name="connsiteX13" fmla="*/ 38100 w 3813175"/>
                <a:gd name="connsiteY13" fmla="*/ 1250644 h 1250644"/>
                <a:gd name="connsiteX14" fmla="*/ 6350 w 3813175"/>
                <a:gd name="connsiteY14" fmla="*/ 1250644 h 1250644"/>
                <a:gd name="connsiteX15" fmla="*/ 0 w 3813175"/>
                <a:gd name="connsiteY15" fmla="*/ 1076019 h 1250644"/>
                <a:gd name="connsiteX16" fmla="*/ 2698750 w 3813175"/>
                <a:gd name="connsiteY16" fmla="*/ 269569 h 1250644"/>
                <a:gd name="connsiteX17" fmla="*/ 3289300 w 3813175"/>
                <a:gd name="connsiteY17" fmla="*/ 104469 h 1250644"/>
                <a:gd name="connsiteX18" fmla="*/ 3422650 w 3813175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2750 w 3813220"/>
                <a:gd name="connsiteY9" fmla="*/ 910919 h 1250644"/>
                <a:gd name="connsiteX10" fmla="*/ 1219200 w 3813220"/>
                <a:gd name="connsiteY10" fmla="*/ 1037919 h 1250644"/>
                <a:gd name="connsiteX11" fmla="*/ 835025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19200 w 3813220"/>
                <a:gd name="connsiteY10" fmla="*/ 1037919 h 1250644"/>
                <a:gd name="connsiteX11" fmla="*/ 835025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22375 w 3813220"/>
                <a:gd name="connsiteY10" fmla="*/ 1060144 h 1250644"/>
                <a:gd name="connsiteX11" fmla="*/ 835025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22375 w 3813220"/>
                <a:gd name="connsiteY10" fmla="*/ 1060144 h 1250644"/>
                <a:gd name="connsiteX11" fmla="*/ 774700 w 3813220"/>
                <a:gd name="connsiteY11" fmla="*/ 115221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5221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89100 w 3813220"/>
                <a:gd name="connsiteY9" fmla="*/ 9267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51000 w 3813220"/>
                <a:gd name="connsiteY9" fmla="*/ 93949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52650 w 3813220"/>
                <a:gd name="connsiteY8" fmla="*/ 748994 h 1250644"/>
                <a:gd name="connsiteX9" fmla="*/ 1638300 w 3813220"/>
                <a:gd name="connsiteY9" fmla="*/ 93314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807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09675 w 3813220"/>
                <a:gd name="connsiteY10" fmla="*/ 105061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74700 w 3813220"/>
                <a:gd name="connsiteY11" fmla="*/ 11331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55650 w 3813220"/>
                <a:gd name="connsiteY11" fmla="*/ 1120469 h 1250644"/>
                <a:gd name="connsiteX12" fmla="*/ 292100 w 3813220"/>
                <a:gd name="connsiteY12" fmla="*/ 121254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55650 w 3813220"/>
                <a:gd name="connsiteY11" fmla="*/ 1120469 h 1250644"/>
                <a:gd name="connsiteX12" fmla="*/ 295275 w 3813220"/>
                <a:gd name="connsiteY12" fmla="*/ 1193494 h 1250644"/>
                <a:gd name="connsiteX13" fmla="*/ 38100 w 3813220"/>
                <a:gd name="connsiteY13" fmla="*/ 1250644 h 1250644"/>
                <a:gd name="connsiteX14" fmla="*/ 6350 w 3813220"/>
                <a:gd name="connsiteY14" fmla="*/ 12506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50644"/>
                <a:gd name="connsiteX1" fmla="*/ 3505200 w 3813220"/>
                <a:gd name="connsiteY1" fmla="*/ 50494 h 1250644"/>
                <a:gd name="connsiteX2" fmla="*/ 3632200 w 3813220"/>
                <a:gd name="connsiteY2" fmla="*/ 6044 h 1250644"/>
                <a:gd name="connsiteX3" fmla="*/ 3711575 w 3813220"/>
                <a:gd name="connsiteY3" fmla="*/ 75894 h 1250644"/>
                <a:gd name="connsiteX4" fmla="*/ 3797300 w 3813220"/>
                <a:gd name="connsiteY4" fmla="*/ 75894 h 1250644"/>
                <a:gd name="connsiteX5" fmla="*/ 3813175 w 3813220"/>
                <a:gd name="connsiteY5" fmla="*/ 85419 h 1250644"/>
                <a:gd name="connsiteX6" fmla="*/ 3162300 w 3813220"/>
                <a:gd name="connsiteY6" fmla="*/ 402919 h 1250644"/>
                <a:gd name="connsiteX7" fmla="*/ 2635250 w 3813220"/>
                <a:gd name="connsiteY7" fmla="*/ 568019 h 1250644"/>
                <a:gd name="connsiteX8" fmla="*/ 2181225 w 3813220"/>
                <a:gd name="connsiteY8" fmla="*/ 726769 h 1250644"/>
                <a:gd name="connsiteX9" fmla="*/ 1638300 w 3813220"/>
                <a:gd name="connsiteY9" fmla="*/ 933144 h 1250644"/>
                <a:gd name="connsiteX10" fmla="*/ 1212850 w 3813220"/>
                <a:gd name="connsiteY10" fmla="*/ 1044269 h 1250644"/>
                <a:gd name="connsiteX11" fmla="*/ 755650 w 3813220"/>
                <a:gd name="connsiteY11" fmla="*/ 1120469 h 1250644"/>
                <a:gd name="connsiteX12" fmla="*/ 295275 w 3813220"/>
                <a:gd name="connsiteY12" fmla="*/ 1193494 h 1250644"/>
                <a:gd name="connsiteX13" fmla="*/ 38100 w 3813220"/>
                <a:gd name="connsiteY13" fmla="*/ 1250644 h 1250644"/>
                <a:gd name="connsiteX14" fmla="*/ 6350 w 3813220"/>
                <a:gd name="connsiteY14" fmla="*/ 1237944 h 1250644"/>
                <a:gd name="connsiteX15" fmla="*/ 0 w 3813220"/>
                <a:gd name="connsiteY15" fmla="*/ 1076019 h 1250644"/>
                <a:gd name="connsiteX16" fmla="*/ 2698750 w 3813220"/>
                <a:gd name="connsiteY16" fmla="*/ 269569 h 1250644"/>
                <a:gd name="connsiteX17" fmla="*/ 3289300 w 3813220"/>
                <a:gd name="connsiteY17" fmla="*/ 104469 h 1250644"/>
                <a:gd name="connsiteX18" fmla="*/ 3422650 w 3813220"/>
                <a:gd name="connsiteY18" fmla="*/ 110819 h 12506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33144 h 1237944"/>
                <a:gd name="connsiteX10" fmla="*/ 1212850 w 3813220"/>
                <a:gd name="connsiteY10" fmla="*/ 1044269 h 1237944"/>
                <a:gd name="connsiteX11" fmla="*/ 755650 w 3813220"/>
                <a:gd name="connsiteY11" fmla="*/ 1120469 h 1237944"/>
                <a:gd name="connsiteX12" fmla="*/ 295275 w 3813220"/>
                <a:gd name="connsiteY12" fmla="*/ 1193494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33144 h 1237944"/>
                <a:gd name="connsiteX10" fmla="*/ 1212850 w 3813220"/>
                <a:gd name="connsiteY10" fmla="*/ 1044269 h 1237944"/>
                <a:gd name="connsiteX11" fmla="*/ 755650 w 3813220"/>
                <a:gd name="connsiteY11" fmla="*/ 11204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33144 h 1237944"/>
                <a:gd name="connsiteX10" fmla="*/ 1212850 w 3813220"/>
                <a:gd name="connsiteY10" fmla="*/ 1044269 h 1237944"/>
                <a:gd name="connsiteX11" fmla="*/ 749300 w 3813220"/>
                <a:gd name="connsiteY11" fmla="*/ 11331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20444 h 1237944"/>
                <a:gd name="connsiteX10" fmla="*/ 1212850 w 3813220"/>
                <a:gd name="connsiteY10" fmla="*/ 1044269 h 1237944"/>
                <a:gd name="connsiteX11" fmla="*/ 749300 w 3813220"/>
                <a:gd name="connsiteY11" fmla="*/ 11331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0"/>
                <a:gd name="connsiteY0" fmla="*/ 110819 h 1237944"/>
                <a:gd name="connsiteX1" fmla="*/ 3505200 w 3813220"/>
                <a:gd name="connsiteY1" fmla="*/ 50494 h 1237944"/>
                <a:gd name="connsiteX2" fmla="*/ 3632200 w 3813220"/>
                <a:gd name="connsiteY2" fmla="*/ 6044 h 1237944"/>
                <a:gd name="connsiteX3" fmla="*/ 3711575 w 3813220"/>
                <a:gd name="connsiteY3" fmla="*/ 75894 h 1237944"/>
                <a:gd name="connsiteX4" fmla="*/ 3797300 w 3813220"/>
                <a:gd name="connsiteY4" fmla="*/ 75894 h 1237944"/>
                <a:gd name="connsiteX5" fmla="*/ 3813175 w 3813220"/>
                <a:gd name="connsiteY5" fmla="*/ 85419 h 1237944"/>
                <a:gd name="connsiteX6" fmla="*/ 3162300 w 3813220"/>
                <a:gd name="connsiteY6" fmla="*/ 402919 h 1237944"/>
                <a:gd name="connsiteX7" fmla="*/ 2635250 w 3813220"/>
                <a:gd name="connsiteY7" fmla="*/ 568019 h 1237944"/>
                <a:gd name="connsiteX8" fmla="*/ 2181225 w 3813220"/>
                <a:gd name="connsiteY8" fmla="*/ 726769 h 1237944"/>
                <a:gd name="connsiteX9" fmla="*/ 1638300 w 3813220"/>
                <a:gd name="connsiteY9" fmla="*/ 920444 h 1237944"/>
                <a:gd name="connsiteX10" fmla="*/ 1212850 w 3813220"/>
                <a:gd name="connsiteY10" fmla="*/ 1044269 h 1237944"/>
                <a:gd name="connsiteX11" fmla="*/ 749300 w 3813220"/>
                <a:gd name="connsiteY11" fmla="*/ 1133169 h 1237944"/>
                <a:gd name="connsiteX12" fmla="*/ 304800 w 3813220"/>
                <a:gd name="connsiteY12" fmla="*/ 1203019 h 1237944"/>
                <a:gd name="connsiteX13" fmla="*/ 44450 w 3813220"/>
                <a:gd name="connsiteY13" fmla="*/ 1237944 h 1237944"/>
                <a:gd name="connsiteX14" fmla="*/ 6350 w 3813220"/>
                <a:gd name="connsiteY14" fmla="*/ 1237944 h 1237944"/>
                <a:gd name="connsiteX15" fmla="*/ 0 w 3813220"/>
                <a:gd name="connsiteY15" fmla="*/ 1076019 h 1237944"/>
                <a:gd name="connsiteX16" fmla="*/ 2698750 w 3813220"/>
                <a:gd name="connsiteY16" fmla="*/ 269569 h 1237944"/>
                <a:gd name="connsiteX17" fmla="*/ 3289300 w 3813220"/>
                <a:gd name="connsiteY17" fmla="*/ 104469 h 1237944"/>
                <a:gd name="connsiteX18" fmla="*/ 3422650 w 3813220"/>
                <a:gd name="connsiteY18" fmla="*/ 110819 h 1237944"/>
                <a:gd name="connsiteX0" fmla="*/ 3422650 w 3813221"/>
                <a:gd name="connsiteY0" fmla="*/ 110819 h 1237944"/>
                <a:gd name="connsiteX1" fmla="*/ 3505200 w 3813221"/>
                <a:gd name="connsiteY1" fmla="*/ 50494 h 1237944"/>
                <a:gd name="connsiteX2" fmla="*/ 3632200 w 3813221"/>
                <a:gd name="connsiteY2" fmla="*/ 6044 h 1237944"/>
                <a:gd name="connsiteX3" fmla="*/ 3711575 w 3813221"/>
                <a:gd name="connsiteY3" fmla="*/ 75894 h 1237944"/>
                <a:gd name="connsiteX4" fmla="*/ 3797300 w 3813221"/>
                <a:gd name="connsiteY4" fmla="*/ 75894 h 1237944"/>
                <a:gd name="connsiteX5" fmla="*/ 3813175 w 3813221"/>
                <a:gd name="connsiteY5" fmla="*/ 85419 h 1237944"/>
                <a:gd name="connsiteX6" fmla="*/ 3162300 w 3813221"/>
                <a:gd name="connsiteY6" fmla="*/ 402919 h 1237944"/>
                <a:gd name="connsiteX7" fmla="*/ 2581275 w 3813221"/>
                <a:gd name="connsiteY7" fmla="*/ 583894 h 1237944"/>
                <a:gd name="connsiteX8" fmla="*/ 2181225 w 3813221"/>
                <a:gd name="connsiteY8" fmla="*/ 726769 h 1237944"/>
                <a:gd name="connsiteX9" fmla="*/ 1638300 w 3813221"/>
                <a:gd name="connsiteY9" fmla="*/ 920444 h 1237944"/>
                <a:gd name="connsiteX10" fmla="*/ 1212850 w 3813221"/>
                <a:gd name="connsiteY10" fmla="*/ 1044269 h 1237944"/>
                <a:gd name="connsiteX11" fmla="*/ 749300 w 3813221"/>
                <a:gd name="connsiteY11" fmla="*/ 1133169 h 1237944"/>
                <a:gd name="connsiteX12" fmla="*/ 304800 w 3813221"/>
                <a:gd name="connsiteY12" fmla="*/ 1203019 h 1237944"/>
                <a:gd name="connsiteX13" fmla="*/ 44450 w 3813221"/>
                <a:gd name="connsiteY13" fmla="*/ 1237944 h 1237944"/>
                <a:gd name="connsiteX14" fmla="*/ 6350 w 3813221"/>
                <a:gd name="connsiteY14" fmla="*/ 1237944 h 1237944"/>
                <a:gd name="connsiteX15" fmla="*/ 0 w 3813221"/>
                <a:gd name="connsiteY15" fmla="*/ 1076019 h 1237944"/>
                <a:gd name="connsiteX16" fmla="*/ 2698750 w 3813221"/>
                <a:gd name="connsiteY16" fmla="*/ 269569 h 1237944"/>
                <a:gd name="connsiteX17" fmla="*/ 3289300 w 3813221"/>
                <a:gd name="connsiteY17" fmla="*/ 104469 h 1237944"/>
                <a:gd name="connsiteX18" fmla="*/ 3422650 w 3813221"/>
                <a:gd name="connsiteY18" fmla="*/ 110819 h 1237944"/>
                <a:gd name="connsiteX0" fmla="*/ 3422650 w 3857691"/>
                <a:gd name="connsiteY0" fmla="*/ 110819 h 1237944"/>
                <a:gd name="connsiteX1" fmla="*/ 3505200 w 3857691"/>
                <a:gd name="connsiteY1" fmla="*/ 50494 h 1237944"/>
                <a:gd name="connsiteX2" fmla="*/ 3632200 w 3857691"/>
                <a:gd name="connsiteY2" fmla="*/ 6044 h 1237944"/>
                <a:gd name="connsiteX3" fmla="*/ 3711575 w 3857691"/>
                <a:gd name="connsiteY3" fmla="*/ 75894 h 1237944"/>
                <a:gd name="connsiteX4" fmla="*/ 3797300 w 3857691"/>
                <a:gd name="connsiteY4" fmla="*/ 75894 h 1237944"/>
                <a:gd name="connsiteX5" fmla="*/ 3813175 w 3857691"/>
                <a:gd name="connsiteY5" fmla="*/ 85419 h 1237944"/>
                <a:gd name="connsiteX6" fmla="*/ 3159125 w 3857691"/>
                <a:gd name="connsiteY6" fmla="*/ 396569 h 1237944"/>
                <a:gd name="connsiteX7" fmla="*/ 2581275 w 3857691"/>
                <a:gd name="connsiteY7" fmla="*/ 583894 h 1237944"/>
                <a:gd name="connsiteX8" fmla="*/ 2181225 w 3857691"/>
                <a:gd name="connsiteY8" fmla="*/ 726769 h 1237944"/>
                <a:gd name="connsiteX9" fmla="*/ 1638300 w 3857691"/>
                <a:gd name="connsiteY9" fmla="*/ 920444 h 1237944"/>
                <a:gd name="connsiteX10" fmla="*/ 1212850 w 3857691"/>
                <a:gd name="connsiteY10" fmla="*/ 1044269 h 1237944"/>
                <a:gd name="connsiteX11" fmla="*/ 749300 w 3857691"/>
                <a:gd name="connsiteY11" fmla="*/ 1133169 h 1237944"/>
                <a:gd name="connsiteX12" fmla="*/ 304800 w 3857691"/>
                <a:gd name="connsiteY12" fmla="*/ 1203019 h 1237944"/>
                <a:gd name="connsiteX13" fmla="*/ 44450 w 3857691"/>
                <a:gd name="connsiteY13" fmla="*/ 1237944 h 1237944"/>
                <a:gd name="connsiteX14" fmla="*/ 6350 w 3857691"/>
                <a:gd name="connsiteY14" fmla="*/ 1237944 h 1237944"/>
                <a:gd name="connsiteX15" fmla="*/ 0 w 3857691"/>
                <a:gd name="connsiteY15" fmla="*/ 1076019 h 1237944"/>
                <a:gd name="connsiteX16" fmla="*/ 2698750 w 3857691"/>
                <a:gd name="connsiteY16" fmla="*/ 269569 h 1237944"/>
                <a:gd name="connsiteX17" fmla="*/ 3289300 w 3857691"/>
                <a:gd name="connsiteY17" fmla="*/ 104469 h 1237944"/>
                <a:gd name="connsiteX18" fmla="*/ 3422650 w 3857691"/>
                <a:gd name="connsiteY18" fmla="*/ 110819 h 1237944"/>
                <a:gd name="connsiteX0" fmla="*/ 3422650 w 3797300"/>
                <a:gd name="connsiteY0" fmla="*/ 110819 h 1237944"/>
                <a:gd name="connsiteX1" fmla="*/ 3505200 w 3797300"/>
                <a:gd name="connsiteY1" fmla="*/ 50494 h 1237944"/>
                <a:gd name="connsiteX2" fmla="*/ 3632200 w 3797300"/>
                <a:gd name="connsiteY2" fmla="*/ 6044 h 1237944"/>
                <a:gd name="connsiteX3" fmla="*/ 3711575 w 3797300"/>
                <a:gd name="connsiteY3" fmla="*/ 75894 h 1237944"/>
                <a:gd name="connsiteX4" fmla="*/ 3797300 w 3797300"/>
                <a:gd name="connsiteY4" fmla="*/ 75894 h 1237944"/>
                <a:gd name="connsiteX5" fmla="*/ 3159125 w 3797300"/>
                <a:gd name="connsiteY5" fmla="*/ 396569 h 1237944"/>
                <a:gd name="connsiteX6" fmla="*/ 2581275 w 3797300"/>
                <a:gd name="connsiteY6" fmla="*/ 583894 h 1237944"/>
                <a:gd name="connsiteX7" fmla="*/ 2181225 w 3797300"/>
                <a:gd name="connsiteY7" fmla="*/ 726769 h 1237944"/>
                <a:gd name="connsiteX8" fmla="*/ 1638300 w 3797300"/>
                <a:gd name="connsiteY8" fmla="*/ 920444 h 1237944"/>
                <a:gd name="connsiteX9" fmla="*/ 1212850 w 3797300"/>
                <a:gd name="connsiteY9" fmla="*/ 1044269 h 1237944"/>
                <a:gd name="connsiteX10" fmla="*/ 749300 w 3797300"/>
                <a:gd name="connsiteY10" fmla="*/ 1133169 h 1237944"/>
                <a:gd name="connsiteX11" fmla="*/ 304800 w 3797300"/>
                <a:gd name="connsiteY11" fmla="*/ 1203019 h 1237944"/>
                <a:gd name="connsiteX12" fmla="*/ 44450 w 3797300"/>
                <a:gd name="connsiteY12" fmla="*/ 1237944 h 1237944"/>
                <a:gd name="connsiteX13" fmla="*/ 6350 w 3797300"/>
                <a:gd name="connsiteY13" fmla="*/ 1237944 h 1237944"/>
                <a:gd name="connsiteX14" fmla="*/ 0 w 3797300"/>
                <a:gd name="connsiteY14" fmla="*/ 1076019 h 1237944"/>
                <a:gd name="connsiteX15" fmla="*/ 2698750 w 3797300"/>
                <a:gd name="connsiteY15" fmla="*/ 269569 h 1237944"/>
                <a:gd name="connsiteX16" fmla="*/ 3289300 w 3797300"/>
                <a:gd name="connsiteY16" fmla="*/ 104469 h 1237944"/>
                <a:gd name="connsiteX17" fmla="*/ 3422650 w 3797300"/>
                <a:gd name="connsiteY17" fmla="*/ 110819 h 1237944"/>
                <a:gd name="connsiteX0" fmla="*/ 3422650 w 3785394"/>
                <a:gd name="connsiteY0" fmla="*/ 110819 h 1237944"/>
                <a:gd name="connsiteX1" fmla="*/ 3505200 w 3785394"/>
                <a:gd name="connsiteY1" fmla="*/ 50494 h 1237944"/>
                <a:gd name="connsiteX2" fmla="*/ 3632200 w 3785394"/>
                <a:gd name="connsiteY2" fmla="*/ 6044 h 1237944"/>
                <a:gd name="connsiteX3" fmla="*/ 3711575 w 3785394"/>
                <a:gd name="connsiteY3" fmla="*/ 75894 h 1237944"/>
                <a:gd name="connsiteX4" fmla="*/ 3785394 w 3785394"/>
                <a:gd name="connsiteY4" fmla="*/ 90181 h 1237944"/>
                <a:gd name="connsiteX5" fmla="*/ 3159125 w 3785394"/>
                <a:gd name="connsiteY5" fmla="*/ 396569 h 1237944"/>
                <a:gd name="connsiteX6" fmla="*/ 2581275 w 3785394"/>
                <a:gd name="connsiteY6" fmla="*/ 583894 h 1237944"/>
                <a:gd name="connsiteX7" fmla="*/ 2181225 w 3785394"/>
                <a:gd name="connsiteY7" fmla="*/ 726769 h 1237944"/>
                <a:gd name="connsiteX8" fmla="*/ 1638300 w 3785394"/>
                <a:gd name="connsiteY8" fmla="*/ 920444 h 1237944"/>
                <a:gd name="connsiteX9" fmla="*/ 1212850 w 3785394"/>
                <a:gd name="connsiteY9" fmla="*/ 1044269 h 1237944"/>
                <a:gd name="connsiteX10" fmla="*/ 749300 w 3785394"/>
                <a:gd name="connsiteY10" fmla="*/ 1133169 h 1237944"/>
                <a:gd name="connsiteX11" fmla="*/ 304800 w 3785394"/>
                <a:gd name="connsiteY11" fmla="*/ 1203019 h 1237944"/>
                <a:gd name="connsiteX12" fmla="*/ 44450 w 3785394"/>
                <a:gd name="connsiteY12" fmla="*/ 1237944 h 1237944"/>
                <a:gd name="connsiteX13" fmla="*/ 6350 w 3785394"/>
                <a:gd name="connsiteY13" fmla="*/ 1237944 h 1237944"/>
                <a:gd name="connsiteX14" fmla="*/ 0 w 3785394"/>
                <a:gd name="connsiteY14" fmla="*/ 1076019 h 1237944"/>
                <a:gd name="connsiteX15" fmla="*/ 2698750 w 3785394"/>
                <a:gd name="connsiteY15" fmla="*/ 269569 h 1237944"/>
                <a:gd name="connsiteX16" fmla="*/ 3289300 w 3785394"/>
                <a:gd name="connsiteY16" fmla="*/ 104469 h 1237944"/>
                <a:gd name="connsiteX17" fmla="*/ 3422650 w 3785394"/>
                <a:gd name="connsiteY17" fmla="*/ 110819 h 123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85394" h="1237944">
                  <a:moveTo>
                    <a:pt x="3422650" y="110819"/>
                  </a:moveTo>
                  <a:cubicBezTo>
                    <a:pt x="3458633" y="101823"/>
                    <a:pt x="3470275" y="67957"/>
                    <a:pt x="3505200" y="50494"/>
                  </a:cubicBezTo>
                  <a:cubicBezTo>
                    <a:pt x="3540125" y="33032"/>
                    <a:pt x="3605742" y="-17239"/>
                    <a:pt x="3632200" y="6044"/>
                  </a:cubicBezTo>
                  <a:cubicBezTo>
                    <a:pt x="3658658" y="29327"/>
                    <a:pt x="3686043" y="61871"/>
                    <a:pt x="3711575" y="75894"/>
                  </a:cubicBezTo>
                  <a:cubicBezTo>
                    <a:pt x="3737107" y="89917"/>
                    <a:pt x="3768461" y="88594"/>
                    <a:pt x="3785394" y="90181"/>
                  </a:cubicBezTo>
                  <a:cubicBezTo>
                    <a:pt x="3693319" y="143627"/>
                    <a:pt x="3359812" y="314283"/>
                    <a:pt x="3159125" y="396569"/>
                  </a:cubicBezTo>
                  <a:cubicBezTo>
                    <a:pt x="2958438" y="478855"/>
                    <a:pt x="2744258" y="528861"/>
                    <a:pt x="2581275" y="583894"/>
                  </a:cubicBezTo>
                  <a:cubicBezTo>
                    <a:pt x="2418292" y="638927"/>
                    <a:pt x="2314575" y="679144"/>
                    <a:pt x="2181225" y="726769"/>
                  </a:cubicBezTo>
                  <a:cubicBezTo>
                    <a:pt x="2024063" y="782861"/>
                    <a:pt x="1799696" y="867527"/>
                    <a:pt x="1638300" y="920444"/>
                  </a:cubicBezTo>
                  <a:cubicBezTo>
                    <a:pt x="1476904" y="973361"/>
                    <a:pt x="1361016" y="1008815"/>
                    <a:pt x="1212850" y="1044269"/>
                  </a:cubicBezTo>
                  <a:cubicBezTo>
                    <a:pt x="1064684" y="1079723"/>
                    <a:pt x="900642" y="1106711"/>
                    <a:pt x="749300" y="1133169"/>
                  </a:cubicBezTo>
                  <a:cubicBezTo>
                    <a:pt x="597958" y="1159627"/>
                    <a:pt x="452967" y="1179736"/>
                    <a:pt x="304800" y="1203019"/>
                  </a:cubicBezTo>
                  <a:cubicBezTo>
                    <a:pt x="187325" y="1220481"/>
                    <a:pt x="129117" y="1225244"/>
                    <a:pt x="44450" y="1237944"/>
                  </a:cubicBezTo>
                  <a:lnTo>
                    <a:pt x="6350" y="1237944"/>
                  </a:lnTo>
                  <a:lnTo>
                    <a:pt x="0" y="1076019"/>
                  </a:lnTo>
                  <a:lnTo>
                    <a:pt x="2698750" y="269569"/>
                  </a:lnTo>
                  <a:lnTo>
                    <a:pt x="3289300" y="104469"/>
                  </a:lnTo>
                  <a:lnTo>
                    <a:pt x="3422650" y="110819"/>
                  </a:lnTo>
                  <a:close/>
                </a:path>
              </a:pathLst>
            </a:custGeom>
            <a:solidFill>
              <a:srgbClr val="B5DFC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4" name="Freeform: Shape 2053">
              <a:extLst>
                <a:ext uri="{FF2B5EF4-FFF2-40B4-BE49-F238E27FC236}">
                  <a16:creationId xmlns:a16="http://schemas.microsoft.com/office/drawing/2014/main" id="{F63E2A4C-95DC-4842-A6E1-13C246B4D109}"/>
                </a:ext>
              </a:extLst>
            </p:cNvPr>
            <p:cNvSpPr/>
            <p:nvPr/>
          </p:nvSpPr>
          <p:spPr>
            <a:xfrm flipH="1">
              <a:off x="4904938" y="3347357"/>
              <a:ext cx="3423557" cy="1006928"/>
            </a:xfrm>
            <a:custGeom>
              <a:avLst/>
              <a:gdLst>
                <a:gd name="connsiteX0" fmla="*/ 3363686 w 3423557"/>
                <a:gd name="connsiteY0" fmla="*/ 0 h 1025979"/>
                <a:gd name="connsiteX1" fmla="*/ 3423557 w 3423557"/>
                <a:gd name="connsiteY1" fmla="*/ 27214 h 1025979"/>
                <a:gd name="connsiteX2" fmla="*/ 3034393 w 3423557"/>
                <a:gd name="connsiteY2" fmla="*/ 195943 h 1025979"/>
                <a:gd name="connsiteX3" fmla="*/ 2699657 w 3423557"/>
                <a:gd name="connsiteY3" fmla="*/ 310243 h 1025979"/>
                <a:gd name="connsiteX4" fmla="*/ 2400300 w 3423557"/>
                <a:gd name="connsiteY4" fmla="*/ 402772 h 1025979"/>
                <a:gd name="connsiteX5" fmla="*/ 2155372 w 3423557"/>
                <a:gd name="connsiteY5" fmla="*/ 484414 h 1025979"/>
                <a:gd name="connsiteX6" fmla="*/ 1902279 w 3423557"/>
                <a:gd name="connsiteY6" fmla="*/ 593272 h 1025979"/>
                <a:gd name="connsiteX7" fmla="*/ 1548493 w 3423557"/>
                <a:gd name="connsiteY7" fmla="*/ 713014 h 1025979"/>
                <a:gd name="connsiteX8" fmla="*/ 1156607 w 3423557"/>
                <a:gd name="connsiteY8" fmla="*/ 821872 h 1025979"/>
                <a:gd name="connsiteX9" fmla="*/ 628650 w 3423557"/>
                <a:gd name="connsiteY9" fmla="*/ 925286 h 1025979"/>
                <a:gd name="connsiteX10" fmla="*/ 217714 w 3423557"/>
                <a:gd name="connsiteY10" fmla="*/ 985157 h 1025979"/>
                <a:gd name="connsiteX11" fmla="*/ 8164 w 3423557"/>
                <a:gd name="connsiteY11" fmla="*/ 1025979 h 1025979"/>
                <a:gd name="connsiteX12" fmla="*/ 0 w 3423557"/>
                <a:gd name="connsiteY12" fmla="*/ 911679 h 1025979"/>
                <a:gd name="connsiteX13" fmla="*/ 849086 w 3423557"/>
                <a:gd name="connsiteY13" fmla="*/ 772886 h 1025979"/>
                <a:gd name="connsiteX14" fmla="*/ 1632857 w 3423557"/>
                <a:gd name="connsiteY14" fmla="*/ 563336 h 1025979"/>
                <a:gd name="connsiteX15" fmla="*/ 2430236 w 3423557"/>
                <a:gd name="connsiteY15" fmla="*/ 253093 h 1025979"/>
                <a:gd name="connsiteX16" fmla="*/ 3080657 w 3423557"/>
                <a:gd name="connsiteY16" fmla="*/ 54429 h 1025979"/>
                <a:gd name="connsiteX17" fmla="*/ 3363686 w 3423557"/>
                <a:gd name="connsiteY17" fmla="*/ 0 h 1025979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5157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5372 w 3423557"/>
                <a:gd name="connsiteY5" fmla="*/ 484414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9657 w 3423557"/>
                <a:gd name="connsiteY3" fmla="*/ 310243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702038 w 3423557"/>
                <a:gd name="connsiteY3" fmla="*/ 324530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489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4393 w 3423557"/>
                <a:gd name="connsiteY2" fmla="*/ 195943 h 1009310"/>
                <a:gd name="connsiteX3" fmla="*/ 269489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9489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0300 w 3423557"/>
                <a:gd name="connsiteY4" fmla="*/ 402772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7444 w 3423557"/>
                <a:gd name="connsiteY4" fmla="*/ 388485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2279 w 3423557"/>
                <a:gd name="connsiteY6" fmla="*/ 593272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8493 w 3423557"/>
                <a:gd name="connsiteY7" fmla="*/ 713014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56607 w 3423557"/>
                <a:gd name="connsiteY8" fmla="*/ 821872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56607 w 3423557"/>
                <a:gd name="connsiteY8" fmla="*/ 807585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5845 w 3423557"/>
                <a:gd name="connsiteY3" fmla="*/ 319768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66132 w 3423557"/>
                <a:gd name="connsiteY8" fmla="*/ 819491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78226 w 3423557"/>
                <a:gd name="connsiteY3" fmla="*/ 307862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66132 w 3423557"/>
                <a:gd name="connsiteY8" fmla="*/ 819491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9310"/>
                <a:gd name="connsiteX1" fmla="*/ 3423557 w 3423557"/>
                <a:gd name="connsiteY1" fmla="*/ 27214 h 1009310"/>
                <a:gd name="connsiteX2" fmla="*/ 3036774 w 3423557"/>
                <a:gd name="connsiteY2" fmla="*/ 188799 h 1009310"/>
                <a:gd name="connsiteX3" fmla="*/ 2685370 w 3423557"/>
                <a:gd name="connsiteY3" fmla="*/ 315006 h 1009310"/>
                <a:gd name="connsiteX4" fmla="*/ 2409825 w 3423557"/>
                <a:gd name="connsiteY4" fmla="*/ 395629 h 1009310"/>
                <a:gd name="connsiteX5" fmla="*/ 2157753 w 3423557"/>
                <a:gd name="connsiteY5" fmla="*/ 489176 h 1009310"/>
                <a:gd name="connsiteX6" fmla="*/ 1904660 w 3423557"/>
                <a:gd name="connsiteY6" fmla="*/ 586129 h 1009310"/>
                <a:gd name="connsiteX7" fmla="*/ 1543730 w 3423557"/>
                <a:gd name="connsiteY7" fmla="*/ 701108 h 1009310"/>
                <a:gd name="connsiteX8" fmla="*/ 1166132 w 3423557"/>
                <a:gd name="connsiteY8" fmla="*/ 819491 h 1009310"/>
                <a:gd name="connsiteX9" fmla="*/ 628650 w 3423557"/>
                <a:gd name="connsiteY9" fmla="*/ 925286 h 1009310"/>
                <a:gd name="connsiteX10" fmla="*/ 217714 w 3423557"/>
                <a:gd name="connsiteY10" fmla="*/ 987539 h 1009310"/>
                <a:gd name="connsiteX11" fmla="*/ 8164 w 3423557"/>
                <a:gd name="connsiteY11" fmla="*/ 1009310 h 1009310"/>
                <a:gd name="connsiteX12" fmla="*/ 0 w 3423557"/>
                <a:gd name="connsiteY12" fmla="*/ 911679 h 1009310"/>
                <a:gd name="connsiteX13" fmla="*/ 849086 w 3423557"/>
                <a:gd name="connsiteY13" fmla="*/ 772886 h 1009310"/>
                <a:gd name="connsiteX14" fmla="*/ 1632857 w 3423557"/>
                <a:gd name="connsiteY14" fmla="*/ 563336 h 1009310"/>
                <a:gd name="connsiteX15" fmla="*/ 2430236 w 3423557"/>
                <a:gd name="connsiteY15" fmla="*/ 253093 h 1009310"/>
                <a:gd name="connsiteX16" fmla="*/ 3080657 w 3423557"/>
                <a:gd name="connsiteY16" fmla="*/ 54429 h 1009310"/>
                <a:gd name="connsiteX17" fmla="*/ 3363686 w 3423557"/>
                <a:gd name="connsiteY17" fmla="*/ 0 h 1009310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04660 w 3423557"/>
                <a:gd name="connsiteY6" fmla="*/ 586129 h 1006928"/>
                <a:gd name="connsiteX7" fmla="*/ 1543730 w 3423557"/>
                <a:gd name="connsiteY7" fmla="*/ 701108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04660 w 3423557"/>
                <a:gd name="connsiteY6" fmla="*/ 586129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16567 w 3423557"/>
                <a:gd name="connsiteY6" fmla="*/ 598035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11805 w 3423557"/>
                <a:gd name="connsiteY6" fmla="*/ 588510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545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  <a:gd name="connsiteX0" fmla="*/ 3363686 w 3423557"/>
                <a:gd name="connsiteY0" fmla="*/ 0 h 1006928"/>
                <a:gd name="connsiteX1" fmla="*/ 3423557 w 3423557"/>
                <a:gd name="connsiteY1" fmla="*/ 27214 h 1006928"/>
                <a:gd name="connsiteX2" fmla="*/ 3036774 w 3423557"/>
                <a:gd name="connsiteY2" fmla="*/ 188799 h 1006928"/>
                <a:gd name="connsiteX3" fmla="*/ 2685370 w 3423557"/>
                <a:gd name="connsiteY3" fmla="*/ 315006 h 1006928"/>
                <a:gd name="connsiteX4" fmla="*/ 2409825 w 3423557"/>
                <a:gd name="connsiteY4" fmla="*/ 395629 h 1006928"/>
                <a:gd name="connsiteX5" fmla="*/ 2157753 w 3423557"/>
                <a:gd name="connsiteY5" fmla="*/ 489176 h 1006928"/>
                <a:gd name="connsiteX6" fmla="*/ 1911805 w 3423557"/>
                <a:gd name="connsiteY6" fmla="*/ 588510 h 1006928"/>
                <a:gd name="connsiteX7" fmla="*/ 1553255 w 3423557"/>
                <a:gd name="connsiteY7" fmla="*/ 710633 h 1006928"/>
                <a:gd name="connsiteX8" fmla="*/ 1166132 w 3423557"/>
                <a:gd name="connsiteY8" fmla="*/ 819491 h 1006928"/>
                <a:gd name="connsiteX9" fmla="*/ 628650 w 3423557"/>
                <a:gd name="connsiteY9" fmla="*/ 925286 h 1006928"/>
                <a:gd name="connsiteX10" fmla="*/ 217714 w 3423557"/>
                <a:gd name="connsiteY10" fmla="*/ 987539 h 1006928"/>
                <a:gd name="connsiteX11" fmla="*/ 1020 w 3423557"/>
                <a:gd name="connsiteY11" fmla="*/ 1006928 h 1006928"/>
                <a:gd name="connsiteX12" fmla="*/ 0 w 3423557"/>
                <a:gd name="connsiteY12" fmla="*/ 911679 h 1006928"/>
                <a:gd name="connsiteX13" fmla="*/ 849086 w 3423557"/>
                <a:gd name="connsiteY13" fmla="*/ 772886 h 1006928"/>
                <a:gd name="connsiteX14" fmla="*/ 1632857 w 3423557"/>
                <a:gd name="connsiteY14" fmla="*/ 563336 h 1006928"/>
                <a:gd name="connsiteX15" fmla="*/ 2430236 w 3423557"/>
                <a:gd name="connsiteY15" fmla="*/ 253093 h 1006928"/>
                <a:gd name="connsiteX16" fmla="*/ 3080657 w 3423557"/>
                <a:gd name="connsiteY16" fmla="*/ 54429 h 1006928"/>
                <a:gd name="connsiteX17" fmla="*/ 3363686 w 3423557"/>
                <a:gd name="connsiteY17" fmla="*/ 0 h 100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23557" h="1006928">
                  <a:moveTo>
                    <a:pt x="3363686" y="0"/>
                  </a:moveTo>
                  <a:lnTo>
                    <a:pt x="3423557" y="27214"/>
                  </a:lnTo>
                  <a:cubicBezTo>
                    <a:pt x="3368675" y="59871"/>
                    <a:pt x="3159805" y="140834"/>
                    <a:pt x="3036774" y="188799"/>
                  </a:cubicBezTo>
                  <a:cubicBezTo>
                    <a:pt x="2913743" y="236764"/>
                    <a:pt x="2789862" y="280534"/>
                    <a:pt x="2685370" y="315006"/>
                  </a:cubicBezTo>
                  <a:cubicBezTo>
                    <a:pt x="2580878" y="349478"/>
                    <a:pt x="2497761" y="366601"/>
                    <a:pt x="2409825" y="395629"/>
                  </a:cubicBezTo>
                  <a:cubicBezTo>
                    <a:pt x="2321889" y="424657"/>
                    <a:pt x="2240756" y="457029"/>
                    <a:pt x="2157753" y="489176"/>
                  </a:cubicBezTo>
                  <a:cubicBezTo>
                    <a:pt x="2074750" y="521323"/>
                    <a:pt x="2012555" y="551601"/>
                    <a:pt x="1911805" y="588510"/>
                  </a:cubicBezTo>
                  <a:cubicBezTo>
                    <a:pt x="1811055" y="625419"/>
                    <a:pt x="1677534" y="672136"/>
                    <a:pt x="1553255" y="710633"/>
                  </a:cubicBezTo>
                  <a:cubicBezTo>
                    <a:pt x="1428976" y="749130"/>
                    <a:pt x="1320233" y="783716"/>
                    <a:pt x="1166132" y="819491"/>
                  </a:cubicBezTo>
                  <a:cubicBezTo>
                    <a:pt x="1012031" y="855267"/>
                    <a:pt x="786720" y="897278"/>
                    <a:pt x="628650" y="925286"/>
                  </a:cubicBezTo>
                  <a:cubicBezTo>
                    <a:pt x="470580" y="953294"/>
                    <a:pt x="354693" y="966788"/>
                    <a:pt x="217714" y="987539"/>
                  </a:cubicBezTo>
                  <a:lnTo>
                    <a:pt x="1020" y="1006928"/>
                  </a:lnTo>
                  <a:lnTo>
                    <a:pt x="0" y="911679"/>
                  </a:lnTo>
                  <a:lnTo>
                    <a:pt x="849086" y="772886"/>
                  </a:lnTo>
                  <a:lnTo>
                    <a:pt x="1632857" y="563336"/>
                  </a:lnTo>
                  <a:lnTo>
                    <a:pt x="2430236" y="253093"/>
                  </a:lnTo>
                  <a:lnTo>
                    <a:pt x="3080657" y="54429"/>
                  </a:lnTo>
                  <a:lnTo>
                    <a:pt x="3363686" y="0"/>
                  </a:lnTo>
                  <a:close/>
                </a:path>
              </a:pathLst>
            </a:custGeom>
            <a:solidFill>
              <a:srgbClr val="59C3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3" name="Freeform: Shape 2052">
              <a:extLst>
                <a:ext uri="{FF2B5EF4-FFF2-40B4-BE49-F238E27FC236}">
                  <a16:creationId xmlns:a16="http://schemas.microsoft.com/office/drawing/2014/main" id="{B9B11F09-5287-4C44-8143-B21FF8ABAD0C}"/>
                </a:ext>
              </a:extLst>
            </p:cNvPr>
            <p:cNvSpPr/>
            <p:nvPr/>
          </p:nvSpPr>
          <p:spPr>
            <a:xfrm flipH="1">
              <a:off x="4962445" y="3248452"/>
              <a:ext cx="3358566" cy="1053106"/>
            </a:xfrm>
            <a:custGeom>
              <a:avLst/>
              <a:gdLst>
                <a:gd name="connsiteX0" fmla="*/ 3151414 w 3369128"/>
                <a:gd name="connsiteY0" fmla="*/ 10886 h 1042307"/>
                <a:gd name="connsiteX1" fmla="*/ 3252107 w 3369128"/>
                <a:gd name="connsiteY1" fmla="*/ 0 h 1042307"/>
                <a:gd name="connsiteX2" fmla="*/ 3306535 w 3369128"/>
                <a:gd name="connsiteY2" fmla="*/ 48986 h 1042307"/>
                <a:gd name="connsiteX3" fmla="*/ 3336471 w 3369128"/>
                <a:gd name="connsiteY3" fmla="*/ 81643 h 1042307"/>
                <a:gd name="connsiteX4" fmla="*/ 3369128 w 3369128"/>
                <a:gd name="connsiteY4" fmla="*/ 114300 h 1042307"/>
                <a:gd name="connsiteX5" fmla="*/ 3135085 w 3369128"/>
                <a:gd name="connsiteY5" fmla="*/ 212272 h 1042307"/>
                <a:gd name="connsiteX6" fmla="*/ 2786742 w 3369128"/>
                <a:gd name="connsiteY6" fmla="*/ 351064 h 1042307"/>
                <a:gd name="connsiteX7" fmla="*/ 2394857 w 3369128"/>
                <a:gd name="connsiteY7" fmla="*/ 459922 h 1042307"/>
                <a:gd name="connsiteX8" fmla="*/ 2177142 w 3369128"/>
                <a:gd name="connsiteY8" fmla="*/ 549729 h 1042307"/>
                <a:gd name="connsiteX9" fmla="*/ 1891392 w 3369128"/>
                <a:gd name="connsiteY9" fmla="*/ 644979 h 1042307"/>
                <a:gd name="connsiteX10" fmla="*/ 1581150 w 3369128"/>
                <a:gd name="connsiteY10" fmla="*/ 753836 h 1042307"/>
                <a:gd name="connsiteX11" fmla="*/ 1145721 w 3369128"/>
                <a:gd name="connsiteY11" fmla="*/ 862693 h 1042307"/>
                <a:gd name="connsiteX12" fmla="*/ 644978 w 3369128"/>
                <a:gd name="connsiteY12" fmla="*/ 966107 h 1042307"/>
                <a:gd name="connsiteX13" fmla="*/ 231321 w 3369128"/>
                <a:gd name="connsiteY13" fmla="*/ 1020536 h 1042307"/>
                <a:gd name="connsiteX14" fmla="*/ 0 w 3369128"/>
                <a:gd name="connsiteY14" fmla="*/ 1042307 h 1042307"/>
                <a:gd name="connsiteX15" fmla="*/ 10885 w 3369128"/>
                <a:gd name="connsiteY15" fmla="*/ 857250 h 1042307"/>
                <a:gd name="connsiteX16" fmla="*/ 615042 w 3369128"/>
                <a:gd name="connsiteY16" fmla="*/ 770164 h 1042307"/>
                <a:gd name="connsiteX17" fmla="*/ 1510392 w 3369128"/>
                <a:gd name="connsiteY17" fmla="*/ 579664 h 1042307"/>
                <a:gd name="connsiteX18" fmla="*/ 2367642 w 3369128"/>
                <a:gd name="connsiteY18" fmla="*/ 239486 h 1042307"/>
                <a:gd name="connsiteX19" fmla="*/ 2871107 w 3369128"/>
                <a:gd name="connsiteY19" fmla="*/ 97972 h 1042307"/>
                <a:gd name="connsiteX20" fmla="*/ 3151414 w 3369128"/>
                <a:gd name="connsiteY20" fmla="*/ 10886 h 1042307"/>
                <a:gd name="connsiteX0" fmla="*/ 3151414 w 3369128"/>
                <a:gd name="connsiteY0" fmla="*/ 14541 h 1045962"/>
                <a:gd name="connsiteX1" fmla="*/ 3252107 w 3369128"/>
                <a:gd name="connsiteY1" fmla="*/ 3655 h 1045962"/>
                <a:gd name="connsiteX2" fmla="*/ 3306535 w 3369128"/>
                <a:gd name="connsiteY2" fmla="*/ 52641 h 1045962"/>
                <a:gd name="connsiteX3" fmla="*/ 3336471 w 3369128"/>
                <a:gd name="connsiteY3" fmla="*/ 85298 h 1045962"/>
                <a:gd name="connsiteX4" fmla="*/ 3369128 w 3369128"/>
                <a:gd name="connsiteY4" fmla="*/ 117955 h 1045962"/>
                <a:gd name="connsiteX5" fmla="*/ 3135085 w 3369128"/>
                <a:gd name="connsiteY5" fmla="*/ 215927 h 1045962"/>
                <a:gd name="connsiteX6" fmla="*/ 2786742 w 3369128"/>
                <a:gd name="connsiteY6" fmla="*/ 354719 h 1045962"/>
                <a:gd name="connsiteX7" fmla="*/ 2394857 w 3369128"/>
                <a:gd name="connsiteY7" fmla="*/ 463577 h 1045962"/>
                <a:gd name="connsiteX8" fmla="*/ 2177142 w 3369128"/>
                <a:gd name="connsiteY8" fmla="*/ 553384 h 1045962"/>
                <a:gd name="connsiteX9" fmla="*/ 1891392 w 3369128"/>
                <a:gd name="connsiteY9" fmla="*/ 648634 h 1045962"/>
                <a:gd name="connsiteX10" fmla="*/ 1581150 w 3369128"/>
                <a:gd name="connsiteY10" fmla="*/ 757491 h 1045962"/>
                <a:gd name="connsiteX11" fmla="*/ 1145721 w 3369128"/>
                <a:gd name="connsiteY11" fmla="*/ 866348 h 1045962"/>
                <a:gd name="connsiteX12" fmla="*/ 644978 w 3369128"/>
                <a:gd name="connsiteY12" fmla="*/ 969762 h 1045962"/>
                <a:gd name="connsiteX13" fmla="*/ 231321 w 3369128"/>
                <a:gd name="connsiteY13" fmla="*/ 1024191 h 1045962"/>
                <a:gd name="connsiteX14" fmla="*/ 0 w 3369128"/>
                <a:gd name="connsiteY14" fmla="*/ 1045962 h 1045962"/>
                <a:gd name="connsiteX15" fmla="*/ 10885 w 3369128"/>
                <a:gd name="connsiteY15" fmla="*/ 860905 h 1045962"/>
                <a:gd name="connsiteX16" fmla="*/ 615042 w 3369128"/>
                <a:gd name="connsiteY16" fmla="*/ 773819 h 1045962"/>
                <a:gd name="connsiteX17" fmla="*/ 1510392 w 3369128"/>
                <a:gd name="connsiteY17" fmla="*/ 583319 h 1045962"/>
                <a:gd name="connsiteX18" fmla="*/ 2367642 w 3369128"/>
                <a:gd name="connsiteY18" fmla="*/ 243141 h 1045962"/>
                <a:gd name="connsiteX19" fmla="*/ 2871107 w 3369128"/>
                <a:gd name="connsiteY19" fmla="*/ 101627 h 1045962"/>
                <a:gd name="connsiteX20" fmla="*/ 3151414 w 3369128"/>
                <a:gd name="connsiteY20" fmla="*/ 14541 h 1045962"/>
                <a:gd name="connsiteX0" fmla="*/ 3151414 w 3369128"/>
                <a:gd name="connsiteY0" fmla="*/ 14541 h 1045962"/>
                <a:gd name="connsiteX1" fmla="*/ 3252107 w 3369128"/>
                <a:gd name="connsiteY1" fmla="*/ 3655 h 1045962"/>
                <a:gd name="connsiteX2" fmla="*/ 3306535 w 3369128"/>
                <a:gd name="connsiteY2" fmla="*/ 52641 h 1045962"/>
                <a:gd name="connsiteX3" fmla="*/ 3336471 w 3369128"/>
                <a:gd name="connsiteY3" fmla="*/ 85298 h 1045962"/>
                <a:gd name="connsiteX4" fmla="*/ 3369128 w 3369128"/>
                <a:gd name="connsiteY4" fmla="*/ 117955 h 1045962"/>
                <a:gd name="connsiteX5" fmla="*/ 3135085 w 3369128"/>
                <a:gd name="connsiteY5" fmla="*/ 215927 h 1045962"/>
                <a:gd name="connsiteX6" fmla="*/ 2786742 w 3369128"/>
                <a:gd name="connsiteY6" fmla="*/ 354719 h 1045962"/>
                <a:gd name="connsiteX7" fmla="*/ 2394857 w 3369128"/>
                <a:gd name="connsiteY7" fmla="*/ 463577 h 1045962"/>
                <a:gd name="connsiteX8" fmla="*/ 2177142 w 3369128"/>
                <a:gd name="connsiteY8" fmla="*/ 553384 h 1045962"/>
                <a:gd name="connsiteX9" fmla="*/ 1891392 w 3369128"/>
                <a:gd name="connsiteY9" fmla="*/ 648634 h 1045962"/>
                <a:gd name="connsiteX10" fmla="*/ 1581150 w 3369128"/>
                <a:gd name="connsiteY10" fmla="*/ 757491 h 1045962"/>
                <a:gd name="connsiteX11" fmla="*/ 1145721 w 3369128"/>
                <a:gd name="connsiteY11" fmla="*/ 866348 h 1045962"/>
                <a:gd name="connsiteX12" fmla="*/ 644978 w 3369128"/>
                <a:gd name="connsiteY12" fmla="*/ 969762 h 1045962"/>
                <a:gd name="connsiteX13" fmla="*/ 231321 w 3369128"/>
                <a:gd name="connsiteY13" fmla="*/ 1024191 h 1045962"/>
                <a:gd name="connsiteX14" fmla="*/ 0 w 3369128"/>
                <a:gd name="connsiteY14" fmla="*/ 1045962 h 1045962"/>
                <a:gd name="connsiteX15" fmla="*/ 10885 w 3369128"/>
                <a:gd name="connsiteY15" fmla="*/ 860905 h 1045962"/>
                <a:gd name="connsiteX16" fmla="*/ 615042 w 3369128"/>
                <a:gd name="connsiteY16" fmla="*/ 773819 h 1045962"/>
                <a:gd name="connsiteX17" fmla="*/ 1510392 w 3369128"/>
                <a:gd name="connsiteY17" fmla="*/ 583319 h 1045962"/>
                <a:gd name="connsiteX18" fmla="*/ 2367642 w 3369128"/>
                <a:gd name="connsiteY18" fmla="*/ 243141 h 1045962"/>
                <a:gd name="connsiteX19" fmla="*/ 2871107 w 3369128"/>
                <a:gd name="connsiteY19" fmla="*/ 101627 h 1045962"/>
                <a:gd name="connsiteX20" fmla="*/ 3151414 w 3369128"/>
                <a:gd name="connsiteY20" fmla="*/ 14541 h 1045962"/>
                <a:gd name="connsiteX0" fmla="*/ 3151414 w 3379694"/>
                <a:gd name="connsiteY0" fmla="*/ 14541 h 1045962"/>
                <a:gd name="connsiteX1" fmla="*/ 3252107 w 3379694"/>
                <a:gd name="connsiteY1" fmla="*/ 3655 h 1045962"/>
                <a:gd name="connsiteX2" fmla="*/ 3306535 w 3379694"/>
                <a:gd name="connsiteY2" fmla="*/ 52641 h 1045962"/>
                <a:gd name="connsiteX3" fmla="*/ 3336471 w 3379694"/>
                <a:gd name="connsiteY3" fmla="*/ 85298 h 1045962"/>
                <a:gd name="connsiteX4" fmla="*/ 3369128 w 3379694"/>
                <a:gd name="connsiteY4" fmla="*/ 117955 h 1045962"/>
                <a:gd name="connsiteX5" fmla="*/ 3135085 w 3379694"/>
                <a:gd name="connsiteY5" fmla="*/ 215927 h 1045962"/>
                <a:gd name="connsiteX6" fmla="*/ 2786742 w 3379694"/>
                <a:gd name="connsiteY6" fmla="*/ 354719 h 1045962"/>
                <a:gd name="connsiteX7" fmla="*/ 2394857 w 3379694"/>
                <a:gd name="connsiteY7" fmla="*/ 463577 h 1045962"/>
                <a:gd name="connsiteX8" fmla="*/ 2177142 w 3379694"/>
                <a:gd name="connsiteY8" fmla="*/ 553384 h 1045962"/>
                <a:gd name="connsiteX9" fmla="*/ 1891392 w 3379694"/>
                <a:gd name="connsiteY9" fmla="*/ 648634 h 1045962"/>
                <a:gd name="connsiteX10" fmla="*/ 1581150 w 3379694"/>
                <a:gd name="connsiteY10" fmla="*/ 757491 h 1045962"/>
                <a:gd name="connsiteX11" fmla="*/ 1145721 w 3379694"/>
                <a:gd name="connsiteY11" fmla="*/ 866348 h 1045962"/>
                <a:gd name="connsiteX12" fmla="*/ 644978 w 3379694"/>
                <a:gd name="connsiteY12" fmla="*/ 969762 h 1045962"/>
                <a:gd name="connsiteX13" fmla="*/ 231321 w 3379694"/>
                <a:gd name="connsiteY13" fmla="*/ 1024191 h 1045962"/>
                <a:gd name="connsiteX14" fmla="*/ 0 w 3379694"/>
                <a:gd name="connsiteY14" fmla="*/ 1045962 h 1045962"/>
                <a:gd name="connsiteX15" fmla="*/ 10885 w 3379694"/>
                <a:gd name="connsiteY15" fmla="*/ 860905 h 1045962"/>
                <a:gd name="connsiteX16" fmla="*/ 615042 w 3379694"/>
                <a:gd name="connsiteY16" fmla="*/ 773819 h 1045962"/>
                <a:gd name="connsiteX17" fmla="*/ 1510392 w 3379694"/>
                <a:gd name="connsiteY17" fmla="*/ 583319 h 1045962"/>
                <a:gd name="connsiteX18" fmla="*/ 2367642 w 3379694"/>
                <a:gd name="connsiteY18" fmla="*/ 243141 h 1045962"/>
                <a:gd name="connsiteX19" fmla="*/ 2871107 w 3379694"/>
                <a:gd name="connsiteY19" fmla="*/ 101627 h 1045962"/>
                <a:gd name="connsiteX20" fmla="*/ 3151414 w 3379694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10885 w 3363328"/>
                <a:gd name="connsiteY15" fmla="*/ 860905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51414 w 3363328"/>
                <a:gd name="connsiteY0" fmla="*/ 14541 h 1045962"/>
                <a:gd name="connsiteX1" fmla="*/ 3252107 w 3363328"/>
                <a:gd name="connsiteY1" fmla="*/ 3655 h 1045962"/>
                <a:gd name="connsiteX2" fmla="*/ 3306535 w 3363328"/>
                <a:gd name="connsiteY2" fmla="*/ 52641 h 1045962"/>
                <a:gd name="connsiteX3" fmla="*/ 3336471 w 3363328"/>
                <a:gd name="connsiteY3" fmla="*/ 85298 h 1045962"/>
                <a:gd name="connsiteX4" fmla="*/ 3350078 w 3363328"/>
                <a:gd name="connsiteY4" fmla="*/ 108430 h 1045962"/>
                <a:gd name="connsiteX5" fmla="*/ 3135085 w 3363328"/>
                <a:gd name="connsiteY5" fmla="*/ 215927 h 1045962"/>
                <a:gd name="connsiteX6" fmla="*/ 2786742 w 3363328"/>
                <a:gd name="connsiteY6" fmla="*/ 354719 h 1045962"/>
                <a:gd name="connsiteX7" fmla="*/ 2394857 w 3363328"/>
                <a:gd name="connsiteY7" fmla="*/ 463577 h 1045962"/>
                <a:gd name="connsiteX8" fmla="*/ 2177142 w 3363328"/>
                <a:gd name="connsiteY8" fmla="*/ 553384 h 1045962"/>
                <a:gd name="connsiteX9" fmla="*/ 1891392 w 3363328"/>
                <a:gd name="connsiteY9" fmla="*/ 648634 h 1045962"/>
                <a:gd name="connsiteX10" fmla="*/ 1581150 w 3363328"/>
                <a:gd name="connsiteY10" fmla="*/ 757491 h 1045962"/>
                <a:gd name="connsiteX11" fmla="*/ 1145721 w 3363328"/>
                <a:gd name="connsiteY11" fmla="*/ 866348 h 1045962"/>
                <a:gd name="connsiteX12" fmla="*/ 644978 w 3363328"/>
                <a:gd name="connsiteY12" fmla="*/ 969762 h 1045962"/>
                <a:gd name="connsiteX13" fmla="*/ 231321 w 3363328"/>
                <a:gd name="connsiteY13" fmla="*/ 1024191 h 1045962"/>
                <a:gd name="connsiteX14" fmla="*/ 0 w 3363328"/>
                <a:gd name="connsiteY14" fmla="*/ 1045962 h 1045962"/>
                <a:gd name="connsiteX15" fmla="*/ 6122 w 3363328"/>
                <a:gd name="connsiteY15" fmla="*/ 875193 h 1045962"/>
                <a:gd name="connsiteX16" fmla="*/ 615042 w 3363328"/>
                <a:gd name="connsiteY16" fmla="*/ 773819 h 1045962"/>
                <a:gd name="connsiteX17" fmla="*/ 1510392 w 3363328"/>
                <a:gd name="connsiteY17" fmla="*/ 583319 h 1045962"/>
                <a:gd name="connsiteX18" fmla="*/ 2367642 w 3363328"/>
                <a:gd name="connsiteY18" fmla="*/ 243141 h 1045962"/>
                <a:gd name="connsiteX19" fmla="*/ 2871107 w 3363328"/>
                <a:gd name="connsiteY19" fmla="*/ 101627 h 1045962"/>
                <a:gd name="connsiteX20" fmla="*/ 3151414 w 3363328"/>
                <a:gd name="connsiteY20" fmla="*/ 14541 h 1045962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86630 w 3358566"/>
                <a:gd name="connsiteY9" fmla="*/ 648634 h 1053106"/>
                <a:gd name="connsiteX10" fmla="*/ 1576388 w 3358566"/>
                <a:gd name="connsiteY10" fmla="*/ 757491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24191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86630 w 3358566"/>
                <a:gd name="connsiteY9" fmla="*/ 648634 h 1053106"/>
                <a:gd name="connsiteX10" fmla="*/ 1576388 w 3358566"/>
                <a:gd name="connsiteY10" fmla="*/ 757491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86630 w 3358566"/>
                <a:gd name="connsiteY9" fmla="*/ 648634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2380 w 3358566"/>
                <a:gd name="connsiteY8" fmla="*/ 553384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81980 w 3358566"/>
                <a:gd name="connsiteY6" fmla="*/ 354719 h 1053106"/>
                <a:gd name="connsiteX7" fmla="*/ 2390095 w 3358566"/>
                <a:gd name="connsiteY7" fmla="*/ 46357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74836 w 3358566"/>
                <a:gd name="connsiteY6" fmla="*/ 330907 h 1053106"/>
                <a:gd name="connsiteX7" fmla="*/ 2390095 w 3358566"/>
                <a:gd name="connsiteY7" fmla="*/ 46357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130323 w 3358566"/>
                <a:gd name="connsiteY5" fmla="*/ 215927 h 1053106"/>
                <a:gd name="connsiteX6" fmla="*/ 2774836 w 3358566"/>
                <a:gd name="connsiteY6" fmla="*/ 330907 h 1053106"/>
                <a:gd name="connsiteX7" fmla="*/ 2390095 w 3358566"/>
                <a:gd name="connsiteY7" fmla="*/ 44452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  <a:gd name="connsiteX0" fmla="*/ 3146652 w 3358566"/>
                <a:gd name="connsiteY0" fmla="*/ 14541 h 1053106"/>
                <a:gd name="connsiteX1" fmla="*/ 3247345 w 3358566"/>
                <a:gd name="connsiteY1" fmla="*/ 3655 h 1053106"/>
                <a:gd name="connsiteX2" fmla="*/ 3301773 w 3358566"/>
                <a:gd name="connsiteY2" fmla="*/ 52641 h 1053106"/>
                <a:gd name="connsiteX3" fmla="*/ 3331709 w 3358566"/>
                <a:gd name="connsiteY3" fmla="*/ 85298 h 1053106"/>
                <a:gd name="connsiteX4" fmla="*/ 3345316 w 3358566"/>
                <a:gd name="connsiteY4" fmla="*/ 108430 h 1053106"/>
                <a:gd name="connsiteX5" fmla="*/ 3051742 w 3358566"/>
                <a:gd name="connsiteY5" fmla="*/ 225452 h 1053106"/>
                <a:gd name="connsiteX6" fmla="*/ 2774836 w 3358566"/>
                <a:gd name="connsiteY6" fmla="*/ 330907 h 1053106"/>
                <a:gd name="connsiteX7" fmla="*/ 2390095 w 3358566"/>
                <a:gd name="connsiteY7" fmla="*/ 444527 h 1053106"/>
                <a:gd name="connsiteX8" fmla="*/ 2177142 w 3358566"/>
                <a:gd name="connsiteY8" fmla="*/ 522428 h 1053106"/>
                <a:gd name="connsiteX9" fmla="*/ 1898536 w 3358566"/>
                <a:gd name="connsiteY9" fmla="*/ 631965 h 1053106"/>
                <a:gd name="connsiteX10" fmla="*/ 1576388 w 3358566"/>
                <a:gd name="connsiteY10" fmla="*/ 747966 h 1053106"/>
                <a:gd name="connsiteX11" fmla="*/ 1140959 w 3358566"/>
                <a:gd name="connsiteY11" fmla="*/ 866348 h 1053106"/>
                <a:gd name="connsiteX12" fmla="*/ 640216 w 3358566"/>
                <a:gd name="connsiteY12" fmla="*/ 969762 h 1053106"/>
                <a:gd name="connsiteX13" fmla="*/ 226559 w 3358566"/>
                <a:gd name="connsiteY13" fmla="*/ 1031335 h 1053106"/>
                <a:gd name="connsiteX14" fmla="*/ 0 w 3358566"/>
                <a:gd name="connsiteY14" fmla="*/ 1053106 h 1053106"/>
                <a:gd name="connsiteX15" fmla="*/ 1360 w 3358566"/>
                <a:gd name="connsiteY15" fmla="*/ 875193 h 1053106"/>
                <a:gd name="connsiteX16" fmla="*/ 610280 w 3358566"/>
                <a:gd name="connsiteY16" fmla="*/ 773819 h 1053106"/>
                <a:gd name="connsiteX17" fmla="*/ 1505630 w 3358566"/>
                <a:gd name="connsiteY17" fmla="*/ 583319 h 1053106"/>
                <a:gd name="connsiteX18" fmla="*/ 2362880 w 3358566"/>
                <a:gd name="connsiteY18" fmla="*/ 243141 h 1053106"/>
                <a:gd name="connsiteX19" fmla="*/ 2866345 w 3358566"/>
                <a:gd name="connsiteY19" fmla="*/ 101627 h 1053106"/>
                <a:gd name="connsiteX20" fmla="*/ 3146652 w 3358566"/>
                <a:gd name="connsiteY20" fmla="*/ 14541 h 105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58566" h="1053106">
                  <a:moveTo>
                    <a:pt x="3146652" y="14541"/>
                  </a:moveTo>
                  <a:cubicBezTo>
                    <a:pt x="3210152" y="-1788"/>
                    <a:pt x="3221492" y="-2695"/>
                    <a:pt x="3247345" y="3655"/>
                  </a:cubicBezTo>
                  <a:cubicBezTo>
                    <a:pt x="3273198" y="10005"/>
                    <a:pt x="3291794" y="41755"/>
                    <a:pt x="3301773" y="52641"/>
                  </a:cubicBezTo>
                  <a:cubicBezTo>
                    <a:pt x="3311752" y="63527"/>
                    <a:pt x="3324452" y="76000"/>
                    <a:pt x="3331709" y="85298"/>
                  </a:cubicBezTo>
                  <a:cubicBezTo>
                    <a:pt x="3338966" y="94596"/>
                    <a:pt x="3378880" y="86659"/>
                    <a:pt x="3345316" y="108430"/>
                  </a:cubicBezTo>
                  <a:cubicBezTo>
                    <a:pt x="3273652" y="144262"/>
                    <a:pt x="3146822" y="188373"/>
                    <a:pt x="3051742" y="225452"/>
                  </a:cubicBezTo>
                  <a:cubicBezTo>
                    <a:pt x="2956662" y="262531"/>
                    <a:pt x="2885111" y="294394"/>
                    <a:pt x="2774836" y="330907"/>
                  </a:cubicBezTo>
                  <a:cubicBezTo>
                    <a:pt x="2664561" y="367420"/>
                    <a:pt x="2518342" y="406654"/>
                    <a:pt x="2390095" y="444527"/>
                  </a:cubicBezTo>
                  <a:cubicBezTo>
                    <a:pt x="2290480" y="476447"/>
                    <a:pt x="2259069" y="491188"/>
                    <a:pt x="2177142" y="522428"/>
                  </a:cubicBezTo>
                  <a:cubicBezTo>
                    <a:pt x="2095216" y="553668"/>
                    <a:pt x="1998662" y="594375"/>
                    <a:pt x="1898536" y="631965"/>
                  </a:cubicBezTo>
                  <a:cubicBezTo>
                    <a:pt x="1798410" y="669555"/>
                    <a:pt x="1702651" y="708902"/>
                    <a:pt x="1576388" y="747966"/>
                  </a:cubicBezTo>
                  <a:cubicBezTo>
                    <a:pt x="1450125" y="787030"/>
                    <a:pt x="1296988" y="829382"/>
                    <a:pt x="1140959" y="866348"/>
                  </a:cubicBezTo>
                  <a:cubicBezTo>
                    <a:pt x="984930" y="903314"/>
                    <a:pt x="792616" y="942264"/>
                    <a:pt x="640216" y="969762"/>
                  </a:cubicBezTo>
                  <a:cubicBezTo>
                    <a:pt x="487816" y="997260"/>
                    <a:pt x="364445" y="1010811"/>
                    <a:pt x="226559" y="1031335"/>
                  </a:cubicBezTo>
                  <a:lnTo>
                    <a:pt x="0" y="1053106"/>
                  </a:lnTo>
                  <a:cubicBezTo>
                    <a:pt x="453" y="993802"/>
                    <a:pt x="907" y="934497"/>
                    <a:pt x="1360" y="875193"/>
                  </a:cubicBezTo>
                  <a:lnTo>
                    <a:pt x="610280" y="773819"/>
                  </a:lnTo>
                  <a:lnTo>
                    <a:pt x="1505630" y="583319"/>
                  </a:lnTo>
                  <a:lnTo>
                    <a:pt x="2362880" y="243141"/>
                  </a:lnTo>
                  <a:lnTo>
                    <a:pt x="2866345" y="101627"/>
                  </a:lnTo>
                  <a:lnTo>
                    <a:pt x="3146652" y="14541"/>
                  </a:lnTo>
                  <a:close/>
                </a:path>
              </a:pathLst>
            </a:custGeom>
            <a:solidFill>
              <a:srgbClr val="77CBB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2" name="Freeform: Shape 2051">
              <a:extLst>
                <a:ext uri="{FF2B5EF4-FFF2-40B4-BE49-F238E27FC236}">
                  <a16:creationId xmlns:a16="http://schemas.microsoft.com/office/drawing/2014/main" id="{385DA867-ACEA-4AA5-857E-27E52C02DAC5}"/>
                </a:ext>
              </a:extLst>
            </p:cNvPr>
            <p:cNvSpPr/>
            <p:nvPr/>
          </p:nvSpPr>
          <p:spPr>
            <a:xfrm flipH="1">
              <a:off x="5100375" y="3244746"/>
              <a:ext cx="3225957" cy="907403"/>
            </a:xfrm>
            <a:custGeom>
              <a:avLst/>
              <a:gdLst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3504 w 3201688"/>
                <a:gd name="connsiteY4" fmla="*/ 131364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57744 w 3201688"/>
                <a:gd name="connsiteY5" fmla="*/ 25500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04408 w 3201688"/>
                <a:gd name="connsiteY6" fmla="*/ 404396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13345 w 3201688"/>
                <a:gd name="connsiteY7" fmla="*/ 520306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30010 w 3201688"/>
                <a:gd name="connsiteY8" fmla="*/ 62591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9401 w 3201688"/>
                <a:gd name="connsiteY9" fmla="*/ 734095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10458 w 3201688"/>
                <a:gd name="connsiteY10" fmla="*/ 850005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00155 w 3201688"/>
                <a:gd name="connsiteY10" fmla="*/ 821671 h 909248"/>
                <a:gd name="connsiteX11" fmla="*/ 193183 w 3201688"/>
                <a:gd name="connsiteY11" fmla="*/ 891218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00155 w 3201688"/>
                <a:gd name="connsiteY10" fmla="*/ 821671 h 909248"/>
                <a:gd name="connsiteX11" fmla="*/ 193183 w 3201688"/>
                <a:gd name="connsiteY11" fmla="*/ 855157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1533 w 3201688"/>
                <a:gd name="connsiteY0" fmla="*/ 43788 h 909248"/>
                <a:gd name="connsiteX1" fmla="*/ 2964716 w 3201688"/>
                <a:gd name="connsiteY1" fmla="*/ 36061 h 909248"/>
                <a:gd name="connsiteX2" fmla="*/ 3088354 w 3201688"/>
                <a:gd name="connsiteY2" fmla="*/ 2575 h 909248"/>
                <a:gd name="connsiteX3" fmla="*/ 3201688 w 3201688"/>
                <a:gd name="connsiteY3" fmla="*/ 0 h 909248"/>
                <a:gd name="connsiteX4" fmla="*/ 2926080 w 3201688"/>
                <a:gd name="connsiteY4" fmla="*/ 118486 h 909248"/>
                <a:gd name="connsiteX5" fmla="*/ 2547441 w 3201688"/>
                <a:gd name="connsiteY5" fmla="*/ 236971 h 909248"/>
                <a:gd name="connsiteX6" fmla="*/ 2127590 w 3201688"/>
                <a:gd name="connsiteY6" fmla="*/ 376063 h 909248"/>
                <a:gd name="connsiteX7" fmla="*/ 1805618 w 3201688"/>
                <a:gd name="connsiteY7" fmla="*/ 512579 h 909248"/>
                <a:gd name="connsiteX8" fmla="*/ 1519707 w 3201688"/>
                <a:gd name="connsiteY8" fmla="*/ 607883 h 909248"/>
                <a:gd name="connsiteX9" fmla="*/ 1161673 w 3201688"/>
                <a:gd name="connsiteY9" fmla="*/ 710913 h 909248"/>
                <a:gd name="connsiteX10" fmla="*/ 600155 w 3201688"/>
                <a:gd name="connsiteY10" fmla="*/ 821671 h 909248"/>
                <a:gd name="connsiteX11" fmla="*/ 198334 w 3201688"/>
                <a:gd name="connsiteY11" fmla="*/ 880914 h 909248"/>
                <a:gd name="connsiteX12" fmla="*/ 2575 w 3201688"/>
                <a:gd name="connsiteY12" fmla="*/ 909248 h 909248"/>
                <a:gd name="connsiteX13" fmla="*/ 0 w 3201688"/>
                <a:gd name="connsiteY13" fmla="*/ 731520 h 909248"/>
                <a:gd name="connsiteX14" fmla="*/ 2045165 w 3201688"/>
                <a:gd name="connsiteY14" fmla="*/ 170001 h 909248"/>
                <a:gd name="connsiteX15" fmla="*/ 2606684 w 3201688"/>
                <a:gd name="connsiteY15" fmla="*/ 82424 h 909248"/>
                <a:gd name="connsiteX16" fmla="*/ 2771533 w 3201688"/>
                <a:gd name="connsiteY16" fmla="*/ 43788 h 909248"/>
                <a:gd name="connsiteX0" fmla="*/ 2774223 w 3204378"/>
                <a:gd name="connsiteY0" fmla="*/ 43788 h 886067"/>
                <a:gd name="connsiteX1" fmla="*/ 2967406 w 3204378"/>
                <a:gd name="connsiteY1" fmla="*/ 36061 h 886067"/>
                <a:gd name="connsiteX2" fmla="*/ 3091044 w 3204378"/>
                <a:gd name="connsiteY2" fmla="*/ 2575 h 886067"/>
                <a:gd name="connsiteX3" fmla="*/ 3204378 w 3204378"/>
                <a:gd name="connsiteY3" fmla="*/ 0 h 886067"/>
                <a:gd name="connsiteX4" fmla="*/ 2928770 w 3204378"/>
                <a:gd name="connsiteY4" fmla="*/ 118486 h 886067"/>
                <a:gd name="connsiteX5" fmla="*/ 2550131 w 3204378"/>
                <a:gd name="connsiteY5" fmla="*/ 236971 h 886067"/>
                <a:gd name="connsiteX6" fmla="*/ 2130280 w 3204378"/>
                <a:gd name="connsiteY6" fmla="*/ 376063 h 886067"/>
                <a:gd name="connsiteX7" fmla="*/ 1808308 w 3204378"/>
                <a:gd name="connsiteY7" fmla="*/ 512579 h 886067"/>
                <a:gd name="connsiteX8" fmla="*/ 1522397 w 3204378"/>
                <a:gd name="connsiteY8" fmla="*/ 607883 h 886067"/>
                <a:gd name="connsiteX9" fmla="*/ 1164363 w 3204378"/>
                <a:gd name="connsiteY9" fmla="*/ 710913 h 886067"/>
                <a:gd name="connsiteX10" fmla="*/ 602845 w 3204378"/>
                <a:gd name="connsiteY10" fmla="*/ 821671 h 886067"/>
                <a:gd name="connsiteX11" fmla="*/ 201024 w 3204378"/>
                <a:gd name="connsiteY11" fmla="*/ 880914 h 886067"/>
                <a:gd name="connsiteX12" fmla="*/ 114 w 3204378"/>
                <a:gd name="connsiteY12" fmla="*/ 886067 h 886067"/>
                <a:gd name="connsiteX13" fmla="*/ 2690 w 3204378"/>
                <a:gd name="connsiteY13" fmla="*/ 731520 h 886067"/>
                <a:gd name="connsiteX14" fmla="*/ 2047855 w 3204378"/>
                <a:gd name="connsiteY14" fmla="*/ 170001 h 886067"/>
                <a:gd name="connsiteX15" fmla="*/ 2609374 w 3204378"/>
                <a:gd name="connsiteY15" fmla="*/ 82424 h 886067"/>
                <a:gd name="connsiteX16" fmla="*/ 2774223 w 3204378"/>
                <a:gd name="connsiteY16" fmla="*/ 43788 h 886067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12579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01024 w 3204378"/>
                <a:gd name="connsiteY11" fmla="*/ 880914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12579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1934 w 3204378"/>
                <a:gd name="connsiteY11" fmla="*/ 860308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12579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4510 w 3204378"/>
                <a:gd name="connsiteY11" fmla="*/ 873187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02276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4510 w 3204378"/>
                <a:gd name="connsiteY11" fmla="*/ 873187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04378"/>
                <a:gd name="connsiteY0" fmla="*/ 43788 h 891219"/>
                <a:gd name="connsiteX1" fmla="*/ 2967406 w 3204378"/>
                <a:gd name="connsiteY1" fmla="*/ 36061 h 891219"/>
                <a:gd name="connsiteX2" fmla="*/ 3091044 w 3204378"/>
                <a:gd name="connsiteY2" fmla="*/ 2575 h 891219"/>
                <a:gd name="connsiteX3" fmla="*/ 3204378 w 3204378"/>
                <a:gd name="connsiteY3" fmla="*/ 0 h 891219"/>
                <a:gd name="connsiteX4" fmla="*/ 2928770 w 3204378"/>
                <a:gd name="connsiteY4" fmla="*/ 118486 h 891219"/>
                <a:gd name="connsiteX5" fmla="*/ 2550131 w 3204378"/>
                <a:gd name="connsiteY5" fmla="*/ 236971 h 891219"/>
                <a:gd name="connsiteX6" fmla="*/ 2130280 w 3204378"/>
                <a:gd name="connsiteY6" fmla="*/ 376063 h 891219"/>
                <a:gd name="connsiteX7" fmla="*/ 1808308 w 3204378"/>
                <a:gd name="connsiteY7" fmla="*/ 502276 h 891219"/>
                <a:gd name="connsiteX8" fmla="*/ 1522397 w 3204378"/>
                <a:gd name="connsiteY8" fmla="*/ 607883 h 891219"/>
                <a:gd name="connsiteX9" fmla="*/ 1164363 w 3204378"/>
                <a:gd name="connsiteY9" fmla="*/ 710913 h 891219"/>
                <a:gd name="connsiteX10" fmla="*/ 602845 w 3204378"/>
                <a:gd name="connsiteY10" fmla="*/ 821671 h 891219"/>
                <a:gd name="connsiteX11" fmla="*/ 234510 w 3204378"/>
                <a:gd name="connsiteY11" fmla="*/ 873187 h 891219"/>
                <a:gd name="connsiteX12" fmla="*/ 114 w 3204378"/>
                <a:gd name="connsiteY12" fmla="*/ 891219 h 891219"/>
                <a:gd name="connsiteX13" fmla="*/ 2690 w 3204378"/>
                <a:gd name="connsiteY13" fmla="*/ 731520 h 891219"/>
                <a:gd name="connsiteX14" fmla="*/ 2047855 w 3204378"/>
                <a:gd name="connsiteY14" fmla="*/ 170001 h 891219"/>
                <a:gd name="connsiteX15" fmla="*/ 2609374 w 3204378"/>
                <a:gd name="connsiteY15" fmla="*/ 82424 h 891219"/>
                <a:gd name="connsiteX16" fmla="*/ 2774223 w 3204378"/>
                <a:gd name="connsiteY16" fmla="*/ 43788 h 891219"/>
                <a:gd name="connsiteX0" fmla="*/ 2774223 w 3225957"/>
                <a:gd name="connsiteY0" fmla="*/ 59972 h 907403"/>
                <a:gd name="connsiteX1" fmla="*/ 2967406 w 3225957"/>
                <a:gd name="connsiteY1" fmla="*/ 52245 h 907403"/>
                <a:gd name="connsiteX2" fmla="*/ 3091044 w 3225957"/>
                <a:gd name="connsiteY2" fmla="*/ 18759 h 907403"/>
                <a:gd name="connsiteX3" fmla="*/ 3225957 w 3225957"/>
                <a:gd name="connsiteY3" fmla="*/ 0 h 907403"/>
                <a:gd name="connsiteX4" fmla="*/ 2928770 w 3225957"/>
                <a:gd name="connsiteY4" fmla="*/ 134670 h 907403"/>
                <a:gd name="connsiteX5" fmla="*/ 2550131 w 3225957"/>
                <a:gd name="connsiteY5" fmla="*/ 253155 h 907403"/>
                <a:gd name="connsiteX6" fmla="*/ 2130280 w 3225957"/>
                <a:gd name="connsiteY6" fmla="*/ 392247 h 907403"/>
                <a:gd name="connsiteX7" fmla="*/ 1808308 w 3225957"/>
                <a:gd name="connsiteY7" fmla="*/ 518460 h 907403"/>
                <a:gd name="connsiteX8" fmla="*/ 1522397 w 3225957"/>
                <a:gd name="connsiteY8" fmla="*/ 624067 h 907403"/>
                <a:gd name="connsiteX9" fmla="*/ 1164363 w 3225957"/>
                <a:gd name="connsiteY9" fmla="*/ 727097 h 907403"/>
                <a:gd name="connsiteX10" fmla="*/ 602845 w 3225957"/>
                <a:gd name="connsiteY10" fmla="*/ 837855 h 907403"/>
                <a:gd name="connsiteX11" fmla="*/ 234510 w 3225957"/>
                <a:gd name="connsiteY11" fmla="*/ 889371 h 907403"/>
                <a:gd name="connsiteX12" fmla="*/ 114 w 3225957"/>
                <a:gd name="connsiteY12" fmla="*/ 907403 h 907403"/>
                <a:gd name="connsiteX13" fmla="*/ 2690 w 3225957"/>
                <a:gd name="connsiteY13" fmla="*/ 747704 h 907403"/>
                <a:gd name="connsiteX14" fmla="*/ 2047855 w 3225957"/>
                <a:gd name="connsiteY14" fmla="*/ 186185 h 907403"/>
                <a:gd name="connsiteX15" fmla="*/ 2609374 w 3225957"/>
                <a:gd name="connsiteY15" fmla="*/ 98608 h 907403"/>
                <a:gd name="connsiteX16" fmla="*/ 2774223 w 3225957"/>
                <a:gd name="connsiteY16" fmla="*/ 59972 h 90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25957" h="907403">
                  <a:moveTo>
                    <a:pt x="2774223" y="59972"/>
                  </a:moveTo>
                  <a:cubicBezTo>
                    <a:pt x="2833895" y="52245"/>
                    <a:pt x="2914602" y="59114"/>
                    <a:pt x="2967406" y="52245"/>
                  </a:cubicBezTo>
                  <a:cubicBezTo>
                    <a:pt x="3020210" y="45376"/>
                    <a:pt x="3047952" y="27467"/>
                    <a:pt x="3091044" y="18759"/>
                  </a:cubicBezTo>
                  <a:cubicBezTo>
                    <a:pt x="3134136" y="10051"/>
                    <a:pt x="3180986" y="6253"/>
                    <a:pt x="3225957" y="0"/>
                  </a:cubicBezTo>
                  <a:cubicBezTo>
                    <a:pt x="3198482" y="21465"/>
                    <a:pt x="3041408" y="92477"/>
                    <a:pt x="2928770" y="134670"/>
                  </a:cubicBezTo>
                  <a:cubicBezTo>
                    <a:pt x="2816132" y="176863"/>
                    <a:pt x="2683213" y="210226"/>
                    <a:pt x="2550131" y="253155"/>
                  </a:cubicBezTo>
                  <a:cubicBezTo>
                    <a:pt x="2417049" y="296085"/>
                    <a:pt x="2253917" y="348030"/>
                    <a:pt x="2130280" y="392247"/>
                  </a:cubicBezTo>
                  <a:cubicBezTo>
                    <a:pt x="2006643" y="436464"/>
                    <a:pt x="1909622" y="479823"/>
                    <a:pt x="1808308" y="518460"/>
                  </a:cubicBezTo>
                  <a:cubicBezTo>
                    <a:pt x="1706994" y="557097"/>
                    <a:pt x="1629721" y="589294"/>
                    <a:pt x="1522397" y="624067"/>
                  </a:cubicBezTo>
                  <a:cubicBezTo>
                    <a:pt x="1415073" y="658840"/>
                    <a:pt x="1317622" y="691466"/>
                    <a:pt x="1164363" y="727097"/>
                  </a:cubicBezTo>
                  <a:cubicBezTo>
                    <a:pt x="1011104" y="762728"/>
                    <a:pt x="757820" y="810809"/>
                    <a:pt x="602845" y="837855"/>
                  </a:cubicBezTo>
                  <a:cubicBezTo>
                    <a:pt x="447870" y="864901"/>
                    <a:pt x="335824" y="879497"/>
                    <a:pt x="234510" y="889371"/>
                  </a:cubicBezTo>
                  <a:lnTo>
                    <a:pt x="114" y="907403"/>
                  </a:lnTo>
                  <a:cubicBezTo>
                    <a:pt x="-744" y="848160"/>
                    <a:pt x="3548" y="806947"/>
                    <a:pt x="2690" y="747704"/>
                  </a:cubicBezTo>
                  <a:lnTo>
                    <a:pt x="2047855" y="186185"/>
                  </a:lnTo>
                  <a:lnTo>
                    <a:pt x="2609374" y="98608"/>
                  </a:lnTo>
                  <a:lnTo>
                    <a:pt x="2774223" y="59972"/>
                  </a:lnTo>
                  <a:close/>
                </a:path>
              </a:pathLst>
            </a:custGeom>
            <a:solidFill>
              <a:srgbClr val="8FAAC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1" name="Freeform: Shape 2050">
              <a:extLst>
                <a:ext uri="{FF2B5EF4-FFF2-40B4-BE49-F238E27FC236}">
                  <a16:creationId xmlns:a16="http://schemas.microsoft.com/office/drawing/2014/main" id="{5C2D5B57-6368-49F2-94FE-E4C350FAB916}"/>
                </a:ext>
              </a:extLst>
            </p:cNvPr>
            <p:cNvSpPr/>
            <p:nvPr/>
          </p:nvSpPr>
          <p:spPr>
            <a:xfrm flipH="1">
              <a:off x="5434596" y="3286128"/>
              <a:ext cx="2888456" cy="742950"/>
            </a:xfrm>
            <a:custGeom>
              <a:avLst/>
              <a:gdLst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0 w 2888456"/>
                <a:gd name="connsiteY21" fmla="*/ 688181 h 688181"/>
                <a:gd name="connsiteX22" fmla="*/ 2381 w 2888456"/>
                <a:gd name="connsiteY22" fmla="*/ 438150 h 688181"/>
                <a:gd name="connsiteX23" fmla="*/ 876300 w 2888456"/>
                <a:gd name="connsiteY23" fmla="*/ 335756 h 688181"/>
                <a:gd name="connsiteX24" fmla="*/ 1359694 w 2888456"/>
                <a:gd name="connsiteY24" fmla="*/ 188119 h 688181"/>
                <a:gd name="connsiteX25" fmla="*/ 1585913 w 2888456"/>
                <a:gd name="connsiteY25" fmla="*/ 126206 h 688181"/>
                <a:gd name="connsiteX26" fmla="*/ 1795463 w 2888456"/>
                <a:gd name="connsiteY26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3469 w 2888456"/>
                <a:gd name="connsiteY18" fmla="*/ 519113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5850 w 2888456"/>
                <a:gd name="connsiteY18" fmla="*/ 547688 h 688181"/>
                <a:gd name="connsiteX19" fmla="*/ 690563 w 2888456"/>
                <a:gd name="connsiteY19" fmla="*/ 588169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88181"/>
                <a:gd name="connsiteX1" fmla="*/ 1874044 w 2888456"/>
                <a:gd name="connsiteY1" fmla="*/ 45244 h 688181"/>
                <a:gd name="connsiteX2" fmla="*/ 1926431 w 2888456"/>
                <a:gd name="connsiteY2" fmla="*/ 23813 h 688181"/>
                <a:gd name="connsiteX3" fmla="*/ 2000250 w 2888456"/>
                <a:gd name="connsiteY3" fmla="*/ 35719 h 688181"/>
                <a:gd name="connsiteX4" fmla="*/ 2047875 w 2888456"/>
                <a:gd name="connsiteY4" fmla="*/ 33338 h 688181"/>
                <a:gd name="connsiteX5" fmla="*/ 2128838 w 2888456"/>
                <a:gd name="connsiteY5" fmla="*/ 61913 h 688181"/>
                <a:gd name="connsiteX6" fmla="*/ 2152650 w 2888456"/>
                <a:gd name="connsiteY6" fmla="*/ 35719 h 688181"/>
                <a:gd name="connsiteX7" fmla="*/ 2378869 w 2888456"/>
                <a:gd name="connsiteY7" fmla="*/ 40481 h 688181"/>
                <a:gd name="connsiteX8" fmla="*/ 2431256 w 2888456"/>
                <a:gd name="connsiteY8" fmla="*/ 28575 h 688181"/>
                <a:gd name="connsiteX9" fmla="*/ 2509838 w 2888456"/>
                <a:gd name="connsiteY9" fmla="*/ 9525 h 688181"/>
                <a:gd name="connsiteX10" fmla="*/ 2547938 w 2888456"/>
                <a:gd name="connsiteY10" fmla="*/ 9525 h 688181"/>
                <a:gd name="connsiteX11" fmla="*/ 2667000 w 2888456"/>
                <a:gd name="connsiteY11" fmla="*/ 23813 h 688181"/>
                <a:gd name="connsiteX12" fmla="*/ 2793206 w 2888456"/>
                <a:gd name="connsiteY12" fmla="*/ 16669 h 688181"/>
                <a:gd name="connsiteX13" fmla="*/ 2888456 w 2888456"/>
                <a:gd name="connsiteY13" fmla="*/ 0 h 688181"/>
                <a:gd name="connsiteX14" fmla="*/ 2707481 w 2888456"/>
                <a:gd name="connsiteY14" fmla="*/ 52388 h 688181"/>
                <a:gd name="connsiteX15" fmla="*/ 2493169 w 2888456"/>
                <a:gd name="connsiteY15" fmla="*/ 126206 h 688181"/>
                <a:gd name="connsiteX16" fmla="*/ 2143125 w 2888456"/>
                <a:gd name="connsiteY16" fmla="*/ 233363 h 688181"/>
                <a:gd name="connsiteX17" fmla="*/ 1595438 w 2888456"/>
                <a:gd name="connsiteY17" fmla="*/ 409575 h 688181"/>
                <a:gd name="connsiteX18" fmla="*/ 1085850 w 2888456"/>
                <a:gd name="connsiteY18" fmla="*/ 547688 h 688181"/>
                <a:gd name="connsiteX19" fmla="*/ 700088 w 2888456"/>
                <a:gd name="connsiteY19" fmla="*/ 640556 h 688181"/>
                <a:gd name="connsiteX20" fmla="*/ 321469 w 2888456"/>
                <a:gd name="connsiteY20" fmla="*/ 657225 h 688181"/>
                <a:gd name="connsiteX21" fmla="*/ 33338 w 2888456"/>
                <a:gd name="connsiteY21" fmla="*/ 688181 h 688181"/>
                <a:gd name="connsiteX22" fmla="*/ 0 w 2888456"/>
                <a:gd name="connsiteY22" fmla="*/ 688181 h 688181"/>
                <a:gd name="connsiteX23" fmla="*/ 2381 w 2888456"/>
                <a:gd name="connsiteY23" fmla="*/ 438150 h 688181"/>
                <a:gd name="connsiteX24" fmla="*/ 876300 w 2888456"/>
                <a:gd name="connsiteY24" fmla="*/ 335756 h 688181"/>
                <a:gd name="connsiteX25" fmla="*/ 1359694 w 2888456"/>
                <a:gd name="connsiteY25" fmla="*/ 188119 h 688181"/>
                <a:gd name="connsiteX26" fmla="*/ 1585913 w 2888456"/>
                <a:gd name="connsiteY26" fmla="*/ 126206 h 688181"/>
                <a:gd name="connsiteX27" fmla="*/ 1795463 w 2888456"/>
                <a:gd name="connsiteY27" fmla="*/ 52388 h 688181"/>
                <a:gd name="connsiteX0" fmla="*/ 1795463 w 2888456"/>
                <a:gd name="connsiteY0" fmla="*/ 52388 h 690804"/>
                <a:gd name="connsiteX1" fmla="*/ 1874044 w 2888456"/>
                <a:gd name="connsiteY1" fmla="*/ 45244 h 690804"/>
                <a:gd name="connsiteX2" fmla="*/ 1926431 w 2888456"/>
                <a:gd name="connsiteY2" fmla="*/ 23813 h 690804"/>
                <a:gd name="connsiteX3" fmla="*/ 2000250 w 2888456"/>
                <a:gd name="connsiteY3" fmla="*/ 35719 h 690804"/>
                <a:gd name="connsiteX4" fmla="*/ 2047875 w 2888456"/>
                <a:gd name="connsiteY4" fmla="*/ 33338 h 690804"/>
                <a:gd name="connsiteX5" fmla="*/ 2128838 w 2888456"/>
                <a:gd name="connsiteY5" fmla="*/ 61913 h 690804"/>
                <a:gd name="connsiteX6" fmla="*/ 2152650 w 2888456"/>
                <a:gd name="connsiteY6" fmla="*/ 35719 h 690804"/>
                <a:gd name="connsiteX7" fmla="*/ 2378869 w 2888456"/>
                <a:gd name="connsiteY7" fmla="*/ 40481 h 690804"/>
                <a:gd name="connsiteX8" fmla="*/ 2431256 w 2888456"/>
                <a:gd name="connsiteY8" fmla="*/ 28575 h 690804"/>
                <a:gd name="connsiteX9" fmla="*/ 2509838 w 2888456"/>
                <a:gd name="connsiteY9" fmla="*/ 9525 h 690804"/>
                <a:gd name="connsiteX10" fmla="*/ 2547938 w 2888456"/>
                <a:gd name="connsiteY10" fmla="*/ 9525 h 690804"/>
                <a:gd name="connsiteX11" fmla="*/ 2667000 w 2888456"/>
                <a:gd name="connsiteY11" fmla="*/ 23813 h 690804"/>
                <a:gd name="connsiteX12" fmla="*/ 2793206 w 2888456"/>
                <a:gd name="connsiteY12" fmla="*/ 16669 h 690804"/>
                <a:gd name="connsiteX13" fmla="*/ 2888456 w 2888456"/>
                <a:gd name="connsiteY13" fmla="*/ 0 h 690804"/>
                <a:gd name="connsiteX14" fmla="*/ 2707481 w 2888456"/>
                <a:gd name="connsiteY14" fmla="*/ 52388 h 690804"/>
                <a:gd name="connsiteX15" fmla="*/ 2493169 w 2888456"/>
                <a:gd name="connsiteY15" fmla="*/ 126206 h 690804"/>
                <a:gd name="connsiteX16" fmla="*/ 2143125 w 2888456"/>
                <a:gd name="connsiteY16" fmla="*/ 233363 h 690804"/>
                <a:gd name="connsiteX17" fmla="*/ 1595438 w 2888456"/>
                <a:gd name="connsiteY17" fmla="*/ 409575 h 690804"/>
                <a:gd name="connsiteX18" fmla="*/ 1085850 w 2888456"/>
                <a:gd name="connsiteY18" fmla="*/ 547688 h 690804"/>
                <a:gd name="connsiteX19" fmla="*/ 700088 w 2888456"/>
                <a:gd name="connsiteY19" fmla="*/ 640556 h 690804"/>
                <a:gd name="connsiteX20" fmla="*/ 311944 w 2888456"/>
                <a:gd name="connsiteY20" fmla="*/ 688181 h 690804"/>
                <a:gd name="connsiteX21" fmla="*/ 33338 w 2888456"/>
                <a:gd name="connsiteY21" fmla="*/ 688181 h 690804"/>
                <a:gd name="connsiteX22" fmla="*/ 0 w 2888456"/>
                <a:gd name="connsiteY22" fmla="*/ 688181 h 690804"/>
                <a:gd name="connsiteX23" fmla="*/ 2381 w 2888456"/>
                <a:gd name="connsiteY23" fmla="*/ 438150 h 690804"/>
                <a:gd name="connsiteX24" fmla="*/ 876300 w 2888456"/>
                <a:gd name="connsiteY24" fmla="*/ 335756 h 690804"/>
                <a:gd name="connsiteX25" fmla="*/ 1359694 w 2888456"/>
                <a:gd name="connsiteY25" fmla="*/ 188119 h 690804"/>
                <a:gd name="connsiteX26" fmla="*/ 1585913 w 2888456"/>
                <a:gd name="connsiteY26" fmla="*/ 126206 h 690804"/>
                <a:gd name="connsiteX27" fmla="*/ 1795463 w 2888456"/>
                <a:gd name="connsiteY27" fmla="*/ 52388 h 690804"/>
                <a:gd name="connsiteX0" fmla="*/ 1795463 w 2888456"/>
                <a:gd name="connsiteY0" fmla="*/ 52388 h 714375"/>
                <a:gd name="connsiteX1" fmla="*/ 1874044 w 2888456"/>
                <a:gd name="connsiteY1" fmla="*/ 45244 h 714375"/>
                <a:gd name="connsiteX2" fmla="*/ 1926431 w 2888456"/>
                <a:gd name="connsiteY2" fmla="*/ 23813 h 714375"/>
                <a:gd name="connsiteX3" fmla="*/ 2000250 w 2888456"/>
                <a:gd name="connsiteY3" fmla="*/ 35719 h 714375"/>
                <a:gd name="connsiteX4" fmla="*/ 2047875 w 2888456"/>
                <a:gd name="connsiteY4" fmla="*/ 33338 h 714375"/>
                <a:gd name="connsiteX5" fmla="*/ 2128838 w 2888456"/>
                <a:gd name="connsiteY5" fmla="*/ 61913 h 714375"/>
                <a:gd name="connsiteX6" fmla="*/ 2152650 w 2888456"/>
                <a:gd name="connsiteY6" fmla="*/ 35719 h 714375"/>
                <a:gd name="connsiteX7" fmla="*/ 2378869 w 2888456"/>
                <a:gd name="connsiteY7" fmla="*/ 40481 h 714375"/>
                <a:gd name="connsiteX8" fmla="*/ 2431256 w 2888456"/>
                <a:gd name="connsiteY8" fmla="*/ 28575 h 714375"/>
                <a:gd name="connsiteX9" fmla="*/ 2509838 w 2888456"/>
                <a:gd name="connsiteY9" fmla="*/ 9525 h 714375"/>
                <a:gd name="connsiteX10" fmla="*/ 2547938 w 2888456"/>
                <a:gd name="connsiteY10" fmla="*/ 9525 h 714375"/>
                <a:gd name="connsiteX11" fmla="*/ 2667000 w 2888456"/>
                <a:gd name="connsiteY11" fmla="*/ 23813 h 714375"/>
                <a:gd name="connsiteX12" fmla="*/ 2793206 w 2888456"/>
                <a:gd name="connsiteY12" fmla="*/ 16669 h 714375"/>
                <a:gd name="connsiteX13" fmla="*/ 2888456 w 2888456"/>
                <a:gd name="connsiteY13" fmla="*/ 0 h 714375"/>
                <a:gd name="connsiteX14" fmla="*/ 2707481 w 2888456"/>
                <a:gd name="connsiteY14" fmla="*/ 52388 h 714375"/>
                <a:gd name="connsiteX15" fmla="*/ 2493169 w 2888456"/>
                <a:gd name="connsiteY15" fmla="*/ 126206 h 714375"/>
                <a:gd name="connsiteX16" fmla="*/ 2143125 w 2888456"/>
                <a:gd name="connsiteY16" fmla="*/ 233363 h 714375"/>
                <a:gd name="connsiteX17" fmla="*/ 1595438 w 2888456"/>
                <a:gd name="connsiteY17" fmla="*/ 409575 h 714375"/>
                <a:gd name="connsiteX18" fmla="*/ 1085850 w 2888456"/>
                <a:gd name="connsiteY18" fmla="*/ 547688 h 714375"/>
                <a:gd name="connsiteX19" fmla="*/ 700088 w 2888456"/>
                <a:gd name="connsiteY19" fmla="*/ 640556 h 714375"/>
                <a:gd name="connsiteX20" fmla="*/ 311944 w 2888456"/>
                <a:gd name="connsiteY20" fmla="*/ 688181 h 714375"/>
                <a:gd name="connsiteX21" fmla="*/ 33338 w 2888456"/>
                <a:gd name="connsiteY21" fmla="*/ 688181 h 714375"/>
                <a:gd name="connsiteX22" fmla="*/ 0 w 2888456"/>
                <a:gd name="connsiteY22" fmla="*/ 714375 h 714375"/>
                <a:gd name="connsiteX23" fmla="*/ 2381 w 2888456"/>
                <a:gd name="connsiteY23" fmla="*/ 438150 h 714375"/>
                <a:gd name="connsiteX24" fmla="*/ 876300 w 2888456"/>
                <a:gd name="connsiteY24" fmla="*/ 335756 h 714375"/>
                <a:gd name="connsiteX25" fmla="*/ 1359694 w 2888456"/>
                <a:gd name="connsiteY25" fmla="*/ 188119 h 714375"/>
                <a:gd name="connsiteX26" fmla="*/ 1585913 w 2888456"/>
                <a:gd name="connsiteY26" fmla="*/ 126206 h 714375"/>
                <a:gd name="connsiteX27" fmla="*/ 1795463 w 2888456"/>
                <a:gd name="connsiteY27" fmla="*/ 52388 h 714375"/>
                <a:gd name="connsiteX0" fmla="*/ 1795463 w 2888456"/>
                <a:gd name="connsiteY0" fmla="*/ 52388 h 716756"/>
                <a:gd name="connsiteX1" fmla="*/ 1874044 w 2888456"/>
                <a:gd name="connsiteY1" fmla="*/ 45244 h 716756"/>
                <a:gd name="connsiteX2" fmla="*/ 1926431 w 2888456"/>
                <a:gd name="connsiteY2" fmla="*/ 23813 h 716756"/>
                <a:gd name="connsiteX3" fmla="*/ 2000250 w 2888456"/>
                <a:gd name="connsiteY3" fmla="*/ 35719 h 716756"/>
                <a:gd name="connsiteX4" fmla="*/ 2047875 w 2888456"/>
                <a:gd name="connsiteY4" fmla="*/ 33338 h 716756"/>
                <a:gd name="connsiteX5" fmla="*/ 2128838 w 2888456"/>
                <a:gd name="connsiteY5" fmla="*/ 61913 h 716756"/>
                <a:gd name="connsiteX6" fmla="*/ 2152650 w 2888456"/>
                <a:gd name="connsiteY6" fmla="*/ 35719 h 716756"/>
                <a:gd name="connsiteX7" fmla="*/ 2378869 w 2888456"/>
                <a:gd name="connsiteY7" fmla="*/ 40481 h 716756"/>
                <a:gd name="connsiteX8" fmla="*/ 2431256 w 2888456"/>
                <a:gd name="connsiteY8" fmla="*/ 28575 h 716756"/>
                <a:gd name="connsiteX9" fmla="*/ 2509838 w 2888456"/>
                <a:gd name="connsiteY9" fmla="*/ 9525 h 716756"/>
                <a:gd name="connsiteX10" fmla="*/ 2547938 w 2888456"/>
                <a:gd name="connsiteY10" fmla="*/ 9525 h 716756"/>
                <a:gd name="connsiteX11" fmla="*/ 2667000 w 2888456"/>
                <a:gd name="connsiteY11" fmla="*/ 23813 h 716756"/>
                <a:gd name="connsiteX12" fmla="*/ 2793206 w 2888456"/>
                <a:gd name="connsiteY12" fmla="*/ 16669 h 716756"/>
                <a:gd name="connsiteX13" fmla="*/ 2888456 w 2888456"/>
                <a:gd name="connsiteY13" fmla="*/ 0 h 716756"/>
                <a:gd name="connsiteX14" fmla="*/ 2707481 w 2888456"/>
                <a:gd name="connsiteY14" fmla="*/ 52388 h 716756"/>
                <a:gd name="connsiteX15" fmla="*/ 2493169 w 2888456"/>
                <a:gd name="connsiteY15" fmla="*/ 126206 h 716756"/>
                <a:gd name="connsiteX16" fmla="*/ 2143125 w 2888456"/>
                <a:gd name="connsiteY16" fmla="*/ 233363 h 716756"/>
                <a:gd name="connsiteX17" fmla="*/ 1595438 w 2888456"/>
                <a:gd name="connsiteY17" fmla="*/ 409575 h 716756"/>
                <a:gd name="connsiteX18" fmla="*/ 1085850 w 2888456"/>
                <a:gd name="connsiteY18" fmla="*/ 547688 h 716756"/>
                <a:gd name="connsiteX19" fmla="*/ 700088 w 2888456"/>
                <a:gd name="connsiteY19" fmla="*/ 640556 h 716756"/>
                <a:gd name="connsiteX20" fmla="*/ 311944 w 2888456"/>
                <a:gd name="connsiteY20" fmla="*/ 688181 h 716756"/>
                <a:gd name="connsiteX21" fmla="*/ 42863 w 2888456"/>
                <a:gd name="connsiteY21" fmla="*/ 716756 h 716756"/>
                <a:gd name="connsiteX22" fmla="*/ 0 w 2888456"/>
                <a:gd name="connsiteY22" fmla="*/ 714375 h 716756"/>
                <a:gd name="connsiteX23" fmla="*/ 2381 w 2888456"/>
                <a:gd name="connsiteY23" fmla="*/ 438150 h 716756"/>
                <a:gd name="connsiteX24" fmla="*/ 876300 w 2888456"/>
                <a:gd name="connsiteY24" fmla="*/ 335756 h 716756"/>
                <a:gd name="connsiteX25" fmla="*/ 1359694 w 2888456"/>
                <a:gd name="connsiteY25" fmla="*/ 188119 h 716756"/>
                <a:gd name="connsiteX26" fmla="*/ 1585913 w 2888456"/>
                <a:gd name="connsiteY26" fmla="*/ 126206 h 716756"/>
                <a:gd name="connsiteX27" fmla="*/ 1795463 w 2888456"/>
                <a:gd name="connsiteY27" fmla="*/ 52388 h 716756"/>
                <a:gd name="connsiteX0" fmla="*/ 1795463 w 2888456"/>
                <a:gd name="connsiteY0" fmla="*/ 52388 h 716756"/>
                <a:gd name="connsiteX1" fmla="*/ 1874044 w 2888456"/>
                <a:gd name="connsiteY1" fmla="*/ 45244 h 716756"/>
                <a:gd name="connsiteX2" fmla="*/ 1926431 w 2888456"/>
                <a:gd name="connsiteY2" fmla="*/ 23813 h 716756"/>
                <a:gd name="connsiteX3" fmla="*/ 2000250 w 2888456"/>
                <a:gd name="connsiteY3" fmla="*/ 35719 h 716756"/>
                <a:gd name="connsiteX4" fmla="*/ 2047875 w 2888456"/>
                <a:gd name="connsiteY4" fmla="*/ 33338 h 716756"/>
                <a:gd name="connsiteX5" fmla="*/ 2128838 w 2888456"/>
                <a:gd name="connsiteY5" fmla="*/ 61913 h 716756"/>
                <a:gd name="connsiteX6" fmla="*/ 2152650 w 2888456"/>
                <a:gd name="connsiteY6" fmla="*/ 35719 h 716756"/>
                <a:gd name="connsiteX7" fmla="*/ 2378869 w 2888456"/>
                <a:gd name="connsiteY7" fmla="*/ 40481 h 716756"/>
                <a:gd name="connsiteX8" fmla="*/ 2431256 w 2888456"/>
                <a:gd name="connsiteY8" fmla="*/ 28575 h 716756"/>
                <a:gd name="connsiteX9" fmla="*/ 2509838 w 2888456"/>
                <a:gd name="connsiteY9" fmla="*/ 9525 h 716756"/>
                <a:gd name="connsiteX10" fmla="*/ 2547938 w 2888456"/>
                <a:gd name="connsiteY10" fmla="*/ 9525 h 716756"/>
                <a:gd name="connsiteX11" fmla="*/ 2667000 w 2888456"/>
                <a:gd name="connsiteY11" fmla="*/ 23813 h 716756"/>
                <a:gd name="connsiteX12" fmla="*/ 2793206 w 2888456"/>
                <a:gd name="connsiteY12" fmla="*/ 16669 h 716756"/>
                <a:gd name="connsiteX13" fmla="*/ 2888456 w 2888456"/>
                <a:gd name="connsiteY13" fmla="*/ 0 h 716756"/>
                <a:gd name="connsiteX14" fmla="*/ 2707481 w 2888456"/>
                <a:gd name="connsiteY14" fmla="*/ 52388 h 716756"/>
                <a:gd name="connsiteX15" fmla="*/ 2493169 w 2888456"/>
                <a:gd name="connsiteY15" fmla="*/ 126206 h 716756"/>
                <a:gd name="connsiteX16" fmla="*/ 2143125 w 2888456"/>
                <a:gd name="connsiteY16" fmla="*/ 233363 h 716756"/>
                <a:gd name="connsiteX17" fmla="*/ 1595438 w 2888456"/>
                <a:gd name="connsiteY17" fmla="*/ 409575 h 716756"/>
                <a:gd name="connsiteX18" fmla="*/ 1092994 w 2888456"/>
                <a:gd name="connsiteY18" fmla="*/ 592932 h 716756"/>
                <a:gd name="connsiteX19" fmla="*/ 700088 w 2888456"/>
                <a:gd name="connsiteY19" fmla="*/ 640556 h 716756"/>
                <a:gd name="connsiteX20" fmla="*/ 311944 w 2888456"/>
                <a:gd name="connsiteY20" fmla="*/ 688181 h 716756"/>
                <a:gd name="connsiteX21" fmla="*/ 42863 w 2888456"/>
                <a:gd name="connsiteY21" fmla="*/ 716756 h 716756"/>
                <a:gd name="connsiteX22" fmla="*/ 0 w 2888456"/>
                <a:gd name="connsiteY22" fmla="*/ 714375 h 716756"/>
                <a:gd name="connsiteX23" fmla="*/ 2381 w 2888456"/>
                <a:gd name="connsiteY23" fmla="*/ 438150 h 716756"/>
                <a:gd name="connsiteX24" fmla="*/ 876300 w 2888456"/>
                <a:gd name="connsiteY24" fmla="*/ 335756 h 716756"/>
                <a:gd name="connsiteX25" fmla="*/ 1359694 w 2888456"/>
                <a:gd name="connsiteY25" fmla="*/ 188119 h 716756"/>
                <a:gd name="connsiteX26" fmla="*/ 1585913 w 2888456"/>
                <a:gd name="connsiteY26" fmla="*/ 126206 h 716756"/>
                <a:gd name="connsiteX27" fmla="*/ 1795463 w 2888456"/>
                <a:gd name="connsiteY27" fmla="*/ 52388 h 716756"/>
                <a:gd name="connsiteX0" fmla="*/ 1795463 w 2888456"/>
                <a:gd name="connsiteY0" fmla="*/ 52388 h 716756"/>
                <a:gd name="connsiteX1" fmla="*/ 1874044 w 2888456"/>
                <a:gd name="connsiteY1" fmla="*/ 45244 h 716756"/>
                <a:gd name="connsiteX2" fmla="*/ 1926431 w 2888456"/>
                <a:gd name="connsiteY2" fmla="*/ 23813 h 716756"/>
                <a:gd name="connsiteX3" fmla="*/ 2000250 w 2888456"/>
                <a:gd name="connsiteY3" fmla="*/ 35719 h 716756"/>
                <a:gd name="connsiteX4" fmla="*/ 2047875 w 2888456"/>
                <a:gd name="connsiteY4" fmla="*/ 33338 h 716756"/>
                <a:gd name="connsiteX5" fmla="*/ 2128838 w 2888456"/>
                <a:gd name="connsiteY5" fmla="*/ 61913 h 716756"/>
                <a:gd name="connsiteX6" fmla="*/ 2152650 w 2888456"/>
                <a:gd name="connsiteY6" fmla="*/ 35719 h 716756"/>
                <a:gd name="connsiteX7" fmla="*/ 2378869 w 2888456"/>
                <a:gd name="connsiteY7" fmla="*/ 40481 h 716756"/>
                <a:gd name="connsiteX8" fmla="*/ 2431256 w 2888456"/>
                <a:gd name="connsiteY8" fmla="*/ 28575 h 716756"/>
                <a:gd name="connsiteX9" fmla="*/ 2509838 w 2888456"/>
                <a:gd name="connsiteY9" fmla="*/ 9525 h 716756"/>
                <a:gd name="connsiteX10" fmla="*/ 2547938 w 2888456"/>
                <a:gd name="connsiteY10" fmla="*/ 9525 h 716756"/>
                <a:gd name="connsiteX11" fmla="*/ 2667000 w 2888456"/>
                <a:gd name="connsiteY11" fmla="*/ 23813 h 716756"/>
                <a:gd name="connsiteX12" fmla="*/ 2793206 w 2888456"/>
                <a:gd name="connsiteY12" fmla="*/ 16669 h 716756"/>
                <a:gd name="connsiteX13" fmla="*/ 2888456 w 2888456"/>
                <a:gd name="connsiteY13" fmla="*/ 0 h 716756"/>
                <a:gd name="connsiteX14" fmla="*/ 2707481 w 2888456"/>
                <a:gd name="connsiteY14" fmla="*/ 52388 h 716756"/>
                <a:gd name="connsiteX15" fmla="*/ 2493169 w 2888456"/>
                <a:gd name="connsiteY15" fmla="*/ 126206 h 716756"/>
                <a:gd name="connsiteX16" fmla="*/ 2143125 w 2888456"/>
                <a:gd name="connsiteY16" fmla="*/ 233363 h 716756"/>
                <a:gd name="connsiteX17" fmla="*/ 1600201 w 2888456"/>
                <a:gd name="connsiteY17" fmla="*/ 438150 h 716756"/>
                <a:gd name="connsiteX18" fmla="*/ 1092994 w 2888456"/>
                <a:gd name="connsiteY18" fmla="*/ 592932 h 716756"/>
                <a:gd name="connsiteX19" fmla="*/ 700088 w 2888456"/>
                <a:gd name="connsiteY19" fmla="*/ 640556 h 716756"/>
                <a:gd name="connsiteX20" fmla="*/ 311944 w 2888456"/>
                <a:gd name="connsiteY20" fmla="*/ 688181 h 716756"/>
                <a:gd name="connsiteX21" fmla="*/ 42863 w 2888456"/>
                <a:gd name="connsiteY21" fmla="*/ 716756 h 716756"/>
                <a:gd name="connsiteX22" fmla="*/ 0 w 2888456"/>
                <a:gd name="connsiteY22" fmla="*/ 714375 h 716756"/>
                <a:gd name="connsiteX23" fmla="*/ 2381 w 2888456"/>
                <a:gd name="connsiteY23" fmla="*/ 438150 h 716756"/>
                <a:gd name="connsiteX24" fmla="*/ 876300 w 2888456"/>
                <a:gd name="connsiteY24" fmla="*/ 335756 h 716756"/>
                <a:gd name="connsiteX25" fmla="*/ 1359694 w 2888456"/>
                <a:gd name="connsiteY25" fmla="*/ 188119 h 716756"/>
                <a:gd name="connsiteX26" fmla="*/ 1585913 w 2888456"/>
                <a:gd name="connsiteY26" fmla="*/ 126206 h 716756"/>
                <a:gd name="connsiteX27" fmla="*/ 1795463 w 2888456"/>
                <a:gd name="connsiteY27" fmla="*/ 52388 h 716756"/>
                <a:gd name="connsiteX0" fmla="*/ 1795463 w 2888456"/>
                <a:gd name="connsiteY0" fmla="*/ 52388 h 726281"/>
                <a:gd name="connsiteX1" fmla="*/ 1874044 w 2888456"/>
                <a:gd name="connsiteY1" fmla="*/ 45244 h 726281"/>
                <a:gd name="connsiteX2" fmla="*/ 1926431 w 2888456"/>
                <a:gd name="connsiteY2" fmla="*/ 23813 h 726281"/>
                <a:gd name="connsiteX3" fmla="*/ 2000250 w 2888456"/>
                <a:gd name="connsiteY3" fmla="*/ 35719 h 726281"/>
                <a:gd name="connsiteX4" fmla="*/ 2047875 w 2888456"/>
                <a:gd name="connsiteY4" fmla="*/ 33338 h 726281"/>
                <a:gd name="connsiteX5" fmla="*/ 2128838 w 2888456"/>
                <a:gd name="connsiteY5" fmla="*/ 61913 h 726281"/>
                <a:gd name="connsiteX6" fmla="*/ 2152650 w 2888456"/>
                <a:gd name="connsiteY6" fmla="*/ 35719 h 726281"/>
                <a:gd name="connsiteX7" fmla="*/ 2378869 w 2888456"/>
                <a:gd name="connsiteY7" fmla="*/ 40481 h 726281"/>
                <a:gd name="connsiteX8" fmla="*/ 2431256 w 2888456"/>
                <a:gd name="connsiteY8" fmla="*/ 28575 h 726281"/>
                <a:gd name="connsiteX9" fmla="*/ 2509838 w 2888456"/>
                <a:gd name="connsiteY9" fmla="*/ 9525 h 726281"/>
                <a:gd name="connsiteX10" fmla="*/ 2547938 w 2888456"/>
                <a:gd name="connsiteY10" fmla="*/ 9525 h 726281"/>
                <a:gd name="connsiteX11" fmla="*/ 2667000 w 2888456"/>
                <a:gd name="connsiteY11" fmla="*/ 23813 h 726281"/>
                <a:gd name="connsiteX12" fmla="*/ 2793206 w 2888456"/>
                <a:gd name="connsiteY12" fmla="*/ 16669 h 726281"/>
                <a:gd name="connsiteX13" fmla="*/ 2888456 w 2888456"/>
                <a:gd name="connsiteY13" fmla="*/ 0 h 726281"/>
                <a:gd name="connsiteX14" fmla="*/ 2707481 w 2888456"/>
                <a:gd name="connsiteY14" fmla="*/ 52388 h 726281"/>
                <a:gd name="connsiteX15" fmla="*/ 2493169 w 2888456"/>
                <a:gd name="connsiteY15" fmla="*/ 126206 h 726281"/>
                <a:gd name="connsiteX16" fmla="*/ 2143125 w 2888456"/>
                <a:gd name="connsiteY16" fmla="*/ 233363 h 726281"/>
                <a:gd name="connsiteX17" fmla="*/ 1600201 w 2888456"/>
                <a:gd name="connsiteY17" fmla="*/ 438150 h 726281"/>
                <a:gd name="connsiteX18" fmla="*/ 1092994 w 2888456"/>
                <a:gd name="connsiteY18" fmla="*/ 592932 h 726281"/>
                <a:gd name="connsiteX19" fmla="*/ 700088 w 2888456"/>
                <a:gd name="connsiteY19" fmla="*/ 640556 h 726281"/>
                <a:gd name="connsiteX20" fmla="*/ 314325 w 2888456"/>
                <a:gd name="connsiteY20" fmla="*/ 726281 h 726281"/>
                <a:gd name="connsiteX21" fmla="*/ 42863 w 2888456"/>
                <a:gd name="connsiteY21" fmla="*/ 716756 h 726281"/>
                <a:gd name="connsiteX22" fmla="*/ 0 w 2888456"/>
                <a:gd name="connsiteY22" fmla="*/ 714375 h 726281"/>
                <a:gd name="connsiteX23" fmla="*/ 2381 w 2888456"/>
                <a:gd name="connsiteY23" fmla="*/ 438150 h 726281"/>
                <a:gd name="connsiteX24" fmla="*/ 876300 w 2888456"/>
                <a:gd name="connsiteY24" fmla="*/ 335756 h 726281"/>
                <a:gd name="connsiteX25" fmla="*/ 1359694 w 2888456"/>
                <a:gd name="connsiteY25" fmla="*/ 188119 h 726281"/>
                <a:gd name="connsiteX26" fmla="*/ 1585913 w 2888456"/>
                <a:gd name="connsiteY26" fmla="*/ 126206 h 726281"/>
                <a:gd name="connsiteX27" fmla="*/ 1795463 w 2888456"/>
                <a:gd name="connsiteY27" fmla="*/ 52388 h 726281"/>
                <a:gd name="connsiteX0" fmla="*/ 1795463 w 2888456"/>
                <a:gd name="connsiteY0" fmla="*/ 52388 h 728807"/>
                <a:gd name="connsiteX1" fmla="*/ 1874044 w 2888456"/>
                <a:gd name="connsiteY1" fmla="*/ 45244 h 728807"/>
                <a:gd name="connsiteX2" fmla="*/ 1926431 w 2888456"/>
                <a:gd name="connsiteY2" fmla="*/ 23813 h 728807"/>
                <a:gd name="connsiteX3" fmla="*/ 2000250 w 2888456"/>
                <a:gd name="connsiteY3" fmla="*/ 35719 h 728807"/>
                <a:gd name="connsiteX4" fmla="*/ 2047875 w 2888456"/>
                <a:gd name="connsiteY4" fmla="*/ 33338 h 728807"/>
                <a:gd name="connsiteX5" fmla="*/ 2128838 w 2888456"/>
                <a:gd name="connsiteY5" fmla="*/ 61913 h 728807"/>
                <a:gd name="connsiteX6" fmla="*/ 2152650 w 2888456"/>
                <a:gd name="connsiteY6" fmla="*/ 35719 h 728807"/>
                <a:gd name="connsiteX7" fmla="*/ 2378869 w 2888456"/>
                <a:gd name="connsiteY7" fmla="*/ 40481 h 728807"/>
                <a:gd name="connsiteX8" fmla="*/ 2431256 w 2888456"/>
                <a:gd name="connsiteY8" fmla="*/ 28575 h 728807"/>
                <a:gd name="connsiteX9" fmla="*/ 2509838 w 2888456"/>
                <a:gd name="connsiteY9" fmla="*/ 9525 h 728807"/>
                <a:gd name="connsiteX10" fmla="*/ 2547938 w 2888456"/>
                <a:gd name="connsiteY10" fmla="*/ 9525 h 728807"/>
                <a:gd name="connsiteX11" fmla="*/ 2667000 w 2888456"/>
                <a:gd name="connsiteY11" fmla="*/ 23813 h 728807"/>
                <a:gd name="connsiteX12" fmla="*/ 2793206 w 2888456"/>
                <a:gd name="connsiteY12" fmla="*/ 16669 h 728807"/>
                <a:gd name="connsiteX13" fmla="*/ 2888456 w 2888456"/>
                <a:gd name="connsiteY13" fmla="*/ 0 h 728807"/>
                <a:gd name="connsiteX14" fmla="*/ 2707481 w 2888456"/>
                <a:gd name="connsiteY14" fmla="*/ 52388 h 728807"/>
                <a:gd name="connsiteX15" fmla="*/ 2493169 w 2888456"/>
                <a:gd name="connsiteY15" fmla="*/ 126206 h 728807"/>
                <a:gd name="connsiteX16" fmla="*/ 2143125 w 2888456"/>
                <a:gd name="connsiteY16" fmla="*/ 233363 h 728807"/>
                <a:gd name="connsiteX17" fmla="*/ 1600201 w 2888456"/>
                <a:gd name="connsiteY17" fmla="*/ 438150 h 728807"/>
                <a:gd name="connsiteX18" fmla="*/ 1092994 w 2888456"/>
                <a:gd name="connsiteY18" fmla="*/ 592932 h 728807"/>
                <a:gd name="connsiteX19" fmla="*/ 704851 w 2888456"/>
                <a:gd name="connsiteY19" fmla="*/ 666750 h 728807"/>
                <a:gd name="connsiteX20" fmla="*/ 314325 w 2888456"/>
                <a:gd name="connsiteY20" fmla="*/ 726281 h 728807"/>
                <a:gd name="connsiteX21" fmla="*/ 42863 w 2888456"/>
                <a:gd name="connsiteY21" fmla="*/ 716756 h 728807"/>
                <a:gd name="connsiteX22" fmla="*/ 0 w 2888456"/>
                <a:gd name="connsiteY22" fmla="*/ 714375 h 728807"/>
                <a:gd name="connsiteX23" fmla="*/ 2381 w 2888456"/>
                <a:gd name="connsiteY23" fmla="*/ 438150 h 728807"/>
                <a:gd name="connsiteX24" fmla="*/ 876300 w 2888456"/>
                <a:gd name="connsiteY24" fmla="*/ 335756 h 728807"/>
                <a:gd name="connsiteX25" fmla="*/ 1359694 w 2888456"/>
                <a:gd name="connsiteY25" fmla="*/ 188119 h 728807"/>
                <a:gd name="connsiteX26" fmla="*/ 1585913 w 2888456"/>
                <a:gd name="connsiteY26" fmla="*/ 126206 h 728807"/>
                <a:gd name="connsiteX27" fmla="*/ 1795463 w 2888456"/>
                <a:gd name="connsiteY27" fmla="*/ 52388 h 728807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3125 w 2888456"/>
                <a:gd name="connsiteY16" fmla="*/ 233363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4325 w 2888456"/>
                <a:gd name="connsiteY20" fmla="*/ 726281 h 742950"/>
                <a:gd name="connsiteX21" fmla="*/ 42863 w 2888456"/>
                <a:gd name="connsiteY21" fmla="*/ 716756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5964"/>
                <a:gd name="connsiteX1" fmla="*/ 1874044 w 2888456"/>
                <a:gd name="connsiteY1" fmla="*/ 45244 h 745964"/>
                <a:gd name="connsiteX2" fmla="*/ 1926431 w 2888456"/>
                <a:gd name="connsiteY2" fmla="*/ 23813 h 745964"/>
                <a:gd name="connsiteX3" fmla="*/ 2000250 w 2888456"/>
                <a:gd name="connsiteY3" fmla="*/ 35719 h 745964"/>
                <a:gd name="connsiteX4" fmla="*/ 2047875 w 2888456"/>
                <a:gd name="connsiteY4" fmla="*/ 33338 h 745964"/>
                <a:gd name="connsiteX5" fmla="*/ 2128838 w 2888456"/>
                <a:gd name="connsiteY5" fmla="*/ 61913 h 745964"/>
                <a:gd name="connsiteX6" fmla="*/ 2152650 w 2888456"/>
                <a:gd name="connsiteY6" fmla="*/ 35719 h 745964"/>
                <a:gd name="connsiteX7" fmla="*/ 2378869 w 2888456"/>
                <a:gd name="connsiteY7" fmla="*/ 40481 h 745964"/>
                <a:gd name="connsiteX8" fmla="*/ 2431256 w 2888456"/>
                <a:gd name="connsiteY8" fmla="*/ 28575 h 745964"/>
                <a:gd name="connsiteX9" fmla="*/ 2509838 w 2888456"/>
                <a:gd name="connsiteY9" fmla="*/ 9525 h 745964"/>
                <a:gd name="connsiteX10" fmla="*/ 2547938 w 2888456"/>
                <a:gd name="connsiteY10" fmla="*/ 9525 h 745964"/>
                <a:gd name="connsiteX11" fmla="*/ 2667000 w 2888456"/>
                <a:gd name="connsiteY11" fmla="*/ 23813 h 745964"/>
                <a:gd name="connsiteX12" fmla="*/ 2793206 w 2888456"/>
                <a:gd name="connsiteY12" fmla="*/ 16669 h 745964"/>
                <a:gd name="connsiteX13" fmla="*/ 2888456 w 2888456"/>
                <a:gd name="connsiteY13" fmla="*/ 0 h 745964"/>
                <a:gd name="connsiteX14" fmla="*/ 2707481 w 2888456"/>
                <a:gd name="connsiteY14" fmla="*/ 52388 h 745964"/>
                <a:gd name="connsiteX15" fmla="*/ 2493169 w 2888456"/>
                <a:gd name="connsiteY15" fmla="*/ 126206 h 745964"/>
                <a:gd name="connsiteX16" fmla="*/ 2143125 w 2888456"/>
                <a:gd name="connsiteY16" fmla="*/ 233363 h 745964"/>
                <a:gd name="connsiteX17" fmla="*/ 1600201 w 2888456"/>
                <a:gd name="connsiteY17" fmla="*/ 438150 h 745964"/>
                <a:gd name="connsiteX18" fmla="*/ 1092994 w 2888456"/>
                <a:gd name="connsiteY18" fmla="*/ 592932 h 745964"/>
                <a:gd name="connsiteX19" fmla="*/ 704851 w 2888456"/>
                <a:gd name="connsiteY19" fmla="*/ 666750 h 745964"/>
                <a:gd name="connsiteX20" fmla="*/ 314325 w 2888456"/>
                <a:gd name="connsiteY20" fmla="*/ 726281 h 745964"/>
                <a:gd name="connsiteX21" fmla="*/ 42863 w 2888456"/>
                <a:gd name="connsiteY21" fmla="*/ 745331 h 745964"/>
                <a:gd name="connsiteX22" fmla="*/ 0 w 2888456"/>
                <a:gd name="connsiteY22" fmla="*/ 742950 h 745964"/>
                <a:gd name="connsiteX23" fmla="*/ 2381 w 2888456"/>
                <a:gd name="connsiteY23" fmla="*/ 438150 h 745964"/>
                <a:gd name="connsiteX24" fmla="*/ 876300 w 2888456"/>
                <a:gd name="connsiteY24" fmla="*/ 335756 h 745964"/>
                <a:gd name="connsiteX25" fmla="*/ 1359694 w 2888456"/>
                <a:gd name="connsiteY25" fmla="*/ 188119 h 745964"/>
                <a:gd name="connsiteX26" fmla="*/ 1585913 w 2888456"/>
                <a:gd name="connsiteY26" fmla="*/ 126206 h 745964"/>
                <a:gd name="connsiteX27" fmla="*/ 1795463 w 2888456"/>
                <a:gd name="connsiteY27" fmla="*/ 52388 h 745964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3125 w 2888456"/>
                <a:gd name="connsiteY16" fmla="*/ 233363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4325 w 2888456"/>
                <a:gd name="connsiteY20" fmla="*/ 726281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3125 w 2888456"/>
                <a:gd name="connsiteY16" fmla="*/ 233363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26206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28838 w 2888456"/>
                <a:gd name="connsiteY5" fmla="*/ 61913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  <a:gd name="connsiteX0" fmla="*/ 1795463 w 2888456"/>
                <a:gd name="connsiteY0" fmla="*/ 52388 h 742950"/>
                <a:gd name="connsiteX1" fmla="*/ 1874044 w 2888456"/>
                <a:gd name="connsiteY1" fmla="*/ 45244 h 742950"/>
                <a:gd name="connsiteX2" fmla="*/ 1926431 w 2888456"/>
                <a:gd name="connsiteY2" fmla="*/ 23813 h 742950"/>
                <a:gd name="connsiteX3" fmla="*/ 2000250 w 2888456"/>
                <a:gd name="connsiteY3" fmla="*/ 35719 h 742950"/>
                <a:gd name="connsiteX4" fmla="*/ 2047875 w 2888456"/>
                <a:gd name="connsiteY4" fmla="*/ 33338 h 742950"/>
                <a:gd name="connsiteX5" fmla="*/ 2105026 w 2888456"/>
                <a:gd name="connsiteY5" fmla="*/ 38101 h 742950"/>
                <a:gd name="connsiteX6" fmla="*/ 2152650 w 2888456"/>
                <a:gd name="connsiteY6" fmla="*/ 35719 h 742950"/>
                <a:gd name="connsiteX7" fmla="*/ 2378869 w 2888456"/>
                <a:gd name="connsiteY7" fmla="*/ 40481 h 742950"/>
                <a:gd name="connsiteX8" fmla="*/ 2431256 w 2888456"/>
                <a:gd name="connsiteY8" fmla="*/ 28575 h 742950"/>
                <a:gd name="connsiteX9" fmla="*/ 2509838 w 2888456"/>
                <a:gd name="connsiteY9" fmla="*/ 9525 h 742950"/>
                <a:gd name="connsiteX10" fmla="*/ 2547938 w 2888456"/>
                <a:gd name="connsiteY10" fmla="*/ 9525 h 742950"/>
                <a:gd name="connsiteX11" fmla="*/ 2667000 w 2888456"/>
                <a:gd name="connsiteY11" fmla="*/ 23813 h 742950"/>
                <a:gd name="connsiteX12" fmla="*/ 2793206 w 2888456"/>
                <a:gd name="connsiteY12" fmla="*/ 16669 h 742950"/>
                <a:gd name="connsiteX13" fmla="*/ 2888456 w 2888456"/>
                <a:gd name="connsiteY13" fmla="*/ 0 h 742950"/>
                <a:gd name="connsiteX14" fmla="*/ 2707481 w 2888456"/>
                <a:gd name="connsiteY14" fmla="*/ 52388 h 742950"/>
                <a:gd name="connsiteX15" fmla="*/ 2493169 w 2888456"/>
                <a:gd name="connsiteY15" fmla="*/ 116681 h 742950"/>
                <a:gd name="connsiteX16" fmla="*/ 2145507 w 2888456"/>
                <a:gd name="connsiteY16" fmla="*/ 221457 h 742950"/>
                <a:gd name="connsiteX17" fmla="*/ 1600201 w 2888456"/>
                <a:gd name="connsiteY17" fmla="*/ 438150 h 742950"/>
                <a:gd name="connsiteX18" fmla="*/ 1092994 w 2888456"/>
                <a:gd name="connsiteY18" fmla="*/ 592932 h 742950"/>
                <a:gd name="connsiteX19" fmla="*/ 704851 w 2888456"/>
                <a:gd name="connsiteY19" fmla="*/ 666750 h 742950"/>
                <a:gd name="connsiteX20" fmla="*/ 311944 w 2888456"/>
                <a:gd name="connsiteY20" fmla="*/ 711993 h 742950"/>
                <a:gd name="connsiteX21" fmla="*/ 45244 w 2888456"/>
                <a:gd name="connsiteY21" fmla="*/ 738188 h 742950"/>
                <a:gd name="connsiteX22" fmla="*/ 0 w 2888456"/>
                <a:gd name="connsiteY22" fmla="*/ 742950 h 742950"/>
                <a:gd name="connsiteX23" fmla="*/ 2381 w 2888456"/>
                <a:gd name="connsiteY23" fmla="*/ 438150 h 742950"/>
                <a:gd name="connsiteX24" fmla="*/ 876300 w 2888456"/>
                <a:gd name="connsiteY24" fmla="*/ 335756 h 742950"/>
                <a:gd name="connsiteX25" fmla="*/ 1359694 w 2888456"/>
                <a:gd name="connsiteY25" fmla="*/ 188119 h 742950"/>
                <a:gd name="connsiteX26" fmla="*/ 1585913 w 2888456"/>
                <a:gd name="connsiteY26" fmla="*/ 126206 h 742950"/>
                <a:gd name="connsiteX27" fmla="*/ 1795463 w 2888456"/>
                <a:gd name="connsiteY27" fmla="*/ 52388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88456" h="742950">
                  <a:moveTo>
                    <a:pt x="1795463" y="52388"/>
                  </a:moveTo>
                  <a:lnTo>
                    <a:pt x="1874044" y="45244"/>
                  </a:lnTo>
                  <a:cubicBezTo>
                    <a:pt x="1895872" y="40482"/>
                    <a:pt x="1905397" y="25400"/>
                    <a:pt x="1926431" y="23813"/>
                  </a:cubicBezTo>
                  <a:cubicBezTo>
                    <a:pt x="1947465" y="22226"/>
                    <a:pt x="1980009" y="34132"/>
                    <a:pt x="2000250" y="35719"/>
                  </a:cubicBezTo>
                  <a:cubicBezTo>
                    <a:pt x="2020491" y="37306"/>
                    <a:pt x="2030412" y="32941"/>
                    <a:pt x="2047875" y="33338"/>
                  </a:cubicBezTo>
                  <a:cubicBezTo>
                    <a:pt x="2065338" y="33735"/>
                    <a:pt x="2087564" y="37704"/>
                    <a:pt x="2105026" y="38101"/>
                  </a:cubicBezTo>
                  <a:cubicBezTo>
                    <a:pt x="2122488" y="38498"/>
                    <a:pt x="2107010" y="35322"/>
                    <a:pt x="2152650" y="35719"/>
                  </a:cubicBezTo>
                  <a:cubicBezTo>
                    <a:pt x="2198290" y="36116"/>
                    <a:pt x="2303463" y="38894"/>
                    <a:pt x="2378869" y="40481"/>
                  </a:cubicBezTo>
                  <a:cubicBezTo>
                    <a:pt x="2425303" y="39290"/>
                    <a:pt x="2405062" y="34925"/>
                    <a:pt x="2431256" y="28575"/>
                  </a:cubicBezTo>
                  <a:lnTo>
                    <a:pt x="2509838" y="9525"/>
                  </a:lnTo>
                  <a:cubicBezTo>
                    <a:pt x="2529285" y="6350"/>
                    <a:pt x="2508251" y="4762"/>
                    <a:pt x="2547938" y="9525"/>
                  </a:cubicBezTo>
                  <a:lnTo>
                    <a:pt x="2667000" y="23813"/>
                  </a:lnTo>
                  <a:cubicBezTo>
                    <a:pt x="2706687" y="28576"/>
                    <a:pt x="2756297" y="20638"/>
                    <a:pt x="2793206" y="16669"/>
                  </a:cubicBezTo>
                  <a:lnTo>
                    <a:pt x="2888456" y="0"/>
                  </a:lnTo>
                  <a:lnTo>
                    <a:pt x="2707481" y="52388"/>
                  </a:lnTo>
                  <a:cubicBezTo>
                    <a:pt x="2641600" y="73422"/>
                    <a:pt x="2586831" y="88503"/>
                    <a:pt x="2493169" y="116681"/>
                  </a:cubicBezTo>
                  <a:cubicBezTo>
                    <a:pt x="2399507" y="144859"/>
                    <a:pt x="2294335" y="167879"/>
                    <a:pt x="2145507" y="221457"/>
                  </a:cubicBezTo>
                  <a:cubicBezTo>
                    <a:pt x="1996679" y="275035"/>
                    <a:pt x="1775620" y="376238"/>
                    <a:pt x="1600201" y="438150"/>
                  </a:cubicBezTo>
                  <a:cubicBezTo>
                    <a:pt x="1424782" y="500063"/>
                    <a:pt x="1242219" y="554832"/>
                    <a:pt x="1092994" y="592932"/>
                  </a:cubicBezTo>
                  <a:cubicBezTo>
                    <a:pt x="943769" y="631032"/>
                    <a:pt x="835026" y="646907"/>
                    <a:pt x="704851" y="666750"/>
                  </a:cubicBezTo>
                  <a:cubicBezTo>
                    <a:pt x="574676" y="686594"/>
                    <a:pt x="421879" y="700087"/>
                    <a:pt x="311944" y="711993"/>
                  </a:cubicBezTo>
                  <a:cubicBezTo>
                    <a:pt x="202010" y="723899"/>
                    <a:pt x="135731" y="741363"/>
                    <a:pt x="45244" y="738188"/>
                  </a:cubicBezTo>
                  <a:lnTo>
                    <a:pt x="0" y="742950"/>
                  </a:lnTo>
                  <a:cubicBezTo>
                    <a:pt x="794" y="659606"/>
                    <a:pt x="1587" y="521494"/>
                    <a:pt x="2381" y="438150"/>
                  </a:cubicBezTo>
                  <a:lnTo>
                    <a:pt x="876300" y="335756"/>
                  </a:lnTo>
                  <a:lnTo>
                    <a:pt x="1359694" y="188119"/>
                  </a:lnTo>
                  <a:lnTo>
                    <a:pt x="1585913" y="126206"/>
                  </a:lnTo>
                  <a:lnTo>
                    <a:pt x="1795463" y="52388"/>
                  </a:lnTo>
                  <a:close/>
                </a:path>
              </a:pathLst>
            </a:custGeom>
            <a:solidFill>
              <a:srgbClr val="7AC2B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75996D94-5579-4505-9356-1AB3BE7C3E56}"/>
                </a:ext>
              </a:extLst>
            </p:cNvPr>
            <p:cNvSpPr/>
            <p:nvPr/>
          </p:nvSpPr>
          <p:spPr>
            <a:xfrm flipH="1">
              <a:off x="6481876" y="3332791"/>
              <a:ext cx="1838795" cy="424821"/>
            </a:xfrm>
            <a:custGeom>
              <a:avLst/>
              <a:gdLst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11919 w 1838325"/>
                <a:gd name="connsiteY12" fmla="*/ 407194 h 421482"/>
                <a:gd name="connsiteX13" fmla="*/ 80963 w 1838325"/>
                <a:gd name="connsiteY13" fmla="*/ 407194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11919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88144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325"/>
                <a:gd name="connsiteY0" fmla="*/ 59532 h 421482"/>
                <a:gd name="connsiteX1" fmla="*/ 1595438 w 1838325"/>
                <a:gd name="connsiteY1" fmla="*/ 47625 h 421482"/>
                <a:gd name="connsiteX2" fmla="*/ 1685925 w 1838325"/>
                <a:gd name="connsiteY2" fmla="*/ 38100 h 421482"/>
                <a:gd name="connsiteX3" fmla="*/ 1759744 w 1838325"/>
                <a:gd name="connsiteY3" fmla="*/ 7144 h 421482"/>
                <a:gd name="connsiteX4" fmla="*/ 1838325 w 1838325"/>
                <a:gd name="connsiteY4" fmla="*/ 0 h 421482"/>
                <a:gd name="connsiteX5" fmla="*/ 1721644 w 1838325"/>
                <a:gd name="connsiteY5" fmla="*/ 57150 h 421482"/>
                <a:gd name="connsiteX6" fmla="*/ 1497807 w 1838325"/>
                <a:gd name="connsiteY6" fmla="*/ 126207 h 421482"/>
                <a:gd name="connsiteX7" fmla="*/ 1293019 w 1838325"/>
                <a:gd name="connsiteY7" fmla="*/ 192882 h 421482"/>
                <a:gd name="connsiteX8" fmla="*/ 1012032 w 1838325"/>
                <a:gd name="connsiteY8" fmla="*/ 261938 h 421482"/>
                <a:gd name="connsiteX9" fmla="*/ 759619 w 1838325"/>
                <a:gd name="connsiteY9" fmla="*/ 326232 h 421482"/>
                <a:gd name="connsiteX10" fmla="*/ 526257 w 1838325"/>
                <a:gd name="connsiteY10" fmla="*/ 369094 h 421482"/>
                <a:gd name="connsiteX11" fmla="*/ 273844 w 1838325"/>
                <a:gd name="connsiteY11" fmla="*/ 397669 h 421482"/>
                <a:gd name="connsiteX12" fmla="*/ 138113 w 1838325"/>
                <a:gd name="connsiteY12" fmla="*/ 407194 h 421482"/>
                <a:gd name="connsiteX13" fmla="*/ 54769 w 1838325"/>
                <a:gd name="connsiteY13" fmla="*/ 419100 h 421482"/>
                <a:gd name="connsiteX14" fmla="*/ 0 w 1838325"/>
                <a:gd name="connsiteY14" fmla="*/ 421482 h 421482"/>
                <a:gd name="connsiteX15" fmla="*/ 0 w 1838325"/>
                <a:gd name="connsiteY15" fmla="*/ 340519 h 421482"/>
                <a:gd name="connsiteX16" fmla="*/ 333375 w 1838325"/>
                <a:gd name="connsiteY16" fmla="*/ 309563 h 421482"/>
                <a:gd name="connsiteX17" fmla="*/ 740569 w 1838325"/>
                <a:gd name="connsiteY17" fmla="*/ 254794 h 421482"/>
                <a:gd name="connsiteX18" fmla="*/ 1016794 w 1838325"/>
                <a:gd name="connsiteY18" fmla="*/ 197644 h 421482"/>
                <a:gd name="connsiteX19" fmla="*/ 1276350 w 1838325"/>
                <a:gd name="connsiteY19" fmla="*/ 126207 h 421482"/>
                <a:gd name="connsiteX20" fmla="*/ 1500188 w 1838325"/>
                <a:gd name="connsiteY20" fmla="*/ 59532 h 421482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38113 w 1838795"/>
                <a:gd name="connsiteY12" fmla="*/ 410533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38113 w 1838795"/>
                <a:gd name="connsiteY12" fmla="*/ 410533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38113 w 1838795"/>
                <a:gd name="connsiteY12" fmla="*/ 410533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26257 w 1838795"/>
                <a:gd name="connsiteY10" fmla="*/ 372433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59619 w 1838795"/>
                <a:gd name="connsiteY9" fmla="*/ 329571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12032 w 1838795"/>
                <a:gd name="connsiteY8" fmla="*/ 265277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293019 w 1838795"/>
                <a:gd name="connsiteY7" fmla="*/ 196221 h 424821"/>
                <a:gd name="connsiteX8" fmla="*/ 1023938 w 1838795"/>
                <a:gd name="connsiteY8" fmla="*/ 286708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497807 w 1838795"/>
                <a:gd name="connsiteY6" fmla="*/ 129546 h 424821"/>
                <a:gd name="connsiteX7" fmla="*/ 1302544 w 1838795"/>
                <a:gd name="connsiteY7" fmla="*/ 210509 h 424821"/>
                <a:gd name="connsiteX8" fmla="*/ 1023938 w 1838795"/>
                <a:gd name="connsiteY8" fmla="*/ 286708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3938 w 1838795"/>
                <a:gd name="connsiteY8" fmla="*/ 286708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31019 w 1838795"/>
                <a:gd name="connsiteY10" fmla="*/ 381958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57213 w 1838795"/>
                <a:gd name="connsiteY10" fmla="*/ 370051 h 424821"/>
                <a:gd name="connsiteX11" fmla="*/ 273844 w 1838795"/>
                <a:gd name="connsiteY11" fmla="*/ 401008 h 424821"/>
                <a:gd name="connsiteX12" fmla="*/ 145257 w 1838795"/>
                <a:gd name="connsiteY12" fmla="*/ 417677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57213 w 1838795"/>
                <a:gd name="connsiteY10" fmla="*/ 370051 h 424821"/>
                <a:gd name="connsiteX11" fmla="*/ 273844 w 1838795"/>
                <a:gd name="connsiteY11" fmla="*/ 401008 h 424821"/>
                <a:gd name="connsiteX12" fmla="*/ 159544 w 1838795"/>
                <a:gd name="connsiteY12" fmla="*/ 403390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  <a:gd name="connsiteX0" fmla="*/ 1500188 w 1838795"/>
                <a:gd name="connsiteY0" fmla="*/ 62871 h 424821"/>
                <a:gd name="connsiteX1" fmla="*/ 1595438 w 1838795"/>
                <a:gd name="connsiteY1" fmla="*/ 50964 h 424821"/>
                <a:gd name="connsiteX2" fmla="*/ 1685925 w 1838795"/>
                <a:gd name="connsiteY2" fmla="*/ 41439 h 424821"/>
                <a:gd name="connsiteX3" fmla="*/ 1759744 w 1838795"/>
                <a:gd name="connsiteY3" fmla="*/ 10483 h 424821"/>
                <a:gd name="connsiteX4" fmla="*/ 1838325 w 1838795"/>
                <a:gd name="connsiteY4" fmla="*/ 3339 h 424821"/>
                <a:gd name="connsiteX5" fmla="*/ 1721644 w 1838795"/>
                <a:gd name="connsiteY5" fmla="*/ 60489 h 424821"/>
                <a:gd name="connsiteX6" fmla="*/ 1543051 w 1838795"/>
                <a:gd name="connsiteY6" fmla="*/ 124784 h 424821"/>
                <a:gd name="connsiteX7" fmla="*/ 1302544 w 1838795"/>
                <a:gd name="connsiteY7" fmla="*/ 210509 h 424821"/>
                <a:gd name="connsiteX8" fmla="*/ 1028701 w 1838795"/>
                <a:gd name="connsiteY8" fmla="*/ 277183 h 424821"/>
                <a:gd name="connsiteX9" fmla="*/ 792956 w 1838795"/>
                <a:gd name="connsiteY9" fmla="*/ 336714 h 424821"/>
                <a:gd name="connsiteX10" fmla="*/ 557213 w 1838795"/>
                <a:gd name="connsiteY10" fmla="*/ 370051 h 424821"/>
                <a:gd name="connsiteX11" fmla="*/ 273844 w 1838795"/>
                <a:gd name="connsiteY11" fmla="*/ 401008 h 424821"/>
                <a:gd name="connsiteX12" fmla="*/ 159544 w 1838795"/>
                <a:gd name="connsiteY12" fmla="*/ 412915 h 424821"/>
                <a:gd name="connsiteX13" fmla="*/ 54769 w 1838795"/>
                <a:gd name="connsiteY13" fmla="*/ 422439 h 424821"/>
                <a:gd name="connsiteX14" fmla="*/ 0 w 1838795"/>
                <a:gd name="connsiteY14" fmla="*/ 424821 h 424821"/>
                <a:gd name="connsiteX15" fmla="*/ 0 w 1838795"/>
                <a:gd name="connsiteY15" fmla="*/ 343858 h 424821"/>
                <a:gd name="connsiteX16" fmla="*/ 333375 w 1838795"/>
                <a:gd name="connsiteY16" fmla="*/ 312902 h 424821"/>
                <a:gd name="connsiteX17" fmla="*/ 740569 w 1838795"/>
                <a:gd name="connsiteY17" fmla="*/ 258133 h 424821"/>
                <a:gd name="connsiteX18" fmla="*/ 1016794 w 1838795"/>
                <a:gd name="connsiteY18" fmla="*/ 200983 h 424821"/>
                <a:gd name="connsiteX19" fmla="*/ 1276350 w 1838795"/>
                <a:gd name="connsiteY19" fmla="*/ 129546 h 424821"/>
                <a:gd name="connsiteX20" fmla="*/ 1500188 w 1838795"/>
                <a:gd name="connsiteY20" fmla="*/ 62871 h 4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38795" h="424821">
                  <a:moveTo>
                    <a:pt x="1500188" y="62871"/>
                  </a:moveTo>
                  <a:cubicBezTo>
                    <a:pt x="1553369" y="49774"/>
                    <a:pt x="1564482" y="54536"/>
                    <a:pt x="1595438" y="50964"/>
                  </a:cubicBezTo>
                  <a:cubicBezTo>
                    <a:pt x="1626394" y="47392"/>
                    <a:pt x="1658541" y="48186"/>
                    <a:pt x="1685925" y="41439"/>
                  </a:cubicBezTo>
                  <a:cubicBezTo>
                    <a:pt x="1713309" y="34692"/>
                    <a:pt x="1734344" y="16833"/>
                    <a:pt x="1759744" y="10483"/>
                  </a:cubicBezTo>
                  <a:cubicBezTo>
                    <a:pt x="1785144" y="4133"/>
                    <a:pt x="1844675" y="-4995"/>
                    <a:pt x="1838325" y="3339"/>
                  </a:cubicBezTo>
                  <a:cubicBezTo>
                    <a:pt x="1831975" y="11673"/>
                    <a:pt x="1770856" y="40248"/>
                    <a:pt x="1721644" y="60489"/>
                  </a:cubicBezTo>
                  <a:cubicBezTo>
                    <a:pt x="1672432" y="80730"/>
                    <a:pt x="1612901" y="99781"/>
                    <a:pt x="1543051" y="124784"/>
                  </a:cubicBezTo>
                  <a:cubicBezTo>
                    <a:pt x="1473201" y="149787"/>
                    <a:pt x="1388269" y="185109"/>
                    <a:pt x="1302544" y="210509"/>
                  </a:cubicBezTo>
                  <a:cubicBezTo>
                    <a:pt x="1216819" y="235909"/>
                    <a:pt x="1113632" y="256149"/>
                    <a:pt x="1028701" y="277183"/>
                  </a:cubicBezTo>
                  <a:cubicBezTo>
                    <a:pt x="943770" y="298217"/>
                    <a:pt x="871537" y="321236"/>
                    <a:pt x="792956" y="336714"/>
                  </a:cubicBezTo>
                  <a:cubicBezTo>
                    <a:pt x="714375" y="352192"/>
                    <a:pt x="643732" y="359335"/>
                    <a:pt x="557213" y="370051"/>
                  </a:cubicBezTo>
                  <a:cubicBezTo>
                    <a:pt x="470694" y="380767"/>
                    <a:pt x="340122" y="393864"/>
                    <a:pt x="273844" y="401008"/>
                  </a:cubicBezTo>
                  <a:lnTo>
                    <a:pt x="159544" y="412915"/>
                  </a:lnTo>
                  <a:lnTo>
                    <a:pt x="54769" y="422439"/>
                  </a:lnTo>
                  <a:lnTo>
                    <a:pt x="0" y="424821"/>
                  </a:lnTo>
                  <a:lnTo>
                    <a:pt x="0" y="343858"/>
                  </a:lnTo>
                  <a:lnTo>
                    <a:pt x="333375" y="312902"/>
                  </a:lnTo>
                  <a:lnTo>
                    <a:pt x="740569" y="258133"/>
                  </a:lnTo>
                  <a:lnTo>
                    <a:pt x="1016794" y="200983"/>
                  </a:lnTo>
                  <a:lnTo>
                    <a:pt x="1276350" y="129546"/>
                  </a:lnTo>
                  <a:lnTo>
                    <a:pt x="1500188" y="62871"/>
                  </a:lnTo>
                  <a:close/>
                </a:path>
              </a:pathLst>
            </a:custGeom>
            <a:solidFill>
              <a:srgbClr val="7BCAB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9E1AFE-2123-4F8F-B155-732E3B6D75E8}"/>
                </a:ext>
              </a:extLst>
            </p:cNvPr>
            <p:cNvSpPr/>
            <p:nvPr/>
          </p:nvSpPr>
          <p:spPr>
            <a:xfrm flipH="1">
              <a:off x="6760236" y="3379827"/>
              <a:ext cx="1567579" cy="320635"/>
            </a:xfrm>
            <a:custGeom>
              <a:avLst/>
              <a:gdLst>
                <a:gd name="connsiteX0" fmla="*/ 0 w 1828800"/>
                <a:gd name="connsiteY0" fmla="*/ 283368 h 378618"/>
                <a:gd name="connsiteX1" fmla="*/ 4762 w 1828800"/>
                <a:gd name="connsiteY1" fmla="*/ 378618 h 378618"/>
                <a:gd name="connsiteX2" fmla="*/ 26193 w 1828800"/>
                <a:gd name="connsiteY2" fmla="*/ 371475 h 378618"/>
                <a:gd name="connsiteX3" fmla="*/ 366712 w 1828800"/>
                <a:gd name="connsiteY3" fmla="*/ 333375 h 378618"/>
                <a:gd name="connsiteX4" fmla="*/ 733425 w 1828800"/>
                <a:gd name="connsiteY4" fmla="*/ 300037 h 378618"/>
                <a:gd name="connsiteX5" fmla="*/ 1176337 w 1828800"/>
                <a:gd name="connsiteY5" fmla="*/ 197643 h 378618"/>
                <a:gd name="connsiteX6" fmla="*/ 1507331 w 1828800"/>
                <a:gd name="connsiteY6" fmla="*/ 107156 h 378618"/>
                <a:gd name="connsiteX7" fmla="*/ 1828800 w 1828800"/>
                <a:gd name="connsiteY7" fmla="*/ 2381 h 378618"/>
                <a:gd name="connsiteX8" fmla="*/ 1757362 w 1828800"/>
                <a:gd name="connsiteY8" fmla="*/ 0 h 378618"/>
                <a:gd name="connsiteX9" fmla="*/ 1719262 w 1828800"/>
                <a:gd name="connsiteY9" fmla="*/ 26193 h 378618"/>
                <a:gd name="connsiteX10" fmla="*/ 1619250 w 1828800"/>
                <a:gd name="connsiteY10" fmla="*/ 33337 h 378618"/>
                <a:gd name="connsiteX11" fmla="*/ 1557337 w 1828800"/>
                <a:gd name="connsiteY11" fmla="*/ 42862 h 378618"/>
                <a:gd name="connsiteX12" fmla="*/ 1469231 w 1828800"/>
                <a:gd name="connsiteY12" fmla="*/ 69056 h 378618"/>
                <a:gd name="connsiteX13" fmla="*/ 1431131 w 1828800"/>
                <a:gd name="connsiteY13" fmla="*/ 69056 h 378618"/>
                <a:gd name="connsiteX14" fmla="*/ 1369218 w 1828800"/>
                <a:gd name="connsiteY14" fmla="*/ 59531 h 378618"/>
                <a:gd name="connsiteX15" fmla="*/ 1233487 w 1828800"/>
                <a:gd name="connsiteY15" fmla="*/ 90487 h 378618"/>
                <a:gd name="connsiteX16" fmla="*/ 381000 w 1828800"/>
                <a:gd name="connsiteY16" fmla="*/ 240506 h 378618"/>
                <a:gd name="connsiteX17" fmla="*/ 0 w 1828800"/>
                <a:gd name="connsiteY17" fmla="*/ 283368 h 378618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28800"/>
                <a:gd name="connsiteY0" fmla="*/ 283368 h 381000"/>
                <a:gd name="connsiteX1" fmla="*/ 4762 w 1828800"/>
                <a:gd name="connsiteY1" fmla="*/ 378618 h 381000"/>
                <a:gd name="connsiteX2" fmla="*/ 11905 w 1828800"/>
                <a:gd name="connsiteY2" fmla="*/ 381000 h 381000"/>
                <a:gd name="connsiteX3" fmla="*/ 366712 w 1828800"/>
                <a:gd name="connsiteY3" fmla="*/ 333375 h 381000"/>
                <a:gd name="connsiteX4" fmla="*/ 733425 w 1828800"/>
                <a:gd name="connsiteY4" fmla="*/ 300037 h 381000"/>
                <a:gd name="connsiteX5" fmla="*/ 1176337 w 1828800"/>
                <a:gd name="connsiteY5" fmla="*/ 197643 h 381000"/>
                <a:gd name="connsiteX6" fmla="*/ 1507331 w 1828800"/>
                <a:gd name="connsiteY6" fmla="*/ 107156 h 381000"/>
                <a:gd name="connsiteX7" fmla="*/ 1828800 w 1828800"/>
                <a:gd name="connsiteY7" fmla="*/ 2381 h 381000"/>
                <a:gd name="connsiteX8" fmla="*/ 1757362 w 1828800"/>
                <a:gd name="connsiteY8" fmla="*/ 0 h 381000"/>
                <a:gd name="connsiteX9" fmla="*/ 1719262 w 1828800"/>
                <a:gd name="connsiteY9" fmla="*/ 26193 h 381000"/>
                <a:gd name="connsiteX10" fmla="*/ 1619250 w 1828800"/>
                <a:gd name="connsiteY10" fmla="*/ 33337 h 381000"/>
                <a:gd name="connsiteX11" fmla="*/ 1557337 w 1828800"/>
                <a:gd name="connsiteY11" fmla="*/ 42862 h 381000"/>
                <a:gd name="connsiteX12" fmla="*/ 1469231 w 1828800"/>
                <a:gd name="connsiteY12" fmla="*/ 69056 h 381000"/>
                <a:gd name="connsiteX13" fmla="*/ 1431131 w 1828800"/>
                <a:gd name="connsiteY13" fmla="*/ 69056 h 381000"/>
                <a:gd name="connsiteX14" fmla="*/ 1369218 w 1828800"/>
                <a:gd name="connsiteY14" fmla="*/ 59531 h 381000"/>
                <a:gd name="connsiteX15" fmla="*/ 1233487 w 1828800"/>
                <a:gd name="connsiteY15" fmla="*/ 90487 h 381000"/>
                <a:gd name="connsiteX16" fmla="*/ 381000 w 1828800"/>
                <a:gd name="connsiteY16" fmla="*/ 240506 h 381000"/>
                <a:gd name="connsiteX17" fmla="*/ 0 w 1828800"/>
                <a:gd name="connsiteY17" fmla="*/ 283368 h 381000"/>
                <a:gd name="connsiteX0" fmla="*/ 0 w 1839277"/>
                <a:gd name="connsiteY0" fmla="*/ 290687 h 388319"/>
                <a:gd name="connsiteX1" fmla="*/ 4762 w 1839277"/>
                <a:gd name="connsiteY1" fmla="*/ 385937 h 388319"/>
                <a:gd name="connsiteX2" fmla="*/ 11905 w 1839277"/>
                <a:gd name="connsiteY2" fmla="*/ 388319 h 388319"/>
                <a:gd name="connsiteX3" fmla="*/ 366712 w 1839277"/>
                <a:gd name="connsiteY3" fmla="*/ 340694 h 388319"/>
                <a:gd name="connsiteX4" fmla="*/ 733425 w 1839277"/>
                <a:gd name="connsiteY4" fmla="*/ 307356 h 388319"/>
                <a:gd name="connsiteX5" fmla="*/ 1176337 w 1839277"/>
                <a:gd name="connsiteY5" fmla="*/ 204962 h 388319"/>
                <a:gd name="connsiteX6" fmla="*/ 1507331 w 1839277"/>
                <a:gd name="connsiteY6" fmla="*/ 114475 h 388319"/>
                <a:gd name="connsiteX7" fmla="*/ 1828800 w 1839277"/>
                <a:gd name="connsiteY7" fmla="*/ 9700 h 388319"/>
                <a:gd name="connsiteX8" fmla="*/ 1757362 w 1839277"/>
                <a:gd name="connsiteY8" fmla="*/ 7319 h 388319"/>
                <a:gd name="connsiteX9" fmla="*/ 1719262 w 1839277"/>
                <a:gd name="connsiteY9" fmla="*/ 33512 h 388319"/>
                <a:gd name="connsiteX10" fmla="*/ 1619250 w 1839277"/>
                <a:gd name="connsiteY10" fmla="*/ 40656 h 388319"/>
                <a:gd name="connsiteX11" fmla="*/ 1557337 w 1839277"/>
                <a:gd name="connsiteY11" fmla="*/ 50181 h 388319"/>
                <a:gd name="connsiteX12" fmla="*/ 1469231 w 1839277"/>
                <a:gd name="connsiteY12" fmla="*/ 76375 h 388319"/>
                <a:gd name="connsiteX13" fmla="*/ 1431131 w 1839277"/>
                <a:gd name="connsiteY13" fmla="*/ 76375 h 388319"/>
                <a:gd name="connsiteX14" fmla="*/ 1369218 w 1839277"/>
                <a:gd name="connsiteY14" fmla="*/ 66850 h 388319"/>
                <a:gd name="connsiteX15" fmla="*/ 1233487 w 1839277"/>
                <a:gd name="connsiteY15" fmla="*/ 97806 h 388319"/>
                <a:gd name="connsiteX16" fmla="*/ 381000 w 1839277"/>
                <a:gd name="connsiteY16" fmla="*/ 247825 h 388319"/>
                <a:gd name="connsiteX17" fmla="*/ 0 w 1839277"/>
                <a:gd name="connsiteY17" fmla="*/ 290687 h 388319"/>
                <a:gd name="connsiteX0" fmla="*/ 0 w 1828800"/>
                <a:gd name="connsiteY0" fmla="*/ 284845 h 382477"/>
                <a:gd name="connsiteX1" fmla="*/ 4762 w 1828800"/>
                <a:gd name="connsiteY1" fmla="*/ 380095 h 382477"/>
                <a:gd name="connsiteX2" fmla="*/ 11905 w 1828800"/>
                <a:gd name="connsiteY2" fmla="*/ 382477 h 382477"/>
                <a:gd name="connsiteX3" fmla="*/ 366712 w 1828800"/>
                <a:gd name="connsiteY3" fmla="*/ 334852 h 382477"/>
                <a:gd name="connsiteX4" fmla="*/ 733425 w 1828800"/>
                <a:gd name="connsiteY4" fmla="*/ 301514 h 382477"/>
                <a:gd name="connsiteX5" fmla="*/ 1176337 w 1828800"/>
                <a:gd name="connsiteY5" fmla="*/ 199120 h 382477"/>
                <a:gd name="connsiteX6" fmla="*/ 1507331 w 1828800"/>
                <a:gd name="connsiteY6" fmla="*/ 108633 h 382477"/>
                <a:gd name="connsiteX7" fmla="*/ 1828800 w 1828800"/>
                <a:gd name="connsiteY7" fmla="*/ 3858 h 382477"/>
                <a:gd name="connsiteX8" fmla="*/ 1757362 w 1828800"/>
                <a:gd name="connsiteY8" fmla="*/ 1477 h 382477"/>
                <a:gd name="connsiteX9" fmla="*/ 1719262 w 1828800"/>
                <a:gd name="connsiteY9" fmla="*/ 27670 h 382477"/>
                <a:gd name="connsiteX10" fmla="*/ 1619250 w 1828800"/>
                <a:gd name="connsiteY10" fmla="*/ 34814 h 382477"/>
                <a:gd name="connsiteX11" fmla="*/ 1557337 w 1828800"/>
                <a:gd name="connsiteY11" fmla="*/ 44339 h 382477"/>
                <a:gd name="connsiteX12" fmla="*/ 1469231 w 1828800"/>
                <a:gd name="connsiteY12" fmla="*/ 70533 h 382477"/>
                <a:gd name="connsiteX13" fmla="*/ 1431131 w 1828800"/>
                <a:gd name="connsiteY13" fmla="*/ 70533 h 382477"/>
                <a:gd name="connsiteX14" fmla="*/ 1369218 w 1828800"/>
                <a:gd name="connsiteY14" fmla="*/ 61008 h 382477"/>
                <a:gd name="connsiteX15" fmla="*/ 1233487 w 1828800"/>
                <a:gd name="connsiteY15" fmla="*/ 91964 h 382477"/>
                <a:gd name="connsiteX16" fmla="*/ 381000 w 1828800"/>
                <a:gd name="connsiteY16" fmla="*/ 241983 h 382477"/>
                <a:gd name="connsiteX17" fmla="*/ 0 w 1828800"/>
                <a:gd name="connsiteY17" fmla="*/ 284845 h 382477"/>
                <a:gd name="connsiteX0" fmla="*/ 0 w 1828800"/>
                <a:gd name="connsiteY0" fmla="*/ 284845 h 382477"/>
                <a:gd name="connsiteX1" fmla="*/ 4762 w 1828800"/>
                <a:gd name="connsiteY1" fmla="*/ 380095 h 382477"/>
                <a:gd name="connsiteX2" fmla="*/ 11905 w 1828800"/>
                <a:gd name="connsiteY2" fmla="*/ 382477 h 382477"/>
                <a:gd name="connsiteX3" fmla="*/ 373856 w 1828800"/>
                <a:gd name="connsiteY3" fmla="*/ 346759 h 382477"/>
                <a:gd name="connsiteX4" fmla="*/ 733425 w 1828800"/>
                <a:gd name="connsiteY4" fmla="*/ 301514 h 382477"/>
                <a:gd name="connsiteX5" fmla="*/ 1176337 w 1828800"/>
                <a:gd name="connsiteY5" fmla="*/ 199120 h 382477"/>
                <a:gd name="connsiteX6" fmla="*/ 1507331 w 1828800"/>
                <a:gd name="connsiteY6" fmla="*/ 108633 h 382477"/>
                <a:gd name="connsiteX7" fmla="*/ 1828800 w 1828800"/>
                <a:gd name="connsiteY7" fmla="*/ 3858 h 382477"/>
                <a:gd name="connsiteX8" fmla="*/ 1757362 w 1828800"/>
                <a:gd name="connsiteY8" fmla="*/ 1477 h 382477"/>
                <a:gd name="connsiteX9" fmla="*/ 1719262 w 1828800"/>
                <a:gd name="connsiteY9" fmla="*/ 27670 h 382477"/>
                <a:gd name="connsiteX10" fmla="*/ 1619250 w 1828800"/>
                <a:gd name="connsiteY10" fmla="*/ 34814 h 382477"/>
                <a:gd name="connsiteX11" fmla="*/ 1557337 w 1828800"/>
                <a:gd name="connsiteY11" fmla="*/ 44339 h 382477"/>
                <a:gd name="connsiteX12" fmla="*/ 1469231 w 1828800"/>
                <a:gd name="connsiteY12" fmla="*/ 70533 h 382477"/>
                <a:gd name="connsiteX13" fmla="*/ 1431131 w 1828800"/>
                <a:gd name="connsiteY13" fmla="*/ 70533 h 382477"/>
                <a:gd name="connsiteX14" fmla="*/ 1369218 w 1828800"/>
                <a:gd name="connsiteY14" fmla="*/ 61008 h 382477"/>
                <a:gd name="connsiteX15" fmla="*/ 1233487 w 1828800"/>
                <a:gd name="connsiteY15" fmla="*/ 91964 h 382477"/>
                <a:gd name="connsiteX16" fmla="*/ 381000 w 1828800"/>
                <a:gd name="connsiteY16" fmla="*/ 241983 h 382477"/>
                <a:gd name="connsiteX17" fmla="*/ 0 w 1828800"/>
                <a:gd name="connsiteY17" fmla="*/ 284845 h 382477"/>
                <a:gd name="connsiteX0" fmla="*/ 0 w 1828800"/>
                <a:gd name="connsiteY0" fmla="*/ 284845 h 382477"/>
                <a:gd name="connsiteX1" fmla="*/ 4762 w 1828800"/>
                <a:gd name="connsiteY1" fmla="*/ 380095 h 382477"/>
                <a:gd name="connsiteX2" fmla="*/ 11905 w 1828800"/>
                <a:gd name="connsiteY2" fmla="*/ 382477 h 382477"/>
                <a:gd name="connsiteX3" fmla="*/ 373856 w 1828800"/>
                <a:gd name="connsiteY3" fmla="*/ 346759 h 382477"/>
                <a:gd name="connsiteX4" fmla="*/ 733425 w 1828800"/>
                <a:gd name="connsiteY4" fmla="*/ 301514 h 382477"/>
                <a:gd name="connsiteX5" fmla="*/ 1176337 w 1828800"/>
                <a:gd name="connsiteY5" fmla="*/ 199120 h 382477"/>
                <a:gd name="connsiteX6" fmla="*/ 1507331 w 1828800"/>
                <a:gd name="connsiteY6" fmla="*/ 96726 h 382477"/>
                <a:gd name="connsiteX7" fmla="*/ 1828800 w 1828800"/>
                <a:gd name="connsiteY7" fmla="*/ 3858 h 382477"/>
                <a:gd name="connsiteX8" fmla="*/ 1757362 w 1828800"/>
                <a:gd name="connsiteY8" fmla="*/ 1477 h 382477"/>
                <a:gd name="connsiteX9" fmla="*/ 1719262 w 1828800"/>
                <a:gd name="connsiteY9" fmla="*/ 27670 h 382477"/>
                <a:gd name="connsiteX10" fmla="*/ 1619250 w 1828800"/>
                <a:gd name="connsiteY10" fmla="*/ 34814 h 382477"/>
                <a:gd name="connsiteX11" fmla="*/ 1557337 w 1828800"/>
                <a:gd name="connsiteY11" fmla="*/ 44339 h 382477"/>
                <a:gd name="connsiteX12" fmla="*/ 1469231 w 1828800"/>
                <a:gd name="connsiteY12" fmla="*/ 70533 h 382477"/>
                <a:gd name="connsiteX13" fmla="*/ 1431131 w 1828800"/>
                <a:gd name="connsiteY13" fmla="*/ 70533 h 382477"/>
                <a:gd name="connsiteX14" fmla="*/ 1369218 w 1828800"/>
                <a:gd name="connsiteY14" fmla="*/ 61008 h 382477"/>
                <a:gd name="connsiteX15" fmla="*/ 1233487 w 1828800"/>
                <a:gd name="connsiteY15" fmla="*/ 91964 h 382477"/>
                <a:gd name="connsiteX16" fmla="*/ 381000 w 1828800"/>
                <a:gd name="connsiteY16" fmla="*/ 241983 h 382477"/>
                <a:gd name="connsiteX17" fmla="*/ 0 w 1828800"/>
                <a:gd name="connsiteY17" fmla="*/ 284845 h 382477"/>
                <a:gd name="connsiteX0" fmla="*/ 4764 w 1833564"/>
                <a:gd name="connsiteY0" fmla="*/ 284845 h 389621"/>
                <a:gd name="connsiteX1" fmla="*/ 9526 w 1833564"/>
                <a:gd name="connsiteY1" fmla="*/ 380095 h 389621"/>
                <a:gd name="connsiteX2" fmla="*/ 0 w 1833564"/>
                <a:gd name="connsiteY2" fmla="*/ 389621 h 389621"/>
                <a:gd name="connsiteX3" fmla="*/ 378620 w 1833564"/>
                <a:gd name="connsiteY3" fmla="*/ 346759 h 389621"/>
                <a:gd name="connsiteX4" fmla="*/ 738189 w 1833564"/>
                <a:gd name="connsiteY4" fmla="*/ 301514 h 389621"/>
                <a:gd name="connsiteX5" fmla="*/ 1181101 w 1833564"/>
                <a:gd name="connsiteY5" fmla="*/ 199120 h 389621"/>
                <a:gd name="connsiteX6" fmla="*/ 1512095 w 1833564"/>
                <a:gd name="connsiteY6" fmla="*/ 96726 h 389621"/>
                <a:gd name="connsiteX7" fmla="*/ 1833564 w 1833564"/>
                <a:gd name="connsiteY7" fmla="*/ 3858 h 389621"/>
                <a:gd name="connsiteX8" fmla="*/ 1762126 w 1833564"/>
                <a:gd name="connsiteY8" fmla="*/ 1477 h 389621"/>
                <a:gd name="connsiteX9" fmla="*/ 1724026 w 1833564"/>
                <a:gd name="connsiteY9" fmla="*/ 27670 h 389621"/>
                <a:gd name="connsiteX10" fmla="*/ 1624014 w 1833564"/>
                <a:gd name="connsiteY10" fmla="*/ 34814 h 389621"/>
                <a:gd name="connsiteX11" fmla="*/ 1562101 w 1833564"/>
                <a:gd name="connsiteY11" fmla="*/ 44339 h 389621"/>
                <a:gd name="connsiteX12" fmla="*/ 1473995 w 1833564"/>
                <a:gd name="connsiteY12" fmla="*/ 70533 h 389621"/>
                <a:gd name="connsiteX13" fmla="*/ 1435895 w 1833564"/>
                <a:gd name="connsiteY13" fmla="*/ 70533 h 389621"/>
                <a:gd name="connsiteX14" fmla="*/ 1373982 w 1833564"/>
                <a:gd name="connsiteY14" fmla="*/ 61008 h 389621"/>
                <a:gd name="connsiteX15" fmla="*/ 1238251 w 1833564"/>
                <a:gd name="connsiteY15" fmla="*/ 91964 h 389621"/>
                <a:gd name="connsiteX16" fmla="*/ 385764 w 1833564"/>
                <a:gd name="connsiteY16" fmla="*/ 241983 h 389621"/>
                <a:gd name="connsiteX17" fmla="*/ 4764 w 1833564"/>
                <a:gd name="connsiteY17" fmla="*/ 284845 h 389621"/>
                <a:gd name="connsiteX0" fmla="*/ 0 w 1828800"/>
                <a:gd name="connsiteY0" fmla="*/ 284845 h 380095"/>
                <a:gd name="connsiteX1" fmla="*/ 4762 w 1828800"/>
                <a:gd name="connsiteY1" fmla="*/ 380095 h 380095"/>
                <a:gd name="connsiteX2" fmla="*/ 373856 w 1828800"/>
                <a:gd name="connsiteY2" fmla="*/ 346759 h 380095"/>
                <a:gd name="connsiteX3" fmla="*/ 733425 w 1828800"/>
                <a:gd name="connsiteY3" fmla="*/ 301514 h 380095"/>
                <a:gd name="connsiteX4" fmla="*/ 1176337 w 1828800"/>
                <a:gd name="connsiteY4" fmla="*/ 199120 h 380095"/>
                <a:gd name="connsiteX5" fmla="*/ 1507331 w 1828800"/>
                <a:gd name="connsiteY5" fmla="*/ 96726 h 380095"/>
                <a:gd name="connsiteX6" fmla="*/ 1828800 w 1828800"/>
                <a:gd name="connsiteY6" fmla="*/ 3858 h 380095"/>
                <a:gd name="connsiteX7" fmla="*/ 1757362 w 1828800"/>
                <a:gd name="connsiteY7" fmla="*/ 1477 h 380095"/>
                <a:gd name="connsiteX8" fmla="*/ 1719262 w 1828800"/>
                <a:gd name="connsiteY8" fmla="*/ 27670 h 380095"/>
                <a:gd name="connsiteX9" fmla="*/ 1619250 w 1828800"/>
                <a:gd name="connsiteY9" fmla="*/ 34814 h 380095"/>
                <a:gd name="connsiteX10" fmla="*/ 1557337 w 1828800"/>
                <a:gd name="connsiteY10" fmla="*/ 44339 h 380095"/>
                <a:gd name="connsiteX11" fmla="*/ 1469231 w 1828800"/>
                <a:gd name="connsiteY11" fmla="*/ 70533 h 380095"/>
                <a:gd name="connsiteX12" fmla="*/ 1431131 w 1828800"/>
                <a:gd name="connsiteY12" fmla="*/ 70533 h 380095"/>
                <a:gd name="connsiteX13" fmla="*/ 1369218 w 1828800"/>
                <a:gd name="connsiteY13" fmla="*/ 61008 h 380095"/>
                <a:gd name="connsiteX14" fmla="*/ 1233487 w 1828800"/>
                <a:gd name="connsiteY14" fmla="*/ 91964 h 380095"/>
                <a:gd name="connsiteX15" fmla="*/ 381000 w 1828800"/>
                <a:gd name="connsiteY15" fmla="*/ 241983 h 380095"/>
                <a:gd name="connsiteX16" fmla="*/ 0 w 1828800"/>
                <a:gd name="connsiteY16" fmla="*/ 284845 h 380095"/>
                <a:gd name="connsiteX0" fmla="*/ 4763 w 1833563"/>
                <a:gd name="connsiteY0" fmla="*/ 284845 h 382476"/>
                <a:gd name="connsiteX1" fmla="*/ 0 w 1833563"/>
                <a:gd name="connsiteY1" fmla="*/ 382476 h 382476"/>
                <a:gd name="connsiteX2" fmla="*/ 378619 w 1833563"/>
                <a:gd name="connsiteY2" fmla="*/ 346759 h 382476"/>
                <a:gd name="connsiteX3" fmla="*/ 738188 w 1833563"/>
                <a:gd name="connsiteY3" fmla="*/ 301514 h 382476"/>
                <a:gd name="connsiteX4" fmla="*/ 1181100 w 1833563"/>
                <a:gd name="connsiteY4" fmla="*/ 199120 h 382476"/>
                <a:gd name="connsiteX5" fmla="*/ 1512094 w 1833563"/>
                <a:gd name="connsiteY5" fmla="*/ 96726 h 382476"/>
                <a:gd name="connsiteX6" fmla="*/ 1833563 w 1833563"/>
                <a:gd name="connsiteY6" fmla="*/ 3858 h 382476"/>
                <a:gd name="connsiteX7" fmla="*/ 1762125 w 1833563"/>
                <a:gd name="connsiteY7" fmla="*/ 1477 h 382476"/>
                <a:gd name="connsiteX8" fmla="*/ 1724025 w 1833563"/>
                <a:gd name="connsiteY8" fmla="*/ 27670 h 382476"/>
                <a:gd name="connsiteX9" fmla="*/ 1624013 w 1833563"/>
                <a:gd name="connsiteY9" fmla="*/ 34814 h 382476"/>
                <a:gd name="connsiteX10" fmla="*/ 1562100 w 1833563"/>
                <a:gd name="connsiteY10" fmla="*/ 44339 h 382476"/>
                <a:gd name="connsiteX11" fmla="*/ 1473994 w 1833563"/>
                <a:gd name="connsiteY11" fmla="*/ 70533 h 382476"/>
                <a:gd name="connsiteX12" fmla="*/ 1435894 w 1833563"/>
                <a:gd name="connsiteY12" fmla="*/ 70533 h 382476"/>
                <a:gd name="connsiteX13" fmla="*/ 1373981 w 1833563"/>
                <a:gd name="connsiteY13" fmla="*/ 61008 h 382476"/>
                <a:gd name="connsiteX14" fmla="*/ 1238250 w 1833563"/>
                <a:gd name="connsiteY14" fmla="*/ 91964 h 382476"/>
                <a:gd name="connsiteX15" fmla="*/ 385763 w 1833563"/>
                <a:gd name="connsiteY15" fmla="*/ 241983 h 382476"/>
                <a:gd name="connsiteX16" fmla="*/ 4763 w 1833563"/>
                <a:gd name="connsiteY16" fmla="*/ 284845 h 382476"/>
                <a:gd name="connsiteX0" fmla="*/ 4763 w 1762125"/>
                <a:gd name="connsiteY0" fmla="*/ 283368 h 380999"/>
                <a:gd name="connsiteX1" fmla="*/ 0 w 1762125"/>
                <a:gd name="connsiteY1" fmla="*/ 380999 h 380999"/>
                <a:gd name="connsiteX2" fmla="*/ 378619 w 1762125"/>
                <a:gd name="connsiteY2" fmla="*/ 345282 h 380999"/>
                <a:gd name="connsiteX3" fmla="*/ 738188 w 1762125"/>
                <a:gd name="connsiteY3" fmla="*/ 300037 h 380999"/>
                <a:gd name="connsiteX4" fmla="*/ 1181100 w 1762125"/>
                <a:gd name="connsiteY4" fmla="*/ 197643 h 380999"/>
                <a:gd name="connsiteX5" fmla="*/ 1512094 w 1762125"/>
                <a:gd name="connsiteY5" fmla="*/ 95249 h 380999"/>
                <a:gd name="connsiteX6" fmla="*/ 1762125 w 1762125"/>
                <a:gd name="connsiteY6" fmla="*/ 0 h 380999"/>
                <a:gd name="connsiteX7" fmla="*/ 1724025 w 1762125"/>
                <a:gd name="connsiteY7" fmla="*/ 26193 h 380999"/>
                <a:gd name="connsiteX8" fmla="*/ 1624013 w 1762125"/>
                <a:gd name="connsiteY8" fmla="*/ 33337 h 380999"/>
                <a:gd name="connsiteX9" fmla="*/ 1562100 w 1762125"/>
                <a:gd name="connsiteY9" fmla="*/ 42862 h 380999"/>
                <a:gd name="connsiteX10" fmla="*/ 1473994 w 1762125"/>
                <a:gd name="connsiteY10" fmla="*/ 69056 h 380999"/>
                <a:gd name="connsiteX11" fmla="*/ 1435894 w 1762125"/>
                <a:gd name="connsiteY11" fmla="*/ 69056 h 380999"/>
                <a:gd name="connsiteX12" fmla="*/ 1373981 w 1762125"/>
                <a:gd name="connsiteY12" fmla="*/ 59531 h 380999"/>
                <a:gd name="connsiteX13" fmla="*/ 1238250 w 1762125"/>
                <a:gd name="connsiteY13" fmla="*/ 90487 h 380999"/>
                <a:gd name="connsiteX14" fmla="*/ 385763 w 1762125"/>
                <a:gd name="connsiteY14" fmla="*/ 240506 h 380999"/>
                <a:gd name="connsiteX15" fmla="*/ 4763 w 1762125"/>
                <a:gd name="connsiteY15" fmla="*/ 283368 h 380999"/>
                <a:gd name="connsiteX0" fmla="*/ 4763 w 1724025"/>
                <a:gd name="connsiteY0" fmla="*/ 257175 h 354806"/>
                <a:gd name="connsiteX1" fmla="*/ 0 w 1724025"/>
                <a:gd name="connsiteY1" fmla="*/ 354806 h 354806"/>
                <a:gd name="connsiteX2" fmla="*/ 378619 w 1724025"/>
                <a:gd name="connsiteY2" fmla="*/ 319089 h 354806"/>
                <a:gd name="connsiteX3" fmla="*/ 738188 w 1724025"/>
                <a:gd name="connsiteY3" fmla="*/ 273844 h 354806"/>
                <a:gd name="connsiteX4" fmla="*/ 1181100 w 1724025"/>
                <a:gd name="connsiteY4" fmla="*/ 171450 h 354806"/>
                <a:gd name="connsiteX5" fmla="*/ 1512094 w 1724025"/>
                <a:gd name="connsiteY5" fmla="*/ 69056 h 354806"/>
                <a:gd name="connsiteX6" fmla="*/ 1724025 w 1724025"/>
                <a:gd name="connsiteY6" fmla="*/ 0 h 354806"/>
                <a:gd name="connsiteX7" fmla="*/ 1624013 w 1724025"/>
                <a:gd name="connsiteY7" fmla="*/ 7144 h 354806"/>
                <a:gd name="connsiteX8" fmla="*/ 1562100 w 1724025"/>
                <a:gd name="connsiteY8" fmla="*/ 16669 h 354806"/>
                <a:gd name="connsiteX9" fmla="*/ 1473994 w 1724025"/>
                <a:gd name="connsiteY9" fmla="*/ 42863 h 354806"/>
                <a:gd name="connsiteX10" fmla="*/ 1435894 w 1724025"/>
                <a:gd name="connsiteY10" fmla="*/ 42863 h 354806"/>
                <a:gd name="connsiteX11" fmla="*/ 1373981 w 1724025"/>
                <a:gd name="connsiteY11" fmla="*/ 33338 h 354806"/>
                <a:gd name="connsiteX12" fmla="*/ 1238250 w 1724025"/>
                <a:gd name="connsiteY12" fmla="*/ 64294 h 354806"/>
                <a:gd name="connsiteX13" fmla="*/ 385763 w 1724025"/>
                <a:gd name="connsiteY13" fmla="*/ 214313 h 354806"/>
                <a:gd name="connsiteX14" fmla="*/ 4763 w 1724025"/>
                <a:gd name="connsiteY14" fmla="*/ 257175 h 354806"/>
                <a:gd name="connsiteX0" fmla="*/ 4763 w 1624013"/>
                <a:gd name="connsiteY0" fmla="*/ 250031 h 347662"/>
                <a:gd name="connsiteX1" fmla="*/ 0 w 1624013"/>
                <a:gd name="connsiteY1" fmla="*/ 347662 h 347662"/>
                <a:gd name="connsiteX2" fmla="*/ 378619 w 1624013"/>
                <a:gd name="connsiteY2" fmla="*/ 311945 h 347662"/>
                <a:gd name="connsiteX3" fmla="*/ 738188 w 1624013"/>
                <a:gd name="connsiteY3" fmla="*/ 266700 h 347662"/>
                <a:gd name="connsiteX4" fmla="*/ 1181100 w 1624013"/>
                <a:gd name="connsiteY4" fmla="*/ 164306 h 347662"/>
                <a:gd name="connsiteX5" fmla="*/ 1512094 w 1624013"/>
                <a:gd name="connsiteY5" fmla="*/ 61912 h 347662"/>
                <a:gd name="connsiteX6" fmla="*/ 1624013 w 1624013"/>
                <a:gd name="connsiteY6" fmla="*/ 0 h 347662"/>
                <a:gd name="connsiteX7" fmla="*/ 1562100 w 1624013"/>
                <a:gd name="connsiteY7" fmla="*/ 9525 h 347662"/>
                <a:gd name="connsiteX8" fmla="*/ 1473994 w 1624013"/>
                <a:gd name="connsiteY8" fmla="*/ 35719 h 347662"/>
                <a:gd name="connsiteX9" fmla="*/ 1435894 w 1624013"/>
                <a:gd name="connsiteY9" fmla="*/ 35719 h 347662"/>
                <a:gd name="connsiteX10" fmla="*/ 1373981 w 1624013"/>
                <a:gd name="connsiteY10" fmla="*/ 26194 h 347662"/>
                <a:gd name="connsiteX11" fmla="*/ 1238250 w 1624013"/>
                <a:gd name="connsiteY11" fmla="*/ 57150 h 347662"/>
                <a:gd name="connsiteX12" fmla="*/ 385763 w 1624013"/>
                <a:gd name="connsiteY12" fmla="*/ 207169 h 347662"/>
                <a:gd name="connsiteX13" fmla="*/ 4763 w 1624013"/>
                <a:gd name="connsiteY13" fmla="*/ 250031 h 347662"/>
                <a:gd name="connsiteX0" fmla="*/ 4763 w 1562100"/>
                <a:gd name="connsiteY0" fmla="*/ 240506 h 338137"/>
                <a:gd name="connsiteX1" fmla="*/ 0 w 1562100"/>
                <a:gd name="connsiteY1" fmla="*/ 338137 h 338137"/>
                <a:gd name="connsiteX2" fmla="*/ 378619 w 1562100"/>
                <a:gd name="connsiteY2" fmla="*/ 302420 h 338137"/>
                <a:gd name="connsiteX3" fmla="*/ 738188 w 1562100"/>
                <a:gd name="connsiteY3" fmla="*/ 257175 h 338137"/>
                <a:gd name="connsiteX4" fmla="*/ 1181100 w 1562100"/>
                <a:gd name="connsiteY4" fmla="*/ 154781 h 338137"/>
                <a:gd name="connsiteX5" fmla="*/ 1512094 w 1562100"/>
                <a:gd name="connsiteY5" fmla="*/ 52387 h 338137"/>
                <a:gd name="connsiteX6" fmla="*/ 1562100 w 1562100"/>
                <a:gd name="connsiteY6" fmla="*/ 0 h 338137"/>
                <a:gd name="connsiteX7" fmla="*/ 1473994 w 1562100"/>
                <a:gd name="connsiteY7" fmla="*/ 26194 h 338137"/>
                <a:gd name="connsiteX8" fmla="*/ 1435894 w 1562100"/>
                <a:gd name="connsiteY8" fmla="*/ 26194 h 338137"/>
                <a:gd name="connsiteX9" fmla="*/ 1373981 w 1562100"/>
                <a:gd name="connsiteY9" fmla="*/ 16669 h 338137"/>
                <a:gd name="connsiteX10" fmla="*/ 1238250 w 1562100"/>
                <a:gd name="connsiteY10" fmla="*/ 47625 h 338137"/>
                <a:gd name="connsiteX11" fmla="*/ 385763 w 1562100"/>
                <a:gd name="connsiteY11" fmla="*/ 197644 h 338137"/>
                <a:gd name="connsiteX12" fmla="*/ 4763 w 1562100"/>
                <a:gd name="connsiteY12" fmla="*/ 240506 h 338137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8619 w 1562740"/>
                <a:gd name="connsiteY2" fmla="*/ 303347 h 339064"/>
                <a:gd name="connsiteX3" fmla="*/ 738188 w 1562740"/>
                <a:gd name="connsiteY3" fmla="*/ 258102 h 339064"/>
                <a:gd name="connsiteX4" fmla="*/ 1181100 w 1562740"/>
                <a:gd name="connsiteY4" fmla="*/ 155708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8619 w 1562740"/>
                <a:gd name="connsiteY2" fmla="*/ 303347 h 339064"/>
                <a:gd name="connsiteX3" fmla="*/ 738188 w 1562740"/>
                <a:gd name="connsiteY3" fmla="*/ 258102 h 339064"/>
                <a:gd name="connsiteX4" fmla="*/ 1147762 w 1562740"/>
                <a:gd name="connsiteY4" fmla="*/ 141420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8619 w 1562740"/>
                <a:gd name="connsiteY2" fmla="*/ 303347 h 339064"/>
                <a:gd name="connsiteX3" fmla="*/ 731044 w 1562740"/>
                <a:gd name="connsiteY3" fmla="*/ 246195 h 339064"/>
                <a:gd name="connsiteX4" fmla="*/ 1147762 w 1562740"/>
                <a:gd name="connsiteY4" fmla="*/ 141420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4763 w 1562740"/>
                <a:gd name="connsiteY0" fmla="*/ 241433 h 339064"/>
                <a:gd name="connsiteX1" fmla="*/ 0 w 1562740"/>
                <a:gd name="connsiteY1" fmla="*/ 339064 h 339064"/>
                <a:gd name="connsiteX2" fmla="*/ 376238 w 1562740"/>
                <a:gd name="connsiteY2" fmla="*/ 289059 h 339064"/>
                <a:gd name="connsiteX3" fmla="*/ 731044 w 1562740"/>
                <a:gd name="connsiteY3" fmla="*/ 246195 h 339064"/>
                <a:gd name="connsiteX4" fmla="*/ 1147762 w 1562740"/>
                <a:gd name="connsiteY4" fmla="*/ 141420 h 339064"/>
                <a:gd name="connsiteX5" fmla="*/ 1423988 w 1562740"/>
                <a:gd name="connsiteY5" fmla="*/ 65221 h 339064"/>
                <a:gd name="connsiteX6" fmla="*/ 1562100 w 1562740"/>
                <a:gd name="connsiteY6" fmla="*/ 927 h 339064"/>
                <a:gd name="connsiteX7" fmla="*/ 1473994 w 1562740"/>
                <a:gd name="connsiteY7" fmla="*/ 27121 h 339064"/>
                <a:gd name="connsiteX8" fmla="*/ 1435894 w 1562740"/>
                <a:gd name="connsiteY8" fmla="*/ 27121 h 339064"/>
                <a:gd name="connsiteX9" fmla="*/ 1373981 w 1562740"/>
                <a:gd name="connsiteY9" fmla="*/ 17596 h 339064"/>
                <a:gd name="connsiteX10" fmla="*/ 1238250 w 1562740"/>
                <a:gd name="connsiteY10" fmla="*/ 48552 h 339064"/>
                <a:gd name="connsiteX11" fmla="*/ 385763 w 1562740"/>
                <a:gd name="connsiteY11" fmla="*/ 198571 h 339064"/>
                <a:gd name="connsiteX12" fmla="*/ 4763 w 1562740"/>
                <a:gd name="connsiteY12" fmla="*/ 241433 h 339064"/>
                <a:gd name="connsiteX0" fmla="*/ 2382 w 1560359"/>
                <a:gd name="connsiteY0" fmla="*/ 241433 h 320014"/>
                <a:gd name="connsiteX1" fmla="*/ 0 w 1560359"/>
                <a:gd name="connsiteY1" fmla="*/ 320014 h 320014"/>
                <a:gd name="connsiteX2" fmla="*/ 373857 w 1560359"/>
                <a:gd name="connsiteY2" fmla="*/ 289059 h 320014"/>
                <a:gd name="connsiteX3" fmla="*/ 728663 w 1560359"/>
                <a:gd name="connsiteY3" fmla="*/ 246195 h 320014"/>
                <a:gd name="connsiteX4" fmla="*/ 1145381 w 1560359"/>
                <a:gd name="connsiteY4" fmla="*/ 141420 h 320014"/>
                <a:gd name="connsiteX5" fmla="*/ 1421607 w 1560359"/>
                <a:gd name="connsiteY5" fmla="*/ 65221 h 320014"/>
                <a:gd name="connsiteX6" fmla="*/ 1559719 w 1560359"/>
                <a:gd name="connsiteY6" fmla="*/ 927 h 320014"/>
                <a:gd name="connsiteX7" fmla="*/ 1471613 w 1560359"/>
                <a:gd name="connsiteY7" fmla="*/ 27121 h 320014"/>
                <a:gd name="connsiteX8" fmla="*/ 1433513 w 1560359"/>
                <a:gd name="connsiteY8" fmla="*/ 27121 h 320014"/>
                <a:gd name="connsiteX9" fmla="*/ 1371600 w 1560359"/>
                <a:gd name="connsiteY9" fmla="*/ 17596 h 320014"/>
                <a:gd name="connsiteX10" fmla="*/ 1235869 w 1560359"/>
                <a:gd name="connsiteY10" fmla="*/ 48552 h 320014"/>
                <a:gd name="connsiteX11" fmla="*/ 383382 w 1560359"/>
                <a:gd name="connsiteY11" fmla="*/ 198571 h 320014"/>
                <a:gd name="connsiteX12" fmla="*/ 2382 w 1560359"/>
                <a:gd name="connsiteY12" fmla="*/ 241433 h 320014"/>
                <a:gd name="connsiteX0" fmla="*/ 0 w 1567502"/>
                <a:gd name="connsiteY0" fmla="*/ 236671 h 320014"/>
                <a:gd name="connsiteX1" fmla="*/ 7143 w 1567502"/>
                <a:gd name="connsiteY1" fmla="*/ 320014 h 320014"/>
                <a:gd name="connsiteX2" fmla="*/ 381000 w 1567502"/>
                <a:gd name="connsiteY2" fmla="*/ 289059 h 320014"/>
                <a:gd name="connsiteX3" fmla="*/ 735806 w 1567502"/>
                <a:gd name="connsiteY3" fmla="*/ 246195 h 320014"/>
                <a:gd name="connsiteX4" fmla="*/ 1152524 w 1567502"/>
                <a:gd name="connsiteY4" fmla="*/ 141420 h 320014"/>
                <a:gd name="connsiteX5" fmla="*/ 1428750 w 1567502"/>
                <a:gd name="connsiteY5" fmla="*/ 65221 h 320014"/>
                <a:gd name="connsiteX6" fmla="*/ 1566862 w 1567502"/>
                <a:gd name="connsiteY6" fmla="*/ 927 h 320014"/>
                <a:gd name="connsiteX7" fmla="*/ 1478756 w 1567502"/>
                <a:gd name="connsiteY7" fmla="*/ 27121 h 320014"/>
                <a:gd name="connsiteX8" fmla="*/ 1440656 w 1567502"/>
                <a:gd name="connsiteY8" fmla="*/ 27121 h 320014"/>
                <a:gd name="connsiteX9" fmla="*/ 1378743 w 1567502"/>
                <a:gd name="connsiteY9" fmla="*/ 17596 h 320014"/>
                <a:gd name="connsiteX10" fmla="*/ 1243012 w 1567502"/>
                <a:gd name="connsiteY10" fmla="*/ 48552 h 320014"/>
                <a:gd name="connsiteX11" fmla="*/ 390525 w 1567502"/>
                <a:gd name="connsiteY11" fmla="*/ 198571 h 320014"/>
                <a:gd name="connsiteX12" fmla="*/ 0 w 1567502"/>
                <a:gd name="connsiteY12" fmla="*/ 236671 h 320014"/>
                <a:gd name="connsiteX0" fmla="*/ 0 w 1567579"/>
                <a:gd name="connsiteY0" fmla="*/ 237292 h 320635"/>
                <a:gd name="connsiteX1" fmla="*/ 7143 w 1567579"/>
                <a:gd name="connsiteY1" fmla="*/ 320635 h 320635"/>
                <a:gd name="connsiteX2" fmla="*/ 381000 w 1567579"/>
                <a:gd name="connsiteY2" fmla="*/ 289680 h 320635"/>
                <a:gd name="connsiteX3" fmla="*/ 735806 w 1567579"/>
                <a:gd name="connsiteY3" fmla="*/ 246816 h 320635"/>
                <a:gd name="connsiteX4" fmla="*/ 1152524 w 1567579"/>
                <a:gd name="connsiteY4" fmla="*/ 142041 h 320635"/>
                <a:gd name="connsiteX5" fmla="*/ 1428750 w 1567579"/>
                <a:gd name="connsiteY5" fmla="*/ 65842 h 320635"/>
                <a:gd name="connsiteX6" fmla="*/ 1566862 w 1567579"/>
                <a:gd name="connsiteY6" fmla="*/ 1548 h 320635"/>
                <a:gd name="connsiteX7" fmla="*/ 1481137 w 1567579"/>
                <a:gd name="connsiteY7" fmla="*/ 20598 h 320635"/>
                <a:gd name="connsiteX8" fmla="*/ 1440656 w 1567579"/>
                <a:gd name="connsiteY8" fmla="*/ 27742 h 320635"/>
                <a:gd name="connsiteX9" fmla="*/ 1378743 w 1567579"/>
                <a:gd name="connsiteY9" fmla="*/ 18217 h 320635"/>
                <a:gd name="connsiteX10" fmla="*/ 1243012 w 1567579"/>
                <a:gd name="connsiteY10" fmla="*/ 49173 h 320635"/>
                <a:gd name="connsiteX11" fmla="*/ 390525 w 1567579"/>
                <a:gd name="connsiteY11" fmla="*/ 199192 h 320635"/>
                <a:gd name="connsiteX12" fmla="*/ 0 w 1567579"/>
                <a:gd name="connsiteY12" fmla="*/ 237292 h 32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7579" h="320635">
                  <a:moveTo>
                    <a:pt x="0" y="237292"/>
                  </a:moveTo>
                  <a:lnTo>
                    <a:pt x="7143" y="320635"/>
                  </a:lnTo>
                  <a:cubicBezTo>
                    <a:pt x="133349" y="308729"/>
                    <a:pt x="259556" y="301983"/>
                    <a:pt x="381000" y="289680"/>
                  </a:cubicBezTo>
                  <a:cubicBezTo>
                    <a:pt x="502444" y="277377"/>
                    <a:pt x="607219" y="271423"/>
                    <a:pt x="735806" y="246816"/>
                  </a:cubicBezTo>
                  <a:cubicBezTo>
                    <a:pt x="864393" y="222210"/>
                    <a:pt x="1037033" y="172203"/>
                    <a:pt x="1152524" y="142041"/>
                  </a:cubicBezTo>
                  <a:cubicBezTo>
                    <a:pt x="1268015" y="111879"/>
                    <a:pt x="1359694" y="89257"/>
                    <a:pt x="1428750" y="65842"/>
                  </a:cubicBezTo>
                  <a:cubicBezTo>
                    <a:pt x="1497806" y="42427"/>
                    <a:pt x="1558131" y="9089"/>
                    <a:pt x="1566862" y="1548"/>
                  </a:cubicBezTo>
                  <a:cubicBezTo>
                    <a:pt x="1575593" y="-5993"/>
                    <a:pt x="1502171" y="16232"/>
                    <a:pt x="1481137" y="20598"/>
                  </a:cubicBezTo>
                  <a:cubicBezTo>
                    <a:pt x="1460103" y="24964"/>
                    <a:pt x="1457722" y="28139"/>
                    <a:pt x="1440656" y="27742"/>
                  </a:cubicBezTo>
                  <a:cubicBezTo>
                    <a:pt x="1423590" y="27345"/>
                    <a:pt x="1411684" y="14645"/>
                    <a:pt x="1378743" y="18217"/>
                  </a:cubicBezTo>
                  <a:cubicBezTo>
                    <a:pt x="1345802" y="21789"/>
                    <a:pt x="1407715" y="19011"/>
                    <a:pt x="1243012" y="49173"/>
                  </a:cubicBezTo>
                  <a:lnTo>
                    <a:pt x="390525" y="199192"/>
                  </a:lnTo>
                  <a:lnTo>
                    <a:pt x="0" y="237292"/>
                  </a:lnTo>
                  <a:close/>
                </a:path>
              </a:pathLst>
            </a:custGeom>
            <a:solidFill>
              <a:srgbClr val="99C8B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FAD763-0528-410D-9869-2F430048440F}"/>
                </a:ext>
              </a:extLst>
            </p:cNvPr>
            <p:cNvSpPr/>
            <p:nvPr/>
          </p:nvSpPr>
          <p:spPr>
            <a:xfrm flipH="1">
              <a:off x="7019763" y="3362325"/>
              <a:ext cx="1305776" cy="288131"/>
            </a:xfrm>
            <a:custGeom>
              <a:avLst/>
              <a:gdLst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16794 w 1300163"/>
                <a:gd name="connsiteY7" fmla="*/ 121444 h 297656"/>
                <a:gd name="connsiteX8" fmla="*/ 726281 w 1300163"/>
                <a:gd name="connsiteY8" fmla="*/ 200025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16794 w 1300163"/>
                <a:gd name="connsiteY7" fmla="*/ 121444 h 297656"/>
                <a:gd name="connsiteX8" fmla="*/ 804863 w 1300163"/>
                <a:gd name="connsiteY8" fmla="*/ 183356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21557 w 1300163"/>
                <a:gd name="connsiteY7" fmla="*/ 130969 h 297656"/>
                <a:gd name="connsiteX8" fmla="*/ 804863 w 1300163"/>
                <a:gd name="connsiteY8" fmla="*/ 183356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0163"/>
                <a:gd name="connsiteY0" fmla="*/ 152400 h 297656"/>
                <a:gd name="connsiteX1" fmla="*/ 0 w 1300163"/>
                <a:gd name="connsiteY1" fmla="*/ 152400 h 297656"/>
                <a:gd name="connsiteX2" fmla="*/ 611981 w 1300163"/>
                <a:gd name="connsiteY2" fmla="*/ 92869 h 297656"/>
                <a:gd name="connsiteX3" fmla="*/ 1016794 w 1300163"/>
                <a:gd name="connsiteY3" fmla="*/ 4763 h 297656"/>
                <a:gd name="connsiteX4" fmla="*/ 1066800 w 1300163"/>
                <a:gd name="connsiteY4" fmla="*/ 0 h 297656"/>
                <a:gd name="connsiteX5" fmla="*/ 1159669 w 1300163"/>
                <a:gd name="connsiteY5" fmla="*/ 40481 h 297656"/>
                <a:gd name="connsiteX6" fmla="*/ 1300163 w 1300163"/>
                <a:gd name="connsiteY6" fmla="*/ 61913 h 297656"/>
                <a:gd name="connsiteX7" fmla="*/ 1021557 w 1300163"/>
                <a:gd name="connsiteY7" fmla="*/ 130969 h 297656"/>
                <a:gd name="connsiteX8" fmla="*/ 804863 w 1300163"/>
                <a:gd name="connsiteY8" fmla="*/ 183356 h 297656"/>
                <a:gd name="connsiteX9" fmla="*/ 702469 w 1300163"/>
                <a:gd name="connsiteY9" fmla="*/ 207169 h 297656"/>
                <a:gd name="connsiteX10" fmla="*/ 438150 w 1300163"/>
                <a:gd name="connsiteY10" fmla="*/ 242888 h 297656"/>
                <a:gd name="connsiteX11" fmla="*/ 121444 w 1300163"/>
                <a:gd name="connsiteY11" fmla="*/ 273844 h 297656"/>
                <a:gd name="connsiteX12" fmla="*/ 2381 w 1300163"/>
                <a:gd name="connsiteY12" fmla="*/ 297656 h 297656"/>
                <a:gd name="connsiteX13" fmla="*/ 0 w 1300163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04863 w 1302977"/>
                <a:gd name="connsiteY8" fmla="*/ 183356 h 297656"/>
                <a:gd name="connsiteX9" fmla="*/ 702469 w 1302977"/>
                <a:gd name="connsiteY9" fmla="*/ 207169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702469 w 1302977"/>
                <a:gd name="connsiteY9" fmla="*/ 207169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303867"/>
                <a:gd name="connsiteX1" fmla="*/ 0 w 1302977"/>
                <a:gd name="connsiteY1" fmla="*/ 152400 h 303867"/>
                <a:gd name="connsiteX2" fmla="*/ 611981 w 1302977"/>
                <a:gd name="connsiteY2" fmla="*/ 92869 h 303867"/>
                <a:gd name="connsiteX3" fmla="*/ 1016794 w 1302977"/>
                <a:gd name="connsiteY3" fmla="*/ 4763 h 303867"/>
                <a:gd name="connsiteX4" fmla="*/ 1066800 w 1302977"/>
                <a:gd name="connsiteY4" fmla="*/ 0 h 303867"/>
                <a:gd name="connsiteX5" fmla="*/ 1159669 w 1302977"/>
                <a:gd name="connsiteY5" fmla="*/ 40481 h 303867"/>
                <a:gd name="connsiteX6" fmla="*/ 1300163 w 1302977"/>
                <a:gd name="connsiteY6" fmla="*/ 61913 h 303867"/>
                <a:gd name="connsiteX7" fmla="*/ 1021557 w 1302977"/>
                <a:gd name="connsiteY7" fmla="*/ 130969 h 303867"/>
                <a:gd name="connsiteX8" fmla="*/ 842963 w 1302977"/>
                <a:gd name="connsiteY8" fmla="*/ 180975 h 303867"/>
                <a:gd name="connsiteX9" fmla="*/ 650081 w 1302977"/>
                <a:gd name="connsiteY9" fmla="*/ 221457 h 303867"/>
                <a:gd name="connsiteX10" fmla="*/ 438150 w 1302977"/>
                <a:gd name="connsiteY10" fmla="*/ 242888 h 303867"/>
                <a:gd name="connsiteX11" fmla="*/ 121444 w 1302977"/>
                <a:gd name="connsiteY11" fmla="*/ 273844 h 303867"/>
                <a:gd name="connsiteX12" fmla="*/ 2381 w 1302977"/>
                <a:gd name="connsiteY12" fmla="*/ 297656 h 303867"/>
                <a:gd name="connsiteX13" fmla="*/ 0 w 1302977"/>
                <a:gd name="connsiteY13" fmla="*/ 152400 h 303867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1444 w 1302977"/>
                <a:gd name="connsiteY11" fmla="*/ 27384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6207 w 1302977"/>
                <a:gd name="connsiteY11" fmla="*/ 292894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50081 w 1302977"/>
                <a:gd name="connsiteY9" fmla="*/ 221457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40556 w 1302977"/>
                <a:gd name="connsiteY9" fmla="*/ 211932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21557 w 1302977"/>
                <a:gd name="connsiteY7" fmla="*/ 130969 h 297656"/>
                <a:gd name="connsiteX8" fmla="*/ 842963 w 1302977"/>
                <a:gd name="connsiteY8" fmla="*/ 180975 h 297656"/>
                <a:gd name="connsiteX9" fmla="*/ 642937 w 1302977"/>
                <a:gd name="connsiteY9" fmla="*/ 216694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61913 h 297656"/>
                <a:gd name="connsiteX7" fmla="*/ 1019175 w 1302977"/>
                <a:gd name="connsiteY7" fmla="*/ 138112 h 297656"/>
                <a:gd name="connsiteX8" fmla="*/ 842963 w 1302977"/>
                <a:gd name="connsiteY8" fmla="*/ 180975 h 297656"/>
                <a:gd name="connsiteX9" fmla="*/ 642937 w 1302977"/>
                <a:gd name="connsiteY9" fmla="*/ 216694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0 w 1302977"/>
                <a:gd name="connsiteY0" fmla="*/ 152400 h 297656"/>
                <a:gd name="connsiteX1" fmla="*/ 0 w 1302977"/>
                <a:gd name="connsiteY1" fmla="*/ 152400 h 297656"/>
                <a:gd name="connsiteX2" fmla="*/ 611981 w 1302977"/>
                <a:gd name="connsiteY2" fmla="*/ 92869 h 297656"/>
                <a:gd name="connsiteX3" fmla="*/ 1016794 w 1302977"/>
                <a:gd name="connsiteY3" fmla="*/ 4763 h 297656"/>
                <a:gd name="connsiteX4" fmla="*/ 1066800 w 1302977"/>
                <a:gd name="connsiteY4" fmla="*/ 0 h 297656"/>
                <a:gd name="connsiteX5" fmla="*/ 1159669 w 1302977"/>
                <a:gd name="connsiteY5" fmla="*/ 40481 h 297656"/>
                <a:gd name="connsiteX6" fmla="*/ 1300163 w 1302977"/>
                <a:gd name="connsiteY6" fmla="*/ 57150 h 297656"/>
                <a:gd name="connsiteX7" fmla="*/ 1019175 w 1302977"/>
                <a:gd name="connsiteY7" fmla="*/ 138112 h 297656"/>
                <a:gd name="connsiteX8" fmla="*/ 842963 w 1302977"/>
                <a:gd name="connsiteY8" fmla="*/ 180975 h 297656"/>
                <a:gd name="connsiteX9" fmla="*/ 642937 w 1302977"/>
                <a:gd name="connsiteY9" fmla="*/ 216694 h 297656"/>
                <a:gd name="connsiteX10" fmla="*/ 438150 w 1302977"/>
                <a:gd name="connsiteY10" fmla="*/ 242888 h 297656"/>
                <a:gd name="connsiteX11" fmla="*/ 123826 w 1302977"/>
                <a:gd name="connsiteY11" fmla="*/ 276225 h 297656"/>
                <a:gd name="connsiteX12" fmla="*/ 2381 w 1302977"/>
                <a:gd name="connsiteY12" fmla="*/ 297656 h 297656"/>
                <a:gd name="connsiteX13" fmla="*/ 0 w 1302977"/>
                <a:gd name="connsiteY13" fmla="*/ 152400 h 297656"/>
                <a:gd name="connsiteX0" fmla="*/ 7195 w 1310172"/>
                <a:gd name="connsiteY0" fmla="*/ 152400 h 278606"/>
                <a:gd name="connsiteX1" fmla="*/ 7195 w 1310172"/>
                <a:gd name="connsiteY1" fmla="*/ 152400 h 278606"/>
                <a:gd name="connsiteX2" fmla="*/ 619176 w 1310172"/>
                <a:gd name="connsiteY2" fmla="*/ 92869 h 278606"/>
                <a:gd name="connsiteX3" fmla="*/ 1023989 w 1310172"/>
                <a:gd name="connsiteY3" fmla="*/ 4763 h 278606"/>
                <a:gd name="connsiteX4" fmla="*/ 1073995 w 1310172"/>
                <a:gd name="connsiteY4" fmla="*/ 0 h 278606"/>
                <a:gd name="connsiteX5" fmla="*/ 1166864 w 1310172"/>
                <a:gd name="connsiteY5" fmla="*/ 40481 h 278606"/>
                <a:gd name="connsiteX6" fmla="*/ 1307358 w 1310172"/>
                <a:gd name="connsiteY6" fmla="*/ 57150 h 278606"/>
                <a:gd name="connsiteX7" fmla="*/ 1026370 w 1310172"/>
                <a:gd name="connsiteY7" fmla="*/ 138112 h 278606"/>
                <a:gd name="connsiteX8" fmla="*/ 850158 w 1310172"/>
                <a:gd name="connsiteY8" fmla="*/ 180975 h 278606"/>
                <a:gd name="connsiteX9" fmla="*/ 650132 w 1310172"/>
                <a:gd name="connsiteY9" fmla="*/ 216694 h 278606"/>
                <a:gd name="connsiteX10" fmla="*/ 445345 w 1310172"/>
                <a:gd name="connsiteY10" fmla="*/ 242888 h 278606"/>
                <a:gd name="connsiteX11" fmla="*/ 131021 w 1310172"/>
                <a:gd name="connsiteY11" fmla="*/ 276225 h 278606"/>
                <a:gd name="connsiteX12" fmla="*/ 51 w 1310172"/>
                <a:gd name="connsiteY12" fmla="*/ 278606 h 278606"/>
                <a:gd name="connsiteX13" fmla="*/ 7195 w 1310172"/>
                <a:gd name="connsiteY13" fmla="*/ 152400 h 278606"/>
                <a:gd name="connsiteX0" fmla="*/ 2487 w 1305464"/>
                <a:gd name="connsiteY0" fmla="*/ 152400 h 288131"/>
                <a:gd name="connsiteX1" fmla="*/ 2487 w 1305464"/>
                <a:gd name="connsiteY1" fmla="*/ 152400 h 288131"/>
                <a:gd name="connsiteX2" fmla="*/ 614468 w 1305464"/>
                <a:gd name="connsiteY2" fmla="*/ 92869 h 288131"/>
                <a:gd name="connsiteX3" fmla="*/ 1019281 w 1305464"/>
                <a:gd name="connsiteY3" fmla="*/ 4763 h 288131"/>
                <a:gd name="connsiteX4" fmla="*/ 1069287 w 1305464"/>
                <a:gd name="connsiteY4" fmla="*/ 0 h 288131"/>
                <a:gd name="connsiteX5" fmla="*/ 1162156 w 1305464"/>
                <a:gd name="connsiteY5" fmla="*/ 40481 h 288131"/>
                <a:gd name="connsiteX6" fmla="*/ 1302650 w 1305464"/>
                <a:gd name="connsiteY6" fmla="*/ 57150 h 288131"/>
                <a:gd name="connsiteX7" fmla="*/ 1021662 w 1305464"/>
                <a:gd name="connsiteY7" fmla="*/ 138112 h 288131"/>
                <a:gd name="connsiteX8" fmla="*/ 845450 w 1305464"/>
                <a:gd name="connsiteY8" fmla="*/ 180975 h 288131"/>
                <a:gd name="connsiteX9" fmla="*/ 645424 w 1305464"/>
                <a:gd name="connsiteY9" fmla="*/ 216694 h 288131"/>
                <a:gd name="connsiteX10" fmla="*/ 440637 w 1305464"/>
                <a:gd name="connsiteY10" fmla="*/ 242888 h 288131"/>
                <a:gd name="connsiteX11" fmla="*/ 126313 w 1305464"/>
                <a:gd name="connsiteY11" fmla="*/ 276225 h 288131"/>
                <a:gd name="connsiteX12" fmla="*/ 106 w 1305464"/>
                <a:gd name="connsiteY12" fmla="*/ 288131 h 288131"/>
                <a:gd name="connsiteX13" fmla="*/ 2487 w 1305464"/>
                <a:gd name="connsiteY13" fmla="*/ 152400 h 288131"/>
                <a:gd name="connsiteX0" fmla="*/ 2487 w 1305776"/>
                <a:gd name="connsiteY0" fmla="*/ 152400 h 288131"/>
                <a:gd name="connsiteX1" fmla="*/ 2487 w 1305776"/>
                <a:gd name="connsiteY1" fmla="*/ 152400 h 288131"/>
                <a:gd name="connsiteX2" fmla="*/ 614468 w 1305776"/>
                <a:gd name="connsiteY2" fmla="*/ 92869 h 288131"/>
                <a:gd name="connsiteX3" fmla="*/ 1019281 w 1305776"/>
                <a:gd name="connsiteY3" fmla="*/ 4763 h 288131"/>
                <a:gd name="connsiteX4" fmla="*/ 1069287 w 1305776"/>
                <a:gd name="connsiteY4" fmla="*/ 0 h 288131"/>
                <a:gd name="connsiteX5" fmla="*/ 1176444 w 1305776"/>
                <a:gd name="connsiteY5" fmla="*/ 35719 h 288131"/>
                <a:gd name="connsiteX6" fmla="*/ 1302650 w 1305776"/>
                <a:gd name="connsiteY6" fmla="*/ 57150 h 288131"/>
                <a:gd name="connsiteX7" fmla="*/ 1021662 w 1305776"/>
                <a:gd name="connsiteY7" fmla="*/ 138112 h 288131"/>
                <a:gd name="connsiteX8" fmla="*/ 845450 w 1305776"/>
                <a:gd name="connsiteY8" fmla="*/ 180975 h 288131"/>
                <a:gd name="connsiteX9" fmla="*/ 645424 w 1305776"/>
                <a:gd name="connsiteY9" fmla="*/ 216694 h 288131"/>
                <a:gd name="connsiteX10" fmla="*/ 440637 w 1305776"/>
                <a:gd name="connsiteY10" fmla="*/ 242888 h 288131"/>
                <a:gd name="connsiteX11" fmla="*/ 126313 w 1305776"/>
                <a:gd name="connsiteY11" fmla="*/ 276225 h 288131"/>
                <a:gd name="connsiteX12" fmla="*/ 106 w 1305776"/>
                <a:gd name="connsiteY12" fmla="*/ 288131 h 288131"/>
                <a:gd name="connsiteX13" fmla="*/ 2487 w 1305776"/>
                <a:gd name="connsiteY13" fmla="*/ 152400 h 28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5776" h="288131">
                  <a:moveTo>
                    <a:pt x="2487" y="152400"/>
                  </a:moveTo>
                  <a:lnTo>
                    <a:pt x="2487" y="152400"/>
                  </a:lnTo>
                  <a:lnTo>
                    <a:pt x="614468" y="92869"/>
                  </a:lnTo>
                  <a:lnTo>
                    <a:pt x="1019281" y="4763"/>
                  </a:lnTo>
                  <a:lnTo>
                    <a:pt x="1069287" y="0"/>
                  </a:lnTo>
                  <a:cubicBezTo>
                    <a:pt x="1093099" y="5953"/>
                    <a:pt x="1137550" y="26194"/>
                    <a:pt x="1176444" y="35719"/>
                  </a:cubicBezTo>
                  <a:cubicBezTo>
                    <a:pt x="1215338" y="45244"/>
                    <a:pt x="1325669" y="42069"/>
                    <a:pt x="1302650" y="57150"/>
                  </a:cubicBezTo>
                  <a:cubicBezTo>
                    <a:pt x="1279631" y="72231"/>
                    <a:pt x="1097862" y="117475"/>
                    <a:pt x="1021662" y="138112"/>
                  </a:cubicBezTo>
                  <a:cubicBezTo>
                    <a:pt x="945462" y="158750"/>
                    <a:pt x="908156" y="167878"/>
                    <a:pt x="845450" y="180975"/>
                  </a:cubicBezTo>
                  <a:cubicBezTo>
                    <a:pt x="782744" y="194072"/>
                    <a:pt x="716068" y="209550"/>
                    <a:pt x="645424" y="216694"/>
                  </a:cubicBezTo>
                  <a:cubicBezTo>
                    <a:pt x="577955" y="227013"/>
                    <a:pt x="527155" y="232966"/>
                    <a:pt x="440637" y="242888"/>
                  </a:cubicBezTo>
                  <a:lnTo>
                    <a:pt x="126313" y="276225"/>
                  </a:lnTo>
                  <a:cubicBezTo>
                    <a:pt x="52891" y="283765"/>
                    <a:pt x="59637" y="276225"/>
                    <a:pt x="106" y="288131"/>
                  </a:cubicBezTo>
                  <a:cubicBezTo>
                    <a:pt x="-688" y="239712"/>
                    <a:pt x="3281" y="200819"/>
                    <a:pt x="2487" y="152400"/>
                  </a:cubicBezTo>
                  <a:close/>
                </a:path>
              </a:pathLst>
            </a:custGeom>
            <a:solidFill>
              <a:srgbClr val="9ED5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079BE5-619F-4842-8F70-74AFC5AED9E0}"/>
                </a:ext>
              </a:extLst>
            </p:cNvPr>
            <p:cNvSpPr/>
            <p:nvPr/>
          </p:nvSpPr>
          <p:spPr>
            <a:xfrm flipH="1">
              <a:off x="8132552" y="3359943"/>
              <a:ext cx="192881" cy="73819"/>
            </a:xfrm>
            <a:custGeom>
              <a:avLst/>
              <a:gdLst>
                <a:gd name="connsiteX0" fmla="*/ 0 w 192881"/>
                <a:gd name="connsiteY0" fmla="*/ 45244 h 73819"/>
                <a:gd name="connsiteX1" fmla="*/ 73819 w 192881"/>
                <a:gd name="connsiteY1" fmla="*/ 47625 h 73819"/>
                <a:gd name="connsiteX2" fmla="*/ 138112 w 192881"/>
                <a:gd name="connsiteY2" fmla="*/ 14287 h 73819"/>
                <a:gd name="connsiteX3" fmla="*/ 188119 w 192881"/>
                <a:gd name="connsiteY3" fmla="*/ 0 h 73819"/>
                <a:gd name="connsiteX4" fmla="*/ 192881 w 192881"/>
                <a:gd name="connsiteY4" fmla="*/ 35719 h 73819"/>
                <a:gd name="connsiteX5" fmla="*/ 78581 w 192881"/>
                <a:gd name="connsiteY5" fmla="*/ 73819 h 73819"/>
                <a:gd name="connsiteX6" fmla="*/ 0 w 192881"/>
                <a:gd name="connsiteY6" fmla="*/ 45244 h 73819"/>
                <a:gd name="connsiteX0" fmla="*/ 0 w 192881"/>
                <a:gd name="connsiteY0" fmla="*/ 45244 h 97631"/>
                <a:gd name="connsiteX1" fmla="*/ 73819 w 192881"/>
                <a:gd name="connsiteY1" fmla="*/ 47625 h 97631"/>
                <a:gd name="connsiteX2" fmla="*/ 138112 w 192881"/>
                <a:gd name="connsiteY2" fmla="*/ 14287 h 97631"/>
                <a:gd name="connsiteX3" fmla="*/ 188119 w 192881"/>
                <a:gd name="connsiteY3" fmla="*/ 0 h 97631"/>
                <a:gd name="connsiteX4" fmla="*/ 192881 w 192881"/>
                <a:gd name="connsiteY4" fmla="*/ 35719 h 97631"/>
                <a:gd name="connsiteX5" fmla="*/ 14288 w 192881"/>
                <a:gd name="connsiteY5" fmla="*/ 97631 h 97631"/>
                <a:gd name="connsiteX6" fmla="*/ 0 w 192881"/>
                <a:gd name="connsiteY6" fmla="*/ 45244 h 97631"/>
                <a:gd name="connsiteX0" fmla="*/ 0 w 192881"/>
                <a:gd name="connsiteY0" fmla="*/ 45244 h 90488"/>
                <a:gd name="connsiteX1" fmla="*/ 73819 w 192881"/>
                <a:gd name="connsiteY1" fmla="*/ 47625 h 90488"/>
                <a:gd name="connsiteX2" fmla="*/ 138112 w 192881"/>
                <a:gd name="connsiteY2" fmla="*/ 14287 h 90488"/>
                <a:gd name="connsiteX3" fmla="*/ 188119 w 192881"/>
                <a:gd name="connsiteY3" fmla="*/ 0 h 90488"/>
                <a:gd name="connsiteX4" fmla="*/ 192881 w 192881"/>
                <a:gd name="connsiteY4" fmla="*/ 35719 h 90488"/>
                <a:gd name="connsiteX5" fmla="*/ 2382 w 192881"/>
                <a:gd name="connsiteY5" fmla="*/ 90488 h 90488"/>
                <a:gd name="connsiteX6" fmla="*/ 0 w 192881"/>
                <a:gd name="connsiteY6" fmla="*/ 45244 h 90488"/>
                <a:gd name="connsiteX0" fmla="*/ 0 w 192881"/>
                <a:gd name="connsiteY0" fmla="*/ 45244 h 90488"/>
                <a:gd name="connsiteX1" fmla="*/ 73819 w 192881"/>
                <a:gd name="connsiteY1" fmla="*/ 47625 h 90488"/>
                <a:gd name="connsiteX2" fmla="*/ 138112 w 192881"/>
                <a:gd name="connsiteY2" fmla="*/ 14287 h 90488"/>
                <a:gd name="connsiteX3" fmla="*/ 188119 w 192881"/>
                <a:gd name="connsiteY3" fmla="*/ 0 h 90488"/>
                <a:gd name="connsiteX4" fmla="*/ 192881 w 192881"/>
                <a:gd name="connsiteY4" fmla="*/ 35719 h 90488"/>
                <a:gd name="connsiteX5" fmla="*/ 2382 w 192881"/>
                <a:gd name="connsiteY5" fmla="*/ 90488 h 90488"/>
                <a:gd name="connsiteX6" fmla="*/ 0 w 192881"/>
                <a:gd name="connsiteY6" fmla="*/ 45244 h 90488"/>
                <a:gd name="connsiteX0" fmla="*/ 0 w 192881"/>
                <a:gd name="connsiteY0" fmla="*/ 45244 h 90488"/>
                <a:gd name="connsiteX1" fmla="*/ 73819 w 192881"/>
                <a:gd name="connsiteY1" fmla="*/ 47625 h 90488"/>
                <a:gd name="connsiteX2" fmla="*/ 138112 w 192881"/>
                <a:gd name="connsiteY2" fmla="*/ 14287 h 90488"/>
                <a:gd name="connsiteX3" fmla="*/ 188119 w 192881"/>
                <a:gd name="connsiteY3" fmla="*/ 0 h 90488"/>
                <a:gd name="connsiteX4" fmla="*/ 192881 w 192881"/>
                <a:gd name="connsiteY4" fmla="*/ 35719 h 90488"/>
                <a:gd name="connsiteX5" fmla="*/ 2382 w 192881"/>
                <a:gd name="connsiteY5" fmla="*/ 90488 h 90488"/>
                <a:gd name="connsiteX6" fmla="*/ 0 w 192881"/>
                <a:gd name="connsiteY6" fmla="*/ 45244 h 90488"/>
                <a:gd name="connsiteX0" fmla="*/ 0 w 188119"/>
                <a:gd name="connsiteY0" fmla="*/ 45244 h 90488"/>
                <a:gd name="connsiteX1" fmla="*/ 73819 w 188119"/>
                <a:gd name="connsiteY1" fmla="*/ 47625 h 90488"/>
                <a:gd name="connsiteX2" fmla="*/ 138112 w 188119"/>
                <a:gd name="connsiteY2" fmla="*/ 14287 h 90488"/>
                <a:gd name="connsiteX3" fmla="*/ 188119 w 188119"/>
                <a:gd name="connsiteY3" fmla="*/ 0 h 90488"/>
                <a:gd name="connsiteX4" fmla="*/ 180975 w 188119"/>
                <a:gd name="connsiteY4" fmla="*/ 19050 h 90488"/>
                <a:gd name="connsiteX5" fmla="*/ 2382 w 188119"/>
                <a:gd name="connsiteY5" fmla="*/ 90488 h 90488"/>
                <a:gd name="connsiteX6" fmla="*/ 0 w 188119"/>
                <a:gd name="connsiteY6" fmla="*/ 45244 h 90488"/>
                <a:gd name="connsiteX0" fmla="*/ 0 w 188119"/>
                <a:gd name="connsiteY0" fmla="*/ 45244 h 83344"/>
                <a:gd name="connsiteX1" fmla="*/ 73819 w 188119"/>
                <a:gd name="connsiteY1" fmla="*/ 47625 h 83344"/>
                <a:gd name="connsiteX2" fmla="*/ 138112 w 188119"/>
                <a:gd name="connsiteY2" fmla="*/ 14287 h 83344"/>
                <a:gd name="connsiteX3" fmla="*/ 188119 w 188119"/>
                <a:gd name="connsiteY3" fmla="*/ 0 h 83344"/>
                <a:gd name="connsiteX4" fmla="*/ 180975 w 188119"/>
                <a:gd name="connsiteY4" fmla="*/ 19050 h 83344"/>
                <a:gd name="connsiteX5" fmla="*/ 2382 w 188119"/>
                <a:gd name="connsiteY5" fmla="*/ 83344 h 83344"/>
                <a:gd name="connsiteX6" fmla="*/ 0 w 188119"/>
                <a:gd name="connsiteY6" fmla="*/ 45244 h 83344"/>
                <a:gd name="connsiteX0" fmla="*/ 0 w 192881"/>
                <a:gd name="connsiteY0" fmla="*/ 45244 h 83344"/>
                <a:gd name="connsiteX1" fmla="*/ 73819 w 192881"/>
                <a:gd name="connsiteY1" fmla="*/ 47625 h 83344"/>
                <a:gd name="connsiteX2" fmla="*/ 138112 w 192881"/>
                <a:gd name="connsiteY2" fmla="*/ 14287 h 83344"/>
                <a:gd name="connsiteX3" fmla="*/ 188119 w 192881"/>
                <a:gd name="connsiteY3" fmla="*/ 0 h 83344"/>
                <a:gd name="connsiteX4" fmla="*/ 192881 w 192881"/>
                <a:gd name="connsiteY4" fmla="*/ 33338 h 83344"/>
                <a:gd name="connsiteX5" fmla="*/ 2382 w 192881"/>
                <a:gd name="connsiteY5" fmla="*/ 83344 h 83344"/>
                <a:gd name="connsiteX6" fmla="*/ 0 w 192881"/>
                <a:gd name="connsiteY6" fmla="*/ 45244 h 83344"/>
                <a:gd name="connsiteX0" fmla="*/ 0 w 192881"/>
                <a:gd name="connsiteY0" fmla="*/ 45244 h 73819"/>
                <a:gd name="connsiteX1" fmla="*/ 73819 w 192881"/>
                <a:gd name="connsiteY1" fmla="*/ 47625 h 73819"/>
                <a:gd name="connsiteX2" fmla="*/ 138112 w 192881"/>
                <a:gd name="connsiteY2" fmla="*/ 14287 h 73819"/>
                <a:gd name="connsiteX3" fmla="*/ 188119 w 192881"/>
                <a:gd name="connsiteY3" fmla="*/ 0 h 73819"/>
                <a:gd name="connsiteX4" fmla="*/ 192881 w 192881"/>
                <a:gd name="connsiteY4" fmla="*/ 33338 h 73819"/>
                <a:gd name="connsiteX5" fmla="*/ 0 w 192881"/>
                <a:gd name="connsiteY5" fmla="*/ 73819 h 73819"/>
                <a:gd name="connsiteX6" fmla="*/ 0 w 192881"/>
                <a:gd name="connsiteY6" fmla="*/ 45244 h 7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881" h="73819">
                  <a:moveTo>
                    <a:pt x="0" y="45244"/>
                  </a:moveTo>
                  <a:cubicBezTo>
                    <a:pt x="11906" y="38100"/>
                    <a:pt x="50800" y="52784"/>
                    <a:pt x="73819" y="47625"/>
                  </a:cubicBezTo>
                  <a:cubicBezTo>
                    <a:pt x="96838" y="42466"/>
                    <a:pt x="121443" y="19049"/>
                    <a:pt x="138112" y="14287"/>
                  </a:cubicBezTo>
                  <a:lnTo>
                    <a:pt x="188119" y="0"/>
                  </a:lnTo>
                  <a:lnTo>
                    <a:pt x="192881" y="33338"/>
                  </a:lnTo>
                  <a:lnTo>
                    <a:pt x="0" y="73819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rgbClr val="BAD16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66B3FD-3971-4C50-8271-172B0E551C05}"/>
                </a:ext>
              </a:extLst>
            </p:cNvPr>
            <p:cNvSpPr/>
            <p:nvPr/>
          </p:nvSpPr>
          <p:spPr>
            <a:xfrm flipH="1">
              <a:off x="7263396" y="3319194"/>
              <a:ext cx="1062037" cy="216964"/>
            </a:xfrm>
            <a:custGeom>
              <a:avLst/>
              <a:gdLst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2393 h 214312"/>
                <a:gd name="connsiteX1" fmla="*/ 209550 w 1071562"/>
                <a:gd name="connsiteY1" fmla="*/ 52387 h 214312"/>
                <a:gd name="connsiteX2" fmla="*/ 230981 w 1071562"/>
                <a:gd name="connsiteY2" fmla="*/ 85725 h 214312"/>
                <a:gd name="connsiteX3" fmla="*/ 280987 w 1071562"/>
                <a:gd name="connsiteY3" fmla="*/ 73818 h 214312"/>
                <a:gd name="connsiteX4" fmla="*/ 330994 w 1071562"/>
                <a:gd name="connsiteY4" fmla="*/ 57150 h 214312"/>
                <a:gd name="connsiteX5" fmla="*/ 364331 w 1071562"/>
                <a:gd name="connsiteY5" fmla="*/ 80962 h 214312"/>
                <a:gd name="connsiteX6" fmla="*/ 411956 w 1071562"/>
                <a:gd name="connsiteY6" fmla="*/ 61912 h 214312"/>
                <a:gd name="connsiteX7" fmla="*/ 464344 w 1071562"/>
                <a:gd name="connsiteY7" fmla="*/ 90487 h 214312"/>
                <a:gd name="connsiteX8" fmla="*/ 519112 w 1071562"/>
                <a:gd name="connsiteY8" fmla="*/ 92868 h 214312"/>
                <a:gd name="connsiteX9" fmla="*/ 573881 w 1071562"/>
                <a:gd name="connsiteY9" fmla="*/ 100012 h 214312"/>
                <a:gd name="connsiteX10" fmla="*/ 631031 w 1071562"/>
                <a:gd name="connsiteY10" fmla="*/ 95250 h 214312"/>
                <a:gd name="connsiteX11" fmla="*/ 742950 w 1071562"/>
                <a:gd name="connsiteY11" fmla="*/ 69056 h 214312"/>
                <a:gd name="connsiteX12" fmla="*/ 757237 w 1071562"/>
                <a:gd name="connsiteY12" fmla="*/ 80962 h 214312"/>
                <a:gd name="connsiteX13" fmla="*/ 933450 w 1071562"/>
                <a:gd name="connsiteY13" fmla="*/ 50006 h 214312"/>
                <a:gd name="connsiteX14" fmla="*/ 966787 w 1071562"/>
                <a:gd name="connsiteY14" fmla="*/ 0 h 214312"/>
                <a:gd name="connsiteX15" fmla="*/ 995362 w 1071562"/>
                <a:gd name="connsiteY15" fmla="*/ 23812 h 214312"/>
                <a:gd name="connsiteX16" fmla="*/ 1071562 w 1071562"/>
                <a:gd name="connsiteY16" fmla="*/ 45243 h 214312"/>
                <a:gd name="connsiteX17" fmla="*/ 957262 w 1071562"/>
                <a:gd name="connsiteY17" fmla="*/ 80962 h 214312"/>
                <a:gd name="connsiteX18" fmla="*/ 692944 w 1071562"/>
                <a:gd name="connsiteY18" fmla="*/ 147637 h 214312"/>
                <a:gd name="connsiteX19" fmla="*/ 264319 w 1071562"/>
                <a:gd name="connsiteY19" fmla="*/ 192881 h 214312"/>
                <a:gd name="connsiteX20" fmla="*/ 64294 w 1071562"/>
                <a:gd name="connsiteY20" fmla="*/ 209550 h 214312"/>
                <a:gd name="connsiteX21" fmla="*/ 16669 w 1071562"/>
                <a:gd name="connsiteY21" fmla="*/ 214312 h 214312"/>
                <a:gd name="connsiteX22" fmla="*/ 0 w 1071562"/>
                <a:gd name="connsiteY22" fmla="*/ 102393 h 214312"/>
                <a:gd name="connsiteX0" fmla="*/ 0 w 1071562"/>
                <a:gd name="connsiteY0" fmla="*/ 107041 h 218960"/>
                <a:gd name="connsiteX1" fmla="*/ 209550 w 1071562"/>
                <a:gd name="connsiteY1" fmla="*/ 57035 h 218960"/>
                <a:gd name="connsiteX2" fmla="*/ 230981 w 1071562"/>
                <a:gd name="connsiteY2" fmla="*/ 90373 h 218960"/>
                <a:gd name="connsiteX3" fmla="*/ 280987 w 1071562"/>
                <a:gd name="connsiteY3" fmla="*/ 78466 h 218960"/>
                <a:gd name="connsiteX4" fmla="*/ 330994 w 1071562"/>
                <a:gd name="connsiteY4" fmla="*/ 61798 h 218960"/>
                <a:gd name="connsiteX5" fmla="*/ 364331 w 1071562"/>
                <a:gd name="connsiteY5" fmla="*/ 85610 h 218960"/>
                <a:gd name="connsiteX6" fmla="*/ 411956 w 1071562"/>
                <a:gd name="connsiteY6" fmla="*/ 66560 h 218960"/>
                <a:gd name="connsiteX7" fmla="*/ 464344 w 1071562"/>
                <a:gd name="connsiteY7" fmla="*/ 95135 h 218960"/>
                <a:gd name="connsiteX8" fmla="*/ 519112 w 1071562"/>
                <a:gd name="connsiteY8" fmla="*/ 97516 h 218960"/>
                <a:gd name="connsiteX9" fmla="*/ 573881 w 1071562"/>
                <a:gd name="connsiteY9" fmla="*/ 104660 h 218960"/>
                <a:gd name="connsiteX10" fmla="*/ 631031 w 1071562"/>
                <a:gd name="connsiteY10" fmla="*/ 99898 h 218960"/>
                <a:gd name="connsiteX11" fmla="*/ 742950 w 1071562"/>
                <a:gd name="connsiteY11" fmla="*/ 73704 h 218960"/>
                <a:gd name="connsiteX12" fmla="*/ 757237 w 1071562"/>
                <a:gd name="connsiteY12" fmla="*/ 85610 h 218960"/>
                <a:gd name="connsiteX13" fmla="*/ 933450 w 1071562"/>
                <a:gd name="connsiteY13" fmla="*/ 54654 h 218960"/>
                <a:gd name="connsiteX14" fmla="*/ 966787 w 1071562"/>
                <a:gd name="connsiteY14" fmla="*/ 4648 h 218960"/>
                <a:gd name="connsiteX15" fmla="*/ 995362 w 1071562"/>
                <a:gd name="connsiteY15" fmla="*/ 28460 h 218960"/>
                <a:gd name="connsiteX16" fmla="*/ 1071562 w 1071562"/>
                <a:gd name="connsiteY16" fmla="*/ 49891 h 218960"/>
                <a:gd name="connsiteX17" fmla="*/ 957262 w 1071562"/>
                <a:gd name="connsiteY17" fmla="*/ 85610 h 218960"/>
                <a:gd name="connsiteX18" fmla="*/ 692944 w 1071562"/>
                <a:gd name="connsiteY18" fmla="*/ 152285 h 218960"/>
                <a:gd name="connsiteX19" fmla="*/ 264319 w 1071562"/>
                <a:gd name="connsiteY19" fmla="*/ 197529 h 218960"/>
                <a:gd name="connsiteX20" fmla="*/ 64294 w 1071562"/>
                <a:gd name="connsiteY20" fmla="*/ 214198 h 218960"/>
                <a:gd name="connsiteX21" fmla="*/ 16669 w 1071562"/>
                <a:gd name="connsiteY21" fmla="*/ 218960 h 218960"/>
                <a:gd name="connsiteX22" fmla="*/ 0 w 1071562"/>
                <a:gd name="connsiteY22" fmla="*/ 107041 h 218960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64294 w 1071562"/>
                <a:gd name="connsiteY20" fmla="*/ 210141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71562"/>
                <a:gd name="connsiteY0" fmla="*/ 102984 h 214903"/>
                <a:gd name="connsiteX1" fmla="*/ 209550 w 1071562"/>
                <a:gd name="connsiteY1" fmla="*/ 52978 h 214903"/>
                <a:gd name="connsiteX2" fmla="*/ 230981 w 1071562"/>
                <a:gd name="connsiteY2" fmla="*/ 86316 h 214903"/>
                <a:gd name="connsiteX3" fmla="*/ 280987 w 1071562"/>
                <a:gd name="connsiteY3" fmla="*/ 74409 h 214903"/>
                <a:gd name="connsiteX4" fmla="*/ 330994 w 1071562"/>
                <a:gd name="connsiteY4" fmla="*/ 57741 h 214903"/>
                <a:gd name="connsiteX5" fmla="*/ 364331 w 1071562"/>
                <a:gd name="connsiteY5" fmla="*/ 81553 h 214903"/>
                <a:gd name="connsiteX6" fmla="*/ 411956 w 1071562"/>
                <a:gd name="connsiteY6" fmla="*/ 62503 h 214903"/>
                <a:gd name="connsiteX7" fmla="*/ 464344 w 1071562"/>
                <a:gd name="connsiteY7" fmla="*/ 91078 h 214903"/>
                <a:gd name="connsiteX8" fmla="*/ 519112 w 1071562"/>
                <a:gd name="connsiteY8" fmla="*/ 93459 h 214903"/>
                <a:gd name="connsiteX9" fmla="*/ 573881 w 1071562"/>
                <a:gd name="connsiteY9" fmla="*/ 100603 h 214903"/>
                <a:gd name="connsiteX10" fmla="*/ 631031 w 1071562"/>
                <a:gd name="connsiteY10" fmla="*/ 95841 h 214903"/>
                <a:gd name="connsiteX11" fmla="*/ 742950 w 1071562"/>
                <a:gd name="connsiteY11" fmla="*/ 69647 h 214903"/>
                <a:gd name="connsiteX12" fmla="*/ 757237 w 1071562"/>
                <a:gd name="connsiteY12" fmla="*/ 81553 h 214903"/>
                <a:gd name="connsiteX13" fmla="*/ 933450 w 1071562"/>
                <a:gd name="connsiteY13" fmla="*/ 50597 h 214903"/>
                <a:gd name="connsiteX14" fmla="*/ 966787 w 1071562"/>
                <a:gd name="connsiteY14" fmla="*/ 591 h 214903"/>
                <a:gd name="connsiteX15" fmla="*/ 995362 w 1071562"/>
                <a:gd name="connsiteY15" fmla="*/ 24403 h 214903"/>
                <a:gd name="connsiteX16" fmla="*/ 1071562 w 1071562"/>
                <a:gd name="connsiteY16" fmla="*/ 45834 h 214903"/>
                <a:gd name="connsiteX17" fmla="*/ 957262 w 1071562"/>
                <a:gd name="connsiteY17" fmla="*/ 81553 h 214903"/>
                <a:gd name="connsiteX18" fmla="*/ 692944 w 1071562"/>
                <a:gd name="connsiteY18" fmla="*/ 148228 h 214903"/>
                <a:gd name="connsiteX19" fmla="*/ 264319 w 1071562"/>
                <a:gd name="connsiteY19" fmla="*/ 193472 h 214903"/>
                <a:gd name="connsiteX20" fmla="*/ 50007 w 1071562"/>
                <a:gd name="connsiteY20" fmla="*/ 212522 h 214903"/>
                <a:gd name="connsiteX21" fmla="*/ 16669 w 1071562"/>
                <a:gd name="connsiteY21" fmla="*/ 214903 h 214903"/>
                <a:gd name="connsiteX22" fmla="*/ 0 w 1071562"/>
                <a:gd name="connsiteY22" fmla="*/ 102984 h 214903"/>
                <a:gd name="connsiteX0" fmla="*/ 0 w 1062037"/>
                <a:gd name="connsiteY0" fmla="*/ 105365 h 214903"/>
                <a:gd name="connsiteX1" fmla="*/ 200025 w 1062037"/>
                <a:gd name="connsiteY1" fmla="*/ 52978 h 214903"/>
                <a:gd name="connsiteX2" fmla="*/ 221456 w 1062037"/>
                <a:gd name="connsiteY2" fmla="*/ 86316 h 214903"/>
                <a:gd name="connsiteX3" fmla="*/ 271462 w 1062037"/>
                <a:gd name="connsiteY3" fmla="*/ 74409 h 214903"/>
                <a:gd name="connsiteX4" fmla="*/ 321469 w 1062037"/>
                <a:gd name="connsiteY4" fmla="*/ 57741 h 214903"/>
                <a:gd name="connsiteX5" fmla="*/ 354806 w 1062037"/>
                <a:gd name="connsiteY5" fmla="*/ 81553 h 214903"/>
                <a:gd name="connsiteX6" fmla="*/ 402431 w 1062037"/>
                <a:gd name="connsiteY6" fmla="*/ 62503 h 214903"/>
                <a:gd name="connsiteX7" fmla="*/ 454819 w 1062037"/>
                <a:gd name="connsiteY7" fmla="*/ 91078 h 214903"/>
                <a:gd name="connsiteX8" fmla="*/ 509587 w 1062037"/>
                <a:gd name="connsiteY8" fmla="*/ 93459 h 214903"/>
                <a:gd name="connsiteX9" fmla="*/ 564356 w 1062037"/>
                <a:gd name="connsiteY9" fmla="*/ 100603 h 214903"/>
                <a:gd name="connsiteX10" fmla="*/ 621506 w 1062037"/>
                <a:gd name="connsiteY10" fmla="*/ 95841 h 214903"/>
                <a:gd name="connsiteX11" fmla="*/ 733425 w 1062037"/>
                <a:gd name="connsiteY11" fmla="*/ 69647 h 214903"/>
                <a:gd name="connsiteX12" fmla="*/ 747712 w 1062037"/>
                <a:gd name="connsiteY12" fmla="*/ 81553 h 214903"/>
                <a:gd name="connsiteX13" fmla="*/ 923925 w 1062037"/>
                <a:gd name="connsiteY13" fmla="*/ 50597 h 214903"/>
                <a:gd name="connsiteX14" fmla="*/ 957262 w 1062037"/>
                <a:gd name="connsiteY14" fmla="*/ 591 h 214903"/>
                <a:gd name="connsiteX15" fmla="*/ 985837 w 1062037"/>
                <a:gd name="connsiteY15" fmla="*/ 24403 h 214903"/>
                <a:gd name="connsiteX16" fmla="*/ 1062037 w 1062037"/>
                <a:gd name="connsiteY16" fmla="*/ 45834 h 214903"/>
                <a:gd name="connsiteX17" fmla="*/ 947737 w 1062037"/>
                <a:gd name="connsiteY17" fmla="*/ 81553 h 214903"/>
                <a:gd name="connsiteX18" fmla="*/ 683419 w 1062037"/>
                <a:gd name="connsiteY18" fmla="*/ 148228 h 214903"/>
                <a:gd name="connsiteX19" fmla="*/ 254794 w 1062037"/>
                <a:gd name="connsiteY19" fmla="*/ 193472 h 214903"/>
                <a:gd name="connsiteX20" fmla="*/ 40482 w 1062037"/>
                <a:gd name="connsiteY20" fmla="*/ 212522 h 214903"/>
                <a:gd name="connsiteX21" fmla="*/ 7144 w 1062037"/>
                <a:gd name="connsiteY21" fmla="*/ 214903 h 214903"/>
                <a:gd name="connsiteX22" fmla="*/ 0 w 1062037"/>
                <a:gd name="connsiteY22" fmla="*/ 105365 h 214903"/>
                <a:gd name="connsiteX0" fmla="*/ 0 w 1062037"/>
                <a:gd name="connsiteY0" fmla="*/ 105365 h 217285"/>
                <a:gd name="connsiteX1" fmla="*/ 200025 w 1062037"/>
                <a:gd name="connsiteY1" fmla="*/ 52978 h 217285"/>
                <a:gd name="connsiteX2" fmla="*/ 221456 w 1062037"/>
                <a:gd name="connsiteY2" fmla="*/ 86316 h 217285"/>
                <a:gd name="connsiteX3" fmla="*/ 271462 w 1062037"/>
                <a:gd name="connsiteY3" fmla="*/ 74409 h 217285"/>
                <a:gd name="connsiteX4" fmla="*/ 321469 w 1062037"/>
                <a:gd name="connsiteY4" fmla="*/ 57741 h 217285"/>
                <a:gd name="connsiteX5" fmla="*/ 354806 w 1062037"/>
                <a:gd name="connsiteY5" fmla="*/ 81553 h 217285"/>
                <a:gd name="connsiteX6" fmla="*/ 402431 w 1062037"/>
                <a:gd name="connsiteY6" fmla="*/ 62503 h 217285"/>
                <a:gd name="connsiteX7" fmla="*/ 454819 w 1062037"/>
                <a:gd name="connsiteY7" fmla="*/ 91078 h 217285"/>
                <a:gd name="connsiteX8" fmla="*/ 509587 w 1062037"/>
                <a:gd name="connsiteY8" fmla="*/ 93459 h 217285"/>
                <a:gd name="connsiteX9" fmla="*/ 564356 w 1062037"/>
                <a:gd name="connsiteY9" fmla="*/ 100603 h 217285"/>
                <a:gd name="connsiteX10" fmla="*/ 621506 w 1062037"/>
                <a:gd name="connsiteY10" fmla="*/ 95841 h 217285"/>
                <a:gd name="connsiteX11" fmla="*/ 733425 w 1062037"/>
                <a:gd name="connsiteY11" fmla="*/ 69647 h 217285"/>
                <a:gd name="connsiteX12" fmla="*/ 747712 w 1062037"/>
                <a:gd name="connsiteY12" fmla="*/ 81553 h 217285"/>
                <a:gd name="connsiteX13" fmla="*/ 923925 w 1062037"/>
                <a:gd name="connsiteY13" fmla="*/ 50597 h 217285"/>
                <a:gd name="connsiteX14" fmla="*/ 957262 w 1062037"/>
                <a:gd name="connsiteY14" fmla="*/ 591 h 217285"/>
                <a:gd name="connsiteX15" fmla="*/ 985837 w 1062037"/>
                <a:gd name="connsiteY15" fmla="*/ 24403 h 217285"/>
                <a:gd name="connsiteX16" fmla="*/ 1062037 w 1062037"/>
                <a:gd name="connsiteY16" fmla="*/ 45834 h 217285"/>
                <a:gd name="connsiteX17" fmla="*/ 947737 w 1062037"/>
                <a:gd name="connsiteY17" fmla="*/ 81553 h 217285"/>
                <a:gd name="connsiteX18" fmla="*/ 683419 w 1062037"/>
                <a:gd name="connsiteY18" fmla="*/ 148228 h 217285"/>
                <a:gd name="connsiteX19" fmla="*/ 254794 w 1062037"/>
                <a:gd name="connsiteY19" fmla="*/ 193472 h 217285"/>
                <a:gd name="connsiteX20" fmla="*/ 40482 w 1062037"/>
                <a:gd name="connsiteY20" fmla="*/ 212522 h 217285"/>
                <a:gd name="connsiteX21" fmla="*/ 0 w 1062037"/>
                <a:gd name="connsiteY21" fmla="*/ 217285 h 217285"/>
                <a:gd name="connsiteX22" fmla="*/ 0 w 1062037"/>
                <a:gd name="connsiteY22" fmla="*/ 105365 h 217285"/>
                <a:gd name="connsiteX0" fmla="*/ 0 w 1062037"/>
                <a:gd name="connsiteY0" fmla="*/ 105044 h 216964"/>
                <a:gd name="connsiteX1" fmla="*/ 200025 w 1062037"/>
                <a:gd name="connsiteY1" fmla="*/ 52657 h 216964"/>
                <a:gd name="connsiteX2" fmla="*/ 221456 w 1062037"/>
                <a:gd name="connsiteY2" fmla="*/ 85995 h 216964"/>
                <a:gd name="connsiteX3" fmla="*/ 271462 w 1062037"/>
                <a:gd name="connsiteY3" fmla="*/ 74088 h 216964"/>
                <a:gd name="connsiteX4" fmla="*/ 321469 w 1062037"/>
                <a:gd name="connsiteY4" fmla="*/ 57420 h 216964"/>
                <a:gd name="connsiteX5" fmla="*/ 354806 w 1062037"/>
                <a:gd name="connsiteY5" fmla="*/ 81232 h 216964"/>
                <a:gd name="connsiteX6" fmla="*/ 402431 w 1062037"/>
                <a:gd name="connsiteY6" fmla="*/ 62182 h 216964"/>
                <a:gd name="connsiteX7" fmla="*/ 454819 w 1062037"/>
                <a:gd name="connsiteY7" fmla="*/ 90757 h 216964"/>
                <a:gd name="connsiteX8" fmla="*/ 509587 w 1062037"/>
                <a:gd name="connsiteY8" fmla="*/ 93138 h 216964"/>
                <a:gd name="connsiteX9" fmla="*/ 564356 w 1062037"/>
                <a:gd name="connsiteY9" fmla="*/ 100282 h 216964"/>
                <a:gd name="connsiteX10" fmla="*/ 621506 w 1062037"/>
                <a:gd name="connsiteY10" fmla="*/ 95520 h 216964"/>
                <a:gd name="connsiteX11" fmla="*/ 733425 w 1062037"/>
                <a:gd name="connsiteY11" fmla="*/ 69326 h 216964"/>
                <a:gd name="connsiteX12" fmla="*/ 747712 w 1062037"/>
                <a:gd name="connsiteY12" fmla="*/ 81232 h 216964"/>
                <a:gd name="connsiteX13" fmla="*/ 914400 w 1062037"/>
                <a:gd name="connsiteY13" fmla="*/ 40751 h 216964"/>
                <a:gd name="connsiteX14" fmla="*/ 957262 w 1062037"/>
                <a:gd name="connsiteY14" fmla="*/ 270 h 216964"/>
                <a:gd name="connsiteX15" fmla="*/ 985837 w 1062037"/>
                <a:gd name="connsiteY15" fmla="*/ 24082 h 216964"/>
                <a:gd name="connsiteX16" fmla="*/ 1062037 w 1062037"/>
                <a:gd name="connsiteY16" fmla="*/ 45513 h 216964"/>
                <a:gd name="connsiteX17" fmla="*/ 947737 w 1062037"/>
                <a:gd name="connsiteY17" fmla="*/ 81232 h 216964"/>
                <a:gd name="connsiteX18" fmla="*/ 683419 w 1062037"/>
                <a:gd name="connsiteY18" fmla="*/ 147907 h 216964"/>
                <a:gd name="connsiteX19" fmla="*/ 254794 w 1062037"/>
                <a:gd name="connsiteY19" fmla="*/ 193151 h 216964"/>
                <a:gd name="connsiteX20" fmla="*/ 40482 w 1062037"/>
                <a:gd name="connsiteY20" fmla="*/ 212201 h 216964"/>
                <a:gd name="connsiteX21" fmla="*/ 0 w 1062037"/>
                <a:gd name="connsiteY21" fmla="*/ 216964 h 216964"/>
                <a:gd name="connsiteX22" fmla="*/ 0 w 1062037"/>
                <a:gd name="connsiteY22" fmla="*/ 105044 h 21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62037" h="216964">
                  <a:moveTo>
                    <a:pt x="0" y="105044"/>
                  </a:moveTo>
                  <a:lnTo>
                    <a:pt x="200025" y="52657"/>
                  </a:lnTo>
                  <a:cubicBezTo>
                    <a:pt x="238522" y="49879"/>
                    <a:pt x="209550" y="82423"/>
                    <a:pt x="221456" y="85995"/>
                  </a:cubicBezTo>
                  <a:cubicBezTo>
                    <a:pt x="233362" y="89567"/>
                    <a:pt x="254793" y="79644"/>
                    <a:pt x="271462" y="74088"/>
                  </a:cubicBezTo>
                  <a:lnTo>
                    <a:pt x="321469" y="57420"/>
                  </a:lnTo>
                  <a:cubicBezTo>
                    <a:pt x="335360" y="58611"/>
                    <a:pt x="338931" y="87582"/>
                    <a:pt x="354806" y="81232"/>
                  </a:cubicBezTo>
                  <a:lnTo>
                    <a:pt x="402431" y="62182"/>
                  </a:lnTo>
                  <a:cubicBezTo>
                    <a:pt x="419100" y="63769"/>
                    <a:pt x="436563" y="89963"/>
                    <a:pt x="454819" y="90757"/>
                  </a:cubicBezTo>
                  <a:lnTo>
                    <a:pt x="509587" y="93138"/>
                  </a:lnTo>
                  <a:cubicBezTo>
                    <a:pt x="527843" y="94726"/>
                    <a:pt x="545306" y="101869"/>
                    <a:pt x="564356" y="100282"/>
                  </a:cubicBezTo>
                  <a:lnTo>
                    <a:pt x="621506" y="95520"/>
                  </a:lnTo>
                  <a:cubicBezTo>
                    <a:pt x="649684" y="90361"/>
                    <a:pt x="728663" y="65357"/>
                    <a:pt x="733425" y="69326"/>
                  </a:cubicBezTo>
                  <a:cubicBezTo>
                    <a:pt x="738187" y="73295"/>
                    <a:pt x="717550" y="85995"/>
                    <a:pt x="747712" y="81232"/>
                  </a:cubicBezTo>
                  <a:cubicBezTo>
                    <a:pt x="777875" y="76470"/>
                    <a:pt x="903288" y="57420"/>
                    <a:pt x="914400" y="40751"/>
                  </a:cubicBezTo>
                  <a:cubicBezTo>
                    <a:pt x="928687" y="27257"/>
                    <a:pt x="945356" y="3048"/>
                    <a:pt x="957262" y="270"/>
                  </a:cubicBezTo>
                  <a:cubicBezTo>
                    <a:pt x="969168" y="-2508"/>
                    <a:pt x="960437" y="16938"/>
                    <a:pt x="985837" y="24082"/>
                  </a:cubicBezTo>
                  <a:lnTo>
                    <a:pt x="1062037" y="45513"/>
                  </a:lnTo>
                  <a:lnTo>
                    <a:pt x="947737" y="81232"/>
                  </a:lnTo>
                  <a:cubicBezTo>
                    <a:pt x="884634" y="98298"/>
                    <a:pt x="798910" y="129254"/>
                    <a:pt x="683419" y="147907"/>
                  </a:cubicBezTo>
                  <a:cubicBezTo>
                    <a:pt x="567928" y="166560"/>
                    <a:pt x="361950" y="182435"/>
                    <a:pt x="254794" y="193151"/>
                  </a:cubicBezTo>
                  <a:cubicBezTo>
                    <a:pt x="147638" y="203867"/>
                    <a:pt x="111919" y="205851"/>
                    <a:pt x="40482" y="212201"/>
                  </a:cubicBezTo>
                  <a:lnTo>
                    <a:pt x="0" y="216964"/>
                  </a:lnTo>
                  <a:lnTo>
                    <a:pt x="0" y="105044"/>
                  </a:lnTo>
                  <a:close/>
                </a:path>
              </a:pathLst>
            </a:custGeom>
            <a:solidFill>
              <a:srgbClr val="A2B5A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1D05DE-664B-4610-86B7-F9A30BD52B40}"/>
                </a:ext>
              </a:extLst>
            </p:cNvPr>
            <p:cNvSpPr/>
            <p:nvPr/>
          </p:nvSpPr>
          <p:spPr>
            <a:xfrm flipH="1">
              <a:off x="464927" y="2600325"/>
              <a:ext cx="7860505" cy="2844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61" name="TextBox 2060">
              <a:extLst>
                <a:ext uri="{FF2B5EF4-FFF2-40B4-BE49-F238E27FC236}">
                  <a16:creationId xmlns:a16="http://schemas.microsoft.com/office/drawing/2014/main" id="{38EB80CE-0D21-4FE2-85CF-5331238C728B}"/>
                </a:ext>
              </a:extLst>
            </p:cNvPr>
            <p:cNvSpPr txBox="1"/>
            <p:nvPr/>
          </p:nvSpPr>
          <p:spPr>
            <a:xfrm rot="1440000">
              <a:off x="5971889" y="422781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2062" name="TextBox 2061">
              <a:extLst>
                <a:ext uri="{FF2B5EF4-FFF2-40B4-BE49-F238E27FC236}">
                  <a16:creationId xmlns:a16="http://schemas.microsoft.com/office/drawing/2014/main" id="{B129C82C-6EEF-4534-BBD5-3A1591556D47}"/>
                </a:ext>
              </a:extLst>
            </p:cNvPr>
            <p:cNvSpPr txBox="1"/>
            <p:nvPr/>
          </p:nvSpPr>
          <p:spPr>
            <a:xfrm rot="1200000">
              <a:off x="6219748" y="408355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Dr</a:t>
              </a:r>
            </a:p>
          </p:txBody>
        </p:sp>
        <p:sp>
          <p:nvSpPr>
            <p:cNvPr id="2063" name="TextBox 2062">
              <a:extLst>
                <a:ext uri="{FF2B5EF4-FFF2-40B4-BE49-F238E27FC236}">
                  <a16:creationId xmlns:a16="http://schemas.microsoft.com/office/drawing/2014/main" id="{BD5118A0-6E14-4253-9AEA-C950C56A731E}"/>
                </a:ext>
              </a:extLst>
            </p:cNvPr>
            <p:cNvSpPr txBox="1"/>
            <p:nvPr/>
          </p:nvSpPr>
          <p:spPr>
            <a:xfrm rot="1140000">
              <a:off x="6481383" y="3963080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Dg</a:t>
              </a:r>
            </a:p>
          </p:txBody>
        </p:sp>
        <p:sp>
          <p:nvSpPr>
            <p:cNvPr id="2064" name="TextBox 2063">
              <a:extLst>
                <a:ext uri="{FF2B5EF4-FFF2-40B4-BE49-F238E27FC236}">
                  <a16:creationId xmlns:a16="http://schemas.microsoft.com/office/drawing/2014/main" id="{FC9EE37E-9383-49C7-B4BE-63E062B3D7F6}"/>
                </a:ext>
              </a:extLst>
            </p:cNvPr>
            <p:cNvSpPr txBox="1"/>
            <p:nvPr/>
          </p:nvSpPr>
          <p:spPr>
            <a:xfrm rot="600000">
              <a:off x="6909043" y="397959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Dga</a:t>
              </a:r>
            </a:p>
          </p:txBody>
        </p:sp>
        <p:sp>
          <p:nvSpPr>
            <p:cNvPr id="2065" name="TextBox 2064">
              <a:extLst>
                <a:ext uri="{FF2B5EF4-FFF2-40B4-BE49-F238E27FC236}">
                  <a16:creationId xmlns:a16="http://schemas.microsoft.com/office/drawing/2014/main" id="{B862DE42-4E05-4EB2-B416-2C4CFFAE569B}"/>
                </a:ext>
              </a:extLst>
            </p:cNvPr>
            <p:cNvSpPr txBox="1"/>
            <p:nvPr/>
          </p:nvSpPr>
          <p:spPr>
            <a:xfrm rot="600000">
              <a:off x="6723934" y="385074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Dv</a:t>
              </a:r>
            </a:p>
          </p:txBody>
        </p:sp>
        <p:sp>
          <p:nvSpPr>
            <p:cNvPr id="2066" name="TextBox 2065">
              <a:extLst>
                <a:ext uri="{FF2B5EF4-FFF2-40B4-BE49-F238E27FC236}">
                  <a16:creationId xmlns:a16="http://schemas.microsoft.com/office/drawing/2014/main" id="{78316D02-0E64-4A35-8186-C527B488BD9F}"/>
                </a:ext>
              </a:extLst>
            </p:cNvPr>
            <p:cNvSpPr txBox="1"/>
            <p:nvPr/>
          </p:nvSpPr>
          <p:spPr>
            <a:xfrm rot="600000">
              <a:off x="6923773" y="377213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Dh</a:t>
              </a:r>
            </a:p>
          </p:txBody>
        </p:sp>
        <p:sp>
          <p:nvSpPr>
            <p:cNvPr id="2067" name="TextBox 2066">
              <a:extLst>
                <a:ext uri="{FF2B5EF4-FFF2-40B4-BE49-F238E27FC236}">
                  <a16:creationId xmlns:a16="http://schemas.microsoft.com/office/drawing/2014/main" id="{024D9536-4D6B-471B-9527-50770B5EACB4}"/>
                </a:ext>
              </a:extLst>
            </p:cNvPr>
            <p:cNvSpPr txBox="1"/>
            <p:nvPr/>
          </p:nvSpPr>
          <p:spPr>
            <a:xfrm rot="600000">
              <a:off x="7124020" y="364391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Dt</a:t>
              </a:r>
            </a:p>
          </p:txBody>
        </p: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4FFF0EFF-5A18-485E-8C3F-C1BB6287BB1E}"/>
                </a:ext>
              </a:extLst>
            </p:cNvPr>
            <p:cNvSpPr txBox="1"/>
            <p:nvPr/>
          </p:nvSpPr>
          <p:spPr>
            <a:xfrm rot="420000">
              <a:off x="7398614" y="3514622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Dbo</a:t>
              </a:r>
            </a:p>
          </p:txBody>
        </p:sp>
        <p:sp>
          <p:nvSpPr>
            <p:cNvPr id="2069" name="TextBox 2068">
              <a:extLst>
                <a:ext uri="{FF2B5EF4-FFF2-40B4-BE49-F238E27FC236}">
                  <a16:creationId xmlns:a16="http://schemas.microsoft.com/office/drawing/2014/main" id="{10CB4590-026D-415C-8E91-940FADFDC5E2}"/>
                </a:ext>
              </a:extLst>
            </p:cNvPr>
            <p:cNvSpPr txBox="1"/>
            <p:nvPr/>
          </p:nvSpPr>
          <p:spPr>
            <a:xfrm rot="600000">
              <a:off x="7732607" y="349538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</a:t>
              </a:r>
            </a:p>
          </p:txBody>
        </p:sp>
        <p:sp>
          <p:nvSpPr>
            <p:cNvPr id="2070" name="TextBox 2069">
              <a:extLst>
                <a:ext uri="{FF2B5EF4-FFF2-40B4-BE49-F238E27FC236}">
                  <a16:creationId xmlns:a16="http://schemas.microsoft.com/office/drawing/2014/main" id="{8C0724B9-C52F-4694-9A01-B3CFA5FA5822}"/>
                </a:ext>
              </a:extLst>
            </p:cNvPr>
            <p:cNvSpPr txBox="1"/>
            <p:nvPr/>
          </p:nvSpPr>
          <p:spPr>
            <a:xfrm rot="600000">
              <a:off x="7570215" y="339600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Dk</a:t>
              </a:r>
            </a:p>
          </p:txBody>
        </p:sp>
        <p:sp>
          <p:nvSpPr>
            <p:cNvPr id="2071" name="TextBox 2070">
              <a:extLst>
                <a:ext uri="{FF2B5EF4-FFF2-40B4-BE49-F238E27FC236}">
                  <a16:creationId xmlns:a16="http://schemas.microsoft.com/office/drawing/2014/main" id="{160D13D3-8C5F-474A-9487-15BD17DAF7E2}"/>
                </a:ext>
              </a:extLst>
            </p:cNvPr>
            <p:cNvSpPr txBox="1"/>
            <p:nvPr/>
          </p:nvSpPr>
          <p:spPr>
            <a:xfrm rot="600000">
              <a:off x="7775703" y="330897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Da</a:t>
              </a:r>
            </a:p>
          </p:txBody>
        </p:sp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339E6240-B4EC-4585-9365-75287DB46DD8}"/>
                </a:ext>
              </a:extLst>
            </p:cNvPr>
            <p:cNvCxnSpPr>
              <a:cxnSpLocks/>
            </p:cNvCxnSpPr>
            <p:nvPr/>
          </p:nvCxnSpPr>
          <p:spPr>
            <a:xfrm rot="11160000">
              <a:off x="8187321" y="3183731"/>
              <a:ext cx="50979" cy="1906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TextBox 2076">
              <a:extLst>
                <a:ext uri="{FF2B5EF4-FFF2-40B4-BE49-F238E27FC236}">
                  <a16:creationId xmlns:a16="http://schemas.microsoft.com/office/drawing/2014/main" id="{A3F6493B-A3EE-473C-863B-C310DC7D5188}"/>
                </a:ext>
              </a:extLst>
            </p:cNvPr>
            <p:cNvSpPr txBox="1"/>
            <p:nvPr/>
          </p:nvSpPr>
          <p:spPr>
            <a:xfrm>
              <a:off x="7892889" y="2960466"/>
              <a:ext cx="49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916CAE-3DE6-49B4-B3BA-298B82BFB662}"/>
                </a:ext>
              </a:extLst>
            </p:cNvPr>
            <p:cNvSpPr txBox="1"/>
            <p:nvPr/>
          </p:nvSpPr>
          <p:spPr>
            <a:xfrm rot="20400000">
              <a:off x="1470284" y="4426832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D1D1FA-1E1F-47CE-BC45-ACDD5639DB5D}"/>
                </a:ext>
              </a:extLst>
            </p:cNvPr>
            <p:cNvSpPr txBox="1"/>
            <p:nvPr/>
          </p:nvSpPr>
          <p:spPr>
            <a:xfrm rot="1260000">
              <a:off x="5384444" y="4543275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Oc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8F4656-2A4C-4DFF-A9DE-6A1EBDEC157C}"/>
                </a:ext>
              </a:extLst>
            </p:cNvPr>
            <p:cNvSpPr txBox="1"/>
            <p:nvPr/>
          </p:nvSpPr>
          <p:spPr>
            <a:xfrm rot="1500000">
              <a:off x="4877842" y="481251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EBFFF4-D4C4-413D-BBCE-52C3DECFA7D7}"/>
                </a:ext>
              </a:extLst>
            </p:cNvPr>
            <p:cNvSpPr txBox="1"/>
            <p:nvPr/>
          </p:nvSpPr>
          <p:spPr>
            <a:xfrm flipH="1">
              <a:off x="3375278" y="5152078"/>
              <a:ext cx="1046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Nv, Nd &amp; Nh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100174-A62D-4F08-86B5-05F7DBB28AA7}"/>
                </a:ext>
              </a:extLst>
            </p:cNvPr>
            <p:cNvSpPr/>
            <p:nvPr/>
          </p:nvSpPr>
          <p:spPr>
            <a:xfrm flipH="1">
              <a:off x="464926" y="3571879"/>
              <a:ext cx="347663" cy="119502"/>
            </a:xfrm>
            <a:custGeom>
              <a:avLst/>
              <a:gdLst>
                <a:gd name="connsiteX0" fmla="*/ 302419 w 302419"/>
                <a:gd name="connsiteY0" fmla="*/ 90487 h 90487"/>
                <a:gd name="connsiteX1" fmla="*/ 302419 w 302419"/>
                <a:gd name="connsiteY1" fmla="*/ 54768 h 90487"/>
                <a:gd name="connsiteX2" fmla="*/ 240506 w 302419"/>
                <a:gd name="connsiteY2" fmla="*/ 52387 h 90487"/>
                <a:gd name="connsiteX3" fmla="*/ 159544 w 302419"/>
                <a:gd name="connsiteY3" fmla="*/ 38100 h 90487"/>
                <a:gd name="connsiteX4" fmla="*/ 102394 w 302419"/>
                <a:gd name="connsiteY4" fmla="*/ 16668 h 90487"/>
                <a:gd name="connsiteX5" fmla="*/ 76200 w 302419"/>
                <a:gd name="connsiteY5" fmla="*/ 16668 h 90487"/>
                <a:gd name="connsiteX6" fmla="*/ 33337 w 302419"/>
                <a:gd name="connsiteY6" fmla="*/ 0 h 90487"/>
                <a:gd name="connsiteX7" fmla="*/ 0 w 302419"/>
                <a:gd name="connsiteY7" fmla="*/ 21431 h 90487"/>
                <a:gd name="connsiteX8" fmla="*/ 100012 w 302419"/>
                <a:gd name="connsiteY8" fmla="*/ 45243 h 90487"/>
                <a:gd name="connsiteX9" fmla="*/ 209550 w 302419"/>
                <a:gd name="connsiteY9" fmla="*/ 73818 h 90487"/>
                <a:gd name="connsiteX10" fmla="*/ 302419 w 302419"/>
                <a:gd name="connsiteY10" fmla="*/ 90487 h 90487"/>
                <a:gd name="connsiteX0" fmla="*/ 366713 w 366713"/>
                <a:gd name="connsiteY0" fmla="*/ 90487 h 90487"/>
                <a:gd name="connsiteX1" fmla="*/ 366713 w 366713"/>
                <a:gd name="connsiteY1" fmla="*/ 54768 h 90487"/>
                <a:gd name="connsiteX2" fmla="*/ 304800 w 366713"/>
                <a:gd name="connsiteY2" fmla="*/ 52387 h 90487"/>
                <a:gd name="connsiteX3" fmla="*/ 223838 w 366713"/>
                <a:gd name="connsiteY3" fmla="*/ 38100 h 90487"/>
                <a:gd name="connsiteX4" fmla="*/ 166688 w 366713"/>
                <a:gd name="connsiteY4" fmla="*/ 16668 h 90487"/>
                <a:gd name="connsiteX5" fmla="*/ 140494 w 366713"/>
                <a:gd name="connsiteY5" fmla="*/ 16668 h 90487"/>
                <a:gd name="connsiteX6" fmla="*/ 97631 w 366713"/>
                <a:gd name="connsiteY6" fmla="*/ 0 h 90487"/>
                <a:gd name="connsiteX7" fmla="*/ 0 w 366713"/>
                <a:gd name="connsiteY7" fmla="*/ 30956 h 90487"/>
                <a:gd name="connsiteX8" fmla="*/ 164306 w 366713"/>
                <a:gd name="connsiteY8" fmla="*/ 45243 h 90487"/>
                <a:gd name="connsiteX9" fmla="*/ 273844 w 366713"/>
                <a:gd name="connsiteY9" fmla="*/ 73818 h 90487"/>
                <a:gd name="connsiteX10" fmla="*/ 366713 w 366713"/>
                <a:gd name="connsiteY10" fmla="*/ 90487 h 90487"/>
                <a:gd name="connsiteX0" fmla="*/ 366713 w 366713"/>
                <a:gd name="connsiteY0" fmla="*/ 90487 h 90487"/>
                <a:gd name="connsiteX1" fmla="*/ 366713 w 366713"/>
                <a:gd name="connsiteY1" fmla="*/ 54768 h 90487"/>
                <a:gd name="connsiteX2" fmla="*/ 304800 w 366713"/>
                <a:gd name="connsiteY2" fmla="*/ 52387 h 90487"/>
                <a:gd name="connsiteX3" fmla="*/ 223838 w 366713"/>
                <a:gd name="connsiteY3" fmla="*/ 38100 h 90487"/>
                <a:gd name="connsiteX4" fmla="*/ 166688 w 366713"/>
                <a:gd name="connsiteY4" fmla="*/ 16668 h 90487"/>
                <a:gd name="connsiteX5" fmla="*/ 140494 w 366713"/>
                <a:gd name="connsiteY5" fmla="*/ 16668 h 90487"/>
                <a:gd name="connsiteX6" fmla="*/ 97631 w 366713"/>
                <a:gd name="connsiteY6" fmla="*/ 0 h 90487"/>
                <a:gd name="connsiteX7" fmla="*/ 0 w 366713"/>
                <a:gd name="connsiteY7" fmla="*/ 30956 h 90487"/>
                <a:gd name="connsiteX8" fmla="*/ 154781 w 366713"/>
                <a:gd name="connsiteY8" fmla="*/ 52387 h 90487"/>
                <a:gd name="connsiteX9" fmla="*/ 273844 w 366713"/>
                <a:gd name="connsiteY9" fmla="*/ 73818 h 90487"/>
                <a:gd name="connsiteX10" fmla="*/ 366713 w 366713"/>
                <a:gd name="connsiteY10" fmla="*/ 90487 h 90487"/>
                <a:gd name="connsiteX0" fmla="*/ 350044 w 350044"/>
                <a:gd name="connsiteY0" fmla="*/ 90487 h 90487"/>
                <a:gd name="connsiteX1" fmla="*/ 350044 w 350044"/>
                <a:gd name="connsiteY1" fmla="*/ 54768 h 90487"/>
                <a:gd name="connsiteX2" fmla="*/ 288131 w 350044"/>
                <a:gd name="connsiteY2" fmla="*/ 52387 h 90487"/>
                <a:gd name="connsiteX3" fmla="*/ 207169 w 350044"/>
                <a:gd name="connsiteY3" fmla="*/ 38100 h 90487"/>
                <a:gd name="connsiteX4" fmla="*/ 150019 w 350044"/>
                <a:gd name="connsiteY4" fmla="*/ 16668 h 90487"/>
                <a:gd name="connsiteX5" fmla="*/ 123825 w 350044"/>
                <a:gd name="connsiteY5" fmla="*/ 16668 h 90487"/>
                <a:gd name="connsiteX6" fmla="*/ 80962 w 350044"/>
                <a:gd name="connsiteY6" fmla="*/ 0 h 90487"/>
                <a:gd name="connsiteX7" fmla="*/ 0 w 350044"/>
                <a:gd name="connsiteY7" fmla="*/ 28575 h 90487"/>
                <a:gd name="connsiteX8" fmla="*/ 138112 w 350044"/>
                <a:gd name="connsiteY8" fmla="*/ 52387 h 90487"/>
                <a:gd name="connsiteX9" fmla="*/ 257175 w 350044"/>
                <a:gd name="connsiteY9" fmla="*/ 73818 h 90487"/>
                <a:gd name="connsiteX10" fmla="*/ 350044 w 350044"/>
                <a:gd name="connsiteY10" fmla="*/ 90487 h 90487"/>
                <a:gd name="connsiteX0" fmla="*/ 350044 w 350044"/>
                <a:gd name="connsiteY0" fmla="*/ 90487 h 90487"/>
                <a:gd name="connsiteX1" fmla="*/ 350044 w 350044"/>
                <a:gd name="connsiteY1" fmla="*/ 54768 h 90487"/>
                <a:gd name="connsiteX2" fmla="*/ 288131 w 350044"/>
                <a:gd name="connsiteY2" fmla="*/ 52387 h 90487"/>
                <a:gd name="connsiteX3" fmla="*/ 207169 w 350044"/>
                <a:gd name="connsiteY3" fmla="*/ 38100 h 90487"/>
                <a:gd name="connsiteX4" fmla="*/ 150019 w 350044"/>
                <a:gd name="connsiteY4" fmla="*/ 16668 h 90487"/>
                <a:gd name="connsiteX5" fmla="*/ 123825 w 350044"/>
                <a:gd name="connsiteY5" fmla="*/ 16668 h 90487"/>
                <a:gd name="connsiteX6" fmla="*/ 80962 w 350044"/>
                <a:gd name="connsiteY6" fmla="*/ 0 h 90487"/>
                <a:gd name="connsiteX7" fmla="*/ 0 w 350044"/>
                <a:gd name="connsiteY7" fmla="*/ 28575 h 90487"/>
                <a:gd name="connsiteX8" fmla="*/ 138112 w 350044"/>
                <a:gd name="connsiteY8" fmla="*/ 52387 h 90487"/>
                <a:gd name="connsiteX9" fmla="*/ 257175 w 350044"/>
                <a:gd name="connsiteY9" fmla="*/ 73818 h 90487"/>
                <a:gd name="connsiteX10" fmla="*/ 350044 w 350044"/>
                <a:gd name="connsiteY10" fmla="*/ 90487 h 90487"/>
                <a:gd name="connsiteX0" fmla="*/ 350044 w 350044"/>
                <a:gd name="connsiteY0" fmla="*/ 90487 h 90987"/>
                <a:gd name="connsiteX1" fmla="*/ 350044 w 350044"/>
                <a:gd name="connsiteY1" fmla="*/ 54768 h 90987"/>
                <a:gd name="connsiteX2" fmla="*/ 288131 w 350044"/>
                <a:gd name="connsiteY2" fmla="*/ 52387 h 90987"/>
                <a:gd name="connsiteX3" fmla="*/ 207169 w 350044"/>
                <a:gd name="connsiteY3" fmla="*/ 38100 h 90987"/>
                <a:gd name="connsiteX4" fmla="*/ 150019 w 350044"/>
                <a:gd name="connsiteY4" fmla="*/ 16668 h 90987"/>
                <a:gd name="connsiteX5" fmla="*/ 123825 w 350044"/>
                <a:gd name="connsiteY5" fmla="*/ 16668 h 90987"/>
                <a:gd name="connsiteX6" fmla="*/ 80962 w 350044"/>
                <a:gd name="connsiteY6" fmla="*/ 0 h 90987"/>
                <a:gd name="connsiteX7" fmla="*/ 0 w 350044"/>
                <a:gd name="connsiteY7" fmla="*/ 28575 h 90987"/>
                <a:gd name="connsiteX8" fmla="*/ 138112 w 350044"/>
                <a:gd name="connsiteY8" fmla="*/ 52387 h 90987"/>
                <a:gd name="connsiteX9" fmla="*/ 257175 w 350044"/>
                <a:gd name="connsiteY9" fmla="*/ 73818 h 90987"/>
                <a:gd name="connsiteX10" fmla="*/ 350044 w 350044"/>
                <a:gd name="connsiteY10" fmla="*/ 90487 h 90987"/>
                <a:gd name="connsiteX0" fmla="*/ 350044 w 350044"/>
                <a:gd name="connsiteY0" fmla="*/ 90487 h 92261"/>
                <a:gd name="connsiteX1" fmla="*/ 350044 w 350044"/>
                <a:gd name="connsiteY1" fmla="*/ 54768 h 92261"/>
                <a:gd name="connsiteX2" fmla="*/ 288131 w 350044"/>
                <a:gd name="connsiteY2" fmla="*/ 52387 h 92261"/>
                <a:gd name="connsiteX3" fmla="*/ 207169 w 350044"/>
                <a:gd name="connsiteY3" fmla="*/ 38100 h 92261"/>
                <a:gd name="connsiteX4" fmla="*/ 150019 w 350044"/>
                <a:gd name="connsiteY4" fmla="*/ 16668 h 92261"/>
                <a:gd name="connsiteX5" fmla="*/ 123825 w 350044"/>
                <a:gd name="connsiteY5" fmla="*/ 16668 h 92261"/>
                <a:gd name="connsiteX6" fmla="*/ 80962 w 350044"/>
                <a:gd name="connsiteY6" fmla="*/ 0 h 92261"/>
                <a:gd name="connsiteX7" fmla="*/ 0 w 350044"/>
                <a:gd name="connsiteY7" fmla="*/ 28575 h 92261"/>
                <a:gd name="connsiteX8" fmla="*/ 138112 w 350044"/>
                <a:gd name="connsiteY8" fmla="*/ 52387 h 92261"/>
                <a:gd name="connsiteX9" fmla="*/ 252413 w 350044"/>
                <a:gd name="connsiteY9" fmla="*/ 85724 h 92261"/>
                <a:gd name="connsiteX10" fmla="*/ 350044 w 350044"/>
                <a:gd name="connsiteY10" fmla="*/ 90487 h 92261"/>
                <a:gd name="connsiteX0" fmla="*/ 350044 w 350044"/>
                <a:gd name="connsiteY0" fmla="*/ 90487 h 91765"/>
                <a:gd name="connsiteX1" fmla="*/ 350044 w 350044"/>
                <a:gd name="connsiteY1" fmla="*/ 54768 h 91765"/>
                <a:gd name="connsiteX2" fmla="*/ 288131 w 350044"/>
                <a:gd name="connsiteY2" fmla="*/ 52387 h 91765"/>
                <a:gd name="connsiteX3" fmla="*/ 207169 w 350044"/>
                <a:gd name="connsiteY3" fmla="*/ 38100 h 91765"/>
                <a:gd name="connsiteX4" fmla="*/ 150019 w 350044"/>
                <a:gd name="connsiteY4" fmla="*/ 16668 h 91765"/>
                <a:gd name="connsiteX5" fmla="*/ 123825 w 350044"/>
                <a:gd name="connsiteY5" fmla="*/ 16668 h 91765"/>
                <a:gd name="connsiteX6" fmla="*/ 80962 w 350044"/>
                <a:gd name="connsiteY6" fmla="*/ 0 h 91765"/>
                <a:gd name="connsiteX7" fmla="*/ 0 w 350044"/>
                <a:gd name="connsiteY7" fmla="*/ 28575 h 91765"/>
                <a:gd name="connsiteX8" fmla="*/ 130968 w 350044"/>
                <a:gd name="connsiteY8" fmla="*/ 61912 h 91765"/>
                <a:gd name="connsiteX9" fmla="*/ 252413 w 350044"/>
                <a:gd name="connsiteY9" fmla="*/ 85724 h 91765"/>
                <a:gd name="connsiteX10" fmla="*/ 350044 w 350044"/>
                <a:gd name="connsiteY10" fmla="*/ 90487 h 91765"/>
                <a:gd name="connsiteX0" fmla="*/ 350044 w 350044"/>
                <a:gd name="connsiteY0" fmla="*/ 90487 h 91834"/>
                <a:gd name="connsiteX1" fmla="*/ 350044 w 350044"/>
                <a:gd name="connsiteY1" fmla="*/ 54768 h 91834"/>
                <a:gd name="connsiteX2" fmla="*/ 288131 w 350044"/>
                <a:gd name="connsiteY2" fmla="*/ 52387 h 91834"/>
                <a:gd name="connsiteX3" fmla="*/ 207169 w 350044"/>
                <a:gd name="connsiteY3" fmla="*/ 38100 h 91834"/>
                <a:gd name="connsiteX4" fmla="*/ 150019 w 350044"/>
                <a:gd name="connsiteY4" fmla="*/ 16668 h 91834"/>
                <a:gd name="connsiteX5" fmla="*/ 123825 w 350044"/>
                <a:gd name="connsiteY5" fmla="*/ 16668 h 91834"/>
                <a:gd name="connsiteX6" fmla="*/ 80962 w 350044"/>
                <a:gd name="connsiteY6" fmla="*/ 0 h 91834"/>
                <a:gd name="connsiteX7" fmla="*/ 0 w 350044"/>
                <a:gd name="connsiteY7" fmla="*/ 28575 h 91834"/>
                <a:gd name="connsiteX8" fmla="*/ 121443 w 350044"/>
                <a:gd name="connsiteY8" fmla="*/ 59531 h 91834"/>
                <a:gd name="connsiteX9" fmla="*/ 252413 w 350044"/>
                <a:gd name="connsiteY9" fmla="*/ 85724 h 91834"/>
                <a:gd name="connsiteX10" fmla="*/ 350044 w 350044"/>
                <a:gd name="connsiteY10" fmla="*/ 90487 h 91834"/>
                <a:gd name="connsiteX0" fmla="*/ 347663 w 347663"/>
                <a:gd name="connsiteY0" fmla="*/ 90487 h 91834"/>
                <a:gd name="connsiteX1" fmla="*/ 347663 w 347663"/>
                <a:gd name="connsiteY1" fmla="*/ 54768 h 91834"/>
                <a:gd name="connsiteX2" fmla="*/ 285750 w 347663"/>
                <a:gd name="connsiteY2" fmla="*/ 52387 h 91834"/>
                <a:gd name="connsiteX3" fmla="*/ 204788 w 347663"/>
                <a:gd name="connsiteY3" fmla="*/ 38100 h 91834"/>
                <a:gd name="connsiteX4" fmla="*/ 147638 w 347663"/>
                <a:gd name="connsiteY4" fmla="*/ 16668 h 91834"/>
                <a:gd name="connsiteX5" fmla="*/ 121444 w 347663"/>
                <a:gd name="connsiteY5" fmla="*/ 16668 h 91834"/>
                <a:gd name="connsiteX6" fmla="*/ 78581 w 347663"/>
                <a:gd name="connsiteY6" fmla="*/ 0 h 91834"/>
                <a:gd name="connsiteX7" fmla="*/ 0 w 347663"/>
                <a:gd name="connsiteY7" fmla="*/ 4762 h 91834"/>
                <a:gd name="connsiteX8" fmla="*/ 119062 w 347663"/>
                <a:gd name="connsiteY8" fmla="*/ 59531 h 91834"/>
                <a:gd name="connsiteX9" fmla="*/ 250032 w 347663"/>
                <a:gd name="connsiteY9" fmla="*/ 85724 h 91834"/>
                <a:gd name="connsiteX10" fmla="*/ 347663 w 347663"/>
                <a:gd name="connsiteY10" fmla="*/ 90487 h 91834"/>
                <a:gd name="connsiteX0" fmla="*/ 347663 w 347663"/>
                <a:gd name="connsiteY0" fmla="*/ 90487 h 91834"/>
                <a:gd name="connsiteX1" fmla="*/ 347663 w 347663"/>
                <a:gd name="connsiteY1" fmla="*/ 54768 h 91834"/>
                <a:gd name="connsiteX2" fmla="*/ 285750 w 347663"/>
                <a:gd name="connsiteY2" fmla="*/ 52387 h 91834"/>
                <a:gd name="connsiteX3" fmla="*/ 204788 w 347663"/>
                <a:gd name="connsiteY3" fmla="*/ 38100 h 91834"/>
                <a:gd name="connsiteX4" fmla="*/ 147638 w 347663"/>
                <a:gd name="connsiteY4" fmla="*/ 16668 h 91834"/>
                <a:gd name="connsiteX5" fmla="*/ 121444 w 347663"/>
                <a:gd name="connsiteY5" fmla="*/ 16668 h 91834"/>
                <a:gd name="connsiteX6" fmla="*/ 78581 w 347663"/>
                <a:gd name="connsiteY6" fmla="*/ 0 h 91834"/>
                <a:gd name="connsiteX7" fmla="*/ 0 w 347663"/>
                <a:gd name="connsiteY7" fmla="*/ 4762 h 91834"/>
                <a:gd name="connsiteX8" fmla="*/ 130969 w 347663"/>
                <a:gd name="connsiteY8" fmla="*/ 59531 h 91834"/>
                <a:gd name="connsiteX9" fmla="*/ 250032 w 347663"/>
                <a:gd name="connsiteY9" fmla="*/ 85724 h 91834"/>
                <a:gd name="connsiteX10" fmla="*/ 347663 w 347663"/>
                <a:gd name="connsiteY10" fmla="*/ 90487 h 91834"/>
                <a:gd name="connsiteX0" fmla="*/ 347663 w 347663"/>
                <a:gd name="connsiteY0" fmla="*/ 119062 h 119323"/>
                <a:gd name="connsiteX1" fmla="*/ 347663 w 347663"/>
                <a:gd name="connsiteY1" fmla="*/ 54768 h 119323"/>
                <a:gd name="connsiteX2" fmla="*/ 285750 w 347663"/>
                <a:gd name="connsiteY2" fmla="*/ 52387 h 119323"/>
                <a:gd name="connsiteX3" fmla="*/ 204788 w 347663"/>
                <a:gd name="connsiteY3" fmla="*/ 38100 h 119323"/>
                <a:gd name="connsiteX4" fmla="*/ 147638 w 347663"/>
                <a:gd name="connsiteY4" fmla="*/ 16668 h 119323"/>
                <a:gd name="connsiteX5" fmla="*/ 121444 w 347663"/>
                <a:gd name="connsiteY5" fmla="*/ 16668 h 119323"/>
                <a:gd name="connsiteX6" fmla="*/ 78581 w 347663"/>
                <a:gd name="connsiteY6" fmla="*/ 0 h 119323"/>
                <a:gd name="connsiteX7" fmla="*/ 0 w 347663"/>
                <a:gd name="connsiteY7" fmla="*/ 4762 h 119323"/>
                <a:gd name="connsiteX8" fmla="*/ 130969 w 347663"/>
                <a:gd name="connsiteY8" fmla="*/ 59531 h 119323"/>
                <a:gd name="connsiteX9" fmla="*/ 250032 w 347663"/>
                <a:gd name="connsiteY9" fmla="*/ 85724 h 119323"/>
                <a:gd name="connsiteX10" fmla="*/ 347663 w 347663"/>
                <a:gd name="connsiteY10" fmla="*/ 119062 h 119323"/>
                <a:gd name="connsiteX0" fmla="*/ 347663 w 347663"/>
                <a:gd name="connsiteY0" fmla="*/ 119062 h 119502"/>
                <a:gd name="connsiteX1" fmla="*/ 347663 w 347663"/>
                <a:gd name="connsiteY1" fmla="*/ 54768 h 119502"/>
                <a:gd name="connsiteX2" fmla="*/ 285750 w 347663"/>
                <a:gd name="connsiteY2" fmla="*/ 52387 h 119502"/>
                <a:gd name="connsiteX3" fmla="*/ 204788 w 347663"/>
                <a:gd name="connsiteY3" fmla="*/ 38100 h 119502"/>
                <a:gd name="connsiteX4" fmla="*/ 147638 w 347663"/>
                <a:gd name="connsiteY4" fmla="*/ 16668 h 119502"/>
                <a:gd name="connsiteX5" fmla="*/ 121444 w 347663"/>
                <a:gd name="connsiteY5" fmla="*/ 16668 h 119502"/>
                <a:gd name="connsiteX6" fmla="*/ 78581 w 347663"/>
                <a:gd name="connsiteY6" fmla="*/ 0 h 119502"/>
                <a:gd name="connsiteX7" fmla="*/ 0 w 347663"/>
                <a:gd name="connsiteY7" fmla="*/ 4762 h 119502"/>
                <a:gd name="connsiteX8" fmla="*/ 130969 w 347663"/>
                <a:gd name="connsiteY8" fmla="*/ 59531 h 119502"/>
                <a:gd name="connsiteX9" fmla="*/ 242888 w 347663"/>
                <a:gd name="connsiteY9" fmla="*/ 97631 h 119502"/>
                <a:gd name="connsiteX10" fmla="*/ 347663 w 347663"/>
                <a:gd name="connsiteY10" fmla="*/ 119062 h 11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7663" h="119502">
                  <a:moveTo>
                    <a:pt x="347663" y="119062"/>
                  </a:moveTo>
                  <a:lnTo>
                    <a:pt x="347663" y="54768"/>
                  </a:lnTo>
                  <a:lnTo>
                    <a:pt x="285750" y="52387"/>
                  </a:lnTo>
                  <a:lnTo>
                    <a:pt x="204788" y="38100"/>
                  </a:lnTo>
                  <a:lnTo>
                    <a:pt x="147638" y="16668"/>
                  </a:lnTo>
                  <a:lnTo>
                    <a:pt x="121444" y="16668"/>
                  </a:lnTo>
                  <a:lnTo>
                    <a:pt x="78581" y="0"/>
                  </a:lnTo>
                  <a:lnTo>
                    <a:pt x="0" y="4762"/>
                  </a:lnTo>
                  <a:cubicBezTo>
                    <a:pt x="9525" y="13493"/>
                    <a:pt x="90488" y="44053"/>
                    <a:pt x="130969" y="59531"/>
                  </a:cubicBezTo>
                  <a:cubicBezTo>
                    <a:pt x="171450" y="75009"/>
                    <a:pt x="206772" y="87709"/>
                    <a:pt x="242888" y="97631"/>
                  </a:cubicBezTo>
                  <a:cubicBezTo>
                    <a:pt x="279004" y="107553"/>
                    <a:pt x="332185" y="122237"/>
                    <a:pt x="347663" y="119062"/>
                  </a:cubicBezTo>
                  <a:close/>
                </a:path>
              </a:pathLst>
            </a:custGeom>
            <a:solidFill>
              <a:srgbClr val="5E91A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A93DA8-89B1-454B-97D7-E88593006959}"/>
                </a:ext>
              </a:extLst>
            </p:cNvPr>
            <p:cNvSpPr/>
            <p:nvPr/>
          </p:nvSpPr>
          <p:spPr>
            <a:xfrm flipH="1">
              <a:off x="464927" y="3448050"/>
              <a:ext cx="2319337" cy="840581"/>
            </a:xfrm>
            <a:custGeom>
              <a:avLst/>
              <a:gdLst>
                <a:gd name="connsiteX0" fmla="*/ 257175 w 2426494"/>
                <a:gd name="connsiteY0" fmla="*/ 150019 h 840581"/>
                <a:gd name="connsiteX1" fmla="*/ 257175 w 2426494"/>
                <a:gd name="connsiteY1" fmla="*/ 150019 h 840581"/>
                <a:gd name="connsiteX2" fmla="*/ 119063 w 2426494"/>
                <a:gd name="connsiteY2" fmla="*/ 73819 h 840581"/>
                <a:gd name="connsiteX3" fmla="*/ 83344 w 2426494"/>
                <a:gd name="connsiteY3" fmla="*/ 40481 h 840581"/>
                <a:gd name="connsiteX4" fmla="*/ 150019 w 2426494"/>
                <a:gd name="connsiteY4" fmla="*/ 19050 h 840581"/>
                <a:gd name="connsiteX5" fmla="*/ 190500 w 2426494"/>
                <a:gd name="connsiteY5" fmla="*/ 0 h 840581"/>
                <a:gd name="connsiteX6" fmla="*/ 307182 w 2426494"/>
                <a:gd name="connsiteY6" fmla="*/ 45244 h 840581"/>
                <a:gd name="connsiteX7" fmla="*/ 666750 w 2426494"/>
                <a:gd name="connsiteY7" fmla="*/ 157163 h 840581"/>
                <a:gd name="connsiteX8" fmla="*/ 2426494 w 2426494"/>
                <a:gd name="connsiteY8" fmla="*/ 754856 h 840581"/>
                <a:gd name="connsiteX9" fmla="*/ 2421732 w 2426494"/>
                <a:gd name="connsiteY9" fmla="*/ 840581 h 840581"/>
                <a:gd name="connsiteX10" fmla="*/ 1790700 w 2426494"/>
                <a:gd name="connsiteY10" fmla="*/ 714375 h 840581"/>
                <a:gd name="connsiteX11" fmla="*/ 1102519 w 2426494"/>
                <a:gd name="connsiteY11" fmla="*/ 454819 h 840581"/>
                <a:gd name="connsiteX12" fmla="*/ 1071563 w 2426494"/>
                <a:gd name="connsiteY12" fmla="*/ 445294 h 840581"/>
                <a:gd name="connsiteX13" fmla="*/ 1054894 w 2426494"/>
                <a:gd name="connsiteY13" fmla="*/ 438150 h 840581"/>
                <a:gd name="connsiteX14" fmla="*/ 1047750 w 2426494"/>
                <a:gd name="connsiteY14" fmla="*/ 433388 h 840581"/>
                <a:gd name="connsiteX15" fmla="*/ 1016794 w 2426494"/>
                <a:gd name="connsiteY15" fmla="*/ 423863 h 840581"/>
                <a:gd name="connsiteX16" fmla="*/ 545307 w 2426494"/>
                <a:gd name="connsiteY16" fmla="*/ 254794 h 840581"/>
                <a:gd name="connsiteX17" fmla="*/ 523875 w 2426494"/>
                <a:gd name="connsiteY17" fmla="*/ 245269 h 840581"/>
                <a:gd name="connsiteX18" fmla="*/ 516732 w 2426494"/>
                <a:gd name="connsiteY18" fmla="*/ 242888 h 840581"/>
                <a:gd name="connsiteX19" fmla="*/ 500063 w 2426494"/>
                <a:gd name="connsiteY19" fmla="*/ 240506 h 840581"/>
                <a:gd name="connsiteX20" fmla="*/ 485775 w 2426494"/>
                <a:gd name="connsiteY20" fmla="*/ 233363 h 840581"/>
                <a:gd name="connsiteX21" fmla="*/ 0 w 2426494"/>
                <a:gd name="connsiteY21" fmla="*/ 33338 h 840581"/>
                <a:gd name="connsiteX0" fmla="*/ 257175 w 2426494"/>
                <a:gd name="connsiteY0" fmla="*/ 150019 h 840581"/>
                <a:gd name="connsiteX1" fmla="*/ 257175 w 2426494"/>
                <a:gd name="connsiteY1" fmla="*/ 150019 h 840581"/>
                <a:gd name="connsiteX2" fmla="*/ 119063 w 2426494"/>
                <a:gd name="connsiteY2" fmla="*/ 73819 h 840581"/>
                <a:gd name="connsiteX3" fmla="*/ 83344 w 2426494"/>
                <a:gd name="connsiteY3" fmla="*/ 40481 h 840581"/>
                <a:gd name="connsiteX4" fmla="*/ 150019 w 2426494"/>
                <a:gd name="connsiteY4" fmla="*/ 19050 h 840581"/>
                <a:gd name="connsiteX5" fmla="*/ 190500 w 2426494"/>
                <a:gd name="connsiteY5" fmla="*/ 0 h 840581"/>
                <a:gd name="connsiteX6" fmla="*/ 307182 w 2426494"/>
                <a:gd name="connsiteY6" fmla="*/ 45244 h 840581"/>
                <a:gd name="connsiteX7" fmla="*/ 666750 w 2426494"/>
                <a:gd name="connsiteY7" fmla="*/ 157163 h 840581"/>
                <a:gd name="connsiteX8" fmla="*/ 2426494 w 2426494"/>
                <a:gd name="connsiteY8" fmla="*/ 754856 h 840581"/>
                <a:gd name="connsiteX9" fmla="*/ 2421732 w 2426494"/>
                <a:gd name="connsiteY9" fmla="*/ 840581 h 840581"/>
                <a:gd name="connsiteX10" fmla="*/ 1790700 w 2426494"/>
                <a:gd name="connsiteY10" fmla="*/ 714375 h 840581"/>
                <a:gd name="connsiteX11" fmla="*/ 1102519 w 2426494"/>
                <a:gd name="connsiteY11" fmla="*/ 454819 h 840581"/>
                <a:gd name="connsiteX12" fmla="*/ 1071563 w 2426494"/>
                <a:gd name="connsiteY12" fmla="*/ 445294 h 840581"/>
                <a:gd name="connsiteX13" fmla="*/ 1054894 w 2426494"/>
                <a:gd name="connsiteY13" fmla="*/ 438150 h 840581"/>
                <a:gd name="connsiteX14" fmla="*/ 1047750 w 2426494"/>
                <a:gd name="connsiteY14" fmla="*/ 433388 h 840581"/>
                <a:gd name="connsiteX15" fmla="*/ 1016794 w 2426494"/>
                <a:gd name="connsiteY15" fmla="*/ 423863 h 840581"/>
                <a:gd name="connsiteX16" fmla="*/ 545307 w 2426494"/>
                <a:gd name="connsiteY16" fmla="*/ 254794 h 840581"/>
                <a:gd name="connsiteX17" fmla="*/ 523875 w 2426494"/>
                <a:gd name="connsiteY17" fmla="*/ 245269 h 840581"/>
                <a:gd name="connsiteX18" fmla="*/ 516732 w 2426494"/>
                <a:gd name="connsiteY18" fmla="*/ 242888 h 840581"/>
                <a:gd name="connsiteX19" fmla="*/ 500063 w 2426494"/>
                <a:gd name="connsiteY19" fmla="*/ 240506 h 840581"/>
                <a:gd name="connsiteX20" fmla="*/ 485775 w 2426494"/>
                <a:gd name="connsiteY20" fmla="*/ 233363 h 840581"/>
                <a:gd name="connsiteX21" fmla="*/ 0 w 2426494"/>
                <a:gd name="connsiteY21" fmla="*/ 33338 h 840581"/>
                <a:gd name="connsiteX22" fmla="*/ 257175 w 2426494"/>
                <a:gd name="connsiteY22" fmla="*/ 150019 h 840581"/>
                <a:gd name="connsiteX0" fmla="*/ 173831 w 2343150"/>
                <a:gd name="connsiteY0" fmla="*/ 150019 h 840581"/>
                <a:gd name="connsiteX1" fmla="*/ 173831 w 2343150"/>
                <a:gd name="connsiteY1" fmla="*/ 150019 h 840581"/>
                <a:gd name="connsiteX2" fmla="*/ 35719 w 2343150"/>
                <a:gd name="connsiteY2" fmla="*/ 73819 h 840581"/>
                <a:gd name="connsiteX3" fmla="*/ 0 w 2343150"/>
                <a:gd name="connsiteY3" fmla="*/ 40481 h 840581"/>
                <a:gd name="connsiteX4" fmla="*/ 66675 w 2343150"/>
                <a:gd name="connsiteY4" fmla="*/ 19050 h 840581"/>
                <a:gd name="connsiteX5" fmla="*/ 107156 w 2343150"/>
                <a:gd name="connsiteY5" fmla="*/ 0 h 840581"/>
                <a:gd name="connsiteX6" fmla="*/ 223838 w 2343150"/>
                <a:gd name="connsiteY6" fmla="*/ 45244 h 840581"/>
                <a:gd name="connsiteX7" fmla="*/ 583406 w 2343150"/>
                <a:gd name="connsiteY7" fmla="*/ 157163 h 840581"/>
                <a:gd name="connsiteX8" fmla="*/ 2343150 w 2343150"/>
                <a:gd name="connsiteY8" fmla="*/ 754856 h 840581"/>
                <a:gd name="connsiteX9" fmla="*/ 2338388 w 2343150"/>
                <a:gd name="connsiteY9" fmla="*/ 840581 h 840581"/>
                <a:gd name="connsiteX10" fmla="*/ 1707356 w 2343150"/>
                <a:gd name="connsiteY10" fmla="*/ 714375 h 840581"/>
                <a:gd name="connsiteX11" fmla="*/ 1019175 w 2343150"/>
                <a:gd name="connsiteY11" fmla="*/ 454819 h 840581"/>
                <a:gd name="connsiteX12" fmla="*/ 988219 w 2343150"/>
                <a:gd name="connsiteY12" fmla="*/ 445294 h 840581"/>
                <a:gd name="connsiteX13" fmla="*/ 971550 w 2343150"/>
                <a:gd name="connsiteY13" fmla="*/ 438150 h 840581"/>
                <a:gd name="connsiteX14" fmla="*/ 964406 w 2343150"/>
                <a:gd name="connsiteY14" fmla="*/ 433388 h 840581"/>
                <a:gd name="connsiteX15" fmla="*/ 933450 w 2343150"/>
                <a:gd name="connsiteY15" fmla="*/ 423863 h 840581"/>
                <a:gd name="connsiteX16" fmla="*/ 461963 w 2343150"/>
                <a:gd name="connsiteY16" fmla="*/ 254794 h 840581"/>
                <a:gd name="connsiteX17" fmla="*/ 440531 w 2343150"/>
                <a:gd name="connsiteY17" fmla="*/ 245269 h 840581"/>
                <a:gd name="connsiteX18" fmla="*/ 433388 w 2343150"/>
                <a:gd name="connsiteY18" fmla="*/ 242888 h 840581"/>
                <a:gd name="connsiteX19" fmla="*/ 416719 w 2343150"/>
                <a:gd name="connsiteY19" fmla="*/ 240506 h 840581"/>
                <a:gd name="connsiteX20" fmla="*/ 402431 w 2343150"/>
                <a:gd name="connsiteY20" fmla="*/ 233363 h 840581"/>
                <a:gd name="connsiteX21" fmla="*/ 173831 w 2343150"/>
                <a:gd name="connsiteY21" fmla="*/ 150019 h 840581"/>
                <a:gd name="connsiteX0" fmla="*/ 254794 w 2424113"/>
                <a:gd name="connsiteY0" fmla="*/ 150019 h 840581"/>
                <a:gd name="connsiteX1" fmla="*/ 254794 w 2424113"/>
                <a:gd name="connsiteY1" fmla="*/ 150019 h 840581"/>
                <a:gd name="connsiteX2" fmla="*/ 116682 w 2424113"/>
                <a:gd name="connsiteY2" fmla="*/ 73819 h 840581"/>
                <a:gd name="connsiteX3" fmla="*/ 0 w 2424113"/>
                <a:gd name="connsiteY3" fmla="*/ 33337 h 840581"/>
                <a:gd name="connsiteX4" fmla="*/ 147638 w 2424113"/>
                <a:gd name="connsiteY4" fmla="*/ 19050 h 840581"/>
                <a:gd name="connsiteX5" fmla="*/ 188119 w 2424113"/>
                <a:gd name="connsiteY5" fmla="*/ 0 h 840581"/>
                <a:gd name="connsiteX6" fmla="*/ 304801 w 2424113"/>
                <a:gd name="connsiteY6" fmla="*/ 45244 h 840581"/>
                <a:gd name="connsiteX7" fmla="*/ 664369 w 2424113"/>
                <a:gd name="connsiteY7" fmla="*/ 157163 h 840581"/>
                <a:gd name="connsiteX8" fmla="*/ 2424113 w 2424113"/>
                <a:gd name="connsiteY8" fmla="*/ 754856 h 840581"/>
                <a:gd name="connsiteX9" fmla="*/ 2419351 w 2424113"/>
                <a:gd name="connsiteY9" fmla="*/ 840581 h 840581"/>
                <a:gd name="connsiteX10" fmla="*/ 1788319 w 2424113"/>
                <a:gd name="connsiteY10" fmla="*/ 714375 h 840581"/>
                <a:gd name="connsiteX11" fmla="*/ 1100138 w 2424113"/>
                <a:gd name="connsiteY11" fmla="*/ 454819 h 840581"/>
                <a:gd name="connsiteX12" fmla="*/ 1069182 w 2424113"/>
                <a:gd name="connsiteY12" fmla="*/ 445294 h 840581"/>
                <a:gd name="connsiteX13" fmla="*/ 1052513 w 2424113"/>
                <a:gd name="connsiteY13" fmla="*/ 438150 h 840581"/>
                <a:gd name="connsiteX14" fmla="*/ 1045369 w 2424113"/>
                <a:gd name="connsiteY14" fmla="*/ 433388 h 840581"/>
                <a:gd name="connsiteX15" fmla="*/ 1014413 w 2424113"/>
                <a:gd name="connsiteY15" fmla="*/ 423863 h 840581"/>
                <a:gd name="connsiteX16" fmla="*/ 542926 w 2424113"/>
                <a:gd name="connsiteY16" fmla="*/ 254794 h 840581"/>
                <a:gd name="connsiteX17" fmla="*/ 521494 w 2424113"/>
                <a:gd name="connsiteY17" fmla="*/ 245269 h 840581"/>
                <a:gd name="connsiteX18" fmla="*/ 514351 w 2424113"/>
                <a:gd name="connsiteY18" fmla="*/ 242888 h 840581"/>
                <a:gd name="connsiteX19" fmla="*/ 497682 w 2424113"/>
                <a:gd name="connsiteY19" fmla="*/ 240506 h 840581"/>
                <a:gd name="connsiteX20" fmla="*/ 483394 w 2424113"/>
                <a:gd name="connsiteY20" fmla="*/ 233363 h 840581"/>
                <a:gd name="connsiteX21" fmla="*/ 254794 w 2424113"/>
                <a:gd name="connsiteY21" fmla="*/ 150019 h 840581"/>
                <a:gd name="connsiteX0" fmla="*/ 254794 w 2424113"/>
                <a:gd name="connsiteY0" fmla="*/ 150019 h 840581"/>
                <a:gd name="connsiteX1" fmla="*/ 254794 w 2424113"/>
                <a:gd name="connsiteY1" fmla="*/ 150019 h 840581"/>
                <a:gd name="connsiteX2" fmla="*/ 116682 w 2424113"/>
                <a:gd name="connsiteY2" fmla="*/ 73819 h 840581"/>
                <a:gd name="connsiteX3" fmla="*/ 0 w 2424113"/>
                <a:gd name="connsiteY3" fmla="*/ 33337 h 840581"/>
                <a:gd name="connsiteX4" fmla="*/ 147638 w 2424113"/>
                <a:gd name="connsiteY4" fmla="*/ 19050 h 840581"/>
                <a:gd name="connsiteX5" fmla="*/ 188119 w 2424113"/>
                <a:gd name="connsiteY5" fmla="*/ 0 h 840581"/>
                <a:gd name="connsiteX6" fmla="*/ 304801 w 2424113"/>
                <a:gd name="connsiteY6" fmla="*/ 45244 h 840581"/>
                <a:gd name="connsiteX7" fmla="*/ 664369 w 2424113"/>
                <a:gd name="connsiteY7" fmla="*/ 157163 h 840581"/>
                <a:gd name="connsiteX8" fmla="*/ 2424113 w 2424113"/>
                <a:gd name="connsiteY8" fmla="*/ 754856 h 840581"/>
                <a:gd name="connsiteX9" fmla="*/ 2419351 w 2424113"/>
                <a:gd name="connsiteY9" fmla="*/ 840581 h 840581"/>
                <a:gd name="connsiteX10" fmla="*/ 1788319 w 2424113"/>
                <a:gd name="connsiteY10" fmla="*/ 714375 h 840581"/>
                <a:gd name="connsiteX11" fmla="*/ 1100138 w 2424113"/>
                <a:gd name="connsiteY11" fmla="*/ 454819 h 840581"/>
                <a:gd name="connsiteX12" fmla="*/ 1069182 w 2424113"/>
                <a:gd name="connsiteY12" fmla="*/ 445294 h 840581"/>
                <a:gd name="connsiteX13" fmla="*/ 1052513 w 2424113"/>
                <a:gd name="connsiteY13" fmla="*/ 438150 h 840581"/>
                <a:gd name="connsiteX14" fmla="*/ 1045369 w 2424113"/>
                <a:gd name="connsiteY14" fmla="*/ 433388 h 840581"/>
                <a:gd name="connsiteX15" fmla="*/ 1014413 w 2424113"/>
                <a:gd name="connsiteY15" fmla="*/ 423863 h 840581"/>
                <a:gd name="connsiteX16" fmla="*/ 542926 w 2424113"/>
                <a:gd name="connsiteY16" fmla="*/ 254794 h 840581"/>
                <a:gd name="connsiteX17" fmla="*/ 521494 w 2424113"/>
                <a:gd name="connsiteY17" fmla="*/ 245269 h 840581"/>
                <a:gd name="connsiteX18" fmla="*/ 514351 w 2424113"/>
                <a:gd name="connsiteY18" fmla="*/ 242888 h 840581"/>
                <a:gd name="connsiteX19" fmla="*/ 497682 w 2424113"/>
                <a:gd name="connsiteY19" fmla="*/ 240506 h 840581"/>
                <a:gd name="connsiteX20" fmla="*/ 483394 w 2424113"/>
                <a:gd name="connsiteY20" fmla="*/ 233363 h 840581"/>
                <a:gd name="connsiteX21" fmla="*/ 254794 w 2424113"/>
                <a:gd name="connsiteY21" fmla="*/ 150019 h 840581"/>
                <a:gd name="connsiteX0" fmla="*/ 254794 w 2424113"/>
                <a:gd name="connsiteY0" fmla="*/ 150019 h 840581"/>
                <a:gd name="connsiteX1" fmla="*/ 254794 w 2424113"/>
                <a:gd name="connsiteY1" fmla="*/ 150019 h 840581"/>
                <a:gd name="connsiteX2" fmla="*/ 116682 w 2424113"/>
                <a:gd name="connsiteY2" fmla="*/ 73819 h 840581"/>
                <a:gd name="connsiteX3" fmla="*/ 0 w 2424113"/>
                <a:gd name="connsiteY3" fmla="*/ 33337 h 840581"/>
                <a:gd name="connsiteX4" fmla="*/ 121444 w 2424113"/>
                <a:gd name="connsiteY4" fmla="*/ 38100 h 840581"/>
                <a:gd name="connsiteX5" fmla="*/ 188119 w 2424113"/>
                <a:gd name="connsiteY5" fmla="*/ 0 h 840581"/>
                <a:gd name="connsiteX6" fmla="*/ 304801 w 2424113"/>
                <a:gd name="connsiteY6" fmla="*/ 45244 h 840581"/>
                <a:gd name="connsiteX7" fmla="*/ 664369 w 2424113"/>
                <a:gd name="connsiteY7" fmla="*/ 157163 h 840581"/>
                <a:gd name="connsiteX8" fmla="*/ 2424113 w 2424113"/>
                <a:gd name="connsiteY8" fmla="*/ 754856 h 840581"/>
                <a:gd name="connsiteX9" fmla="*/ 2419351 w 2424113"/>
                <a:gd name="connsiteY9" fmla="*/ 840581 h 840581"/>
                <a:gd name="connsiteX10" fmla="*/ 1788319 w 2424113"/>
                <a:gd name="connsiteY10" fmla="*/ 714375 h 840581"/>
                <a:gd name="connsiteX11" fmla="*/ 1100138 w 2424113"/>
                <a:gd name="connsiteY11" fmla="*/ 454819 h 840581"/>
                <a:gd name="connsiteX12" fmla="*/ 1069182 w 2424113"/>
                <a:gd name="connsiteY12" fmla="*/ 445294 h 840581"/>
                <a:gd name="connsiteX13" fmla="*/ 1052513 w 2424113"/>
                <a:gd name="connsiteY13" fmla="*/ 438150 h 840581"/>
                <a:gd name="connsiteX14" fmla="*/ 1045369 w 2424113"/>
                <a:gd name="connsiteY14" fmla="*/ 433388 h 840581"/>
                <a:gd name="connsiteX15" fmla="*/ 1014413 w 2424113"/>
                <a:gd name="connsiteY15" fmla="*/ 423863 h 840581"/>
                <a:gd name="connsiteX16" fmla="*/ 542926 w 2424113"/>
                <a:gd name="connsiteY16" fmla="*/ 254794 h 840581"/>
                <a:gd name="connsiteX17" fmla="*/ 521494 w 2424113"/>
                <a:gd name="connsiteY17" fmla="*/ 245269 h 840581"/>
                <a:gd name="connsiteX18" fmla="*/ 514351 w 2424113"/>
                <a:gd name="connsiteY18" fmla="*/ 242888 h 840581"/>
                <a:gd name="connsiteX19" fmla="*/ 497682 w 2424113"/>
                <a:gd name="connsiteY19" fmla="*/ 240506 h 840581"/>
                <a:gd name="connsiteX20" fmla="*/ 483394 w 2424113"/>
                <a:gd name="connsiteY20" fmla="*/ 233363 h 840581"/>
                <a:gd name="connsiteX21" fmla="*/ 254794 w 2424113"/>
                <a:gd name="connsiteY21" fmla="*/ 150019 h 840581"/>
                <a:gd name="connsiteX0" fmla="*/ 238125 w 2407444"/>
                <a:gd name="connsiteY0" fmla="*/ 150019 h 840581"/>
                <a:gd name="connsiteX1" fmla="*/ 238125 w 2407444"/>
                <a:gd name="connsiteY1" fmla="*/ 150019 h 840581"/>
                <a:gd name="connsiteX2" fmla="*/ 100013 w 2407444"/>
                <a:gd name="connsiteY2" fmla="*/ 73819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21" fmla="*/ 238125 w 2407444"/>
                <a:gd name="connsiteY21" fmla="*/ 150019 h 840581"/>
                <a:gd name="connsiteX0" fmla="*/ 238125 w 2407444"/>
                <a:gd name="connsiteY0" fmla="*/ 150019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21" fmla="*/ 238125 w 2407444"/>
                <a:gd name="connsiteY21" fmla="*/ 150019 h 840581"/>
                <a:gd name="connsiteX0" fmla="*/ 269081 w 2407444"/>
                <a:gd name="connsiteY0" fmla="*/ 140494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21" fmla="*/ 269081 w 2407444"/>
                <a:gd name="connsiteY21" fmla="*/ 140494 h 840581"/>
                <a:gd name="connsiteX0" fmla="*/ 466725 w 2407444"/>
                <a:gd name="connsiteY0" fmla="*/ 233363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0" fmla="*/ 466725 w 2407444"/>
                <a:gd name="connsiteY0" fmla="*/ 233363 h 840581"/>
                <a:gd name="connsiteX1" fmla="*/ 238125 w 2407444"/>
                <a:gd name="connsiteY1" fmla="*/ 150019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0" fmla="*/ 466725 w 2407444"/>
                <a:gd name="connsiteY0" fmla="*/ 233363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20" fmla="*/ 466725 w 2407444"/>
                <a:gd name="connsiteY20" fmla="*/ 233363 h 840581"/>
                <a:gd name="connsiteX0" fmla="*/ 481013 w 2407444"/>
                <a:gd name="connsiteY0" fmla="*/ 240506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19" fmla="*/ 481013 w 2407444"/>
                <a:gd name="connsiteY19" fmla="*/ 240506 h 840581"/>
                <a:gd name="connsiteX0" fmla="*/ 497682 w 2407444"/>
                <a:gd name="connsiteY0" fmla="*/ 242888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26257 w 2407444"/>
                <a:gd name="connsiteY16" fmla="*/ 254794 h 840581"/>
                <a:gd name="connsiteX17" fmla="*/ 504825 w 2407444"/>
                <a:gd name="connsiteY17" fmla="*/ 245269 h 840581"/>
                <a:gd name="connsiteX18" fmla="*/ 497682 w 2407444"/>
                <a:gd name="connsiteY18" fmla="*/ 242888 h 840581"/>
                <a:gd name="connsiteX0" fmla="*/ 497682 w 2407444"/>
                <a:gd name="connsiteY0" fmla="*/ 242888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17" fmla="*/ 497682 w 2407444"/>
                <a:gd name="connsiteY17" fmla="*/ 242888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5844 w 2407444"/>
                <a:gd name="connsiteY13" fmla="*/ 438150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1081 w 2407444"/>
                <a:gd name="connsiteY13" fmla="*/ 445294 h 840581"/>
                <a:gd name="connsiteX14" fmla="*/ 1028700 w 2407444"/>
                <a:gd name="connsiteY14" fmla="*/ 433388 h 840581"/>
                <a:gd name="connsiteX15" fmla="*/ 997744 w 2407444"/>
                <a:gd name="connsiteY15" fmla="*/ 423863 h 840581"/>
                <a:gd name="connsiteX16" fmla="*/ 504825 w 2407444"/>
                <a:gd name="connsiteY16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1031081 w 2407444"/>
                <a:gd name="connsiteY13" fmla="*/ 445294 h 840581"/>
                <a:gd name="connsiteX14" fmla="*/ 997744 w 2407444"/>
                <a:gd name="connsiteY14" fmla="*/ 423863 h 840581"/>
                <a:gd name="connsiteX15" fmla="*/ 504825 w 2407444"/>
                <a:gd name="connsiteY15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1052513 w 2407444"/>
                <a:gd name="connsiteY12" fmla="*/ 445294 h 840581"/>
                <a:gd name="connsiteX13" fmla="*/ 997744 w 2407444"/>
                <a:gd name="connsiteY13" fmla="*/ 423863 h 840581"/>
                <a:gd name="connsiteX14" fmla="*/ 504825 w 2407444"/>
                <a:gd name="connsiteY14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083469 w 2407444"/>
                <a:gd name="connsiteY11" fmla="*/ 454819 h 840581"/>
                <a:gd name="connsiteX12" fmla="*/ 997744 w 2407444"/>
                <a:gd name="connsiteY12" fmla="*/ 423863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997744 w 2407444"/>
                <a:gd name="connsiteY12" fmla="*/ 423863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771650 w 2407444"/>
                <a:gd name="connsiteY10" fmla="*/ 714375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78682 w 2407444"/>
                <a:gd name="connsiteY12" fmla="*/ 390525 h 840581"/>
                <a:gd name="connsiteX13" fmla="*/ 504825 w 2407444"/>
                <a:gd name="connsiteY13" fmla="*/ 245269 h 840581"/>
                <a:gd name="connsiteX0" fmla="*/ 504825 w 2407444"/>
                <a:gd name="connsiteY0" fmla="*/ 245269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45269 h 840581"/>
                <a:gd name="connsiteX0" fmla="*/ 504825 w 2407444"/>
                <a:gd name="connsiteY0" fmla="*/ 238125 h 840581"/>
                <a:gd name="connsiteX1" fmla="*/ 261938 w 2407444"/>
                <a:gd name="connsiteY1" fmla="*/ 133350 h 840581"/>
                <a:gd name="connsiteX2" fmla="*/ 116681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38125 h 840581"/>
                <a:gd name="connsiteX0" fmla="*/ 504825 w 2407444"/>
                <a:gd name="connsiteY0" fmla="*/ 238125 h 840581"/>
                <a:gd name="connsiteX1" fmla="*/ 261938 w 2407444"/>
                <a:gd name="connsiteY1" fmla="*/ 133350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38125 h 840581"/>
                <a:gd name="connsiteX0" fmla="*/ 504825 w 2407444"/>
                <a:gd name="connsiteY0" fmla="*/ 23812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04825 w 2407444"/>
                <a:gd name="connsiteY13" fmla="*/ 23812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883444 w 2407444"/>
                <a:gd name="connsiteY12" fmla="*/ 376238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43025 w 2407444"/>
                <a:gd name="connsiteY11" fmla="*/ 545306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7382 w 2407444"/>
                <a:gd name="connsiteY10" fmla="*/ 728663 h 840581"/>
                <a:gd name="connsiteX11" fmla="*/ 1369219 w 2407444"/>
                <a:gd name="connsiteY11" fmla="*/ 492919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69219 w 2407444"/>
                <a:gd name="connsiteY11" fmla="*/ 492919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50044 h 840581"/>
                <a:gd name="connsiteX13" fmla="*/ 554831 w 2407444"/>
                <a:gd name="connsiteY13" fmla="*/ 219075 h 840581"/>
                <a:gd name="connsiteX0" fmla="*/ 554831 w 2407444"/>
                <a:gd name="connsiteY0" fmla="*/ 21907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19075 h 840581"/>
                <a:gd name="connsiteX0" fmla="*/ 554831 w 2407444"/>
                <a:gd name="connsiteY0" fmla="*/ 200025 h 840581"/>
                <a:gd name="connsiteX1" fmla="*/ 280988 w 2407444"/>
                <a:gd name="connsiteY1" fmla="*/ 123825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14300 w 2407444"/>
                <a:gd name="connsiteY2" fmla="*/ 66676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4775 w 2407444"/>
                <a:gd name="connsiteY4" fmla="*/ 38100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1909763 w 2407444"/>
                <a:gd name="connsiteY10" fmla="*/ 681038 h 840581"/>
                <a:gd name="connsiteX11" fmla="*/ 1373981 w 2407444"/>
                <a:gd name="connsiteY11" fmla="*/ 478631 h 840581"/>
                <a:gd name="connsiteX12" fmla="*/ 912019 w 2407444"/>
                <a:gd name="connsiteY12" fmla="*/ 326232 h 840581"/>
                <a:gd name="connsiteX13" fmla="*/ 554831 w 2407444"/>
                <a:gd name="connsiteY13" fmla="*/ 200025 h 840581"/>
                <a:gd name="connsiteX0" fmla="*/ 554831 w 2407444"/>
                <a:gd name="connsiteY0" fmla="*/ 200025 h 841881"/>
                <a:gd name="connsiteX1" fmla="*/ 288131 w 2407444"/>
                <a:gd name="connsiteY1" fmla="*/ 111919 h 841881"/>
                <a:gd name="connsiteX2" fmla="*/ 150019 w 2407444"/>
                <a:gd name="connsiteY2" fmla="*/ 59532 h 841881"/>
                <a:gd name="connsiteX3" fmla="*/ 0 w 2407444"/>
                <a:gd name="connsiteY3" fmla="*/ 38100 h 841881"/>
                <a:gd name="connsiteX4" fmla="*/ 102394 w 2407444"/>
                <a:gd name="connsiteY4" fmla="*/ 28575 h 841881"/>
                <a:gd name="connsiteX5" fmla="*/ 171450 w 2407444"/>
                <a:gd name="connsiteY5" fmla="*/ 0 h 841881"/>
                <a:gd name="connsiteX6" fmla="*/ 288132 w 2407444"/>
                <a:gd name="connsiteY6" fmla="*/ 45244 h 841881"/>
                <a:gd name="connsiteX7" fmla="*/ 647700 w 2407444"/>
                <a:gd name="connsiteY7" fmla="*/ 157163 h 841881"/>
                <a:gd name="connsiteX8" fmla="*/ 2407444 w 2407444"/>
                <a:gd name="connsiteY8" fmla="*/ 754856 h 841881"/>
                <a:gd name="connsiteX9" fmla="*/ 2402682 w 2407444"/>
                <a:gd name="connsiteY9" fmla="*/ 840581 h 841881"/>
                <a:gd name="connsiteX10" fmla="*/ 2216944 w 2407444"/>
                <a:gd name="connsiteY10" fmla="*/ 797719 h 841881"/>
                <a:gd name="connsiteX11" fmla="*/ 1909763 w 2407444"/>
                <a:gd name="connsiteY11" fmla="*/ 681038 h 841881"/>
                <a:gd name="connsiteX12" fmla="*/ 1373981 w 2407444"/>
                <a:gd name="connsiteY12" fmla="*/ 478631 h 841881"/>
                <a:gd name="connsiteX13" fmla="*/ 912019 w 2407444"/>
                <a:gd name="connsiteY13" fmla="*/ 326232 h 841881"/>
                <a:gd name="connsiteX14" fmla="*/ 554831 w 2407444"/>
                <a:gd name="connsiteY14" fmla="*/ 200025 h 841881"/>
                <a:gd name="connsiteX0" fmla="*/ 554831 w 2407444"/>
                <a:gd name="connsiteY0" fmla="*/ 200025 h 841419"/>
                <a:gd name="connsiteX1" fmla="*/ 288131 w 2407444"/>
                <a:gd name="connsiteY1" fmla="*/ 111919 h 841419"/>
                <a:gd name="connsiteX2" fmla="*/ 150019 w 2407444"/>
                <a:gd name="connsiteY2" fmla="*/ 59532 h 841419"/>
                <a:gd name="connsiteX3" fmla="*/ 0 w 2407444"/>
                <a:gd name="connsiteY3" fmla="*/ 38100 h 841419"/>
                <a:gd name="connsiteX4" fmla="*/ 102394 w 2407444"/>
                <a:gd name="connsiteY4" fmla="*/ 28575 h 841419"/>
                <a:gd name="connsiteX5" fmla="*/ 171450 w 2407444"/>
                <a:gd name="connsiteY5" fmla="*/ 0 h 841419"/>
                <a:gd name="connsiteX6" fmla="*/ 288132 w 2407444"/>
                <a:gd name="connsiteY6" fmla="*/ 45244 h 841419"/>
                <a:gd name="connsiteX7" fmla="*/ 647700 w 2407444"/>
                <a:gd name="connsiteY7" fmla="*/ 157163 h 841419"/>
                <a:gd name="connsiteX8" fmla="*/ 2407444 w 2407444"/>
                <a:gd name="connsiteY8" fmla="*/ 754856 h 841419"/>
                <a:gd name="connsiteX9" fmla="*/ 2402682 w 2407444"/>
                <a:gd name="connsiteY9" fmla="*/ 840581 h 841419"/>
                <a:gd name="connsiteX10" fmla="*/ 2240756 w 2407444"/>
                <a:gd name="connsiteY10" fmla="*/ 781050 h 841419"/>
                <a:gd name="connsiteX11" fmla="*/ 1909763 w 2407444"/>
                <a:gd name="connsiteY11" fmla="*/ 681038 h 841419"/>
                <a:gd name="connsiteX12" fmla="*/ 1373981 w 2407444"/>
                <a:gd name="connsiteY12" fmla="*/ 478631 h 841419"/>
                <a:gd name="connsiteX13" fmla="*/ 912019 w 2407444"/>
                <a:gd name="connsiteY13" fmla="*/ 326232 h 841419"/>
                <a:gd name="connsiteX14" fmla="*/ 554831 w 2407444"/>
                <a:gd name="connsiteY14" fmla="*/ 200025 h 841419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2240756 w 2407444"/>
                <a:gd name="connsiteY10" fmla="*/ 781050 h 840581"/>
                <a:gd name="connsiteX11" fmla="*/ 1909763 w 2407444"/>
                <a:gd name="connsiteY11" fmla="*/ 681038 h 840581"/>
                <a:gd name="connsiteX12" fmla="*/ 1373981 w 2407444"/>
                <a:gd name="connsiteY12" fmla="*/ 478631 h 840581"/>
                <a:gd name="connsiteX13" fmla="*/ 912019 w 2407444"/>
                <a:gd name="connsiteY13" fmla="*/ 326232 h 840581"/>
                <a:gd name="connsiteX14" fmla="*/ 554831 w 2407444"/>
                <a:gd name="connsiteY14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2240756 w 2407444"/>
                <a:gd name="connsiteY10" fmla="*/ 781050 h 840581"/>
                <a:gd name="connsiteX11" fmla="*/ 1924051 w 2407444"/>
                <a:gd name="connsiteY11" fmla="*/ 671513 h 840581"/>
                <a:gd name="connsiteX12" fmla="*/ 1373981 w 2407444"/>
                <a:gd name="connsiteY12" fmla="*/ 478631 h 840581"/>
                <a:gd name="connsiteX13" fmla="*/ 912019 w 2407444"/>
                <a:gd name="connsiteY13" fmla="*/ 326232 h 840581"/>
                <a:gd name="connsiteX14" fmla="*/ 554831 w 2407444"/>
                <a:gd name="connsiteY14" fmla="*/ 200025 h 840581"/>
                <a:gd name="connsiteX0" fmla="*/ 554831 w 2407444"/>
                <a:gd name="connsiteY0" fmla="*/ 200025 h 840581"/>
                <a:gd name="connsiteX1" fmla="*/ 288131 w 2407444"/>
                <a:gd name="connsiteY1" fmla="*/ 111919 h 840581"/>
                <a:gd name="connsiteX2" fmla="*/ 150019 w 2407444"/>
                <a:gd name="connsiteY2" fmla="*/ 59532 h 840581"/>
                <a:gd name="connsiteX3" fmla="*/ 0 w 2407444"/>
                <a:gd name="connsiteY3" fmla="*/ 38100 h 840581"/>
                <a:gd name="connsiteX4" fmla="*/ 102394 w 2407444"/>
                <a:gd name="connsiteY4" fmla="*/ 28575 h 840581"/>
                <a:gd name="connsiteX5" fmla="*/ 171450 w 2407444"/>
                <a:gd name="connsiteY5" fmla="*/ 0 h 840581"/>
                <a:gd name="connsiteX6" fmla="*/ 288132 w 2407444"/>
                <a:gd name="connsiteY6" fmla="*/ 45244 h 840581"/>
                <a:gd name="connsiteX7" fmla="*/ 647700 w 2407444"/>
                <a:gd name="connsiteY7" fmla="*/ 157163 h 840581"/>
                <a:gd name="connsiteX8" fmla="*/ 2407444 w 2407444"/>
                <a:gd name="connsiteY8" fmla="*/ 754856 h 840581"/>
                <a:gd name="connsiteX9" fmla="*/ 2402682 w 2407444"/>
                <a:gd name="connsiteY9" fmla="*/ 840581 h 840581"/>
                <a:gd name="connsiteX10" fmla="*/ 2240756 w 2407444"/>
                <a:gd name="connsiteY10" fmla="*/ 781050 h 840581"/>
                <a:gd name="connsiteX11" fmla="*/ 1924051 w 2407444"/>
                <a:gd name="connsiteY11" fmla="*/ 671513 h 840581"/>
                <a:gd name="connsiteX12" fmla="*/ 1373981 w 2407444"/>
                <a:gd name="connsiteY12" fmla="*/ 478631 h 840581"/>
                <a:gd name="connsiteX13" fmla="*/ 916781 w 2407444"/>
                <a:gd name="connsiteY13" fmla="*/ 321469 h 840581"/>
                <a:gd name="connsiteX14" fmla="*/ 554831 w 2407444"/>
                <a:gd name="connsiteY14" fmla="*/ 200025 h 840581"/>
                <a:gd name="connsiteX0" fmla="*/ 471487 w 2324100"/>
                <a:gd name="connsiteY0" fmla="*/ 200025 h 840581"/>
                <a:gd name="connsiteX1" fmla="*/ 204787 w 2324100"/>
                <a:gd name="connsiteY1" fmla="*/ 111919 h 840581"/>
                <a:gd name="connsiteX2" fmla="*/ 66675 w 2324100"/>
                <a:gd name="connsiteY2" fmla="*/ 59532 h 840581"/>
                <a:gd name="connsiteX3" fmla="*/ 0 w 2324100"/>
                <a:gd name="connsiteY3" fmla="*/ 28575 h 840581"/>
                <a:gd name="connsiteX4" fmla="*/ 19050 w 2324100"/>
                <a:gd name="connsiteY4" fmla="*/ 28575 h 840581"/>
                <a:gd name="connsiteX5" fmla="*/ 88106 w 2324100"/>
                <a:gd name="connsiteY5" fmla="*/ 0 h 840581"/>
                <a:gd name="connsiteX6" fmla="*/ 204788 w 2324100"/>
                <a:gd name="connsiteY6" fmla="*/ 45244 h 840581"/>
                <a:gd name="connsiteX7" fmla="*/ 564356 w 2324100"/>
                <a:gd name="connsiteY7" fmla="*/ 157163 h 840581"/>
                <a:gd name="connsiteX8" fmla="*/ 2324100 w 2324100"/>
                <a:gd name="connsiteY8" fmla="*/ 754856 h 840581"/>
                <a:gd name="connsiteX9" fmla="*/ 2319338 w 2324100"/>
                <a:gd name="connsiteY9" fmla="*/ 840581 h 840581"/>
                <a:gd name="connsiteX10" fmla="*/ 2157412 w 2324100"/>
                <a:gd name="connsiteY10" fmla="*/ 781050 h 840581"/>
                <a:gd name="connsiteX11" fmla="*/ 1840707 w 2324100"/>
                <a:gd name="connsiteY11" fmla="*/ 671513 h 840581"/>
                <a:gd name="connsiteX12" fmla="*/ 1290637 w 2324100"/>
                <a:gd name="connsiteY12" fmla="*/ 478631 h 840581"/>
                <a:gd name="connsiteX13" fmla="*/ 833437 w 2324100"/>
                <a:gd name="connsiteY13" fmla="*/ 321469 h 840581"/>
                <a:gd name="connsiteX14" fmla="*/ 471487 w 2324100"/>
                <a:gd name="connsiteY14" fmla="*/ 200025 h 840581"/>
                <a:gd name="connsiteX0" fmla="*/ 471487 w 2324100"/>
                <a:gd name="connsiteY0" fmla="*/ 200025 h 840581"/>
                <a:gd name="connsiteX1" fmla="*/ 204787 w 2324100"/>
                <a:gd name="connsiteY1" fmla="*/ 111919 h 840581"/>
                <a:gd name="connsiteX2" fmla="*/ 66675 w 2324100"/>
                <a:gd name="connsiteY2" fmla="*/ 59532 h 840581"/>
                <a:gd name="connsiteX3" fmla="*/ 0 w 2324100"/>
                <a:gd name="connsiteY3" fmla="*/ 28575 h 840581"/>
                <a:gd name="connsiteX4" fmla="*/ 88106 w 2324100"/>
                <a:gd name="connsiteY4" fmla="*/ 0 h 840581"/>
                <a:gd name="connsiteX5" fmla="*/ 204788 w 2324100"/>
                <a:gd name="connsiteY5" fmla="*/ 45244 h 840581"/>
                <a:gd name="connsiteX6" fmla="*/ 564356 w 2324100"/>
                <a:gd name="connsiteY6" fmla="*/ 157163 h 840581"/>
                <a:gd name="connsiteX7" fmla="*/ 2324100 w 2324100"/>
                <a:gd name="connsiteY7" fmla="*/ 754856 h 840581"/>
                <a:gd name="connsiteX8" fmla="*/ 2319338 w 2324100"/>
                <a:gd name="connsiteY8" fmla="*/ 840581 h 840581"/>
                <a:gd name="connsiteX9" fmla="*/ 2157412 w 2324100"/>
                <a:gd name="connsiteY9" fmla="*/ 781050 h 840581"/>
                <a:gd name="connsiteX10" fmla="*/ 1840707 w 2324100"/>
                <a:gd name="connsiteY10" fmla="*/ 671513 h 840581"/>
                <a:gd name="connsiteX11" fmla="*/ 1290637 w 2324100"/>
                <a:gd name="connsiteY11" fmla="*/ 478631 h 840581"/>
                <a:gd name="connsiteX12" fmla="*/ 833437 w 2324100"/>
                <a:gd name="connsiteY12" fmla="*/ 321469 h 840581"/>
                <a:gd name="connsiteX13" fmla="*/ 471487 w 2324100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5874 w 2319337"/>
                <a:gd name="connsiteY11" fmla="*/ 478631 h 840581"/>
                <a:gd name="connsiteX12" fmla="*/ 828674 w 2319337"/>
                <a:gd name="connsiteY12" fmla="*/ 321469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3493 w 2319337"/>
                <a:gd name="connsiteY11" fmla="*/ 492919 h 840581"/>
                <a:gd name="connsiteX12" fmla="*/ 828674 w 2319337"/>
                <a:gd name="connsiteY12" fmla="*/ 321469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3493 w 2319337"/>
                <a:gd name="connsiteY11" fmla="*/ 492919 h 840581"/>
                <a:gd name="connsiteX12" fmla="*/ 821530 w 2319337"/>
                <a:gd name="connsiteY12" fmla="*/ 330994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83493 w 2319337"/>
                <a:gd name="connsiteY11" fmla="*/ 492919 h 840581"/>
                <a:gd name="connsiteX12" fmla="*/ 828674 w 2319337"/>
                <a:gd name="connsiteY12" fmla="*/ 330994 h 840581"/>
                <a:gd name="connsiteX13" fmla="*/ 466724 w 2319337"/>
                <a:gd name="connsiteY13" fmla="*/ 200025 h 840581"/>
                <a:gd name="connsiteX0" fmla="*/ 466724 w 2319337"/>
                <a:gd name="connsiteY0" fmla="*/ 200025 h 840581"/>
                <a:gd name="connsiteX1" fmla="*/ 200024 w 2319337"/>
                <a:gd name="connsiteY1" fmla="*/ 111919 h 840581"/>
                <a:gd name="connsiteX2" fmla="*/ 61912 w 2319337"/>
                <a:gd name="connsiteY2" fmla="*/ 59532 h 840581"/>
                <a:gd name="connsiteX3" fmla="*/ 0 w 2319337"/>
                <a:gd name="connsiteY3" fmla="*/ 40482 h 840581"/>
                <a:gd name="connsiteX4" fmla="*/ 83343 w 2319337"/>
                <a:gd name="connsiteY4" fmla="*/ 0 h 840581"/>
                <a:gd name="connsiteX5" fmla="*/ 200025 w 2319337"/>
                <a:gd name="connsiteY5" fmla="*/ 45244 h 840581"/>
                <a:gd name="connsiteX6" fmla="*/ 559593 w 2319337"/>
                <a:gd name="connsiteY6" fmla="*/ 157163 h 840581"/>
                <a:gd name="connsiteX7" fmla="*/ 2319337 w 2319337"/>
                <a:gd name="connsiteY7" fmla="*/ 754856 h 840581"/>
                <a:gd name="connsiteX8" fmla="*/ 2314575 w 2319337"/>
                <a:gd name="connsiteY8" fmla="*/ 840581 h 840581"/>
                <a:gd name="connsiteX9" fmla="*/ 2152649 w 2319337"/>
                <a:gd name="connsiteY9" fmla="*/ 781050 h 840581"/>
                <a:gd name="connsiteX10" fmla="*/ 1835944 w 2319337"/>
                <a:gd name="connsiteY10" fmla="*/ 671513 h 840581"/>
                <a:gd name="connsiteX11" fmla="*/ 1290636 w 2319337"/>
                <a:gd name="connsiteY11" fmla="*/ 483394 h 840581"/>
                <a:gd name="connsiteX12" fmla="*/ 828674 w 2319337"/>
                <a:gd name="connsiteY12" fmla="*/ 330994 h 840581"/>
                <a:gd name="connsiteX13" fmla="*/ 466724 w 2319337"/>
                <a:gd name="connsiteY13" fmla="*/ 200025 h 84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9337" h="840581">
                  <a:moveTo>
                    <a:pt x="466724" y="200025"/>
                  </a:moveTo>
                  <a:cubicBezTo>
                    <a:pt x="361949" y="163513"/>
                    <a:pt x="288924" y="141288"/>
                    <a:pt x="200024" y="111919"/>
                  </a:cubicBezTo>
                  <a:cubicBezTo>
                    <a:pt x="132555" y="88503"/>
                    <a:pt x="101599" y="78185"/>
                    <a:pt x="61912" y="59532"/>
                  </a:cubicBezTo>
                  <a:lnTo>
                    <a:pt x="0" y="40482"/>
                  </a:lnTo>
                  <a:lnTo>
                    <a:pt x="83343" y="0"/>
                  </a:lnTo>
                  <a:lnTo>
                    <a:pt x="200025" y="45244"/>
                  </a:lnTo>
                  <a:lnTo>
                    <a:pt x="559593" y="157163"/>
                  </a:lnTo>
                  <a:lnTo>
                    <a:pt x="2319337" y="754856"/>
                  </a:lnTo>
                  <a:lnTo>
                    <a:pt x="2314575" y="840581"/>
                  </a:lnTo>
                  <a:cubicBezTo>
                    <a:pt x="2233612" y="810815"/>
                    <a:pt x="2234802" y="807640"/>
                    <a:pt x="2152649" y="781050"/>
                  </a:cubicBezTo>
                  <a:cubicBezTo>
                    <a:pt x="2070496" y="754460"/>
                    <a:pt x="1979613" y="721122"/>
                    <a:pt x="1835944" y="671513"/>
                  </a:cubicBezTo>
                  <a:lnTo>
                    <a:pt x="1290636" y="483394"/>
                  </a:lnTo>
                  <a:lnTo>
                    <a:pt x="828674" y="330994"/>
                  </a:lnTo>
                  <a:cubicBezTo>
                    <a:pt x="691355" y="283766"/>
                    <a:pt x="587374" y="243681"/>
                    <a:pt x="466724" y="200025"/>
                  </a:cubicBezTo>
                  <a:close/>
                </a:path>
              </a:pathLst>
            </a:custGeom>
            <a:solidFill>
              <a:srgbClr val="59C3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1B46C256-363B-4AE9-9656-680CB4328214}"/>
                </a:ext>
              </a:extLst>
            </p:cNvPr>
            <p:cNvSpPr/>
            <p:nvPr/>
          </p:nvSpPr>
          <p:spPr>
            <a:xfrm flipH="1">
              <a:off x="3270039" y="2600325"/>
              <a:ext cx="195263" cy="2838450"/>
            </a:xfrm>
            <a:custGeom>
              <a:avLst/>
              <a:gdLst>
                <a:gd name="connsiteX0" fmla="*/ 0 w 195263"/>
                <a:gd name="connsiteY0" fmla="*/ 0 h 2838450"/>
                <a:gd name="connsiteX1" fmla="*/ 71438 w 195263"/>
                <a:gd name="connsiteY1" fmla="*/ 1757363 h 2838450"/>
                <a:gd name="connsiteX2" fmla="*/ 95250 w 195263"/>
                <a:gd name="connsiteY2" fmla="*/ 2309813 h 2838450"/>
                <a:gd name="connsiteX3" fmla="*/ 195263 w 195263"/>
                <a:gd name="connsiteY3" fmla="*/ 2838450 h 283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263" h="2838450">
                  <a:moveTo>
                    <a:pt x="0" y="0"/>
                  </a:moveTo>
                  <a:cubicBezTo>
                    <a:pt x="27781" y="686197"/>
                    <a:pt x="55563" y="1372394"/>
                    <a:pt x="71438" y="1757363"/>
                  </a:cubicBezTo>
                  <a:cubicBezTo>
                    <a:pt x="87313" y="2142332"/>
                    <a:pt x="74613" y="2129632"/>
                    <a:pt x="95250" y="2309813"/>
                  </a:cubicBezTo>
                  <a:cubicBezTo>
                    <a:pt x="115887" y="2489994"/>
                    <a:pt x="155575" y="2664222"/>
                    <a:pt x="195263" y="2838450"/>
                  </a:cubicBezTo>
                </a:path>
              </a:pathLst>
            </a:custGeom>
            <a:noFill/>
            <a:ln w="2222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16378C8-C347-4767-BC2A-E8CF5439ECF9}"/>
                </a:ext>
              </a:extLst>
            </p:cNvPr>
            <p:cNvSpPr/>
            <p:nvPr/>
          </p:nvSpPr>
          <p:spPr>
            <a:xfrm flipH="1">
              <a:off x="3449232" y="3174635"/>
              <a:ext cx="1101570" cy="186500"/>
            </a:xfrm>
            <a:custGeom>
              <a:avLst/>
              <a:gdLst>
                <a:gd name="connsiteX0" fmla="*/ 0 w 1257300"/>
                <a:gd name="connsiteY0" fmla="*/ 243424 h 243424"/>
                <a:gd name="connsiteX1" fmla="*/ 157163 w 1257300"/>
                <a:gd name="connsiteY1" fmla="*/ 152936 h 243424"/>
                <a:gd name="connsiteX2" fmla="*/ 347663 w 1257300"/>
                <a:gd name="connsiteY2" fmla="*/ 86261 h 243424"/>
                <a:gd name="connsiteX3" fmla="*/ 514350 w 1257300"/>
                <a:gd name="connsiteY3" fmla="*/ 41018 h 243424"/>
                <a:gd name="connsiteX4" fmla="*/ 728663 w 1257300"/>
                <a:gd name="connsiteY4" fmla="*/ 2918 h 243424"/>
                <a:gd name="connsiteX5" fmla="*/ 976313 w 1257300"/>
                <a:gd name="connsiteY5" fmla="*/ 5299 h 243424"/>
                <a:gd name="connsiteX6" fmla="*/ 1257300 w 1257300"/>
                <a:gd name="connsiteY6" fmla="*/ 26730 h 24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7300" h="243424">
                  <a:moveTo>
                    <a:pt x="0" y="243424"/>
                  </a:moveTo>
                  <a:cubicBezTo>
                    <a:pt x="49609" y="211277"/>
                    <a:pt x="99219" y="179130"/>
                    <a:pt x="157163" y="152936"/>
                  </a:cubicBezTo>
                  <a:cubicBezTo>
                    <a:pt x="215107" y="126742"/>
                    <a:pt x="288132" y="104914"/>
                    <a:pt x="347663" y="86261"/>
                  </a:cubicBezTo>
                  <a:cubicBezTo>
                    <a:pt x="407194" y="67608"/>
                    <a:pt x="450850" y="54908"/>
                    <a:pt x="514350" y="41018"/>
                  </a:cubicBezTo>
                  <a:cubicBezTo>
                    <a:pt x="577850" y="27128"/>
                    <a:pt x="651669" y="8871"/>
                    <a:pt x="728663" y="2918"/>
                  </a:cubicBezTo>
                  <a:cubicBezTo>
                    <a:pt x="805657" y="-3035"/>
                    <a:pt x="888207" y="1330"/>
                    <a:pt x="976313" y="5299"/>
                  </a:cubicBezTo>
                  <a:cubicBezTo>
                    <a:pt x="1064419" y="9268"/>
                    <a:pt x="1160859" y="17999"/>
                    <a:pt x="1257300" y="26730"/>
                  </a:cubicBez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2D6B97B-09AE-430B-B487-CF117C92F367}"/>
                </a:ext>
              </a:extLst>
            </p:cNvPr>
            <p:cNvSpPr/>
            <p:nvPr/>
          </p:nvSpPr>
          <p:spPr>
            <a:xfrm flipH="1">
              <a:off x="2981014" y="3283743"/>
              <a:ext cx="448569" cy="188119"/>
            </a:xfrm>
            <a:custGeom>
              <a:avLst/>
              <a:gdLst>
                <a:gd name="connsiteX0" fmla="*/ 0 w 448569"/>
                <a:gd name="connsiteY0" fmla="*/ 0 h 188119"/>
                <a:gd name="connsiteX1" fmla="*/ 180975 w 448569"/>
                <a:gd name="connsiteY1" fmla="*/ 54769 h 188119"/>
                <a:gd name="connsiteX2" fmla="*/ 302419 w 448569"/>
                <a:gd name="connsiteY2" fmla="*/ 97631 h 188119"/>
                <a:gd name="connsiteX3" fmla="*/ 433387 w 448569"/>
                <a:gd name="connsiteY3" fmla="*/ 178594 h 188119"/>
                <a:gd name="connsiteX4" fmla="*/ 440531 w 448569"/>
                <a:gd name="connsiteY4" fmla="*/ 183356 h 188119"/>
                <a:gd name="connsiteX0" fmla="*/ 0 w 448569"/>
                <a:gd name="connsiteY0" fmla="*/ 0 h 188119"/>
                <a:gd name="connsiteX1" fmla="*/ 180975 w 448569"/>
                <a:gd name="connsiteY1" fmla="*/ 54769 h 188119"/>
                <a:gd name="connsiteX2" fmla="*/ 300038 w 448569"/>
                <a:gd name="connsiteY2" fmla="*/ 104775 h 188119"/>
                <a:gd name="connsiteX3" fmla="*/ 433387 w 448569"/>
                <a:gd name="connsiteY3" fmla="*/ 178594 h 188119"/>
                <a:gd name="connsiteX4" fmla="*/ 440531 w 448569"/>
                <a:gd name="connsiteY4" fmla="*/ 183356 h 188119"/>
                <a:gd name="connsiteX0" fmla="*/ 0 w 448569"/>
                <a:gd name="connsiteY0" fmla="*/ 0 h 188119"/>
                <a:gd name="connsiteX1" fmla="*/ 152400 w 448569"/>
                <a:gd name="connsiteY1" fmla="*/ 38100 h 188119"/>
                <a:gd name="connsiteX2" fmla="*/ 300038 w 448569"/>
                <a:gd name="connsiteY2" fmla="*/ 104775 h 188119"/>
                <a:gd name="connsiteX3" fmla="*/ 433387 w 448569"/>
                <a:gd name="connsiteY3" fmla="*/ 178594 h 188119"/>
                <a:gd name="connsiteX4" fmla="*/ 440531 w 448569"/>
                <a:gd name="connsiteY4" fmla="*/ 183356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69" h="188119">
                  <a:moveTo>
                    <a:pt x="0" y="0"/>
                  </a:moveTo>
                  <a:lnTo>
                    <a:pt x="152400" y="38100"/>
                  </a:lnTo>
                  <a:cubicBezTo>
                    <a:pt x="202803" y="54372"/>
                    <a:pt x="253207" y="81359"/>
                    <a:pt x="300038" y="104775"/>
                  </a:cubicBezTo>
                  <a:cubicBezTo>
                    <a:pt x="346869" y="128191"/>
                    <a:pt x="410368" y="164307"/>
                    <a:pt x="433387" y="178594"/>
                  </a:cubicBezTo>
                  <a:cubicBezTo>
                    <a:pt x="456406" y="192882"/>
                    <a:pt x="448468" y="188119"/>
                    <a:pt x="440531" y="183356"/>
                  </a:cubicBezTo>
                </a:path>
              </a:pathLst>
            </a:custGeom>
            <a:noFill/>
            <a:ln w="6350">
              <a:solidFill>
                <a:schemeClr val="bg1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7C16DA5-D159-4843-85E8-D1AF2A48D7EF}"/>
                </a:ext>
              </a:extLst>
            </p:cNvPr>
            <p:cNvCxnSpPr>
              <a:cxnSpLocks/>
            </p:cNvCxnSpPr>
            <p:nvPr/>
          </p:nvCxnSpPr>
          <p:spPr>
            <a:xfrm rot="60000">
              <a:off x="3390774" y="2723805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DD48EA1-41B6-46B8-AE01-85255522602B}"/>
                </a:ext>
              </a:extLst>
            </p:cNvPr>
            <p:cNvCxnSpPr>
              <a:cxnSpLocks/>
            </p:cNvCxnSpPr>
            <p:nvPr/>
          </p:nvCxnSpPr>
          <p:spPr>
            <a:xfrm rot="10920000">
              <a:off x="3519845" y="2726576"/>
              <a:ext cx="0" cy="199505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FB4ACD6-AA4F-42DB-86B6-06D0485E6732}"/>
                </a:ext>
              </a:extLst>
            </p:cNvPr>
            <p:cNvSpPr txBox="1"/>
            <p:nvPr/>
          </p:nvSpPr>
          <p:spPr>
            <a:xfrm flipH="1">
              <a:off x="8384924" y="5158733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-2000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E73B770-5460-45EB-B853-C5502009C684}"/>
                </a:ext>
              </a:extLst>
            </p:cNvPr>
            <p:cNvSpPr txBox="1"/>
            <p:nvPr/>
          </p:nvSpPr>
          <p:spPr>
            <a:xfrm flipH="1">
              <a:off x="8245134" y="2587914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masl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812DF79-21E6-40F3-B47E-318F1478E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0026" y="5288919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441698F-50BD-43AB-9229-85FC12E72281}"/>
                </a:ext>
              </a:extLst>
            </p:cNvPr>
            <p:cNvSpPr txBox="1"/>
            <p:nvPr/>
          </p:nvSpPr>
          <p:spPr>
            <a:xfrm flipH="1">
              <a:off x="8393237" y="4457338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-1000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6912467-2876-4504-A342-43A5E60A9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4308" y="459583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C635103-C22D-4099-96A0-C9AA88A72692}"/>
                </a:ext>
              </a:extLst>
            </p:cNvPr>
            <p:cNvSpPr txBox="1"/>
            <p:nvPr/>
          </p:nvSpPr>
          <p:spPr>
            <a:xfrm flipH="1">
              <a:off x="8359985" y="2949700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1000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ACF684A-1D1E-4A07-A17B-F1D8F64AF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9076" y="3076573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DF489D-F82C-4360-AB9A-D13A1DC66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217" y="3833822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655C5F3-5F7B-4ED9-9710-E30C8A78D828}"/>
                </a:ext>
              </a:extLst>
            </p:cNvPr>
            <p:cNvSpPr txBox="1"/>
            <p:nvPr/>
          </p:nvSpPr>
          <p:spPr>
            <a:xfrm>
              <a:off x="3866658" y="5729002"/>
              <a:ext cx="101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>
                  <a:solidFill>
                    <a:srgbClr val="FF0000"/>
                  </a:solidFill>
                </a:rPr>
                <a:t>Longitudinal Section </a:t>
              </a:r>
              <a:r>
                <a:rPr lang="en-ZA" sz="1200" b="1" dirty="0">
                  <a:solidFill>
                    <a:srgbClr val="FF0000"/>
                  </a:solidFill>
                </a:rPr>
                <a:t>KL</a:t>
              </a: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4E45B77-8BB3-464E-9B0C-E91F3506D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1991" y="5460334"/>
              <a:ext cx="0" cy="264486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7451E7D-4F18-4517-8701-479B381CE7ED}"/>
                </a:ext>
              </a:extLst>
            </p:cNvPr>
            <p:cNvSpPr txBox="1"/>
            <p:nvPr/>
          </p:nvSpPr>
          <p:spPr>
            <a:xfrm>
              <a:off x="7526799" y="5482217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30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9C33713-CC32-4F66-82A0-F3F7CB7BA12F}"/>
                </a:ext>
              </a:extLst>
            </p:cNvPr>
            <p:cNvSpPr txBox="1"/>
            <p:nvPr/>
          </p:nvSpPr>
          <p:spPr>
            <a:xfrm>
              <a:off x="5120365" y="5483489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20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28E50C0-7890-49C8-B346-53A0FF3C5353}"/>
                </a:ext>
              </a:extLst>
            </p:cNvPr>
            <p:cNvSpPr txBox="1"/>
            <p:nvPr/>
          </p:nvSpPr>
          <p:spPr>
            <a:xfrm>
              <a:off x="2665988" y="5490369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10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40D67E1-88F1-4613-B1C7-D1A258813062}"/>
                </a:ext>
              </a:extLst>
            </p:cNvPr>
            <p:cNvSpPr txBox="1"/>
            <p:nvPr/>
          </p:nvSpPr>
          <p:spPr>
            <a:xfrm>
              <a:off x="230814" y="5485573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378D3C5-8D69-4155-B517-F43497F463E7}"/>
                </a:ext>
              </a:extLst>
            </p:cNvPr>
            <p:cNvSpPr txBox="1"/>
            <p:nvPr/>
          </p:nvSpPr>
          <p:spPr>
            <a:xfrm>
              <a:off x="7781515" y="5491996"/>
              <a:ext cx="48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km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0677AF8-6E00-4F31-AD2E-4E68FF442D76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437238" y="5496650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D164019-3497-4562-98E2-D18ED17F1E12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1656437" y="5496651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581AC82-BB8F-44CD-B2EE-CBB70670C6D6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4099988" y="5500830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FA9AB1-0D97-4C10-92B3-C8D014548C57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2875637" y="5499110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36564E4-26BF-4C79-BD8A-DE65795C3B51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5316964" y="5505847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E50F71C-E03D-48A9-BCE2-C765D82DBD5C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6535902" y="5510568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7A37C3A-CDB0-48F2-97F1-808CFE6533BE}"/>
                </a:ext>
              </a:extLst>
            </p:cNvPr>
            <p:cNvSpPr txBox="1"/>
            <p:nvPr/>
          </p:nvSpPr>
          <p:spPr>
            <a:xfrm>
              <a:off x="8066184" y="5621046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K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C8ECF3-B715-4554-8E59-1D4D390141BD}"/>
                </a:ext>
              </a:extLst>
            </p:cNvPr>
            <p:cNvSpPr txBox="1"/>
            <p:nvPr/>
          </p:nvSpPr>
          <p:spPr>
            <a:xfrm flipH="1">
              <a:off x="8457199" y="3695206"/>
              <a:ext cx="607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E0D72A0-7E69-4FE6-8674-BE39D1291091}"/>
                </a:ext>
              </a:extLst>
            </p:cNvPr>
            <p:cNvSpPr txBox="1"/>
            <p:nvPr/>
          </p:nvSpPr>
          <p:spPr>
            <a:xfrm flipH="1">
              <a:off x="0" y="1406384"/>
              <a:ext cx="9104102" cy="984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dirty="0"/>
                <a:t>Simplified Geologic Longitudinal Section LK</a:t>
              </a:r>
            </a:p>
            <a:p>
              <a:pPr algn="ctr"/>
              <a:r>
                <a:rPr lang="en-ZA" sz="2000" dirty="0"/>
                <a:t>Herbertsdale March 2016 Project</a:t>
              </a:r>
            </a:p>
            <a:p>
              <a:pPr algn="ctr"/>
              <a:r>
                <a:rPr lang="en-ZA" dirty="0"/>
                <a:t>Vertical Exaggeration ~ 2.7x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308644A-7F5B-4C22-9CBE-529EFE9A3978}"/>
                </a:ext>
              </a:extLst>
            </p:cNvPr>
            <p:cNvSpPr txBox="1"/>
            <p:nvPr/>
          </p:nvSpPr>
          <p:spPr>
            <a:xfrm>
              <a:off x="122740" y="5621046"/>
              <a:ext cx="58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L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1445DF7-7455-459D-B291-10871241636A}"/>
                </a:ext>
              </a:extLst>
            </p:cNvPr>
            <p:cNvCxnSpPr>
              <a:cxnSpLocks/>
            </p:cNvCxnSpPr>
            <p:nvPr/>
          </p:nvCxnSpPr>
          <p:spPr>
            <a:xfrm rot="16140000">
              <a:off x="7730164" y="5505026"/>
              <a:ext cx="7491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C02BA1D-4A60-484C-9A36-AA1B1739A1B2}"/>
                </a:ext>
              </a:extLst>
            </p:cNvPr>
            <p:cNvSpPr txBox="1"/>
            <p:nvPr/>
          </p:nvSpPr>
          <p:spPr>
            <a:xfrm rot="20160000">
              <a:off x="1881164" y="492380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Os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A22B458-6201-401E-8373-FE3D346D867C}"/>
                </a:ext>
              </a:extLst>
            </p:cNvPr>
            <p:cNvSpPr txBox="1"/>
            <p:nvPr/>
          </p:nvSpPr>
          <p:spPr>
            <a:xfrm rot="20400000">
              <a:off x="1619154" y="462051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Oc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83F79C-6F6D-492C-91C5-D7C395CBF168}"/>
                </a:ext>
              </a:extLst>
            </p:cNvPr>
            <p:cNvSpPr txBox="1"/>
            <p:nvPr/>
          </p:nvSpPr>
          <p:spPr>
            <a:xfrm rot="1560000">
              <a:off x="5649427" y="442937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Sg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F8835F9-5BC4-44C1-9484-7AB9FB8B05A6}"/>
                </a:ext>
              </a:extLst>
            </p:cNvPr>
            <p:cNvSpPr txBox="1"/>
            <p:nvPr/>
          </p:nvSpPr>
          <p:spPr>
            <a:xfrm rot="19860000">
              <a:off x="1272681" y="424964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Ss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A5A3195-0EAE-43F5-AE1A-C8917D145A23}"/>
                </a:ext>
              </a:extLst>
            </p:cNvPr>
            <p:cNvSpPr txBox="1"/>
            <p:nvPr/>
          </p:nvSpPr>
          <p:spPr>
            <a:xfrm rot="20280000">
              <a:off x="1145709" y="409481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Db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0D9D2BA-A963-4E08-9591-A068FC11F6D0}"/>
                </a:ext>
              </a:extLst>
            </p:cNvPr>
            <p:cNvSpPr txBox="1"/>
            <p:nvPr/>
          </p:nvSpPr>
          <p:spPr>
            <a:xfrm rot="20460000">
              <a:off x="1017162" y="3949222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81FBDEA-F31B-4425-BF68-8F32A03455B4}"/>
                </a:ext>
              </a:extLst>
            </p:cNvPr>
            <p:cNvSpPr txBox="1"/>
            <p:nvPr/>
          </p:nvSpPr>
          <p:spPr>
            <a:xfrm rot="20760000">
              <a:off x="900045" y="3786357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Dv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56DD51D-FCFB-4D35-A6AE-3CE2DB67CF24}"/>
                </a:ext>
              </a:extLst>
            </p:cNvPr>
            <p:cNvSpPr txBox="1"/>
            <p:nvPr/>
          </p:nvSpPr>
          <p:spPr>
            <a:xfrm rot="20400000">
              <a:off x="1050432" y="3659109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DB860D-3E76-4C61-B55D-6BB4DECF3B1E}"/>
                </a:ext>
              </a:extLst>
            </p:cNvPr>
            <p:cNvSpPr txBox="1"/>
            <p:nvPr/>
          </p:nvSpPr>
          <p:spPr>
            <a:xfrm rot="20400000">
              <a:off x="736263" y="3638388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AB8E7CC-FBE4-426B-B73D-9B7817100FA6}"/>
                </a:ext>
              </a:extLst>
            </p:cNvPr>
            <p:cNvSpPr txBox="1"/>
            <p:nvPr/>
          </p:nvSpPr>
          <p:spPr>
            <a:xfrm rot="20340000">
              <a:off x="429401" y="3616352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Dbo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932079C-9C47-47B4-A0EF-7864B13ECA96}"/>
                </a:ext>
              </a:extLst>
            </p:cNvPr>
            <p:cNvSpPr txBox="1"/>
            <p:nvPr/>
          </p:nvSpPr>
          <p:spPr>
            <a:xfrm rot="20400000">
              <a:off x="1230135" y="3761891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b="1" dirty="0">
                  <a:solidFill>
                    <a:schemeClr val="bg1"/>
                  </a:solidFill>
                </a:rPr>
                <a:t>Dga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D748ECA-56C3-4305-803A-E234EB18BD3C}"/>
                </a:ext>
              </a:extLst>
            </p:cNvPr>
            <p:cNvSpPr txBox="1"/>
            <p:nvPr/>
          </p:nvSpPr>
          <p:spPr>
            <a:xfrm>
              <a:off x="825921" y="3198574"/>
              <a:ext cx="45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439C4FC-F3DF-47C1-B56F-A0B39F2F9B78}"/>
                </a:ext>
              </a:extLst>
            </p:cNvPr>
            <p:cNvSpPr txBox="1"/>
            <p:nvPr/>
          </p:nvSpPr>
          <p:spPr>
            <a:xfrm>
              <a:off x="371702" y="3198574"/>
              <a:ext cx="525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ZA" sz="1200" dirty="0"/>
                <a:t>Dwu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25CCB43-A82F-4A60-9190-BDE29FF56A69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 flipH="1">
              <a:off x="607254" y="3411689"/>
              <a:ext cx="32008" cy="2138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BCB63D2C-59D3-4C8F-A748-46B76E206BDA}"/>
                </a:ext>
              </a:extLst>
            </p:cNvPr>
            <p:cNvCxnSpPr>
              <a:cxnSpLocks/>
              <a:endCxn id="67" idx="9"/>
            </p:cNvCxnSpPr>
            <p:nvPr/>
          </p:nvCxnSpPr>
          <p:spPr>
            <a:xfrm flipH="1">
              <a:off x="881647" y="3399469"/>
              <a:ext cx="127150" cy="2081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77032" y="-1004195"/>
            <a:ext cx="6817183" cy="888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45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73612" y="-1330870"/>
            <a:ext cx="5202383" cy="910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398599"/>
      </p:ext>
    </p:extLst>
  </p:cSld>
  <p:clrMapOvr>
    <a:masterClrMapping/>
  </p:clrMapOvr>
</p:sld>
</file>

<file path=ppt/theme/theme1.xml><?xml version="1.0" encoding="utf-8"?>
<a:theme xmlns:a="http://schemas.openxmlformats.org/drawingml/2006/main" name="4 by 3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 by 3 aspect ratio" id="{5167AC3B-950A-4367-BCB8-C4916F4CE2A0}" vid="{7E7CF0DA-9462-42B9-AF14-2269BF281E9E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 by 3 aspect ratio</Template>
  <TotalTime>973</TotalTime>
  <Words>276</Words>
  <Application>Microsoft Office PowerPoint</Application>
  <PresentationFormat>On-screen Show (4:3)</PresentationFormat>
  <Paragraphs>167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4 by 3 aspect ratio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100</cp:revision>
  <dcterms:created xsi:type="dcterms:W3CDTF">2020-09-25T10:44:07Z</dcterms:created>
  <dcterms:modified xsi:type="dcterms:W3CDTF">2020-11-16T16:42:48Z</dcterms:modified>
</cp:coreProperties>
</file>