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576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10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349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325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692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7245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064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165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62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271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6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0621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2886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3664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687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9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224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65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6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92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44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F93ED-A0C2-47E6-A318-DBE38C226AB5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194-2AD8-482F-BEA5-22FD6F9F23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05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1D19-58BB-424D-AEAB-118725247404}" type="datetimeFigureOut">
              <a:rPr lang="en-ZA" smtClean="0"/>
              <a:t>2020/10/02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6C10E-F746-4D86-BD02-3391DF33E8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877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191C1-F67B-474A-A556-28547C8146ED}"/>
              </a:ext>
            </a:extLst>
          </p:cNvPr>
          <p:cNvSpPr txBox="1"/>
          <p:nvPr/>
        </p:nvSpPr>
        <p:spPr>
          <a:xfrm>
            <a:off x="-1" y="2813447"/>
            <a:ext cx="91290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C-D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17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-76200" y="-497"/>
            <a:ext cx="9220200" cy="6891884"/>
            <a:chOff x="-76200" y="-497"/>
            <a:chExt cx="9220200" cy="6891884"/>
          </a:xfrm>
        </p:grpSpPr>
        <p:grpSp>
          <p:nvGrpSpPr>
            <p:cNvPr id="52" name="Group 51"/>
            <p:cNvGrpSpPr/>
            <p:nvPr/>
          </p:nvGrpSpPr>
          <p:grpSpPr>
            <a:xfrm>
              <a:off x="0" y="-497"/>
              <a:ext cx="9144000" cy="6858001"/>
              <a:chOff x="0" y="-497"/>
              <a:chExt cx="9144000" cy="6858001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0" y="-497"/>
                <a:ext cx="9144000" cy="685800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82113" y="43953"/>
                <a:ext cx="8926211" cy="3684176"/>
                <a:chOff x="182113" y="43953"/>
                <a:chExt cx="8926211" cy="3684176"/>
              </a:xfrm>
            </p:grpSpPr>
            <p:sp>
              <p:nvSpPr>
                <p:cNvPr id="14339" name="TextBox 1023"/>
                <p:cNvSpPr txBox="1">
                  <a:spLocks noChangeArrowheads="1"/>
                </p:cNvSpPr>
                <p:nvPr/>
              </p:nvSpPr>
              <p:spPr bwMode="auto">
                <a:xfrm>
                  <a:off x="684213" y="43953"/>
                  <a:ext cx="7848600" cy="549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itchFamily="34" charset="0"/>
                      <a:ea typeface="+mn-ea"/>
                      <a:cs typeface="+mn-cs"/>
                    </a:rPr>
                    <a:t>Simplified Geologic Cross- </a:t>
                  </a:r>
                  <a:r>
                    <a:rPr kumimoji="0" lang="en-ZA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itchFamily="34" charset="0"/>
                      <a:ea typeface="+mn-ea"/>
                      <a:cs typeface="+mn-cs"/>
                    </a:rPr>
                    <a:t>ection</a:t>
                  </a:r>
                  <a:r>
                    <a:rPr kumimoji="0" lang="en-ZA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itchFamily="34" charset="0"/>
                      <a:ea typeface="+mn-ea"/>
                      <a:cs typeface="+mn-cs"/>
                    </a:rPr>
                    <a:t> C-D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itchFamily="34" charset="0"/>
                      <a:ea typeface="+mn-ea"/>
                      <a:cs typeface="+mn-cs"/>
                    </a:rPr>
                    <a:t>Vertical exaggeration: 6.7x</a:t>
                  </a:r>
                </a:p>
              </p:txBody>
            </p:sp>
            <p:pic>
              <p:nvPicPr>
                <p:cNvPr id="14495" name="Picture 129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 rot="16200000">
                  <a:off x="-98565" y="1102246"/>
                  <a:ext cx="2941611" cy="1996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496" name="Picture 130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 rot="16200000">
                  <a:off x="1820472" y="1082883"/>
                  <a:ext cx="2970802" cy="1996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497" name="Picture 128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rot="16200000">
                  <a:off x="3722324" y="1024855"/>
                  <a:ext cx="2942282" cy="2122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498" name="Picture 126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 rot="16200000">
                  <a:off x="5657324" y="1091813"/>
                  <a:ext cx="2979576" cy="1996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499" name="Picture 124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 r="3909" b="45313"/>
                <a:stretch>
                  <a:fillRect/>
                </a:stretch>
              </p:blipFill>
              <p:spPr bwMode="auto">
                <a:xfrm rot="16200000">
                  <a:off x="7093810" y="1504160"/>
                  <a:ext cx="2903244" cy="10917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500" name="TextBox 115"/>
                <p:cNvSpPr txBox="1">
                  <a:spLocks noChangeArrowheads="1"/>
                </p:cNvSpPr>
                <p:nvPr/>
              </p:nvSpPr>
              <p:spPr bwMode="auto">
                <a:xfrm>
                  <a:off x="318634" y="2396897"/>
                  <a:ext cx="350825" cy="3667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itchFamily="34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4501" name="TextBox 116"/>
                <p:cNvSpPr txBox="1">
                  <a:spLocks noChangeArrowheads="1"/>
                </p:cNvSpPr>
                <p:nvPr/>
              </p:nvSpPr>
              <p:spPr bwMode="auto">
                <a:xfrm>
                  <a:off x="8679807" y="1934667"/>
                  <a:ext cx="35096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itchFamily="34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 bwMode="auto">
                <a:xfrm rot="21480000">
                  <a:off x="460375" y="2699841"/>
                  <a:ext cx="73025" cy="7143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Z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Isosceles Triangle 131"/>
                <p:cNvSpPr/>
                <p:nvPr/>
              </p:nvSpPr>
              <p:spPr bwMode="auto">
                <a:xfrm rot="21300000">
                  <a:off x="8850313" y="2242641"/>
                  <a:ext cx="73025" cy="7143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Z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" name="Straight Connector 147"/>
                <p:cNvCxnSpPr/>
                <p:nvPr/>
              </p:nvCxnSpPr>
              <p:spPr bwMode="auto">
                <a:xfrm flipV="1">
                  <a:off x="492153" y="2242444"/>
                  <a:ext cx="8388429" cy="432048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  <a:scene3d>
                  <a:camera prst="orthographicFront">
                    <a:rot lat="0" lon="0" rev="12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505" name="Picture 2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 l="15601" t="1437" r="8771" b="-2"/>
                <a:stretch>
                  <a:fillRect/>
                </a:stretch>
              </p:blipFill>
              <p:spPr bwMode="auto">
                <a:xfrm rot="16140000">
                  <a:off x="494941" y="636239"/>
                  <a:ext cx="347651" cy="458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06" name="Picture 3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 l="14255" t="9987" r="19930" b="14337"/>
                <a:stretch>
                  <a:fillRect/>
                </a:stretch>
              </p:blipFill>
              <p:spPr bwMode="auto">
                <a:xfrm>
                  <a:off x="182113" y="2574536"/>
                  <a:ext cx="215021" cy="186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07" name="Picture 4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 l="6635" t="7454" r="10866" b="2701"/>
                <a:stretch>
                  <a:fillRect/>
                </a:stretch>
              </p:blipFill>
              <p:spPr bwMode="auto">
                <a:xfrm>
                  <a:off x="8452248" y="404167"/>
                  <a:ext cx="223165" cy="194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08" name="Picture 4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 l="6635" t="7454" r="10866" b="2701"/>
                <a:stretch>
                  <a:fillRect/>
                </a:stretch>
              </p:blipFill>
              <p:spPr bwMode="auto">
                <a:xfrm>
                  <a:off x="8885159" y="2790561"/>
                  <a:ext cx="223165" cy="194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09" name="Picture 5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 l="9332" t="11551" r="7158" b="5849"/>
                <a:stretch>
                  <a:fillRect/>
                </a:stretch>
              </p:blipFill>
              <p:spPr bwMode="auto">
                <a:xfrm>
                  <a:off x="6056179" y="446562"/>
                  <a:ext cx="228044" cy="1631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10" name="Picture 5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 l="9332" t="11551" r="7158" b="5849"/>
                <a:stretch>
                  <a:fillRect/>
                </a:stretch>
              </p:blipFill>
              <p:spPr bwMode="auto">
                <a:xfrm>
                  <a:off x="5424165" y="1371526"/>
                  <a:ext cx="228044" cy="1631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" name="Oval 13"/>
                <p:cNvSpPr/>
                <p:nvPr/>
              </p:nvSpPr>
              <p:spPr bwMode="auto">
                <a:xfrm>
                  <a:off x="5441950" y="2649041"/>
                  <a:ext cx="119063" cy="119063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Z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12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5484316" y="2644255"/>
                  <a:ext cx="773620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itchFamily="34" charset="0"/>
                      <a:ea typeface="+mn-ea"/>
                      <a:cs typeface="+mn-cs"/>
                    </a:rPr>
                    <a:t>De Rust</a:t>
                  </a:r>
                </a:p>
              </p:txBody>
            </p:sp>
            <p:sp>
              <p:nvSpPr>
                <p:cNvPr id="137" name="Oval 136"/>
                <p:cNvSpPr/>
                <p:nvPr/>
              </p:nvSpPr>
              <p:spPr bwMode="auto">
                <a:xfrm>
                  <a:off x="3611563" y="2695079"/>
                  <a:ext cx="119062" cy="11906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Z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14" name="TextBox 137"/>
                <p:cNvSpPr txBox="1">
                  <a:spLocks noChangeArrowheads="1"/>
                </p:cNvSpPr>
                <p:nvPr/>
              </p:nvSpPr>
              <p:spPr bwMode="auto">
                <a:xfrm>
                  <a:off x="3655310" y="2674832"/>
                  <a:ext cx="1029688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ZA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itchFamily="34" charset="0"/>
                      <a:ea typeface="+mn-ea"/>
                      <a:cs typeface="+mn-cs"/>
                    </a:rPr>
                    <a:t>Klaarstroom</a:t>
                  </a:r>
                </a:p>
              </p:txBody>
            </p:sp>
            <p:pic>
              <p:nvPicPr>
                <p:cNvPr id="14345" name="Picture 3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 l="14255" t="9987" r="19930" b="14337"/>
                <a:stretch>
                  <a:fillRect/>
                </a:stretch>
              </p:blipFill>
              <p:spPr bwMode="auto">
                <a:xfrm>
                  <a:off x="6026665" y="3541438"/>
                  <a:ext cx="215020" cy="186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24" name="Group 23"/>
            <p:cNvGrpSpPr/>
            <p:nvPr/>
          </p:nvGrpSpPr>
          <p:grpSpPr>
            <a:xfrm>
              <a:off x="-76200" y="3573016"/>
              <a:ext cx="9186040" cy="3318371"/>
              <a:chOff x="-76200" y="3534500"/>
              <a:chExt cx="9186040" cy="3318371"/>
            </a:xfrm>
          </p:grpSpPr>
          <p:sp>
            <p:nvSpPr>
              <p:cNvPr id="89" name="Freeform 88"/>
              <p:cNvSpPr/>
              <p:nvPr/>
            </p:nvSpPr>
            <p:spPr bwMode="auto">
              <a:xfrm>
                <a:off x="6905625" y="4638179"/>
                <a:ext cx="2006600" cy="1250950"/>
              </a:xfrm>
              <a:custGeom>
                <a:avLst/>
                <a:gdLst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35743 w 2109787"/>
                  <a:gd name="connsiteY4" fmla="*/ 938212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26218 w 2109787"/>
                  <a:gd name="connsiteY4" fmla="*/ 954881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26218 w 2109787"/>
                  <a:gd name="connsiteY4" fmla="*/ 954881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26218 w 2109787"/>
                  <a:gd name="connsiteY4" fmla="*/ 954881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26218 w 2109787"/>
                  <a:gd name="connsiteY4" fmla="*/ 954881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26218 w 2109787"/>
                  <a:gd name="connsiteY4" fmla="*/ 954881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31068 w 2109787"/>
                  <a:gd name="connsiteY12" fmla="*/ 1309687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26218 w 2109787"/>
                  <a:gd name="connsiteY4" fmla="*/ 954881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23924 w 2109787"/>
                  <a:gd name="connsiteY12" fmla="*/ 1314450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38262"/>
                  <a:gd name="connsiteX1" fmla="*/ 47625 w 2109787"/>
                  <a:gd name="connsiteY1" fmla="*/ 469106 h 1338262"/>
                  <a:gd name="connsiteX2" fmla="*/ 71437 w 2109787"/>
                  <a:gd name="connsiteY2" fmla="*/ 635793 h 1338262"/>
                  <a:gd name="connsiteX3" fmla="*/ 121443 w 2109787"/>
                  <a:gd name="connsiteY3" fmla="*/ 816768 h 1338262"/>
                  <a:gd name="connsiteX4" fmla="*/ 226218 w 2109787"/>
                  <a:gd name="connsiteY4" fmla="*/ 954881 h 1338262"/>
                  <a:gd name="connsiteX5" fmla="*/ 338137 w 2109787"/>
                  <a:gd name="connsiteY5" fmla="*/ 1045368 h 1338262"/>
                  <a:gd name="connsiteX6" fmla="*/ 411956 w 2109787"/>
                  <a:gd name="connsiteY6" fmla="*/ 1069181 h 1338262"/>
                  <a:gd name="connsiteX7" fmla="*/ 502443 w 2109787"/>
                  <a:gd name="connsiteY7" fmla="*/ 1050131 h 1338262"/>
                  <a:gd name="connsiteX8" fmla="*/ 559593 w 2109787"/>
                  <a:gd name="connsiteY8" fmla="*/ 1004887 h 1338262"/>
                  <a:gd name="connsiteX9" fmla="*/ 611981 w 2109787"/>
                  <a:gd name="connsiteY9" fmla="*/ 1000125 h 1338262"/>
                  <a:gd name="connsiteX10" fmla="*/ 695325 w 2109787"/>
                  <a:gd name="connsiteY10" fmla="*/ 1088231 h 1338262"/>
                  <a:gd name="connsiteX11" fmla="*/ 816768 w 2109787"/>
                  <a:gd name="connsiteY11" fmla="*/ 1238250 h 1338262"/>
                  <a:gd name="connsiteX12" fmla="*/ 923924 w 2109787"/>
                  <a:gd name="connsiteY12" fmla="*/ 1314450 h 1338262"/>
                  <a:gd name="connsiteX13" fmla="*/ 1054893 w 2109787"/>
                  <a:gd name="connsiteY13" fmla="*/ 1338262 h 1338262"/>
                  <a:gd name="connsiteX14" fmla="*/ 1209675 w 2109787"/>
                  <a:gd name="connsiteY14" fmla="*/ 1338262 h 1338262"/>
                  <a:gd name="connsiteX15" fmla="*/ 1400175 w 2109787"/>
                  <a:gd name="connsiteY15" fmla="*/ 1228725 h 1338262"/>
                  <a:gd name="connsiteX16" fmla="*/ 1495425 w 2109787"/>
                  <a:gd name="connsiteY16" fmla="*/ 1154906 h 1338262"/>
                  <a:gd name="connsiteX17" fmla="*/ 1597818 w 2109787"/>
                  <a:gd name="connsiteY17" fmla="*/ 1126331 h 1338262"/>
                  <a:gd name="connsiteX18" fmla="*/ 1714500 w 2109787"/>
                  <a:gd name="connsiteY18" fmla="*/ 1050131 h 1338262"/>
                  <a:gd name="connsiteX19" fmla="*/ 1783556 w 2109787"/>
                  <a:gd name="connsiteY19" fmla="*/ 1026318 h 1338262"/>
                  <a:gd name="connsiteX20" fmla="*/ 1897856 w 2109787"/>
                  <a:gd name="connsiteY20" fmla="*/ 1073943 h 1338262"/>
                  <a:gd name="connsiteX21" fmla="*/ 2021681 w 2109787"/>
                  <a:gd name="connsiteY21" fmla="*/ 1150143 h 1338262"/>
                  <a:gd name="connsiteX22" fmla="*/ 2109787 w 2109787"/>
                  <a:gd name="connsiteY22" fmla="*/ 1190625 h 1338262"/>
                  <a:gd name="connsiteX23" fmla="*/ 2105025 w 2109787"/>
                  <a:gd name="connsiteY23" fmla="*/ 711993 h 1338262"/>
                  <a:gd name="connsiteX24" fmla="*/ 1988343 w 2109787"/>
                  <a:gd name="connsiteY24" fmla="*/ 640556 h 1338262"/>
                  <a:gd name="connsiteX25" fmla="*/ 1907381 w 2109787"/>
                  <a:gd name="connsiteY25" fmla="*/ 542925 h 1338262"/>
                  <a:gd name="connsiteX26" fmla="*/ 1862137 w 2109787"/>
                  <a:gd name="connsiteY26" fmla="*/ 502443 h 1338262"/>
                  <a:gd name="connsiteX27" fmla="*/ 1807368 w 2109787"/>
                  <a:gd name="connsiteY27" fmla="*/ 492918 h 1338262"/>
                  <a:gd name="connsiteX28" fmla="*/ 1714500 w 2109787"/>
                  <a:gd name="connsiteY28" fmla="*/ 550068 h 1338262"/>
                  <a:gd name="connsiteX29" fmla="*/ 1621631 w 2109787"/>
                  <a:gd name="connsiteY29" fmla="*/ 595312 h 1338262"/>
                  <a:gd name="connsiteX30" fmla="*/ 1540668 w 2109787"/>
                  <a:gd name="connsiteY30" fmla="*/ 616743 h 1338262"/>
                  <a:gd name="connsiteX31" fmla="*/ 1469231 w 2109787"/>
                  <a:gd name="connsiteY31" fmla="*/ 607218 h 1338262"/>
                  <a:gd name="connsiteX32" fmla="*/ 1412081 w 2109787"/>
                  <a:gd name="connsiteY32" fmla="*/ 614362 h 1338262"/>
                  <a:gd name="connsiteX33" fmla="*/ 1307306 w 2109787"/>
                  <a:gd name="connsiteY33" fmla="*/ 676275 h 1338262"/>
                  <a:gd name="connsiteX34" fmla="*/ 1219200 w 2109787"/>
                  <a:gd name="connsiteY34" fmla="*/ 733425 h 1338262"/>
                  <a:gd name="connsiteX35" fmla="*/ 1145381 w 2109787"/>
                  <a:gd name="connsiteY35" fmla="*/ 766762 h 1338262"/>
                  <a:gd name="connsiteX36" fmla="*/ 1045368 w 2109787"/>
                  <a:gd name="connsiteY36" fmla="*/ 762000 h 1338262"/>
                  <a:gd name="connsiteX37" fmla="*/ 957262 w 2109787"/>
                  <a:gd name="connsiteY37" fmla="*/ 738187 h 1338262"/>
                  <a:gd name="connsiteX38" fmla="*/ 890587 w 2109787"/>
                  <a:gd name="connsiteY38" fmla="*/ 685800 h 1338262"/>
                  <a:gd name="connsiteX39" fmla="*/ 831056 w 2109787"/>
                  <a:gd name="connsiteY39" fmla="*/ 602456 h 1338262"/>
                  <a:gd name="connsiteX40" fmla="*/ 778668 w 2109787"/>
                  <a:gd name="connsiteY40" fmla="*/ 538162 h 1338262"/>
                  <a:gd name="connsiteX41" fmla="*/ 747712 w 2109787"/>
                  <a:gd name="connsiteY41" fmla="*/ 490537 h 1338262"/>
                  <a:gd name="connsiteX42" fmla="*/ 707231 w 2109787"/>
                  <a:gd name="connsiteY42" fmla="*/ 447675 h 1338262"/>
                  <a:gd name="connsiteX43" fmla="*/ 666750 w 2109787"/>
                  <a:gd name="connsiteY43" fmla="*/ 478631 h 1338262"/>
                  <a:gd name="connsiteX44" fmla="*/ 633412 w 2109787"/>
                  <a:gd name="connsiteY44" fmla="*/ 492918 h 1338262"/>
                  <a:gd name="connsiteX45" fmla="*/ 576262 w 2109787"/>
                  <a:gd name="connsiteY45" fmla="*/ 454818 h 1338262"/>
                  <a:gd name="connsiteX46" fmla="*/ 504825 w 2109787"/>
                  <a:gd name="connsiteY46" fmla="*/ 419100 h 1338262"/>
                  <a:gd name="connsiteX47" fmla="*/ 402431 w 2109787"/>
                  <a:gd name="connsiteY47" fmla="*/ 466725 h 1338262"/>
                  <a:gd name="connsiteX48" fmla="*/ 314325 w 2109787"/>
                  <a:gd name="connsiteY48" fmla="*/ 469106 h 1338262"/>
                  <a:gd name="connsiteX49" fmla="*/ 228600 w 2109787"/>
                  <a:gd name="connsiteY49" fmla="*/ 381000 h 1338262"/>
                  <a:gd name="connsiteX50" fmla="*/ 0 w 2109787"/>
                  <a:gd name="connsiteY50" fmla="*/ 0 h 1338262"/>
                  <a:gd name="connsiteX0" fmla="*/ 0 w 2109787"/>
                  <a:gd name="connsiteY0" fmla="*/ 0 h 1347787"/>
                  <a:gd name="connsiteX1" fmla="*/ 47625 w 2109787"/>
                  <a:gd name="connsiteY1" fmla="*/ 469106 h 1347787"/>
                  <a:gd name="connsiteX2" fmla="*/ 71437 w 2109787"/>
                  <a:gd name="connsiteY2" fmla="*/ 635793 h 1347787"/>
                  <a:gd name="connsiteX3" fmla="*/ 121443 w 2109787"/>
                  <a:gd name="connsiteY3" fmla="*/ 816768 h 1347787"/>
                  <a:gd name="connsiteX4" fmla="*/ 226218 w 2109787"/>
                  <a:gd name="connsiteY4" fmla="*/ 954881 h 1347787"/>
                  <a:gd name="connsiteX5" fmla="*/ 338137 w 2109787"/>
                  <a:gd name="connsiteY5" fmla="*/ 1045368 h 1347787"/>
                  <a:gd name="connsiteX6" fmla="*/ 411956 w 2109787"/>
                  <a:gd name="connsiteY6" fmla="*/ 1069181 h 1347787"/>
                  <a:gd name="connsiteX7" fmla="*/ 502443 w 2109787"/>
                  <a:gd name="connsiteY7" fmla="*/ 1050131 h 1347787"/>
                  <a:gd name="connsiteX8" fmla="*/ 559593 w 2109787"/>
                  <a:gd name="connsiteY8" fmla="*/ 1004887 h 1347787"/>
                  <a:gd name="connsiteX9" fmla="*/ 611981 w 2109787"/>
                  <a:gd name="connsiteY9" fmla="*/ 1000125 h 1347787"/>
                  <a:gd name="connsiteX10" fmla="*/ 695325 w 2109787"/>
                  <a:gd name="connsiteY10" fmla="*/ 1088231 h 1347787"/>
                  <a:gd name="connsiteX11" fmla="*/ 816768 w 2109787"/>
                  <a:gd name="connsiteY11" fmla="*/ 1238250 h 1347787"/>
                  <a:gd name="connsiteX12" fmla="*/ 923924 w 2109787"/>
                  <a:gd name="connsiteY12" fmla="*/ 1314450 h 1347787"/>
                  <a:gd name="connsiteX13" fmla="*/ 1057275 w 2109787"/>
                  <a:gd name="connsiteY13" fmla="*/ 1347787 h 1347787"/>
                  <a:gd name="connsiteX14" fmla="*/ 1209675 w 2109787"/>
                  <a:gd name="connsiteY14" fmla="*/ 1338262 h 1347787"/>
                  <a:gd name="connsiteX15" fmla="*/ 1400175 w 2109787"/>
                  <a:gd name="connsiteY15" fmla="*/ 1228725 h 1347787"/>
                  <a:gd name="connsiteX16" fmla="*/ 1495425 w 2109787"/>
                  <a:gd name="connsiteY16" fmla="*/ 1154906 h 1347787"/>
                  <a:gd name="connsiteX17" fmla="*/ 1597818 w 2109787"/>
                  <a:gd name="connsiteY17" fmla="*/ 1126331 h 1347787"/>
                  <a:gd name="connsiteX18" fmla="*/ 1714500 w 2109787"/>
                  <a:gd name="connsiteY18" fmla="*/ 1050131 h 1347787"/>
                  <a:gd name="connsiteX19" fmla="*/ 1783556 w 2109787"/>
                  <a:gd name="connsiteY19" fmla="*/ 1026318 h 1347787"/>
                  <a:gd name="connsiteX20" fmla="*/ 1897856 w 2109787"/>
                  <a:gd name="connsiteY20" fmla="*/ 1073943 h 1347787"/>
                  <a:gd name="connsiteX21" fmla="*/ 2021681 w 2109787"/>
                  <a:gd name="connsiteY21" fmla="*/ 1150143 h 1347787"/>
                  <a:gd name="connsiteX22" fmla="*/ 2109787 w 2109787"/>
                  <a:gd name="connsiteY22" fmla="*/ 1190625 h 1347787"/>
                  <a:gd name="connsiteX23" fmla="*/ 2105025 w 2109787"/>
                  <a:gd name="connsiteY23" fmla="*/ 711993 h 1347787"/>
                  <a:gd name="connsiteX24" fmla="*/ 1988343 w 2109787"/>
                  <a:gd name="connsiteY24" fmla="*/ 640556 h 1347787"/>
                  <a:gd name="connsiteX25" fmla="*/ 1907381 w 2109787"/>
                  <a:gd name="connsiteY25" fmla="*/ 542925 h 1347787"/>
                  <a:gd name="connsiteX26" fmla="*/ 1862137 w 2109787"/>
                  <a:gd name="connsiteY26" fmla="*/ 502443 h 1347787"/>
                  <a:gd name="connsiteX27" fmla="*/ 1807368 w 2109787"/>
                  <a:gd name="connsiteY27" fmla="*/ 492918 h 1347787"/>
                  <a:gd name="connsiteX28" fmla="*/ 1714500 w 2109787"/>
                  <a:gd name="connsiteY28" fmla="*/ 550068 h 1347787"/>
                  <a:gd name="connsiteX29" fmla="*/ 1621631 w 2109787"/>
                  <a:gd name="connsiteY29" fmla="*/ 595312 h 1347787"/>
                  <a:gd name="connsiteX30" fmla="*/ 1540668 w 2109787"/>
                  <a:gd name="connsiteY30" fmla="*/ 616743 h 1347787"/>
                  <a:gd name="connsiteX31" fmla="*/ 1469231 w 2109787"/>
                  <a:gd name="connsiteY31" fmla="*/ 607218 h 1347787"/>
                  <a:gd name="connsiteX32" fmla="*/ 1412081 w 2109787"/>
                  <a:gd name="connsiteY32" fmla="*/ 614362 h 1347787"/>
                  <a:gd name="connsiteX33" fmla="*/ 1307306 w 2109787"/>
                  <a:gd name="connsiteY33" fmla="*/ 676275 h 1347787"/>
                  <a:gd name="connsiteX34" fmla="*/ 1219200 w 2109787"/>
                  <a:gd name="connsiteY34" fmla="*/ 733425 h 1347787"/>
                  <a:gd name="connsiteX35" fmla="*/ 1145381 w 2109787"/>
                  <a:gd name="connsiteY35" fmla="*/ 766762 h 1347787"/>
                  <a:gd name="connsiteX36" fmla="*/ 1045368 w 2109787"/>
                  <a:gd name="connsiteY36" fmla="*/ 762000 h 1347787"/>
                  <a:gd name="connsiteX37" fmla="*/ 957262 w 2109787"/>
                  <a:gd name="connsiteY37" fmla="*/ 738187 h 1347787"/>
                  <a:gd name="connsiteX38" fmla="*/ 890587 w 2109787"/>
                  <a:gd name="connsiteY38" fmla="*/ 685800 h 1347787"/>
                  <a:gd name="connsiteX39" fmla="*/ 831056 w 2109787"/>
                  <a:gd name="connsiteY39" fmla="*/ 602456 h 1347787"/>
                  <a:gd name="connsiteX40" fmla="*/ 778668 w 2109787"/>
                  <a:gd name="connsiteY40" fmla="*/ 538162 h 1347787"/>
                  <a:gd name="connsiteX41" fmla="*/ 747712 w 2109787"/>
                  <a:gd name="connsiteY41" fmla="*/ 490537 h 1347787"/>
                  <a:gd name="connsiteX42" fmla="*/ 707231 w 2109787"/>
                  <a:gd name="connsiteY42" fmla="*/ 447675 h 1347787"/>
                  <a:gd name="connsiteX43" fmla="*/ 666750 w 2109787"/>
                  <a:gd name="connsiteY43" fmla="*/ 478631 h 1347787"/>
                  <a:gd name="connsiteX44" fmla="*/ 633412 w 2109787"/>
                  <a:gd name="connsiteY44" fmla="*/ 492918 h 1347787"/>
                  <a:gd name="connsiteX45" fmla="*/ 576262 w 2109787"/>
                  <a:gd name="connsiteY45" fmla="*/ 454818 h 1347787"/>
                  <a:gd name="connsiteX46" fmla="*/ 504825 w 2109787"/>
                  <a:gd name="connsiteY46" fmla="*/ 419100 h 1347787"/>
                  <a:gd name="connsiteX47" fmla="*/ 402431 w 2109787"/>
                  <a:gd name="connsiteY47" fmla="*/ 466725 h 1347787"/>
                  <a:gd name="connsiteX48" fmla="*/ 314325 w 2109787"/>
                  <a:gd name="connsiteY48" fmla="*/ 469106 h 1347787"/>
                  <a:gd name="connsiteX49" fmla="*/ 228600 w 2109787"/>
                  <a:gd name="connsiteY49" fmla="*/ 381000 h 1347787"/>
                  <a:gd name="connsiteX50" fmla="*/ 0 w 2109787"/>
                  <a:gd name="connsiteY50" fmla="*/ 0 h 1347787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66725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66725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66725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66725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66725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66725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66725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66725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48149"/>
                  <a:gd name="connsiteX1" fmla="*/ 47625 w 2109787"/>
                  <a:gd name="connsiteY1" fmla="*/ 469106 h 1348149"/>
                  <a:gd name="connsiteX2" fmla="*/ 71437 w 2109787"/>
                  <a:gd name="connsiteY2" fmla="*/ 635793 h 1348149"/>
                  <a:gd name="connsiteX3" fmla="*/ 121443 w 2109787"/>
                  <a:gd name="connsiteY3" fmla="*/ 816768 h 1348149"/>
                  <a:gd name="connsiteX4" fmla="*/ 226218 w 2109787"/>
                  <a:gd name="connsiteY4" fmla="*/ 954881 h 1348149"/>
                  <a:gd name="connsiteX5" fmla="*/ 338137 w 2109787"/>
                  <a:gd name="connsiteY5" fmla="*/ 1045368 h 1348149"/>
                  <a:gd name="connsiteX6" fmla="*/ 411956 w 2109787"/>
                  <a:gd name="connsiteY6" fmla="*/ 1069181 h 1348149"/>
                  <a:gd name="connsiteX7" fmla="*/ 502443 w 2109787"/>
                  <a:gd name="connsiteY7" fmla="*/ 1050131 h 1348149"/>
                  <a:gd name="connsiteX8" fmla="*/ 559593 w 2109787"/>
                  <a:gd name="connsiteY8" fmla="*/ 1004887 h 1348149"/>
                  <a:gd name="connsiteX9" fmla="*/ 611981 w 2109787"/>
                  <a:gd name="connsiteY9" fmla="*/ 1000125 h 1348149"/>
                  <a:gd name="connsiteX10" fmla="*/ 695325 w 2109787"/>
                  <a:gd name="connsiteY10" fmla="*/ 1088231 h 1348149"/>
                  <a:gd name="connsiteX11" fmla="*/ 816768 w 2109787"/>
                  <a:gd name="connsiteY11" fmla="*/ 1238250 h 1348149"/>
                  <a:gd name="connsiteX12" fmla="*/ 923924 w 2109787"/>
                  <a:gd name="connsiteY12" fmla="*/ 1314450 h 1348149"/>
                  <a:gd name="connsiteX13" fmla="*/ 1057275 w 2109787"/>
                  <a:gd name="connsiteY13" fmla="*/ 1347787 h 1348149"/>
                  <a:gd name="connsiteX14" fmla="*/ 1209675 w 2109787"/>
                  <a:gd name="connsiteY14" fmla="*/ 1338262 h 1348149"/>
                  <a:gd name="connsiteX15" fmla="*/ 1400175 w 2109787"/>
                  <a:gd name="connsiteY15" fmla="*/ 1228725 h 1348149"/>
                  <a:gd name="connsiteX16" fmla="*/ 1495425 w 2109787"/>
                  <a:gd name="connsiteY16" fmla="*/ 1154906 h 1348149"/>
                  <a:gd name="connsiteX17" fmla="*/ 1597818 w 2109787"/>
                  <a:gd name="connsiteY17" fmla="*/ 1126331 h 1348149"/>
                  <a:gd name="connsiteX18" fmla="*/ 1714500 w 2109787"/>
                  <a:gd name="connsiteY18" fmla="*/ 1050131 h 1348149"/>
                  <a:gd name="connsiteX19" fmla="*/ 1783556 w 2109787"/>
                  <a:gd name="connsiteY19" fmla="*/ 1026318 h 1348149"/>
                  <a:gd name="connsiteX20" fmla="*/ 1897856 w 2109787"/>
                  <a:gd name="connsiteY20" fmla="*/ 1073943 h 1348149"/>
                  <a:gd name="connsiteX21" fmla="*/ 2021681 w 2109787"/>
                  <a:gd name="connsiteY21" fmla="*/ 1150143 h 1348149"/>
                  <a:gd name="connsiteX22" fmla="*/ 2109787 w 2109787"/>
                  <a:gd name="connsiteY22" fmla="*/ 1190625 h 1348149"/>
                  <a:gd name="connsiteX23" fmla="*/ 2105025 w 2109787"/>
                  <a:gd name="connsiteY23" fmla="*/ 711993 h 1348149"/>
                  <a:gd name="connsiteX24" fmla="*/ 1988343 w 2109787"/>
                  <a:gd name="connsiteY24" fmla="*/ 640556 h 1348149"/>
                  <a:gd name="connsiteX25" fmla="*/ 1907381 w 2109787"/>
                  <a:gd name="connsiteY25" fmla="*/ 542925 h 1348149"/>
                  <a:gd name="connsiteX26" fmla="*/ 1862137 w 2109787"/>
                  <a:gd name="connsiteY26" fmla="*/ 502443 h 1348149"/>
                  <a:gd name="connsiteX27" fmla="*/ 1807368 w 2109787"/>
                  <a:gd name="connsiteY27" fmla="*/ 492918 h 1348149"/>
                  <a:gd name="connsiteX28" fmla="*/ 1714500 w 2109787"/>
                  <a:gd name="connsiteY28" fmla="*/ 550068 h 1348149"/>
                  <a:gd name="connsiteX29" fmla="*/ 1621631 w 2109787"/>
                  <a:gd name="connsiteY29" fmla="*/ 595312 h 1348149"/>
                  <a:gd name="connsiteX30" fmla="*/ 1540668 w 2109787"/>
                  <a:gd name="connsiteY30" fmla="*/ 616743 h 1348149"/>
                  <a:gd name="connsiteX31" fmla="*/ 1469231 w 2109787"/>
                  <a:gd name="connsiteY31" fmla="*/ 607218 h 1348149"/>
                  <a:gd name="connsiteX32" fmla="*/ 1412081 w 2109787"/>
                  <a:gd name="connsiteY32" fmla="*/ 614362 h 1348149"/>
                  <a:gd name="connsiteX33" fmla="*/ 1307306 w 2109787"/>
                  <a:gd name="connsiteY33" fmla="*/ 676275 h 1348149"/>
                  <a:gd name="connsiteX34" fmla="*/ 1219200 w 2109787"/>
                  <a:gd name="connsiteY34" fmla="*/ 733425 h 1348149"/>
                  <a:gd name="connsiteX35" fmla="*/ 1145381 w 2109787"/>
                  <a:gd name="connsiteY35" fmla="*/ 766762 h 1348149"/>
                  <a:gd name="connsiteX36" fmla="*/ 1045368 w 2109787"/>
                  <a:gd name="connsiteY36" fmla="*/ 762000 h 1348149"/>
                  <a:gd name="connsiteX37" fmla="*/ 957262 w 2109787"/>
                  <a:gd name="connsiteY37" fmla="*/ 738187 h 1348149"/>
                  <a:gd name="connsiteX38" fmla="*/ 890587 w 2109787"/>
                  <a:gd name="connsiteY38" fmla="*/ 685800 h 1348149"/>
                  <a:gd name="connsiteX39" fmla="*/ 831056 w 2109787"/>
                  <a:gd name="connsiteY39" fmla="*/ 602456 h 1348149"/>
                  <a:gd name="connsiteX40" fmla="*/ 778668 w 2109787"/>
                  <a:gd name="connsiteY40" fmla="*/ 538162 h 1348149"/>
                  <a:gd name="connsiteX41" fmla="*/ 747712 w 2109787"/>
                  <a:gd name="connsiteY41" fmla="*/ 490537 h 1348149"/>
                  <a:gd name="connsiteX42" fmla="*/ 707231 w 2109787"/>
                  <a:gd name="connsiteY42" fmla="*/ 447675 h 1348149"/>
                  <a:gd name="connsiteX43" fmla="*/ 666750 w 2109787"/>
                  <a:gd name="connsiteY43" fmla="*/ 478631 h 1348149"/>
                  <a:gd name="connsiteX44" fmla="*/ 633412 w 2109787"/>
                  <a:gd name="connsiteY44" fmla="*/ 492918 h 1348149"/>
                  <a:gd name="connsiteX45" fmla="*/ 576262 w 2109787"/>
                  <a:gd name="connsiteY45" fmla="*/ 454818 h 1348149"/>
                  <a:gd name="connsiteX46" fmla="*/ 504825 w 2109787"/>
                  <a:gd name="connsiteY46" fmla="*/ 419100 h 1348149"/>
                  <a:gd name="connsiteX47" fmla="*/ 402431 w 2109787"/>
                  <a:gd name="connsiteY47" fmla="*/ 476250 h 1348149"/>
                  <a:gd name="connsiteX48" fmla="*/ 314325 w 2109787"/>
                  <a:gd name="connsiteY48" fmla="*/ 469106 h 1348149"/>
                  <a:gd name="connsiteX49" fmla="*/ 228600 w 2109787"/>
                  <a:gd name="connsiteY49" fmla="*/ 381000 h 1348149"/>
                  <a:gd name="connsiteX50" fmla="*/ 0 w 2109787"/>
                  <a:gd name="connsiteY50" fmla="*/ 0 h 1348149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38137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400175 w 2109787"/>
                  <a:gd name="connsiteY15" fmla="*/ 1228725 h 1364673"/>
                  <a:gd name="connsiteX16" fmla="*/ 1495425 w 2109787"/>
                  <a:gd name="connsiteY16" fmla="*/ 1154906 h 1364673"/>
                  <a:gd name="connsiteX17" fmla="*/ 1597818 w 2109787"/>
                  <a:gd name="connsiteY17" fmla="*/ 1126331 h 1364673"/>
                  <a:gd name="connsiteX18" fmla="*/ 1714500 w 2109787"/>
                  <a:gd name="connsiteY18" fmla="*/ 1050131 h 1364673"/>
                  <a:gd name="connsiteX19" fmla="*/ 1783556 w 2109787"/>
                  <a:gd name="connsiteY19" fmla="*/ 1026318 h 1364673"/>
                  <a:gd name="connsiteX20" fmla="*/ 1897856 w 2109787"/>
                  <a:gd name="connsiteY20" fmla="*/ 1073943 h 1364673"/>
                  <a:gd name="connsiteX21" fmla="*/ 2021681 w 2109787"/>
                  <a:gd name="connsiteY21" fmla="*/ 1150143 h 1364673"/>
                  <a:gd name="connsiteX22" fmla="*/ 2109787 w 2109787"/>
                  <a:gd name="connsiteY22" fmla="*/ 1190625 h 1364673"/>
                  <a:gd name="connsiteX23" fmla="*/ 2105025 w 2109787"/>
                  <a:gd name="connsiteY23" fmla="*/ 711993 h 1364673"/>
                  <a:gd name="connsiteX24" fmla="*/ 1988343 w 2109787"/>
                  <a:gd name="connsiteY24" fmla="*/ 640556 h 1364673"/>
                  <a:gd name="connsiteX25" fmla="*/ 1907381 w 2109787"/>
                  <a:gd name="connsiteY25" fmla="*/ 542925 h 1364673"/>
                  <a:gd name="connsiteX26" fmla="*/ 1862137 w 2109787"/>
                  <a:gd name="connsiteY26" fmla="*/ 502443 h 1364673"/>
                  <a:gd name="connsiteX27" fmla="*/ 1807368 w 2109787"/>
                  <a:gd name="connsiteY27" fmla="*/ 492918 h 1364673"/>
                  <a:gd name="connsiteX28" fmla="*/ 1714500 w 2109787"/>
                  <a:gd name="connsiteY28" fmla="*/ 550068 h 1364673"/>
                  <a:gd name="connsiteX29" fmla="*/ 1621631 w 2109787"/>
                  <a:gd name="connsiteY29" fmla="*/ 595312 h 1364673"/>
                  <a:gd name="connsiteX30" fmla="*/ 1540668 w 2109787"/>
                  <a:gd name="connsiteY30" fmla="*/ 616743 h 1364673"/>
                  <a:gd name="connsiteX31" fmla="*/ 1469231 w 2109787"/>
                  <a:gd name="connsiteY31" fmla="*/ 607218 h 1364673"/>
                  <a:gd name="connsiteX32" fmla="*/ 1412081 w 2109787"/>
                  <a:gd name="connsiteY32" fmla="*/ 614362 h 1364673"/>
                  <a:gd name="connsiteX33" fmla="*/ 1307306 w 2109787"/>
                  <a:gd name="connsiteY33" fmla="*/ 676275 h 1364673"/>
                  <a:gd name="connsiteX34" fmla="*/ 1219200 w 2109787"/>
                  <a:gd name="connsiteY34" fmla="*/ 733425 h 1364673"/>
                  <a:gd name="connsiteX35" fmla="*/ 1145381 w 2109787"/>
                  <a:gd name="connsiteY35" fmla="*/ 766762 h 1364673"/>
                  <a:gd name="connsiteX36" fmla="*/ 1045368 w 2109787"/>
                  <a:gd name="connsiteY36" fmla="*/ 762000 h 1364673"/>
                  <a:gd name="connsiteX37" fmla="*/ 957262 w 2109787"/>
                  <a:gd name="connsiteY37" fmla="*/ 738187 h 1364673"/>
                  <a:gd name="connsiteX38" fmla="*/ 890587 w 2109787"/>
                  <a:gd name="connsiteY38" fmla="*/ 685800 h 1364673"/>
                  <a:gd name="connsiteX39" fmla="*/ 831056 w 2109787"/>
                  <a:gd name="connsiteY39" fmla="*/ 602456 h 1364673"/>
                  <a:gd name="connsiteX40" fmla="*/ 778668 w 2109787"/>
                  <a:gd name="connsiteY40" fmla="*/ 538162 h 1364673"/>
                  <a:gd name="connsiteX41" fmla="*/ 747712 w 2109787"/>
                  <a:gd name="connsiteY41" fmla="*/ 490537 h 1364673"/>
                  <a:gd name="connsiteX42" fmla="*/ 707231 w 2109787"/>
                  <a:gd name="connsiteY42" fmla="*/ 447675 h 1364673"/>
                  <a:gd name="connsiteX43" fmla="*/ 666750 w 2109787"/>
                  <a:gd name="connsiteY43" fmla="*/ 478631 h 1364673"/>
                  <a:gd name="connsiteX44" fmla="*/ 633412 w 2109787"/>
                  <a:gd name="connsiteY44" fmla="*/ 492918 h 1364673"/>
                  <a:gd name="connsiteX45" fmla="*/ 576262 w 2109787"/>
                  <a:gd name="connsiteY45" fmla="*/ 454818 h 1364673"/>
                  <a:gd name="connsiteX46" fmla="*/ 504825 w 2109787"/>
                  <a:gd name="connsiteY46" fmla="*/ 419100 h 1364673"/>
                  <a:gd name="connsiteX47" fmla="*/ 402431 w 2109787"/>
                  <a:gd name="connsiteY47" fmla="*/ 476250 h 1364673"/>
                  <a:gd name="connsiteX48" fmla="*/ 314325 w 2109787"/>
                  <a:gd name="connsiteY48" fmla="*/ 469106 h 1364673"/>
                  <a:gd name="connsiteX49" fmla="*/ 228600 w 2109787"/>
                  <a:gd name="connsiteY49" fmla="*/ 381000 h 1364673"/>
                  <a:gd name="connsiteX50" fmla="*/ 0 w 2109787"/>
                  <a:gd name="connsiteY50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38137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2543 w 2109787"/>
                  <a:gd name="connsiteY15" fmla="*/ 1290637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7818 w 2109787"/>
                  <a:gd name="connsiteY18" fmla="*/ 1126331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40556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40668 w 2109787"/>
                  <a:gd name="connsiteY31" fmla="*/ 616743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33412 w 2109787"/>
                  <a:gd name="connsiteY45" fmla="*/ 492918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14325 w 2109787"/>
                  <a:gd name="connsiteY49" fmla="*/ 469106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38137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7818 w 2109787"/>
                  <a:gd name="connsiteY18" fmla="*/ 1126331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40556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40668 w 2109787"/>
                  <a:gd name="connsiteY31" fmla="*/ 616743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33412 w 2109787"/>
                  <a:gd name="connsiteY45" fmla="*/ 492918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14325 w 2109787"/>
                  <a:gd name="connsiteY49" fmla="*/ 469106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7818 w 2109787"/>
                  <a:gd name="connsiteY18" fmla="*/ 1126331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40556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40668 w 2109787"/>
                  <a:gd name="connsiteY31" fmla="*/ 616743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33412 w 2109787"/>
                  <a:gd name="connsiteY45" fmla="*/ 492918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14325 w 2109787"/>
                  <a:gd name="connsiteY49" fmla="*/ 469106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40556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40668 w 2109787"/>
                  <a:gd name="connsiteY31" fmla="*/ 616743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33412 w 2109787"/>
                  <a:gd name="connsiteY45" fmla="*/ 492918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14325 w 2109787"/>
                  <a:gd name="connsiteY49" fmla="*/ 469106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40556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40668 w 2109787"/>
                  <a:gd name="connsiteY31" fmla="*/ 616743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33412 w 2109787"/>
                  <a:gd name="connsiteY45" fmla="*/ 492918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40556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40668 w 2109787"/>
                  <a:gd name="connsiteY31" fmla="*/ 616743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40556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40668 w 2109787"/>
                  <a:gd name="connsiteY31" fmla="*/ 616743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40556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807368 w 2109787"/>
                  <a:gd name="connsiteY28" fmla="*/ 492918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62137 w 2109787"/>
                  <a:gd name="connsiteY27" fmla="*/ 502443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04825 w 2109787"/>
                  <a:gd name="connsiteY47" fmla="*/ 419100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07231 w 2109787"/>
                  <a:gd name="connsiteY43" fmla="*/ 447675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7306 w 2109787"/>
                  <a:gd name="connsiteY34" fmla="*/ 676275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4925 w 2109787"/>
                  <a:gd name="connsiteY34" fmla="*/ 671513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602456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4925 w 2109787"/>
                  <a:gd name="connsiteY34" fmla="*/ 671513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588169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02431 w 2109787"/>
                  <a:gd name="connsiteY48" fmla="*/ 476250 h 1364673"/>
                  <a:gd name="connsiteX49" fmla="*/ 321469 w 2109787"/>
                  <a:gd name="connsiteY49" fmla="*/ 461963 h 1364673"/>
                  <a:gd name="connsiteX50" fmla="*/ 228600 w 2109787"/>
                  <a:gd name="connsiteY50" fmla="*/ 381000 h 1364673"/>
                  <a:gd name="connsiteX51" fmla="*/ 0 w 2109787"/>
                  <a:gd name="connsiteY51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4925 w 2109787"/>
                  <a:gd name="connsiteY34" fmla="*/ 671513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588169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64343 w 2109787"/>
                  <a:gd name="connsiteY48" fmla="*/ 435768 h 1364673"/>
                  <a:gd name="connsiteX49" fmla="*/ 402431 w 2109787"/>
                  <a:gd name="connsiteY49" fmla="*/ 476250 h 1364673"/>
                  <a:gd name="connsiteX50" fmla="*/ 321469 w 2109787"/>
                  <a:gd name="connsiteY50" fmla="*/ 461963 h 1364673"/>
                  <a:gd name="connsiteX51" fmla="*/ 228600 w 2109787"/>
                  <a:gd name="connsiteY51" fmla="*/ 381000 h 1364673"/>
                  <a:gd name="connsiteX52" fmla="*/ 0 w 2109787"/>
                  <a:gd name="connsiteY52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2443 w 2109787"/>
                  <a:gd name="connsiteY7" fmla="*/ 1050131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4925 w 2109787"/>
                  <a:gd name="connsiteY34" fmla="*/ 671513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588169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71486 w 2109787"/>
                  <a:gd name="connsiteY48" fmla="*/ 440531 h 1364673"/>
                  <a:gd name="connsiteX49" fmla="*/ 402431 w 2109787"/>
                  <a:gd name="connsiteY49" fmla="*/ 476250 h 1364673"/>
                  <a:gd name="connsiteX50" fmla="*/ 321469 w 2109787"/>
                  <a:gd name="connsiteY50" fmla="*/ 461963 h 1364673"/>
                  <a:gd name="connsiteX51" fmla="*/ 228600 w 2109787"/>
                  <a:gd name="connsiteY51" fmla="*/ 381000 h 1364673"/>
                  <a:gd name="connsiteX52" fmla="*/ 0 w 2109787"/>
                  <a:gd name="connsiteY52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69181 h 1364673"/>
                  <a:gd name="connsiteX7" fmla="*/ 504824 w 2109787"/>
                  <a:gd name="connsiteY7" fmla="*/ 1059656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4925 w 2109787"/>
                  <a:gd name="connsiteY34" fmla="*/ 671513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588169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71486 w 2109787"/>
                  <a:gd name="connsiteY48" fmla="*/ 440531 h 1364673"/>
                  <a:gd name="connsiteX49" fmla="*/ 402431 w 2109787"/>
                  <a:gd name="connsiteY49" fmla="*/ 476250 h 1364673"/>
                  <a:gd name="connsiteX50" fmla="*/ 321469 w 2109787"/>
                  <a:gd name="connsiteY50" fmla="*/ 461963 h 1364673"/>
                  <a:gd name="connsiteX51" fmla="*/ 228600 w 2109787"/>
                  <a:gd name="connsiteY51" fmla="*/ 381000 h 1364673"/>
                  <a:gd name="connsiteX52" fmla="*/ 0 w 2109787"/>
                  <a:gd name="connsiteY52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78706 h 1364673"/>
                  <a:gd name="connsiteX7" fmla="*/ 504824 w 2109787"/>
                  <a:gd name="connsiteY7" fmla="*/ 1059656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4925 w 2109787"/>
                  <a:gd name="connsiteY34" fmla="*/ 671513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588169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71486 w 2109787"/>
                  <a:gd name="connsiteY48" fmla="*/ 440531 h 1364673"/>
                  <a:gd name="connsiteX49" fmla="*/ 402431 w 2109787"/>
                  <a:gd name="connsiteY49" fmla="*/ 476250 h 1364673"/>
                  <a:gd name="connsiteX50" fmla="*/ 321469 w 2109787"/>
                  <a:gd name="connsiteY50" fmla="*/ 461963 h 1364673"/>
                  <a:gd name="connsiteX51" fmla="*/ 228600 w 2109787"/>
                  <a:gd name="connsiteY51" fmla="*/ 381000 h 1364673"/>
                  <a:gd name="connsiteX52" fmla="*/ 0 w 2109787"/>
                  <a:gd name="connsiteY52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78706 h 1364673"/>
                  <a:gd name="connsiteX7" fmla="*/ 516730 w 2109787"/>
                  <a:gd name="connsiteY7" fmla="*/ 1059656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4906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4925 w 2109787"/>
                  <a:gd name="connsiteY34" fmla="*/ 671513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588169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71486 w 2109787"/>
                  <a:gd name="connsiteY48" fmla="*/ 440531 h 1364673"/>
                  <a:gd name="connsiteX49" fmla="*/ 402431 w 2109787"/>
                  <a:gd name="connsiteY49" fmla="*/ 476250 h 1364673"/>
                  <a:gd name="connsiteX50" fmla="*/ 321469 w 2109787"/>
                  <a:gd name="connsiteY50" fmla="*/ 461963 h 1364673"/>
                  <a:gd name="connsiteX51" fmla="*/ 228600 w 2109787"/>
                  <a:gd name="connsiteY51" fmla="*/ 381000 h 1364673"/>
                  <a:gd name="connsiteX52" fmla="*/ 0 w 2109787"/>
                  <a:gd name="connsiteY52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78706 h 1364673"/>
                  <a:gd name="connsiteX7" fmla="*/ 516730 w 2109787"/>
                  <a:gd name="connsiteY7" fmla="*/ 1059656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95425 w 2109787"/>
                  <a:gd name="connsiteY17" fmla="*/ 1152525 h 1364673"/>
                  <a:gd name="connsiteX18" fmla="*/ 1590675 w 2109787"/>
                  <a:gd name="connsiteY18" fmla="*/ 1135856 h 1364673"/>
                  <a:gd name="connsiteX19" fmla="*/ 1714500 w 2109787"/>
                  <a:gd name="connsiteY19" fmla="*/ 1050131 h 1364673"/>
                  <a:gd name="connsiteX20" fmla="*/ 1783556 w 2109787"/>
                  <a:gd name="connsiteY20" fmla="*/ 1026318 h 1364673"/>
                  <a:gd name="connsiteX21" fmla="*/ 1897856 w 2109787"/>
                  <a:gd name="connsiteY21" fmla="*/ 1073943 h 1364673"/>
                  <a:gd name="connsiteX22" fmla="*/ 2021681 w 2109787"/>
                  <a:gd name="connsiteY22" fmla="*/ 1150143 h 1364673"/>
                  <a:gd name="connsiteX23" fmla="*/ 2109787 w 2109787"/>
                  <a:gd name="connsiteY23" fmla="*/ 1190625 h 1364673"/>
                  <a:gd name="connsiteX24" fmla="*/ 2105025 w 2109787"/>
                  <a:gd name="connsiteY24" fmla="*/ 711993 h 1364673"/>
                  <a:gd name="connsiteX25" fmla="*/ 1988343 w 2109787"/>
                  <a:gd name="connsiteY25" fmla="*/ 633412 h 1364673"/>
                  <a:gd name="connsiteX26" fmla="*/ 1907381 w 2109787"/>
                  <a:gd name="connsiteY26" fmla="*/ 542925 h 1364673"/>
                  <a:gd name="connsiteX27" fmla="*/ 1843087 w 2109787"/>
                  <a:gd name="connsiteY27" fmla="*/ 492918 h 1364673"/>
                  <a:gd name="connsiteX28" fmla="*/ 1793081 w 2109787"/>
                  <a:gd name="connsiteY28" fmla="*/ 500062 h 1364673"/>
                  <a:gd name="connsiteX29" fmla="*/ 1714500 w 2109787"/>
                  <a:gd name="connsiteY29" fmla="*/ 550068 h 1364673"/>
                  <a:gd name="connsiteX30" fmla="*/ 1621631 w 2109787"/>
                  <a:gd name="connsiteY30" fmla="*/ 595312 h 1364673"/>
                  <a:gd name="connsiteX31" fmla="*/ 1552574 w 2109787"/>
                  <a:gd name="connsiteY31" fmla="*/ 609599 h 1364673"/>
                  <a:gd name="connsiteX32" fmla="*/ 1469231 w 2109787"/>
                  <a:gd name="connsiteY32" fmla="*/ 607218 h 1364673"/>
                  <a:gd name="connsiteX33" fmla="*/ 1412081 w 2109787"/>
                  <a:gd name="connsiteY33" fmla="*/ 614362 h 1364673"/>
                  <a:gd name="connsiteX34" fmla="*/ 1304925 w 2109787"/>
                  <a:gd name="connsiteY34" fmla="*/ 671513 h 1364673"/>
                  <a:gd name="connsiteX35" fmla="*/ 1219200 w 2109787"/>
                  <a:gd name="connsiteY35" fmla="*/ 733425 h 1364673"/>
                  <a:gd name="connsiteX36" fmla="*/ 1145381 w 2109787"/>
                  <a:gd name="connsiteY36" fmla="*/ 766762 h 1364673"/>
                  <a:gd name="connsiteX37" fmla="*/ 1045368 w 2109787"/>
                  <a:gd name="connsiteY37" fmla="*/ 762000 h 1364673"/>
                  <a:gd name="connsiteX38" fmla="*/ 957262 w 2109787"/>
                  <a:gd name="connsiteY38" fmla="*/ 738187 h 1364673"/>
                  <a:gd name="connsiteX39" fmla="*/ 890587 w 2109787"/>
                  <a:gd name="connsiteY39" fmla="*/ 685800 h 1364673"/>
                  <a:gd name="connsiteX40" fmla="*/ 831056 w 2109787"/>
                  <a:gd name="connsiteY40" fmla="*/ 588169 h 1364673"/>
                  <a:gd name="connsiteX41" fmla="*/ 778668 w 2109787"/>
                  <a:gd name="connsiteY41" fmla="*/ 538162 h 1364673"/>
                  <a:gd name="connsiteX42" fmla="*/ 747712 w 2109787"/>
                  <a:gd name="connsiteY42" fmla="*/ 490537 h 1364673"/>
                  <a:gd name="connsiteX43" fmla="*/ 721519 w 2109787"/>
                  <a:gd name="connsiteY43" fmla="*/ 454819 h 1364673"/>
                  <a:gd name="connsiteX44" fmla="*/ 666750 w 2109787"/>
                  <a:gd name="connsiteY44" fmla="*/ 478631 h 1364673"/>
                  <a:gd name="connsiteX45" fmla="*/ 628650 w 2109787"/>
                  <a:gd name="connsiteY45" fmla="*/ 483393 h 1364673"/>
                  <a:gd name="connsiteX46" fmla="*/ 576262 w 2109787"/>
                  <a:gd name="connsiteY46" fmla="*/ 454818 h 1364673"/>
                  <a:gd name="connsiteX47" fmla="*/ 516731 w 2109787"/>
                  <a:gd name="connsiteY47" fmla="*/ 414338 h 1364673"/>
                  <a:gd name="connsiteX48" fmla="*/ 471486 w 2109787"/>
                  <a:gd name="connsiteY48" fmla="*/ 440531 h 1364673"/>
                  <a:gd name="connsiteX49" fmla="*/ 402431 w 2109787"/>
                  <a:gd name="connsiteY49" fmla="*/ 476250 h 1364673"/>
                  <a:gd name="connsiteX50" fmla="*/ 321469 w 2109787"/>
                  <a:gd name="connsiteY50" fmla="*/ 461963 h 1364673"/>
                  <a:gd name="connsiteX51" fmla="*/ 228600 w 2109787"/>
                  <a:gd name="connsiteY51" fmla="*/ 381000 h 1364673"/>
                  <a:gd name="connsiteX52" fmla="*/ 0 w 2109787"/>
                  <a:gd name="connsiteY52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78706 h 1364673"/>
                  <a:gd name="connsiteX7" fmla="*/ 516730 w 2109787"/>
                  <a:gd name="connsiteY7" fmla="*/ 1059656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38275 w 2109787"/>
                  <a:gd name="connsiteY17" fmla="*/ 1185862 h 1364673"/>
                  <a:gd name="connsiteX18" fmla="*/ 1495425 w 2109787"/>
                  <a:gd name="connsiteY18" fmla="*/ 1152525 h 1364673"/>
                  <a:gd name="connsiteX19" fmla="*/ 1590675 w 2109787"/>
                  <a:gd name="connsiteY19" fmla="*/ 1135856 h 1364673"/>
                  <a:gd name="connsiteX20" fmla="*/ 1714500 w 2109787"/>
                  <a:gd name="connsiteY20" fmla="*/ 1050131 h 1364673"/>
                  <a:gd name="connsiteX21" fmla="*/ 1783556 w 2109787"/>
                  <a:gd name="connsiteY21" fmla="*/ 1026318 h 1364673"/>
                  <a:gd name="connsiteX22" fmla="*/ 1897856 w 2109787"/>
                  <a:gd name="connsiteY22" fmla="*/ 1073943 h 1364673"/>
                  <a:gd name="connsiteX23" fmla="*/ 2021681 w 2109787"/>
                  <a:gd name="connsiteY23" fmla="*/ 1150143 h 1364673"/>
                  <a:gd name="connsiteX24" fmla="*/ 2109787 w 2109787"/>
                  <a:gd name="connsiteY24" fmla="*/ 1190625 h 1364673"/>
                  <a:gd name="connsiteX25" fmla="*/ 2105025 w 2109787"/>
                  <a:gd name="connsiteY25" fmla="*/ 711993 h 1364673"/>
                  <a:gd name="connsiteX26" fmla="*/ 1988343 w 2109787"/>
                  <a:gd name="connsiteY26" fmla="*/ 633412 h 1364673"/>
                  <a:gd name="connsiteX27" fmla="*/ 1907381 w 2109787"/>
                  <a:gd name="connsiteY27" fmla="*/ 542925 h 1364673"/>
                  <a:gd name="connsiteX28" fmla="*/ 1843087 w 2109787"/>
                  <a:gd name="connsiteY28" fmla="*/ 492918 h 1364673"/>
                  <a:gd name="connsiteX29" fmla="*/ 1793081 w 2109787"/>
                  <a:gd name="connsiteY29" fmla="*/ 500062 h 1364673"/>
                  <a:gd name="connsiteX30" fmla="*/ 1714500 w 2109787"/>
                  <a:gd name="connsiteY30" fmla="*/ 550068 h 1364673"/>
                  <a:gd name="connsiteX31" fmla="*/ 1621631 w 2109787"/>
                  <a:gd name="connsiteY31" fmla="*/ 595312 h 1364673"/>
                  <a:gd name="connsiteX32" fmla="*/ 1552574 w 2109787"/>
                  <a:gd name="connsiteY32" fmla="*/ 609599 h 1364673"/>
                  <a:gd name="connsiteX33" fmla="*/ 1469231 w 2109787"/>
                  <a:gd name="connsiteY33" fmla="*/ 607218 h 1364673"/>
                  <a:gd name="connsiteX34" fmla="*/ 1412081 w 2109787"/>
                  <a:gd name="connsiteY34" fmla="*/ 614362 h 1364673"/>
                  <a:gd name="connsiteX35" fmla="*/ 1304925 w 2109787"/>
                  <a:gd name="connsiteY35" fmla="*/ 671513 h 1364673"/>
                  <a:gd name="connsiteX36" fmla="*/ 1219200 w 2109787"/>
                  <a:gd name="connsiteY36" fmla="*/ 733425 h 1364673"/>
                  <a:gd name="connsiteX37" fmla="*/ 1145381 w 2109787"/>
                  <a:gd name="connsiteY37" fmla="*/ 766762 h 1364673"/>
                  <a:gd name="connsiteX38" fmla="*/ 1045368 w 2109787"/>
                  <a:gd name="connsiteY38" fmla="*/ 762000 h 1364673"/>
                  <a:gd name="connsiteX39" fmla="*/ 957262 w 2109787"/>
                  <a:gd name="connsiteY39" fmla="*/ 738187 h 1364673"/>
                  <a:gd name="connsiteX40" fmla="*/ 890587 w 2109787"/>
                  <a:gd name="connsiteY40" fmla="*/ 685800 h 1364673"/>
                  <a:gd name="connsiteX41" fmla="*/ 831056 w 2109787"/>
                  <a:gd name="connsiteY41" fmla="*/ 588169 h 1364673"/>
                  <a:gd name="connsiteX42" fmla="*/ 778668 w 2109787"/>
                  <a:gd name="connsiteY42" fmla="*/ 538162 h 1364673"/>
                  <a:gd name="connsiteX43" fmla="*/ 747712 w 2109787"/>
                  <a:gd name="connsiteY43" fmla="*/ 490537 h 1364673"/>
                  <a:gd name="connsiteX44" fmla="*/ 721519 w 2109787"/>
                  <a:gd name="connsiteY44" fmla="*/ 454819 h 1364673"/>
                  <a:gd name="connsiteX45" fmla="*/ 666750 w 2109787"/>
                  <a:gd name="connsiteY45" fmla="*/ 478631 h 1364673"/>
                  <a:gd name="connsiteX46" fmla="*/ 628650 w 2109787"/>
                  <a:gd name="connsiteY46" fmla="*/ 483393 h 1364673"/>
                  <a:gd name="connsiteX47" fmla="*/ 576262 w 2109787"/>
                  <a:gd name="connsiteY47" fmla="*/ 454818 h 1364673"/>
                  <a:gd name="connsiteX48" fmla="*/ 516731 w 2109787"/>
                  <a:gd name="connsiteY48" fmla="*/ 414338 h 1364673"/>
                  <a:gd name="connsiteX49" fmla="*/ 471486 w 2109787"/>
                  <a:gd name="connsiteY49" fmla="*/ 440531 h 1364673"/>
                  <a:gd name="connsiteX50" fmla="*/ 402431 w 2109787"/>
                  <a:gd name="connsiteY50" fmla="*/ 476250 h 1364673"/>
                  <a:gd name="connsiteX51" fmla="*/ 321469 w 2109787"/>
                  <a:gd name="connsiteY51" fmla="*/ 461963 h 1364673"/>
                  <a:gd name="connsiteX52" fmla="*/ 228600 w 2109787"/>
                  <a:gd name="connsiteY52" fmla="*/ 381000 h 1364673"/>
                  <a:gd name="connsiteX53" fmla="*/ 0 w 2109787"/>
                  <a:gd name="connsiteY53" fmla="*/ 0 h 1364673"/>
                  <a:gd name="connsiteX0" fmla="*/ 0 w 2109787"/>
                  <a:gd name="connsiteY0" fmla="*/ 0 h 1364673"/>
                  <a:gd name="connsiteX1" fmla="*/ 47625 w 2109787"/>
                  <a:gd name="connsiteY1" fmla="*/ 469106 h 1364673"/>
                  <a:gd name="connsiteX2" fmla="*/ 71437 w 2109787"/>
                  <a:gd name="connsiteY2" fmla="*/ 635793 h 1364673"/>
                  <a:gd name="connsiteX3" fmla="*/ 121443 w 2109787"/>
                  <a:gd name="connsiteY3" fmla="*/ 816768 h 1364673"/>
                  <a:gd name="connsiteX4" fmla="*/ 226218 w 2109787"/>
                  <a:gd name="connsiteY4" fmla="*/ 954881 h 1364673"/>
                  <a:gd name="connsiteX5" fmla="*/ 321468 w 2109787"/>
                  <a:gd name="connsiteY5" fmla="*/ 1045368 h 1364673"/>
                  <a:gd name="connsiteX6" fmla="*/ 411956 w 2109787"/>
                  <a:gd name="connsiteY6" fmla="*/ 1078706 h 1364673"/>
                  <a:gd name="connsiteX7" fmla="*/ 516730 w 2109787"/>
                  <a:gd name="connsiteY7" fmla="*/ 1059656 h 1364673"/>
                  <a:gd name="connsiteX8" fmla="*/ 559593 w 2109787"/>
                  <a:gd name="connsiteY8" fmla="*/ 1004887 h 1364673"/>
                  <a:gd name="connsiteX9" fmla="*/ 611981 w 2109787"/>
                  <a:gd name="connsiteY9" fmla="*/ 1000125 h 1364673"/>
                  <a:gd name="connsiteX10" fmla="*/ 695325 w 2109787"/>
                  <a:gd name="connsiteY10" fmla="*/ 1088231 h 1364673"/>
                  <a:gd name="connsiteX11" fmla="*/ 816768 w 2109787"/>
                  <a:gd name="connsiteY11" fmla="*/ 1238250 h 1364673"/>
                  <a:gd name="connsiteX12" fmla="*/ 923924 w 2109787"/>
                  <a:gd name="connsiteY12" fmla="*/ 1314450 h 1364673"/>
                  <a:gd name="connsiteX13" fmla="*/ 1062038 w 2109787"/>
                  <a:gd name="connsiteY13" fmla="*/ 1364455 h 1364673"/>
                  <a:gd name="connsiteX14" fmla="*/ 1209675 w 2109787"/>
                  <a:gd name="connsiteY14" fmla="*/ 1338262 h 1364673"/>
                  <a:gd name="connsiteX15" fmla="*/ 1304924 w 2109787"/>
                  <a:gd name="connsiteY15" fmla="*/ 1302543 h 1364673"/>
                  <a:gd name="connsiteX16" fmla="*/ 1400175 w 2109787"/>
                  <a:gd name="connsiteY16" fmla="*/ 1228725 h 1364673"/>
                  <a:gd name="connsiteX17" fmla="*/ 1452562 w 2109787"/>
                  <a:gd name="connsiteY17" fmla="*/ 1200150 h 1364673"/>
                  <a:gd name="connsiteX18" fmla="*/ 1495425 w 2109787"/>
                  <a:gd name="connsiteY18" fmla="*/ 1152525 h 1364673"/>
                  <a:gd name="connsiteX19" fmla="*/ 1590675 w 2109787"/>
                  <a:gd name="connsiteY19" fmla="*/ 1135856 h 1364673"/>
                  <a:gd name="connsiteX20" fmla="*/ 1714500 w 2109787"/>
                  <a:gd name="connsiteY20" fmla="*/ 1050131 h 1364673"/>
                  <a:gd name="connsiteX21" fmla="*/ 1783556 w 2109787"/>
                  <a:gd name="connsiteY21" fmla="*/ 1026318 h 1364673"/>
                  <a:gd name="connsiteX22" fmla="*/ 1897856 w 2109787"/>
                  <a:gd name="connsiteY22" fmla="*/ 1073943 h 1364673"/>
                  <a:gd name="connsiteX23" fmla="*/ 2021681 w 2109787"/>
                  <a:gd name="connsiteY23" fmla="*/ 1150143 h 1364673"/>
                  <a:gd name="connsiteX24" fmla="*/ 2109787 w 2109787"/>
                  <a:gd name="connsiteY24" fmla="*/ 1190625 h 1364673"/>
                  <a:gd name="connsiteX25" fmla="*/ 2105025 w 2109787"/>
                  <a:gd name="connsiteY25" fmla="*/ 711993 h 1364673"/>
                  <a:gd name="connsiteX26" fmla="*/ 1988343 w 2109787"/>
                  <a:gd name="connsiteY26" fmla="*/ 633412 h 1364673"/>
                  <a:gd name="connsiteX27" fmla="*/ 1907381 w 2109787"/>
                  <a:gd name="connsiteY27" fmla="*/ 542925 h 1364673"/>
                  <a:gd name="connsiteX28" fmla="*/ 1843087 w 2109787"/>
                  <a:gd name="connsiteY28" fmla="*/ 492918 h 1364673"/>
                  <a:gd name="connsiteX29" fmla="*/ 1793081 w 2109787"/>
                  <a:gd name="connsiteY29" fmla="*/ 500062 h 1364673"/>
                  <a:gd name="connsiteX30" fmla="*/ 1714500 w 2109787"/>
                  <a:gd name="connsiteY30" fmla="*/ 550068 h 1364673"/>
                  <a:gd name="connsiteX31" fmla="*/ 1621631 w 2109787"/>
                  <a:gd name="connsiteY31" fmla="*/ 595312 h 1364673"/>
                  <a:gd name="connsiteX32" fmla="*/ 1552574 w 2109787"/>
                  <a:gd name="connsiteY32" fmla="*/ 609599 h 1364673"/>
                  <a:gd name="connsiteX33" fmla="*/ 1469231 w 2109787"/>
                  <a:gd name="connsiteY33" fmla="*/ 607218 h 1364673"/>
                  <a:gd name="connsiteX34" fmla="*/ 1412081 w 2109787"/>
                  <a:gd name="connsiteY34" fmla="*/ 614362 h 1364673"/>
                  <a:gd name="connsiteX35" fmla="*/ 1304925 w 2109787"/>
                  <a:gd name="connsiteY35" fmla="*/ 671513 h 1364673"/>
                  <a:gd name="connsiteX36" fmla="*/ 1219200 w 2109787"/>
                  <a:gd name="connsiteY36" fmla="*/ 733425 h 1364673"/>
                  <a:gd name="connsiteX37" fmla="*/ 1145381 w 2109787"/>
                  <a:gd name="connsiteY37" fmla="*/ 766762 h 1364673"/>
                  <a:gd name="connsiteX38" fmla="*/ 1045368 w 2109787"/>
                  <a:gd name="connsiteY38" fmla="*/ 762000 h 1364673"/>
                  <a:gd name="connsiteX39" fmla="*/ 957262 w 2109787"/>
                  <a:gd name="connsiteY39" fmla="*/ 738187 h 1364673"/>
                  <a:gd name="connsiteX40" fmla="*/ 890587 w 2109787"/>
                  <a:gd name="connsiteY40" fmla="*/ 685800 h 1364673"/>
                  <a:gd name="connsiteX41" fmla="*/ 831056 w 2109787"/>
                  <a:gd name="connsiteY41" fmla="*/ 588169 h 1364673"/>
                  <a:gd name="connsiteX42" fmla="*/ 778668 w 2109787"/>
                  <a:gd name="connsiteY42" fmla="*/ 538162 h 1364673"/>
                  <a:gd name="connsiteX43" fmla="*/ 747712 w 2109787"/>
                  <a:gd name="connsiteY43" fmla="*/ 490537 h 1364673"/>
                  <a:gd name="connsiteX44" fmla="*/ 721519 w 2109787"/>
                  <a:gd name="connsiteY44" fmla="*/ 454819 h 1364673"/>
                  <a:gd name="connsiteX45" fmla="*/ 666750 w 2109787"/>
                  <a:gd name="connsiteY45" fmla="*/ 478631 h 1364673"/>
                  <a:gd name="connsiteX46" fmla="*/ 628650 w 2109787"/>
                  <a:gd name="connsiteY46" fmla="*/ 483393 h 1364673"/>
                  <a:gd name="connsiteX47" fmla="*/ 576262 w 2109787"/>
                  <a:gd name="connsiteY47" fmla="*/ 454818 h 1364673"/>
                  <a:gd name="connsiteX48" fmla="*/ 516731 w 2109787"/>
                  <a:gd name="connsiteY48" fmla="*/ 414338 h 1364673"/>
                  <a:gd name="connsiteX49" fmla="*/ 471486 w 2109787"/>
                  <a:gd name="connsiteY49" fmla="*/ 440531 h 1364673"/>
                  <a:gd name="connsiteX50" fmla="*/ 402431 w 2109787"/>
                  <a:gd name="connsiteY50" fmla="*/ 476250 h 1364673"/>
                  <a:gd name="connsiteX51" fmla="*/ 321469 w 2109787"/>
                  <a:gd name="connsiteY51" fmla="*/ 461963 h 1364673"/>
                  <a:gd name="connsiteX52" fmla="*/ 228600 w 2109787"/>
                  <a:gd name="connsiteY52" fmla="*/ 381000 h 1364673"/>
                  <a:gd name="connsiteX53" fmla="*/ 0 w 2109787"/>
                  <a:gd name="connsiteY53" fmla="*/ 0 h 1364673"/>
                  <a:gd name="connsiteX0" fmla="*/ 0 w 2109787"/>
                  <a:gd name="connsiteY0" fmla="*/ 0 h 1364689"/>
                  <a:gd name="connsiteX1" fmla="*/ 47625 w 2109787"/>
                  <a:gd name="connsiteY1" fmla="*/ 469106 h 1364689"/>
                  <a:gd name="connsiteX2" fmla="*/ 71437 w 2109787"/>
                  <a:gd name="connsiteY2" fmla="*/ 635793 h 1364689"/>
                  <a:gd name="connsiteX3" fmla="*/ 121443 w 2109787"/>
                  <a:gd name="connsiteY3" fmla="*/ 816768 h 1364689"/>
                  <a:gd name="connsiteX4" fmla="*/ 226218 w 2109787"/>
                  <a:gd name="connsiteY4" fmla="*/ 954881 h 1364689"/>
                  <a:gd name="connsiteX5" fmla="*/ 321468 w 2109787"/>
                  <a:gd name="connsiteY5" fmla="*/ 1045368 h 1364689"/>
                  <a:gd name="connsiteX6" fmla="*/ 411956 w 2109787"/>
                  <a:gd name="connsiteY6" fmla="*/ 1078706 h 1364689"/>
                  <a:gd name="connsiteX7" fmla="*/ 516730 w 2109787"/>
                  <a:gd name="connsiteY7" fmla="*/ 1059656 h 1364689"/>
                  <a:gd name="connsiteX8" fmla="*/ 559593 w 2109787"/>
                  <a:gd name="connsiteY8" fmla="*/ 1004887 h 1364689"/>
                  <a:gd name="connsiteX9" fmla="*/ 611981 w 2109787"/>
                  <a:gd name="connsiteY9" fmla="*/ 1000125 h 1364689"/>
                  <a:gd name="connsiteX10" fmla="*/ 695325 w 2109787"/>
                  <a:gd name="connsiteY10" fmla="*/ 1088231 h 1364689"/>
                  <a:gd name="connsiteX11" fmla="*/ 844323 w 2109787"/>
                  <a:gd name="connsiteY11" fmla="*/ 1223220 h 1364689"/>
                  <a:gd name="connsiteX12" fmla="*/ 923924 w 2109787"/>
                  <a:gd name="connsiteY12" fmla="*/ 1314450 h 1364689"/>
                  <a:gd name="connsiteX13" fmla="*/ 1062038 w 2109787"/>
                  <a:gd name="connsiteY13" fmla="*/ 1364455 h 1364689"/>
                  <a:gd name="connsiteX14" fmla="*/ 1209675 w 2109787"/>
                  <a:gd name="connsiteY14" fmla="*/ 1338262 h 1364689"/>
                  <a:gd name="connsiteX15" fmla="*/ 1304924 w 2109787"/>
                  <a:gd name="connsiteY15" fmla="*/ 1302543 h 1364689"/>
                  <a:gd name="connsiteX16" fmla="*/ 1400175 w 2109787"/>
                  <a:gd name="connsiteY16" fmla="*/ 1228725 h 1364689"/>
                  <a:gd name="connsiteX17" fmla="*/ 1452562 w 2109787"/>
                  <a:gd name="connsiteY17" fmla="*/ 1200150 h 1364689"/>
                  <a:gd name="connsiteX18" fmla="*/ 1495425 w 2109787"/>
                  <a:gd name="connsiteY18" fmla="*/ 1152525 h 1364689"/>
                  <a:gd name="connsiteX19" fmla="*/ 1590675 w 2109787"/>
                  <a:gd name="connsiteY19" fmla="*/ 1135856 h 1364689"/>
                  <a:gd name="connsiteX20" fmla="*/ 1714500 w 2109787"/>
                  <a:gd name="connsiteY20" fmla="*/ 1050131 h 1364689"/>
                  <a:gd name="connsiteX21" fmla="*/ 1783556 w 2109787"/>
                  <a:gd name="connsiteY21" fmla="*/ 1026318 h 1364689"/>
                  <a:gd name="connsiteX22" fmla="*/ 1897856 w 2109787"/>
                  <a:gd name="connsiteY22" fmla="*/ 1073943 h 1364689"/>
                  <a:gd name="connsiteX23" fmla="*/ 2021681 w 2109787"/>
                  <a:gd name="connsiteY23" fmla="*/ 1150143 h 1364689"/>
                  <a:gd name="connsiteX24" fmla="*/ 2109787 w 2109787"/>
                  <a:gd name="connsiteY24" fmla="*/ 1190625 h 1364689"/>
                  <a:gd name="connsiteX25" fmla="*/ 2105025 w 2109787"/>
                  <a:gd name="connsiteY25" fmla="*/ 711993 h 1364689"/>
                  <a:gd name="connsiteX26" fmla="*/ 1988343 w 2109787"/>
                  <a:gd name="connsiteY26" fmla="*/ 633412 h 1364689"/>
                  <a:gd name="connsiteX27" fmla="*/ 1907381 w 2109787"/>
                  <a:gd name="connsiteY27" fmla="*/ 542925 h 1364689"/>
                  <a:gd name="connsiteX28" fmla="*/ 1843087 w 2109787"/>
                  <a:gd name="connsiteY28" fmla="*/ 492918 h 1364689"/>
                  <a:gd name="connsiteX29" fmla="*/ 1793081 w 2109787"/>
                  <a:gd name="connsiteY29" fmla="*/ 500062 h 1364689"/>
                  <a:gd name="connsiteX30" fmla="*/ 1714500 w 2109787"/>
                  <a:gd name="connsiteY30" fmla="*/ 550068 h 1364689"/>
                  <a:gd name="connsiteX31" fmla="*/ 1621631 w 2109787"/>
                  <a:gd name="connsiteY31" fmla="*/ 595312 h 1364689"/>
                  <a:gd name="connsiteX32" fmla="*/ 1552574 w 2109787"/>
                  <a:gd name="connsiteY32" fmla="*/ 609599 h 1364689"/>
                  <a:gd name="connsiteX33" fmla="*/ 1469231 w 2109787"/>
                  <a:gd name="connsiteY33" fmla="*/ 607218 h 1364689"/>
                  <a:gd name="connsiteX34" fmla="*/ 1412081 w 2109787"/>
                  <a:gd name="connsiteY34" fmla="*/ 614362 h 1364689"/>
                  <a:gd name="connsiteX35" fmla="*/ 1304925 w 2109787"/>
                  <a:gd name="connsiteY35" fmla="*/ 671513 h 1364689"/>
                  <a:gd name="connsiteX36" fmla="*/ 1219200 w 2109787"/>
                  <a:gd name="connsiteY36" fmla="*/ 733425 h 1364689"/>
                  <a:gd name="connsiteX37" fmla="*/ 1145381 w 2109787"/>
                  <a:gd name="connsiteY37" fmla="*/ 766762 h 1364689"/>
                  <a:gd name="connsiteX38" fmla="*/ 1045368 w 2109787"/>
                  <a:gd name="connsiteY38" fmla="*/ 762000 h 1364689"/>
                  <a:gd name="connsiteX39" fmla="*/ 957262 w 2109787"/>
                  <a:gd name="connsiteY39" fmla="*/ 738187 h 1364689"/>
                  <a:gd name="connsiteX40" fmla="*/ 890587 w 2109787"/>
                  <a:gd name="connsiteY40" fmla="*/ 685800 h 1364689"/>
                  <a:gd name="connsiteX41" fmla="*/ 831056 w 2109787"/>
                  <a:gd name="connsiteY41" fmla="*/ 588169 h 1364689"/>
                  <a:gd name="connsiteX42" fmla="*/ 778668 w 2109787"/>
                  <a:gd name="connsiteY42" fmla="*/ 538162 h 1364689"/>
                  <a:gd name="connsiteX43" fmla="*/ 747712 w 2109787"/>
                  <a:gd name="connsiteY43" fmla="*/ 490537 h 1364689"/>
                  <a:gd name="connsiteX44" fmla="*/ 721519 w 2109787"/>
                  <a:gd name="connsiteY44" fmla="*/ 454819 h 1364689"/>
                  <a:gd name="connsiteX45" fmla="*/ 666750 w 2109787"/>
                  <a:gd name="connsiteY45" fmla="*/ 478631 h 1364689"/>
                  <a:gd name="connsiteX46" fmla="*/ 628650 w 2109787"/>
                  <a:gd name="connsiteY46" fmla="*/ 483393 h 1364689"/>
                  <a:gd name="connsiteX47" fmla="*/ 576262 w 2109787"/>
                  <a:gd name="connsiteY47" fmla="*/ 454818 h 1364689"/>
                  <a:gd name="connsiteX48" fmla="*/ 516731 w 2109787"/>
                  <a:gd name="connsiteY48" fmla="*/ 414338 h 1364689"/>
                  <a:gd name="connsiteX49" fmla="*/ 471486 w 2109787"/>
                  <a:gd name="connsiteY49" fmla="*/ 440531 h 1364689"/>
                  <a:gd name="connsiteX50" fmla="*/ 402431 w 2109787"/>
                  <a:gd name="connsiteY50" fmla="*/ 476250 h 1364689"/>
                  <a:gd name="connsiteX51" fmla="*/ 321469 w 2109787"/>
                  <a:gd name="connsiteY51" fmla="*/ 461963 h 1364689"/>
                  <a:gd name="connsiteX52" fmla="*/ 228600 w 2109787"/>
                  <a:gd name="connsiteY52" fmla="*/ 381000 h 1364689"/>
                  <a:gd name="connsiteX53" fmla="*/ 0 w 2109787"/>
                  <a:gd name="connsiteY53" fmla="*/ 0 h 1364689"/>
                  <a:gd name="connsiteX0" fmla="*/ 0 w 2109787"/>
                  <a:gd name="connsiteY0" fmla="*/ 0 h 1364615"/>
                  <a:gd name="connsiteX1" fmla="*/ 47625 w 2109787"/>
                  <a:gd name="connsiteY1" fmla="*/ 469106 h 1364615"/>
                  <a:gd name="connsiteX2" fmla="*/ 71437 w 2109787"/>
                  <a:gd name="connsiteY2" fmla="*/ 635793 h 1364615"/>
                  <a:gd name="connsiteX3" fmla="*/ 121443 w 2109787"/>
                  <a:gd name="connsiteY3" fmla="*/ 816768 h 1364615"/>
                  <a:gd name="connsiteX4" fmla="*/ 226218 w 2109787"/>
                  <a:gd name="connsiteY4" fmla="*/ 954881 h 1364615"/>
                  <a:gd name="connsiteX5" fmla="*/ 321468 w 2109787"/>
                  <a:gd name="connsiteY5" fmla="*/ 1045368 h 1364615"/>
                  <a:gd name="connsiteX6" fmla="*/ 411956 w 2109787"/>
                  <a:gd name="connsiteY6" fmla="*/ 1078706 h 1364615"/>
                  <a:gd name="connsiteX7" fmla="*/ 516730 w 2109787"/>
                  <a:gd name="connsiteY7" fmla="*/ 1059656 h 1364615"/>
                  <a:gd name="connsiteX8" fmla="*/ 559593 w 2109787"/>
                  <a:gd name="connsiteY8" fmla="*/ 1004887 h 1364615"/>
                  <a:gd name="connsiteX9" fmla="*/ 611981 w 2109787"/>
                  <a:gd name="connsiteY9" fmla="*/ 1000125 h 1364615"/>
                  <a:gd name="connsiteX10" fmla="*/ 695325 w 2109787"/>
                  <a:gd name="connsiteY10" fmla="*/ 1088231 h 1364615"/>
                  <a:gd name="connsiteX11" fmla="*/ 844323 w 2109787"/>
                  <a:gd name="connsiteY11" fmla="*/ 1223220 h 1364615"/>
                  <a:gd name="connsiteX12" fmla="*/ 971518 w 2109787"/>
                  <a:gd name="connsiteY12" fmla="*/ 1299421 h 1364615"/>
                  <a:gd name="connsiteX13" fmla="*/ 1062038 w 2109787"/>
                  <a:gd name="connsiteY13" fmla="*/ 1364455 h 1364615"/>
                  <a:gd name="connsiteX14" fmla="*/ 1209675 w 2109787"/>
                  <a:gd name="connsiteY14" fmla="*/ 1338262 h 1364615"/>
                  <a:gd name="connsiteX15" fmla="*/ 1304924 w 2109787"/>
                  <a:gd name="connsiteY15" fmla="*/ 1302543 h 1364615"/>
                  <a:gd name="connsiteX16" fmla="*/ 1400175 w 2109787"/>
                  <a:gd name="connsiteY16" fmla="*/ 1228725 h 1364615"/>
                  <a:gd name="connsiteX17" fmla="*/ 1452562 w 2109787"/>
                  <a:gd name="connsiteY17" fmla="*/ 1200150 h 1364615"/>
                  <a:gd name="connsiteX18" fmla="*/ 1495425 w 2109787"/>
                  <a:gd name="connsiteY18" fmla="*/ 1152525 h 1364615"/>
                  <a:gd name="connsiteX19" fmla="*/ 1590675 w 2109787"/>
                  <a:gd name="connsiteY19" fmla="*/ 1135856 h 1364615"/>
                  <a:gd name="connsiteX20" fmla="*/ 1714500 w 2109787"/>
                  <a:gd name="connsiteY20" fmla="*/ 1050131 h 1364615"/>
                  <a:gd name="connsiteX21" fmla="*/ 1783556 w 2109787"/>
                  <a:gd name="connsiteY21" fmla="*/ 1026318 h 1364615"/>
                  <a:gd name="connsiteX22" fmla="*/ 1897856 w 2109787"/>
                  <a:gd name="connsiteY22" fmla="*/ 1073943 h 1364615"/>
                  <a:gd name="connsiteX23" fmla="*/ 2021681 w 2109787"/>
                  <a:gd name="connsiteY23" fmla="*/ 1150143 h 1364615"/>
                  <a:gd name="connsiteX24" fmla="*/ 2109787 w 2109787"/>
                  <a:gd name="connsiteY24" fmla="*/ 1190625 h 1364615"/>
                  <a:gd name="connsiteX25" fmla="*/ 2105025 w 2109787"/>
                  <a:gd name="connsiteY25" fmla="*/ 711993 h 1364615"/>
                  <a:gd name="connsiteX26" fmla="*/ 1988343 w 2109787"/>
                  <a:gd name="connsiteY26" fmla="*/ 633412 h 1364615"/>
                  <a:gd name="connsiteX27" fmla="*/ 1907381 w 2109787"/>
                  <a:gd name="connsiteY27" fmla="*/ 542925 h 1364615"/>
                  <a:gd name="connsiteX28" fmla="*/ 1843087 w 2109787"/>
                  <a:gd name="connsiteY28" fmla="*/ 492918 h 1364615"/>
                  <a:gd name="connsiteX29" fmla="*/ 1793081 w 2109787"/>
                  <a:gd name="connsiteY29" fmla="*/ 500062 h 1364615"/>
                  <a:gd name="connsiteX30" fmla="*/ 1714500 w 2109787"/>
                  <a:gd name="connsiteY30" fmla="*/ 550068 h 1364615"/>
                  <a:gd name="connsiteX31" fmla="*/ 1621631 w 2109787"/>
                  <a:gd name="connsiteY31" fmla="*/ 595312 h 1364615"/>
                  <a:gd name="connsiteX32" fmla="*/ 1552574 w 2109787"/>
                  <a:gd name="connsiteY32" fmla="*/ 609599 h 1364615"/>
                  <a:gd name="connsiteX33" fmla="*/ 1469231 w 2109787"/>
                  <a:gd name="connsiteY33" fmla="*/ 607218 h 1364615"/>
                  <a:gd name="connsiteX34" fmla="*/ 1412081 w 2109787"/>
                  <a:gd name="connsiteY34" fmla="*/ 614362 h 1364615"/>
                  <a:gd name="connsiteX35" fmla="*/ 1304925 w 2109787"/>
                  <a:gd name="connsiteY35" fmla="*/ 671513 h 1364615"/>
                  <a:gd name="connsiteX36" fmla="*/ 1219200 w 2109787"/>
                  <a:gd name="connsiteY36" fmla="*/ 733425 h 1364615"/>
                  <a:gd name="connsiteX37" fmla="*/ 1145381 w 2109787"/>
                  <a:gd name="connsiteY37" fmla="*/ 766762 h 1364615"/>
                  <a:gd name="connsiteX38" fmla="*/ 1045368 w 2109787"/>
                  <a:gd name="connsiteY38" fmla="*/ 762000 h 1364615"/>
                  <a:gd name="connsiteX39" fmla="*/ 957262 w 2109787"/>
                  <a:gd name="connsiteY39" fmla="*/ 738187 h 1364615"/>
                  <a:gd name="connsiteX40" fmla="*/ 890587 w 2109787"/>
                  <a:gd name="connsiteY40" fmla="*/ 685800 h 1364615"/>
                  <a:gd name="connsiteX41" fmla="*/ 831056 w 2109787"/>
                  <a:gd name="connsiteY41" fmla="*/ 588169 h 1364615"/>
                  <a:gd name="connsiteX42" fmla="*/ 778668 w 2109787"/>
                  <a:gd name="connsiteY42" fmla="*/ 538162 h 1364615"/>
                  <a:gd name="connsiteX43" fmla="*/ 747712 w 2109787"/>
                  <a:gd name="connsiteY43" fmla="*/ 490537 h 1364615"/>
                  <a:gd name="connsiteX44" fmla="*/ 721519 w 2109787"/>
                  <a:gd name="connsiteY44" fmla="*/ 454819 h 1364615"/>
                  <a:gd name="connsiteX45" fmla="*/ 666750 w 2109787"/>
                  <a:gd name="connsiteY45" fmla="*/ 478631 h 1364615"/>
                  <a:gd name="connsiteX46" fmla="*/ 628650 w 2109787"/>
                  <a:gd name="connsiteY46" fmla="*/ 483393 h 1364615"/>
                  <a:gd name="connsiteX47" fmla="*/ 576262 w 2109787"/>
                  <a:gd name="connsiteY47" fmla="*/ 454818 h 1364615"/>
                  <a:gd name="connsiteX48" fmla="*/ 516731 w 2109787"/>
                  <a:gd name="connsiteY48" fmla="*/ 414338 h 1364615"/>
                  <a:gd name="connsiteX49" fmla="*/ 471486 w 2109787"/>
                  <a:gd name="connsiteY49" fmla="*/ 440531 h 1364615"/>
                  <a:gd name="connsiteX50" fmla="*/ 402431 w 2109787"/>
                  <a:gd name="connsiteY50" fmla="*/ 476250 h 1364615"/>
                  <a:gd name="connsiteX51" fmla="*/ 321469 w 2109787"/>
                  <a:gd name="connsiteY51" fmla="*/ 461963 h 1364615"/>
                  <a:gd name="connsiteX52" fmla="*/ 228600 w 2109787"/>
                  <a:gd name="connsiteY52" fmla="*/ 381000 h 1364615"/>
                  <a:gd name="connsiteX53" fmla="*/ 0 w 2109787"/>
                  <a:gd name="connsiteY53" fmla="*/ 0 h 1364615"/>
                  <a:gd name="connsiteX0" fmla="*/ 0 w 2109787"/>
                  <a:gd name="connsiteY0" fmla="*/ 0 h 1338343"/>
                  <a:gd name="connsiteX1" fmla="*/ 47625 w 2109787"/>
                  <a:gd name="connsiteY1" fmla="*/ 469106 h 1338343"/>
                  <a:gd name="connsiteX2" fmla="*/ 71437 w 2109787"/>
                  <a:gd name="connsiteY2" fmla="*/ 635793 h 1338343"/>
                  <a:gd name="connsiteX3" fmla="*/ 121443 w 2109787"/>
                  <a:gd name="connsiteY3" fmla="*/ 816768 h 1338343"/>
                  <a:gd name="connsiteX4" fmla="*/ 226218 w 2109787"/>
                  <a:gd name="connsiteY4" fmla="*/ 954881 h 1338343"/>
                  <a:gd name="connsiteX5" fmla="*/ 321468 w 2109787"/>
                  <a:gd name="connsiteY5" fmla="*/ 1045368 h 1338343"/>
                  <a:gd name="connsiteX6" fmla="*/ 411956 w 2109787"/>
                  <a:gd name="connsiteY6" fmla="*/ 1078706 h 1338343"/>
                  <a:gd name="connsiteX7" fmla="*/ 516730 w 2109787"/>
                  <a:gd name="connsiteY7" fmla="*/ 1059656 h 1338343"/>
                  <a:gd name="connsiteX8" fmla="*/ 559593 w 2109787"/>
                  <a:gd name="connsiteY8" fmla="*/ 1004887 h 1338343"/>
                  <a:gd name="connsiteX9" fmla="*/ 611981 w 2109787"/>
                  <a:gd name="connsiteY9" fmla="*/ 1000125 h 1338343"/>
                  <a:gd name="connsiteX10" fmla="*/ 695325 w 2109787"/>
                  <a:gd name="connsiteY10" fmla="*/ 1088231 h 1338343"/>
                  <a:gd name="connsiteX11" fmla="*/ 844323 w 2109787"/>
                  <a:gd name="connsiteY11" fmla="*/ 1223220 h 1338343"/>
                  <a:gd name="connsiteX12" fmla="*/ 971518 w 2109787"/>
                  <a:gd name="connsiteY12" fmla="*/ 1299421 h 1338343"/>
                  <a:gd name="connsiteX13" fmla="*/ 1087087 w 2109787"/>
                  <a:gd name="connsiteY13" fmla="*/ 1314355 h 1338343"/>
                  <a:gd name="connsiteX14" fmla="*/ 1209675 w 2109787"/>
                  <a:gd name="connsiteY14" fmla="*/ 1338262 h 1338343"/>
                  <a:gd name="connsiteX15" fmla="*/ 1304924 w 2109787"/>
                  <a:gd name="connsiteY15" fmla="*/ 1302543 h 1338343"/>
                  <a:gd name="connsiteX16" fmla="*/ 1400175 w 2109787"/>
                  <a:gd name="connsiteY16" fmla="*/ 1228725 h 1338343"/>
                  <a:gd name="connsiteX17" fmla="*/ 1452562 w 2109787"/>
                  <a:gd name="connsiteY17" fmla="*/ 1200150 h 1338343"/>
                  <a:gd name="connsiteX18" fmla="*/ 1495425 w 2109787"/>
                  <a:gd name="connsiteY18" fmla="*/ 1152525 h 1338343"/>
                  <a:gd name="connsiteX19" fmla="*/ 1590675 w 2109787"/>
                  <a:gd name="connsiteY19" fmla="*/ 1135856 h 1338343"/>
                  <a:gd name="connsiteX20" fmla="*/ 1714500 w 2109787"/>
                  <a:gd name="connsiteY20" fmla="*/ 1050131 h 1338343"/>
                  <a:gd name="connsiteX21" fmla="*/ 1783556 w 2109787"/>
                  <a:gd name="connsiteY21" fmla="*/ 1026318 h 1338343"/>
                  <a:gd name="connsiteX22" fmla="*/ 1897856 w 2109787"/>
                  <a:gd name="connsiteY22" fmla="*/ 1073943 h 1338343"/>
                  <a:gd name="connsiteX23" fmla="*/ 2021681 w 2109787"/>
                  <a:gd name="connsiteY23" fmla="*/ 1150143 h 1338343"/>
                  <a:gd name="connsiteX24" fmla="*/ 2109787 w 2109787"/>
                  <a:gd name="connsiteY24" fmla="*/ 1190625 h 1338343"/>
                  <a:gd name="connsiteX25" fmla="*/ 2105025 w 2109787"/>
                  <a:gd name="connsiteY25" fmla="*/ 711993 h 1338343"/>
                  <a:gd name="connsiteX26" fmla="*/ 1988343 w 2109787"/>
                  <a:gd name="connsiteY26" fmla="*/ 633412 h 1338343"/>
                  <a:gd name="connsiteX27" fmla="*/ 1907381 w 2109787"/>
                  <a:gd name="connsiteY27" fmla="*/ 542925 h 1338343"/>
                  <a:gd name="connsiteX28" fmla="*/ 1843087 w 2109787"/>
                  <a:gd name="connsiteY28" fmla="*/ 492918 h 1338343"/>
                  <a:gd name="connsiteX29" fmla="*/ 1793081 w 2109787"/>
                  <a:gd name="connsiteY29" fmla="*/ 500062 h 1338343"/>
                  <a:gd name="connsiteX30" fmla="*/ 1714500 w 2109787"/>
                  <a:gd name="connsiteY30" fmla="*/ 550068 h 1338343"/>
                  <a:gd name="connsiteX31" fmla="*/ 1621631 w 2109787"/>
                  <a:gd name="connsiteY31" fmla="*/ 595312 h 1338343"/>
                  <a:gd name="connsiteX32" fmla="*/ 1552574 w 2109787"/>
                  <a:gd name="connsiteY32" fmla="*/ 609599 h 1338343"/>
                  <a:gd name="connsiteX33" fmla="*/ 1469231 w 2109787"/>
                  <a:gd name="connsiteY33" fmla="*/ 607218 h 1338343"/>
                  <a:gd name="connsiteX34" fmla="*/ 1412081 w 2109787"/>
                  <a:gd name="connsiteY34" fmla="*/ 614362 h 1338343"/>
                  <a:gd name="connsiteX35" fmla="*/ 1304925 w 2109787"/>
                  <a:gd name="connsiteY35" fmla="*/ 671513 h 1338343"/>
                  <a:gd name="connsiteX36" fmla="*/ 1219200 w 2109787"/>
                  <a:gd name="connsiteY36" fmla="*/ 733425 h 1338343"/>
                  <a:gd name="connsiteX37" fmla="*/ 1145381 w 2109787"/>
                  <a:gd name="connsiteY37" fmla="*/ 766762 h 1338343"/>
                  <a:gd name="connsiteX38" fmla="*/ 1045368 w 2109787"/>
                  <a:gd name="connsiteY38" fmla="*/ 762000 h 1338343"/>
                  <a:gd name="connsiteX39" fmla="*/ 957262 w 2109787"/>
                  <a:gd name="connsiteY39" fmla="*/ 738187 h 1338343"/>
                  <a:gd name="connsiteX40" fmla="*/ 890587 w 2109787"/>
                  <a:gd name="connsiteY40" fmla="*/ 685800 h 1338343"/>
                  <a:gd name="connsiteX41" fmla="*/ 831056 w 2109787"/>
                  <a:gd name="connsiteY41" fmla="*/ 588169 h 1338343"/>
                  <a:gd name="connsiteX42" fmla="*/ 778668 w 2109787"/>
                  <a:gd name="connsiteY42" fmla="*/ 538162 h 1338343"/>
                  <a:gd name="connsiteX43" fmla="*/ 747712 w 2109787"/>
                  <a:gd name="connsiteY43" fmla="*/ 490537 h 1338343"/>
                  <a:gd name="connsiteX44" fmla="*/ 721519 w 2109787"/>
                  <a:gd name="connsiteY44" fmla="*/ 454819 h 1338343"/>
                  <a:gd name="connsiteX45" fmla="*/ 666750 w 2109787"/>
                  <a:gd name="connsiteY45" fmla="*/ 478631 h 1338343"/>
                  <a:gd name="connsiteX46" fmla="*/ 628650 w 2109787"/>
                  <a:gd name="connsiteY46" fmla="*/ 483393 h 1338343"/>
                  <a:gd name="connsiteX47" fmla="*/ 576262 w 2109787"/>
                  <a:gd name="connsiteY47" fmla="*/ 454818 h 1338343"/>
                  <a:gd name="connsiteX48" fmla="*/ 516731 w 2109787"/>
                  <a:gd name="connsiteY48" fmla="*/ 414338 h 1338343"/>
                  <a:gd name="connsiteX49" fmla="*/ 471486 w 2109787"/>
                  <a:gd name="connsiteY49" fmla="*/ 440531 h 1338343"/>
                  <a:gd name="connsiteX50" fmla="*/ 402431 w 2109787"/>
                  <a:gd name="connsiteY50" fmla="*/ 476250 h 1338343"/>
                  <a:gd name="connsiteX51" fmla="*/ 321469 w 2109787"/>
                  <a:gd name="connsiteY51" fmla="*/ 461963 h 1338343"/>
                  <a:gd name="connsiteX52" fmla="*/ 228600 w 2109787"/>
                  <a:gd name="connsiteY52" fmla="*/ 381000 h 1338343"/>
                  <a:gd name="connsiteX53" fmla="*/ 0 w 2109787"/>
                  <a:gd name="connsiteY53" fmla="*/ 0 h 1338343"/>
                  <a:gd name="connsiteX0" fmla="*/ 0 w 2109787"/>
                  <a:gd name="connsiteY0" fmla="*/ 0 h 1315503"/>
                  <a:gd name="connsiteX1" fmla="*/ 47625 w 2109787"/>
                  <a:gd name="connsiteY1" fmla="*/ 469106 h 1315503"/>
                  <a:gd name="connsiteX2" fmla="*/ 71437 w 2109787"/>
                  <a:gd name="connsiteY2" fmla="*/ 635793 h 1315503"/>
                  <a:gd name="connsiteX3" fmla="*/ 121443 w 2109787"/>
                  <a:gd name="connsiteY3" fmla="*/ 816768 h 1315503"/>
                  <a:gd name="connsiteX4" fmla="*/ 226218 w 2109787"/>
                  <a:gd name="connsiteY4" fmla="*/ 954881 h 1315503"/>
                  <a:gd name="connsiteX5" fmla="*/ 321468 w 2109787"/>
                  <a:gd name="connsiteY5" fmla="*/ 1045368 h 1315503"/>
                  <a:gd name="connsiteX6" fmla="*/ 411956 w 2109787"/>
                  <a:gd name="connsiteY6" fmla="*/ 1078706 h 1315503"/>
                  <a:gd name="connsiteX7" fmla="*/ 516730 w 2109787"/>
                  <a:gd name="connsiteY7" fmla="*/ 1059656 h 1315503"/>
                  <a:gd name="connsiteX8" fmla="*/ 559593 w 2109787"/>
                  <a:gd name="connsiteY8" fmla="*/ 1004887 h 1315503"/>
                  <a:gd name="connsiteX9" fmla="*/ 611981 w 2109787"/>
                  <a:gd name="connsiteY9" fmla="*/ 1000125 h 1315503"/>
                  <a:gd name="connsiteX10" fmla="*/ 695325 w 2109787"/>
                  <a:gd name="connsiteY10" fmla="*/ 1088231 h 1315503"/>
                  <a:gd name="connsiteX11" fmla="*/ 844323 w 2109787"/>
                  <a:gd name="connsiteY11" fmla="*/ 1223220 h 1315503"/>
                  <a:gd name="connsiteX12" fmla="*/ 971518 w 2109787"/>
                  <a:gd name="connsiteY12" fmla="*/ 1299421 h 1315503"/>
                  <a:gd name="connsiteX13" fmla="*/ 1087087 w 2109787"/>
                  <a:gd name="connsiteY13" fmla="*/ 1314355 h 1315503"/>
                  <a:gd name="connsiteX14" fmla="*/ 1224705 w 2109787"/>
                  <a:gd name="connsiteY14" fmla="*/ 1288162 h 1315503"/>
                  <a:gd name="connsiteX15" fmla="*/ 1304924 w 2109787"/>
                  <a:gd name="connsiteY15" fmla="*/ 1302543 h 1315503"/>
                  <a:gd name="connsiteX16" fmla="*/ 1400175 w 2109787"/>
                  <a:gd name="connsiteY16" fmla="*/ 1228725 h 1315503"/>
                  <a:gd name="connsiteX17" fmla="*/ 1452562 w 2109787"/>
                  <a:gd name="connsiteY17" fmla="*/ 1200150 h 1315503"/>
                  <a:gd name="connsiteX18" fmla="*/ 1495425 w 2109787"/>
                  <a:gd name="connsiteY18" fmla="*/ 1152525 h 1315503"/>
                  <a:gd name="connsiteX19" fmla="*/ 1590675 w 2109787"/>
                  <a:gd name="connsiteY19" fmla="*/ 1135856 h 1315503"/>
                  <a:gd name="connsiteX20" fmla="*/ 1714500 w 2109787"/>
                  <a:gd name="connsiteY20" fmla="*/ 1050131 h 1315503"/>
                  <a:gd name="connsiteX21" fmla="*/ 1783556 w 2109787"/>
                  <a:gd name="connsiteY21" fmla="*/ 1026318 h 1315503"/>
                  <a:gd name="connsiteX22" fmla="*/ 1897856 w 2109787"/>
                  <a:gd name="connsiteY22" fmla="*/ 1073943 h 1315503"/>
                  <a:gd name="connsiteX23" fmla="*/ 2021681 w 2109787"/>
                  <a:gd name="connsiteY23" fmla="*/ 1150143 h 1315503"/>
                  <a:gd name="connsiteX24" fmla="*/ 2109787 w 2109787"/>
                  <a:gd name="connsiteY24" fmla="*/ 1190625 h 1315503"/>
                  <a:gd name="connsiteX25" fmla="*/ 2105025 w 2109787"/>
                  <a:gd name="connsiteY25" fmla="*/ 711993 h 1315503"/>
                  <a:gd name="connsiteX26" fmla="*/ 1988343 w 2109787"/>
                  <a:gd name="connsiteY26" fmla="*/ 633412 h 1315503"/>
                  <a:gd name="connsiteX27" fmla="*/ 1907381 w 2109787"/>
                  <a:gd name="connsiteY27" fmla="*/ 542925 h 1315503"/>
                  <a:gd name="connsiteX28" fmla="*/ 1843087 w 2109787"/>
                  <a:gd name="connsiteY28" fmla="*/ 492918 h 1315503"/>
                  <a:gd name="connsiteX29" fmla="*/ 1793081 w 2109787"/>
                  <a:gd name="connsiteY29" fmla="*/ 500062 h 1315503"/>
                  <a:gd name="connsiteX30" fmla="*/ 1714500 w 2109787"/>
                  <a:gd name="connsiteY30" fmla="*/ 550068 h 1315503"/>
                  <a:gd name="connsiteX31" fmla="*/ 1621631 w 2109787"/>
                  <a:gd name="connsiteY31" fmla="*/ 595312 h 1315503"/>
                  <a:gd name="connsiteX32" fmla="*/ 1552574 w 2109787"/>
                  <a:gd name="connsiteY32" fmla="*/ 609599 h 1315503"/>
                  <a:gd name="connsiteX33" fmla="*/ 1469231 w 2109787"/>
                  <a:gd name="connsiteY33" fmla="*/ 607218 h 1315503"/>
                  <a:gd name="connsiteX34" fmla="*/ 1412081 w 2109787"/>
                  <a:gd name="connsiteY34" fmla="*/ 614362 h 1315503"/>
                  <a:gd name="connsiteX35" fmla="*/ 1304925 w 2109787"/>
                  <a:gd name="connsiteY35" fmla="*/ 671513 h 1315503"/>
                  <a:gd name="connsiteX36" fmla="*/ 1219200 w 2109787"/>
                  <a:gd name="connsiteY36" fmla="*/ 733425 h 1315503"/>
                  <a:gd name="connsiteX37" fmla="*/ 1145381 w 2109787"/>
                  <a:gd name="connsiteY37" fmla="*/ 766762 h 1315503"/>
                  <a:gd name="connsiteX38" fmla="*/ 1045368 w 2109787"/>
                  <a:gd name="connsiteY38" fmla="*/ 762000 h 1315503"/>
                  <a:gd name="connsiteX39" fmla="*/ 957262 w 2109787"/>
                  <a:gd name="connsiteY39" fmla="*/ 738187 h 1315503"/>
                  <a:gd name="connsiteX40" fmla="*/ 890587 w 2109787"/>
                  <a:gd name="connsiteY40" fmla="*/ 685800 h 1315503"/>
                  <a:gd name="connsiteX41" fmla="*/ 831056 w 2109787"/>
                  <a:gd name="connsiteY41" fmla="*/ 588169 h 1315503"/>
                  <a:gd name="connsiteX42" fmla="*/ 778668 w 2109787"/>
                  <a:gd name="connsiteY42" fmla="*/ 538162 h 1315503"/>
                  <a:gd name="connsiteX43" fmla="*/ 747712 w 2109787"/>
                  <a:gd name="connsiteY43" fmla="*/ 490537 h 1315503"/>
                  <a:gd name="connsiteX44" fmla="*/ 721519 w 2109787"/>
                  <a:gd name="connsiteY44" fmla="*/ 454819 h 1315503"/>
                  <a:gd name="connsiteX45" fmla="*/ 666750 w 2109787"/>
                  <a:gd name="connsiteY45" fmla="*/ 478631 h 1315503"/>
                  <a:gd name="connsiteX46" fmla="*/ 628650 w 2109787"/>
                  <a:gd name="connsiteY46" fmla="*/ 483393 h 1315503"/>
                  <a:gd name="connsiteX47" fmla="*/ 576262 w 2109787"/>
                  <a:gd name="connsiteY47" fmla="*/ 454818 h 1315503"/>
                  <a:gd name="connsiteX48" fmla="*/ 516731 w 2109787"/>
                  <a:gd name="connsiteY48" fmla="*/ 414338 h 1315503"/>
                  <a:gd name="connsiteX49" fmla="*/ 471486 w 2109787"/>
                  <a:gd name="connsiteY49" fmla="*/ 440531 h 1315503"/>
                  <a:gd name="connsiteX50" fmla="*/ 402431 w 2109787"/>
                  <a:gd name="connsiteY50" fmla="*/ 476250 h 1315503"/>
                  <a:gd name="connsiteX51" fmla="*/ 321469 w 2109787"/>
                  <a:gd name="connsiteY51" fmla="*/ 461963 h 1315503"/>
                  <a:gd name="connsiteX52" fmla="*/ 228600 w 2109787"/>
                  <a:gd name="connsiteY52" fmla="*/ 381000 h 1315503"/>
                  <a:gd name="connsiteX53" fmla="*/ 0 w 2109787"/>
                  <a:gd name="connsiteY53" fmla="*/ 0 h 1315503"/>
                  <a:gd name="connsiteX0" fmla="*/ 0 w 2109787"/>
                  <a:gd name="connsiteY0" fmla="*/ 0 h 1315503"/>
                  <a:gd name="connsiteX1" fmla="*/ 47625 w 2109787"/>
                  <a:gd name="connsiteY1" fmla="*/ 469106 h 1315503"/>
                  <a:gd name="connsiteX2" fmla="*/ 71437 w 2109787"/>
                  <a:gd name="connsiteY2" fmla="*/ 635793 h 1315503"/>
                  <a:gd name="connsiteX3" fmla="*/ 121443 w 2109787"/>
                  <a:gd name="connsiteY3" fmla="*/ 816768 h 1315503"/>
                  <a:gd name="connsiteX4" fmla="*/ 226218 w 2109787"/>
                  <a:gd name="connsiteY4" fmla="*/ 954881 h 1315503"/>
                  <a:gd name="connsiteX5" fmla="*/ 321468 w 2109787"/>
                  <a:gd name="connsiteY5" fmla="*/ 1045368 h 1315503"/>
                  <a:gd name="connsiteX6" fmla="*/ 411956 w 2109787"/>
                  <a:gd name="connsiteY6" fmla="*/ 1078706 h 1315503"/>
                  <a:gd name="connsiteX7" fmla="*/ 516730 w 2109787"/>
                  <a:gd name="connsiteY7" fmla="*/ 1059656 h 1315503"/>
                  <a:gd name="connsiteX8" fmla="*/ 559593 w 2109787"/>
                  <a:gd name="connsiteY8" fmla="*/ 1004887 h 1315503"/>
                  <a:gd name="connsiteX9" fmla="*/ 611981 w 2109787"/>
                  <a:gd name="connsiteY9" fmla="*/ 1000125 h 1315503"/>
                  <a:gd name="connsiteX10" fmla="*/ 695325 w 2109787"/>
                  <a:gd name="connsiteY10" fmla="*/ 1088231 h 1315503"/>
                  <a:gd name="connsiteX11" fmla="*/ 844323 w 2109787"/>
                  <a:gd name="connsiteY11" fmla="*/ 1223220 h 1315503"/>
                  <a:gd name="connsiteX12" fmla="*/ 971518 w 2109787"/>
                  <a:gd name="connsiteY12" fmla="*/ 1299421 h 1315503"/>
                  <a:gd name="connsiteX13" fmla="*/ 1087087 w 2109787"/>
                  <a:gd name="connsiteY13" fmla="*/ 1314355 h 1315503"/>
                  <a:gd name="connsiteX14" fmla="*/ 1224705 w 2109787"/>
                  <a:gd name="connsiteY14" fmla="*/ 1288162 h 1315503"/>
                  <a:gd name="connsiteX15" fmla="*/ 1329974 w 2109787"/>
                  <a:gd name="connsiteY15" fmla="*/ 1234908 h 1315503"/>
                  <a:gd name="connsiteX16" fmla="*/ 1400175 w 2109787"/>
                  <a:gd name="connsiteY16" fmla="*/ 1228725 h 1315503"/>
                  <a:gd name="connsiteX17" fmla="*/ 1452562 w 2109787"/>
                  <a:gd name="connsiteY17" fmla="*/ 1200150 h 1315503"/>
                  <a:gd name="connsiteX18" fmla="*/ 1495425 w 2109787"/>
                  <a:gd name="connsiteY18" fmla="*/ 1152525 h 1315503"/>
                  <a:gd name="connsiteX19" fmla="*/ 1590675 w 2109787"/>
                  <a:gd name="connsiteY19" fmla="*/ 1135856 h 1315503"/>
                  <a:gd name="connsiteX20" fmla="*/ 1714500 w 2109787"/>
                  <a:gd name="connsiteY20" fmla="*/ 1050131 h 1315503"/>
                  <a:gd name="connsiteX21" fmla="*/ 1783556 w 2109787"/>
                  <a:gd name="connsiteY21" fmla="*/ 1026318 h 1315503"/>
                  <a:gd name="connsiteX22" fmla="*/ 1897856 w 2109787"/>
                  <a:gd name="connsiteY22" fmla="*/ 1073943 h 1315503"/>
                  <a:gd name="connsiteX23" fmla="*/ 2021681 w 2109787"/>
                  <a:gd name="connsiteY23" fmla="*/ 1150143 h 1315503"/>
                  <a:gd name="connsiteX24" fmla="*/ 2109787 w 2109787"/>
                  <a:gd name="connsiteY24" fmla="*/ 1190625 h 1315503"/>
                  <a:gd name="connsiteX25" fmla="*/ 2105025 w 2109787"/>
                  <a:gd name="connsiteY25" fmla="*/ 711993 h 1315503"/>
                  <a:gd name="connsiteX26" fmla="*/ 1988343 w 2109787"/>
                  <a:gd name="connsiteY26" fmla="*/ 633412 h 1315503"/>
                  <a:gd name="connsiteX27" fmla="*/ 1907381 w 2109787"/>
                  <a:gd name="connsiteY27" fmla="*/ 542925 h 1315503"/>
                  <a:gd name="connsiteX28" fmla="*/ 1843087 w 2109787"/>
                  <a:gd name="connsiteY28" fmla="*/ 492918 h 1315503"/>
                  <a:gd name="connsiteX29" fmla="*/ 1793081 w 2109787"/>
                  <a:gd name="connsiteY29" fmla="*/ 500062 h 1315503"/>
                  <a:gd name="connsiteX30" fmla="*/ 1714500 w 2109787"/>
                  <a:gd name="connsiteY30" fmla="*/ 550068 h 1315503"/>
                  <a:gd name="connsiteX31" fmla="*/ 1621631 w 2109787"/>
                  <a:gd name="connsiteY31" fmla="*/ 595312 h 1315503"/>
                  <a:gd name="connsiteX32" fmla="*/ 1552574 w 2109787"/>
                  <a:gd name="connsiteY32" fmla="*/ 609599 h 1315503"/>
                  <a:gd name="connsiteX33" fmla="*/ 1469231 w 2109787"/>
                  <a:gd name="connsiteY33" fmla="*/ 607218 h 1315503"/>
                  <a:gd name="connsiteX34" fmla="*/ 1412081 w 2109787"/>
                  <a:gd name="connsiteY34" fmla="*/ 614362 h 1315503"/>
                  <a:gd name="connsiteX35" fmla="*/ 1304925 w 2109787"/>
                  <a:gd name="connsiteY35" fmla="*/ 671513 h 1315503"/>
                  <a:gd name="connsiteX36" fmla="*/ 1219200 w 2109787"/>
                  <a:gd name="connsiteY36" fmla="*/ 733425 h 1315503"/>
                  <a:gd name="connsiteX37" fmla="*/ 1145381 w 2109787"/>
                  <a:gd name="connsiteY37" fmla="*/ 766762 h 1315503"/>
                  <a:gd name="connsiteX38" fmla="*/ 1045368 w 2109787"/>
                  <a:gd name="connsiteY38" fmla="*/ 762000 h 1315503"/>
                  <a:gd name="connsiteX39" fmla="*/ 957262 w 2109787"/>
                  <a:gd name="connsiteY39" fmla="*/ 738187 h 1315503"/>
                  <a:gd name="connsiteX40" fmla="*/ 890587 w 2109787"/>
                  <a:gd name="connsiteY40" fmla="*/ 685800 h 1315503"/>
                  <a:gd name="connsiteX41" fmla="*/ 831056 w 2109787"/>
                  <a:gd name="connsiteY41" fmla="*/ 588169 h 1315503"/>
                  <a:gd name="connsiteX42" fmla="*/ 778668 w 2109787"/>
                  <a:gd name="connsiteY42" fmla="*/ 538162 h 1315503"/>
                  <a:gd name="connsiteX43" fmla="*/ 747712 w 2109787"/>
                  <a:gd name="connsiteY43" fmla="*/ 490537 h 1315503"/>
                  <a:gd name="connsiteX44" fmla="*/ 721519 w 2109787"/>
                  <a:gd name="connsiteY44" fmla="*/ 454819 h 1315503"/>
                  <a:gd name="connsiteX45" fmla="*/ 666750 w 2109787"/>
                  <a:gd name="connsiteY45" fmla="*/ 478631 h 1315503"/>
                  <a:gd name="connsiteX46" fmla="*/ 628650 w 2109787"/>
                  <a:gd name="connsiteY46" fmla="*/ 483393 h 1315503"/>
                  <a:gd name="connsiteX47" fmla="*/ 576262 w 2109787"/>
                  <a:gd name="connsiteY47" fmla="*/ 454818 h 1315503"/>
                  <a:gd name="connsiteX48" fmla="*/ 516731 w 2109787"/>
                  <a:gd name="connsiteY48" fmla="*/ 414338 h 1315503"/>
                  <a:gd name="connsiteX49" fmla="*/ 471486 w 2109787"/>
                  <a:gd name="connsiteY49" fmla="*/ 440531 h 1315503"/>
                  <a:gd name="connsiteX50" fmla="*/ 402431 w 2109787"/>
                  <a:gd name="connsiteY50" fmla="*/ 476250 h 1315503"/>
                  <a:gd name="connsiteX51" fmla="*/ 321469 w 2109787"/>
                  <a:gd name="connsiteY51" fmla="*/ 461963 h 1315503"/>
                  <a:gd name="connsiteX52" fmla="*/ 228600 w 2109787"/>
                  <a:gd name="connsiteY52" fmla="*/ 381000 h 1315503"/>
                  <a:gd name="connsiteX53" fmla="*/ 0 w 2109787"/>
                  <a:gd name="connsiteY53" fmla="*/ 0 h 1315503"/>
                  <a:gd name="connsiteX0" fmla="*/ 0 w 2109787"/>
                  <a:gd name="connsiteY0" fmla="*/ 0 h 1315503"/>
                  <a:gd name="connsiteX1" fmla="*/ 47625 w 2109787"/>
                  <a:gd name="connsiteY1" fmla="*/ 469106 h 1315503"/>
                  <a:gd name="connsiteX2" fmla="*/ 71437 w 2109787"/>
                  <a:gd name="connsiteY2" fmla="*/ 635793 h 1315503"/>
                  <a:gd name="connsiteX3" fmla="*/ 121443 w 2109787"/>
                  <a:gd name="connsiteY3" fmla="*/ 816768 h 1315503"/>
                  <a:gd name="connsiteX4" fmla="*/ 226218 w 2109787"/>
                  <a:gd name="connsiteY4" fmla="*/ 954881 h 1315503"/>
                  <a:gd name="connsiteX5" fmla="*/ 321468 w 2109787"/>
                  <a:gd name="connsiteY5" fmla="*/ 1045368 h 1315503"/>
                  <a:gd name="connsiteX6" fmla="*/ 411956 w 2109787"/>
                  <a:gd name="connsiteY6" fmla="*/ 1078706 h 1315503"/>
                  <a:gd name="connsiteX7" fmla="*/ 516730 w 2109787"/>
                  <a:gd name="connsiteY7" fmla="*/ 1059656 h 1315503"/>
                  <a:gd name="connsiteX8" fmla="*/ 559593 w 2109787"/>
                  <a:gd name="connsiteY8" fmla="*/ 1004887 h 1315503"/>
                  <a:gd name="connsiteX9" fmla="*/ 611981 w 2109787"/>
                  <a:gd name="connsiteY9" fmla="*/ 1000125 h 1315503"/>
                  <a:gd name="connsiteX10" fmla="*/ 695325 w 2109787"/>
                  <a:gd name="connsiteY10" fmla="*/ 1088231 h 1315503"/>
                  <a:gd name="connsiteX11" fmla="*/ 844323 w 2109787"/>
                  <a:gd name="connsiteY11" fmla="*/ 1223220 h 1315503"/>
                  <a:gd name="connsiteX12" fmla="*/ 971518 w 2109787"/>
                  <a:gd name="connsiteY12" fmla="*/ 1299421 h 1315503"/>
                  <a:gd name="connsiteX13" fmla="*/ 1087087 w 2109787"/>
                  <a:gd name="connsiteY13" fmla="*/ 1314355 h 1315503"/>
                  <a:gd name="connsiteX14" fmla="*/ 1224705 w 2109787"/>
                  <a:gd name="connsiteY14" fmla="*/ 1288162 h 1315503"/>
                  <a:gd name="connsiteX15" fmla="*/ 1329974 w 2109787"/>
                  <a:gd name="connsiteY15" fmla="*/ 1234908 h 1315503"/>
                  <a:gd name="connsiteX16" fmla="*/ 1410195 w 2109787"/>
                  <a:gd name="connsiteY16" fmla="*/ 1196160 h 1315503"/>
                  <a:gd name="connsiteX17" fmla="*/ 1452562 w 2109787"/>
                  <a:gd name="connsiteY17" fmla="*/ 1200150 h 1315503"/>
                  <a:gd name="connsiteX18" fmla="*/ 1495425 w 2109787"/>
                  <a:gd name="connsiteY18" fmla="*/ 1152525 h 1315503"/>
                  <a:gd name="connsiteX19" fmla="*/ 1590675 w 2109787"/>
                  <a:gd name="connsiteY19" fmla="*/ 1135856 h 1315503"/>
                  <a:gd name="connsiteX20" fmla="*/ 1714500 w 2109787"/>
                  <a:gd name="connsiteY20" fmla="*/ 1050131 h 1315503"/>
                  <a:gd name="connsiteX21" fmla="*/ 1783556 w 2109787"/>
                  <a:gd name="connsiteY21" fmla="*/ 1026318 h 1315503"/>
                  <a:gd name="connsiteX22" fmla="*/ 1897856 w 2109787"/>
                  <a:gd name="connsiteY22" fmla="*/ 1073943 h 1315503"/>
                  <a:gd name="connsiteX23" fmla="*/ 2021681 w 2109787"/>
                  <a:gd name="connsiteY23" fmla="*/ 1150143 h 1315503"/>
                  <a:gd name="connsiteX24" fmla="*/ 2109787 w 2109787"/>
                  <a:gd name="connsiteY24" fmla="*/ 1190625 h 1315503"/>
                  <a:gd name="connsiteX25" fmla="*/ 2105025 w 2109787"/>
                  <a:gd name="connsiteY25" fmla="*/ 711993 h 1315503"/>
                  <a:gd name="connsiteX26" fmla="*/ 1988343 w 2109787"/>
                  <a:gd name="connsiteY26" fmla="*/ 633412 h 1315503"/>
                  <a:gd name="connsiteX27" fmla="*/ 1907381 w 2109787"/>
                  <a:gd name="connsiteY27" fmla="*/ 542925 h 1315503"/>
                  <a:gd name="connsiteX28" fmla="*/ 1843087 w 2109787"/>
                  <a:gd name="connsiteY28" fmla="*/ 492918 h 1315503"/>
                  <a:gd name="connsiteX29" fmla="*/ 1793081 w 2109787"/>
                  <a:gd name="connsiteY29" fmla="*/ 500062 h 1315503"/>
                  <a:gd name="connsiteX30" fmla="*/ 1714500 w 2109787"/>
                  <a:gd name="connsiteY30" fmla="*/ 550068 h 1315503"/>
                  <a:gd name="connsiteX31" fmla="*/ 1621631 w 2109787"/>
                  <a:gd name="connsiteY31" fmla="*/ 595312 h 1315503"/>
                  <a:gd name="connsiteX32" fmla="*/ 1552574 w 2109787"/>
                  <a:gd name="connsiteY32" fmla="*/ 609599 h 1315503"/>
                  <a:gd name="connsiteX33" fmla="*/ 1469231 w 2109787"/>
                  <a:gd name="connsiteY33" fmla="*/ 607218 h 1315503"/>
                  <a:gd name="connsiteX34" fmla="*/ 1412081 w 2109787"/>
                  <a:gd name="connsiteY34" fmla="*/ 614362 h 1315503"/>
                  <a:gd name="connsiteX35" fmla="*/ 1304925 w 2109787"/>
                  <a:gd name="connsiteY35" fmla="*/ 671513 h 1315503"/>
                  <a:gd name="connsiteX36" fmla="*/ 1219200 w 2109787"/>
                  <a:gd name="connsiteY36" fmla="*/ 733425 h 1315503"/>
                  <a:gd name="connsiteX37" fmla="*/ 1145381 w 2109787"/>
                  <a:gd name="connsiteY37" fmla="*/ 766762 h 1315503"/>
                  <a:gd name="connsiteX38" fmla="*/ 1045368 w 2109787"/>
                  <a:gd name="connsiteY38" fmla="*/ 762000 h 1315503"/>
                  <a:gd name="connsiteX39" fmla="*/ 957262 w 2109787"/>
                  <a:gd name="connsiteY39" fmla="*/ 738187 h 1315503"/>
                  <a:gd name="connsiteX40" fmla="*/ 890587 w 2109787"/>
                  <a:gd name="connsiteY40" fmla="*/ 685800 h 1315503"/>
                  <a:gd name="connsiteX41" fmla="*/ 831056 w 2109787"/>
                  <a:gd name="connsiteY41" fmla="*/ 588169 h 1315503"/>
                  <a:gd name="connsiteX42" fmla="*/ 778668 w 2109787"/>
                  <a:gd name="connsiteY42" fmla="*/ 538162 h 1315503"/>
                  <a:gd name="connsiteX43" fmla="*/ 747712 w 2109787"/>
                  <a:gd name="connsiteY43" fmla="*/ 490537 h 1315503"/>
                  <a:gd name="connsiteX44" fmla="*/ 721519 w 2109787"/>
                  <a:gd name="connsiteY44" fmla="*/ 454819 h 1315503"/>
                  <a:gd name="connsiteX45" fmla="*/ 666750 w 2109787"/>
                  <a:gd name="connsiteY45" fmla="*/ 478631 h 1315503"/>
                  <a:gd name="connsiteX46" fmla="*/ 628650 w 2109787"/>
                  <a:gd name="connsiteY46" fmla="*/ 483393 h 1315503"/>
                  <a:gd name="connsiteX47" fmla="*/ 576262 w 2109787"/>
                  <a:gd name="connsiteY47" fmla="*/ 454818 h 1315503"/>
                  <a:gd name="connsiteX48" fmla="*/ 516731 w 2109787"/>
                  <a:gd name="connsiteY48" fmla="*/ 414338 h 1315503"/>
                  <a:gd name="connsiteX49" fmla="*/ 471486 w 2109787"/>
                  <a:gd name="connsiteY49" fmla="*/ 440531 h 1315503"/>
                  <a:gd name="connsiteX50" fmla="*/ 402431 w 2109787"/>
                  <a:gd name="connsiteY50" fmla="*/ 476250 h 1315503"/>
                  <a:gd name="connsiteX51" fmla="*/ 321469 w 2109787"/>
                  <a:gd name="connsiteY51" fmla="*/ 461963 h 1315503"/>
                  <a:gd name="connsiteX52" fmla="*/ 228600 w 2109787"/>
                  <a:gd name="connsiteY52" fmla="*/ 381000 h 1315503"/>
                  <a:gd name="connsiteX53" fmla="*/ 0 w 2109787"/>
                  <a:gd name="connsiteY53" fmla="*/ 0 h 1315503"/>
                  <a:gd name="connsiteX0" fmla="*/ 0 w 2109787"/>
                  <a:gd name="connsiteY0" fmla="*/ 0 h 1315503"/>
                  <a:gd name="connsiteX1" fmla="*/ 47625 w 2109787"/>
                  <a:gd name="connsiteY1" fmla="*/ 469106 h 1315503"/>
                  <a:gd name="connsiteX2" fmla="*/ 71437 w 2109787"/>
                  <a:gd name="connsiteY2" fmla="*/ 635793 h 1315503"/>
                  <a:gd name="connsiteX3" fmla="*/ 121443 w 2109787"/>
                  <a:gd name="connsiteY3" fmla="*/ 816768 h 1315503"/>
                  <a:gd name="connsiteX4" fmla="*/ 226218 w 2109787"/>
                  <a:gd name="connsiteY4" fmla="*/ 954881 h 1315503"/>
                  <a:gd name="connsiteX5" fmla="*/ 321468 w 2109787"/>
                  <a:gd name="connsiteY5" fmla="*/ 1045368 h 1315503"/>
                  <a:gd name="connsiteX6" fmla="*/ 411956 w 2109787"/>
                  <a:gd name="connsiteY6" fmla="*/ 1078706 h 1315503"/>
                  <a:gd name="connsiteX7" fmla="*/ 516730 w 2109787"/>
                  <a:gd name="connsiteY7" fmla="*/ 1059656 h 1315503"/>
                  <a:gd name="connsiteX8" fmla="*/ 559593 w 2109787"/>
                  <a:gd name="connsiteY8" fmla="*/ 1004887 h 1315503"/>
                  <a:gd name="connsiteX9" fmla="*/ 611981 w 2109787"/>
                  <a:gd name="connsiteY9" fmla="*/ 1000125 h 1315503"/>
                  <a:gd name="connsiteX10" fmla="*/ 695325 w 2109787"/>
                  <a:gd name="connsiteY10" fmla="*/ 1088231 h 1315503"/>
                  <a:gd name="connsiteX11" fmla="*/ 844323 w 2109787"/>
                  <a:gd name="connsiteY11" fmla="*/ 1223220 h 1315503"/>
                  <a:gd name="connsiteX12" fmla="*/ 971518 w 2109787"/>
                  <a:gd name="connsiteY12" fmla="*/ 1299421 h 1315503"/>
                  <a:gd name="connsiteX13" fmla="*/ 1087087 w 2109787"/>
                  <a:gd name="connsiteY13" fmla="*/ 1314355 h 1315503"/>
                  <a:gd name="connsiteX14" fmla="*/ 1224705 w 2109787"/>
                  <a:gd name="connsiteY14" fmla="*/ 1288162 h 1315503"/>
                  <a:gd name="connsiteX15" fmla="*/ 1329974 w 2109787"/>
                  <a:gd name="connsiteY15" fmla="*/ 1234908 h 1315503"/>
                  <a:gd name="connsiteX16" fmla="*/ 1410195 w 2109787"/>
                  <a:gd name="connsiteY16" fmla="*/ 1196160 h 1315503"/>
                  <a:gd name="connsiteX17" fmla="*/ 1495425 w 2109787"/>
                  <a:gd name="connsiteY17" fmla="*/ 1152525 h 1315503"/>
                  <a:gd name="connsiteX18" fmla="*/ 1590675 w 2109787"/>
                  <a:gd name="connsiteY18" fmla="*/ 1135856 h 1315503"/>
                  <a:gd name="connsiteX19" fmla="*/ 1714500 w 2109787"/>
                  <a:gd name="connsiteY19" fmla="*/ 1050131 h 1315503"/>
                  <a:gd name="connsiteX20" fmla="*/ 1783556 w 2109787"/>
                  <a:gd name="connsiteY20" fmla="*/ 1026318 h 1315503"/>
                  <a:gd name="connsiteX21" fmla="*/ 1897856 w 2109787"/>
                  <a:gd name="connsiteY21" fmla="*/ 1073943 h 1315503"/>
                  <a:gd name="connsiteX22" fmla="*/ 2021681 w 2109787"/>
                  <a:gd name="connsiteY22" fmla="*/ 1150143 h 1315503"/>
                  <a:gd name="connsiteX23" fmla="*/ 2109787 w 2109787"/>
                  <a:gd name="connsiteY23" fmla="*/ 1190625 h 1315503"/>
                  <a:gd name="connsiteX24" fmla="*/ 2105025 w 2109787"/>
                  <a:gd name="connsiteY24" fmla="*/ 711993 h 1315503"/>
                  <a:gd name="connsiteX25" fmla="*/ 1988343 w 2109787"/>
                  <a:gd name="connsiteY25" fmla="*/ 633412 h 1315503"/>
                  <a:gd name="connsiteX26" fmla="*/ 1907381 w 2109787"/>
                  <a:gd name="connsiteY26" fmla="*/ 542925 h 1315503"/>
                  <a:gd name="connsiteX27" fmla="*/ 1843087 w 2109787"/>
                  <a:gd name="connsiteY27" fmla="*/ 492918 h 1315503"/>
                  <a:gd name="connsiteX28" fmla="*/ 1793081 w 2109787"/>
                  <a:gd name="connsiteY28" fmla="*/ 500062 h 1315503"/>
                  <a:gd name="connsiteX29" fmla="*/ 1714500 w 2109787"/>
                  <a:gd name="connsiteY29" fmla="*/ 550068 h 1315503"/>
                  <a:gd name="connsiteX30" fmla="*/ 1621631 w 2109787"/>
                  <a:gd name="connsiteY30" fmla="*/ 595312 h 1315503"/>
                  <a:gd name="connsiteX31" fmla="*/ 1552574 w 2109787"/>
                  <a:gd name="connsiteY31" fmla="*/ 609599 h 1315503"/>
                  <a:gd name="connsiteX32" fmla="*/ 1469231 w 2109787"/>
                  <a:gd name="connsiteY32" fmla="*/ 607218 h 1315503"/>
                  <a:gd name="connsiteX33" fmla="*/ 1412081 w 2109787"/>
                  <a:gd name="connsiteY33" fmla="*/ 614362 h 1315503"/>
                  <a:gd name="connsiteX34" fmla="*/ 1304925 w 2109787"/>
                  <a:gd name="connsiteY34" fmla="*/ 671513 h 1315503"/>
                  <a:gd name="connsiteX35" fmla="*/ 1219200 w 2109787"/>
                  <a:gd name="connsiteY35" fmla="*/ 733425 h 1315503"/>
                  <a:gd name="connsiteX36" fmla="*/ 1145381 w 2109787"/>
                  <a:gd name="connsiteY36" fmla="*/ 766762 h 1315503"/>
                  <a:gd name="connsiteX37" fmla="*/ 1045368 w 2109787"/>
                  <a:gd name="connsiteY37" fmla="*/ 762000 h 1315503"/>
                  <a:gd name="connsiteX38" fmla="*/ 957262 w 2109787"/>
                  <a:gd name="connsiteY38" fmla="*/ 738187 h 1315503"/>
                  <a:gd name="connsiteX39" fmla="*/ 890587 w 2109787"/>
                  <a:gd name="connsiteY39" fmla="*/ 685800 h 1315503"/>
                  <a:gd name="connsiteX40" fmla="*/ 831056 w 2109787"/>
                  <a:gd name="connsiteY40" fmla="*/ 588169 h 1315503"/>
                  <a:gd name="connsiteX41" fmla="*/ 778668 w 2109787"/>
                  <a:gd name="connsiteY41" fmla="*/ 538162 h 1315503"/>
                  <a:gd name="connsiteX42" fmla="*/ 747712 w 2109787"/>
                  <a:gd name="connsiteY42" fmla="*/ 490537 h 1315503"/>
                  <a:gd name="connsiteX43" fmla="*/ 721519 w 2109787"/>
                  <a:gd name="connsiteY43" fmla="*/ 454819 h 1315503"/>
                  <a:gd name="connsiteX44" fmla="*/ 666750 w 2109787"/>
                  <a:gd name="connsiteY44" fmla="*/ 478631 h 1315503"/>
                  <a:gd name="connsiteX45" fmla="*/ 628650 w 2109787"/>
                  <a:gd name="connsiteY45" fmla="*/ 483393 h 1315503"/>
                  <a:gd name="connsiteX46" fmla="*/ 576262 w 2109787"/>
                  <a:gd name="connsiteY46" fmla="*/ 454818 h 1315503"/>
                  <a:gd name="connsiteX47" fmla="*/ 516731 w 2109787"/>
                  <a:gd name="connsiteY47" fmla="*/ 414338 h 1315503"/>
                  <a:gd name="connsiteX48" fmla="*/ 471486 w 2109787"/>
                  <a:gd name="connsiteY48" fmla="*/ 440531 h 1315503"/>
                  <a:gd name="connsiteX49" fmla="*/ 402431 w 2109787"/>
                  <a:gd name="connsiteY49" fmla="*/ 476250 h 1315503"/>
                  <a:gd name="connsiteX50" fmla="*/ 321469 w 2109787"/>
                  <a:gd name="connsiteY50" fmla="*/ 461963 h 1315503"/>
                  <a:gd name="connsiteX51" fmla="*/ 228600 w 2109787"/>
                  <a:gd name="connsiteY51" fmla="*/ 381000 h 1315503"/>
                  <a:gd name="connsiteX52" fmla="*/ 0 w 2109787"/>
                  <a:gd name="connsiteY52" fmla="*/ 0 h 1315503"/>
                  <a:gd name="connsiteX0" fmla="*/ 0 w 2109787"/>
                  <a:gd name="connsiteY0" fmla="*/ 0 h 1315503"/>
                  <a:gd name="connsiteX1" fmla="*/ 47625 w 2109787"/>
                  <a:gd name="connsiteY1" fmla="*/ 469106 h 1315503"/>
                  <a:gd name="connsiteX2" fmla="*/ 71437 w 2109787"/>
                  <a:gd name="connsiteY2" fmla="*/ 635793 h 1315503"/>
                  <a:gd name="connsiteX3" fmla="*/ 121443 w 2109787"/>
                  <a:gd name="connsiteY3" fmla="*/ 816768 h 1315503"/>
                  <a:gd name="connsiteX4" fmla="*/ 226218 w 2109787"/>
                  <a:gd name="connsiteY4" fmla="*/ 954881 h 1315503"/>
                  <a:gd name="connsiteX5" fmla="*/ 321468 w 2109787"/>
                  <a:gd name="connsiteY5" fmla="*/ 1045368 h 1315503"/>
                  <a:gd name="connsiteX6" fmla="*/ 411956 w 2109787"/>
                  <a:gd name="connsiteY6" fmla="*/ 1078706 h 1315503"/>
                  <a:gd name="connsiteX7" fmla="*/ 516730 w 2109787"/>
                  <a:gd name="connsiteY7" fmla="*/ 1059656 h 1315503"/>
                  <a:gd name="connsiteX8" fmla="*/ 559593 w 2109787"/>
                  <a:gd name="connsiteY8" fmla="*/ 1004887 h 1315503"/>
                  <a:gd name="connsiteX9" fmla="*/ 611981 w 2109787"/>
                  <a:gd name="connsiteY9" fmla="*/ 1000125 h 1315503"/>
                  <a:gd name="connsiteX10" fmla="*/ 695325 w 2109787"/>
                  <a:gd name="connsiteY10" fmla="*/ 1088231 h 1315503"/>
                  <a:gd name="connsiteX11" fmla="*/ 844323 w 2109787"/>
                  <a:gd name="connsiteY11" fmla="*/ 1223220 h 1315503"/>
                  <a:gd name="connsiteX12" fmla="*/ 971518 w 2109787"/>
                  <a:gd name="connsiteY12" fmla="*/ 1299421 h 1315503"/>
                  <a:gd name="connsiteX13" fmla="*/ 1087087 w 2109787"/>
                  <a:gd name="connsiteY13" fmla="*/ 1314355 h 1315503"/>
                  <a:gd name="connsiteX14" fmla="*/ 1224705 w 2109787"/>
                  <a:gd name="connsiteY14" fmla="*/ 1288162 h 1315503"/>
                  <a:gd name="connsiteX15" fmla="*/ 1329974 w 2109787"/>
                  <a:gd name="connsiteY15" fmla="*/ 1234908 h 1315503"/>
                  <a:gd name="connsiteX16" fmla="*/ 1410195 w 2109787"/>
                  <a:gd name="connsiteY16" fmla="*/ 1196160 h 1315503"/>
                  <a:gd name="connsiteX17" fmla="*/ 1495425 w 2109787"/>
                  <a:gd name="connsiteY17" fmla="*/ 1152525 h 1315503"/>
                  <a:gd name="connsiteX18" fmla="*/ 1573139 w 2109787"/>
                  <a:gd name="connsiteY18" fmla="*/ 1100787 h 1315503"/>
                  <a:gd name="connsiteX19" fmla="*/ 1714500 w 2109787"/>
                  <a:gd name="connsiteY19" fmla="*/ 1050131 h 1315503"/>
                  <a:gd name="connsiteX20" fmla="*/ 1783556 w 2109787"/>
                  <a:gd name="connsiteY20" fmla="*/ 1026318 h 1315503"/>
                  <a:gd name="connsiteX21" fmla="*/ 1897856 w 2109787"/>
                  <a:gd name="connsiteY21" fmla="*/ 1073943 h 1315503"/>
                  <a:gd name="connsiteX22" fmla="*/ 2021681 w 2109787"/>
                  <a:gd name="connsiteY22" fmla="*/ 1150143 h 1315503"/>
                  <a:gd name="connsiteX23" fmla="*/ 2109787 w 2109787"/>
                  <a:gd name="connsiteY23" fmla="*/ 1190625 h 1315503"/>
                  <a:gd name="connsiteX24" fmla="*/ 2105025 w 2109787"/>
                  <a:gd name="connsiteY24" fmla="*/ 711993 h 1315503"/>
                  <a:gd name="connsiteX25" fmla="*/ 1988343 w 2109787"/>
                  <a:gd name="connsiteY25" fmla="*/ 633412 h 1315503"/>
                  <a:gd name="connsiteX26" fmla="*/ 1907381 w 2109787"/>
                  <a:gd name="connsiteY26" fmla="*/ 542925 h 1315503"/>
                  <a:gd name="connsiteX27" fmla="*/ 1843087 w 2109787"/>
                  <a:gd name="connsiteY27" fmla="*/ 492918 h 1315503"/>
                  <a:gd name="connsiteX28" fmla="*/ 1793081 w 2109787"/>
                  <a:gd name="connsiteY28" fmla="*/ 500062 h 1315503"/>
                  <a:gd name="connsiteX29" fmla="*/ 1714500 w 2109787"/>
                  <a:gd name="connsiteY29" fmla="*/ 550068 h 1315503"/>
                  <a:gd name="connsiteX30" fmla="*/ 1621631 w 2109787"/>
                  <a:gd name="connsiteY30" fmla="*/ 595312 h 1315503"/>
                  <a:gd name="connsiteX31" fmla="*/ 1552574 w 2109787"/>
                  <a:gd name="connsiteY31" fmla="*/ 609599 h 1315503"/>
                  <a:gd name="connsiteX32" fmla="*/ 1469231 w 2109787"/>
                  <a:gd name="connsiteY32" fmla="*/ 607218 h 1315503"/>
                  <a:gd name="connsiteX33" fmla="*/ 1412081 w 2109787"/>
                  <a:gd name="connsiteY33" fmla="*/ 614362 h 1315503"/>
                  <a:gd name="connsiteX34" fmla="*/ 1304925 w 2109787"/>
                  <a:gd name="connsiteY34" fmla="*/ 671513 h 1315503"/>
                  <a:gd name="connsiteX35" fmla="*/ 1219200 w 2109787"/>
                  <a:gd name="connsiteY35" fmla="*/ 733425 h 1315503"/>
                  <a:gd name="connsiteX36" fmla="*/ 1145381 w 2109787"/>
                  <a:gd name="connsiteY36" fmla="*/ 766762 h 1315503"/>
                  <a:gd name="connsiteX37" fmla="*/ 1045368 w 2109787"/>
                  <a:gd name="connsiteY37" fmla="*/ 762000 h 1315503"/>
                  <a:gd name="connsiteX38" fmla="*/ 957262 w 2109787"/>
                  <a:gd name="connsiteY38" fmla="*/ 738187 h 1315503"/>
                  <a:gd name="connsiteX39" fmla="*/ 890587 w 2109787"/>
                  <a:gd name="connsiteY39" fmla="*/ 685800 h 1315503"/>
                  <a:gd name="connsiteX40" fmla="*/ 831056 w 2109787"/>
                  <a:gd name="connsiteY40" fmla="*/ 588169 h 1315503"/>
                  <a:gd name="connsiteX41" fmla="*/ 778668 w 2109787"/>
                  <a:gd name="connsiteY41" fmla="*/ 538162 h 1315503"/>
                  <a:gd name="connsiteX42" fmla="*/ 747712 w 2109787"/>
                  <a:gd name="connsiteY42" fmla="*/ 490537 h 1315503"/>
                  <a:gd name="connsiteX43" fmla="*/ 721519 w 2109787"/>
                  <a:gd name="connsiteY43" fmla="*/ 454819 h 1315503"/>
                  <a:gd name="connsiteX44" fmla="*/ 666750 w 2109787"/>
                  <a:gd name="connsiteY44" fmla="*/ 478631 h 1315503"/>
                  <a:gd name="connsiteX45" fmla="*/ 628650 w 2109787"/>
                  <a:gd name="connsiteY45" fmla="*/ 483393 h 1315503"/>
                  <a:gd name="connsiteX46" fmla="*/ 576262 w 2109787"/>
                  <a:gd name="connsiteY46" fmla="*/ 454818 h 1315503"/>
                  <a:gd name="connsiteX47" fmla="*/ 516731 w 2109787"/>
                  <a:gd name="connsiteY47" fmla="*/ 414338 h 1315503"/>
                  <a:gd name="connsiteX48" fmla="*/ 471486 w 2109787"/>
                  <a:gd name="connsiteY48" fmla="*/ 440531 h 1315503"/>
                  <a:gd name="connsiteX49" fmla="*/ 402431 w 2109787"/>
                  <a:gd name="connsiteY49" fmla="*/ 476250 h 1315503"/>
                  <a:gd name="connsiteX50" fmla="*/ 321469 w 2109787"/>
                  <a:gd name="connsiteY50" fmla="*/ 461963 h 1315503"/>
                  <a:gd name="connsiteX51" fmla="*/ 228600 w 2109787"/>
                  <a:gd name="connsiteY51" fmla="*/ 381000 h 1315503"/>
                  <a:gd name="connsiteX52" fmla="*/ 0 w 2109787"/>
                  <a:gd name="connsiteY52" fmla="*/ 0 h 1315503"/>
                  <a:gd name="connsiteX0" fmla="*/ 0 w 2109787"/>
                  <a:gd name="connsiteY0" fmla="*/ 0 h 1315503"/>
                  <a:gd name="connsiteX1" fmla="*/ 47625 w 2109787"/>
                  <a:gd name="connsiteY1" fmla="*/ 469106 h 1315503"/>
                  <a:gd name="connsiteX2" fmla="*/ 71437 w 2109787"/>
                  <a:gd name="connsiteY2" fmla="*/ 635793 h 1315503"/>
                  <a:gd name="connsiteX3" fmla="*/ 121443 w 2109787"/>
                  <a:gd name="connsiteY3" fmla="*/ 816768 h 1315503"/>
                  <a:gd name="connsiteX4" fmla="*/ 226218 w 2109787"/>
                  <a:gd name="connsiteY4" fmla="*/ 954881 h 1315503"/>
                  <a:gd name="connsiteX5" fmla="*/ 321468 w 2109787"/>
                  <a:gd name="connsiteY5" fmla="*/ 1045368 h 1315503"/>
                  <a:gd name="connsiteX6" fmla="*/ 411956 w 2109787"/>
                  <a:gd name="connsiteY6" fmla="*/ 1078706 h 1315503"/>
                  <a:gd name="connsiteX7" fmla="*/ 516730 w 2109787"/>
                  <a:gd name="connsiteY7" fmla="*/ 1059656 h 1315503"/>
                  <a:gd name="connsiteX8" fmla="*/ 559593 w 2109787"/>
                  <a:gd name="connsiteY8" fmla="*/ 1004887 h 1315503"/>
                  <a:gd name="connsiteX9" fmla="*/ 611981 w 2109787"/>
                  <a:gd name="connsiteY9" fmla="*/ 1000125 h 1315503"/>
                  <a:gd name="connsiteX10" fmla="*/ 695325 w 2109787"/>
                  <a:gd name="connsiteY10" fmla="*/ 1088231 h 1315503"/>
                  <a:gd name="connsiteX11" fmla="*/ 844323 w 2109787"/>
                  <a:gd name="connsiteY11" fmla="*/ 1223220 h 1315503"/>
                  <a:gd name="connsiteX12" fmla="*/ 971518 w 2109787"/>
                  <a:gd name="connsiteY12" fmla="*/ 1299421 h 1315503"/>
                  <a:gd name="connsiteX13" fmla="*/ 1087087 w 2109787"/>
                  <a:gd name="connsiteY13" fmla="*/ 1314355 h 1315503"/>
                  <a:gd name="connsiteX14" fmla="*/ 1224705 w 2109787"/>
                  <a:gd name="connsiteY14" fmla="*/ 1288162 h 1315503"/>
                  <a:gd name="connsiteX15" fmla="*/ 1329974 w 2109787"/>
                  <a:gd name="connsiteY15" fmla="*/ 1234908 h 1315503"/>
                  <a:gd name="connsiteX16" fmla="*/ 1410195 w 2109787"/>
                  <a:gd name="connsiteY16" fmla="*/ 1196160 h 1315503"/>
                  <a:gd name="connsiteX17" fmla="*/ 1495425 w 2109787"/>
                  <a:gd name="connsiteY17" fmla="*/ 1152525 h 1315503"/>
                  <a:gd name="connsiteX18" fmla="*/ 1573139 w 2109787"/>
                  <a:gd name="connsiteY18" fmla="*/ 1100787 h 1315503"/>
                  <a:gd name="connsiteX19" fmla="*/ 1717004 w 2109787"/>
                  <a:gd name="connsiteY19" fmla="*/ 1025080 h 1315503"/>
                  <a:gd name="connsiteX20" fmla="*/ 1783556 w 2109787"/>
                  <a:gd name="connsiteY20" fmla="*/ 1026318 h 1315503"/>
                  <a:gd name="connsiteX21" fmla="*/ 1897856 w 2109787"/>
                  <a:gd name="connsiteY21" fmla="*/ 1073943 h 1315503"/>
                  <a:gd name="connsiteX22" fmla="*/ 2021681 w 2109787"/>
                  <a:gd name="connsiteY22" fmla="*/ 1150143 h 1315503"/>
                  <a:gd name="connsiteX23" fmla="*/ 2109787 w 2109787"/>
                  <a:gd name="connsiteY23" fmla="*/ 1190625 h 1315503"/>
                  <a:gd name="connsiteX24" fmla="*/ 2105025 w 2109787"/>
                  <a:gd name="connsiteY24" fmla="*/ 711993 h 1315503"/>
                  <a:gd name="connsiteX25" fmla="*/ 1988343 w 2109787"/>
                  <a:gd name="connsiteY25" fmla="*/ 633412 h 1315503"/>
                  <a:gd name="connsiteX26" fmla="*/ 1907381 w 2109787"/>
                  <a:gd name="connsiteY26" fmla="*/ 542925 h 1315503"/>
                  <a:gd name="connsiteX27" fmla="*/ 1843087 w 2109787"/>
                  <a:gd name="connsiteY27" fmla="*/ 492918 h 1315503"/>
                  <a:gd name="connsiteX28" fmla="*/ 1793081 w 2109787"/>
                  <a:gd name="connsiteY28" fmla="*/ 500062 h 1315503"/>
                  <a:gd name="connsiteX29" fmla="*/ 1714500 w 2109787"/>
                  <a:gd name="connsiteY29" fmla="*/ 550068 h 1315503"/>
                  <a:gd name="connsiteX30" fmla="*/ 1621631 w 2109787"/>
                  <a:gd name="connsiteY30" fmla="*/ 595312 h 1315503"/>
                  <a:gd name="connsiteX31" fmla="*/ 1552574 w 2109787"/>
                  <a:gd name="connsiteY31" fmla="*/ 609599 h 1315503"/>
                  <a:gd name="connsiteX32" fmla="*/ 1469231 w 2109787"/>
                  <a:gd name="connsiteY32" fmla="*/ 607218 h 1315503"/>
                  <a:gd name="connsiteX33" fmla="*/ 1412081 w 2109787"/>
                  <a:gd name="connsiteY33" fmla="*/ 614362 h 1315503"/>
                  <a:gd name="connsiteX34" fmla="*/ 1304925 w 2109787"/>
                  <a:gd name="connsiteY34" fmla="*/ 671513 h 1315503"/>
                  <a:gd name="connsiteX35" fmla="*/ 1219200 w 2109787"/>
                  <a:gd name="connsiteY35" fmla="*/ 733425 h 1315503"/>
                  <a:gd name="connsiteX36" fmla="*/ 1145381 w 2109787"/>
                  <a:gd name="connsiteY36" fmla="*/ 766762 h 1315503"/>
                  <a:gd name="connsiteX37" fmla="*/ 1045368 w 2109787"/>
                  <a:gd name="connsiteY37" fmla="*/ 762000 h 1315503"/>
                  <a:gd name="connsiteX38" fmla="*/ 957262 w 2109787"/>
                  <a:gd name="connsiteY38" fmla="*/ 738187 h 1315503"/>
                  <a:gd name="connsiteX39" fmla="*/ 890587 w 2109787"/>
                  <a:gd name="connsiteY39" fmla="*/ 685800 h 1315503"/>
                  <a:gd name="connsiteX40" fmla="*/ 831056 w 2109787"/>
                  <a:gd name="connsiteY40" fmla="*/ 588169 h 1315503"/>
                  <a:gd name="connsiteX41" fmla="*/ 778668 w 2109787"/>
                  <a:gd name="connsiteY41" fmla="*/ 538162 h 1315503"/>
                  <a:gd name="connsiteX42" fmla="*/ 747712 w 2109787"/>
                  <a:gd name="connsiteY42" fmla="*/ 490537 h 1315503"/>
                  <a:gd name="connsiteX43" fmla="*/ 721519 w 2109787"/>
                  <a:gd name="connsiteY43" fmla="*/ 454819 h 1315503"/>
                  <a:gd name="connsiteX44" fmla="*/ 666750 w 2109787"/>
                  <a:gd name="connsiteY44" fmla="*/ 478631 h 1315503"/>
                  <a:gd name="connsiteX45" fmla="*/ 628650 w 2109787"/>
                  <a:gd name="connsiteY45" fmla="*/ 483393 h 1315503"/>
                  <a:gd name="connsiteX46" fmla="*/ 576262 w 2109787"/>
                  <a:gd name="connsiteY46" fmla="*/ 454818 h 1315503"/>
                  <a:gd name="connsiteX47" fmla="*/ 516731 w 2109787"/>
                  <a:gd name="connsiteY47" fmla="*/ 414338 h 1315503"/>
                  <a:gd name="connsiteX48" fmla="*/ 471486 w 2109787"/>
                  <a:gd name="connsiteY48" fmla="*/ 440531 h 1315503"/>
                  <a:gd name="connsiteX49" fmla="*/ 402431 w 2109787"/>
                  <a:gd name="connsiteY49" fmla="*/ 476250 h 1315503"/>
                  <a:gd name="connsiteX50" fmla="*/ 321469 w 2109787"/>
                  <a:gd name="connsiteY50" fmla="*/ 461963 h 1315503"/>
                  <a:gd name="connsiteX51" fmla="*/ 228600 w 2109787"/>
                  <a:gd name="connsiteY51" fmla="*/ 381000 h 1315503"/>
                  <a:gd name="connsiteX52" fmla="*/ 0 w 2109787"/>
                  <a:gd name="connsiteY52" fmla="*/ 0 h 1315503"/>
                  <a:gd name="connsiteX0" fmla="*/ 0 w 2109787"/>
                  <a:gd name="connsiteY0" fmla="*/ 0 h 1315503"/>
                  <a:gd name="connsiteX1" fmla="*/ 47625 w 2109787"/>
                  <a:gd name="connsiteY1" fmla="*/ 469106 h 1315503"/>
                  <a:gd name="connsiteX2" fmla="*/ 71437 w 2109787"/>
                  <a:gd name="connsiteY2" fmla="*/ 635793 h 1315503"/>
                  <a:gd name="connsiteX3" fmla="*/ 121443 w 2109787"/>
                  <a:gd name="connsiteY3" fmla="*/ 816768 h 1315503"/>
                  <a:gd name="connsiteX4" fmla="*/ 226218 w 2109787"/>
                  <a:gd name="connsiteY4" fmla="*/ 954881 h 1315503"/>
                  <a:gd name="connsiteX5" fmla="*/ 321468 w 2109787"/>
                  <a:gd name="connsiteY5" fmla="*/ 1045368 h 1315503"/>
                  <a:gd name="connsiteX6" fmla="*/ 411956 w 2109787"/>
                  <a:gd name="connsiteY6" fmla="*/ 1078706 h 1315503"/>
                  <a:gd name="connsiteX7" fmla="*/ 516730 w 2109787"/>
                  <a:gd name="connsiteY7" fmla="*/ 1059656 h 1315503"/>
                  <a:gd name="connsiteX8" fmla="*/ 559593 w 2109787"/>
                  <a:gd name="connsiteY8" fmla="*/ 1004887 h 1315503"/>
                  <a:gd name="connsiteX9" fmla="*/ 611981 w 2109787"/>
                  <a:gd name="connsiteY9" fmla="*/ 1000125 h 1315503"/>
                  <a:gd name="connsiteX10" fmla="*/ 695325 w 2109787"/>
                  <a:gd name="connsiteY10" fmla="*/ 1088231 h 1315503"/>
                  <a:gd name="connsiteX11" fmla="*/ 844323 w 2109787"/>
                  <a:gd name="connsiteY11" fmla="*/ 1223220 h 1315503"/>
                  <a:gd name="connsiteX12" fmla="*/ 971518 w 2109787"/>
                  <a:gd name="connsiteY12" fmla="*/ 1299421 h 1315503"/>
                  <a:gd name="connsiteX13" fmla="*/ 1087087 w 2109787"/>
                  <a:gd name="connsiteY13" fmla="*/ 1314355 h 1315503"/>
                  <a:gd name="connsiteX14" fmla="*/ 1224705 w 2109787"/>
                  <a:gd name="connsiteY14" fmla="*/ 1288162 h 1315503"/>
                  <a:gd name="connsiteX15" fmla="*/ 1329974 w 2109787"/>
                  <a:gd name="connsiteY15" fmla="*/ 1234908 h 1315503"/>
                  <a:gd name="connsiteX16" fmla="*/ 1410195 w 2109787"/>
                  <a:gd name="connsiteY16" fmla="*/ 1196160 h 1315503"/>
                  <a:gd name="connsiteX17" fmla="*/ 1495425 w 2109787"/>
                  <a:gd name="connsiteY17" fmla="*/ 1152525 h 1315503"/>
                  <a:gd name="connsiteX18" fmla="*/ 1573139 w 2109787"/>
                  <a:gd name="connsiteY18" fmla="*/ 1100787 h 1315503"/>
                  <a:gd name="connsiteX19" fmla="*/ 1717004 w 2109787"/>
                  <a:gd name="connsiteY19" fmla="*/ 1025080 h 1315503"/>
                  <a:gd name="connsiteX20" fmla="*/ 1783556 w 2109787"/>
                  <a:gd name="connsiteY20" fmla="*/ 1026318 h 1315503"/>
                  <a:gd name="connsiteX21" fmla="*/ 1897856 w 2109787"/>
                  <a:gd name="connsiteY21" fmla="*/ 1073943 h 1315503"/>
                  <a:gd name="connsiteX22" fmla="*/ 2021681 w 2109787"/>
                  <a:gd name="connsiteY22" fmla="*/ 1150143 h 1315503"/>
                  <a:gd name="connsiteX23" fmla="*/ 2109787 w 2109787"/>
                  <a:gd name="connsiteY23" fmla="*/ 1190625 h 1315503"/>
                  <a:gd name="connsiteX24" fmla="*/ 2105025 w 2109787"/>
                  <a:gd name="connsiteY24" fmla="*/ 711993 h 1315503"/>
                  <a:gd name="connsiteX25" fmla="*/ 1988343 w 2109787"/>
                  <a:gd name="connsiteY25" fmla="*/ 633412 h 1315503"/>
                  <a:gd name="connsiteX26" fmla="*/ 1907381 w 2109787"/>
                  <a:gd name="connsiteY26" fmla="*/ 542925 h 1315503"/>
                  <a:gd name="connsiteX27" fmla="*/ 1843087 w 2109787"/>
                  <a:gd name="connsiteY27" fmla="*/ 492918 h 1315503"/>
                  <a:gd name="connsiteX28" fmla="*/ 1793081 w 2109787"/>
                  <a:gd name="connsiteY28" fmla="*/ 500062 h 1315503"/>
                  <a:gd name="connsiteX29" fmla="*/ 1714500 w 2109787"/>
                  <a:gd name="connsiteY29" fmla="*/ 550068 h 1315503"/>
                  <a:gd name="connsiteX30" fmla="*/ 1621631 w 2109787"/>
                  <a:gd name="connsiteY30" fmla="*/ 595312 h 1315503"/>
                  <a:gd name="connsiteX31" fmla="*/ 1552574 w 2109787"/>
                  <a:gd name="connsiteY31" fmla="*/ 609599 h 1315503"/>
                  <a:gd name="connsiteX32" fmla="*/ 1469231 w 2109787"/>
                  <a:gd name="connsiteY32" fmla="*/ 607218 h 1315503"/>
                  <a:gd name="connsiteX33" fmla="*/ 1412081 w 2109787"/>
                  <a:gd name="connsiteY33" fmla="*/ 614362 h 1315503"/>
                  <a:gd name="connsiteX34" fmla="*/ 1304925 w 2109787"/>
                  <a:gd name="connsiteY34" fmla="*/ 671513 h 1315503"/>
                  <a:gd name="connsiteX35" fmla="*/ 1219200 w 2109787"/>
                  <a:gd name="connsiteY35" fmla="*/ 733425 h 1315503"/>
                  <a:gd name="connsiteX36" fmla="*/ 1145381 w 2109787"/>
                  <a:gd name="connsiteY36" fmla="*/ 766762 h 1315503"/>
                  <a:gd name="connsiteX37" fmla="*/ 1045368 w 2109787"/>
                  <a:gd name="connsiteY37" fmla="*/ 762000 h 1315503"/>
                  <a:gd name="connsiteX38" fmla="*/ 957262 w 2109787"/>
                  <a:gd name="connsiteY38" fmla="*/ 738187 h 1315503"/>
                  <a:gd name="connsiteX39" fmla="*/ 890587 w 2109787"/>
                  <a:gd name="connsiteY39" fmla="*/ 685800 h 1315503"/>
                  <a:gd name="connsiteX40" fmla="*/ 831056 w 2109787"/>
                  <a:gd name="connsiteY40" fmla="*/ 588169 h 1315503"/>
                  <a:gd name="connsiteX41" fmla="*/ 778668 w 2109787"/>
                  <a:gd name="connsiteY41" fmla="*/ 538162 h 1315503"/>
                  <a:gd name="connsiteX42" fmla="*/ 747712 w 2109787"/>
                  <a:gd name="connsiteY42" fmla="*/ 490537 h 1315503"/>
                  <a:gd name="connsiteX43" fmla="*/ 721519 w 2109787"/>
                  <a:gd name="connsiteY43" fmla="*/ 454819 h 1315503"/>
                  <a:gd name="connsiteX44" fmla="*/ 666750 w 2109787"/>
                  <a:gd name="connsiteY44" fmla="*/ 478631 h 1315503"/>
                  <a:gd name="connsiteX45" fmla="*/ 628650 w 2109787"/>
                  <a:gd name="connsiteY45" fmla="*/ 483393 h 1315503"/>
                  <a:gd name="connsiteX46" fmla="*/ 576262 w 2109787"/>
                  <a:gd name="connsiteY46" fmla="*/ 454818 h 1315503"/>
                  <a:gd name="connsiteX47" fmla="*/ 516731 w 2109787"/>
                  <a:gd name="connsiteY47" fmla="*/ 414338 h 1315503"/>
                  <a:gd name="connsiteX48" fmla="*/ 471486 w 2109787"/>
                  <a:gd name="connsiteY48" fmla="*/ 440531 h 1315503"/>
                  <a:gd name="connsiteX49" fmla="*/ 397421 w 2109787"/>
                  <a:gd name="connsiteY49" fmla="*/ 468735 h 1315503"/>
                  <a:gd name="connsiteX50" fmla="*/ 321469 w 2109787"/>
                  <a:gd name="connsiteY50" fmla="*/ 461963 h 1315503"/>
                  <a:gd name="connsiteX51" fmla="*/ 228600 w 2109787"/>
                  <a:gd name="connsiteY51" fmla="*/ 381000 h 1315503"/>
                  <a:gd name="connsiteX52" fmla="*/ 0 w 2109787"/>
                  <a:gd name="connsiteY52" fmla="*/ 0 h 13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109787" h="1315503">
                    <a:moveTo>
                      <a:pt x="0" y="0"/>
                    </a:moveTo>
                    <a:lnTo>
                      <a:pt x="47625" y="469106"/>
                    </a:lnTo>
                    <a:lnTo>
                      <a:pt x="71437" y="635793"/>
                    </a:lnTo>
                    <a:lnTo>
                      <a:pt x="121443" y="816768"/>
                    </a:lnTo>
                    <a:cubicBezTo>
                      <a:pt x="147240" y="869949"/>
                      <a:pt x="192881" y="916781"/>
                      <a:pt x="226218" y="954881"/>
                    </a:cubicBezTo>
                    <a:cubicBezTo>
                      <a:pt x="259555" y="992981"/>
                      <a:pt x="290512" y="1026318"/>
                      <a:pt x="321468" y="1045368"/>
                    </a:cubicBezTo>
                    <a:cubicBezTo>
                      <a:pt x="351631" y="1053306"/>
                      <a:pt x="379412" y="1076325"/>
                      <a:pt x="411956" y="1078706"/>
                    </a:cubicBezTo>
                    <a:cubicBezTo>
                      <a:pt x="444500" y="1081087"/>
                      <a:pt x="492124" y="1070372"/>
                      <a:pt x="516730" y="1059656"/>
                    </a:cubicBezTo>
                    <a:cubicBezTo>
                      <a:pt x="534986" y="1041400"/>
                      <a:pt x="543718" y="1014809"/>
                      <a:pt x="559593" y="1004887"/>
                    </a:cubicBezTo>
                    <a:cubicBezTo>
                      <a:pt x="575468" y="994965"/>
                      <a:pt x="584200" y="970756"/>
                      <a:pt x="611981" y="1000125"/>
                    </a:cubicBezTo>
                    <a:lnTo>
                      <a:pt x="695325" y="1088231"/>
                    </a:lnTo>
                    <a:cubicBezTo>
                      <a:pt x="735806" y="1138237"/>
                      <a:pt x="803842" y="1173214"/>
                      <a:pt x="844323" y="1223220"/>
                    </a:cubicBezTo>
                    <a:cubicBezTo>
                      <a:pt x="882423" y="1260923"/>
                      <a:pt x="931057" y="1284232"/>
                      <a:pt x="971518" y="1299421"/>
                    </a:cubicBezTo>
                    <a:cubicBezTo>
                      <a:pt x="1011979" y="1314610"/>
                      <a:pt x="1036287" y="1317530"/>
                      <a:pt x="1087087" y="1314355"/>
                    </a:cubicBezTo>
                    <a:cubicBezTo>
                      <a:pt x="1136299" y="1305624"/>
                      <a:pt x="1184224" y="1301403"/>
                      <a:pt x="1224705" y="1288162"/>
                    </a:cubicBezTo>
                    <a:cubicBezTo>
                      <a:pt x="1265186" y="1274921"/>
                      <a:pt x="1299059" y="1250242"/>
                      <a:pt x="1329974" y="1234908"/>
                    </a:cubicBezTo>
                    <a:cubicBezTo>
                      <a:pt x="1360889" y="1219574"/>
                      <a:pt x="1382620" y="1209891"/>
                      <a:pt x="1410195" y="1196160"/>
                    </a:cubicBezTo>
                    <a:cubicBezTo>
                      <a:pt x="1437770" y="1182429"/>
                      <a:pt x="1468268" y="1168420"/>
                      <a:pt x="1495425" y="1152525"/>
                    </a:cubicBezTo>
                    <a:cubicBezTo>
                      <a:pt x="1522582" y="1136630"/>
                      <a:pt x="1536627" y="1118249"/>
                      <a:pt x="1573139" y="1100787"/>
                    </a:cubicBezTo>
                    <a:cubicBezTo>
                      <a:pt x="1614414" y="1072212"/>
                      <a:pt x="1681935" y="1037491"/>
                      <a:pt x="1717004" y="1025080"/>
                    </a:cubicBezTo>
                    <a:cubicBezTo>
                      <a:pt x="1752073" y="1012669"/>
                      <a:pt x="1753414" y="1018174"/>
                      <a:pt x="1783556" y="1026318"/>
                    </a:cubicBezTo>
                    <a:cubicBezTo>
                      <a:pt x="1813698" y="1034462"/>
                      <a:pt x="1856581" y="1048543"/>
                      <a:pt x="1897856" y="1073943"/>
                    </a:cubicBezTo>
                    <a:lnTo>
                      <a:pt x="2021681" y="1150143"/>
                    </a:lnTo>
                    <a:cubicBezTo>
                      <a:pt x="2062956" y="1175543"/>
                      <a:pt x="2095896" y="1263650"/>
                      <a:pt x="2109787" y="1190625"/>
                    </a:cubicBezTo>
                    <a:cubicBezTo>
                      <a:pt x="2108200" y="1031081"/>
                      <a:pt x="2106612" y="871537"/>
                      <a:pt x="2105025" y="711993"/>
                    </a:cubicBezTo>
                    <a:lnTo>
                      <a:pt x="1988343" y="633412"/>
                    </a:lnTo>
                    <a:cubicBezTo>
                      <a:pt x="1949449" y="609600"/>
                      <a:pt x="1928415" y="565944"/>
                      <a:pt x="1907381" y="542925"/>
                    </a:cubicBezTo>
                    <a:cubicBezTo>
                      <a:pt x="1886347" y="519906"/>
                      <a:pt x="1862137" y="500062"/>
                      <a:pt x="1843087" y="492918"/>
                    </a:cubicBezTo>
                    <a:cubicBezTo>
                      <a:pt x="1824037" y="485774"/>
                      <a:pt x="1814512" y="490537"/>
                      <a:pt x="1793081" y="500062"/>
                    </a:cubicBezTo>
                    <a:cubicBezTo>
                      <a:pt x="1771650" y="509587"/>
                      <a:pt x="1745456" y="533002"/>
                      <a:pt x="1714500" y="550068"/>
                    </a:cubicBezTo>
                    <a:lnTo>
                      <a:pt x="1621631" y="595312"/>
                    </a:lnTo>
                    <a:lnTo>
                      <a:pt x="1552574" y="609599"/>
                    </a:lnTo>
                    <a:lnTo>
                      <a:pt x="1469231" y="607218"/>
                    </a:lnTo>
                    <a:lnTo>
                      <a:pt x="1412081" y="614362"/>
                    </a:lnTo>
                    <a:lnTo>
                      <a:pt x="1304925" y="671513"/>
                    </a:lnTo>
                    <a:cubicBezTo>
                      <a:pt x="1272778" y="691357"/>
                      <a:pt x="1245791" y="717550"/>
                      <a:pt x="1219200" y="733425"/>
                    </a:cubicBezTo>
                    <a:cubicBezTo>
                      <a:pt x="1192609" y="749300"/>
                      <a:pt x="1174353" y="762000"/>
                      <a:pt x="1145381" y="766762"/>
                    </a:cubicBezTo>
                    <a:cubicBezTo>
                      <a:pt x="1116409" y="771524"/>
                      <a:pt x="1076721" y="766762"/>
                      <a:pt x="1045368" y="762000"/>
                    </a:cubicBezTo>
                    <a:cubicBezTo>
                      <a:pt x="1014015" y="757238"/>
                      <a:pt x="983059" y="750887"/>
                      <a:pt x="957262" y="738187"/>
                    </a:cubicBezTo>
                    <a:cubicBezTo>
                      <a:pt x="931465" y="725487"/>
                      <a:pt x="911621" y="710803"/>
                      <a:pt x="890587" y="685800"/>
                    </a:cubicBezTo>
                    <a:cubicBezTo>
                      <a:pt x="869553" y="660797"/>
                      <a:pt x="850900" y="620713"/>
                      <a:pt x="831056" y="588169"/>
                    </a:cubicBezTo>
                    <a:lnTo>
                      <a:pt x="778668" y="538162"/>
                    </a:lnTo>
                    <a:lnTo>
                      <a:pt x="747712" y="490537"/>
                    </a:lnTo>
                    <a:cubicBezTo>
                      <a:pt x="735806" y="475456"/>
                      <a:pt x="735013" y="456803"/>
                      <a:pt x="721519" y="454819"/>
                    </a:cubicBezTo>
                    <a:cubicBezTo>
                      <a:pt x="708025" y="452835"/>
                      <a:pt x="679053" y="471091"/>
                      <a:pt x="666750" y="478631"/>
                    </a:cubicBezTo>
                    <a:lnTo>
                      <a:pt x="628650" y="483393"/>
                    </a:lnTo>
                    <a:cubicBezTo>
                      <a:pt x="615950" y="484980"/>
                      <a:pt x="596899" y="465533"/>
                      <a:pt x="576262" y="454818"/>
                    </a:cubicBezTo>
                    <a:cubicBezTo>
                      <a:pt x="554831" y="442515"/>
                      <a:pt x="534194" y="416719"/>
                      <a:pt x="516731" y="414338"/>
                    </a:cubicBezTo>
                    <a:cubicBezTo>
                      <a:pt x="499268" y="411957"/>
                      <a:pt x="491371" y="431465"/>
                      <a:pt x="471486" y="440531"/>
                    </a:cubicBezTo>
                    <a:cubicBezTo>
                      <a:pt x="451601" y="449597"/>
                      <a:pt x="422424" y="465163"/>
                      <a:pt x="397421" y="468735"/>
                    </a:cubicBezTo>
                    <a:cubicBezTo>
                      <a:pt x="372418" y="472307"/>
                      <a:pt x="350441" y="477838"/>
                      <a:pt x="321469" y="461963"/>
                    </a:cubicBezTo>
                    <a:cubicBezTo>
                      <a:pt x="292497" y="446088"/>
                      <a:pt x="280987" y="459184"/>
                      <a:pt x="228600" y="3810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5C1C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32" name="TextBox 161"/>
              <p:cNvSpPr txBox="1">
                <a:spLocks noChangeArrowheads="1"/>
              </p:cNvSpPr>
              <p:nvPr/>
            </p:nvSpPr>
            <p:spPr bwMode="auto">
              <a:xfrm rot="2580000">
                <a:off x="6093153" y="3907906"/>
                <a:ext cx="97378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Kammanassie</a:t>
                </a:r>
              </a:p>
            </p:txBody>
          </p:sp>
          <p:sp>
            <p:nvSpPr>
              <p:cNvPr id="14445" name="TextBox 18"/>
              <p:cNvSpPr txBox="1">
                <a:spLocks noChangeArrowheads="1"/>
              </p:cNvSpPr>
              <p:nvPr/>
            </p:nvSpPr>
            <p:spPr bwMode="auto">
              <a:xfrm rot="21540000">
                <a:off x="3123973" y="3572520"/>
                <a:ext cx="6480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30D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ƒ</a:t>
                </a:r>
              </a:p>
            </p:txBody>
          </p:sp>
          <p:sp>
            <p:nvSpPr>
              <p:cNvPr id="14447" name="TextBox 139"/>
              <p:cNvSpPr txBox="1">
                <a:spLocks noChangeArrowheads="1"/>
              </p:cNvSpPr>
              <p:nvPr/>
            </p:nvSpPr>
            <p:spPr bwMode="auto">
              <a:xfrm rot="21540000">
                <a:off x="5432884" y="3577949"/>
                <a:ext cx="647753" cy="3667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30D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ƒ</a:t>
                </a:r>
              </a:p>
            </p:txBody>
          </p:sp>
          <p:sp>
            <p:nvSpPr>
              <p:cNvPr id="14448" name="TextBox 142"/>
              <p:cNvSpPr txBox="1">
                <a:spLocks noChangeArrowheads="1"/>
              </p:cNvSpPr>
              <p:nvPr/>
            </p:nvSpPr>
            <p:spPr bwMode="auto">
              <a:xfrm rot="21540000">
                <a:off x="6593443" y="3562075"/>
                <a:ext cx="647753" cy="366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F30D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ƒ</a:t>
                </a:r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4448175" y="3592016"/>
                <a:ext cx="773113" cy="1265238"/>
              </a:xfrm>
              <a:custGeom>
                <a:avLst/>
                <a:gdLst>
                  <a:gd name="connsiteX0" fmla="*/ 145256 w 854869"/>
                  <a:gd name="connsiteY0" fmla="*/ 1216818 h 1216818"/>
                  <a:gd name="connsiteX1" fmla="*/ 97631 w 854869"/>
                  <a:gd name="connsiteY1" fmla="*/ 1083468 h 1216818"/>
                  <a:gd name="connsiteX2" fmla="*/ 42863 w 854869"/>
                  <a:gd name="connsiteY2" fmla="*/ 952500 h 1216818"/>
                  <a:gd name="connsiteX3" fmla="*/ 16669 w 854869"/>
                  <a:gd name="connsiteY3" fmla="*/ 892968 h 1216818"/>
                  <a:gd name="connsiteX4" fmla="*/ 0 w 854869"/>
                  <a:gd name="connsiteY4" fmla="*/ 807243 h 1216818"/>
                  <a:gd name="connsiteX5" fmla="*/ 14288 w 854869"/>
                  <a:gd name="connsiteY5" fmla="*/ 697706 h 1216818"/>
                  <a:gd name="connsiteX6" fmla="*/ 52388 w 854869"/>
                  <a:gd name="connsiteY6" fmla="*/ 590550 h 1216818"/>
                  <a:gd name="connsiteX7" fmla="*/ 135731 w 854869"/>
                  <a:gd name="connsiteY7" fmla="*/ 452437 h 1216818"/>
                  <a:gd name="connsiteX8" fmla="*/ 257175 w 854869"/>
                  <a:gd name="connsiteY8" fmla="*/ 311943 h 1216818"/>
                  <a:gd name="connsiteX9" fmla="*/ 352425 w 854869"/>
                  <a:gd name="connsiteY9" fmla="*/ 233362 h 1216818"/>
                  <a:gd name="connsiteX10" fmla="*/ 457200 w 854869"/>
                  <a:gd name="connsiteY10" fmla="*/ 152400 h 1216818"/>
                  <a:gd name="connsiteX11" fmla="*/ 571500 w 854869"/>
                  <a:gd name="connsiteY11" fmla="*/ 78581 h 1216818"/>
                  <a:gd name="connsiteX12" fmla="*/ 690563 w 854869"/>
                  <a:gd name="connsiteY12" fmla="*/ 30956 h 1216818"/>
                  <a:gd name="connsiteX13" fmla="*/ 788194 w 854869"/>
                  <a:gd name="connsiteY13" fmla="*/ 11906 h 1216818"/>
                  <a:gd name="connsiteX14" fmla="*/ 854869 w 854869"/>
                  <a:gd name="connsiteY14" fmla="*/ 0 h 1216818"/>
                  <a:gd name="connsiteX0" fmla="*/ 135731 w 845344"/>
                  <a:gd name="connsiteY0" fmla="*/ 1216818 h 1216818"/>
                  <a:gd name="connsiteX1" fmla="*/ 88106 w 845344"/>
                  <a:gd name="connsiteY1" fmla="*/ 1083468 h 1216818"/>
                  <a:gd name="connsiteX2" fmla="*/ 33338 w 845344"/>
                  <a:gd name="connsiteY2" fmla="*/ 952500 h 1216818"/>
                  <a:gd name="connsiteX3" fmla="*/ 7144 w 845344"/>
                  <a:gd name="connsiteY3" fmla="*/ 892968 h 1216818"/>
                  <a:gd name="connsiteX4" fmla="*/ 0 w 845344"/>
                  <a:gd name="connsiteY4" fmla="*/ 807243 h 1216818"/>
                  <a:gd name="connsiteX5" fmla="*/ 4763 w 845344"/>
                  <a:gd name="connsiteY5" fmla="*/ 697706 h 1216818"/>
                  <a:gd name="connsiteX6" fmla="*/ 42863 w 845344"/>
                  <a:gd name="connsiteY6" fmla="*/ 590550 h 1216818"/>
                  <a:gd name="connsiteX7" fmla="*/ 126206 w 845344"/>
                  <a:gd name="connsiteY7" fmla="*/ 452437 h 1216818"/>
                  <a:gd name="connsiteX8" fmla="*/ 247650 w 845344"/>
                  <a:gd name="connsiteY8" fmla="*/ 311943 h 1216818"/>
                  <a:gd name="connsiteX9" fmla="*/ 342900 w 845344"/>
                  <a:gd name="connsiteY9" fmla="*/ 233362 h 1216818"/>
                  <a:gd name="connsiteX10" fmla="*/ 447675 w 845344"/>
                  <a:gd name="connsiteY10" fmla="*/ 152400 h 1216818"/>
                  <a:gd name="connsiteX11" fmla="*/ 561975 w 845344"/>
                  <a:gd name="connsiteY11" fmla="*/ 78581 h 1216818"/>
                  <a:gd name="connsiteX12" fmla="*/ 681038 w 845344"/>
                  <a:gd name="connsiteY12" fmla="*/ 30956 h 1216818"/>
                  <a:gd name="connsiteX13" fmla="*/ 778669 w 845344"/>
                  <a:gd name="connsiteY13" fmla="*/ 11906 h 1216818"/>
                  <a:gd name="connsiteX14" fmla="*/ 845344 w 845344"/>
                  <a:gd name="connsiteY14" fmla="*/ 0 h 1216818"/>
                  <a:gd name="connsiteX0" fmla="*/ 136284 w 845897"/>
                  <a:gd name="connsiteY0" fmla="*/ 1216818 h 1216818"/>
                  <a:gd name="connsiteX1" fmla="*/ 88659 w 845897"/>
                  <a:gd name="connsiteY1" fmla="*/ 1083468 h 1216818"/>
                  <a:gd name="connsiteX2" fmla="*/ 33891 w 845897"/>
                  <a:gd name="connsiteY2" fmla="*/ 952500 h 1216818"/>
                  <a:gd name="connsiteX3" fmla="*/ 7697 w 845897"/>
                  <a:gd name="connsiteY3" fmla="*/ 892968 h 1216818"/>
                  <a:gd name="connsiteX4" fmla="*/ 553 w 845897"/>
                  <a:gd name="connsiteY4" fmla="*/ 807243 h 1216818"/>
                  <a:gd name="connsiteX5" fmla="*/ 5316 w 845897"/>
                  <a:gd name="connsiteY5" fmla="*/ 697706 h 1216818"/>
                  <a:gd name="connsiteX6" fmla="*/ 43416 w 845897"/>
                  <a:gd name="connsiteY6" fmla="*/ 590550 h 1216818"/>
                  <a:gd name="connsiteX7" fmla="*/ 126759 w 845897"/>
                  <a:gd name="connsiteY7" fmla="*/ 452437 h 1216818"/>
                  <a:gd name="connsiteX8" fmla="*/ 248203 w 845897"/>
                  <a:gd name="connsiteY8" fmla="*/ 311943 h 1216818"/>
                  <a:gd name="connsiteX9" fmla="*/ 343453 w 845897"/>
                  <a:gd name="connsiteY9" fmla="*/ 233362 h 1216818"/>
                  <a:gd name="connsiteX10" fmla="*/ 448228 w 845897"/>
                  <a:gd name="connsiteY10" fmla="*/ 152400 h 1216818"/>
                  <a:gd name="connsiteX11" fmla="*/ 562528 w 845897"/>
                  <a:gd name="connsiteY11" fmla="*/ 78581 h 1216818"/>
                  <a:gd name="connsiteX12" fmla="*/ 681591 w 845897"/>
                  <a:gd name="connsiteY12" fmla="*/ 30956 h 1216818"/>
                  <a:gd name="connsiteX13" fmla="*/ 779222 w 845897"/>
                  <a:gd name="connsiteY13" fmla="*/ 11906 h 1216818"/>
                  <a:gd name="connsiteX14" fmla="*/ 845897 w 845897"/>
                  <a:gd name="connsiteY14" fmla="*/ 0 h 1216818"/>
                  <a:gd name="connsiteX0" fmla="*/ 138312 w 847925"/>
                  <a:gd name="connsiteY0" fmla="*/ 1216818 h 1216818"/>
                  <a:gd name="connsiteX1" fmla="*/ 90687 w 847925"/>
                  <a:gd name="connsiteY1" fmla="*/ 1083468 h 1216818"/>
                  <a:gd name="connsiteX2" fmla="*/ 35919 w 847925"/>
                  <a:gd name="connsiteY2" fmla="*/ 952500 h 1216818"/>
                  <a:gd name="connsiteX3" fmla="*/ 9725 w 847925"/>
                  <a:gd name="connsiteY3" fmla="*/ 892968 h 1216818"/>
                  <a:gd name="connsiteX4" fmla="*/ 2581 w 847925"/>
                  <a:gd name="connsiteY4" fmla="*/ 807243 h 1216818"/>
                  <a:gd name="connsiteX5" fmla="*/ 7344 w 847925"/>
                  <a:gd name="connsiteY5" fmla="*/ 697706 h 1216818"/>
                  <a:gd name="connsiteX6" fmla="*/ 45444 w 847925"/>
                  <a:gd name="connsiteY6" fmla="*/ 590550 h 1216818"/>
                  <a:gd name="connsiteX7" fmla="*/ 128787 w 847925"/>
                  <a:gd name="connsiteY7" fmla="*/ 452437 h 1216818"/>
                  <a:gd name="connsiteX8" fmla="*/ 250231 w 847925"/>
                  <a:gd name="connsiteY8" fmla="*/ 311943 h 1216818"/>
                  <a:gd name="connsiteX9" fmla="*/ 345481 w 847925"/>
                  <a:gd name="connsiteY9" fmla="*/ 233362 h 1216818"/>
                  <a:gd name="connsiteX10" fmla="*/ 450256 w 847925"/>
                  <a:gd name="connsiteY10" fmla="*/ 152400 h 1216818"/>
                  <a:gd name="connsiteX11" fmla="*/ 564556 w 847925"/>
                  <a:gd name="connsiteY11" fmla="*/ 78581 h 1216818"/>
                  <a:gd name="connsiteX12" fmla="*/ 683619 w 847925"/>
                  <a:gd name="connsiteY12" fmla="*/ 30956 h 1216818"/>
                  <a:gd name="connsiteX13" fmla="*/ 781250 w 847925"/>
                  <a:gd name="connsiteY13" fmla="*/ 11906 h 1216818"/>
                  <a:gd name="connsiteX14" fmla="*/ 847925 w 847925"/>
                  <a:gd name="connsiteY14" fmla="*/ 0 h 1216818"/>
                  <a:gd name="connsiteX0" fmla="*/ 138312 w 847925"/>
                  <a:gd name="connsiteY0" fmla="*/ 1216818 h 1216818"/>
                  <a:gd name="connsiteX1" fmla="*/ 90687 w 847925"/>
                  <a:gd name="connsiteY1" fmla="*/ 1083468 h 1216818"/>
                  <a:gd name="connsiteX2" fmla="*/ 35919 w 847925"/>
                  <a:gd name="connsiteY2" fmla="*/ 952500 h 1216818"/>
                  <a:gd name="connsiteX3" fmla="*/ 9725 w 847925"/>
                  <a:gd name="connsiteY3" fmla="*/ 892968 h 1216818"/>
                  <a:gd name="connsiteX4" fmla="*/ 2581 w 847925"/>
                  <a:gd name="connsiteY4" fmla="*/ 807243 h 1216818"/>
                  <a:gd name="connsiteX5" fmla="*/ 7344 w 847925"/>
                  <a:gd name="connsiteY5" fmla="*/ 697706 h 1216818"/>
                  <a:gd name="connsiteX6" fmla="*/ 45444 w 847925"/>
                  <a:gd name="connsiteY6" fmla="*/ 590550 h 1216818"/>
                  <a:gd name="connsiteX7" fmla="*/ 128787 w 847925"/>
                  <a:gd name="connsiteY7" fmla="*/ 452437 h 1216818"/>
                  <a:gd name="connsiteX8" fmla="*/ 250231 w 847925"/>
                  <a:gd name="connsiteY8" fmla="*/ 311943 h 1216818"/>
                  <a:gd name="connsiteX9" fmla="*/ 345481 w 847925"/>
                  <a:gd name="connsiteY9" fmla="*/ 233362 h 1216818"/>
                  <a:gd name="connsiteX10" fmla="*/ 450256 w 847925"/>
                  <a:gd name="connsiteY10" fmla="*/ 152400 h 1216818"/>
                  <a:gd name="connsiteX11" fmla="*/ 564556 w 847925"/>
                  <a:gd name="connsiteY11" fmla="*/ 78581 h 1216818"/>
                  <a:gd name="connsiteX12" fmla="*/ 683619 w 847925"/>
                  <a:gd name="connsiteY12" fmla="*/ 30956 h 1216818"/>
                  <a:gd name="connsiteX13" fmla="*/ 781250 w 847925"/>
                  <a:gd name="connsiteY13" fmla="*/ 11906 h 1216818"/>
                  <a:gd name="connsiteX14" fmla="*/ 847925 w 847925"/>
                  <a:gd name="connsiteY14" fmla="*/ 0 h 1216818"/>
                  <a:gd name="connsiteX0" fmla="*/ 138312 w 847925"/>
                  <a:gd name="connsiteY0" fmla="*/ 1216818 h 1216818"/>
                  <a:gd name="connsiteX1" fmla="*/ 90687 w 847925"/>
                  <a:gd name="connsiteY1" fmla="*/ 1083468 h 1216818"/>
                  <a:gd name="connsiteX2" fmla="*/ 40681 w 847925"/>
                  <a:gd name="connsiteY2" fmla="*/ 978694 h 1216818"/>
                  <a:gd name="connsiteX3" fmla="*/ 9725 w 847925"/>
                  <a:gd name="connsiteY3" fmla="*/ 892968 h 1216818"/>
                  <a:gd name="connsiteX4" fmla="*/ 2581 w 847925"/>
                  <a:gd name="connsiteY4" fmla="*/ 807243 h 1216818"/>
                  <a:gd name="connsiteX5" fmla="*/ 7344 w 847925"/>
                  <a:gd name="connsiteY5" fmla="*/ 697706 h 1216818"/>
                  <a:gd name="connsiteX6" fmla="*/ 45444 w 847925"/>
                  <a:gd name="connsiteY6" fmla="*/ 590550 h 1216818"/>
                  <a:gd name="connsiteX7" fmla="*/ 128787 w 847925"/>
                  <a:gd name="connsiteY7" fmla="*/ 452437 h 1216818"/>
                  <a:gd name="connsiteX8" fmla="*/ 250231 w 847925"/>
                  <a:gd name="connsiteY8" fmla="*/ 311943 h 1216818"/>
                  <a:gd name="connsiteX9" fmla="*/ 345481 w 847925"/>
                  <a:gd name="connsiteY9" fmla="*/ 233362 h 1216818"/>
                  <a:gd name="connsiteX10" fmla="*/ 450256 w 847925"/>
                  <a:gd name="connsiteY10" fmla="*/ 152400 h 1216818"/>
                  <a:gd name="connsiteX11" fmla="*/ 564556 w 847925"/>
                  <a:gd name="connsiteY11" fmla="*/ 78581 h 1216818"/>
                  <a:gd name="connsiteX12" fmla="*/ 683619 w 847925"/>
                  <a:gd name="connsiteY12" fmla="*/ 30956 h 1216818"/>
                  <a:gd name="connsiteX13" fmla="*/ 781250 w 847925"/>
                  <a:gd name="connsiteY13" fmla="*/ 11906 h 1216818"/>
                  <a:gd name="connsiteX14" fmla="*/ 847925 w 847925"/>
                  <a:gd name="connsiteY14" fmla="*/ 0 h 1216818"/>
                  <a:gd name="connsiteX0" fmla="*/ 138312 w 847925"/>
                  <a:gd name="connsiteY0" fmla="*/ 1216818 h 1216818"/>
                  <a:gd name="connsiteX1" fmla="*/ 90687 w 847925"/>
                  <a:gd name="connsiteY1" fmla="*/ 1083468 h 1216818"/>
                  <a:gd name="connsiteX2" fmla="*/ 40681 w 847925"/>
                  <a:gd name="connsiteY2" fmla="*/ 978694 h 1216818"/>
                  <a:gd name="connsiteX3" fmla="*/ 9725 w 847925"/>
                  <a:gd name="connsiteY3" fmla="*/ 892968 h 1216818"/>
                  <a:gd name="connsiteX4" fmla="*/ 2581 w 847925"/>
                  <a:gd name="connsiteY4" fmla="*/ 807243 h 1216818"/>
                  <a:gd name="connsiteX5" fmla="*/ 7344 w 847925"/>
                  <a:gd name="connsiteY5" fmla="*/ 697706 h 1216818"/>
                  <a:gd name="connsiteX6" fmla="*/ 45444 w 847925"/>
                  <a:gd name="connsiteY6" fmla="*/ 590550 h 1216818"/>
                  <a:gd name="connsiteX7" fmla="*/ 128787 w 847925"/>
                  <a:gd name="connsiteY7" fmla="*/ 452437 h 1216818"/>
                  <a:gd name="connsiteX8" fmla="*/ 250231 w 847925"/>
                  <a:gd name="connsiteY8" fmla="*/ 311943 h 1216818"/>
                  <a:gd name="connsiteX9" fmla="*/ 345481 w 847925"/>
                  <a:gd name="connsiteY9" fmla="*/ 233362 h 1216818"/>
                  <a:gd name="connsiteX10" fmla="*/ 450256 w 847925"/>
                  <a:gd name="connsiteY10" fmla="*/ 152400 h 1216818"/>
                  <a:gd name="connsiteX11" fmla="*/ 564556 w 847925"/>
                  <a:gd name="connsiteY11" fmla="*/ 78581 h 1216818"/>
                  <a:gd name="connsiteX12" fmla="*/ 683619 w 847925"/>
                  <a:gd name="connsiteY12" fmla="*/ 30956 h 1216818"/>
                  <a:gd name="connsiteX13" fmla="*/ 781250 w 847925"/>
                  <a:gd name="connsiteY13" fmla="*/ 11906 h 1216818"/>
                  <a:gd name="connsiteX14" fmla="*/ 847925 w 847925"/>
                  <a:gd name="connsiteY14" fmla="*/ 0 h 1216818"/>
                  <a:gd name="connsiteX0" fmla="*/ 138312 w 847925"/>
                  <a:gd name="connsiteY0" fmla="*/ 1216818 h 1216818"/>
                  <a:gd name="connsiteX1" fmla="*/ 90687 w 847925"/>
                  <a:gd name="connsiteY1" fmla="*/ 1083468 h 1216818"/>
                  <a:gd name="connsiteX2" fmla="*/ 40681 w 847925"/>
                  <a:gd name="connsiteY2" fmla="*/ 978694 h 1216818"/>
                  <a:gd name="connsiteX3" fmla="*/ 9725 w 847925"/>
                  <a:gd name="connsiteY3" fmla="*/ 892968 h 1216818"/>
                  <a:gd name="connsiteX4" fmla="*/ 2581 w 847925"/>
                  <a:gd name="connsiteY4" fmla="*/ 807243 h 1216818"/>
                  <a:gd name="connsiteX5" fmla="*/ 7344 w 847925"/>
                  <a:gd name="connsiteY5" fmla="*/ 697706 h 1216818"/>
                  <a:gd name="connsiteX6" fmla="*/ 45444 w 847925"/>
                  <a:gd name="connsiteY6" fmla="*/ 590550 h 1216818"/>
                  <a:gd name="connsiteX7" fmla="*/ 128787 w 847925"/>
                  <a:gd name="connsiteY7" fmla="*/ 452437 h 1216818"/>
                  <a:gd name="connsiteX8" fmla="*/ 250231 w 847925"/>
                  <a:gd name="connsiteY8" fmla="*/ 311943 h 1216818"/>
                  <a:gd name="connsiteX9" fmla="*/ 350243 w 847925"/>
                  <a:gd name="connsiteY9" fmla="*/ 221456 h 1216818"/>
                  <a:gd name="connsiteX10" fmla="*/ 450256 w 847925"/>
                  <a:gd name="connsiteY10" fmla="*/ 152400 h 1216818"/>
                  <a:gd name="connsiteX11" fmla="*/ 564556 w 847925"/>
                  <a:gd name="connsiteY11" fmla="*/ 78581 h 1216818"/>
                  <a:gd name="connsiteX12" fmla="*/ 683619 w 847925"/>
                  <a:gd name="connsiteY12" fmla="*/ 30956 h 1216818"/>
                  <a:gd name="connsiteX13" fmla="*/ 781250 w 847925"/>
                  <a:gd name="connsiteY13" fmla="*/ 11906 h 1216818"/>
                  <a:gd name="connsiteX14" fmla="*/ 847925 w 847925"/>
                  <a:gd name="connsiteY14" fmla="*/ 0 h 1216818"/>
                  <a:gd name="connsiteX0" fmla="*/ 138312 w 847925"/>
                  <a:gd name="connsiteY0" fmla="*/ 1216818 h 1216818"/>
                  <a:gd name="connsiteX1" fmla="*/ 90687 w 847925"/>
                  <a:gd name="connsiteY1" fmla="*/ 1083468 h 1216818"/>
                  <a:gd name="connsiteX2" fmla="*/ 40681 w 847925"/>
                  <a:gd name="connsiteY2" fmla="*/ 978694 h 1216818"/>
                  <a:gd name="connsiteX3" fmla="*/ 9725 w 847925"/>
                  <a:gd name="connsiteY3" fmla="*/ 892968 h 1216818"/>
                  <a:gd name="connsiteX4" fmla="*/ 2581 w 847925"/>
                  <a:gd name="connsiteY4" fmla="*/ 807243 h 1216818"/>
                  <a:gd name="connsiteX5" fmla="*/ 7344 w 847925"/>
                  <a:gd name="connsiteY5" fmla="*/ 697706 h 1216818"/>
                  <a:gd name="connsiteX6" fmla="*/ 45444 w 847925"/>
                  <a:gd name="connsiteY6" fmla="*/ 590550 h 1216818"/>
                  <a:gd name="connsiteX7" fmla="*/ 128787 w 847925"/>
                  <a:gd name="connsiteY7" fmla="*/ 452437 h 1216818"/>
                  <a:gd name="connsiteX8" fmla="*/ 250231 w 847925"/>
                  <a:gd name="connsiteY8" fmla="*/ 311943 h 1216818"/>
                  <a:gd name="connsiteX9" fmla="*/ 350243 w 847925"/>
                  <a:gd name="connsiteY9" fmla="*/ 221456 h 1216818"/>
                  <a:gd name="connsiteX10" fmla="*/ 455018 w 847925"/>
                  <a:gd name="connsiteY10" fmla="*/ 135731 h 1216818"/>
                  <a:gd name="connsiteX11" fmla="*/ 564556 w 847925"/>
                  <a:gd name="connsiteY11" fmla="*/ 78581 h 1216818"/>
                  <a:gd name="connsiteX12" fmla="*/ 683619 w 847925"/>
                  <a:gd name="connsiteY12" fmla="*/ 30956 h 1216818"/>
                  <a:gd name="connsiteX13" fmla="*/ 781250 w 847925"/>
                  <a:gd name="connsiteY13" fmla="*/ 11906 h 1216818"/>
                  <a:gd name="connsiteX14" fmla="*/ 847925 w 847925"/>
                  <a:gd name="connsiteY14" fmla="*/ 0 h 1216818"/>
                  <a:gd name="connsiteX0" fmla="*/ 138312 w 847925"/>
                  <a:gd name="connsiteY0" fmla="*/ 1216818 h 1216818"/>
                  <a:gd name="connsiteX1" fmla="*/ 90687 w 847925"/>
                  <a:gd name="connsiteY1" fmla="*/ 1083468 h 1216818"/>
                  <a:gd name="connsiteX2" fmla="*/ 40681 w 847925"/>
                  <a:gd name="connsiteY2" fmla="*/ 978694 h 1216818"/>
                  <a:gd name="connsiteX3" fmla="*/ 9725 w 847925"/>
                  <a:gd name="connsiteY3" fmla="*/ 892968 h 1216818"/>
                  <a:gd name="connsiteX4" fmla="*/ 2581 w 847925"/>
                  <a:gd name="connsiteY4" fmla="*/ 807243 h 1216818"/>
                  <a:gd name="connsiteX5" fmla="*/ 7344 w 847925"/>
                  <a:gd name="connsiteY5" fmla="*/ 697706 h 1216818"/>
                  <a:gd name="connsiteX6" fmla="*/ 45444 w 847925"/>
                  <a:gd name="connsiteY6" fmla="*/ 590550 h 1216818"/>
                  <a:gd name="connsiteX7" fmla="*/ 128787 w 847925"/>
                  <a:gd name="connsiteY7" fmla="*/ 452437 h 1216818"/>
                  <a:gd name="connsiteX8" fmla="*/ 250231 w 847925"/>
                  <a:gd name="connsiteY8" fmla="*/ 311943 h 1216818"/>
                  <a:gd name="connsiteX9" fmla="*/ 350243 w 847925"/>
                  <a:gd name="connsiteY9" fmla="*/ 221456 h 1216818"/>
                  <a:gd name="connsiteX10" fmla="*/ 455018 w 847925"/>
                  <a:gd name="connsiteY10" fmla="*/ 135731 h 1216818"/>
                  <a:gd name="connsiteX11" fmla="*/ 564556 w 847925"/>
                  <a:gd name="connsiteY11" fmla="*/ 59531 h 1216818"/>
                  <a:gd name="connsiteX12" fmla="*/ 683619 w 847925"/>
                  <a:gd name="connsiteY12" fmla="*/ 30956 h 1216818"/>
                  <a:gd name="connsiteX13" fmla="*/ 781250 w 847925"/>
                  <a:gd name="connsiteY13" fmla="*/ 11906 h 1216818"/>
                  <a:gd name="connsiteX14" fmla="*/ 847925 w 847925"/>
                  <a:gd name="connsiteY14" fmla="*/ 0 h 1216818"/>
                  <a:gd name="connsiteX0" fmla="*/ 138312 w 847925"/>
                  <a:gd name="connsiteY0" fmla="*/ 1216818 h 1216818"/>
                  <a:gd name="connsiteX1" fmla="*/ 90687 w 847925"/>
                  <a:gd name="connsiteY1" fmla="*/ 1083468 h 1216818"/>
                  <a:gd name="connsiteX2" fmla="*/ 40681 w 847925"/>
                  <a:gd name="connsiteY2" fmla="*/ 978694 h 1216818"/>
                  <a:gd name="connsiteX3" fmla="*/ 9725 w 847925"/>
                  <a:gd name="connsiteY3" fmla="*/ 892968 h 1216818"/>
                  <a:gd name="connsiteX4" fmla="*/ 2581 w 847925"/>
                  <a:gd name="connsiteY4" fmla="*/ 807243 h 1216818"/>
                  <a:gd name="connsiteX5" fmla="*/ 7344 w 847925"/>
                  <a:gd name="connsiteY5" fmla="*/ 697706 h 1216818"/>
                  <a:gd name="connsiteX6" fmla="*/ 45444 w 847925"/>
                  <a:gd name="connsiteY6" fmla="*/ 590550 h 1216818"/>
                  <a:gd name="connsiteX7" fmla="*/ 128787 w 847925"/>
                  <a:gd name="connsiteY7" fmla="*/ 452437 h 1216818"/>
                  <a:gd name="connsiteX8" fmla="*/ 250231 w 847925"/>
                  <a:gd name="connsiteY8" fmla="*/ 311943 h 1216818"/>
                  <a:gd name="connsiteX9" fmla="*/ 350243 w 847925"/>
                  <a:gd name="connsiteY9" fmla="*/ 221456 h 1216818"/>
                  <a:gd name="connsiteX10" fmla="*/ 455018 w 847925"/>
                  <a:gd name="connsiteY10" fmla="*/ 135731 h 1216818"/>
                  <a:gd name="connsiteX11" fmla="*/ 564556 w 847925"/>
                  <a:gd name="connsiteY11" fmla="*/ 59531 h 1216818"/>
                  <a:gd name="connsiteX12" fmla="*/ 683619 w 847925"/>
                  <a:gd name="connsiteY12" fmla="*/ 7144 h 1216818"/>
                  <a:gd name="connsiteX13" fmla="*/ 781250 w 847925"/>
                  <a:gd name="connsiteY13" fmla="*/ 11906 h 1216818"/>
                  <a:gd name="connsiteX14" fmla="*/ 847925 w 847925"/>
                  <a:gd name="connsiteY14" fmla="*/ 0 h 1216818"/>
                  <a:gd name="connsiteX0" fmla="*/ 138312 w 847925"/>
                  <a:gd name="connsiteY0" fmla="*/ 1238288 h 1238288"/>
                  <a:gd name="connsiteX1" fmla="*/ 90687 w 847925"/>
                  <a:gd name="connsiteY1" fmla="*/ 1104938 h 1238288"/>
                  <a:gd name="connsiteX2" fmla="*/ 40681 w 847925"/>
                  <a:gd name="connsiteY2" fmla="*/ 1000164 h 1238288"/>
                  <a:gd name="connsiteX3" fmla="*/ 9725 w 847925"/>
                  <a:gd name="connsiteY3" fmla="*/ 914438 h 1238288"/>
                  <a:gd name="connsiteX4" fmla="*/ 2581 w 847925"/>
                  <a:gd name="connsiteY4" fmla="*/ 828713 h 1238288"/>
                  <a:gd name="connsiteX5" fmla="*/ 7344 w 847925"/>
                  <a:gd name="connsiteY5" fmla="*/ 719176 h 1238288"/>
                  <a:gd name="connsiteX6" fmla="*/ 45444 w 847925"/>
                  <a:gd name="connsiteY6" fmla="*/ 612020 h 1238288"/>
                  <a:gd name="connsiteX7" fmla="*/ 128787 w 847925"/>
                  <a:gd name="connsiteY7" fmla="*/ 473907 h 1238288"/>
                  <a:gd name="connsiteX8" fmla="*/ 250231 w 847925"/>
                  <a:gd name="connsiteY8" fmla="*/ 333413 h 1238288"/>
                  <a:gd name="connsiteX9" fmla="*/ 350243 w 847925"/>
                  <a:gd name="connsiteY9" fmla="*/ 242926 h 1238288"/>
                  <a:gd name="connsiteX10" fmla="*/ 455018 w 847925"/>
                  <a:gd name="connsiteY10" fmla="*/ 157201 h 1238288"/>
                  <a:gd name="connsiteX11" fmla="*/ 564556 w 847925"/>
                  <a:gd name="connsiteY11" fmla="*/ 81001 h 1238288"/>
                  <a:gd name="connsiteX12" fmla="*/ 683619 w 847925"/>
                  <a:gd name="connsiteY12" fmla="*/ 28614 h 1238288"/>
                  <a:gd name="connsiteX13" fmla="*/ 781250 w 847925"/>
                  <a:gd name="connsiteY13" fmla="*/ 38 h 1238288"/>
                  <a:gd name="connsiteX14" fmla="*/ 847925 w 847925"/>
                  <a:gd name="connsiteY14" fmla="*/ 21470 h 1238288"/>
                  <a:gd name="connsiteX0" fmla="*/ 138312 w 857450"/>
                  <a:gd name="connsiteY0" fmla="*/ 1239713 h 1239713"/>
                  <a:gd name="connsiteX1" fmla="*/ 90687 w 857450"/>
                  <a:gd name="connsiteY1" fmla="*/ 1106363 h 1239713"/>
                  <a:gd name="connsiteX2" fmla="*/ 40681 w 857450"/>
                  <a:gd name="connsiteY2" fmla="*/ 1001589 h 1239713"/>
                  <a:gd name="connsiteX3" fmla="*/ 9725 w 857450"/>
                  <a:gd name="connsiteY3" fmla="*/ 915863 h 1239713"/>
                  <a:gd name="connsiteX4" fmla="*/ 2581 w 857450"/>
                  <a:gd name="connsiteY4" fmla="*/ 830138 h 1239713"/>
                  <a:gd name="connsiteX5" fmla="*/ 7344 w 857450"/>
                  <a:gd name="connsiteY5" fmla="*/ 720601 h 1239713"/>
                  <a:gd name="connsiteX6" fmla="*/ 45444 w 857450"/>
                  <a:gd name="connsiteY6" fmla="*/ 613445 h 1239713"/>
                  <a:gd name="connsiteX7" fmla="*/ 128787 w 857450"/>
                  <a:gd name="connsiteY7" fmla="*/ 475332 h 1239713"/>
                  <a:gd name="connsiteX8" fmla="*/ 250231 w 857450"/>
                  <a:gd name="connsiteY8" fmla="*/ 334838 h 1239713"/>
                  <a:gd name="connsiteX9" fmla="*/ 350243 w 857450"/>
                  <a:gd name="connsiteY9" fmla="*/ 244351 h 1239713"/>
                  <a:gd name="connsiteX10" fmla="*/ 455018 w 857450"/>
                  <a:gd name="connsiteY10" fmla="*/ 158626 h 1239713"/>
                  <a:gd name="connsiteX11" fmla="*/ 564556 w 857450"/>
                  <a:gd name="connsiteY11" fmla="*/ 82426 h 1239713"/>
                  <a:gd name="connsiteX12" fmla="*/ 683619 w 857450"/>
                  <a:gd name="connsiteY12" fmla="*/ 30039 h 1239713"/>
                  <a:gd name="connsiteX13" fmla="*/ 781250 w 857450"/>
                  <a:gd name="connsiteY13" fmla="*/ 1463 h 1239713"/>
                  <a:gd name="connsiteX14" fmla="*/ 857450 w 857450"/>
                  <a:gd name="connsiteY14" fmla="*/ 1463 h 1239713"/>
                  <a:gd name="connsiteX0" fmla="*/ 138312 w 859831"/>
                  <a:gd name="connsiteY0" fmla="*/ 1254919 h 1254919"/>
                  <a:gd name="connsiteX1" fmla="*/ 90687 w 859831"/>
                  <a:gd name="connsiteY1" fmla="*/ 1121569 h 1254919"/>
                  <a:gd name="connsiteX2" fmla="*/ 40681 w 859831"/>
                  <a:gd name="connsiteY2" fmla="*/ 1016795 h 1254919"/>
                  <a:gd name="connsiteX3" fmla="*/ 9725 w 859831"/>
                  <a:gd name="connsiteY3" fmla="*/ 931069 h 1254919"/>
                  <a:gd name="connsiteX4" fmla="*/ 2581 w 859831"/>
                  <a:gd name="connsiteY4" fmla="*/ 845344 h 1254919"/>
                  <a:gd name="connsiteX5" fmla="*/ 7344 w 859831"/>
                  <a:gd name="connsiteY5" fmla="*/ 735807 h 1254919"/>
                  <a:gd name="connsiteX6" fmla="*/ 45444 w 859831"/>
                  <a:gd name="connsiteY6" fmla="*/ 628651 h 1254919"/>
                  <a:gd name="connsiteX7" fmla="*/ 128787 w 859831"/>
                  <a:gd name="connsiteY7" fmla="*/ 490538 h 1254919"/>
                  <a:gd name="connsiteX8" fmla="*/ 250231 w 859831"/>
                  <a:gd name="connsiteY8" fmla="*/ 350044 h 1254919"/>
                  <a:gd name="connsiteX9" fmla="*/ 350243 w 859831"/>
                  <a:gd name="connsiteY9" fmla="*/ 259557 h 1254919"/>
                  <a:gd name="connsiteX10" fmla="*/ 455018 w 859831"/>
                  <a:gd name="connsiteY10" fmla="*/ 173832 h 1254919"/>
                  <a:gd name="connsiteX11" fmla="*/ 564556 w 859831"/>
                  <a:gd name="connsiteY11" fmla="*/ 97632 h 1254919"/>
                  <a:gd name="connsiteX12" fmla="*/ 683619 w 859831"/>
                  <a:gd name="connsiteY12" fmla="*/ 45245 h 1254919"/>
                  <a:gd name="connsiteX13" fmla="*/ 781250 w 859831"/>
                  <a:gd name="connsiteY13" fmla="*/ 16669 h 1254919"/>
                  <a:gd name="connsiteX14" fmla="*/ 859831 w 859831"/>
                  <a:gd name="connsiteY14" fmla="*/ 0 h 1254919"/>
                  <a:gd name="connsiteX0" fmla="*/ 138312 w 859831"/>
                  <a:gd name="connsiteY0" fmla="*/ 1254919 h 1254919"/>
                  <a:gd name="connsiteX1" fmla="*/ 90687 w 859831"/>
                  <a:gd name="connsiteY1" fmla="*/ 1121569 h 1254919"/>
                  <a:gd name="connsiteX2" fmla="*/ 40681 w 859831"/>
                  <a:gd name="connsiteY2" fmla="*/ 1016795 h 1254919"/>
                  <a:gd name="connsiteX3" fmla="*/ 9725 w 859831"/>
                  <a:gd name="connsiteY3" fmla="*/ 931069 h 1254919"/>
                  <a:gd name="connsiteX4" fmla="*/ 2581 w 859831"/>
                  <a:gd name="connsiteY4" fmla="*/ 845344 h 1254919"/>
                  <a:gd name="connsiteX5" fmla="*/ 7344 w 859831"/>
                  <a:gd name="connsiteY5" fmla="*/ 735807 h 1254919"/>
                  <a:gd name="connsiteX6" fmla="*/ 45444 w 859831"/>
                  <a:gd name="connsiteY6" fmla="*/ 628651 h 1254919"/>
                  <a:gd name="connsiteX7" fmla="*/ 128787 w 859831"/>
                  <a:gd name="connsiteY7" fmla="*/ 490538 h 1254919"/>
                  <a:gd name="connsiteX8" fmla="*/ 250231 w 859831"/>
                  <a:gd name="connsiteY8" fmla="*/ 350044 h 1254919"/>
                  <a:gd name="connsiteX9" fmla="*/ 350243 w 859831"/>
                  <a:gd name="connsiteY9" fmla="*/ 259557 h 1254919"/>
                  <a:gd name="connsiteX10" fmla="*/ 455018 w 859831"/>
                  <a:gd name="connsiteY10" fmla="*/ 173832 h 1254919"/>
                  <a:gd name="connsiteX11" fmla="*/ 564556 w 859831"/>
                  <a:gd name="connsiteY11" fmla="*/ 97632 h 1254919"/>
                  <a:gd name="connsiteX12" fmla="*/ 683619 w 859831"/>
                  <a:gd name="connsiteY12" fmla="*/ 45245 h 1254919"/>
                  <a:gd name="connsiteX13" fmla="*/ 781250 w 859831"/>
                  <a:gd name="connsiteY13" fmla="*/ 16669 h 1254919"/>
                  <a:gd name="connsiteX14" fmla="*/ 859831 w 859831"/>
                  <a:gd name="connsiteY14" fmla="*/ 0 h 1254919"/>
                  <a:gd name="connsiteX0" fmla="*/ 138312 w 859831"/>
                  <a:gd name="connsiteY0" fmla="*/ 1254919 h 1254919"/>
                  <a:gd name="connsiteX1" fmla="*/ 90687 w 859831"/>
                  <a:gd name="connsiteY1" fmla="*/ 1121569 h 1254919"/>
                  <a:gd name="connsiteX2" fmla="*/ 40681 w 859831"/>
                  <a:gd name="connsiteY2" fmla="*/ 1016795 h 1254919"/>
                  <a:gd name="connsiteX3" fmla="*/ 9725 w 859831"/>
                  <a:gd name="connsiteY3" fmla="*/ 931069 h 1254919"/>
                  <a:gd name="connsiteX4" fmla="*/ 2581 w 859831"/>
                  <a:gd name="connsiteY4" fmla="*/ 845344 h 1254919"/>
                  <a:gd name="connsiteX5" fmla="*/ 7344 w 859831"/>
                  <a:gd name="connsiteY5" fmla="*/ 735807 h 1254919"/>
                  <a:gd name="connsiteX6" fmla="*/ 45444 w 859831"/>
                  <a:gd name="connsiteY6" fmla="*/ 628651 h 1254919"/>
                  <a:gd name="connsiteX7" fmla="*/ 128787 w 859831"/>
                  <a:gd name="connsiteY7" fmla="*/ 490538 h 1254919"/>
                  <a:gd name="connsiteX8" fmla="*/ 250231 w 859831"/>
                  <a:gd name="connsiteY8" fmla="*/ 350044 h 1254919"/>
                  <a:gd name="connsiteX9" fmla="*/ 350243 w 859831"/>
                  <a:gd name="connsiteY9" fmla="*/ 259557 h 1254919"/>
                  <a:gd name="connsiteX10" fmla="*/ 455018 w 859831"/>
                  <a:gd name="connsiteY10" fmla="*/ 173832 h 1254919"/>
                  <a:gd name="connsiteX11" fmla="*/ 564556 w 859831"/>
                  <a:gd name="connsiteY11" fmla="*/ 97632 h 1254919"/>
                  <a:gd name="connsiteX12" fmla="*/ 683619 w 859831"/>
                  <a:gd name="connsiteY12" fmla="*/ 45245 h 1254919"/>
                  <a:gd name="connsiteX13" fmla="*/ 781250 w 859831"/>
                  <a:gd name="connsiteY13" fmla="*/ 16669 h 1254919"/>
                  <a:gd name="connsiteX14" fmla="*/ 859831 w 859831"/>
                  <a:gd name="connsiteY14" fmla="*/ 0 h 1254919"/>
                  <a:gd name="connsiteX0" fmla="*/ 138312 w 859831"/>
                  <a:gd name="connsiteY0" fmla="*/ 1254919 h 1254919"/>
                  <a:gd name="connsiteX1" fmla="*/ 90687 w 859831"/>
                  <a:gd name="connsiteY1" fmla="*/ 1121569 h 1254919"/>
                  <a:gd name="connsiteX2" fmla="*/ 40681 w 859831"/>
                  <a:gd name="connsiteY2" fmla="*/ 1016795 h 1254919"/>
                  <a:gd name="connsiteX3" fmla="*/ 9725 w 859831"/>
                  <a:gd name="connsiteY3" fmla="*/ 931069 h 1254919"/>
                  <a:gd name="connsiteX4" fmla="*/ 2581 w 859831"/>
                  <a:gd name="connsiteY4" fmla="*/ 845344 h 1254919"/>
                  <a:gd name="connsiteX5" fmla="*/ 7344 w 859831"/>
                  <a:gd name="connsiteY5" fmla="*/ 735807 h 1254919"/>
                  <a:gd name="connsiteX6" fmla="*/ 45444 w 859831"/>
                  <a:gd name="connsiteY6" fmla="*/ 628651 h 1254919"/>
                  <a:gd name="connsiteX7" fmla="*/ 128787 w 859831"/>
                  <a:gd name="connsiteY7" fmla="*/ 490538 h 1254919"/>
                  <a:gd name="connsiteX8" fmla="*/ 250231 w 859831"/>
                  <a:gd name="connsiteY8" fmla="*/ 350044 h 1254919"/>
                  <a:gd name="connsiteX9" fmla="*/ 350243 w 859831"/>
                  <a:gd name="connsiteY9" fmla="*/ 259557 h 1254919"/>
                  <a:gd name="connsiteX10" fmla="*/ 455018 w 859831"/>
                  <a:gd name="connsiteY10" fmla="*/ 173832 h 1254919"/>
                  <a:gd name="connsiteX11" fmla="*/ 564556 w 859831"/>
                  <a:gd name="connsiteY11" fmla="*/ 97632 h 1254919"/>
                  <a:gd name="connsiteX12" fmla="*/ 683619 w 859831"/>
                  <a:gd name="connsiteY12" fmla="*/ 45245 h 1254919"/>
                  <a:gd name="connsiteX13" fmla="*/ 781250 w 859831"/>
                  <a:gd name="connsiteY13" fmla="*/ 16669 h 1254919"/>
                  <a:gd name="connsiteX14" fmla="*/ 859831 w 859831"/>
                  <a:gd name="connsiteY14" fmla="*/ 0 h 1254919"/>
                  <a:gd name="connsiteX0" fmla="*/ 138312 w 859831"/>
                  <a:gd name="connsiteY0" fmla="*/ 1254919 h 1254919"/>
                  <a:gd name="connsiteX1" fmla="*/ 90687 w 859831"/>
                  <a:gd name="connsiteY1" fmla="*/ 1121569 h 1254919"/>
                  <a:gd name="connsiteX2" fmla="*/ 40681 w 859831"/>
                  <a:gd name="connsiteY2" fmla="*/ 1016795 h 1254919"/>
                  <a:gd name="connsiteX3" fmla="*/ 9725 w 859831"/>
                  <a:gd name="connsiteY3" fmla="*/ 931069 h 1254919"/>
                  <a:gd name="connsiteX4" fmla="*/ 2581 w 859831"/>
                  <a:gd name="connsiteY4" fmla="*/ 845344 h 1254919"/>
                  <a:gd name="connsiteX5" fmla="*/ 7344 w 859831"/>
                  <a:gd name="connsiteY5" fmla="*/ 735807 h 1254919"/>
                  <a:gd name="connsiteX6" fmla="*/ 45444 w 859831"/>
                  <a:gd name="connsiteY6" fmla="*/ 628651 h 1254919"/>
                  <a:gd name="connsiteX7" fmla="*/ 128787 w 859831"/>
                  <a:gd name="connsiteY7" fmla="*/ 490538 h 1254919"/>
                  <a:gd name="connsiteX8" fmla="*/ 250231 w 859831"/>
                  <a:gd name="connsiteY8" fmla="*/ 350044 h 1254919"/>
                  <a:gd name="connsiteX9" fmla="*/ 350243 w 859831"/>
                  <a:gd name="connsiteY9" fmla="*/ 259557 h 1254919"/>
                  <a:gd name="connsiteX10" fmla="*/ 455018 w 859831"/>
                  <a:gd name="connsiteY10" fmla="*/ 173832 h 1254919"/>
                  <a:gd name="connsiteX11" fmla="*/ 564556 w 859831"/>
                  <a:gd name="connsiteY11" fmla="*/ 97632 h 1254919"/>
                  <a:gd name="connsiteX12" fmla="*/ 683619 w 859831"/>
                  <a:gd name="connsiteY12" fmla="*/ 45245 h 1254919"/>
                  <a:gd name="connsiteX13" fmla="*/ 781250 w 859831"/>
                  <a:gd name="connsiteY13" fmla="*/ 16669 h 1254919"/>
                  <a:gd name="connsiteX14" fmla="*/ 859831 w 859831"/>
                  <a:gd name="connsiteY14" fmla="*/ 0 h 1254919"/>
                  <a:gd name="connsiteX0" fmla="*/ 138312 w 859831"/>
                  <a:gd name="connsiteY0" fmla="*/ 1254919 h 1254919"/>
                  <a:gd name="connsiteX1" fmla="*/ 90687 w 859831"/>
                  <a:gd name="connsiteY1" fmla="*/ 1121569 h 1254919"/>
                  <a:gd name="connsiteX2" fmla="*/ 40681 w 859831"/>
                  <a:gd name="connsiteY2" fmla="*/ 1016795 h 1254919"/>
                  <a:gd name="connsiteX3" fmla="*/ 9725 w 859831"/>
                  <a:gd name="connsiteY3" fmla="*/ 931069 h 1254919"/>
                  <a:gd name="connsiteX4" fmla="*/ 2581 w 859831"/>
                  <a:gd name="connsiteY4" fmla="*/ 845344 h 1254919"/>
                  <a:gd name="connsiteX5" fmla="*/ 7344 w 859831"/>
                  <a:gd name="connsiteY5" fmla="*/ 735807 h 1254919"/>
                  <a:gd name="connsiteX6" fmla="*/ 45444 w 859831"/>
                  <a:gd name="connsiteY6" fmla="*/ 628651 h 1254919"/>
                  <a:gd name="connsiteX7" fmla="*/ 128787 w 859831"/>
                  <a:gd name="connsiteY7" fmla="*/ 490538 h 1254919"/>
                  <a:gd name="connsiteX8" fmla="*/ 250231 w 859831"/>
                  <a:gd name="connsiteY8" fmla="*/ 350044 h 1254919"/>
                  <a:gd name="connsiteX9" fmla="*/ 350243 w 859831"/>
                  <a:gd name="connsiteY9" fmla="*/ 259557 h 1254919"/>
                  <a:gd name="connsiteX10" fmla="*/ 455018 w 859831"/>
                  <a:gd name="connsiteY10" fmla="*/ 173832 h 1254919"/>
                  <a:gd name="connsiteX11" fmla="*/ 564556 w 859831"/>
                  <a:gd name="connsiteY11" fmla="*/ 97632 h 1254919"/>
                  <a:gd name="connsiteX12" fmla="*/ 683619 w 859831"/>
                  <a:gd name="connsiteY12" fmla="*/ 45245 h 1254919"/>
                  <a:gd name="connsiteX13" fmla="*/ 781250 w 859831"/>
                  <a:gd name="connsiteY13" fmla="*/ 16669 h 1254919"/>
                  <a:gd name="connsiteX14" fmla="*/ 859831 w 859831"/>
                  <a:gd name="connsiteY14" fmla="*/ 0 h 1254919"/>
                  <a:gd name="connsiteX0" fmla="*/ 138312 w 859831"/>
                  <a:gd name="connsiteY0" fmla="*/ 1254919 h 1254919"/>
                  <a:gd name="connsiteX1" fmla="*/ 90687 w 859831"/>
                  <a:gd name="connsiteY1" fmla="*/ 1121569 h 1254919"/>
                  <a:gd name="connsiteX2" fmla="*/ 40681 w 859831"/>
                  <a:gd name="connsiteY2" fmla="*/ 1016795 h 1254919"/>
                  <a:gd name="connsiteX3" fmla="*/ 9725 w 859831"/>
                  <a:gd name="connsiteY3" fmla="*/ 931069 h 1254919"/>
                  <a:gd name="connsiteX4" fmla="*/ 2581 w 859831"/>
                  <a:gd name="connsiteY4" fmla="*/ 845344 h 1254919"/>
                  <a:gd name="connsiteX5" fmla="*/ 7344 w 859831"/>
                  <a:gd name="connsiteY5" fmla="*/ 735807 h 1254919"/>
                  <a:gd name="connsiteX6" fmla="*/ 45444 w 859831"/>
                  <a:gd name="connsiteY6" fmla="*/ 628651 h 1254919"/>
                  <a:gd name="connsiteX7" fmla="*/ 128787 w 859831"/>
                  <a:gd name="connsiteY7" fmla="*/ 490538 h 1254919"/>
                  <a:gd name="connsiteX8" fmla="*/ 250231 w 859831"/>
                  <a:gd name="connsiteY8" fmla="*/ 350044 h 1254919"/>
                  <a:gd name="connsiteX9" fmla="*/ 350243 w 859831"/>
                  <a:gd name="connsiteY9" fmla="*/ 259557 h 1254919"/>
                  <a:gd name="connsiteX10" fmla="*/ 455018 w 859831"/>
                  <a:gd name="connsiteY10" fmla="*/ 173832 h 1254919"/>
                  <a:gd name="connsiteX11" fmla="*/ 564556 w 859831"/>
                  <a:gd name="connsiteY11" fmla="*/ 97632 h 1254919"/>
                  <a:gd name="connsiteX12" fmla="*/ 683619 w 859831"/>
                  <a:gd name="connsiteY12" fmla="*/ 45245 h 1254919"/>
                  <a:gd name="connsiteX13" fmla="*/ 781250 w 859831"/>
                  <a:gd name="connsiteY13" fmla="*/ 16669 h 1254919"/>
                  <a:gd name="connsiteX14" fmla="*/ 859831 w 859831"/>
                  <a:gd name="connsiteY14" fmla="*/ 0 h 1254919"/>
                  <a:gd name="connsiteX0" fmla="*/ 138312 w 859831"/>
                  <a:gd name="connsiteY0" fmla="*/ 1254919 h 1254919"/>
                  <a:gd name="connsiteX1" fmla="*/ 90687 w 859831"/>
                  <a:gd name="connsiteY1" fmla="*/ 1121569 h 1254919"/>
                  <a:gd name="connsiteX2" fmla="*/ 40681 w 859831"/>
                  <a:gd name="connsiteY2" fmla="*/ 1016795 h 1254919"/>
                  <a:gd name="connsiteX3" fmla="*/ 9725 w 859831"/>
                  <a:gd name="connsiteY3" fmla="*/ 931069 h 1254919"/>
                  <a:gd name="connsiteX4" fmla="*/ 2581 w 859831"/>
                  <a:gd name="connsiteY4" fmla="*/ 845344 h 1254919"/>
                  <a:gd name="connsiteX5" fmla="*/ 7344 w 859831"/>
                  <a:gd name="connsiteY5" fmla="*/ 735807 h 1254919"/>
                  <a:gd name="connsiteX6" fmla="*/ 45444 w 859831"/>
                  <a:gd name="connsiteY6" fmla="*/ 628651 h 1254919"/>
                  <a:gd name="connsiteX7" fmla="*/ 128787 w 859831"/>
                  <a:gd name="connsiteY7" fmla="*/ 490538 h 1254919"/>
                  <a:gd name="connsiteX8" fmla="*/ 250231 w 859831"/>
                  <a:gd name="connsiteY8" fmla="*/ 350044 h 1254919"/>
                  <a:gd name="connsiteX9" fmla="*/ 350243 w 859831"/>
                  <a:gd name="connsiteY9" fmla="*/ 259557 h 1254919"/>
                  <a:gd name="connsiteX10" fmla="*/ 455018 w 859831"/>
                  <a:gd name="connsiteY10" fmla="*/ 173832 h 1254919"/>
                  <a:gd name="connsiteX11" fmla="*/ 564556 w 859831"/>
                  <a:gd name="connsiteY11" fmla="*/ 97632 h 1254919"/>
                  <a:gd name="connsiteX12" fmla="*/ 683619 w 859831"/>
                  <a:gd name="connsiteY12" fmla="*/ 45245 h 1254919"/>
                  <a:gd name="connsiteX13" fmla="*/ 781250 w 859831"/>
                  <a:gd name="connsiteY13" fmla="*/ 16669 h 1254919"/>
                  <a:gd name="connsiteX14" fmla="*/ 859831 w 859831"/>
                  <a:gd name="connsiteY14" fmla="*/ 0 h 1254919"/>
                  <a:gd name="connsiteX0" fmla="*/ 138312 w 781250"/>
                  <a:gd name="connsiteY0" fmla="*/ 1238250 h 1238250"/>
                  <a:gd name="connsiteX1" fmla="*/ 90687 w 781250"/>
                  <a:gd name="connsiteY1" fmla="*/ 1104900 h 1238250"/>
                  <a:gd name="connsiteX2" fmla="*/ 40681 w 781250"/>
                  <a:gd name="connsiteY2" fmla="*/ 1000126 h 1238250"/>
                  <a:gd name="connsiteX3" fmla="*/ 9725 w 781250"/>
                  <a:gd name="connsiteY3" fmla="*/ 914400 h 1238250"/>
                  <a:gd name="connsiteX4" fmla="*/ 2581 w 781250"/>
                  <a:gd name="connsiteY4" fmla="*/ 828675 h 1238250"/>
                  <a:gd name="connsiteX5" fmla="*/ 7344 w 781250"/>
                  <a:gd name="connsiteY5" fmla="*/ 719138 h 1238250"/>
                  <a:gd name="connsiteX6" fmla="*/ 45444 w 781250"/>
                  <a:gd name="connsiteY6" fmla="*/ 611982 h 1238250"/>
                  <a:gd name="connsiteX7" fmla="*/ 128787 w 781250"/>
                  <a:gd name="connsiteY7" fmla="*/ 473869 h 1238250"/>
                  <a:gd name="connsiteX8" fmla="*/ 250231 w 781250"/>
                  <a:gd name="connsiteY8" fmla="*/ 333375 h 1238250"/>
                  <a:gd name="connsiteX9" fmla="*/ 350243 w 781250"/>
                  <a:gd name="connsiteY9" fmla="*/ 242888 h 1238250"/>
                  <a:gd name="connsiteX10" fmla="*/ 455018 w 781250"/>
                  <a:gd name="connsiteY10" fmla="*/ 157163 h 1238250"/>
                  <a:gd name="connsiteX11" fmla="*/ 564556 w 781250"/>
                  <a:gd name="connsiteY11" fmla="*/ 80963 h 1238250"/>
                  <a:gd name="connsiteX12" fmla="*/ 683619 w 781250"/>
                  <a:gd name="connsiteY12" fmla="*/ 28576 h 1238250"/>
                  <a:gd name="connsiteX13" fmla="*/ 781250 w 781250"/>
                  <a:gd name="connsiteY13" fmla="*/ 0 h 1238250"/>
                  <a:gd name="connsiteX0" fmla="*/ 138312 w 781250"/>
                  <a:gd name="connsiteY0" fmla="*/ 1238250 h 1238250"/>
                  <a:gd name="connsiteX1" fmla="*/ 90687 w 781250"/>
                  <a:gd name="connsiteY1" fmla="*/ 1104900 h 1238250"/>
                  <a:gd name="connsiteX2" fmla="*/ 40681 w 781250"/>
                  <a:gd name="connsiteY2" fmla="*/ 1000126 h 1238250"/>
                  <a:gd name="connsiteX3" fmla="*/ 9725 w 781250"/>
                  <a:gd name="connsiteY3" fmla="*/ 914400 h 1238250"/>
                  <a:gd name="connsiteX4" fmla="*/ 2581 w 781250"/>
                  <a:gd name="connsiteY4" fmla="*/ 828675 h 1238250"/>
                  <a:gd name="connsiteX5" fmla="*/ 7344 w 781250"/>
                  <a:gd name="connsiteY5" fmla="*/ 719138 h 1238250"/>
                  <a:gd name="connsiteX6" fmla="*/ 45444 w 781250"/>
                  <a:gd name="connsiteY6" fmla="*/ 611982 h 1238250"/>
                  <a:gd name="connsiteX7" fmla="*/ 128787 w 781250"/>
                  <a:gd name="connsiteY7" fmla="*/ 473869 h 1238250"/>
                  <a:gd name="connsiteX8" fmla="*/ 250231 w 781250"/>
                  <a:gd name="connsiteY8" fmla="*/ 333375 h 1238250"/>
                  <a:gd name="connsiteX9" fmla="*/ 350243 w 781250"/>
                  <a:gd name="connsiteY9" fmla="*/ 242888 h 1238250"/>
                  <a:gd name="connsiteX10" fmla="*/ 457400 w 781250"/>
                  <a:gd name="connsiteY10" fmla="*/ 145257 h 1238250"/>
                  <a:gd name="connsiteX11" fmla="*/ 564556 w 781250"/>
                  <a:gd name="connsiteY11" fmla="*/ 80963 h 1238250"/>
                  <a:gd name="connsiteX12" fmla="*/ 683619 w 781250"/>
                  <a:gd name="connsiteY12" fmla="*/ 28576 h 1238250"/>
                  <a:gd name="connsiteX13" fmla="*/ 781250 w 781250"/>
                  <a:gd name="connsiteY13" fmla="*/ 0 h 1238250"/>
                  <a:gd name="connsiteX0" fmla="*/ 138312 w 781250"/>
                  <a:gd name="connsiteY0" fmla="*/ 1238250 h 1238250"/>
                  <a:gd name="connsiteX1" fmla="*/ 90687 w 781250"/>
                  <a:gd name="connsiteY1" fmla="*/ 1104900 h 1238250"/>
                  <a:gd name="connsiteX2" fmla="*/ 40681 w 781250"/>
                  <a:gd name="connsiteY2" fmla="*/ 1000126 h 1238250"/>
                  <a:gd name="connsiteX3" fmla="*/ 9725 w 781250"/>
                  <a:gd name="connsiteY3" fmla="*/ 914400 h 1238250"/>
                  <a:gd name="connsiteX4" fmla="*/ 2581 w 781250"/>
                  <a:gd name="connsiteY4" fmla="*/ 828675 h 1238250"/>
                  <a:gd name="connsiteX5" fmla="*/ 7344 w 781250"/>
                  <a:gd name="connsiteY5" fmla="*/ 719138 h 1238250"/>
                  <a:gd name="connsiteX6" fmla="*/ 45444 w 781250"/>
                  <a:gd name="connsiteY6" fmla="*/ 611982 h 1238250"/>
                  <a:gd name="connsiteX7" fmla="*/ 128787 w 781250"/>
                  <a:gd name="connsiteY7" fmla="*/ 473869 h 1238250"/>
                  <a:gd name="connsiteX8" fmla="*/ 250231 w 781250"/>
                  <a:gd name="connsiteY8" fmla="*/ 333375 h 1238250"/>
                  <a:gd name="connsiteX9" fmla="*/ 350243 w 781250"/>
                  <a:gd name="connsiteY9" fmla="*/ 242888 h 1238250"/>
                  <a:gd name="connsiteX10" fmla="*/ 457400 w 781250"/>
                  <a:gd name="connsiteY10" fmla="*/ 145257 h 1238250"/>
                  <a:gd name="connsiteX11" fmla="*/ 566938 w 781250"/>
                  <a:gd name="connsiteY11" fmla="*/ 69057 h 1238250"/>
                  <a:gd name="connsiteX12" fmla="*/ 683619 w 781250"/>
                  <a:gd name="connsiteY12" fmla="*/ 28576 h 1238250"/>
                  <a:gd name="connsiteX13" fmla="*/ 781250 w 781250"/>
                  <a:gd name="connsiteY13" fmla="*/ 0 h 1238250"/>
                  <a:gd name="connsiteX0" fmla="*/ 138312 w 781250"/>
                  <a:gd name="connsiteY0" fmla="*/ 1238250 h 1238250"/>
                  <a:gd name="connsiteX1" fmla="*/ 90687 w 781250"/>
                  <a:gd name="connsiteY1" fmla="*/ 1104900 h 1238250"/>
                  <a:gd name="connsiteX2" fmla="*/ 40681 w 781250"/>
                  <a:gd name="connsiteY2" fmla="*/ 1000126 h 1238250"/>
                  <a:gd name="connsiteX3" fmla="*/ 9725 w 781250"/>
                  <a:gd name="connsiteY3" fmla="*/ 914400 h 1238250"/>
                  <a:gd name="connsiteX4" fmla="*/ 2581 w 781250"/>
                  <a:gd name="connsiteY4" fmla="*/ 828675 h 1238250"/>
                  <a:gd name="connsiteX5" fmla="*/ 7344 w 781250"/>
                  <a:gd name="connsiteY5" fmla="*/ 719138 h 1238250"/>
                  <a:gd name="connsiteX6" fmla="*/ 45444 w 781250"/>
                  <a:gd name="connsiteY6" fmla="*/ 611982 h 1238250"/>
                  <a:gd name="connsiteX7" fmla="*/ 128787 w 781250"/>
                  <a:gd name="connsiteY7" fmla="*/ 473869 h 1238250"/>
                  <a:gd name="connsiteX8" fmla="*/ 250231 w 781250"/>
                  <a:gd name="connsiteY8" fmla="*/ 333375 h 1238250"/>
                  <a:gd name="connsiteX9" fmla="*/ 350243 w 781250"/>
                  <a:gd name="connsiteY9" fmla="*/ 242888 h 1238250"/>
                  <a:gd name="connsiteX10" fmla="*/ 457400 w 781250"/>
                  <a:gd name="connsiteY10" fmla="*/ 145257 h 1238250"/>
                  <a:gd name="connsiteX11" fmla="*/ 566938 w 781250"/>
                  <a:gd name="connsiteY11" fmla="*/ 69057 h 1238250"/>
                  <a:gd name="connsiteX12" fmla="*/ 686000 w 781250"/>
                  <a:gd name="connsiteY12" fmla="*/ 9526 h 1238250"/>
                  <a:gd name="connsiteX13" fmla="*/ 781250 w 781250"/>
                  <a:gd name="connsiteY13" fmla="*/ 0 h 1238250"/>
                  <a:gd name="connsiteX0" fmla="*/ 138312 w 781250"/>
                  <a:gd name="connsiteY0" fmla="*/ 1264443 h 1264443"/>
                  <a:gd name="connsiteX1" fmla="*/ 90687 w 781250"/>
                  <a:gd name="connsiteY1" fmla="*/ 1131093 h 1264443"/>
                  <a:gd name="connsiteX2" fmla="*/ 40681 w 781250"/>
                  <a:gd name="connsiteY2" fmla="*/ 1026319 h 1264443"/>
                  <a:gd name="connsiteX3" fmla="*/ 9725 w 781250"/>
                  <a:gd name="connsiteY3" fmla="*/ 940593 h 1264443"/>
                  <a:gd name="connsiteX4" fmla="*/ 2581 w 781250"/>
                  <a:gd name="connsiteY4" fmla="*/ 854868 h 1264443"/>
                  <a:gd name="connsiteX5" fmla="*/ 7344 w 781250"/>
                  <a:gd name="connsiteY5" fmla="*/ 745331 h 1264443"/>
                  <a:gd name="connsiteX6" fmla="*/ 45444 w 781250"/>
                  <a:gd name="connsiteY6" fmla="*/ 638175 h 1264443"/>
                  <a:gd name="connsiteX7" fmla="*/ 128787 w 781250"/>
                  <a:gd name="connsiteY7" fmla="*/ 500062 h 1264443"/>
                  <a:gd name="connsiteX8" fmla="*/ 250231 w 781250"/>
                  <a:gd name="connsiteY8" fmla="*/ 359568 h 1264443"/>
                  <a:gd name="connsiteX9" fmla="*/ 350243 w 781250"/>
                  <a:gd name="connsiteY9" fmla="*/ 269081 h 1264443"/>
                  <a:gd name="connsiteX10" fmla="*/ 457400 w 781250"/>
                  <a:gd name="connsiteY10" fmla="*/ 171450 h 1264443"/>
                  <a:gd name="connsiteX11" fmla="*/ 566938 w 781250"/>
                  <a:gd name="connsiteY11" fmla="*/ 95250 h 1264443"/>
                  <a:gd name="connsiteX12" fmla="*/ 686000 w 781250"/>
                  <a:gd name="connsiteY12" fmla="*/ 35719 h 1264443"/>
                  <a:gd name="connsiteX13" fmla="*/ 781250 w 781250"/>
                  <a:gd name="connsiteY13" fmla="*/ 0 h 1264443"/>
                  <a:gd name="connsiteX0" fmla="*/ 136004 w 778942"/>
                  <a:gd name="connsiteY0" fmla="*/ 1264443 h 1264443"/>
                  <a:gd name="connsiteX1" fmla="*/ 88379 w 778942"/>
                  <a:gd name="connsiteY1" fmla="*/ 1131093 h 1264443"/>
                  <a:gd name="connsiteX2" fmla="*/ 38373 w 778942"/>
                  <a:gd name="connsiteY2" fmla="*/ 1026319 h 1264443"/>
                  <a:gd name="connsiteX3" fmla="*/ 7417 w 778942"/>
                  <a:gd name="connsiteY3" fmla="*/ 940593 h 1264443"/>
                  <a:gd name="connsiteX4" fmla="*/ 273 w 778942"/>
                  <a:gd name="connsiteY4" fmla="*/ 854868 h 1264443"/>
                  <a:gd name="connsiteX5" fmla="*/ 14561 w 778942"/>
                  <a:gd name="connsiteY5" fmla="*/ 747712 h 1264443"/>
                  <a:gd name="connsiteX6" fmla="*/ 43136 w 778942"/>
                  <a:gd name="connsiteY6" fmla="*/ 638175 h 1264443"/>
                  <a:gd name="connsiteX7" fmla="*/ 126479 w 778942"/>
                  <a:gd name="connsiteY7" fmla="*/ 500062 h 1264443"/>
                  <a:gd name="connsiteX8" fmla="*/ 247923 w 778942"/>
                  <a:gd name="connsiteY8" fmla="*/ 359568 h 1264443"/>
                  <a:gd name="connsiteX9" fmla="*/ 347935 w 778942"/>
                  <a:gd name="connsiteY9" fmla="*/ 269081 h 1264443"/>
                  <a:gd name="connsiteX10" fmla="*/ 455092 w 778942"/>
                  <a:gd name="connsiteY10" fmla="*/ 171450 h 1264443"/>
                  <a:gd name="connsiteX11" fmla="*/ 564630 w 778942"/>
                  <a:gd name="connsiteY11" fmla="*/ 95250 h 1264443"/>
                  <a:gd name="connsiteX12" fmla="*/ 683692 w 778942"/>
                  <a:gd name="connsiteY12" fmla="*/ 35719 h 1264443"/>
                  <a:gd name="connsiteX13" fmla="*/ 778942 w 778942"/>
                  <a:gd name="connsiteY13" fmla="*/ 0 h 1264443"/>
                  <a:gd name="connsiteX0" fmla="*/ 136004 w 778942"/>
                  <a:gd name="connsiteY0" fmla="*/ 1264443 h 1264443"/>
                  <a:gd name="connsiteX1" fmla="*/ 88379 w 778942"/>
                  <a:gd name="connsiteY1" fmla="*/ 1131093 h 1264443"/>
                  <a:gd name="connsiteX2" fmla="*/ 38373 w 778942"/>
                  <a:gd name="connsiteY2" fmla="*/ 1026319 h 1264443"/>
                  <a:gd name="connsiteX3" fmla="*/ 7417 w 778942"/>
                  <a:gd name="connsiteY3" fmla="*/ 940593 h 1264443"/>
                  <a:gd name="connsiteX4" fmla="*/ 273 w 778942"/>
                  <a:gd name="connsiteY4" fmla="*/ 854868 h 1264443"/>
                  <a:gd name="connsiteX5" fmla="*/ 14561 w 778942"/>
                  <a:gd name="connsiteY5" fmla="*/ 747712 h 1264443"/>
                  <a:gd name="connsiteX6" fmla="*/ 50280 w 778942"/>
                  <a:gd name="connsiteY6" fmla="*/ 638175 h 1264443"/>
                  <a:gd name="connsiteX7" fmla="*/ 126479 w 778942"/>
                  <a:gd name="connsiteY7" fmla="*/ 500062 h 1264443"/>
                  <a:gd name="connsiteX8" fmla="*/ 247923 w 778942"/>
                  <a:gd name="connsiteY8" fmla="*/ 359568 h 1264443"/>
                  <a:gd name="connsiteX9" fmla="*/ 347935 w 778942"/>
                  <a:gd name="connsiteY9" fmla="*/ 269081 h 1264443"/>
                  <a:gd name="connsiteX10" fmla="*/ 455092 w 778942"/>
                  <a:gd name="connsiteY10" fmla="*/ 171450 h 1264443"/>
                  <a:gd name="connsiteX11" fmla="*/ 564630 w 778942"/>
                  <a:gd name="connsiteY11" fmla="*/ 95250 h 1264443"/>
                  <a:gd name="connsiteX12" fmla="*/ 683692 w 778942"/>
                  <a:gd name="connsiteY12" fmla="*/ 35719 h 1264443"/>
                  <a:gd name="connsiteX13" fmla="*/ 778942 w 778942"/>
                  <a:gd name="connsiteY13" fmla="*/ 0 h 1264443"/>
                  <a:gd name="connsiteX0" fmla="*/ 136004 w 778942"/>
                  <a:gd name="connsiteY0" fmla="*/ 1264443 h 1264443"/>
                  <a:gd name="connsiteX1" fmla="*/ 88379 w 778942"/>
                  <a:gd name="connsiteY1" fmla="*/ 1131093 h 1264443"/>
                  <a:gd name="connsiteX2" fmla="*/ 38373 w 778942"/>
                  <a:gd name="connsiteY2" fmla="*/ 1026319 h 1264443"/>
                  <a:gd name="connsiteX3" fmla="*/ 7417 w 778942"/>
                  <a:gd name="connsiteY3" fmla="*/ 940593 h 1264443"/>
                  <a:gd name="connsiteX4" fmla="*/ 273 w 778942"/>
                  <a:gd name="connsiteY4" fmla="*/ 854868 h 1264443"/>
                  <a:gd name="connsiteX5" fmla="*/ 14561 w 778942"/>
                  <a:gd name="connsiteY5" fmla="*/ 747712 h 1264443"/>
                  <a:gd name="connsiteX6" fmla="*/ 50280 w 778942"/>
                  <a:gd name="connsiteY6" fmla="*/ 638175 h 1264443"/>
                  <a:gd name="connsiteX7" fmla="*/ 126479 w 778942"/>
                  <a:gd name="connsiteY7" fmla="*/ 500062 h 1264443"/>
                  <a:gd name="connsiteX8" fmla="*/ 247923 w 778942"/>
                  <a:gd name="connsiteY8" fmla="*/ 359568 h 1264443"/>
                  <a:gd name="connsiteX9" fmla="*/ 323871 w 778942"/>
                  <a:gd name="connsiteY9" fmla="*/ 261060 h 1264443"/>
                  <a:gd name="connsiteX10" fmla="*/ 455092 w 778942"/>
                  <a:gd name="connsiteY10" fmla="*/ 171450 h 1264443"/>
                  <a:gd name="connsiteX11" fmla="*/ 564630 w 778942"/>
                  <a:gd name="connsiteY11" fmla="*/ 95250 h 1264443"/>
                  <a:gd name="connsiteX12" fmla="*/ 683692 w 778942"/>
                  <a:gd name="connsiteY12" fmla="*/ 35719 h 1264443"/>
                  <a:gd name="connsiteX13" fmla="*/ 778942 w 778942"/>
                  <a:gd name="connsiteY13" fmla="*/ 0 h 1264443"/>
                  <a:gd name="connsiteX0" fmla="*/ 136004 w 778942"/>
                  <a:gd name="connsiteY0" fmla="*/ 1264443 h 1264443"/>
                  <a:gd name="connsiteX1" fmla="*/ 88379 w 778942"/>
                  <a:gd name="connsiteY1" fmla="*/ 1131093 h 1264443"/>
                  <a:gd name="connsiteX2" fmla="*/ 38373 w 778942"/>
                  <a:gd name="connsiteY2" fmla="*/ 1026319 h 1264443"/>
                  <a:gd name="connsiteX3" fmla="*/ 7417 w 778942"/>
                  <a:gd name="connsiteY3" fmla="*/ 940593 h 1264443"/>
                  <a:gd name="connsiteX4" fmla="*/ 273 w 778942"/>
                  <a:gd name="connsiteY4" fmla="*/ 854868 h 1264443"/>
                  <a:gd name="connsiteX5" fmla="*/ 14561 w 778942"/>
                  <a:gd name="connsiteY5" fmla="*/ 747712 h 1264443"/>
                  <a:gd name="connsiteX6" fmla="*/ 50280 w 778942"/>
                  <a:gd name="connsiteY6" fmla="*/ 638175 h 1264443"/>
                  <a:gd name="connsiteX7" fmla="*/ 126479 w 778942"/>
                  <a:gd name="connsiteY7" fmla="*/ 500062 h 1264443"/>
                  <a:gd name="connsiteX8" fmla="*/ 236017 w 778942"/>
                  <a:gd name="connsiteY8" fmla="*/ 359568 h 1264443"/>
                  <a:gd name="connsiteX9" fmla="*/ 323871 w 778942"/>
                  <a:gd name="connsiteY9" fmla="*/ 261060 h 1264443"/>
                  <a:gd name="connsiteX10" fmla="*/ 455092 w 778942"/>
                  <a:gd name="connsiteY10" fmla="*/ 171450 h 1264443"/>
                  <a:gd name="connsiteX11" fmla="*/ 564630 w 778942"/>
                  <a:gd name="connsiteY11" fmla="*/ 95250 h 1264443"/>
                  <a:gd name="connsiteX12" fmla="*/ 683692 w 778942"/>
                  <a:gd name="connsiteY12" fmla="*/ 35719 h 1264443"/>
                  <a:gd name="connsiteX13" fmla="*/ 778942 w 778942"/>
                  <a:gd name="connsiteY13" fmla="*/ 0 h 1264443"/>
                  <a:gd name="connsiteX0" fmla="*/ 136004 w 778942"/>
                  <a:gd name="connsiteY0" fmla="*/ 1264443 h 1264443"/>
                  <a:gd name="connsiteX1" fmla="*/ 88379 w 778942"/>
                  <a:gd name="connsiteY1" fmla="*/ 1131093 h 1264443"/>
                  <a:gd name="connsiteX2" fmla="*/ 38373 w 778942"/>
                  <a:gd name="connsiteY2" fmla="*/ 1026319 h 1264443"/>
                  <a:gd name="connsiteX3" fmla="*/ 7417 w 778942"/>
                  <a:gd name="connsiteY3" fmla="*/ 940593 h 1264443"/>
                  <a:gd name="connsiteX4" fmla="*/ 273 w 778942"/>
                  <a:gd name="connsiteY4" fmla="*/ 854868 h 1264443"/>
                  <a:gd name="connsiteX5" fmla="*/ 14561 w 778942"/>
                  <a:gd name="connsiteY5" fmla="*/ 747712 h 1264443"/>
                  <a:gd name="connsiteX6" fmla="*/ 50280 w 778942"/>
                  <a:gd name="connsiteY6" fmla="*/ 638175 h 1264443"/>
                  <a:gd name="connsiteX7" fmla="*/ 126479 w 778942"/>
                  <a:gd name="connsiteY7" fmla="*/ 500062 h 1264443"/>
                  <a:gd name="connsiteX8" fmla="*/ 236017 w 778942"/>
                  <a:gd name="connsiteY8" fmla="*/ 359568 h 1264443"/>
                  <a:gd name="connsiteX9" fmla="*/ 323871 w 778942"/>
                  <a:gd name="connsiteY9" fmla="*/ 261060 h 1264443"/>
                  <a:gd name="connsiteX10" fmla="*/ 452711 w 778942"/>
                  <a:gd name="connsiteY10" fmla="*/ 164306 h 1264443"/>
                  <a:gd name="connsiteX11" fmla="*/ 564630 w 778942"/>
                  <a:gd name="connsiteY11" fmla="*/ 95250 h 1264443"/>
                  <a:gd name="connsiteX12" fmla="*/ 683692 w 778942"/>
                  <a:gd name="connsiteY12" fmla="*/ 35719 h 1264443"/>
                  <a:gd name="connsiteX13" fmla="*/ 778942 w 778942"/>
                  <a:gd name="connsiteY13" fmla="*/ 0 h 1264443"/>
                  <a:gd name="connsiteX0" fmla="*/ 131343 w 774281"/>
                  <a:gd name="connsiteY0" fmla="*/ 1264443 h 1264443"/>
                  <a:gd name="connsiteX1" fmla="*/ 83718 w 774281"/>
                  <a:gd name="connsiteY1" fmla="*/ 1131093 h 1264443"/>
                  <a:gd name="connsiteX2" fmla="*/ 33712 w 774281"/>
                  <a:gd name="connsiteY2" fmla="*/ 1026319 h 1264443"/>
                  <a:gd name="connsiteX3" fmla="*/ 2756 w 774281"/>
                  <a:gd name="connsiteY3" fmla="*/ 940593 h 1264443"/>
                  <a:gd name="connsiteX4" fmla="*/ 2756 w 774281"/>
                  <a:gd name="connsiteY4" fmla="*/ 854868 h 1264443"/>
                  <a:gd name="connsiteX5" fmla="*/ 9900 w 774281"/>
                  <a:gd name="connsiteY5" fmla="*/ 747712 h 1264443"/>
                  <a:gd name="connsiteX6" fmla="*/ 45619 w 774281"/>
                  <a:gd name="connsiteY6" fmla="*/ 638175 h 1264443"/>
                  <a:gd name="connsiteX7" fmla="*/ 121818 w 774281"/>
                  <a:gd name="connsiteY7" fmla="*/ 500062 h 1264443"/>
                  <a:gd name="connsiteX8" fmla="*/ 231356 w 774281"/>
                  <a:gd name="connsiteY8" fmla="*/ 359568 h 1264443"/>
                  <a:gd name="connsiteX9" fmla="*/ 319210 w 774281"/>
                  <a:gd name="connsiteY9" fmla="*/ 261060 h 1264443"/>
                  <a:gd name="connsiteX10" fmla="*/ 448050 w 774281"/>
                  <a:gd name="connsiteY10" fmla="*/ 164306 h 1264443"/>
                  <a:gd name="connsiteX11" fmla="*/ 559969 w 774281"/>
                  <a:gd name="connsiteY11" fmla="*/ 95250 h 1264443"/>
                  <a:gd name="connsiteX12" fmla="*/ 679031 w 774281"/>
                  <a:gd name="connsiteY12" fmla="*/ 35719 h 1264443"/>
                  <a:gd name="connsiteX13" fmla="*/ 774281 w 774281"/>
                  <a:gd name="connsiteY13" fmla="*/ 0 h 1264443"/>
                  <a:gd name="connsiteX0" fmla="*/ 131919 w 774857"/>
                  <a:gd name="connsiteY0" fmla="*/ 1264443 h 1264443"/>
                  <a:gd name="connsiteX1" fmla="*/ 84294 w 774857"/>
                  <a:gd name="connsiteY1" fmla="*/ 1131093 h 1264443"/>
                  <a:gd name="connsiteX2" fmla="*/ 34288 w 774857"/>
                  <a:gd name="connsiteY2" fmla="*/ 1026319 h 1264443"/>
                  <a:gd name="connsiteX3" fmla="*/ 3332 w 774857"/>
                  <a:gd name="connsiteY3" fmla="*/ 940593 h 1264443"/>
                  <a:gd name="connsiteX4" fmla="*/ 3332 w 774857"/>
                  <a:gd name="connsiteY4" fmla="*/ 854868 h 1264443"/>
                  <a:gd name="connsiteX5" fmla="*/ 22382 w 774857"/>
                  <a:gd name="connsiteY5" fmla="*/ 747712 h 1264443"/>
                  <a:gd name="connsiteX6" fmla="*/ 46195 w 774857"/>
                  <a:gd name="connsiteY6" fmla="*/ 638175 h 1264443"/>
                  <a:gd name="connsiteX7" fmla="*/ 122394 w 774857"/>
                  <a:gd name="connsiteY7" fmla="*/ 500062 h 1264443"/>
                  <a:gd name="connsiteX8" fmla="*/ 231932 w 774857"/>
                  <a:gd name="connsiteY8" fmla="*/ 359568 h 1264443"/>
                  <a:gd name="connsiteX9" fmla="*/ 319786 w 774857"/>
                  <a:gd name="connsiteY9" fmla="*/ 261060 h 1264443"/>
                  <a:gd name="connsiteX10" fmla="*/ 448626 w 774857"/>
                  <a:gd name="connsiteY10" fmla="*/ 164306 h 1264443"/>
                  <a:gd name="connsiteX11" fmla="*/ 560545 w 774857"/>
                  <a:gd name="connsiteY11" fmla="*/ 95250 h 1264443"/>
                  <a:gd name="connsiteX12" fmla="*/ 679607 w 774857"/>
                  <a:gd name="connsiteY12" fmla="*/ 35719 h 1264443"/>
                  <a:gd name="connsiteX13" fmla="*/ 774857 w 774857"/>
                  <a:gd name="connsiteY13" fmla="*/ 0 h 1264443"/>
                  <a:gd name="connsiteX0" fmla="*/ 131919 w 774857"/>
                  <a:gd name="connsiteY0" fmla="*/ 1264443 h 1264443"/>
                  <a:gd name="connsiteX1" fmla="*/ 84294 w 774857"/>
                  <a:gd name="connsiteY1" fmla="*/ 1131093 h 1264443"/>
                  <a:gd name="connsiteX2" fmla="*/ 34288 w 774857"/>
                  <a:gd name="connsiteY2" fmla="*/ 1026319 h 1264443"/>
                  <a:gd name="connsiteX3" fmla="*/ 3332 w 774857"/>
                  <a:gd name="connsiteY3" fmla="*/ 940593 h 1264443"/>
                  <a:gd name="connsiteX4" fmla="*/ 3332 w 774857"/>
                  <a:gd name="connsiteY4" fmla="*/ 854868 h 1264443"/>
                  <a:gd name="connsiteX5" fmla="*/ 22382 w 774857"/>
                  <a:gd name="connsiteY5" fmla="*/ 747712 h 1264443"/>
                  <a:gd name="connsiteX6" fmla="*/ 55720 w 774857"/>
                  <a:gd name="connsiteY6" fmla="*/ 638175 h 1264443"/>
                  <a:gd name="connsiteX7" fmla="*/ 122394 w 774857"/>
                  <a:gd name="connsiteY7" fmla="*/ 500062 h 1264443"/>
                  <a:gd name="connsiteX8" fmla="*/ 231932 w 774857"/>
                  <a:gd name="connsiteY8" fmla="*/ 359568 h 1264443"/>
                  <a:gd name="connsiteX9" fmla="*/ 319786 w 774857"/>
                  <a:gd name="connsiteY9" fmla="*/ 261060 h 1264443"/>
                  <a:gd name="connsiteX10" fmla="*/ 448626 w 774857"/>
                  <a:gd name="connsiteY10" fmla="*/ 164306 h 1264443"/>
                  <a:gd name="connsiteX11" fmla="*/ 560545 w 774857"/>
                  <a:gd name="connsiteY11" fmla="*/ 95250 h 1264443"/>
                  <a:gd name="connsiteX12" fmla="*/ 679607 w 774857"/>
                  <a:gd name="connsiteY12" fmla="*/ 35719 h 1264443"/>
                  <a:gd name="connsiteX13" fmla="*/ 774857 w 774857"/>
                  <a:gd name="connsiteY13" fmla="*/ 0 h 1264443"/>
                  <a:gd name="connsiteX0" fmla="*/ 128634 w 771572"/>
                  <a:gd name="connsiteY0" fmla="*/ 1264443 h 1264443"/>
                  <a:gd name="connsiteX1" fmla="*/ 81009 w 771572"/>
                  <a:gd name="connsiteY1" fmla="*/ 1131093 h 1264443"/>
                  <a:gd name="connsiteX2" fmla="*/ 31003 w 771572"/>
                  <a:gd name="connsiteY2" fmla="*/ 1026319 h 1264443"/>
                  <a:gd name="connsiteX3" fmla="*/ 14335 w 771572"/>
                  <a:gd name="connsiteY3" fmla="*/ 940593 h 1264443"/>
                  <a:gd name="connsiteX4" fmla="*/ 47 w 771572"/>
                  <a:gd name="connsiteY4" fmla="*/ 854868 h 1264443"/>
                  <a:gd name="connsiteX5" fmla="*/ 19097 w 771572"/>
                  <a:gd name="connsiteY5" fmla="*/ 747712 h 1264443"/>
                  <a:gd name="connsiteX6" fmla="*/ 52435 w 771572"/>
                  <a:gd name="connsiteY6" fmla="*/ 638175 h 1264443"/>
                  <a:gd name="connsiteX7" fmla="*/ 119109 w 771572"/>
                  <a:gd name="connsiteY7" fmla="*/ 500062 h 1264443"/>
                  <a:gd name="connsiteX8" fmla="*/ 228647 w 771572"/>
                  <a:gd name="connsiteY8" fmla="*/ 359568 h 1264443"/>
                  <a:gd name="connsiteX9" fmla="*/ 316501 w 771572"/>
                  <a:gd name="connsiteY9" fmla="*/ 261060 h 1264443"/>
                  <a:gd name="connsiteX10" fmla="*/ 445341 w 771572"/>
                  <a:gd name="connsiteY10" fmla="*/ 164306 h 1264443"/>
                  <a:gd name="connsiteX11" fmla="*/ 557260 w 771572"/>
                  <a:gd name="connsiteY11" fmla="*/ 95250 h 1264443"/>
                  <a:gd name="connsiteX12" fmla="*/ 676322 w 771572"/>
                  <a:gd name="connsiteY12" fmla="*/ 35719 h 1264443"/>
                  <a:gd name="connsiteX13" fmla="*/ 771572 w 771572"/>
                  <a:gd name="connsiteY13" fmla="*/ 0 h 1264443"/>
                  <a:gd name="connsiteX0" fmla="*/ 129140 w 772078"/>
                  <a:gd name="connsiteY0" fmla="*/ 1264443 h 1264443"/>
                  <a:gd name="connsiteX1" fmla="*/ 81515 w 772078"/>
                  <a:gd name="connsiteY1" fmla="*/ 1131093 h 1264443"/>
                  <a:gd name="connsiteX2" fmla="*/ 31509 w 772078"/>
                  <a:gd name="connsiteY2" fmla="*/ 1026319 h 1264443"/>
                  <a:gd name="connsiteX3" fmla="*/ 7697 w 772078"/>
                  <a:gd name="connsiteY3" fmla="*/ 940593 h 1264443"/>
                  <a:gd name="connsiteX4" fmla="*/ 553 w 772078"/>
                  <a:gd name="connsiteY4" fmla="*/ 854868 h 1264443"/>
                  <a:gd name="connsiteX5" fmla="*/ 19603 w 772078"/>
                  <a:gd name="connsiteY5" fmla="*/ 747712 h 1264443"/>
                  <a:gd name="connsiteX6" fmla="*/ 52941 w 772078"/>
                  <a:gd name="connsiteY6" fmla="*/ 638175 h 1264443"/>
                  <a:gd name="connsiteX7" fmla="*/ 119615 w 772078"/>
                  <a:gd name="connsiteY7" fmla="*/ 500062 h 1264443"/>
                  <a:gd name="connsiteX8" fmla="*/ 229153 w 772078"/>
                  <a:gd name="connsiteY8" fmla="*/ 359568 h 1264443"/>
                  <a:gd name="connsiteX9" fmla="*/ 317007 w 772078"/>
                  <a:gd name="connsiteY9" fmla="*/ 261060 h 1264443"/>
                  <a:gd name="connsiteX10" fmla="*/ 445847 w 772078"/>
                  <a:gd name="connsiteY10" fmla="*/ 164306 h 1264443"/>
                  <a:gd name="connsiteX11" fmla="*/ 557766 w 772078"/>
                  <a:gd name="connsiteY11" fmla="*/ 95250 h 1264443"/>
                  <a:gd name="connsiteX12" fmla="*/ 676828 w 772078"/>
                  <a:gd name="connsiteY12" fmla="*/ 35719 h 1264443"/>
                  <a:gd name="connsiteX13" fmla="*/ 772078 w 772078"/>
                  <a:gd name="connsiteY13" fmla="*/ 0 h 1264443"/>
                  <a:gd name="connsiteX0" fmla="*/ 129140 w 772078"/>
                  <a:gd name="connsiteY0" fmla="*/ 1264443 h 1264443"/>
                  <a:gd name="connsiteX1" fmla="*/ 81515 w 772078"/>
                  <a:gd name="connsiteY1" fmla="*/ 1131093 h 1264443"/>
                  <a:gd name="connsiteX2" fmla="*/ 31509 w 772078"/>
                  <a:gd name="connsiteY2" fmla="*/ 1026319 h 1264443"/>
                  <a:gd name="connsiteX3" fmla="*/ 7697 w 772078"/>
                  <a:gd name="connsiteY3" fmla="*/ 940593 h 1264443"/>
                  <a:gd name="connsiteX4" fmla="*/ 553 w 772078"/>
                  <a:gd name="connsiteY4" fmla="*/ 854868 h 1264443"/>
                  <a:gd name="connsiteX5" fmla="*/ 19603 w 772078"/>
                  <a:gd name="connsiteY5" fmla="*/ 747712 h 1264443"/>
                  <a:gd name="connsiteX6" fmla="*/ 52941 w 772078"/>
                  <a:gd name="connsiteY6" fmla="*/ 638175 h 1264443"/>
                  <a:gd name="connsiteX7" fmla="*/ 119615 w 772078"/>
                  <a:gd name="connsiteY7" fmla="*/ 500062 h 1264443"/>
                  <a:gd name="connsiteX8" fmla="*/ 229153 w 772078"/>
                  <a:gd name="connsiteY8" fmla="*/ 359568 h 1264443"/>
                  <a:gd name="connsiteX9" fmla="*/ 317007 w 772078"/>
                  <a:gd name="connsiteY9" fmla="*/ 261060 h 1264443"/>
                  <a:gd name="connsiteX10" fmla="*/ 445847 w 772078"/>
                  <a:gd name="connsiteY10" fmla="*/ 164306 h 1264443"/>
                  <a:gd name="connsiteX11" fmla="*/ 557766 w 772078"/>
                  <a:gd name="connsiteY11" fmla="*/ 95250 h 1264443"/>
                  <a:gd name="connsiteX12" fmla="*/ 676828 w 772078"/>
                  <a:gd name="connsiteY12" fmla="*/ 35719 h 1264443"/>
                  <a:gd name="connsiteX13" fmla="*/ 772078 w 772078"/>
                  <a:gd name="connsiteY13" fmla="*/ 0 h 1264443"/>
                  <a:gd name="connsiteX0" fmla="*/ 129140 w 772078"/>
                  <a:gd name="connsiteY0" fmla="*/ 1264443 h 1264443"/>
                  <a:gd name="connsiteX1" fmla="*/ 81515 w 772078"/>
                  <a:gd name="connsiteY1" fmla="*/ 1131093 h 1264443"/>
                  <a:gd name="connsiteX2" fmla="*/ 31509 w 772078"/>
                  <a:gd name="connsiteY2" fmla="*/ 1026319 h 1264443"/>
                  <a:gd name="connsiteX3" fmla="*/ 7697 w 772078"/>
                  <a:gd name="connsiteY3" fmla="*/ 940593 h 1264443"/>
                  <a:gd name="connsiteX4" fmla="*/ 553 w 772078"/>
                  <a:gd name="connsiteY4" fmla="*/ 854868 h 1264443"/>
                  <a:gd name="connsiteX5" fmla="*/ 19603 w 772078"/>
                  <a:gd name="connsiteY5" fmla="*/ 747712 h 1264443"/>
                  <a:gd name="connsiteX6" fmla="*/ 52941 w 772078"/>
                  <a:gd name="connsiteY6" fmla="*/ 638175 h 1264443"/>
                  <a:gd name="connsiteX7" fmla="*/ 119615 w 772078"/>
                  <a:gd name="connsiteY7" fmla="*/ 500062 h 1264443"/>
                  <a:gd name="connsiteX8" fmla="*/ 229153 w 772078"/>
                  <a:gd name="connsiteY8" fmla="*/ 359568 h 1264443"/>
                  <a:gd name="connsiteX9" fmla="*/ 317007 w 772078"/>
                  <a:gd name="connsiteY9" fmla="*/ 261060 h 1264443"/>
                  <a:gd name="connsiteX10" fmla="*/ 445847 w 772078"/>
                  <a:gd name="connsiteY10" fmla="*/ 164306 h 1264443"/>
                  <a:gd name="connsiteX11" fmla="*/ 557766 w 772078"/>
                  <a:gd name="connsiteY11" fmla="*/ 95250 h 1264443"/>
                  <a:gd name="connsiteX12" fmla="*/ 676828 w 772078"/>
                  <a:gd name="connsiteY12" fmla="*/ 35719 h 1264443"/>
                  <a:gd name="connsiteX13" fmla="*/ 772078 w 772078"/>
                  <a:gd name="connsiteY13" fmla="*/ 0 h 1264443"/>
                  <a:gd name="connsiteX0" fmla="*/ 129140 w 772078"/>
                  <a:gd name="connsiteY0" fmla="*/ 1264443 h 1264443"/>
                  <a:gd name="connsiteX1" fmla="*/ 71990 w 772078"/>
                  <a:gd name="connsiteY1" fmla="*/ 1131093 h 1264443"/>
                  <a:gd name="connsiteX2" fmla="*/ 31509 w 772078"/>
                  <a:gd name="connsiteY2" fmla="*/ 1026319 h 1264443"/>
                  <a:gd name="connsiteX3" fmla="*/ 7697 w 772078"/>
                  <a:gd name="connsiteY3" fmla="*/ 940593 h 1264443"/>
                  <a:gd name="connsiteX4" fmla="*/ 553 w 772078"/>
                  <a:gd name="connsiteY4" fmla="*/ 854868 h 1264443"/>
                  <a:gd name="connsiteX5" fmla="*/ 19603 w 772078"/>
                  <a:gd name="connsiteY5" fmla="*/ 747712 h 1264443"/>
                  <a:gd name="connsiteX6" fmla="*/ 52941 w 772078"/>
                  <a:gd name="connsiteY6" fmla="*/ 638175 h 1264443"/>
                  <a:gd name="connsiteX7" fmla="*/ 119615 w 772078"/>
                  <a:gd name="connsiteY7" fmla="*/ 500062 h 1264443"/>
                  <a:gd name="connsiteX8" fmla="*/ 229153 w 772078"/>
                  <a:gd name="connsiteY8" fmla="*/ 359568 h 1264443"/>
                  <a:gd name="connsiteX9" fmla="*/ 317007 w 772078"/>
                  <a:gd name="connsiteY9" fmla="*/ 261060 h 1264443"/>
                  <a:gd name="connsiteX10" fmla="*/ 445847 w 772078"/>
                  <a:gd name="connsiteY10" fmla="*/ 164306 h 1264443"/>
                  <a:gd name="connsiteX11" fmla="*/ 557766 w 772078"/>
                  <a:gd name="connsiteY11" fmla="*/ 95250 h 1264443"/>
                  <a:gd name="connsiteX12" fmla="*/ 676828 w 772078"/>
                  <a:gd name="connsiteY12" fmla="*/ 35719 h 1264443"/>
                  <a:gd name="connsiteX13" fmla="*/ 772078 w 772078"/>
                  <a:gd name="connsiteY13" fmla="*/ 0 h 126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2078" h="1264443">
                    <a:moveTo>
                      <a:pt x="129140" y="1264443"/>
                    </a:moveTo>
                    <a:cubicBezTo>
                      <a:pt x="113265" y="1219993"/>
                      <a:pt x="88262" y="1170780"/>
                      <a:pt x="71990" y="1131093"/>
                    </a:cubicBezTo>
                    <a:cubicBezTo>
                      <a:pt x="55718" y="1091406"/>
                      <a:pt x="42224" y="1058069"/>
                      <a:pt x="31509" y="1026319"/>
                    </a:cubicBezTo>
                    <a:cubicBezTo>
                      <a:pt x="20794" y="994569"/>
                      <a:pt x="13253" y="964802"/>
                      <a:pt x="7697" y="940593"/>
                    </a:cubicBezTo>
                    <a:cubicBezTo>
                      <a:pt x="2141" y="916384"/>
                      <a:pt x="-1431" y="887015"/>
                      <a:pt x="553" y="854868"/>
                    </a:cubicBezTo>
                    <a:cubicBezTo>
                      <a:pt x="2537" y="822721"/>
                      <a:pt x="10872" y="783828"/>
                      <a:pt x="19603" y="747712"/>
                    </a:cubicBezTo>
                    <a:cubicBezTo>
                      <a:pt x="28334" y="711596"/>
                      <a:pt x="36272" y="679450"/>
                      <a:pt x="52941" y="638175"/>
                    </a:cubicBezTo>
                    <a:cubicBezTo>
                      <a:pt x="69610" y="596900"/>
                      <a:pt x="90246" y="546496"/>
                      <a:pt x="119615" y="500062"/>
                    </a:cubicBezTo>
                    <a:cubicBezTo>
                      <a:pt x="148984" y="453628"/>
                      <a:pt x="196254" y="399402"/>
                      <a:pt x="229153" y="359568"/>
                    </a:cubicBezTo>
                    <a:cubicBezTo>
                      <a:pt x="262052" y="319734"/>
                      <a:pt x="280891" y="293604"/>
                      <a:pt x="317007" y="261060"/>
                    </a:cubicBezTo>
                    <a:cubicBezTo>
                      <a:pt x="353123" y="228516"/>
                      <a:pt x="405721" y="191941"/>
                      <a:pt x="445847" y="164306"/>
                    </a:cubicBezTo>
                    <a:cubicBezTo>
                      <a:pt x="485973" y="136671"/>
                      <a:pt x="519269" y="116681"/>
                      <a:pt x="557766" y="95250"/>
                    </a:cubicBezTo>
                    <a:cubicBezTo>
                      <a:pt x="596263" y="73819"/>
                      <a:pt x="641109" y="51594"/>
                      <a:pt x="676828" y="35719"/>
                    </a:cubicBezTo>
                    <a:cubicBezTo>
                      <a:pt x="712547" y="19844"/>
                      <a:pt x="742709" y="7541"/>
                      <a:pt x="772078" y="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1685925" y="5622429"/>
                <a:ext cx="2124075" cy="663575"/>
              </a:xfrm>
              <a:custGeom>
                <a:avLst/>
                <a:gdLst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1650 w 2195512"/>
                  <a:gd name="connsiteY17" fmla="*/ 323850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2002631 w 2195512"/>
                  <a:gd name="connsiteY20" fmla="*/ 166688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1094 w 2195512"/>
                  <a:gd name="connsiteY33" fmla="*/ 588169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2002631 w 2195512"/>
                  <a:gd name="connsiteY20" fmla="*/ 166688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1094 w 2195512"/>
                  <a:gd name="connsiteY33" fmla="*/ 588169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1094 w 2195512"/>
                  <a:gd name="connsiteY33" fmla="*/ 588169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1094 w 2195512"/>
                  <a:gd name="connsiteY33" fmla="*/ 588169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1094 w 2195512"/>
                  <a:gd name="connsiteY33" fmla="*/ 588169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1094 w 2195512"/>
                  <a:gd name="connsiteY33" fmla="*/ 588169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3994 w 2195512"/>
                  <a:gd name="connsiteY15" fmla="*/ 459582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57175 w 2195512"/>
                  <a:gd name="connsiteY5" fmla="*/ 654844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8756 w 2195512"/>
                  <a:gd name="connsiteY15" fmla="*/ 452438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66700 w 2195512"/>
                  <a:gd name="connsiteY5" fmla="*/ 652462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16744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8756 w 2195512"/>
                  <a:gd name="connsiteY15" fmla="*/ 452438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66700 w 2195512"/>
                  <a:gd name="connsiteY5" fmla="*/ 652462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23888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8756 w 2195512"/>
                  <a:gd name="connsiteY15" fmla="*/ 452438 h 692944"/>
                  <a:gd name="connsiteX16" fmla="*/ 1640681 w 2195512"/>
                  <a:gd name="connsiteY16" fmla="*/ 392907 h 692944"/>
                  <a:gd name="connsiteX17" fmla="*/ 1774031 w 2195512"/>
                  <a:gd name="connsiteY17" fmla="*/ 314325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66700 w 2195512"/>
                  <a:gd name="connsiteY5" fmla="*/ 652462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23888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8756 w 2195512"/>
                  <a:gd name="connsiteY15" fmla="*/ 452438 h 692944"/>
                  <a:gd name="connsiteX16" fmla="*/ 1640681 w 2195512"/>
                  <a:gd name="connsiteY16" fmla="*/ 392907 h 692944"/>
                  <a:gd name="connsiteX17" fmla="*/ 1790699 w 2195512"/>
                  <a:gd name="connsiteY17" fmla="*/ 300038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66700 w 2195512"/>
                  <a:gd name="connsiteY5" fmla="*/ 652462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23888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8756 w 2195512"/>
                  <a:gd name="connsiteY15" fmla="*/ 452438 h 692944"/>
                  <a:gd name="connsiteX16" fmla="*/ 1640681 w 2195512"/>
                  <a:gd name="connsiteY16" fmla="*/ 392907 h 692944"/>
                  <a:gd name="connsiteX17" fmla="*/ 1790699 w 2195512"/>
                  <a:gd name="connsiteY17" fmla="*/ 300038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66700 w 2195512"/>
                  <a:gd name="connsiteY5" fmla="*/ 652462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23888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8756 w 2195512"/>
                  <a:gd name="connsiteY15" fmla="*/ 452438 h 692944"/>
                  <a:gd name="connsiteX16" fmla="*/ 1640681 w 2195512"/>
                  <a:gd name="connsiteY16" fmla="*/ 392907 h 692944"/>
                  <a:gd name="connsiteX17" fmla="*/ 1790699 w 2195512"/>
                  <a:gd name="connsiteY17" fmla="*/ 300038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66700 w 2195512"/>
                  <a:gd name="connsiteY5" fmla="*/ 652462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23888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8756 w 2195512"/>
                  <a:gd name="connsiteY15" fmla="*/ 452438 h 692944"/>
                  <a:gd name="connsiteX16" fmla="*/ 1640681 w 2195512"/>
                  <a:gd name="connsiteY16" fmla="*/ 392907 h 692944"/>
                  <a:gd name="connsiteX17" fmla="*/ 1790699 w 2195512"/>
                  <a:gd name="connsiteY17" fmla="*/ 300038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100262 w 2195512"/>
                  <a:gd name="connsiteY22" fmla="*/ 47625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2944 h 692944"/>
                  <a:gd name="connsiteX1" fmla="*/ 35719 w 2195512"/>
                  <a:gd name="connsiteY1" fmla="*/ 647700 h 692944"/>
                  <a:gd name="connsiteX2" fmla="*/ 88106 w 2195512"/>
                  <a:gd name="connsiteY2" fmla="*/ 621507 h 692944"/>
                  <a:gd name="connsiteX3" fmla="*/ 135731 w 2195512"/>
                  <a:gd name="connsiteY3" fmla="*/ 611982 h 692944"/>
                  <a:gd name="connsiteX4" fmla="*/ 202406 w 2195512"/>
                  <a:gd name="connsiteY4" fmla="*/ 638175 h 692944"/>
                  <a:gd name="connsiteX5" fmla="*/ 266700 w 2195512"/>
                  <a:gd name="connsiteY5" fmla="*/ 652462 h 692944"/>
                  <a:gd name="connsiteX6" fmla="*/ 361950 w 2195512"/>
                  <a:gd name="connsiteY6" fmla="*/ 661988 h 692944"/>
                  <a:gd name="connsiteX7" fmla="*/ 485775 w 2195512"/>
                  <a:gd name="connsiteY7" fmla="*/ 664369 h 692944"/>
                  <a:gd name="connsiteX8" fmla="*/ 626269 w 2195512"/>
                  <a:gd name="connsiteY8" fmla="*/ 664369 h 692944"/>
                  <a:gd name="connsiteX9" fmla="*/ 757237 w 2195512"/>
                  <a:gd name="connsiteY9" fmla="*/ 642938 h 692944"/>
                  <a:gd name="connsiteX10" fmla="*/ 857250 w 2195512"/>
                  <a:gd name="connsiteY10" fmla="*/ 623888 h 692944"/>
                  <a:gd name="connsiteX11" fmla="*/ 945356 w 2195512"/>
                  <a:gd name="connsiteY11" fmla="*/ 607219 h 692944"/>
                  <a:gd name="connsiteX12" fmla="*/ 1078706 w 2195512"/>
                  <a:gd name="connsiteY12" fmla="*/ 554832 h 692944"/>
                  <a:gd name="connsiteX13" fmla="*/ 1207294 w 2195512"/>
                  <a:gd name="connsiteY13" fmla="*/ 519113 h 692944"/>
                  <a:gd name="connsiteX14" fmla="*/ 1338262 w 2195512"/>
                  <a:gd name="connsiteY14" fmla="*/ 483394 h 692944"/>
                  <a:gd name="connsiteX15" fmla="*/ 1478756 w 2195512"/>
                  <a:gd name="connsiteY15" fmla="*/ 452438 h 692944"/>
                  <a:gd name="connsiteX16" fmla="*/ 1640681 w 2195512"/>
                  <a:gd name="connsiteY16" fmla="*/ 392907 h 692944"/>
                  <a:gd name="connsiteX17" fmla="*/ 1790699 w 2195512"/>
                  <a:gd name="connsiteY17" fmla="*/ 300038 h 692944"/>
                  <a:gd name="connsiteX18" fmla="*/ 1850231 w 2195512"/>
                  <a:gd name="connsiteY18" fmla="*/ 250032 h 692944"/>
                  <a:gd name="connsiteX19" fmla="*/ 1926431 w 2195512"/>
                  <a:gd name="connsiteY19" fmla="*/ 211932 h 692944"/>
                  <a:gd name="connsiteX20" fmla="*/ 1997868 w 2195512"/>
                  <a:gd name="connsiteY20" fmla="*/ 159544 h 692944"/>
                  <a:gd name="connsiteX21" fmla="*/ 2055019 w 2195512"/>
                  <a:gd name="connsiteY21" fmla="*/ 97632 h 692944"/>
                  <a:gd name="connsiteX22" fmla="*/ 2095499 w 2195512"/>
                  <a:gd name="connsiteY22" fmla="*/ 45244 h 692944"/>
                  <a:gd name="connsiteX23" fmla="*/ 2174081 w 2195512"/>
                  <a:gd name="connsiteY23" fmla="*/ 0 h 692944"/>
                  <a:gd name="connsiteX24" fmla="*/ 2195512 w 2195512"/>
                  <a:gd name="connsiteY24" fmla="*/ 57150 h 692944"/>
                  <a:gd name="connsiteX25" fmla="*/ 2131219 w 2195512"/>
                  <a:gd name="connsiteY25" fmla="*/ 121444 h 692944"/>
                  <a:gd name="connsiteX26" fmla="*/ 2055019 w 2195512"/>
                  <a:gd name="connsiteY26" fmla="*/ 192882 h 692944"/>
                  <a:gd name="connsiteX27" fmla="*/ 1974056 w 2195512"/>
                  <a:gd name="connsiteY27" fmla="*/ 257175 h 692944"/>
                  <a:gd name="connsiteX28" fmla="*/ 1876425 w 2195512"/>
                  <a:gd name="connsiteY28" fmla="*/ 302419 h 692944"/>
                  <a:gd name="connsiteX29" fmla="*/ 1781175 w 2195512"/>
                  <a:gd name="connsiteY29" fmla="*/ 376238 h 692944"/>
                  <a:gd name="connsiteX30" fmla="*/ 1654969 w 2195512"/>
                  <a:gd name="connsiteY30" fmla="*/ 461963 h 692944"/>
                  <a:gd name="connsiteX31" fmla="*/ 1497806 w 2195512"/>
                  <a:gd name="connsiteY31" fmla="*/ 507207 h 692944"/>
                  <a:gd name="connsiteX32" fmla="*/ 1307306 w 2195512"/>
                  <a:gd name="connsiteY32" fmla="*/ 547688 h 692944"/>
                  <a:gd name="connsiteX33" fmla="*/ 1135857 w 2195512"/>
                  <a:gd name="connsiteY33" fmla="*/ 597694 h 692944"/>
                  <a:gd name="connsiteX34" fmla="*/ 997744 w 2195512"/>
                  <a:gd name="connsiteY34" fmla="*/ 647700 h 692944"/>
                  <a:gd name="connsiteX35" fmla="*/ 850106 w 2195512"/>
                  <a:gd name="connsiteY35" fmla="*/ 678657 h 692944"/>
                  <a:gd name="connsiteX36" fmla="*/ 0 w 2195512"/>
                  <a:gd name="connsiteY36" fmla="*/ 692944 h 692944"/>
                  <a:gd name="connsiteX0" fmla="*/ 0 w 2195512"/>
                  <a:gd name="connsiteY0" fmla="*/ 693038 h 693038"/>
                  <a:gd name="connsiteX1" fmla="*/ 35719 w 2195512"/>
                  <a:gd name="connsiteY1" fmla="*/ 647794 h 693038"/>
                  <a:gd name="connsiteX2" fmla="*/ 88106 w 2195512"/>
                  <a:gd name="connsiteY2" fmla="*/ 621601 h 693038"/>
                  <a:gd name="connsiteX3" fmla="*/ 135731 w 2195512"/>
                  <a:gd name="connsiteY3" fmla="*/ 612076 h 693038"/>
                  <a:gd name="connsiteX4" fmla="*/ 202406 w 2195512"/>
                  <a:gd name="connsiteY4" fmla="*/ 638269 h 693038"/>
                  <a:gd name="connsiteX5" fmla="*/ 266700 w 2195512"/>
                  <a:gd name="connsiteY5" fmla="*/ 652556 h 693038"/>
                  <a:gd name="connsiteX6" fmla="*/ 361950 w 2195512"/>
                  <a:gd name="connsiteY6" fmla="*/ 662082 h 693038"/>
                  <a:gd name="connsiteX7" fmla="*/ 485775 w 2195512"/>
                  <a:gd name="connsiteY7" fmla="*/ 664463 h 693038"/>
                  <a:gd name="connsiteX8" fmla="*/ 626269 w 2195512"/>
                  <a:gd name="connsiteY8" fmla="*/ 664463 h 693038"/>
                  <a:gd name="connsiteX9" fmla="*/ 757237 w 2195512"/>
                  <a:gd name="connsiteY9" fmla="*/ 643032 h 693038"/>
                  <a:gd name="connsiteX10" fmla="*/ 857250 w 2195512"/>
                  <a:gd name="connsiteY10" fmla="*/ 623982 h 693038"/>
                  <a:gd name="connsiteX11" fmla="*/ 945356 w 2195512"/>
                  <a:gd name="connsiteY11" fmla="*/ 607313 h 693038"/>
                  <a:gd name="connsiteX12" fmla="*/ 1078706 w 2195512"/>
                  <a:gd name="connsiteY12" fmla="*/ 554926 h 693038"/>
                  <a:gd name="connsiteX13" fmla="*/ 1207294 w 2195512"/>
                  <a:gd name="connsiteY13" fmla="*/ 519207 h 693038"/>
                  <a:gd name="connsiteX14" fmla="*/ 1338262 w 2195512"/>
                  <a:gd name="connsiteY14" fmla="*/ 483488 h 693038"/>
                  <a:gd name="connsiteX15" fmla="*/ 1478756 w 2195512"/>
                  <a:gd name="connsiteY15" fmla="*/ 452532 h 693038"/>
                  <a:gd name="connsiteX16" fmla="*/ 1640681 w 2195512"/>
                  <a:gd name="connsiteY16" fmla="*/ 393001 h 693038"/>
                  <a:gd name="connsiteX17" fmla="*/ 1790699 w 2195512"/>
                  <a:gd name="connsiteY17" fmla="*/ 300132 h 693038"/>
                  <a:gd name="connsiteX18" fmla="*/ 1850231 w 2195512"/>
                  <a:gd name="connsiteY18" fmla="*/ 250126 h 693038"/>
                  <a:gd name="connsiteX19" fmla="*/ 1926431 w 2195512"/>
                  <a:gd name="connsiteY19" fmla="*/ 212026 h 693038"/>
                  <a:gd name="connsiteX20" fmla="*/ 1997868 w 2195512"/>
                  <a:gd name="connsiteY20" fmla="*/ 159638 h 693038"/>
                  <a:gd name="connsiteX21" fmla="*/ 2055019 w 2195512"/>
                  <a:gd name="connsiteY21" fmla="*/ 97726 h 693038"/>
                  <a:gd name="connsiteX22" fmla="*/ 2095499 w 2195512"/>
                  <a:gd name="connsiteY22" fmla="*/ 45338 h 693038"/>
                  <a:gd name="connsiteX23" fmla="*/ 2174081 w 2195512"/>
                  <a:gd name="connsiteY23" fmla="*/ 94 h 693038"/>
                  <a:gd name="connsiteX24" fmla="*/ 2195512 w 2195512"/>
                  <a:gd name="connsiteY24" fmla="*/ 57244 h 693038"/>
                  <a:gd name="connsiteX25" fmla="*/ 2131219 w 2195512"/>
                  <a:gd name="connsiteY25" fmla="*/ 121538 h 693038"/>
                  <a:gd name="connsiteX26" fmla="*/ 2055019 w 2195512"/>
                  <a:gd name="connsiteY26" fmla="*/ 192976 h 693038"/>
                  <a:gd name="connsiteX27" fmla="*/ 1974056 w 2195512"/>
                  <a:gd name="connsiteY27" fmla="*/ 257269 h 693038"/>
                  <a:gd name="connsiteX28" fmla="*/ 1876425 w 2195512"/>
                  <a:gd name="connsiteY28" fmla="*/ 302513 h 693038"/>
                  <a:gd name="connsiteX29" fmla="*/ 1781175 w 2195512"/>
                  <a:gd name="connsiteY29" fmla="*/ 376332 h 693038"/>
                  <a:gd name="connsiteX30" fmla="*/ 1654969 w 2195512"/>
                  <a:gd name="connsiteY30" fmla="*/ 462057 h 693038"/>
                  <a:gd name="connsiteX31" fmla="*/ 1497806 w 2195512"/>
                  <a:gd name="connsiteY31" fmla="*/ 507301 h 693038"/>
                  <a:gd name="connsiteX32" fmla="*/ 1307306 w 2195512"/>
                  <a:gd name="connsiteY32" fmla="*/ 547782 h 693038"/>
                  <a:gd name="connsiteX33" fmla="*/ 1135857 w 2195512"/>
                  <a:gd name="connsiteY33" fmla="*/ 597788 h 693038"/>
                  <a:gd name="connsiteX34" fmla="*/ 997744 w 2195512"/>
                  <a:gd name="connsiteY34" fmla="*/ 647794 h 693038"/>
                  <a:gd name="connsiteX35" fmla="*/ 850106 w 2195512"/>
                  <a:gd name="connsiteY35" fmla="*/ 678751 h 693038"/>
                  <a:gd name="connsiteX36" fmla="*/ 0 w 2195512"/>
                  <a:gd name="connsiteY36" fmla="*/ 693038 h 693038"/>
                  <a:gd name="connsiteX0" fmla="*/ 0 w 2195512"/>
                  <a:gd name="connsiteY0" fmla="*/ 693035 h 693035"/>
                  <a:gd name="connsiteX1" fmla="*/ 35719 w 2195512"/>
                  <a:gd name="connsiteY1" fmla="*/ 647791 h 693035"/>
                  <a:gd name="connsiteX2" fmla="*/ 88106 w 2195512"/>
                  <a:gd name="connsiteY2" fmla="*/ 621598 h 693035"/>
                  <a:gd name="connsiteX3" fmla="*/ 135731 w 2195512"/>
                  <a:gd name="connsiteY3" fmla="*/ 612073 h 693035"/>
                  <a:gd name="connsiteX4" fmla="*/ 202406 w 2195512"/>
                  <a:gd name="connsiteY4" fmla="*/ 638266 h 693035"/>
                  <a:gd name="connsiteX5" fmla="*/ 266700 w 2195512"/>
                  <a:gd name="connsiteY5" fmla="*/ 652553 h 693035"/>
                  <a:gd name="connsiteX6" fmla="*/ 361950 w 2195512"/>
                  <a:gd name="connsiteY6" fmla="*/ 662079 h 693035"/>
                  <a:gd name="connsiteX7" fmla="*/ 485775 w 2195512"/>
                  <a:gd name="connsiteY7" fmla="*/ 664460 h 693035"/>
                  <a:gd name="connsiteX8" fmla="*/ 626269 w 2195512"/>
                  <a:gd name="connsiteY8" fmla="*/ 664460 h 693035"/>
                  <a:gd name="connsiteX9" fmla="*/ 757237 w 2195512"/>
                  <a:gd name="connsiteY9" fmla="*/ 643029 h 693035"/>
                  <a:gd name="connsiteX10" fmla="*/ 857250 w 2195512"/>
                  <a:gd name="connsiteY10" fmla="*/ 623979 h 693035"/>
                  <a:gd name="connsiteX11" fmla="*/ 945356 w 2195512"/>
                  <a:gd name="connsiteY11" fmla="*/ 607310 h 693035"/>
                  <a:gd name="connsiteX12" fmla="*/ 1078706 w 2195512"/>
                  <a:gd name="connsiteY12" fmla="*/ 554923 h 693035"/>
                  <a:gd name="connsiteX13" fmla="*/ 1207294 w 2195512"/>
                  <a:gd name="connsiteY13" fmla="*/ 519204 h 693035"/>
                  <a:gd name="connsiteX14" fmla="*/ 1338262 w 2195512"/>
                  <a:gd name="connsiteY14" fmla="*/ 483485 h 693035"/>
                  <a:gd name="connsiteX15" fmla="*/ 1478756 w 2195512"/>
                  <a:gd name="connsiteY15" fmla="*/ 452529 h 693035"/>
                  <a:gd name="connsiteX16" fmla="*/ 1640681 w 2195512"/>
                  <a:gd name="connsiteY16" fmla="*/ 392998 h 693035"/>
                  <a:gd name="connsiteX17" fmla="*/ 1790699 w 2195512"/>
                  <a:gd name="connsiteY17" fmla="*/ 300129 h 693035"/>
                  <a:gd name="connsiteX18" fmla="*/ 1850231 w 2195512"/>
                  <a:gd name="connsiteY18" fmla="*/ 250123 h 693035"/>
                  <a:gd name="connsiteX19" fmla="*/ 1926431 w 2195512"/>
                  <a:gd name="connsiteY19" fmla="*/ 212023 h 693035"/>
                  <a:gd name="connsiteX20" fmla="*/ 1997868 w 2195512"/>
                  <a:gd name="connsiteY20" fmla="*/ 159635 h 693035"/>
                  <a:gd name="connsiteX21" fmla="*/ 2055019 w 2195512"/>
                  <a:gd name="connsiteY21" fmla="*/ 97723 h 693035"/>
                  <a:gd name="connsiteX22" fmla="*/ 2095499 w 2195512"/>
                  <a:gd name="connsiteY22" fmla="*/ 45335 h 693035"/>
                  <a:gd name="connsiteX23" fmla="*/ 2169318 w 2195512"/>
                  <a:gd name="connsiteY23" fmla="*/ 91 h 693035"/>
                  <a:gd name="connsiteX24" fmla="*/ 2195512 w 2195512"/>
                  <a:gd name="connsiteY24" fmla="*/ 57241 h 693035"/>
                  <a:gd name="connsiteX25" fmla="*/ 2131219 w 2195512"/>
                  <a:gd name="connsiteY25" fmla="*/ 121535 h 693035"/>
                  <a:gd name="connsiteX26" fmla="*/ 2055019 w 2195512"/>
                  <a:gd name="connsiteY26" fmla="*/ 192973 h 693035"/>
                  <a:gd name="connsiteX27" fmla="*/ 1974056 w 2195512"/>
                  <a:gd name="connsiteY27" fmla="*/ 257266 h 693035"/>
                  <a:gd name="connsiteX28" fmla="*/ 1876425 w 2195512"/>
                  <a:gd name="connsiteY28" fmla="*/ 302510 h 693035"/>
                  <a:gd name="connsiteX29" fmla="*/ 1781175 w 2195512"/>
                  <a:gd name="connsiteY29" fmla="*/ 376329 h 693035"/>
                  <a:gd name="connsiteX30" fmla="*/ 1654969 w 2195512"/>
                  <a:gd name="connsiteY30" fmla="*/ 462054 h 693035"/>
                  <a:gd name="connsiteX31" fmla="*/ 1497806 w 2195512"/>
                  <a:gd name="connsiteY31" fmla="*/ 507298 h 693035"/>
                  <a:gd name="connsiteX32" fmla="*/ 1307306 w 2195512"/>
                  <a:gd name="connsiteY32" fmla="*/ 547779 h 693035"/>
                  <a:gd name="connsiteX33" fmla="*/ 1135857 w 2195512"/>
                  <a:gd name="connsiteY33" fmla="*/ 597785 h 693035"/>
                  <a:gd name="connsiteX34" fmla="*/ 997744 w 2195512"/>
                  <a:gd name="connsiteY34" fmla="*/ 647791 h 693035"/>
                  <a:gd name="connsiteX35" fmla="*/ 850106 w 2195512"/>
                  <a:gd name="connsiteY35" fmla="*/ 678748 h 693035"/>
                  <a:gd name="connsiteX36" fmla="*/ 0 w 2195512"/>
                  <a:gd name="connsiteY36" fmla="*/ 693035 h 693035"/>
                  <a:gd name="connsiteX0" fmla="*/ 0 w 2197894"/>
                  <a:gd name="connsiteY0" fmla="*/ 693035 h 693035"/>
                  <a:gd name="connsiteX1" fmla="*/ 35719 w 2197894"/>
                  <a:gd name="connsiteY1" fmla="*/ 647791 h 693035"/>
                  <a:gd name="connsiteX2" fmla="*/ 88106 w 2197894"/>
                  <a:gd name="connsiteY2" fmla="*/ 621598 h 693035"/>
                  <a:gd name="connsiteX3" fmla="*/ 135731 w 2197894"/>
                  <a:gd name="connsiteY3" fmla="*/ 612073 h 693035"/>
                  <a:gd name="connsiteX4" fmla="*/ 202406 w 2197894"/>
                  <a:gd name="connsiteY4" fmla="*/ 638266 h 693035"/>
                  <a:gd name="connsiteX5" fmla="*/ 266700 w 2197894"/>
                  <a:gd name="connsiteY5" fmla="*/ 652553 h 693035"/>
                  <a:gd name="connsiteX6" fmla="*/ 361950 w 2197894"/>
                  <a:gd name="connsiteY6" fmla="*/ 662079 h 693035"/>
                  <a:gd name="connsiteX7" fmla="*/ 485775 w 2197894"/>
                  <a:gd name="connsiteY7" fmla="*/ 664460 h 693035"/>
                  <a:gd name="connsiteX8" fmla="*/ 626269 w 2197894"/>
                  <a:gd name="connsiteY8" fmla="*/ 664460 h 693035"/>
                  <a:gd name="connsiteX9" fmla="*/ 757237 w 2197894"/>
                  <a:gd name="connsiteY9" fmla="*/ 643029 h 693035"/>
                  <a:gd name="connsiteX10" fmla="*/ 857250 w 2197894"/>
                  <a:gd name="connsiteY10" fmla="*/ 623979 h 693035"/>
                  <a:gd name="connsiteX11" fmla="*/ 945356 w 2197894"/>
                  <a:gd name="connsiteY11" fmla="*/ 607310 h 693035"/>
                  <a:gd name="connsiteX12" fmla="*/ 1078706 w 2197894"/>
                  <a:gd name="connsiteY12" fmla="*/ 554923 h 693035"/>
                  <a:gd name="connsiteX13" fmla="*/ 1207294 w 2197894"/>
                  <a:gd name="connsiteY13" fmla="*/ 519204 h 693035"/>
                  <a:gd name="connsiteX14" fmla="*/ 1338262 w 2197894"/>
                  <a:gd name="connsiteY14" fmla="*/ 483485 h 693035"/>
                  <a:gd name="connsiteX15" fmla="*/ 1478756 w 2197894"/>
                  <a:gd name="connsiteY15" fmla="*/ 452529 h 693035"/>
                  <a:gd name="connsiteX16" fmla="*/ 1640681 w 2197894"/>
                  <a:gd name="connsiteY16" fmla="*/ 392998 h 693035"/>
                  <a:gd name="connsiteX17" fmla="*/ 1790699 w 2197894"/>
                  <a:gd name="connsiteY17" fmla="*/ 300129 h 693035"/>
                  <a:gd name="connsiteX18" fmla="*/ 1850231 w 2197894"/>
                  <a:gd name="connsiteY18" fmla="*/ 250123 h 693035"/>
                  <a:gd name="connsiteX19" fmla="*/ 1926431 w 2197894"/>
                  <a:gd name="connsiteY19" fmla="*/ 212023 h 693035"/>
                  <a:gd name="connsiteX20" fmla="*/ 1997868 w 2197894"/>
                  <a:gd name="connsiteY20" fmla="*/ 159635 h 693035"/>
                  <a:gd name="connsiteX21" fmla="*/ 2055019 w 2197894"/>
                  <a:gd name="connsiteY21" fmla="*/ 97723 h 693035"/>
                  <a:gd name="connsiteX22" fmla="*/ 2095499 w 2197894"/>
                  <a:gd name="connsiteY22" fmla="*/ 45335 h 693035"/>
                  <a:gd name="connsiteX23" fmla="*/ 2169318 w 2197894"/>
                  <a:gd name="connsiteY23" fmla="*/ 91 h 693035"/>
                  <a:gd name="connsiteX24" fmla="*/ 2197894 w 2197894"/>
                  <a:gd name="connsiteY24" fmla="*/ 62003 h 693035"/>
                  <a:gd name="connsiteX25" fmla="*/ 2131219 w 2197894"/>
                  <a:gd name="connsiteY25" fmla="*/ 121535 h 693035"/>
                  <a:gd name="connsiteX26" fmla="*/ 2055019 w 2197894"/>
                  <a:gd name="connsiteY26" fmla="*/ 192973 h 693035"/>
                  <a:gd name="connsiteX27" fmla="*/ 1974056 w 2197894"/>
                  <a:gd name="connsiteY27" fmla="*/ 257266 h 693035"/>
                  <a:gd name="connsiteX28" fmla="*/ 1876425 w 2197894"/>
                  <a:gd name="connsiteY28" fmla="*/ 302510 h 693035"/>
                  <a:gd name="connsiteX29" fmla="*/ 1781175 w 2197894"/>
                  <a:gd name="connsiteY29" fmla="*/ 376329 h 693035"/>
                  <a:gd name="connsiteX30" fmla="*/ 1654969 w 2197894"/>
                  <a:gd name="connsiteY30" fmla="*/ 462054 h 693035"/>
                  <a:gd name="connsiteX31" fmla="*/ 1497806 w 2197894"/>
                  <a:gd name="connsiteY31" fmla="*/ 507298 h 693035"/>
                  <a:gd name="connsiteX32" fmla="*/ 1307306 w 2197894"/>
                  <a:gd name="connsiteY32" fmla="*/ 547779 h 693035"/>
                  <a:gd name="connsiteX33" fmla="*/ 1135857 w 2197894"/>
                  <a:gd name="connsiteY33" fmla="*/ 597785 h 693035"/>
                  <a:gd name="connsiteX34" fmla="*/ 997744 w 2197894"/>
                  <a:gd name="connsiteY34" fmla="*/ 647791 h 693035"/>
                  <a:gd name="connsiteX35" fmla="*/ 850106 w 2197894"/>
                  <a:gd name="connsiteY35" fmla="*/ 678748 h 693035"/>
                  <a:gd name="connsiteX36" fmla="*/ 0 w 2197894"/>
                  <a:gd name="connsiteY36" fmla="*/ 693035 h 693035"/>
                  <a:gd name="connsiteX0" fmla="*/ 0 w 2188369"/>
                  <a:gd name="connsiteY0" fmla="*/ 693035 h 693035"/>
                  <a:gd name="connsiteX1" fmla="*/ 35719 w 2188369"/>
                  <a:gd name="connsiteY1" fmla="*/ 647791 h 693035"/>
                  <a:gd name="connsiteX2" fmla="*/ 88106 w 2188369"/>
                  <a:gd name="connsiteY2" fmla="*/ 621598 h 693035"/>
                  <a:gd name="connsiteX3" fmla="*/ 135731 w 2188369"/>
                  <a:gd name="connsiteY3" fmla="*/ 612073 h 693035"/>
                  <a:gd name="connsiteX4" fmla="*/ 202406 w 2188369"/>
                  <a:gd name="connsiteY4" fmla="*/ 638266 h 693035"/>
                  <a:gd name="connsiteX5" fmla="*/ 266700 w 2188369"/>
                  <a:gd name="connsiteY5" fmla="*/ 652553 h 693035"/>
                  <a:gd name="connsiteX6" fmla="*/ 361950 w 2188369"/>
                  <a:gd name="connsiteY6" fmla="*/ 662079 h 693035"/>
                  <a:gd name="connsiteX7" fmla="*/ 485775 w 2188369"/>
                  <a:gd name="connsiteY7" fmla="*/ 664460 h 693035"/>
                  <a:gd name="connsiteX8" fmla="*/ 626269 w 2188369"/>
                  <a:gd name="connsiteY8" fmla="*/ 664460 h 693035"/>
                  <a:gd name="connsiteX9" fmla="*/ 757237 w 2188369"/>
                  <a:gd name="connsiteY9" fmla="*/ 643029 h 693035"/>
                  <a:gd name="connsiteX10" fmla="*/ 857250 w 2188369"/>
                  <a:gd name="connsiteY10" fmla="*/ 623979 h 693035"/>
                  <a:gd name="connsiteX11" fmla="*/ 945356 w 2188369"/>
                  <a:gd name="connsiteY11" fmla="*/ 607310 h 693035"/>
                  <a:gd name="connsiteX12" fmla="*/ 1078706 w 2188369"/>
                  <a:gd name="connsiteY12" fmla="*/ 554923 h 693035"/>
                  <a:gd name="connsiteX13" fmla="*/ 1207294 w 2188369"/>
                  <a:gd name="connsiteY13" fmla="*/ 519204 h 693035"/>
                  <a:gd name="connsiteX14" fmla="*/ 1338262 w 2188369"/>
                  <a:gd name="connsiteY14" fmla="*/ 483485 h 693035"/>
                  <a:gd name="connsiteX15" fmla="*/ 1478756 w 2188369"/>
                  <a:gd name="connsiteY15" fmla="*/ 452529 h 693035"/>
                  <a:gd name="connsiteX16" fmla="*/ 1640681 w 2188369"/>
                  <a:gd name="connsiteY16" fmla="*/ 392998 h 693035"/>
                  <a:gd name="connsiteX17" fmla="*/ 1790699 w 2188369"/>
                  <a:gd name="connsiteY17" fmla="*/ 300129 h 693035"/>
                  <a:gd name="connsiteX18" fmla="*/ 1850231 w 2188369"/>
                  <a:gd name="connsiteY18" fmla="*/ 250123 h 693035"/>
                  <a:gd name="connsiteX19" fmla="*/ 1926431 w 2188369"/>
                  <a:gd name="connsiteY19" fmla="*/ 212023 h 693035"/>
                  <a:gd name="connsiteX20" fmla="*/ 1997868 w 2188369"/>
                  <a:gd name="connsiteY20" fmla="*/ 159635 h 693035"/>
                  <a:gd name="connsiteX21" fmla="*/ 2055019 w 2188369"/>
                  <a:gd name="connsiteY21" fmla="*/ 97723 h 693035"/>
                  <a:gd name="connsiteX22" fmla="*/ 2095499 w 2188369"/>
                  <a:gd name="connsiteY22" fmla="*/ 45335 h 693035"/>
                  <a:gd name="connsiteX23" fmla="*/ 2169318 w 2188369"/>
                  <a:gd name="connsiteY23" fmla="*/ 91 h 693035"/>
                  <a:gd name="connsiteX24" fmla="*/ 2188369 w 2188369"/>
                  <a:gd name="connsiteY24" fmla="*/ 66766 h 693035"/>
                  <a:gd name="connsiteX25" fmla="*/ 2131219 w 2188369"/>
                  <a:gd name="connsiteY25" fmla="*/ 121535 h 693035"/>
                  <a:gd name="connsiteX26" fmla="*/ 2055019 w 2188369"/>
                  <a:gd name="connsiteY26" fmla="*/ 192973 h 693035"/>
                  <a:gd name="connsiteX27" fmla="*/ 1974056 w 2188369"/>
                  <a:gd name="connsiteY27" fmla="*/ 257266 h 693035"/>
                  <a:gd name="connsiteX28" fmla="*/ 1876425 w 2188369"/>
                  <a:gd name="connsiteY28" fmla="*/ 302510 h 693035"/>
                  <a:gd name="connsiteX29" fmla="*/ 1781175 w 2188369"/>
                  <a:gd name="connsiteY29" fmla="*/ 376329 h 693035"/>
                  <a:gd name="connsiteX30" fmla="*/ 1654969 w 2188369"/>
                  <a:gd name="connsiteY30" fmla="*/ 462054 h 693035"/>
                  <a:gd name="connsiteX31" fmla="*/ 1497806 w 2188369"/>
                  <a:gd name="connsiteY31" fmla="*/ 507298 h 693035"/>
                  <a:gd name="connsiteX32" fmla="*/ 1307306 w 2188369"/>
                  <a:gd name="connsiteY32" fmla="*/ 547779 h 693035"/>
                  <a:gd name="connsiteX33" fmla="*/ 1135857 w 2188369"/>
                  <a:gd name="connsiteY33" fmla="*/ 597785 h 693035"/>
                  <a:gd name="connsiteX34" fmla="*/ 997744 w 2188369"/>
                  <a:gd name="connsiteY34" fmla="*/ 647791 h 693035"/>
                  <a:gd name="connsiteX35" fmla="*/ 850106 w 2188369"/>
                  <a:gd name="connsiteY35" fmla="*/ 678748 h 693035"/>
                  <a:gd name="connsiteX36" fmla="*/ 0 w 2188369"/>
                  <a:gd name="connsiteY36" fmla="*/ 693035 h 693035"/>
                  <a:gd name="connsiteX0" fmla="*/ 0 w 2188369"/>
                  <a:gd name="connsiteY0" fmla="*/ 693035 h 693035"/>
                  <a:gd name="connsiteX1" fmla="*/ 35719 w 2188369"/>
                  <a:gd name="connsiteY1" fmla="*/ 647791 h 693035"/>
                  <a:gd name="connsiteX2" fmla="*/ 88106 w 2188369"/>
                  <a:gd name="connsiteY2" fmla="*/ 621598 h 693035"/>
                  <a:gd name="connsiteX3" fmla="*/ 135731 w 2188369"/>
                  <a:gd name="connsiteY3" fmla="*/ 612073 h 693035"/>
                  <a:gd name="connsiteX4" fmla="*/ 202406 w 2188369"/>
                  <a:gd name="connsiteY4" fmla="*/ 638266 h 693035"/>
                  <a:gd name="connsiteX5" fmla="*/ 266700 w 2188369"/>
                  <a:gd name="connsiteY5" fmla="*/ 652553 h 693035"/>
                  <a:gd name="connsiteX6" fmla="*/ 361950 w 2188369"/>
                  <a:gd name="connsiteY6" fmla="*/ 662079 h 693035"/>
                  <a:gd name="connsiteX7" fmla="*/ 485775 w 2188369"/>
                  <a:gd name="connsiteY7" fmla="*/ 664460 h 693035"/>
                  <a:gd name="connsiteX8" fmla="*/ 626269 w 2188369"/>
                  <a:gd name="connsiteY8" fmla="*/ 664460 h 693035"/>
                  <a:gd name="connsiteX9" fmla="*/ 757237 w 2188369"/>
                  <a:gd name="connsiteY9" fmla="*/ 643029 h 693035"/>
                  <a:gd name="connsiteX10" fmla="*/ 857250 w 2188369"/>
                  <a:gd name="connsiteY10" fmla="*/ 623979 h 693035"/>
                  <a:gd name="connsiteX11" fmla="*/ 945356 w 2188369"/>
                  <a:gd name="connsiteY11" fmla="*/ 607310 h 693035"/>
                  <a:gd name="connsiteX12" fmla="*/ 1078706 w 2188369"/>
                  <a:gd name="connsiteY12" fmla="*/ 554923 h 693035"/>
                  <a:gd name="connsiteX13" fmla="*/ 1207294 w 2188369"/>
                  <a:gd name="connsiteY13" fmla="*/ 519204 h 693035"/>
                  <a:gd name="connsiteX14" fmla="*/ 1338262 w 2188369"/>
                  <a:gd name="connsiteY14" fmla="*/ 483485 h 693035"/>
                  <a:gd name="connsiteX15" fmla="*/ 1478756 w 2188369"/>
                  <a:gd name="connsiteY15" fmla="*/ 452529 h 693035"/>
                  <a:gd name="connsiteX16" fmla="*/ 1640681 w 2188369"/>
                  <a:gd name="connsiteY16" fmla="*/ 392998 h 693035"/>
                  <a:gd name="connsiteX17" fmla="*/ 1790699 w 2188369"/>
                  <a:gd name="connsiteY17" fmla="*/ 300129 h 693035"/>
                  <a:gd name="connsiteX18" fmla="*/ 1850231 w 2188369"/>
                  <a:gd name="connsiteY18" fmla="*/ 250123 h 693035"/>
                  <a:gd name="connsiteX19" fmla="*/ 1926431 w 2188369"/>
                  <a:gd name="connsiteY19" fmla="*/ 212023 h 693035"/>
                  <a:gd name="connsiteX20" fmla="*/ 1997868 w 2188369"/>
                  <a:gd name="connsiteY20" fmla="*/ 159635 h 693035"/>
                  <a:gd name="connsiteX21" fmla="*/ 2055019 w 2188369"/>
                  <a:gd name="connsiteY21" fmla="*/ 97723 h 693035"/>
                  <a:gd name="connsiteX22" fmla="*/ 2095499 w 2188369"/>
                  <a:gd name="connsiteY22" fmla="*/ 45335 h 693035"/>
                  <a:gd name="connsiteX23" fmla="*/ 2169318 w 2188369"/>
                  <a:gd name="connsiteY23" fmla="*/ 91 h 693035"/>
                  <a:gd name="connsiteX24" fmla="*/ 2188369 w 2188369"/>
                  <a:gd name="connsiteY24" fmla="*/ 66766 h 693035"/>
                  <a:gd name="connsiteX25" fmla="*/ 2131219 w 2188369"/>
                  <a:gd name="connsiteY25" fmla="*/ 121535 h 693035"/>
                  <a:gd name="connsiteX26" fmla="*/ 2055019 w 2188369"/>
                  <a:gd name="connsiteY26" fmla="*/ 192973 h 693035"/>
                  <a:gd name="connsiteX27" fmla="*/ 1974056 w 2188369"/>
                  <a:gd name="connsiteY27" fmla="*/ 257266 h 693035"/>
                  <a:gd name="connsiteX28" fmla="*/ 1876425 w 2188369"/>
                  <a:gd name="connsiteY28" fmla="*/ 302510 h 693035"/>
                  <a:gd name="connsiteX29" fmla="*/ 1781175 w 2188369"/>
                  <a:gd name="connsiteY29" fmla="*/ 385854 h 693035"/>
                  <a:gd name="connsiteX30" fmla="*/ 1654969 w 2188369"/>
                  <a:gd name="connsiteY30" fmla="*/ 462054 h 693035"/>
                  <a:gd name="connsiteX31" fmla="*/ 1497806 w 2188369"/>
                  <a:gd name="connsiteY31" fmla="*/ 507298 h 693035"/>
                  <a:gd name="connsiteX32" fmla="*/ 1307306 w 2188369"/>
                  <a:gd name="connsiteY32" fmla="*/ 547779 h 693035"/>
                  <a:gd name="connsiteX33" fmla="*/ 1135857 w 2188369"/>
                  <a:gd name="connsiteY33" fmla="*/ 597785 h 693035"/>
                  <a:gd name="connsiteX34" fmla="*/ 997744 w 2188369"/>
                  <a:gd name="connsiteY34" fmla="*/ 647791 h 693035"/>
                  <a:gd name="connsiteX35" fmla="*/ 850106 w 2188369"/>
                  <a:gd name="connsiteY35" fmla="*/ 678748 h 693035"/>
                  <a:gd name="connsiteX36" fmla="*/ 0 w 2188369"/>
                  <a:gd name="connsiteY36" fmla="*/ 693035 h 693035"/>
                  <a:gd name="connsiteX0" fmla="*/ 0 w 2200895"/>
                  <a:gd name="connsiteY0" fmla="*/ 690529 h 690529"/>
                  <a:gd name="connsiteX1" fmla="*/ 48245 w 2200895"/>
                  <a:gd name="connsiteY1" fmla="*/ 647791 h 690529"/>
                  <a:gd name="connsiteX2" fmla="*/ 100632 w 2200895"/>
                  <a:gd name="connsiteY2" fmla="*/ 621598 h 690529"/>
                  <a:gd name="connsiteX3" fmla="*/ 148257 w 2200895"/>
                  <a:gd name="connsiteY3" fmla="*/ 612073 h 690529"/>
                  <a:gd name="connsiteX4" fmla="*/ 214932 w 2200895"/>
                  <a:gd name="connsiteY4" fmla="*/ 638266 h 690529"/>
                  <a:gd name="connsiteX5" fmla="*/ 279226 w 2200895"/>
                  <a:gd name="connsiteY5" fmla="*/ 652553 h 690529"/>
                  <a:gd name="connsiteX6" fmla="*/ 374476 w 2200895"/>
                  <a:gd name="connsiteY6" fmla="*/ 662079 h 690529"/>
                  <a:gd name="connsiteX7" fmla="*/ 498301 w 2200895"/>
                  <a:gd name="connsiteY7" fmla="*/ 664460 h 690529"/>
                  <a:gd name="connsiteX8" fmla="*/ 638795 w 2200895"/>
                  <a:gd name="connsiteY8" fmla="*/ 664460 h 690529"/>
                  <a:gd name="connsiteX9" fmla="*/ 769763 w 2200895"/>
                  <a:gd name="connsiteY9" fmla="*/ 643029 h 690529"/>
                  <a:gd name="connsiteX10" fmla="*/ 869776 w 2200895"/>
                  <a:gd name="connsiteY10" fmla="*/ 623979 h 690529"/>
                  <a:gd name="connsiteX11" fmla="*/ 957882 w 2200895"/>
                  <a:gd name="connsiteY11" fmla="*/ 607310 h 690529"/>
                  <a:gd name="connsiteX12" fmla="*/ 1091232 w 2200895"/>
                  <a:gd name="connsiteY12" fmla="*/ 554923 h 690529"/>
                  <a:gd name="connsiteX13" fmla="*/ 1219820 w 2200895"/>
                  <a:gd name="connsiteY13" fmla="*/ 519204 h 690529"/>
                  <a:gd name="connsiteX14" fmla="*/ 1350788 w 2200895"/>
                  <a:gd name="connsiteY14" fmla="*/ 483485 h 690529"/>
                  <a:gd name="connsiteX15" fmla="*/ 1491282 w 2200895"/>
                  <a:gd name="connsiteY15" fmla="*/ 452529 h 690529"/>
                  <a:gd name="connsiteX16" fmla="*/ 1653207 w 2200895"/>
                  <a:gd name="connsiteY16" fmla="*/ 392998 h 690529"/>
                  <a:gd name="connsiteX17" fmla="*/ 1803225 w 2200895"/>
                  <a:gd name="connsiteY17" fmla="*/ 300129 h 690529"/>
                  <a:gd name="connsiteX18" fmla="*/ 1862757 w 2200895"/>
                  <a:gd name="connsiteY18" fmla="*/ 250123 h 690529"/>
                  <a:gd name="connsiteX19" fmla="*/ 1938957 w 2200895"/>
                  <a:gd name="connsiteY19" fmla="*/ 212023 h 690529"/>
                  <a:gd name="connsiteX20" fmla="*/ 2010394 w 2200895"/>
                  <a:gd name="connsiteY20" fmla="*/ 159635 h 690529"/>
                  <a:gd name="connsiteX21" fmla="*/ 2067545 w 2200895"/>
                  <a:gd name="connsiteY21" fmla="*/ 97723 h 690529"/>
                  <a:gd name="connsiteX22" fmla="*/ 2108025 w 2200895"/>
                  <a:gd name="connsiteY22" fmla="*/ 45335 h 690529"/>
                  <a:gd name="connsiteX23" fmla="*/ 2181844 w 2200895"/>
                  <a:gd name="connsiteY23" fmla="*/ 91 h 690529"/>
                  <a:gd name="connsiteX24" fmla="*/ 2200895 w 2200895"/>
                  <a:gd name="connsiteY24" fmla="*/ 66766 h 690529"/>
                  <a:gd name="connsiteX25" fmla="*/ 2143745 w 2200895"/>
                  <a:gd name="connsiteY25" fmla="*/ 121535 h 690529"/>
                  <a:gd name="connsiteX26" fmla="*/ 2067545 w 2200895"/>
                  <a:gd name="connsiteY26" fmla="*/ 192973 h 690529"/>
                  <a:gd name="connsiteX27" fmla="*/ 1986582 w 2200895"/>
                  <a:gd name="connsiteY27" fmla="*/ 257266 h 690529"/>
                  <a:gd name="connsiteX28" fmla="*/ 1888951 w 2200895"/>
                  <a:gd name="connsiteY28" fmla="*/ 302510 h 690529"/>
                  <a:gd name="connsiteX29" fmla="*/ 1793701 w 2200895"/>
                  <a:gd name="connsiteY29" fmla="*/ 385854 h 690529"/>
                  <a:gd name="connsiteX30" fmla="*/ 1667495 w 2200895"/>
                  <a:gd name="connsiteY30" fmla="*/ 462054 h 690529"/>
                  <a:gd name="connsiteX31" fmla="*/ 1510332 w 2200895"/>
                  <a:gd name="connsiteY31" fmla="*/ 507298 h 690529"/>
                  <a:gd name="connsiteX32" fmla="*/ 1319832 w 2200895"/>
                  <a:gd name="connsiteY32" fmla="*/ 547779 h 690529"/>
                  <a:gd name="connsiteX33" fmla="*/ 1148383 w 2200895"/>
                  <a:gd name="connsiteY33" fmla="*/ 597785 h 690529"/>
                  <a:gd name="connsiteX34" fmla="*/ 1010270 w 2200895"/>
                  <a:gd name="connsiteY34" fmla="*/ 647791 h 690529"/>
                  <a:gd name="connsiteX35" fmla="*/ 862632 w 2200895"/>
                  <a:gd name="connsiteY35" fmla="*/ 678748 h 690529"/>
                  <a:gd name="connsiteX36" fmla="*/ 0 w 2200895"/>
                  <a:gd name="connsiteY36" fmla="*/ 690529 h 690529"/>
                  <a:gd name="connsiteX0" fmla="*/ 0 w 2200895"/>
                  <a:gd name="connsiteY0" fmla="*/ 690529 h 690529"/>
                  <a:gd name="connsiteX1" fmla="*/ 48245 w 2200895"/>
                  <a:gd name="connsiteY1" fmla="*/ 647791 h 690529"/>
                  <a:gd name="connsiteX2" fmla="*/ 100632 w 2200895"/>
                  <a:gd name="connsiteY2" fmla="*/ 621598 h 690529"/>
                  <a:gd name="connsiteX3" fmla="*/ 148257 w 2200895"/>
                  <a:gd name="connsiteY3" fmla="*/ 612073 h 690529"/>
                  <a:gd name="connsiteX4" fmla="*/ 214932 w 2200895"/>
                  <a:gd name="connsiteY4" fmla="*/ 638266 h 690529"/>
                  <a:gd name="connsiteX5" fmla="*/ 279226 w 2200895"/>
                  <a:gd name="connsiteY5" fmla="*/ 652553 h 690529"/>
                  <a:gd name="connsiteX6" fmla="*/ 374476 w 2200895"/>
                  <a:gd name="connsiteY6" fmla="*/ 662079 h 690529"/>
                  <a:gd name="connsiteX7" fmla="*/ 498301 w 2200895"/>
                  <a:gd name="connsiteY7" fmla="*/ 664460 h 690529"/>
                  <a:gd name="connsiteX8" fmla="*/ 638795 w 2200895"/>
                  <a:gd name="connsiteY8" fmla="*/ 664460 h 690529"/>
                  <a:gd name="connsiteX9" fmla="*/ 769763 w 2200895"/>
                  <a:gd name="connsiteY9" fmla="*/ 643029 h 690529"/>
                  <a:gd name="connsiteX10" fmla="*/ 869776 w 2200895"/>
                  <a:gd name="connsiteY10" fmla="*/ 623979 h 690529"/>
                  <a:gd name="connsiteX11" fmla="*/ 957882 w 2200895"/>
                  <a:gd name="connsiteY11" fmla="*/ 607310 h 690529"/>
                  <a:gd name="connsiteX12" fmla="*/ 1086222 w 2200895"/>
                  <a:gd name="connsiteY12" fmla="*/ 542398 h 690529"/>
                  <a:gd name="connsiteX13" fmla="*/ 1219820 w 2200895"/>
                  <a:gd name="connsiteY13" fmla="*/ 519204 h 690529"/>
                  <a:gd name="connsiteX14" fmla="*/ 1350788 w 2200895"/>
                  <a:gd name="connsiteY14" fmla="*/ 483485 h 690529"/>
                  <a:gd name="connsiteX15" fmla="*/ 1491282 w 2200895"/>
                  <a:gd name="connsiteY15" fmla="*/ 452529 h 690529"/>
                  <a:gd name="connsiteX16" fmla="*/ 1653207 w 2200895"/>
                  <a:gd name="connsiteY16" fmla="*/ 392998 h 690529"/>
                  <a:gd name="connsiteX17" fmla="*/ 1803225 w 2200895"/>
                  <a:gd name="connsiteY17" fmla="*/ 300129 h 690529"/>
                  <a:gd name="connsiteX18" fmla="*/ 1862757 w 2200895"/>
                  <a:gd name="connsiteY18" fmla="*/ 250123 h 690529"/>
                  <a:gd name="connsiteX19" fmla="*/ 1938957 w 2200895"/>
                  <a:gd name="connsiteY19" fmla="*/ 212023 h 690529"/>
                  <a:gd name="connsiteX20" fmla="*/ 2010394 w 2200895"/>
                  <a:gd name="connsiteY20" fmla="*/ 159635 h 690529"/>
                  <a:gd name="connsiteX21" fmla="*/ 2067545 w 2200895"/>
                  <a:gd name="connsiteY21" fmla="*/ 97723 h 690529"/>
                  <a:gd name="connsiteX22" fmla="*/ 2108025 w 2200895"/>
                  <a:gd name="connsiteY22" fmla="*/ 45335 h 690529"/>
                  <a:gd name="connsiteX23" fmla="*/ 2181844 w 2200895"/>
                  <a:gd name="connsiteY23" fmla="*/ 91 h 690529"/>
                  <a:gd name="connsiteX24" fmla="*/ 2200895 w 2200895"/>
                  <a:gd name="connsiteY24" fmla="*/ 66766 h 690529"/>
                  <a:gd name="connsiteX25" fmla="*/ 2143745 w 2200895"/>
                  <a:gd name="connsiteY25" fmla="*/ 121535 h 690529"/>
                  <a:gd name="connsiteX26" fmla="*/ 2067545 w 2200895"/>
                  <a:gd name="connsiteY26" fmla="*/ 192973 h 690529"/>
                  <a:gd name="connsiteX27" fmla="*/ 1986582 w 2200895"/>
                  <a:gd name="connsiteY27" fmla="*/ 257266 h 690529"/>
                  <a:gd name="connsiteX28" fmla="*/ 1888951 w 2200895"/>
                  <a:gd name="connsiteY28" fmla="*/ 302510 h 690529"/>
                  <a:gd name="connsiteX29" fmla="*/ 1793701 w 2200895"/>
                  <a:gd name="connsiteY29" fmla="*/ 385854 h 690529"/>
                  <a:gd name="connsiteX30" fmla="*/ 1667495 w 2200895"/>
                  <a:gd name="connsiteY30" fmla="*/ 462054 h 690529"/>
                  <a:gd name="connsiteX31" fmla="*/ 1510332 w 2200895"/>
                  <a:gd name="connsiteY31" fmla="*/ 507298 h 690529"/>
                  <a:gd name="connsiteX32" fmla="*/ 1319832 w 2200895"/>
                  <a:gd name="connsiteY32" fmla="*/ 547779 h 690529"/>
                  <a:gd name="connsiteX33" fmla="*/ 1148383 w 2200895"/>
                  <a:gd name="connsiteY33" fmla="*/ 597785 h 690529"/>
                  <a:gd name="connsiteX34" fmla="*/ 1010270 w 2200895"/>
                  <a:gd name="connsiteY34" fmla="*/ 647791 h 690529"/>
                  <a:gd name="connsiteX35" fmla="*/ 862632 w 2200895"/>
                  <a:gd name="connsiteY35" fmla="*/ 678748 h 690529"/>
                  <a:gd name="connsiteX36" fmla="*/ 0 w 2200895"/>
                  <a:gd name="connsiteY36" fmla="*/ 690529 h 690529"/>
                  <a:gd name="connsiteX0" fmla="*/ 0 w 2200895"/>
                  <a:gd name="connsiteY0" fmla="*/ 690529 h 690529"/>
                  <a:gd name="connsiteX1" fmla="*/ 48245 w 2200895"/>
                  <a:gd name="connsiteY1" fmla="*/ 647791 h 690529"/>
                  <a:gd name="connsiteX2" fmla="*/ 100632 w 2200895"/>
                  <a:gd name="connsiteY2" fmla="*/ 621598 h 690529"/>
                  <a:gd name="connsiteX3" fmla="*/ 148257 w 2200895"/>
                  <a:gd name="connsiteY3" fmla="*/ 612073 h 690529"/>
                  <a:gd name="connsiteX4" fmla="*/ 214932 w 2200895"/>
                  <a:gd name="connsiteY4" fmla="*/ 638266 h 690529"/>
                  <a:gd name="connsiteX5" fmla="*/ 279226 w 2200895"/>
                  <a:gd name="connsiteY5" fmla="*/ 652553 h 690529"/>
                  <a:gd name="connsiteX6" fmla="*/ 374476 w 2200895"/>
                  <a:gd name="connsiteY6" fmla="*/ 662079 h 690529"/>
                  <a:gd name="connsiteX7" fmla="*/ 498301 w 2200895"/>
                  <a:gd name="connsiteY7" fmla="*/ 664460 h 690529"/>
                  <a:gd name="connsiteX8" fmla="*/ 638795 w 2200895"/>
                  <a:gd name="connsiteY8" fmla="*/ 664460 h 690529"/>
                  <a:gd name="connsiteX9" fmla="*/ 769763 w 2200895"/>
                  <a:gd name="connsiteY9" fmla="*/ 643029 h 690529"/>
                  <a:gd name="connsiteX10" fmla="*/ 869776 w 2200895"/>
                  <a:gd name="connsiteY10" fmla="*/ 623979 h 690529"/>
                  <a:gd name="connsiteX11" fmla="*/ 957882 w 2200895"/>
                  <a:gd name="connsiteY11" fmla="*/ 607310 h 690529"/>
                  <a:gd name="connsiteX12" fmla="*/ 1086222 w 2200895"/>
                  <a:gd name="connsiteY12" fmla="*/ 542398 h 690529"/>
                  <a:gd name="connsiteX13" fmla="*/ 1219820 w 2200895"/>
                  <a:gd name="connsiteY13" fmla="*/ 519204 h 690529"/>
                  <a:gd name="connsiteX14" fmla="*/ 1350788 w 2200895"/>
                  <a:gd name="connsiteY14" fmla="*/ 483485 h 690529"/>
                  <a:gd name="connsiteX15" fmla="*/ 1491282 w 2200895"/>
                  <a:gd name="connsiteY15" fmla="*/ 452529 h 690529"/>
                  <a:gd name="connsiteX16" fmla="*/ 1653207 w 2200895"/>
                  <a:gd name="connsiteY16" fmla="*/ 392998 h 690529"/>
                  <a:gd name="connsiteX17" fmla="*/ 1803225 w 2200895"/>
                  <a:gd name="connsiteY17" fmla="*/ 300129 h 690529"/>
                  <a:gd name="connsiteX18" fmla="*/ 1862757 w 2200895"/>
                  <a:gd name="connsiteY18" fmla="*/ 250123 h 690529"/>
                  <a:gd name="connsiteX19" fmla="*/ 1938957 w 2200895"/>
                  <a:gd name="connsiteY19" fmla="*/ 212023 h 690529"/>
                  <a:gd name="connsiteX20" fmla="*/ 2010394 w 2200895"/>
                  <a:gd name="connsiteY20" fmla="*/ 159635 h 690529"/>
                  <a:gd name="connsiteX21" fmla="*/ 2067545 w 2200895"/>
                  <a:gd name="connsiteY21" fmla="*/ 97723 h 690529"/>
                  <a:gd name="connsiteX22" fmla="*/ 2108025 w 2200895"/>
                  <a:gd name="connsiteY22" fmla="*/ 45335 h 690529"/>
                  <a:gd name="connsiteX23" fmla="*/ 2181844 w 2200895"/>
                  <a:gd name="connsiteY23" fmla="*/ 91 h 690529"/>
                  <a:gd name="connsiteX24" fmla="*/ 2200895 w 2200895"/>
                  <a:gd name="connsiteY24" fmla="*/ 66766 h 690529"/>
                  <a:gd name="connsiteX25" fmla="*/ 2143745 w 2200895"/>
                  <a:gd name="connsiteY25" fmla="*/ 121535 h 690529"/>
                  <a:gd name="connsiteX26" fmla="*/ 2067545 w 2200895"/>
                  <a:gd name="connsiteY26" fmla="*/ 192973 h 690529"/>
                  <a:gd name="connsiteX27" fmla="*/ 1986582 w 2200895"/>
                  <a:gd name="connsiteY27" fmla="*/ 257266 h 690529"/>
                  <a:gd name="connsiteX28" fmla="*/ 1888951 w 2200895"/>
                  <a:gd name="connsiteY28" fmla="*/ 302510 h 690529"/>
                  <a:gd name="connsiteX29" fmla="*/ 1793701 w 2200895"/>
                  <a:gd name="connsiteY29" fmla="*/ 385854 h 690529"/>
                  <a:gd name="connsiteX30" fmla="*/ 1667495 w 2200895"/>
                  <a:gd name="connsiteY30" fmla="*/ 462054 h 690529"/>
                  <a:gd name="connsiteX31" fmla="*/ 1510332 w 2200895"/>
                  <a:gd name="connsiteY31" fmla="*/ 507298 h 690529"/>
                  <a:gd name="connsiteX32" fmla="*/ 1319832 w 2200895"/>
                  <a:gd name="connsiteY32" fmla="*/ 547779 h 690529"/>
                  <a:gd name="connsiteX33" fmla="*/ 1148383 w 2200895"/>
                  <a:gd name="connsiteY33" fmla="*/ 597785 h 690529"/>
                  <a:gd name="connsiteX34" fmla="*/ 1010270 w 2200895"/>
                  <a:gd name="connsiteY34" fmla="*/ 647791 h 690529"/>
                  <a:gd name="connsiteX35" fmla="*/ 862632 w 2200895"/>
                  <a:gd name="connsiteY35" fmla="*/ 678748 h 690529"/>
                  <a:gd name="connsiteX36" fmla="*/ 0 w 2200895"/>
                  <a:gd name="connsiteY36" fmla="*/ 690529 h 690529"/>
                  <a:gd name="connsiteX0" fmla="*/ 0 w 2200895"/>
                  <a:gd name="connsiteY0" fmla="*/ 690529 h 690529"/>
                  <a:gd name="connsiteX1" fmla="*/ 48245 w 2200895"/>
                  <a:gd name="connsiteY1" fmla="*/ 647791 h 690529"/>
                  <a:gd name="connsiteX2" fmla="*/ 100632 w 2200895"/>
                  <a:gd name="connsiteY2" fmla="*/ 621598 h 690529"/>
                  <a:gd name="connsiteX3" fmla="*/ 148257 w 2200895"/>
                  <a:gd name="connsiteY3" fmla="*/ 612073 h 690529"/>
                  <a:gd name="connsiteX4" fmla="*/ 214932 w 2200895"/>
                  <a:gd name="connsiteY4" fmla="*/ 638266 h 690529"/>
                  <a:gd name="connsiteX5" fmla="*/ 279226 w 2200895"/>
                  <a:gd name="connsiteY5" fmla="*/ 652553 h 690529"/>
                  <a:gd name="connsiteX6" fmla="*/ 374476 w 2200895"/>
                  <a:gd name="connsiteY6" fmla="*/ 662079 h 690529"/>
                  <a:gd name="connsiteX7" fmla="*/ 498301 w 2200895"/>
                  <a:gd name="connsiteY7" fmla="*/ 664460 h 690529"/>
                  <a:gd name="connsiteX8" fmla="*/ 638795 w 2200895"/>
                  <a:gd name="connsiteY8" fmla="*/ 664460 h 690529"/>
                  <a:gd name="connsiteX9" fmla="*/ 769763 w 2200895"/>
                  <a:gd name="connsiteY9" fmla="*/ 643029 h 690529"/>
                  <a:gd name="connsiteX10" fmla="*/ 869776 w 2200895"/>
                  <a:gd name="connsiteY10" fmla="*/ 623979 h 690529"/>
                  <a:gd name="connsiteX11" fmla="*/ 957882 w 2200895"/>
                  <a:gd name="connsiteY11" fmla="*/ 597290 h 690529"/>
                  <a:gd name="connsiteX12" fmla="*/ 1086222 w 2200895"/>
                  <a:gd name="connsiteY12" fmla="*/ 542398 h 690529"/>
                  <a:gd name="connsiteX13" fmla="*/ 1219820 w 2200895"/>
                  <a:gd name="connsiteY13" fmla="*/ 519204 h 690529"/>
                  <a:gd name="connsiteX14" fmla="*/ 1350788 w 2200895"/>
                  <a:gd name="connsiteY14" fmla="*/ 483485 h 690529"/>
                  <a:gd name="connsiteX15" fmla="*/ 1491282 w 2200895"/>
                  <a:gd name="connsiteY15" fmla="*/ 452529 h 690529"/>
                  <a:gd name="connsiteX16" fmla="*/ 1653207 w 2200895"/>
                  <a:gd name="connsiteY16" fmla="*/ 392998 h 690529"/>
                  <a:gd name="connsiteX17" fmla="*/ 1803225 w 2200895"/>
                  <a:gd name="connsiteY17" fmla="*/ 300129 h 690529"/>
                  <a:gd name="connsiteX18" fmla="*/ 1862757 w 2200895"/>
                  <a:gd name="connsiteY18" fmla="*/ 250123 h 690529"/>
                  <a:gd name="connsiteX19" fmla="*/ 1938957 w 2200895"/>
                  <a:gd name="connsiteY19" fmla="*/ 212023 h 690529"/>
                  <a:gd name="connsiteX20" fmla="*/ 2010394 w 2200895"/>
                  <a:gd name="connsiteY20" fmla="*/ 159635 h 690529"/>
                  <a:gd name="connsiteX21" fmla="*/ 2067545 w 2200895"/>
                  <a:gd name="connsiteY21" fmla="*/ 97723 h 690529"/>
                  <a:gd name="connsiteX22" fmla="*/ 2108025 w 2200895"/>
                  <a:gd name="connsiteY22" fmla="*/ 45335 h 690529"/>
                  <a:gd name="connsiteX23" fmla="*/ 2181844 w 2200895"/>
                  <a:gd name="connsiteY23" fmla="*/ 91 h 690529"/>
                  <a:gd name="connsiteX24" fmla="*/ 2200895 w 2200895"/>
                  <a:gd name="connsiteY24" fmla="*/ 66766 h 690529"/>
                  <a:gd name="connsiteX25" fmla="*/ 2143745 w 2200895"/>
                  <a:gd name="connsiteY25" fmla="*/ 121535 h 690529"/>
                  <a:gd name="connsiteX26" fmla="*/ 2067545 w 2200895"/>
                  <a:gd name="connsiteY26" fmla="*/ 192973 h 690529"/>
                  <a:gd name="connsiteX27" fmla="*/ 1986582 w 2200895"/>
                  <a:gd name="connsiteY27" fmla="*/ 257266 h 690529"/>
                  <a:gd name="connsiteX28" fmla="*/ 1888951 w 2200895"/>
                  <a:gd name="connsiteY28" fmla="*/ 302510 h 690529"/>
                  <a:gd name="connsiteX29" fmla="*/ 1793701 w 2200895"/>
                  <a:gd name="connsiteY29" fmla="*/ 385854 h 690529"/>
                  <a:gd name="connsiteX30" fmla="*/ 1667495 w 2200895"/>
                  <a:gd name="connsiteY30" fmla="*/ 462054 h 690529"/>
                  <a:gd name="connsiteX31" fmla="*/ 1510332 w 2200895"/>
                  <a:gd name="connsiteY31" fmla="*/ 507298 h 690529"/>
                  <a:gd name="connsiteX32" fmla="*/ 1319832 w 2200895"/>
                  <a:gd name="connsiteY32" fmla="*/ 547779 h 690529"/>
                  <a:gd name="connsiteX33" fmla="*/ 1148383 w 2200895"/>
                  <a:gd name="connsiteY33" fmla="*/ 597785 h 690529"/>
                  <a:gd name="connsiteX34" fmla="*/ 1010270 w 2200895"/>
                  <a:gd name="connsiteY34" fmla="*/ 647791 h 690529"/>
                  <a:gd name="connsiteX35" fmla="*/ 862632 w 2200895"/>
                  <a:gd name="connsiteY35" fmla="*/ 678748 h 690529"/>
                  <a:gd name="connsiteX36" fmla="*/ 0 w 2200895"/>
                  <a:gd name="connsiteY36" fmla="*/ 690529 h 690529"/>
                  <a:gd name="connsiteX0" fmla="*/ 0 w 2200895"/>
                  <a:gd name="connsiteY0" fmla="*/ 690529 h 690529"/>
                  <a:gd name="connsiteX1" fmla="*/ 48245 w 2200895"/>
                  <a:gd name="connsiteY1" fmla="*/ 647791 h 690529"/>
                  <a:gd name="connsiteX2" fmla="*/ 100632 w 2200895"/>
                  <a:gd name="connsiteY2" fmla="*/ 621598 h 690529"/>
                  <a:gd name="connsiteX3" fmla="*/ 148257 w 2200895"/>
                  <a:gd name="connsiteY3" fmla="*/ 612073 h 690529"/>
                  <a:gd name="connsiteX4" fmla="*/ 214932 w 2200895"/>
                  <a:gd name="connsiteY4" fmla="*/ 638266 h 690529"/>
                  <a:gd name="connsiteX5" fmla="*/ 279226 w 2200895"/>
                  <a:gd name="connsiteY5" fmla="*/ 652553 h 690529"/>
                  <a:gd name="connsiteX6" fmla="*/ 374476 w 2200895"/>
                  <a:gd name="connsiteY6" fmla="*/ 662079 h 690529"/>
                  <a:gd name="connsiteX7" fmla="*/ 498301 w 2200895"/>
                  <a:gd name="connsiteY7" fmla="*/ 664460 h 690529"/>
                  <a:gd name="connsiteX8" fmla="*/ 638795 w 2200895"/>
                  <a:gd name="connsiteY8" fmla="*/ 664460 h 690529"/>
                  <a:gd name="connsiteX9" fmla="*/ 769763 w 2200895"/>
                  <a:gd name="connsiteY9" fmla="*/ 643029 h 690529"/>
                  <a:gd name="connsiteX10" fmla="*/ 869776 w 2200895"/>
                  <a:gd name="connsiteY10" fmla="*/ 623979 h 690529"/>
                  <a:gd name="connsiteX11" fmla="*/ 957882 w 2200895"/>
                  <a:gd name="connsiteY11" fmla="*/ 597290 h 690529"/>
                  <a:gd name="connsiteX12" fmla="*/ 1086222 w 2200895"/>
                  <a:gd name="connsiteY12" fmla="*/ 542398 h 690529"/>
                  <a:gd name="connsiteX13" fmla="*/ 1219820 w 2200895"/>
                  <a:gd name="connsiteY13" fmla="*/ 519204 h 690529"/>
                  <a:gd name="connsiteX14" fmla="*/ 1350788 w 2200895"/>
                  <a:gd name="connsiteY14" fmla="*/ 483485 h 690529"/>
                  <a:gd name="connsiteX15" fmla="*/ 1491282 w 2200895"/>
                  <a:gd name="connsiteY15" fmla="*/ 452529 h 690529"/>
                  <a:gd name="connsiteX16" fmla="*/ 1653207 w 2200895"/>
                  <a:gd name="connsiteY16" fmla="*/ 392998 h 690529"/>
                  <a:gd name="connsiteX17" fmla="*/ 1803225 w 2200895"/>
                  <a:gd name="connsiteY17" fmla="*/ 300129 h 690529"/>
                  <a:gd name="connsiteX18" fmla="*/ 1862757 w 2200895"/>
                  <a:gd name="connsiteY18" fmla="*/ 250123 h 690529"/>
                  <a:gd name="connsiteX19" fmla="*/ 1938957 w 2200895"/>
                  <a:gd name="connsiteY19" fmla="*/ 212023 h 690529"/>
                  <a:gd name="connsiteX20" fmla="*/ 2010394 w 2200895"/>
                  <a:gd name="connsiteY20" fmla="*/ 159635 h 690529"/>
                  <a:gd name="connsiteX21" fmla="*/ 2067545 w 2200895"/>
                  <a:gd name="connsiteY21" fmla="*/ 97723 h 690529"/>
                  <a:gd name="connsiteX22" fmla="*/ 2108025 w 2200895"/>
                  <a:gd name="connsiteY22" fmla="*/ 45335 h 690529"/>
                  <a:gd name="connsiteX23" fmla="*/ 2181844 w 2200895"/>
                  <a:gd name="connsiteY23" fmla="*/ 91 h 690529"/>
                  <a:gd name="connsiteX24" fmla="*/ 2200895 w 2200895"/>
                  <a:gd name="connsiteY24" fmla="*/ 66766 h 690529"/>
                  <a:gd name="connsiteX25" fmla="*/ 2143745 w 2200895"/>
                  <a:gd name="connsiteY25" fmla="*/ 121535 h 690529"/>
                  <a:gd name="connsiteX26" fmla="*/ 2067545 w 2200895"/>
                  <a:gd name="connsiteY26" fmla="*/ 192973 h 690529"/>
                  <a:gd name="connsiteX27" fmla="*/ 1986582 w 2200895"/>
                  <a:gd name="connsiteY27" fmla="*/ 257266 h 690529"/>
                  <a:gd name="connsiteX28" fmla="*/ 1888951 w 2200895"/>
                  <a:gd name="connsiteY28" fmla="*/ 302510 h 690529"/>
                  <a:gd name="connsiteX29" fmla="*/ 1793701 w 2200895"/>
                  <a:gd name="connsiteY29" fmla="*/ 385854 h 690529"/>
                  <a:gd name="connsiteX30" fmla="*/ 1667495 w 2200895"/>
                  <a:gd name="connsiteY30" fmla="*/ 462054 h 690529"/>
                  <a:gd name="connsiteX31" fmla="*/ 1510332 w 2200895"/>
                  <a:gd name="connsiteY31" fmla="*/ 507298 h 690529"/>
                  <a:gd name="connsiteX32" fmla="*/ 1319832 w 2200895"/>
                  <a:gd name="connsiteY32" fmla="*/ 547779 h 690529"/>
                  <a:gd name="connsiteX33" fmla="*/ 1148383 w 2200895"/>
                  <a:gd name="connsiteY33" fmla="*/ 597785 h 690529"/>
                  <a:gd name="connsiteX34" fmla="*/ 1010270 w 2200895"/>
                  <a:gd name="connsiteY34" fmla="*/ 647791 h 690529"/>
                  <a:gd name="connsiteX35" fmla="*/ 862632 w 2200895"/>
                  <a:gd name="connsiteY35" fmla="*/ 678748 h 690529"/>
                  <a:gd name="connsiteX36" fmla="*/ 0 w 2200895"/>
                  <a:gd name="connsiteY36" fmla="*/ 690529 h 690529"/>
                  <a:gd name="connsiteX0" fmla="*/ 0 w 2200895"/>
                  <a:gd name="connsiteY0" fmla="*/ 690529 h 690529"/>
                  <a:gd name="connsiteX1" fmla="*/ 48245 w 2200895"/>
                  <a:gd name="connsiteY1" fmla="*/ 647791 h 690529"/>
                  <a:gd name="connsiteX2" fmla="*/ 100632 w 2200895"/>
                  <a:gd name="connsiteY2" fmla="*/ 621598 h 690529"/>
                  <a:gd name="connsiteX3" fmla="*/ 148257 w 2200895"/>
                  <a:gd name="connsiteY3" fmla="*/ 612073 h 690529"/>
                  <a:gd name="connsiteX4" fmla="*/ 214932 w 2200895"/>
                  <a:gd name="connsiteY4" fmla="*/ 638266 h 690529"/>
                  <a:gd name="connsiteX5" fmla="*/ 279226 w 2200895"/>
                  <a:gd name="connsiteY5" fmla="*/ 652553 h 690529"/>
                  <a:gd name="connsiteX6" fmla="*/ 374476 w 2200895"/>
                  <a:gd name="connsiteY6" fmla="*/ 662079 h 690529"/>
                  <a:gd name="connsiteX7" fmla="*/ 498301 w 2200895"/>
                  <a:gd name="connsiteY7" fmla="*/ 664460 h 690529"/>
                  <a:gd name="connsiteX8" fmla="*/ 638795 w 2200895"/>
                  <a:gd name="connsiteY8" fmla="*/ 664460 h 690529"/>
                  <a:gd name="connsiteX9" fmla="*/ 769763 w 2200895"/>
                  <a:gd name="connsiteY9" fmla="*/ 643029 h 690529"/>
                  <a:gd name="connsiteX10" fmla="*/ 869776 w 2200895"/>
                  <a:gd name="connsiteY10" fmla="*/ 623979 h 690529"/>
                  <a:gd name="connsiteX11" fmla="*/ 957882 w 2200895"/>
                  <a:gd name="connsiteY11" fmla="*/ 597290 h 690529"/>
                  <a:gd name="connsiteX12" fmla="*/ 1086222 w 2200895"/>
                  <a:gd name="connsiteY12" fmla="*/ 542398 h 690529"/>
                  <a:gd name="connsiteX13" fmla="*/ 1202285 w 2200895"/>
                  <a:gd name="connsiteY13" fmla="*/ 514193 h 690529"/>
                  <a:gd name="connsiteX14" fmla="*/ 1350788 w 2200895"/>
                  <a:gd name="connsiteY14" fmla="*/ 483485 h 690529"/>
                  <a:gd name="connsiteX15" fmla="*/ 1491282 w 2200895"/>
                  <a:gd name="connsiteY15" fmla="*/ 452529 h 690529"/>
                  <a:gd name="connsiteX16" fmla="*/ 1653207 w 2200895"/>
                  <a:gd name="connsiteY16" fmla="*/ 392998 h 690529"/>
                  <a:gd name="connsiteX17" fmla="*/ 1803225 w 2200895"/>
                  <a:gd name="connsiteY17" fmla="*/ 300129 h 690529"/>
                  <a:gd name="connsiteX18" fmla="*/ 1862757 w 2200895"/>
                  <a:gd name="connsiteY18" fmla="*/ 250123 h 690529"/>
                  <a:gd name="connsiteX19" fmla="*/ 1938957 w 2200895"/>
                  <a:gd name="connsiteY19" fmla="*/ 212023 h 690529"/>
                  <a:gd name="connsiteX20" fmla="*/ 2010394 w 2200895"/>
                  <a:gd name="connsiteY20" fmla="*/ 159635 h 690529"/>
                  <a:gd name="connsiteX21" fmla="*/ 2067545 w 2200895"/>
                  <a:gd name="connsiteY21" fmla="*/ 97723 h 690529"/>
                  <a:gd name="connsiteX22" fmla="*/ 2108025 w 2200895"/>
                  <a:gd name="connsiteY22" fmla="*/ 45335 h 690529"/>
                  <a:gd name="connsiteX23" fmla="*/ 2181844 w 2200895"/>
                  <a:gd name="connsiteY23" fmla="*/ 91 h 690529"/>
                  <a:gd name="connsiteX24" fmla="*/ 2200895 w 2200895"/>
                  <a:gd name="connsiteY24" fmla="*/ 66766 h 690529"/>
                  <a:gd name="connsiteX25" fmla="*/ 2143745 w 2200895"/>
                  <a:gd name="connsiteY25" fmla="*/ 121535 h 690529"/>
                  <a:gd name="connsiteX26" fmla="*/ 2067545 w 2200895"/>
                  <a:gd name="connsiteY26" fmla="*/ 192973 h 690529"/>
                  <a:gd name="connsiteX27" fmla="*/ 1986582 w 2200895"/>
                  <a:gd name="connsiteY27" fmla="*/ 257266 h 690529"/>
                  <a:gd name="connsiteX28" fmla="*/ 1888951 w 2200895"/>
                  <a:gd name="connsiteY28" fmla="*/ 302510 h 690529"/>
                  <a:gd name="connsiteX29" fmla="*/ 1793701 w 2200895"/>
                  <a:gd name="connsiteY29" fmla="*/ 385854 h 690529"/>
                  <a:gd name="connsiteX30" fmla="*/ 1667495 w 2200895"/>
                  <a:gd name="connsiteY30" fmla="*/ 462054 h 690529"/>
                  <a:gd name="connsiteX31" fmla="*/ 1510332 w 2200895"/>
                  <a:gd name="connsiteY31" fmla="*/ 507298 h 690529"/>
                  <a:gd name="connsiteX32" fmla="*/ 1319832 w 2200895"/>
                  <a:gd name="connsiteY32" fmla="*/ 547779 h 690529"/>
                  <a:gd name="connsiteX33" fmla="*/ 1148383 w 2200895"/>
                  <a:gd name="connsiteY33" fmla="*/ 597785 h 690529"/>
                  <a:gd name="connsiteX34" fmla="*/ 1010270 w 2200895"/>
                  <a:gd name="connsiteY34" fmla="*/ 647791 h 690529"/>
                  <a:gd name="connsiteX35" fmla="*/ 862632 w 2200895"/>
                  <a:gd name="connsiteY35" fmla="*/ 678748 h 690529"/>
                  <a:gd name="connsiteX36" fmla="*/ 0 w 2200895"/>
                  <a:gd name="connsiteY36" fmla="*/ 690529 h 690529"/>
                  <a:gd name="connsiteX0" fmla="*/ 0 w 2200895"/>
                  <a:gd name="connsiteY0" fmla="*/ 690529 h 690529"/>
                  <a:gd name="connsiteX1" fmla="*/ 48245 w 2200895"/>
                  <a:gd name="connsiteY1" fmla="*/ 647791 h 690529"/>
                  <a:gd name="connsiteX2" fmla="*/ 100632 w 2200895"/>
                  <a:gd name="connsiteY2" fmla="*/ 621598 h 690529"/>
                  <a:gd name="connsiteX3" fmla="*/ 148257 w 2200895"/>
                  <a:gd name="connsiteY3" fmla="*/ 612073 h 690529"/>
                  <a:gd name="connsiteX4" fmla="*/ 214932 w 2200895"/>
                  <a:gd name="connsiteY4" fmla="*/ 638266 h 690529"/>
                  <a:gd name="connsiteX5" fmla="*/ 279226 w 2200895"/>
                  <a:gd name="connsiteY5" fmla="*/ 652553 h 690529"/>
                  <a:gd name="connsiteX6" fmla="*/ 374476 w 2200895"/>
                  <a:gd name="connsiteY6" fmla="*/ 662079 h 690529"/>
                  <a:gd name="connsiteX7" fmla="*/ 498301 w 2200895"/>
                  <a:gd name="connsiteY7" fmla="*/ 664460 h 690529"/>
                  <a:gd name="connsiteX8" fmla="*/ 638795 w 2200895"/>
                  <a:gd name="connsiteY8" fmla="*/ 664460 h 690529"/>
                  <a:gd name="connsiteX9" fmla="*/ 769763 w 2200895"/>
                  <a:gd name="connsiteY9" fmla="*/ 643029 h 690529"/>
                  <a:gd name="connsiteX10" fmla="*/ 869776 w 2200895"/>
                  <a:gd name="connsiteY10" fmla="*/ 623979 h 690529"/>
                  <a:gd name="connsiteX11" fmla="*/ 957882 w 2200895"/>
                  <a:gd name="connsiteY11" fmla="*/ 597290 h 690529"/>
                  <a:gd name="connsiteX12" fmla="*/ 1086222 w 2200895"/>
                  <a:gd name="connsiteY12" fmla="*/ 542398 h 690529"/>
                  <a:gd name="connsiteX13" fmla="*/ 1202285 w 2200895"/>
                  <a:gd name="connsiteY13" fmla="*/ 514193 h 690529"/>
                  <a:gd name="connsiteX14" fmla="*/ 1350788 w 2200895"/>
                  <a:gd name="connsiteY14" fmla="*/ 483485 h 690529"/>
                  <a:gd name="connsiteX15" fmla="*/ 1491282 w 2200895"/>
                  <a:gd name="connsiteY15" fmla="*/ 452529 h 690529"/>
                  <a:gd name="connsiteX16" fmla="*/ 1653207 w 2200895"/>
                  <a:gd name="connsiteY16" fmla="*/ 392998 h 690529"/>
                  <a:gd name="connsiteX17" fmla="*/ 1803225 w 2200895"/>
                  <a:gd name="connsiteY17" fmla="*/ 300129 h 690529"/>
                  <a:gd name="connsiteX18" fmla="*/ 1862757 w 2200895"/>
                  <a:gd name="connsiteY18" fmla="*/ 250123 h 690529"/>
                  <a:gd name="connsiteX19" fmla="*/ 1938957 w 2200895"/>
                  <a:gd name="connsiteY19" fmla="*/ 212023 h 690529"/>
                  <a:gd name="connsiteX20" fmla="*/ 2010394 w 2200895"/>
                  <a:gd name="connsiteY20" fmla="*/ 159635 h 690529"/>
                  <a:gd name="connsiteX21" fmla="*/ 2067545 w 2200895"/>
                  <a:gd name="connsiteY21" fmla="*/ 97723 h 690529"/>
                  <a:gd name="connsiteX22" fmla="*/ 2108025 w 2200895"/>
                  <a:gd name="connsiteY22" fmla="*/ 45335 h 690529"/>
                  <a:gd name="connsiteX23" fmla="*/ 2181844 w 2200895"/>
                  <a:gd name="connsiteY23" fmla="*/ 91 h 690529"/>
                  <a:gd name="connsiteX24" fmla="*/ 2200895 w 2200895"/>
                  <a:gd name="connsiteY24" fmla="*/ 66766 h 690529"/>
                  <a:gd name="connsiteX25" fmla="*/ 2143745 w 2200895"/>
                  <a:gd name="connsiteY25" fmla="*/ 121535 h 690529"/>
                  <a:gd name="connsiteX26" fmla="*/ 2067545 w 2200895"/>
                  <a:gd name="connsiteY26" fmla="*/ 192973 h 690529"/>
                  <a:gd name="connsiteX27" fmla="*/ 1986582 w 2200895"/>
                  <a:gd name="connsiteY27" fmla="*/ 257266 h 690529"/>
                  <a:gd name="connsiteX28" fmla="*/ 1888951 w 2200895"/>
                  <a:gd name="connsiteY28" fmla="*/ 302510 h 690529"/>
                  <a:gd name="connsiteX29" fmla="*/ 1793701 w 2200895"/>
                  <a:gd name="connsiteY29" fmla="*/ 385854 h 690529"/>
                  <a:gd name="connsiteX30" fmla="*/ 1667495 w 2200895"/>
                  <a:gd name="connsiteY30" fmla="*/ 462054 h 690529"/>
                  <a:gd name="connsiteX31" fmla="*/ 1510332 w 2200895"/>
                  <a:gd name="connsiteY31" fmla="*/ 507298 h 690529"/>
                  <a:gd name="connsiteX32" fmla="*/ 1319832 w 2200895"/>
                  <a:gd name="connsiteY32" fmla="*/ 547779 h 690529"/>
                  <a:gd name="connsiteX33" fmla="*/ 1148383 w 2200895"/>
                  <a:gd name="connsiteY33" fmla="*/ 597785 h 690529"/>
                  <a:gd name="connsiteX34" fmla="*/ 1010270 w 2200895"/>
                  <a:gd name="connsiteY34" fmla="*/ 647791 h 690529"/>
                  <a:gd name="connsiteX35" fmla="*/ 862632 w 2200895"/>
                  <a:gd name="connsiteY35" fmla="*/ 678748 h 690529"/>
                  <a:gd name="connsiteX36" fmla="*/ 0 w 2200895"/>
                  <a:gd name="connsiteY36" fmla="*/ 690529 h 690529"/>
                  <a:gd name="connsiteX0" fmla="*/ 0 w 2200895"/>
                  <a:gd name="connsiteY0" fmla="*/ 690529 h 690529"/>
                  <a:gd name="connsiteX1" fmla="*/ 50750 w 2200895"/>
                  <a:gd name="connsiteY1" fmla="*/ 637771 h 690529"/>
                  <a:gd name="connsiteX2" fmla="*/ 100632 w 2200895"/>
                  <a:gd name="connsiteY2" fmla="*/ 621598 h 690529"/>
                  <a:gd name="connsiteX3" fmla="*/ 148257 w 2200895"/>
                  <a:gd name="connsiteY3" fmla="*/ 612073 h 690529"/>
                  <a:gd name="connsiteX4" fmla="*/ 214932 w 2200895"/>
                  <a:gd name="connsiteY4" fmla="*/ 638266 h 690529"/>
                  <a:gd name="connsiteX5" fmla="*/ 279226 w 2200895"/>
                  <a:gd name="connsiteY5" fmla="*/ 652553 h 690529"/>
                  <a:gd name="connsiteX6" fmla="*/ 374476 w 2200895"/>
                  <a:gd name="connsiteY6" fmla="*/ 662079 h 690529"/>
                  <a:gd name="connsiteX7" fmla="*/ 498301 w 2200895"/>
                  <a:gd name="connsiteY7" fmla="*/ 664460 h 690529"/>
                  <a:gd name="connsiteX8" fmla="*/ 638795 w 2200895"/>
                  <a:gd name="connsiteY8" fmla="*/ 664460 h 690529"/>
                  <a:gd name="connsiteX9" fmla="*/ 769763 w 2200895"/>
                  <a:gd name="connsiteY9" fmla="*/ 643029 h 690529"/>
                  <a:gd name="connsiteX10" fmla="*/ 869776 w 2200895"/>
                  <a:gd name="connsiteY10" fmla="*/ 623979 h 690529"/>
                  <a:gd name="connsiteX11" fmla="*/ 957882 w 2200895"/>
                  <a:gd name="connsiteY11" fmla="*/ 597290 h 690529"/>
                  <a:gd name="connsiteX12" fmla="*/ 1086222 w 2200895"/>
                  <a:gd name="connsiteY12" fmla="*/ 542398 h 690529"/>
                  <a:gd name="connsiteX13" fmla="*/ 1202285 w 2200895"/>
                  <a:gd name="connsiteY13" fmla="*/ 514193 h 690529"/>
                  <a:gd name="connsiteX14" fmla="*/ 1350788 w 2200895"/>
                  <a:gd name="connsiteY14" fmla="*/ 483485 h 690529"/>
                  <a:gd name="connsiteX15" fmla="*/ 1491282 w 2200895"/>
                  <a:gd name="connsiteY15" fmla="*/ 452529 h 690529"/>
                  <a:gd name="connsiteX16" fmla="*/ 1653207 w 2200895"/>
                  <a:gd name="connsiteY16" fmla="*/ 392998 h 690529"/>
                  <a:gd name="connsiteX17" fmla="*/ 1803225 w 2200895"/>
                  <a:gd name="connsiteY17" fmla="*/ 300129 h 690529"/>
                  <a:gd name="connsiteX18" fmla="*/ 1862757 w 2200895"/>
                  <a:gd name="connsiteY18" fmla="*/ 250123 h 690529"/>
                  <a:gd name="connsiteX19" fmla="*/ 1938957 w 2200895"/>
                  <a:gd name="connsiteY19" fmla="*/ 212023 h 690529"/>
                  <a:gd name="connsiteX20" fmla="*/ 2010394 w 2200895"/>
                  <a:gd name="connsiteY20" fmla="*/ 159635 h 690529"/>
                  <a:gd name="connsiteX21" fmla="*/ 2067545 w 2200895"/>
                  <a:gd name="connsiteY21" fmla="*/ 97723 h 690529"/>
                  <a:gd name="connsiteX22" fmla="*/ 2108025 w 2200895"/>
                  <a:gd name="connsiteY22" fmla="*/ 45335 h 690529"/>
                  <a:gd name="connsiteX23" fmla="*/ 2181844 w 2200895"/>
                  <a:gd name="connsiteY23" fmla="*/ 91 h 690529"/>
                  <a:gd name="connsiteX24" fmla="*/ 2200895 w 2200895"/>
                  <a:gd name="connsiteY24" fmla="*/ 66766 h 690529"/>
                  <a:gd name="connsiteX25" fmla="*/ 2143745 w 2200895"/>
                  <a:gd name="connsiteY25" fmla="*/ 121535 h 690529"/>
                  <a:gd name="connsiteX26" fmla="*/ 2067545 w 2200895"/>
                  <a:gd name="connsiteY26" fmla="*/ 192973 h 690529"/>
                  <a:gd name="connsiteX27" fmla="*/ 1986582 w 2200895"/>
                  <a:gd name="connsiteY27" fmla="*/ 257266 h 690529"/>
                  <a:gd name="connsiteX28" fmla="*/ 1888951 w 2200895"/>
                  <a:gd name="connsiteY28" fmla="*/ 302510 h 690529"/>
                  <a:gd name="connsiteX29" fmla="*/ 1793701 w 2200895"/>
                  <a:gd name="connsiteY29" fmla="*/ 385854 h 690529"/>
                  <a:gd name="connsiteX30" fmla="*/ 1667495 w 2200895"/>
                  <a:gd name="connsiteY30" fmla="*/ 462054 h 690529"/>
                  <a:gd name="connsiteX31" fmla="*/ 1510332 w 2200895"/>
                  <a:gd name="connsiteY31" fmla="*/ 507298 h 690529"/>
                  <a:gd name="connsiteX32" fmla="*/ 1319832 w 2200895"/>
                  <a:gd name="connsiteY32" fmla="*/ 547779 h 690529"/>
                  <a:gd name="connsiteX33" fmla="*/ 1148383 w 2200895"/>
                  <a:gd name="connsiteY33" fmla="*/ 597785 h 690529"/>
                  <a:gd name="connsiteX34" fmla="*/ 1010270 w 2200895"/>
                  <a:gd name="connsiteY34" fmla="*/ 647791 h 690529"/>
                  <a:gd name="connsiteX35" fmla="*/ 862632 w 2200895"/>
                  <a:gd name="connsiteY35" fmla="*/ 678748 h 690529"/>
                  <a:gd name="connsiteX36" fmla="*/ 0 w 2200895"/>
                  <a:gd name="connsiteY36" fmla="*/ 690529 h 690529"/>
                  <a:gd name="connsiteX0" fmla="*/ 51701 w 2252596"/>
                  <a:gd name="connsiteY0" fmla="*/ 690529 h 690529"/>
                  <a:gd name="connsiteX1" fmla="*/ 102451 w 2252596"/>
                  <a:gd name="connsiteY1" fmla="*/ 637771 h 690529"/>
                  <a:gd name="connsiteX2" fmla="*/ 152333 w 2252596"/>
                  <a:gd name="connsiteY2" fmla="*/ 621598 h 690529"/>
                  <a:gd name="connsiteX3" fmla="*/ 199958 w 2252596"/>
                  <a:gd name="connsiteY3" fmla="*/ 612073 h 690529"/>
                  <a:gd name="connsiteX4" fmla="*/ 266633 w 2252596"/>
                  <a:gd name="connsiteY4" fmla="*/ 638266 h 690529"/>
                  <a:gd name="connsiteX5" fmla="*/ 330927 w 2252596"/>
                  <a:gd name="connsiteY5" fmla="*/ 652553 h 690529"/>
                  <a:gd name="connsiteX6" fmla="*/ 426177 w 2252596"/>
                  <a:gd name="connsiteY6" fmla="*/ 662079 h 690529"/>
                  <a:gd name="connsiteX7" fmla="*/ 550002 w 2252596"/>
                  <a:gd name="connsiteY7" fmla="*/ 664460 h 690529"/>
                  <a:gd name="connsiteX8" fmla="*/ 690496 w 2252596"/>
                  <a:gd name="connsiteY8" fmla="*/ 664460 h 690529"/>
                  <a:gd name="connsiteX9" fmla="*/ 821464 w 2252596"/>
                  <a:gd name="connsiteY9" fmla="*/ 643029 h 690529"/>
                  <a:gd name="connsiteX10" fmla="*/ 921477 w 2252596"/>
                  <a:gd name="connsiteY10" fmla="*/ 623979 h 690529"/>
                  <a:gd name="connsiteX11" fmla="*/ 1009583 w 2252596"/>
                  <a:gd name="connsiteY11" fmla="*/ 597290 h 690529"/>
                  <a:gd name="connsiteX12" fmla="*/ 1137923 w 2252596"/>
                  <a:gd name="connsiteY12" fmla="*/ 542398 h 690529"/>
                  <a:gd name="connsiteX13" fmla="*/ 1253986 w 2252596"/>
                  <a:gd name="connsiteY13" fmla="*/ 514193 h 690529"/>
                  <a:gd name="connsiteX14" fmla="*/ 1402489 w 2252596"/>
                  <a:gd name="connsiteY14" fmla="*/ 483485 h 690529"/>
                  <a:gd name="connsiteX15" fmla="*/ 1542983 w 2252596"/>
                  <a:gd name="connsiteY15" fmla="*/ 452529 h 690529"/>
                  <a:gd name="connsiteX16" fmla="*/ 1704908 w 2252596"/>
                  <a:gd name="connsiteY16" fmla="*/ 392998 h 690529"/>
                  <a:gd name="connsiteX17" fmla="*/ 1854926 w 2252596"/>
                  <a:gd name="connsiteY17" fmla="*/ 300129 h 690529"/>
                  <a:gd name="connsiteX18" fmla="*/ 1914458 w 2252596"/>
                  <a:gd name="connsiteY18" fmla="*/ 250123 h 690529"/>
                  <a:gd name="connsiteX19" fmla="*/ 1990658 w 2252596"/>
                  <a:gd name="connsiteY19" fmla="*/ 212023 h 690529"/>
                  <a:gd name="connsiteX20" fmla="*/ 2062095 w 2252596"/>
                  <a:gd name="connsiteY20" fmla="*/ 159635 h 690529"/>
                  <a:gd name="connsiteX21" fmla="*/ 2119246 w 2252596"/>
                  <a:gd name="connsiteY21" fmla="*/ 97723 h 690529"/>
                  <a:gd name="connsiteX22" fmla="*/ 2159726 w 2252596"/>
                  <a:gd name="connsiteY22" fmla="*/ 45335 h 690529"/>
                  <a:gd name="connsiteX23" fmla="*/ 2233545 w 2252596"/>
                  <a:gd name="connsiteY23" fmla="*/ 91 h 690529"/>
                  <a:gd name="connsiteX24" fmla="*/ 2252596 w 2252596"/>
                  <a:gd name="connsiteY24" fmla="*/ 66766 h 690529"/>
                  <a:gd name="connsiteX25" fmla="*/ 2195446 w 2252596"/>
                  <a:gd name="connsiteY25" fmla="*/ 121535 h 690529"/>
                  <a:gd name="connsiteX26" fmla="*/ 2119246 w 2252596"/>
                  <a:gd name="connsiteY26" fmla="*/ 192973 h 690529"/>
                  <a:gd name="connsiteX27" fmla="*/ 2038283 w 2252596"/>
                  <a:gd name="connsiteY27" fmla="*/ 257266 h 690529"/>
                  <a:gd name="connsiteX28" fmla="*/ 1940652 w 2252596"/>
                  <a:gd name="connsiteY28" fmla="*/ 302510 h 690529"/>
                  <a:gd name="connsiteX29" fmla="*/ 1845402 w 2252596"/>
                  <a:gd name="connsiteY29" fmla="*/ 385854 h 690529"/>
                  <a:gd name="connsiteX30" fmla="*/ 1719196 w 2252596"/>
                  <a:gd name="connsiteY30" fmla="*/ 462054 h 690529"/>
                  <a:gd name="connsiteX31" fmla="*/ 1562033 w 2252596"/>
                  <a:gd name="connsiteY31" fmla="*/ 507298 h 690529"/>
                  <a:gd name="connsiteX32" fmla="*/ 1371533 w 2252596"/>
                  <a:gd name="connsiteY32" fmla="*/ 547779 h 690529"/>
                  <a:gd name="connsiteX33" fmla="*/ 1200084 w 2252596"/>
                  <a:gd name="connsiteY33" fmla="*/ 597785 h 690529"/>
                  <a:gd name="connsiteX34" fmla="*/ 1061971 w 2252596"/>
                  <a:gd name="connsiteY34" fmla="*/ 647791 h 690529"/>
                  <a:gd name="connsiteX35" fmla="*/ 914333 w 2252596"/>
                  <a:gd name="connsiteY35" fmla="*/ 678748 h 690529"/>
                  <a:gd name="connsiteX36" fmla="*/ 51701 w 2252596"/>
                  <a:gd name="connsiteY36" fmla="*/ 690529 h 690529"/>
                  <a:gd name="connsiteX0" fmla="*/ 52199 w 2253094"/>
                  <a:gd name="connsiteY0" fmla="*/ 690529 h 690529"/>
                  <a:gd name="connsiteX1" fmla="*/ 102949 w 2253094"/>
                  <a:gd name="connsiteY1" fmla="*/ 637771 h 690529"/>
                  <a:gd name="connsiteX2" fmla="*/ 157842 w 2253094"/>
                  <a:gd name="connsiteY2" fmla="*/ 609072 h 690529"/>
                  <a:gd name="connsiteX3" fmla="*/ 200456 w 2253094"/>
                  <a:gd name="connsiteY3" fmla="*/ 612073 h 690529"/>
                  <a:gd name="connsiteX4" fmla="*/ 267131 w 2253094"/>
                  <a:gd name="connsiteY4" fmla="*/ 638266 h 690529"/>
                  <a:gd name="connsiteX5" fmla="*/ 331425 w 2253094"/>
                  <a:gd name="connsiteY5" fmla="*/ 652553 h 690529"/>
                  <a:gd name="connsiteX6" fmla="*/ 426675 w 2253094"/>
                  <a:gd name="connsiteY6" fmla="*/ 662079 h 690529"/>
                  <a:gd name="connsiteX7" fmla="*/ 550500 w 2253094"/>
                  <a:gd name="connsiteY7" fmla="*/ 664460 h 690529"/>
                  <a:gd name="connsiteX8" fmla="*/ 690994 w 2253094"/>
                  <a:gd name="connsiteY8" fmla="*/ 664460 h 690529"/>
                  <a:gd name="connsiteX9" fmla="*/ 821962 w 2253094"/>
                  <a:gd name="connsiteY9" fmla="*/ 643029 h 690529"/>
                  <a:gd name="connsiteX10" fmla="*/ 921975 w 2253094"/>
                  <a:gd name="connsiteY10" fmla="*/ 623979 h 690529"/>
                  <a:gd name="connsiteX11" fmla="*/ 1010081 w 2253094"/>
                  <a:gd name="connsiteY11" fmla="*/ 597290 h 690529"/>
                  <a:gd name="connsiteX12" fmla="*/ 1138421 w 2253094"/>
                  <a:gd name="connsiteY12" fmla="*/ 542398 h 690529"/>
                  <a:gd name="connsiteX13" fmla="*/ 1254484 w 2253094"/>
                  <a:gd name="connsiteY13" fmla="*/ 514193 h 690529"/>
                  <a:gd name="connsiteX14" fmla="*/ 1402987 w 2253094"/>
                  <a:gd name="connsiteY14" fmla="*/ 483485 h 690529"/>
                  <a:gd name="connsiteX15" fmla="*/ 1543481 w 2253094"/>
                  <a:gd name="connsiteY15" fmla="*/ 452529 h 690529"/>
                  <a:gd name="connsiteX16" fmla="*/ 1705406 w 2253094"/>
                  <a:gd name="connsiteY16" fmla="*/ 392998 h 690529"/>
                  <a:gd name="connsiteX17" fmla="*/ 1855424 w 2253094"/>
                  <a:gd name="connsiteY17" fmla="*/ 300129 h 690529"/>
                  <a:gd name="connsiteX18" fmla="*/ 1914956 w 2253094"/>
                  <a:gd name="connsiteY18" fmla="*/ 250123 h 690529"/>
                  <a:gd name="connsiteX19" fmla="*/ 1991156 w 2253094"/>
                  <a:gd name="connsiteY19" fmla="*/ 212023 h 690529"/>
                  <a:gd name="connsiteX20" fmla="*/ 2062593 w 2253094"/>
                  <a:gd name="connsiteY20" fmla="*/ 159635 h 690529"/>
                  <a:gd name="connsiteX21" fmla="*/ 2119744 w 2253094"/>
                  <a:gd name="connsiteY21" fmla="*/ 97723 h 690529"/>
                  <a:gd name="connsiteX22" fmla="*/ 2160224 w 2253094"/>
                  <a:gd name="connsiteY22" fmla="*/ 45335 h 690529"/>
                  <a:gd name="connsiteX23" fmla="*/ 2234043 w 2253094"/>
                  <a:gd name="connsiteY23" fmla="*/ 91 h 690529"/>
                  <a:gd name="connsiteX24" fmla="*/ 2253094 w 2253094"/>
                  <a:gd name="connsiteY24" fmla="*/ 66766 h 690529"/>
                  <a:gd name="connsiteX25" fmla="*/ 2195944 w 2253094"/>
                  <a:gd name="connsiteY25" fmla="*/ 121535 h 690529"/>
                  <a:gd name="connsiteX26" fmla="*/ 2119744 w 2253094"/>
                  <a:gd name="connsiteY26" fmla="*/ 192973 h 690529"/>
                  <a:gd name="connsiteX27" fmla="*/ 2038781 w 2253094"/>
                  <a:gd name="connsiteY27" fmla="*/ 257266 h 690529"/>
                  <a:gd name="connsiteX28" fmla="*/ 1941150 w 2253094"/>
                  <a:gd name="connsiteY28" fmla="*/ 302510 h 690529"/>
                  <a:gd name="connsiteX29" fmla="*/ 1845900 w 2253094"/>
                  <a:gd name="connsiteY29" fmla="*/ 385854 h 690529"/>
                  <a:gd name="connsiteX30" fmla="*/ 1719694 w 2253094"/>
                  <a:gd name="connsiteY30" fmla="*/ 462054 h 690529"/>
                  <a:gd name="connsiteX31" fmla="*/ 1562531 w 2253094"/>
                  <a:gd name="connsiteY31" fmla="*/ 507298 h 690529"/>
                  <a:gd name="connsiteX32" fmla="*/ 1372031 w 2253094"/>
                  <a:gd name="connsiteY32" fmla="*/ 547779 h 690529"/>
                  <a:gd name="connsiteX33" fmla="*/ 1200582 w 2253094"/>
                  <a:gd name="connsiteY33" fmla="*/ 597785 h 690529"/>
                  <a:gd name="connsiteX34" fmla="*/ 1062469 w 2253094"/>
                  <a:gd name="connsiteY34" fmla="*/ 647791 h 690529"/>
                  <a:gd name="connsiteX35" fmla="*/ 914831 w 2253094"/>
                  <a:gd name="connsiteY35" fmla="*/ 678748 h 690529"/>
                  <a:gd name="connsiteX36" fmla="*/ 52199 w 2253094"/>
                  <a:gd name="connsiteY36" fmla="*/ 690529 h 690529"/>
                  <a:gd name="connsiteX0" fmla="*/ 52199 w 2253094"/>
                  <a:gd name="connsiteY0" fmla="*/ 690529 h 690529"/>
                  <a:gd name="connsiteX1" fmla="*/ 102949 w 2253094"/>
                  <a:gd name="connsiteY1" fmla="*/ 637771 h 690529"/>
                  <a:gd name="connsiteX2" fmla="*/ 157842 w 2253094"/>
                  <a:gd name="connsiteY2" fmla="*/ 609072 h 690529"/>
                  <a:gd name="connsiteX3" fmla="*/ 200456 w 2253094"/>
                  <a:gd name="connsiteY3" fmla="*/ 612073 h 690529"/>
                  <a:gd name="connsiteX4" fmla="*/ 267131 w 2253094"/>
                  <a:gd name="connsiteY4" fmla="*/ 638266 h 690529"/>
                  <a:gd name="connsiteX5" fmla="*/ 331425 w 2253094"/>
                  <a:gd name="connsiteY5" fmla="*/ 652553 h 690529"/>
                  <a:gd name="connsiteX6" fmla="*/ 426675 w 2253094"/>
                  <a:gd name="connsiteY6" fmla="*/ 662079 h 690529"/>
                  <a:gd name="connsiteX7" fmla="*/ 550500 w 2253094"/>
                  <a:gd name="connsiteY7" fmla="*/ 664460 h 690529"/>
                  <a:gd name="connsiteX8" fmla="*/ 690994 w 2253094"/>
                  <a:gd name="connsiteY8" fmla="*/ 664460 h 690529"/>
                  <a:gd name="connsiteX9" fmla="*/ 821962 w 2253094"/>
                  <a:gd name="connsiteY9" fmla="*/ 643029 h 690529"/>
                  <a:gd name="connsiteX10" fmla="*/ 921975 w 2253094"/>
                  <a:gd name="connsiteY10" fmla="*/ 623979 h 690529"/>
                  <a:gd name="connsiteX11" fmla="*/ 1010081 w 2253094"/>
                  <a:gd name="connsiteY11" fmla="*/ 597290 h 690529"/>
                  <a:gd name="connsiteX12" fmla="*/ 1138421 w 2253094"/>
                  <a:gd name="connsiteY12" fmla="*/ 542398 h 690529"/>
                  <a:gd name="connsiteX13" fmla="*/ 1254484 w 2253094"/>
                  <a:gd name="connsiteY13" fmla="*/ 514193 h 690529"/>
                  <a:gd name="connsiteX14" fmla="*/ 1402987 w 2253094"/>
                  <a:gd name="connsiteY14" fmla="*/ 483485 h 690529"/>
                  <a:gd name="connsiteX15" fmla="*/ 1543481 w 2253094"/>
                  <a:gd name="connsiteY15" fmla="*/ 452529 h 690529"/>
                  <a:gd name="connsiteX16" fmla="*/ 1705406 w 2253094"/>
                  <a:gd name="connsiteY16" fmla="*/ 392998 h 690529"/>
                  <a:gd name="connsiteX17" fmla="*/ 1855424 w 2253094"/>
                  <a:gd name="connsiteY17" fmla="*/ 300129 h 690529"/>
                  <a:gd name="connsiteX18" fmla="*/ 1914956 w 2253094"/>
                  <a:gd name="connsiteY18" fmla="*/ 250123 h 690529"/>
                  <a:gd name="connsiteX19" fmla="*/ 1991156 w 2253094"/>
                  <a:gd name="connsiteY19" fmla="*/ 212023 h 690529"/>
                  <a:gd name="connsiteX20" fmla="*/ 2062593 w 2253094"/>
                  <a:gd name="connsiteY20" fmla="*/ 159635 h 690529"/>
                  <a:gd name="connsiteX21" fmla="*/ 2119744 w 2253094"/>
                  <a:gd name="connsiteY21" fmla="*/ 97723 h 690529"/>
                  <a:gd name="connsiteX22" fmla="*/ 2160224 w 2253094"/>
                  <a:gd name="connsiteY22" fmla="*/ 45335 h 690529"/>
                  <a:gd name="connsiteX23" fmla="*/ 2234043 w 2253094"/>
                  <a:gd name="connsiteY23" fmla="*/ 91 h 690529"/>
                  <a:gd name="connsiteX24" fmla="*/ 2253094 w 2253094"/>
                  <a:gd name="connsiteY24" fmla="*/ 66766 h 690529"/>
                  <a:gd name="connsiteX25" fmla="*/ 2195944 w 2253094"/>
                  <a:gd name="connsiteY25" fmla="*/ 121535 h 690529"/>
                  <a:gd name="connsiteX26" fmla="*/ 2119744 w 2253094"/>
                  <a:gd name="connsiteY26" fmla="*/ 192973 h 690529"/>
                  <a:gd name="connsiteX27" fmla="*/ 2038781 w 2253094"/>
                  <a:gd name="connsiteY27" fmla="*/ 257266 h 690529"/>
                  <a:gd name="connsiteX28" fmla="*/ 1941150 w 2253094"/>
                  <a:gd name="connsiteY28" fmla="*/ 302510 h 690529"/>
                  <a:gd name="connsiteX29" fmla="*/ 1845900 w 2253094"/>
                  <a:gd name="connsiteY29" fmla="*/ 385854 h 690529"/>
                  <a:gd name="connsiteX30" fmla="*/ 1719694 w 2253094"/>
                  <a:gd name="connsiteY30" fmla="*/ 462054 h 690529"/>
                  <a:gd name="connsiteX31" fmla="*/ 1562531 w 2253094"/>
                  <a:gd name="connsiteY31" fmla="*/ 507298 h 690529"/>
                  <a:gd name="connsiteX32" fmla="*/ 1372031 w 2253094"/>
                  <a:gd name="connsiteY32" fmla="*/ 547779 h 690529"/>
                  <a:gd name="connsiteX33" fmla="*/ 1200582 w 2253094"/>
                  <a:gd name="connsiteY33" fmla="*/ 597785 h 690529"/>
                  <a:gd name="connsiteX34" fmla="*/ 1062469 w 2253094"/>
                  <a:gd name="connsiteY34" fmla="*/ 647791 h 690529"/>
                  <a:gd name="connsiteX35" fmla="*/ 914831 w 2253094"/>
                  <a:gd name="connsiteY35" fmla="*/ 678748 h 690529"/>
                  <a:gd name="connsiteX36" fmla="*/ 52199 w 2253094"/>
                  <a:gd name="connsiteY36" fmla="*/ 690529 h 690529"/>
                  <a:gd name="connsiteX0" fmla="*/ 811882 w 2150145"/>
                  <a:gd name="connsiteY0" fmla="*/ 678748 h 678748"/>
                  <a:gd name="connsiteX1" fmla="*/ 0 w 2150145"/>
                  <a:gd name="connsiteY1" fmla="*/ 637771 h 678748"/>
                  <a:gd name="connsiteX2" fmla="*/ 54893 w 2150145"/>
                  <a:gd name="connsiteY2" fmla="*/ 609072 h 678748"/>
                  <a:gd name="connsiteX3" fmla="*/ 97507 w 2150145"/>
                  <a:gd name="connsiteY3" fmla="*/ 612073 h 678748"/>
                  <a:gd name="connsiteX4" fmla="*/ 164182 w 2150145"/>
                  <a:gd name="connsiteY4" fmla="*/ 638266 h 678748"/>
                  <a:gd name="connsiteX5" fmla="*/ 228476 w 2150145"/>
                  <a:gd name="connsiteY5" fmla="*/ 652553 h 678748"/>
                  <a:gd name="connsiteX6" fmla="*/ 323726 w 2150145"/>
                  <a:gd name="connsiteY6" fmla="*/ 662079 h 678748"/>
                  <a:gd name="connsiteX7" fmla="*/ 447551 w 2150145"/>
                  <a:gd name="connsiteY7" fmla="*/ 664460 h 678748"/>
                  <a:gd name="connsiteX8" fmla="*/ 588045 w 2150145"/>
                  <a:gd name="connsiteY8" fmla="*/ 664460 h 678748"/>
                  <a:gd name="connsiteX9" fmla="*/ 719013 w 2150145"/>
                  <a:gd name="connsiteY9" fmla="*/ 643029 h 678748"/>
                  <a:gd name="connsiteX10" fmla="*/ 819026 w 2150145"/>
                  <a:gd name="connsiteY10" fmla="*/ 623979 h 678748"/>
                  <a:gd name="connsiteX11" fmla="*/ 907132 w 2150145"/>
                  <a:gd name="connsiteY11" fmla="*/ 597290 h 678748"/>
                  <a:gd name="connsiteX12" fmla="*/ 1035472 w 2150145"/>
                  <a:gd name="connsiteY12" fmla="*/ 542398 h 678748"/>
                  <a:gd name="connsiteX13" fmla="*/ 1151535 w 2150145"/>
                  <a:gd name="connsiteY13" fmla="*/ 514193 h 678748"/>
                  <a:gd name="connsiteX14" fmla="*/ 1300038 w 2150145"/>
                  <a:gd name="connsiteY14" fmla="*/ 483485 h 678748"/>
                  <a:gd name="connsiteX15" fmla="*/ 1440532 w 2150145"/>
                  <a:gd name="connsiteY15" fmla="*/ 452529 h 678748"/>
                  <a:gd name="connsiteX16" fmla="*/ 1602457 w 2150145"/>
                  <a:gd name="connsiteY16" fmla="*/ 392998 h 678748"/>
                  <a:gd name="connsiteX17" fmla="*/ 1752475 w 2150145"/>
                  <a:gd name="connsiteY17" fmla="*/ 300129 h 678748"/>
                  <a:gd name="connsiteX18" fmla="*/ 1812007 w 2150145"/>
                  <a:gd name="connsiteY18" fmla="*/ 250123 h 678748"/>
                  <a:gd name="connsiteX19" fmla="*/ 1888207 w 2150145"/>
                  <a:gd name="connsiteY19" fmla="*/ 212023 h 678748"/>
                  <a:gd name="connsiteX20" fmla="*/ 1959644 w 2150145"/>
                  <a:gd name="connsiteY20" fmla="*/ 159635 h 678748"/>
                  <a:gd name="connsiteX21" fmla="*/ 2016795 w 2150145"/>
                  <a:gd name="connsiteY21" fmla="*/ 97723 h 678748"/>
                  <a:gd name="connsiteX22" fmla="*/ 2057275 w 2150145"/>
                  <a:gd name="connsiteY22" fmla="*/ 45335 h 678748"/>
                  <a:gd name="connsiteX23" fmla="*/ 2131094 w 2150145"/>
                  <a:gd name="connsiteY23" fmla="*/ 91 h 678748"/>
                  <a:gd name="connsiteX24" fmla="*/ 2150145 w 2150145"/>
                  <a:gd name="connsiteY24" fmla="*/ 66766 h 678748"/>
                  <a:gd name="connsiteX25" fmla="*/ 2092995 w 2150145"/>
                  <a:gd name="connsiteY25" fmla="*/ 121535 h 678748"/>
                  <a:gd name="connsiteX26" fmla="*/ 2016795 w 2150145"/>
                  <a:gd name="connsiteY26" fmla="*/ 192973 h 678748"/>
                  <a:gd name="connsiteX27" fmla="*/ 1935832 w 2150145"/>
                  <a:gd name="connsiteY27" fmla="*/ 257266 h 678748"/>
                  <a:gd name="connsiteX28" fmla="*/ 1838201 w 2150145"/>
                  <a:gd name="connsiteY28" fmla="*/ 302510 h 678748"/>
                  <a:gd name="connsiteX29" fmla="*/ 1742951 w 2150145"/>
                  <a:gd name="connsiteY29" fmla="*/ 385854 h 678748"/>
                  <a:gd name="connsiteX30" fmla="*/ 1616745 w 2150145"/>
                  <a:gd name="connsiteY30" fmla="*/ 462054 h 678748"/>
                  <a:gd name="connsiteX31" fmla="*/ 1459582 w 2150145"/>
                  <a:gd name="connsiteY31" fmla="*/ 507298 h 678748"/>
                  <a:gd name="connsiteX32" fmla="*/ 1269082 w 2150145"/>
                  <a:gd name="connsiteY32" fmla="*/ 547779 h 678748"/>
                  <a:gd name="connsiteX33" fmla="*/ 1097633 w 2150145"/>
                  <a:gd name="connsiteY33" fmla="*/ 597785 h 678748"/>
                  <a:gd name="connsiteX34" fmla="*/ 959520 w 2150145"/>
                  <a:gd name="connsiteY34" fmla="*/ 647791 h 678748"/>
                  <a:gd name="connsiteX35" fmla="*/ 811882 w 2150145"/>
                  <a:gd name="connsiteY35" fmla="*/ 678748 h 678748"/>
                  <a:gd name="connsiteX0" fmla="*/ 859477 w 2197740"/>
                  <a:gd name="connsiteY0" fmla="*/ 678748 h 687871"/>
                  <a:gd name="connsiteX1" fmla="*/ 0 w 2197740"/>
                  <a:gd name="connsiteY1" fmla="*/ 687871 h 687871"/>
                  <a:gd name="connsiteX2" fmla="*/ 102488 w 2197740"/>
                  <a:gd name="connsiteY2" fmla="*/ 609072 h 687871"/>
                  <a:gd name="connsiteX3" fmla="*/ 145102 w 2197740"/>
                  <a:gd name="connsiteY3" fmla="*/ 612073 h 687871"/>
                  <a:gd name="connsiteX4" fmla="*/ 211777 w 2197740"/>
                  <a:gd name="connsiteY4" fmla="*/ 638266 h 687871"/>
                  <a:gd name="connsiteX5" fmla="*/ 276071 w 2197740"/>
                  <a:gd name="connsiteY5" fmla="*/ 652553 h 687871"/>
                  <a:gd name="connsiteX6" fmla="*/ 371321 w 2197740"/>
                  <a:gd name="connsiteY6" fmla="*/ 662079 h 687871"/>
                  <a:gd name="connsiteX7" fmla="*/ 495146 w 2197740"/>
                  <a:gd name="connsiteY7" fmla="*/ 664460 h 687871"/>
                  <a:gd name="connsiteX8" fmla="*/ 635640 w 2197740"/>
                  <a:gd name="connsiteY8" fmla="*/ 664460 h 687871"/>
                  <a:gd name="connsiteX9" fmla="*/ 766608 w 2197740"/>
                  <a:gd name="connsiteY9" fmla="*/ 643029 h 687871"/>
                  <a:gd name="connsiteX10" fmla="*/ 866621 w 2197740"/>
                  <a:gd name="connsiteY10" fmla="*/ 623979 h 687871"/>
                  <a:gd name="connsiteX11" fmla="*/ 954727 w 2197740"/>
                  <a:gd name="connsiteY11" fmla="*/ 597290 h 687871"/>
                  <a:gd name="connsiteX12" fmla="*/ 1083067 w 2197740"/>
                  <a:gd name="connsiteY12" fmla="*/ 542398 h 687871"/>
                  <a:gd name="connsiteX13" fmla="*/ 1199130 w 2197740"/>
                  <a:gd name="connsiteY13" fmla="*/ 514193 h 687871"/>
                  <a:gd name="connsiteX14" fmla="*/ 1347633 w 2197740"/>
                  <a:gd name="connsiteY14" fmla="*/ 483485 h 687871"/>
                  <a:gd name="connsiteX15" fmla="*/ 1488127 w 2197740"/>
                  <a:gd name="connsiteY15" fmla="*/ 452529 h 687871"/>
                  <a:gd name="connsiteX16" fmla="*/ 1650052 w 2197740"/>
                  <a:gd name="connsiteY16" fmla="*/ 392998 h 687871"/>
                  <a:gd name="connsiteX17" fmla="*/ 1800070 w 2197740"/>
                  <a:gd name="connsiteY17" fmla="*/ 300129 h 687871"/>
                  <a:gd name="connsiteX18" fmla="*/ 1859602 w 2197740"/>
                  <a:gd name="connsiteY18" fmla="*/ 250123 h 687871"/>
                  <a:gd name="connsiteX19" fmla="*/ 1935802 w 2197740"/>
                  <a:gd name="connsiteY19" fmla="*/ 212023 h 687871"/>
                  <a:gd name="connsiteX20" fmla="*/ 2007239 w 2197740"/>
                  <a:gd name="connsiteY20" fmla="*/ 159635 h 687871"/>
                  <a:gd name="connsiteX21" fmla="*/ 2064390 w 2197740"/>
                  <a:gd name="connsiteY21" fmla="*/ 97723 h 687871"/>
                  <a:gd name="connsiteX22" fmla="*/ 2104870 w 2197740"/>
                  <a:gd name="connsiteY22" fmla="*/ 45335 h 687871"/>
                  <a:gd name="connsiteX23" fmla="*/ 2178689 w 2197740"/>
                  <a:gd name="connsiteY23" fmla="*/ 91 h 687871"/>
                  <a:gd name="connsiteX24" fmla="*/ 2197740 w 2197740"/>
                  <a:gd name="connsiteY24" fmla="*/ 66766 h 687871"/>
                  <a:gd name="connsiteX25" fmla="*/ 2140590 w 2197740"/>
                  <a:gd name="connsiteY25" fmla="*/ 121535 h 687871"/>
                  <a:gd name="connsiteX26" fmla="*/ 2064390 w 2197740"/>
                  <a:gd name="connsiteY26" fmla="*/ 192973 h 687871"/>
                  <a:gd name="connsiteX27" fmla="*/ 1983427 w 2197740"/>
                  <a:gd name="connsiteY27" fmla="*/ 257266 h 687871"/>
                  <a:gd name="connsiteX28" fmla="*/ 1885796 w 2197740"/>
                  <a:gd name="connsiteY28" fmla="*/ 302510 h 687871"/>
                  <a:gd name="connsiteX29" fmla="*/ 1790546 w 2197740"/>
                  <a:gd name="connsiteY29" fmla="*/ 385854 h 687871"/>
                  <a:gd name="connsiteX30" fmla="*/ 1664340 w 2197740"/>
                  <a:gd name="connsiteY30" fmla="*/ 462054 h 687871"/>
                  <a:gd name="connsiteX31" fmla="*/ 1507177 w 2197740"/>
                  <a:gd name="connsiteY31" fmla="*/ 507298 h 687871"/>
                  <a:gd name="connsiteX32" fmla="*/ 1316677 w 2197740"/>
                  <a:gd name="connsiteY32" fmla="*/ 547779 h 687871"/>
                  <a:gd name="connsiteX33" fmla="*/ 1145228 w 2197740"/>
                  <a:gd name="connsiteY33" fmla="*/ 597785 h 687871"/>
                  <a:gd name="connsiteX34" fmla="*/ 1007115 w 2197740"/>
                  <a:gd name="connsiteY34" fmla="*/ 647791 h 687871"/>
                  <a:gd name="connsiteX35" fmla="*/ 859477 w 2197740"/>
                  <a:gd name="connsiteY35" fmla="*/ 678748 h 687871"/>
                  <a:gd name="connsiteX0" fmla="*/ 912666 w 2250929"/>
                  <a:gd name="connsiteY0" fmla="*/ 678748 h 687871"/>
                  <a:gd name="connsiteX1" fmla="*/ 53189 w 2250929"/>
                  <a:gd name="connsiteY1" fmla="*/ 687871 h 687871"/>
                  <a:gd name="connsiteX2" fmla="*/ 99086 w 2250929"/>
                  <a:gd name="connsiteY2" fmla="*/ 646178 h 687871"/>
                  <a:gd name="connsiteX3" fmla="*/ 155677 w 2250929"/>
                  <a:gd name="connsiteY3" fmla="*/ 609072 h 687871"/>
                  <a:gd name="connsiteX4" fmla="*/ 198291 w 2250929"/>
                  <a:gd name="connsiteY4" fmla="*/ 612073 h 687871"/>
                  <a:gd name="connsiteX5" fmla="*/ 264966 w 2250929"/>
                  <a:gd name="connsiteY5" fmla="*/ 638266 h 687871"/>
                  <a:gd name="connsiteX6" fmla="*/ 329260 w 2250929"/>
                  <a:gd name="connsiteY6" fmla="*/ 652553 h 687871"/>
                  <a:gd name="connsiteX7" fmla="*/ 424510 w 2250929"/>
                  <a:gd name="connsiteY7" fmla="*/ 662079 h 687871"/>
                  <a:gd name="connsiteX8" fmla="*/ 548335 w 2250929"/>
                  <a:gd name="connsiteY8" fmla="*/ 664460 h 687871"/>
                  <a:gd name="connsiteX9" fmla="*/ 688829 w 2250929"/>
                  <a:gd name="connsiteY9" fmla="*/ 664460 h 687871"/>
                  <a:gd name="connsiteX10" fmla="*/ 819797 w 2250929"/>
                  <a:gd name="connsiteY10" fmla="*/ 643029 h 687871"/>
                  <a:gd name="connsiteX11" fmla="*/ 919810 w 2250929"/>
                  <a:gd name="connsiteY11" fmla="*/ 623979 h 687871"/>
                  <a:gd name="connsiteX12" fmla="*/ 1007916 w 2250929"/>
                  <a:gd name="connsiteY12" fmla="*/ 597290 h 687871"/>
                  <a:gd name="connsiteX13" fmla="*/ 1136256 w 2250929"/>
                  <a:gd name="connsiteY13" fmla="*/ 542398 h 687871"/>
                  <a:gd name="connsiteX14" fmla="*/ 1252319 w 2250929"/>
                  <a:gd name="connsiteY14" fmla="*/ 514193 h 687871"/>
                  <a:gd name="connsiteX15" fmla="*/ 1400822 w 2250929"/>
                  <a:gd name="connsiteY15" fmla="*/ 483485 h 687871"/>
                  <a:gd name="connsiteX16" fmla="*/ 1541316 w 2250929"/>
                  <a:gd name="connsiteY16" fmla="*/ 452529 h 687871"/>
                  <a:gd name="connsiteX17" fmla="*/ 1703241 w 2250929"/>
                  <a:gd name="connsiteY17" fmla="*/ 392998 h 687871"/>
                  <a:gd name="connsiteX18" fmla="*/ 1853259 w 2250929"/>
                  <a:gd name="connsiteY18" fmla="*/ 300129 h 687871"/>
                  <a:gd name="connsiteX19" fmla="*/ 1912791 w 2250929"/>
                  <a:gd name="connsiteY19" fmla="*/ 250123 h 687871"/>
                  <a:gd name="connsiteX20" fmla="*/ 1988991 w 2250929"/>
                  <a:gd name="connsiteY20" fmla="*/ 212023 h 687871"/>
                  <a:gd name="connsiteX21" fmla="*/ 2060428 w 2250929"/>
                  <a:gd name="connsiteY21" fmla="*/ 159635 h 687871"/>
                  <a:gd name="connsiteX22" fmla="*/ 2117579 w 2250929"/>
                  <a:gd name="connsiteY22" fmla="*/ 97723 h 687871"/>
                  <a:gd name="connsiteX23" fmla="*/ 2158059 w 2250929"/>
                  <a:gd name="connsiteY23" fmla="*/ 45335 h 687871"/>
                  <a:gd name="connsiteX24" fmla="*/ 2231878 w 2250929"/>
                  <a:gd name="connsiteY24" fmla="*/ 91 h 687871"/>
                  <a:gd name="connsiteX25" fmla="*/ 2250929 w 2250929"/>
                  <a:gd name="connsiteY25" fmla="*/ 66766 h 687871"/>
                  <a:gd name="connsiteX26" fmla="*/ 2193779 w 2250929"/>
                  <a:gd name="connsiteY26" fmla="*/ 121535 h 687871"/>
                  <a:gd name="connsiteX27" fmla="*/ 2117579 w 2250929"/>
                  <a:gd name="connsiteY27" fmla="*/ 192973 h 687871"/>
                  <a:gd name="connsiteX28" fmla="*/ 2036616 w 2250929"/>
                  <a:gd name="connsiteY28" fmla="*/ 257266 h 687871"/>
                  <a:gd name="connsiteX29" fmla="*/ 1938985 w 2250929"/>
                  <a:gd name="connsiteY29" fmla="*/ 302510 h 687871"/>
                  <a:gd name="connsiteX30" fmla="*/ 1843735 w 2250929"/>
                  <a:gd name="connsiteY30" fmla="*/ 385854 h 687871"/>
                  <a:gd name="connsiteX31" fmla="*/ 1717529 w 2250929"/>
                  <a:gd name="connsiteY31" fmla="*/ 462054 h 687871"/>
                  <a:gd name="connsiteX32" fmla="*/ 1560366 w 2250929"/>
                  <a:gd name="connsiteY32" fmla="*/ 507298 h 687871"/>
                  <a:gd name="connsiteX33" fmla="*/ 1369866 w 2250929"/>
                  <a:gd name="connsiteY33" fmla="*/ 547779 h 687871"/>
                  <a:gd name="connsiteX34" fmla="*/ 1198417 w 2250929"/>
                  <a:gd name="connsiteY34" fmla="*/ 597785 h 687871"/>
                  <a:gd name="connsiteX35" fmla="*/ 1060304 w 2250929"/>
                  <a:gd name="connsiteY35" fmla="*/ 647791 h 687871"/>
                  <a:gd name="connsiteX36" fmla="*/ 912666 w 2250929"/>
                  <a:gd name="connsiteY36" fmla="*/ 678748 h 687871"/>
                  <a:gd name="connsiteX0" fmla="*/ 912666 w 2250929"/>
                  <a:gd name="connsiteY0" fmla="*/ 678748 h 687871"/>
                  <a:gd name="connsiteX1" fmla="*/ 53189 w 2250929"/>
                  <a:gd name="connsiteY1" fmla="*/ 687871 h 687871"/>
                  <a:gd name="connsiteX2" fmla="*/ 99086 w 2250929"/>
                  <a:gd name="connsiteY2" fmla="*/ 646178 h 687871"/>
                  <a:gd name="connsiteX3" fmla="*/ 155677 w 2250929"/>
                  <a:gd name="connsiteY3" fmla="*/ 609072 h 687871"/>
                  <a:gd name="connsiteX4" fmla="*/ 198291 w 2250929"/>
                  <a:gd name="connsiteY4" fmla="*/ 612073 h 687871"/>
                  <a:gd name="connsiteX5" fmla="*/ 264966 w 2250929"/>
                  <a:gd name="connsiteY5" fmla="*/ 638266 h 687871"/>
                  <a:gd name="connsiteX6" fmla="*/ 329260 w 2250929"/>
                  <a:gd name="connsiteY6" fmla="*/ 652553 h 687871"/>
                  <a:gd name="connsiteX7" fmla="*/ 424510 w 2250929"/>
                  <a:gd name="connsiteY7" fmla="*/ 662079 h 687871"/>
                  <a:gd name="connsiteX8" fmla="*/ 548335 w 2250929"/>
                  <a:gd name="connsiteY8" fmla="*/ 664460 h 687871"/>
                  <a:gd name="connsiteX9" fmla="*/ 688829 w 2250929"/>
                  <a:gd name="connsiteY9" fmla="*/ 664460 h 687871"/>
                  <a:gd name="connsiteX10" fmla="*/ 819797 w 2250929"/>
                  <a:gd name="connsiteY10" fmla="*/ 643029 h 687871"/>
                  <a:gd name="connsiteX11" fmla="*/ 919810 w 2250929"/>
                  <a:gd name="connsiteY11" fmla="*/ 623979 h 687871"/>
                  <a:gd name="connsiteX12" fmla="*/ 1007916 w 2250929"/>
                  <a:gd name="connsiteY12" fmla="*/ 597290 h 687871"/>
                  <a:gd name="connsiteX13" fmla="*/ 1136256 w 2250929"/>
                  <a:gd name="connsiteY13" fmla="*/ 542398 h 687871"/>
                  <a:gd name="connsiteX14" fmla="*/ 1252319 w 2250929"/>
                  <a:gd name="connsiteY14" fmla="*/ 514193 h 687871"/>
                  <a:gd name="connsiteX15" fmla="*/ 1400822 w 2250929"/>
                  <a:gd name="connsiteY15" fmla="*/ 483485 h 687871"/>
                  <a:gd name="connsiteX16" fmla="*/ 1541316 w 2250929"/>
                  <a:gd name="connsiteY16" fmla="*/ 452529 h 687871"/>
                  <a:gd name="connsiteX17" fmla="*/ 1703241 w 2250929"/>
                  <a:gd name="connsiteY17" fmla="*/ 392998 h 687871"/>
                  <a:gd name="connsiteX18" fmla="*/ 1853259 w 2250929"/>
                  <a:gd name="connsiteY18" fmla="*/ 300129 h 687871"/>
                  <a:gd name="connsiteX19" fmla="*/ 1912791 w 2250929"/>
                  <a:gd name="connsiteY19" fmla="*/ 250123 h 687871"/>
                  <a:gd name="connsiteX20" fmla="*/ 1988991 w 2250929"/>
                  <a:gd name="connsiteY20" fmla="*/ 212023 h 687871"/>
                  <a:gd name="connsiteX21" fmla="*/ 2060428 w 2250929"/>
                  <a:gd name="connsiteY21" fmla="*/ 159635 h 687871"/>
                  <a:gd name="connsiteX22" fmla="*/ 2117579 w 2250929"/>
                  <a:gd name="connsiteY22" fmla="*/ 97723 h 687871"/>
                  <a:gd name="connsiteX23" fmla="*/ 2158059 w 2250929"/>
                  <a:gd name="connsiteY23" fmla="*/ 45335 h 687871"/>
                  <a:gd name="connsiteX24" fmla="*/ 2231878 w 2250929"/>
                  <a:gd name="connsiteY24" fmla="*/ 91 h 687871"/>
                  <a:gd name="connsiteX25" fmla="*/ 2250929 w 2250929"/>
                  <a:gd name="connsiteY25" fmla="*/ 66766 h 687871"/>
                  <a:gd name="connsiteX26" fmla="*/ 2193779 w 2250929"/>
                  <a:gd name="connsiteY26" fmla="*/ 121535 h 687871"/>
                  <a:gd name="connsiteX27" fmla="*/ 2117579 w 2250929"/>
                  <a:gd name="connsiteY27" fmla="*/ 192973 h 687871"/>
                  <a:gd name="connsiteX28" fmla="*/ 2036616 w 2250929"/>
                  <a:gd name="connsiteY28" fmla="*/ 257266 h 687871"/>
                  <a:gd name="connsiteX29" fmla="*/ 1938985 w 2250929"/>
                  <a:gd name="connsiteY29" fmla="*/ 302510 h 687871"/>
                  <a:gd name="connsiteX30" fmla="*/ 1843735 w 2250929"/>
                  <a:gd name="connsiteY30" fmla="*/ 385854 h 687871"/>
                  <a:gd name="connsiteX31" fmla="*/ 1717529 w 2250929"/>
                  <a:gd name="connsiteY31" fmla="*/ 462054 h 687871"/>
                  <a:gd name="connsiteX32" fmla="*/ 1560366 w 2250929"/>
                  <a:gd name="connsiteY32" fmla="*/ 507298 h 687871"/>
                  <a:gd name="connsiteX33" fmla="*/ 1369866 w 2250929"/>
                  <a:gd name="connsiteY33" fmla="*/ 547779 h 687871"/>
                  <a:gd name="connsiteX34" fmla="*/ 1198417 w 2250929"/>
                  <a:gd name="connsiteY34" fmla="*/ 597785 h 687871"/>
                  <a:gd name="connsiteX35" fmla="*/ 1060304 w 2250929"/>
                  <a:gd name="connsiteY35" fmla="*/ 647791 h 687871"/>
                  <a:gd name="connsiteX36" fmla="*/ 912666 w 2250929"/>
                  <a:gd name="connsiteY36" fmla="*/ 678748 h 687871"/>
                  <a:gd name="connsiteX0" fmla="*/ 912666 w 2250929"/>
                  <a:gd name="connsiteY0" fmla="*/ 678748 h 687871"/>
                  <a:gd name="connsiteX1" fmla="*/ 53189 w 2250929"/>
                  <a:gd name="connsiteY1" fmla="*/ 687871 h 687871"/>
                  <a:gd name="connsiteX2" fmla="*/ 99086 w 2250929"/>
                  <a:gd name="connsiteY2" fmla="*/ 646178 h 687871"/>
                  <a:gd name="connsiteX3" fmla="*/ 155677 w 2250929"/>
                  <a:gd name="connsiteY3" fmla="*/ 609072 h 687871"/>
                  <a:gd name="connsiteX4" fmla="*/ 198291 w 2250929"/>
                  <a:gd name="connsiteY4" fmla="*/ 612073 h 687871"/>
                  <a:gd name="connsiteX5" fmla="*/ 264966 w 2250929"/>
                  <a:gd name="connsiteY5" fmla="*/ 638266 h 687871"/>
                  <a:gd name="connsiteX6" fmla="*/ 329260 w 2250929"/>
                  <a:gd name="connsiteY6" fmla="*/ 652553 h 687871"/>
                  <a:gd name="connsiteX7" fmla="*/ 424510 w 2250929"/>
                  <a:gd name="connsiteY7" fmla="*/ 662079 h 687871"/>
                  <a:gd name="connsiteX8" fmla="*/ 548335 w 2250929"/>
                  <a:gd name="connsiteY8" fmla="*/ 664460 h 687871"/>
                  <a:gd name="connsiteX9" fmla="*/ 688829 w 2250929"/>
                  <a:gd name="connsiteY9" fmla="*/ 664460 h 687871"/>
                  <a:gd name="connsiteX10" fmla="*/ 819797 w 2250929"/>
                  <a:gd name="connsiteY10" fmla="*/ 643029 h 687871"/>
                  <a:gd name="connsiteX11" fmla="*/ 919810 w 2250929"/>
                  <a:gd name="connsiteY11" fmla="*/ 623979 h 687871"/>
                  <a:gd name="connsiteX12" fmla="*/ 1007916 w 2250929"/>
                  <a:gd name="connsiteY12" fmla="*/ 597290 h 687871"/>
                  <a:gd name="connsiteX13" fmla="*/ 1136256 w 2250929"/>
                  <a:gd name="connsiteY13" fmla="*/ 542398 h 687871"/>
                  <a:gd name="connsiteX14" fmla="*/ 1252319 w 2250929"/>
                  <a:gd name="connsiteY14" fmla="*/ 514193 h 687871"/>
                  <a:gd name="connsiteX15" fmla="*/ 1400822 w 2250929"/>
                  <a:gd name="connsiteY15" fmla="*/ 483485 h 687871"/>
                  <a:gd name="connsiteX16" fmla="*/ 1541316 w 2250929"/>
                  <a:gd name="connsiteY16" fmla="*/ 452529 h 687871"/>
                  <a:gd name="connsiteX17" fmla="*/ 1703241 w 2250929"/>
                  <a:gd name="connsiteY17" fmla="*/ 392998 h 687871"/>
                  <a:gd name="connsiteX18" fmla="*/ 1853259 w 2250929"/>
                  <a:gd name="connsiteY18" fmla="*/ 300129 h 687871"/>
                  <a:gd name="connsiteX19" fmla="*/ 1912791 w 2250929"/>
                  <a:gd name="connsiteY19" fmla="*/ 250123 h 687871"/>
                  <a:gd name="connsiteX20" fmla="*/ 1988991 w 2250929"/>
                  <a:gd name="connsiteY20" fmla="*/ 212023 h 687871"/>
                  <a:gd name="connsiteX21" fmla="*/ 2060428 w 2250929"/>
                  <a:gd name="connsiteY21" fmla="*/ 159635 h 687871"/>
                  <a:gd name="connsiteX22" fmla="*/ 2117579 w 2250929"/>
                  <a:gd name="connsiteY22" fmla="*/ 97723 h 687871"/>
                  <a:gd name="connsiteX23" fmla="*/ 2158059 w 2250929"/>
                  <a:gd name="connsiteY23" fmla="*/ 45335 h 687871"/>
                  <a:gd name="connsiteX24" fmla="*/ 2231878 w 2250929"/>
                  <a:gd name="connsiteY24" fmla="*/ 91 h 687871"/>
                  <a:gd name="connsiteX25" fmla="*/ 2250929 w 2250929"/>
                  <a:gd name="connsiteY25" fmla="*/ 66766 h 687871"/>
                  <a:gd name="connsiteX26" fmla="*/ 2193779 w 2250929"/>
                  <a:gd name="connsiteY26" fmla="*/ 121535 h 687871"/>
                  <a:gd name="connsiteX27" fmla="*/ 2117579 w 2250929"/>
                  <a:gd name="connsiteY27" fmla="*/ 192973 h 687871"/>
                  <a:gd name="connsiteX28" fmla="*/ 2036616 w 2250929"/>
                  <a:gd name="connsiteY28" fmla="*/ 257266 h 687871"/>
                  <a:gd name="connsiteX29" fmla="*/ 1938985 w 2250929"/>
                  <a:gd name="connsiteY29" fmla="*/ 302510 h 687871"/>
                  <a:gd name="connsiteX30" fmla="*/ 1843735 w 2250929"/>
                  <a:gd name="connsiteY30" fmla="*/ 385854 h 687871"/>
                  <a:gd name="connsiteX31" fmla="*/ 1717529 w 2250929"/>
                  <a:gd name="connsiteY31" fmla="*/ 462054 h 687871"/>
                  <a:gd name="connsiteX32" fmla="*/ 1560366 w 2250929"/>
                  <a:gd name="connsiteY32" fmla="*/ 507298 h 687871"/>
                  <a:gd name="connsiteX33" fmla="*/ 1369866 w 2250929"/>
                  <a:gd name="connsiteY33" fmla="*/ 547779 h 687871"/>
                  <a:gd name="connsiteX34" fmla="*/ 1198417 w 2250929"/>
                  <a:gd name="connsiteY34" fmla="*/ 597785 h 687871"/>
                  <a:gd name="connsiteX35" fmla="*/ 1060304 w 2250929"/>
                  <a:gd name="connsiteY35" fmla="*/ 647791 h 687871"/>
                  <a:gd name="connsiteX36" fmla="*/ 912666 w 2250929"/>
                  <a:gd name="connsiteY36" fmla="*/ 678748 h 687871"/>
                  <a:gd name="connsiteX0" fmla="*/ 900280 w 2238543"/>
                  <a:gd name="connsiteY0" fmla="*/ 678748 h 687871"/>
                  <a:gd name="connsiteX1" fmla="*/ 40803 w 2238543"/>
                  <a:gd name="connsiteY1" fmla="*/ 687871 h 687871"/>
                  <a:gd name="connsiteX2" fmla="*/ 143291 w 2238543"/>
                  <a:gd name="connsiteY2" fmla="*/ 609072 h 687871"/>
                  <a:gd name="connsiteX3" fmla="*/ 185905 w 2238543"/>
                  <a:gd name="connsiteY3" fmla="*/ 612073 h 687871"/>
                  <a:gd name="connsiteX4" fmla="*/ 252580 w 2238543"/>
                  <a:gd name="connsiteY4" fmla="*/ 638266 h 687871"/>
                  <a:gd name="connsiteX5" fmla="*/ 316874 w 2238543"/>
                  <a:gd name="connsiteY5" fmla="*/ 652553 h 687871"/>
                  <a:gd name="connsiteX6" fmla="*/ 412124 w 2238543"/>
                  <a:gd name="connsiteY6" fmla="*/ 662079 h 687871"/>
                  <a:gd name="connsiteX7" fmla="*/ 535949 w 2238543"/>
                  <a:gd name="connsiteY7" fmla="*/ 664460 h 687871"/>
                  <a:gd name="connsiteX8" fmla="*/ 676443 w 2238543"/>
                  <a:gd name="connsiteY8" fmla="*/ 664460 h 687871"/>
                  <a:gd name="connsiteX9" fmla="*/ 807411 w 2238543"/>
                  <a:gd name="connsiteY9" fmla="*/ 643029 h 687871"/>
                  <a:gd name="connsiteX10" fmla="*/ 907424 w 2238543"/>
                  <a:gd name="connsiteY10" fmla="*/ 623979 h 687871"/>
                  <a:gd name="connsiteX11" fmla="*/ 995530 w 2238543"/>
                  <a:gd name="connsiteY11" fmla="*/ 597290 h 687871"/>
                  <a:gd name="connsiteX12" fmla="*/ 1123870 w 2238543"/>
                  <a:gd name="connsiteY12" fmla="*/ 542398 h 687871"/>
                  <a:gd name="connsiteX13" fmla="*/ 1239933 w 2238543"/>
                  <a:gd name="connsiteY13" fmla="*/ 514193 h 687871"/>
                  <a:gd name="connsiteX14" fmla="*/ 1388436 w 2238543"/>
                  <a:gd name="connsiteY14" fmla="*/ 483485 h 687871"/>
                  <a:gd name="connsiteX15" fmla="*/ 1528930 w 2238543"/>
                  <a:gd name="connsiteY15" fmla="*/ 452529 h 687871"/>
                  <a:gd name="connsiteX16" fmla="*/ 1690855 w 2238543"/>
                  <a:gd name="connsiteY16" fmla="*/ 392998 h 687871"/>
                  <a:gd name="connsiteX17" fmla="*/ 1840873 w 2238543"/>
                  <a:gd name="connsiteY17" fmla="*/ 300129 h 687871"/>
                  <a:gd name="connsiteX18" fmla="*/ 1900405 w 2238543"/>
                  <a:gd name="connsiteY18" fmla="*/ 250123 h 687871"/>
                  <a:gd name="connsiteX19" fmla="*/ 1976605 w 2238543"/>
                  <a:gd name="connsiteY19" fmla="*/ 212023 h 687871"/>
                  <a:gd name="connsiteX20" fmla="*/ 2048042 w 2238543"/>
                  <a:gd name="connsiteY20" fmla="*/ 159635 h 687871"/>
                  <a:gd name="connsiteX21" fmla="*/ 2105193 w 2238543"/>
                  <a:gd name="connsiteY21" fmla="*/ 97723 h 687871"/>
                  <a:gd name="connsiteX22" fmla="*/ 2145673 w 2238543"/>
                  <a:gd name="connsiteY22" fmla="*/ 45335 h 687871"/>
                  <a:gd name="connsiteX23" fmla="*/ 2219492 w 2238543"/>
                  <a:gd name="connsiteY23" fmla="*/ 91 h 687871"/>
                  <a:gd name="connsiteX24" fmla="*/ 2238543 w 2238543"/>
                  <a:gd name="connsiteY24" fmla="*/ 66766 h 687871"/>
                  <a:gd name="connsiteX25" fmla="*/ 2181393 w 2238543"/>
                  <a:gd name="connsiteY25" fmla="*/ 121535 h 687871"/>
                  <a:gd name="connsiteX26" fmla="*/ 2105193 w 2238543"/>
                  <a:gd name="connsiteY26" fmla="*/ 192973 h 687871"/>
                  <a:gd name="connsiteX27" fmla="*/ 2024230 w 2238543"/>
                  <a:gd name="connsiteY27" fmla="*/ 257266 h 687871"/>
                  <a:gd name="connsiteX28" fmla="*/ 1926599 w 2238543"/>
                  <a:gd name="connsiteY28" fmla="*/ 302510 h 687871"/>
                  <a:gd name="connsiteX29" fmla="*/ 1831349 w 2238543"/>
                  <a:gd name="connsiteY29" fmla="*/ 385854 h 687871"/>
                  <a:gd name="connsiteX30" fmla="*/ 1705143 w 2238543"/>
                  <a:gd name="connsiteY30" fmla="*/ 462054 h 687871"/>
                  <a:gd name="connsiteX31" fmla="*/ 1547980 w 2238543"/>
                  <a:gd name="connsiteY31" fmla="*/ 507298 h 687871"/>
                  <a:gd name="connsiteX32" fmla="*/ 1357480 w 2238543"/>
                  <a:gd name="connsiteY32" fmla="*/ 547779 h 687871"/>
                  <a:gd name="connsiteX33" fmla="*/ 1186031 w 2238543"/>
                  <a:gd name="connsiteY33" fmla="*/ 597785 h 687871"/>
                  <a:gd name="connsiteX34" fmla="*/ 1047918 w 2238543"/>
                  <a:gd name="connsiteY34" fmla="*/ 647791 h 687871"/>
                  <a:gd name="connsiteX35" fmla="*/ 900280 w 2238543"/>
                  <a:gd name="connsiteY35" fmla="*/ 678748 h 687871"/>
                  <a:gd name="connsiteX0" fmla="*/ 900280 w 2238543"/>
                  <a:gd name="connsiteY0" fmla="*/ 678748 h 687871"/>
                  <a:gd name="connsiteX1" fmla="*/ 40803 w 2238543"/>
                  <a:gd name="connsiteY1" fmla="*/ 687871 h 687871"/>
                  <a:gd name="connsiteX2" fmla="*/ 143291 w 2238543"/>
                  <a:gd name="connsiteY2" fmla="*/ 609072 h 687871"/>
                  <a:gd name="connsiteX3" fmla="*/ 185905 w 2238543"/>
                  <a:gd name="connsiteY3" fmla="*/ 612073 h 687871"/>
                  <a:gd name="connsiteX4" fmla="*/ 252580 w 2238543"/>
                  <a:gd name="connsiteY4" fmla="*/ 638266 h 687871"/>
                  <a:gd name="connsiteX5" fmla="*/ 316874 w 2238543"/>
                  <a:gd name="connsiteY5" fmla="*/ 652553 h 687871"/>
                  <a:gd name="connsiteX6" fmla="*/ 412124 w 2238543"/>
                  <a:gd name="connsiteY6" fmla="*/ 662079 h 687871"/>
                  <a:gd name="connsiteX7" fmla="*/ 535949 w 2238543"/>
                  <a:gd name="connsiteY7" fmla="*/ 664460 h 687871"/>
                  <a:gd name="connsiteX8" fmla="*/ 676443 w 2238543"/>
                  <a:gd name="connsiteY8" fmla="*/ 664460 h 687871"/>
                  <a:gd name="connsiteX9" fmla="*/ 807411 w 2238543"/>
                  <a:gd name="connsiteY9" fmla="*/ 643029 h 687871"/>
                  <a:gd name="connsiteX10" fmla="*/ 907424 w 2238543"/>
                  <a:gd name="connsiteY10" fmla="*/ 623979 h 687871"/>
                  <a:gd name="connsiteX11" fmla="*/ 995530 w 2238543"/>
                  <a:gd name="connsiteY11" fmla="*/ 597290 h 687871"/>
                  <a:gd name="connsiteX12" fmla="*/ 1123870 w 2238543"/>
                  <a:gd name="connsiteY12" fmla="*/ 542398 h 687871"/>
                  <a:gd name="connsiteX13" fmla="*/ 1239933 w 2238543"/>
                  <a:gd name="connsiteY13" fmla="*/ 514193 h 687871"/>
                  <a:gd name="connsiteX14" fmla="*/ 1388436 w 2238543"/>
                  <a:gd name="connsiteY14" fmla="*/ 483485 h 687871"/>
                  <a:gd name="connsiteX15" fmla="*/ 1528930 w 2238543"/>
                  <a:gd name="connsiteY15" fmla="*/ 452529 h 687871"/>
                  <a:gd name="connsiteX16" fmla="*/ 1690855 w 2238543"/>
                  <a:gd name="connsiteY16" fmla="*/ 392998 h 687871"/>
                  <a:gd name="connsiteX17" fmla="*/ 1840873 w 2238543"/>
                  <a:gd name="connsiteY17" fmla="*/ 300129 h 687871"/>
                  <a:gd name="connsiteX18" fmla="*/ 1900405 w 2238543"/>
                  <a:gd name="connsiteY18" fmla="*/ 250123 h 687871"/>
                  <a:gd name="connsiteX19" fmla="*/ 1976605 w 2238543"/>
                  <a:gd name="connsiteY19" fmla="*/ 212023 h 687871"/>
                  <a:gd name="connsiteX20" fmla="*/ 2048042 w 2238543"/>
                  <a:gd name="connsiteY20" fmla="*/ 159635 h 687871"/>
                  <a:gd name="connsiteX21" fmla="*/ 2105193 w 2238543"/>
                  <a:gd name="connsiteY21" fmla="*/ 97723 h 687871"/>
                  <a:gd name="connsiteX22" fmla="*/ 2145673 w 2238543"/>
                  <a:gd name="connsiteY22" fmla="*/ 45335 h 687871"/>
                  <a:gd name="connsiteX23" fmla="*/ 2219492 w 2238543"/>
                  <a:gd name="connsiteY23" fmla="*/ 91 h 687871"/>
                  <a:gd name="connsiteX24" fmla="*/ 2238543 w 2238543"/>
                  <a:gd name="connsiteY24" fmla="*/ 66766 h 687871"/>
                  <a:gd name="connsiteX25" fmla="*/ 2181393 w 2238543"/>
                  <a:gd name="connsiteY25" fmla="*/ 121535 h 687871"/>
                  <a:gd name="connsiteX26" fmla="*/ 2105193 w 2238543"/>
                  <a:gd name="connsiteY26" fmla="*/ 192973 h 687871"/>
                  <a:gd name="connsiteX27" fmla="*/ 2024230 w 2238543"/>
                  <a:gd name="connsiteY27" fmla="*/ 257266 h 687871"/>
                  <a:gd name="connsiteX28" fmla="*/ 1926599 w 2238543"/>
                  <a:gd name="connsiteY28" fmla="*/ 302510 h 687871"/>
                  <a:gd name="connsiteX29" fmla="*/ 1831349 w 2238543"/>
                  <a:gd name="connsiteY29" fmla="*/ 385854 h 687871"/>
                  <a:gd name="connsiteX30" fmla="*/ 1705143 w 2238543"/>
                  <a:gd name="connsiteY30" fmla="*/ 462054 h 687871"/>
                  <a:gd name="connsiteX31" fmla="*/ 1547980 w 2238543"/>
                  <a:gd name="connsiteY31" fmla="*/ 507298 h 687871"/>
                  <a:gd name="connsiteX32" fmla="*/ 1357480 w 2238543"/>
                  <a:gd name="connsiteY32" fmla="*/ 547779 h 687871"/>
                  <a:gd name="connsiteX33" fmla="*/ 1186031 w 2238543"/>
                  <a:gd name="connsiteY33" fmla="*/ 597785 h 687871"/>
                  <a:gd name="connsiteX34" fmla="*/ 1047918 w 2238543"/>
                  <a:gd name="connsiteY34" fmla="*/ 647791 h 687871"/>
                  <a:gd name="connsiteX35" fmla="*/ 900280 w 2238543"/>
                  <a:gd name="connsiteY35" fmla="*/ 678748 h 687871"/>
                  <a:gd name="connsiteX0" fmla="*/ 900280 w 2238543"/>
                  <a:gd name="connsiteY0" fmla="*/ 678748 h 692315"/>
                  <a:gd name="connsiteX1" fmla="*/ 40803 w 2238543"/>
                  <a:gd name="connsiteY1" fmla="*/ 687871 h 692315"/>
                  <a:gd name="connsiteX2" fmla="*/ 143291 w 2238543"/>
                  <a:gd name="connsiteY2" fmla="*/ 609072 h 692315"/>
                  <a:gd name="connsiteX3" fmla="*/ 185905 w 2238543"/>
                  <a:gd name="connsiteY3" fmla="*/ 612073 h 692315"/>
                  <a:gd name="connsiteX4" fmla="*/ 252580 w 2238543"/>
                  <a:gd name="connsiteY4" fmla="*/ 638266 h 692315"/>
                  <a:gd name="connsiteX5" fmla="*/ 316874 w 2238543"/>
                  <a:gd name="connsiteY5" fmla="*/ 652553 h 692315"/>
                  <a:gd name="connsiteX6" fmla="*/ 412124 w 2238543"/>
                  <a:gd name="connsiteY6" fmla="*/ 662079 h 692315"/>
                  <a:gd name="connsiteX7" fmla="*/ 535949 w 2238543"/>
                  <a:gd name="connsiteY7" fmla="*/ 664460 h 692315"/>
                  <a:gd name="connsiteX8" fmla="*/ 676443 w 2238543"/>
                  <a:gd name="connsiteY8" fmla="*/ 664460 h 692315"/>
                  <a:gd name="connsiteX9" fmla="*/ 807411 w 2238543"/>
                  <a:gd name="connsiteY9" fmla="*/ 643029 h 692315"/>
                  <a:gd name="connsiteX10" fmla="*/ 907424 w 2238543"/>
                  <a:gd name="connsiteY10" fmla="*/ 623979 h 692315"/>
                  <a:gd name="connsiteX11" fmla="*/ 995530 w 2238543"/>
                  <a:gd name="connsiteY11" fmla="*/ 597290 h 692315"/>
                  <a:gd name="connsiteX12" fmla="*/ 1123870 w 2238543"/>
                  <a:gd name="connsiteY12" fmla="*/ 542398 h 692315"/>
                  <a:gd name="connsiteX13" fmla="*/ 1239933 w 2238543"/>
                  <a:gd name="connsiteY13" fmla="*/ 514193 h 692315"/>
                  <a:gd name="connsiteX14" fmla="*/ 1388436 w 2238543"/>
                  <a:gd name="connsiteY14" fmla="*/ 483485 h 692315"/>
                  <a:gd name="connsiteX15" fmla="*/ 1528930 w 2238543"/>
                  <a:gd name="connsiteY15" fmla="*/ 452529 h 692315"/>
                  <a:gd name="connsiteX16" fmla="*/ 1690855 w 2238543"/>
                  <a:gd name="connsiteY16" fmla="*/ 392998 h 692315"/>
                  <a:gd name="connsiteX17" fmla="*/ 1840873 w 2238543"/>
                  <a:gd name="connsiteY17" fmla="*/ 300129 h 692315"/>
                  <a:gd name="connsiteX18" fmla="*/ 1900405 w 2238543"/>
                  <a:gd name="connsiteY18" fmla="*/ 250123 h 692315"/>
                  <a:gd name="connsiteX19" fmla="*/ 1976605 w 2238543"/>
                  <a:gd name="connsiteY19" fmla="*/ 212023 h 692315"/>
                  <a:gd name="connsiteX20" fmla="*/ 2048042 w 2238543"/>
                  <a:gd name="connsiteY20" fmla="*/ 159635 h 692315"/>
                  <a:gd name="connsiteX21" fmla="*/ 2105193 w 2238543"/>
                  <a:gd name="connsiteY21" fmla="*/ 97723 h 692315"/>
                  <a:gd name="connsiteX22" fmla="*/ 2145673 w 2238543"/>
                  <a:gd name="connsiteY22" fmla="*/ 45335 h 692315"/>
                  <a:gd name="connsiteX23" fmla="*/ 2219492 w 2238543"/>
                  <a:gd name="connsiteY23" fmla="*/ 91 h 692315"/>
                  <a:gd name="connsiteX24" fmla="*/ 2238543 w 2238543"/>
                  <a:gd name="connsiteY24" fmla="*/ 66766 h 692315"/>
                  <a:gd name="connsiteX25" fmla="*/ 2181393 w 2238543"/>
                  <a:gd name="connsiteY25" fmla="*/ 121535 h 692315"/>
                  <a:gd name="connsiteX26" fmla="*/ 2105193 w 2238543"/>
                  <a:gd name="connsiteY26" fmla="*/ 192973 h 692315"/>
                  <a:gd name="connsiteX27" fmla="*/ 2024230 w 2238543"/>
                  <a:gd name="connsiteY27" fmla="*/ 257266 h 692315"/>
                  <a:gd name="connsiteX28" fmla="*/ 1926599 w 2238543"/>
                  <a:gd name="connsiteY28" fmla="*/ 302510 h 692315"/>
                  <a:gd name="connsiteX29" fmla="*/ 1831349 w 2238543"/>
                  <a:gd name="connsiteY29" fmla="*/ 385854 h 692315"/>
                  <a:gd name="connsiteX30" fmla="*/ 1705143 w 2238543"/>
                  <a:gd name="connsiteY30" fmla="*/ 462054 h 692315"/>
                  <a:gd name="connsiteX31" fmla="*/ 1547980 w 2238543"/>
                  <a:gd name="connsiteY31" fmla="*/ 507298 h 692315"/>
                  <a:gd name="connsiteX32" fmla="*/ 1357480 w 2238543"/>
                  <a:gd name="connsiteY32" fmla="*/ 547779 h 692315"/>
                  <a:gd name="connsiteX33" fmla="*/ 1186031 w 2238543"/>
                  <a:gd name="connsiteY33" fmla="*/ 597785 h 692315"/>
                  <a:gd name="connsiteX34" fmla="*/ 1047918 w 2238543"/>
                  <a:gd name="connsiteY34" fmla="*/ 647791 h 692315"/>
                  <a:gd name="connsiteX35" fmla="*/ 900280 w 2238543"/>
                  <a:gd name="connsiteY35" fmla="*/ 678748 h 692315"/>
                  <a:gd name="connsiteX0" fmla="*/ 803798 w 2142061"/>
                  <a:gd name="connsiteY0" fmla="*/ 678748 h 678748"/>
                  <a:gd name="connsiteX1" fmla="*/ 46809 w 2142061"/>
                  <a:gd name="connsiteY1" fmla="*/ 609072 h 678748"/>
                  <a:gd name="connsiteX2" fmla="*/ 89423 w 2142061"/>
                  <a:gd name="connsiteY2" fmla="*/ 612073 h 678748"/>
                  <a:gd name="connsiteX3" fmla="*/ 156098 w 2142061"/>
                  <a:gd name="connsiteY3" fmla="*/ 638266 h 678748"/>
                  <a:gd name="connsiteX4" fmla="*/ 220392 w 2142061"/>
                  <a:gd name="connsiteY4" fmla="*/ 652553 h 678748"/>
                  <a:gd name="connsiteX5" fmla="*/ 315642 w 2142061"/>
                  <a:gd name="connsiteY5" fmla="*/ 662079 h 678748"/>
                  <a:gd name="connsiteX6" fmla="*/ 439467 w 2142061"/>
                  <a:gd name="connsiteY6" fmla="*/ 664460 h 678748"/>
                  <a:gd name="connsiteX7" fmla="*/ 579961 w 2142061"/>
                  <a:gd name="connsiteY7" fmla="*/ 664460 h 678748"/>
                  <a:gd name="connsiteX8" fmla="*/ 710929 w 2142061"/>
                  <a:gd name="connsiteY8" fmla="*/ 643029 h 678748"/>
                  <a:gd name="connsiteX9" fmla="*/ 810942 w 2142061"/>
                  <a:gd name="connsiteY9" fmla="*/ 623979 h 678748"/>
                  <a:gd name="connsiteX10" fmla="*/ 899048 w 2142061"/>
                  <a:gd name="connsiteY10" fmla="*/ 597290 h 678748"/>
                  <a:gd name="connsiteX11" fmla="*/ 1027388 w 2142061"/>
                  <a:gd name="connsiteY11" fmla="*/ 542398 h 678748"/>
                  <a:gd name="connsiteX12" fmla="*/ 1143451 w 2142061"/>
                  <a:gd name="connsiteY12" fmla="*/ 514193 h 678748"/>
                  <a:gd name="connsiteX13" fmla="*/ 1291954 w 2142061"/>
                  <a:gd name="connsiteY13" fmla="*/ 483485 h 678748"/>
                  <a:gd name="connsiteX14" fmla="*/ 1432448 w 2142061"/>
                  <a:gd name="connsiteY14" fmla="*/ 452529 h 678748"/>
                  <a:gd name="connsiteX15" fmla="*/ 1594373 w 2142061"/>
                  <a:gd name="connsiteY15" fmla="*/ 392998 h 678748"/>
                  <a:gd name="connsiteX16" fmla="*/ 1744391 w 2142061"/>
                  <a:gd name="connsiteY16" fmla="*/ 300129 h 678748"/>
                  <a:gd name="connsiteX17" fmla="*/ 1803923 w 2142061"/>
                  <a:gd name="connsiteY17" fmla="*/ 250123 h 678748"/>
                  <a:gd name="connsiteX18" fmla="*/ 1880123 w 2142061"/>
                  <a:gd name="connsiteY18" fmla="*/ 212023 h 678748"/>
                  <a:gd name="connsiteX19" fmla="*/ 1951560 w 2142061"/>
                  <a:gd name="connsiteY19" fmla="*/ 159635 h 678748"/>
                  <a:gd name="connsiteX20" fmla="*/ 2008711 w 2142061"/>
                  <a:gd name="connsiteY20" fmla="*/ 97723 h 678748"/>
                  <a:gd name="connsiteX21" fmla="*/ 2049191 w 2142061"/>
                  <a:gd name="connsiteY21" fmla="*/ 45335 h 678748"/>
                  <a:gd name="connsiteX22" fmla="*/ 2123010 w 2142061"/>
                  <a:gd name="connsiteY22" fmla="*/ 91 h 678748"/>
                  <a:gd name="connsiteX23" fmla="*/ 2142061 w 2142061"/>
                  <a:gd name="connsiteY23" fmla="*/ 66766 h 678748"/>
                  <a:gd name="connsiteX24" fmla="*/ 2084911 w 2142061"/>
                  <a:gd name="connsiteY24" fmla="*/ 121535 h 678748"/>
                  <a:gd name="connsiteX25" fmla="*/ 2008711 w 2142061"/>
                  <a:gd name="connsiteY25" fmla="*/ 192973 h 678748"/>
                  <a:gd name="connsiteX26" fmla="*/ 1927748 w 2142061"/>
                  <a:gd name="connsiteY26" fmla="*/ 257266 h 678748"/>
                  <a:gd name="connsiteX27" fmla="*/ 1830117 w 2142061"/>
                  <a:gd name="connsiteY27" fmla="*/ 302510 h 678748"/>
                  <a:gd name="connsiteX28" fmla="*/ 1734867 w 2142061"/>
                  <a:gd name="connsiteY28" fmla="*/ 385854 h 678748"/>
                  <a:gd name="connsiteX29" fmla="*/ 1608661 w 2142061"/>
                  <a:gd name="connsiteY29" fmla="*/ 462054 h 678748"/>
                  <a:gd name="connsiteX30" fmla="*/ 1451498 w 2142061"/>
                  <a:gd name="connsiteY30" fmla="*/ 507298 h 678748"/>
                  <a:gd name="connsiteX31" fmla="*/ 1260998 w 2142061"/>
                  <a:gd name="connsiteY31" fmla="*/ 547779 h 678748"/>
                  <a:gd name="connsiteX32" fmla="*/ 1089549 w 2142061"/>
                  <a:gd name="connsiteY32" fmla="*/ 597785 h 678748"/>
                  <a:gd name="connsiteX33" fmla="*/ 951436 w 2142061"/>
                  <a:gd name="connsiteY33" fmla="*/ 647791 h 678748"/>
                  <a:gd name="connsiteX34" fmla="*/ 803798 w 2142061"/>
                  <a:gd name="connsiteY34" fmla="*/ 678748 h 678748"/>
                  <a:gd name="connsiteX0" fmla="*/ 889148 w 2227411"/>
                  <a:gd name="connsiteY0" fmla="*/ 678748 h 696544"/>
                  <a:gd name="connsiteX1" fmla="*/ 34465 w 2227411"/>
                  <a:gd name="connsiteY1" fmla="*/ 694242 h 696544"/>
                  <a:gd name="connsiteX2" fmla="*/ 174773 w 2227411"/>
                  <a:gd name="connsiteY2" fmla="*/ 612073 h 696544"/>
                  <a:gd name="connsiteX3" fmla="*/ 241448 w 2227411"/>
                  <a:gd name="connsiteY3" fmla="*/ 638266 h 696544"/>
                  <a:gd name="connsiteX4" fmla="*/ 305742 w 2227411"/>
                  <a:gd name="connsiteY4" fmla="*/ 652553 h 696544"/>
                  <a:gd name="connsiteX5" fmla="*/ 400992 w 2227411"/>
                  <a:gd name="connsiteY5" fmla="*/ 662079 h 696544"/>
                  <a:gd name="connsiteX6" fmla="*/ 524817 w 2227411"/>
                  <a:gd name="connsiteY6" fmla="*/ 664460 h 696544"/>
                  <a:gd name="connsiteX7" fmla="*/ 665311 w 2227411"/>
                  <a:gd name="connsiteY7" fmla="*/ 664460 h 696544"/>
                  <a:gd name="connsiteX8" fmla="*/ 796279 w 2227411"/>
                  <a:gd name="connsiteY8" fmla="*/ 643029 h 696544"/>
                  <a:gd name="connsiteX9" fmla="*/ 896292 w 2227411"/>
                  <a:gd name="connsiteY9" fmla="*/ 623979 h 696544"/>
                  <a:gd name="connsiteX10" fmla="*/ 984398 w 2227411"/>
                  <a:gd name="connsiteY10" fmla="*/ 597290 h 696544"/>
                  <a:gd name="connsiteX11" fmla="*/ 1112738 w 2227411"/>
                  <a:gd name="connsiteY11" fmla="*/ 542398 h 696544"/>
                  <a:gd name="connsiteX12" fmla="*/ 1228801 w 2227411"/>
                  <a:gd name="connsiteY12" fmla="*/ 514193 h 696544"/>
                  <a:gd name="connsiteX13" fmla="*/ 1377304 w 2227411"/>
                  <a:gd name="connsiteY13" fmla="*/ 483485 h 696544"/>
                  <a:gd name="connsiteX14" fmla="*/ 1517798 w 2227411"/>
                  <a:gd name="connsiteY14" fmla="*/ 452529 h 696544"/>
                  <a:gd name="connsiteX15" fmla="*/ 1679723 w 2227411"/>
                  <a:gd name="connsiteY15" fmla="*/ 392998 h 696544"/>
                  <a:gd name="connsiteX16" fmla="*/ 1829741 w 2227411"/>
                  <a:gd name="connsiteY16" fmla="*/ 300129 h 696544"/>
                  <a:gd name="connsiteX17" fmla="*/ 1889273 w 2227411"/>
                  <a:gd name="connsiteY17" fmla="*/ 250123 h 696544"/>
                  <a:gd name="connsiteX18" fmla="*/ 1965473 w 2227411"/>
                  <a:gd name="connsiteY18" fmla="*/ 212023 h 696544"/>
                  <a:gd name="connsiteX19" fmla="*/ 2036910 w 2227411"/>
                  <a:gd name="connsiteY19" fmla="*/ 159635 h 696544"/>
                  <a:gd name="connsiteX20" fmla="*/ 2094061 w 2227411"/>
                  <a:gd name="connsiteY20" fmla="*/ 97723 h 696544"/>
                  <a:gd name="connsiteX21" fmla="*/ 2134541 w 2227411"/>
                  <a:gd name="connsiteY21" fmla="*/ 45335 h 696544"/>
                  <a:gd name="connsiteX22" fmla="*/ 2208360 w 2227411"/>
                  <a:gd name="connsiteY22" fmla="*/ 91 h 696544"/>
                  <a:gd name="connsiteX23" fmla="*/ 2227411 w 2227411"/>
                  <a:gd name="connsiteY23" fmla="*/ 66766 h 696544"/>
                  <a:gd name="connsiteX24" fmla="*/ 2170261 w 2227411"/>
                  <a:gd name="connsiteY24" fmla="*/ 121535 h 696544"/>
                  <a:gd name="connsiteX25" fmla="*/ 2094061 w 2227411"/>
                  <a:gd name="connsiteY25" fmla="*/ 192973 h 696544"/>
                  <a:gd name="connsiteX26" fmla="*/ 2013098 w 2227411"/>
                  <a:gd name="connsiteY26" fmla="*/ 257266 h 696544"/>
                  <a:gd name="connsiteX27" fmla="*/ 1915467 w 2227411"/>
                  <a:gd name="connsiteY27" fmla="*/ 302510 h 696544"/>
                  <a:gd name="connsiteX28" fmla="*/ 1820217 w 2227411"/>
                  <a:gd name="connsiteY28" fmla="*/ 385854 h 696544"/>
                  <a:gd name="connsiteX29" fmla="*/ 1694011 w 2227411"/>
                  <a:gd name="connsiteY29" fmla="*/ 462054 h 696544"/>
                  <a:gd name="connsiteX30" fmla="*/ 1536848 w 2227411"/>
                  <a:gd name="connsiteY30" fmla="*/ 507298 h 696544"/>
                  <a:gd name="connsiteX31" fmla="*/ 1346348 w 2227411"/>
                  <a:gd name="connsiteY31" fmla="*/ 547779 h 696544"/>
                  <a:gd name="connsiteX32" fmla="*/ 1174899 w 2227411"/>
                  <a:gd name="connsiteY32" fmla="*/ 597785 h 696544"/>
                  <a:gd name="connsiteX33" fmla="*/ 1036786 w 2227411"/>
                  <a:gd name="connsiteY33" fmla="*/ 647791 h 696544"/>
                  <a:gd name="connsiteX34" fmla="*/ 889148 w 2227411"/>
                  <a:gd name="connsiteY34" fmla="*/ 678748 h 696544"/>
                  <a:gd name="connsiteX0" fmla="*/ 895364 w 2233627"/>
                  <a:gd name="connsiteY0" fmla="*/ 678748 h 696545"/>
                  <a:gd name="connsiteX1" fmla="*/ 40681 w 2233627"/>
                  <a:gd name="connsiteY1" fmla="*/ 694242 h 696545"/>
                  <a:gd name="connsiteX2" fmla="*/ 148423 w 2233627"/>
                  <a:gd name="connsiteY2" fmla="*/ 612073 h 696545"/>
                  <a:gd name="connsiteX3" fmla="*/ 247664 w 2233627"/>
                  <a:gd name="connsiteY3" fmla="*/ 638266 h 696545"/>
                  <a:gd name="connsiteX4" fmla="*/ 311958 w 2233627"/>
                  <a:gd name="connsiteY4" fmla="*/ 652553 h 696545"/>
                  <a:gd name="connsiteX5" fmla="*/ 407208 w 2233627"/>
                  <a:gd name="connsiteY5" fmla="*/ 662079 h 696545"/>
                  <a:gd name="connsiteX6" fmla="*/ 531033 w 2233627"/>
                  <a:gd name="connsiteY6" fmla="*/ 664460 h 696545"/>
                  <a:gd name="connsiteX7" fmla="*/ 671527 w 2233627"/>
                  <a:gd name="connsiteY7" fmla="*/ 664460 h 696545"/>
                  <a:gd name="connsiteX8" fmla="*/ 802495 w 2233627"/>
                  <a:gd name="connsiteY8" fmla="*/ 643029 h 696545"/>
                  <a:gd name="connsiteX9" fmla="*/ 902508 w 2233627"/>
                  <a:gd name="connsiteY9" fmla="*/ 623979 h 696545"/>
                  <a:gd name="connsiteX10" fmla="*/ 990614 w 2233627"/>
                  <a:gd name="connsiteY10" fmla="*/ 597290 h 696545"/>
                  <a:gd name="connsiteX11" fmla="*/ 1118954 w 2233627"/>
                  <a:gd name="connsiteY11" fmla="*/ 542398 h 696545"/>
                  <a:gd name="connsiteX12" fmla="*/ 1235017 w 2233627"/>
                  <a:gd name="connsiteY12" fmla="*/ 514193 h 696545"/>
                  <a:gd name="connsiteX13" fmla="*/ 1383520 w 2233627"/>
                  <a:gd name="connsiteY13" fmla="*/ 483485 h 696545"/>
                  <a:gd name="connsiteX14" fmla="*/ 1524014 w 2233627"/>
                  <a:gd name="connsiteY14" fmla="*/ 452529 h 696545"/>
                  <a:gd name="connsiteX15" fmla="*/ 1685939 w 2233627"/>
                  <a:gd name="connsiteY15" fmla="*/ 392998 h 696545"/>
                  <a:gd name="connsiteX16" fmla="*/ 1835957 w 2233627"/>
                  <a:gd name="connsiteY16" fmla="*/ 300129 h 696545"/>
                  <a:gd name="connsiteX17" fmla="*/ 1895489 w 2233627"/>
                  <a:gd name="connsiteY17" fmla="*/ 250123 h 696545"/>
                  <a:gd name="connsiteX18" fmla="*/ 1971689 w 2233627"/>
                  <a:gd name="connsiteY18" fmla="*/ 212023 h 696545"/>
                  <a:gd name="connsiteX19" fmla="*/ 2043126 w 2233627"/>
                  <a:gd name="connsiteY19" fmla="*/ 159635 h 696545"/>
                  <a:gd name="connsiteX20" fmla="*/ 2100277 w 2233627"/>
                  <a:gd name="connsiteY20" fmla="*/ 97723 h 696545"/>
                  <a:gd name="connsiteX21" fmla="*/ 2140757 w 2233627"/>
                  <a:gd name="connsiteY21" fmla="*/ 45335 h 696545"/>
                  <a:gd name="connsiteX22" fmla="*/ 2214576 w 2233627"/>
                  <a:gd name="connsiteY22" fmla="*/ 91 h 696545"/>
                  <a:gd name="connsiteX23" fmla="*/ 2233627 w 2233627"/>
                  <a:gd name="connsiteY23" fmla="*/ 66766 h 696545"/>
                  <a:gd name="connsiteX24" fmla="*/ 2176477 w 2233627"/>
                  <a:gd name="connsiteY24" fmla="*/ 121535 h 696545"/>
                  <a:gd name="connsiteX25" fmla="*/ 2100277 w 2233627"/>
                  <a:gd name="connsiteY25" fmla="*/ 192973 h 696545"/>
                  <a:gd name="connsiteX26" fmla="*/ 2019314 w 2233627"/>
                  <a:gd name="connsiteY26" fmla="*/ 257266 h 696545"/>
                  <a:gd name="connsiteX27" fmla="*/ 1921683 w 2233627"/>
                  <a:gd name="connsiteY27" fmla="*/ 302510 h 696545"/>
                  <a:gd name="connsiteX28" fmla="*/ 1826433 w 2233627"/>
                  <a:gd name="connsiteY28" fmla="*/ 385854 h 696545"/>
                  <a:gd name="connsiteX29" fmla="*/ 1700227 w 2233627"/>
                  <a:gd name="connsiteY29" fmla="*/ 462054 h 696545"/>
                  <a:gd name="connsiteX30" fmla="*/ 1543064 w 2233627"/>
                  <a:gd name="connsiteY30" fmla="*/ 507298 h 696545"/>
                  <a:gd name="connsiteX31" fmla="*/ 1352564 w 2233627"/>
                  <a:gd name="connsiteY31" fmla="*/ 547779 h 696545"/>
                  <a:gd name="connsiteX32" fmla="*/ 1181115 w 2233627"/>
                  <a:gd name="connsiteY32" fmla="*/ 597785 h 696545"/>
                  <a:gd name="connsiteX33" fmla="*/ 1043002 w 2233627"/>
                  <a:gd name="connsiteY33" fmla="*/ 647791 h 696545"/>
                  <a:gd name="connsiteX34" fmla="*/ 895364 w 2233627"/>
                  <a:gd name="connsiteY34" fmla="*/ 678748 h 696545"/>
                  <a:gd name="connsiteX0" fmla="*/ 914106 w 2234834"/>
                  <a:gd name="connsiteY0" fmla="*/ 683758 h 697171"/>
                  <a:gd name="connsiteX1" fmla="*/ 41888 w 2234834"/>
                  <a:gd name="connsiteY1" fmla="*/ 694242 h 697171"/>
                  <a:gd name="connsiteX2" fmla="*/ 149630 w 2234834"/>
                  <a:gd name="connsiteY2" fmla="*/ 612073 h 697171"/>
                  <a:gd name="connsiteX3" fmla="*/ 248871 w 2234834"/>
                  <a:gd name="connsiteY3" fmla="*/ 638266 h 697171"/>
                  <a:gd name="connsiteX4" fmla="*/ 313165 w 2234834"/>
                  <a:gd name="connsiteY4" fmla="*/ 652553 h 697171"/>
                  <a:gd name="connsiteX5" fmla="*/ 408415 w 2234834"/>
                  <a:gd name="connsiteY5" fmla="*/ 662079 h 697171"/>
                  <a:gd name="connsiteX6" fmla="*/ 532240 w 2234834"/>
                  <a:gd name="connsiteY6" fmla="*/ 664460 h 697171"/>
                  <a:gd name="connsiteX7" fmla="*/ 672734 w 2234834"/>
                  <a:gd name="connsiteY7" fmla="*/ 664460 h 697171"/>
                  <a:gd name="connsiteX8" fmla="*/ 803702 w 2234834"/>
                  <a:gd name="connsiteY8" fmla="*/ 643029 h 697171"/>
                  <a:gd name="connsiteX9" fmla="*/ 903715 w 2234834"/>
                  <a:gd name="connsiteY9" fmla="*/ 623979 h 697171"/>
                  <a:gd name="connsiteX10" fmla="*/ 991821 w 2234834"/>
                  <a:gd name="connsiteY10" fmla="*/ 597290 h 697171"/>
                  <a:gd name="connsiteX11" fmla="*/ 1120161 w 2234834"/>
                  <a:gd name="connsiteY11" fmla="*/ 542398 h 697171"/>
                  <a:gd name="connsiteX12" fmla="*/ 1236224 w 2234834"/>
                  <a:gd name="connsiteY12" fmla="*/ 514193 h 697171"/>
                  <a:gd name="connsiteX13" fmla="*/ 1384727 w 2234834"/>
                  <a:gd name="connsiteY13" fmla="*/ 483485 h 697171"/>
                  <a:gd name="connsiteX14" fmla="*/ 1525221 w 2234834"/>
                  <a:gd name="connsiteY14" fmla="*/ 452529 h 697171"/>
                  <a:gd name="connsiteX15" fmla="*/ 1687146 w 2234834"/>
                  <a:gd name="connsiteY15" fmla="*/ 392998 h 697171"/>
                  <a:gd name="connsiteX16" fmla="*/ 1837164 w 2234834"/>
                  <a:gd name="connsiteY16" fmla="*/ 300129 h 697171"/>
                  <a:gd name="connsiteX17" fmla="*/ 1896696 w 2234834"/>
                  <a:gd name="connsiteY17" fmla="*/ 250123 h 697171"/>
                  <a:gd name="connsiteX18" fmla="*/ 1972896 w 2234834"/>
                  <a:gd name="connsiteY18" fmla="*/ 212023 h 697171"/>
                  <a:gd name="connsiteX19" fmla="*/ 2044333 w 2234834"/>
                  <a:gd name="connsiteY19" fmla="*/ 159635 h 697171"/>
                  <a:gd name="connsiteX20" fmla="*/ 2101484 w 2234834"/>
                  <a:gd name="connsiteY20" fmla="*/ 97723 h 697171"/>
                  <a:gd name="connsiteX21" fmla="*/ 2141964 w 2234834"/>
                  <a:gd name="connsiteY21" fmla="*/ 45335 h 697171"/>
                  <a:gd name="connsiteX22" fmla="*/ 2215783 w 2234834"/>
                  <a:gd name="connsiteY22" fmla="*/ 91 h 697171"/>
                  <a:gd name="connsiteX23" fmla="*/ 2234834 w 2234834"/>
                  <a:gd name="connsiteY23" fmla="*/ 66766 h 697171"/>
                  <a:gd name="connsiteX24" fmla="*/ 2177684 w 2234834"/>
                  <a:gd name="connsiteY24" fmla="*/ 121535 h 697171"/>
                  <a:gd name="connsiteX25" fmla="*/ 2101484 w 2234834"/>
                  <a:gd name="connsiteY25" fmla="*/ 192973 h 697171"/>
                  <a:gd name="connsiteX26" fmla="*/ 2020521 w 2234834"/>
                  <a:gd name="connsiteY26" fmla="*/ 257266 h 697171"/>
                  <a:gd name="connsiteX27" fmla="*/ 1922890 w 2234834"/>
                  <a:gd name="connsiteY27" fmla="*/ 302510 h 697171"/>
                  <a:gd name="connsiteX28" fmla="*/ 1827640 w 2234834"/>
                  <a:gd name="connsiteY28" fmla="*/ 385854 h 697171"/>
                  <a:gd name="connsiteX29" fmla="*/ 1701434 w 2234834"/>
                  <a:gd name="connsiteY29" fmla="*/ 462054 h 697171"/>
                  <a:gd name="connsiteX30" fmla="*/ 1544271 w 2234834"/>
                  <a:gd name="connsiteY30" fmla="*/ 507298 h 697171"/>
                  <a:gd name="connsiteX31" fmla="*/ 1353771 w 2234834"/>
                  <a:gd name="connsiteY31" fmla="*/ 547779 h 697171"/>
                  <a:gd name="connsiteX32" fmla="*/ 1182322 w 2234834"/>
                  <a:gd name="connsiteY32" fmla="*/ 597785 h 697171"/>
                  <a:gd name="connsiteX33" fmla="*/ 1044209 w 2234834"/>
                  <a:gd name="connsiteY33" fmla="*/ 647791 h 697171"/>
                  <a:gd name="connsiteX34" fmla="*/ 914106 w 2234834"/>
                  <a:gd name="connsiteY34" fmla="*/ 683758 h 697171"/>
                  <a:gd name="connsiteX0" fmla="*/ 914106 w 2234834"/>
                  <a:gd name="connsiteY0" fmla="*/ 683758 h 697171"/>
                  <a:gd name="connsiteX1" fmla="*/ 41888 w 2234834"/>
                  <a:gd name="connsiteY1" fmla="*/ 694242 h 697171"/>
                  <a:gd name="connsiteX2" fmla="*/ 149630 w 2234834"/>
                  <a:gd name="connsiteY2" fmla="*/ 612073 h 697171"/>
                  <a:gd name="connsiteX3" fmla="*/ 248871 w 2234834"/>
                  <a:gd name="connsiteY3" fmla="*/ 638266 h 697171"/>
                  <a:gd name="connsiteX4" fmla="*/ 313165 w 2234834"/>
                  <a:gd name="connsiteY4" fmla="*/ 652553 h 697171"/>
                  <a:gd name="connsiteX5" fmla="*/ 408415 w 2234834"/>
                  <a:gd name="connsiteY5" fmla="*/ 662079 h 697171"/>
                  <a:gd name="connsiteX6" fmla="*/ 532240 w 2234834"/>
                  <a:gd name="connsiteY6" fmla="*/ 664460 h 697171"/>
                  <a:gd name="connsiteX7" fmla="*/ 672734 w 2234834"/>
                  <a:gd name="connsiteY7" fmla="*/ 664460 h 697171"/>
                  <a:gd name="connsiteX8" fmla="*/ 803702 w 2234834"/>
                  <a:gd name="connsiteY8" fmla="*/ 643029 h 697171"/>
                  <a:gd name="connsiteX9" fmla="*/ 903715 w 2234834"/>
                  <a:gd name="connsiteY9" fmla="*/ 623979 h 697171"/>
                  <a:gd name="connsiteX10" fmla="*/ 991821 w 2234834"/>
                  <a:gd name="connsiteY10" fmla="*/ 597290 h 697171"/>
                  <a:gd name="connsiteX11" fmla="*/ 1120161 w 2234834"/>
                  <a:gd name="connsiteY11" fmla="*/ 542398 h 697171"/>
                  <a:gd name="connsiteX12" fmla="*/ 1236224 w 2234834"/>
                  <a:gd name="connsiteY12" fmla="*/ 514193 h 697171"/>
                  <a:gd name="connsiteX13" fmla="*/ 1384727 w 2234834"/>
                  <a:gd name="connsiteY13" fmla="*/ 483485 h 697171"/>
                  <a:gd name="connsiteX14" fmla="*/ 1525221 w 2234834"/>
                  <a:gd name="connsiteY14" fmla="*/ 452529 h 697171"/>
                  <a:gd name="connsiteX15" fmla="*/ 1687146 w 2234834"/>
                  <a:gd name="connsiteY15" fmla="*/ 392998 h 697171"/>
                  <a:gd name="connsiteX16" fmla="*/ 1837164 w 2234834"/>
                  <a:gd name="connsiteY16" fmla="*/ 300129 h 697171"/>
                  <a:gd name="connsiteX17" fmla="*/ 1896696 w 2234834"/>
                  <a:gd name="connsiteY17" fmla="*/ 250123 h 697171"/>
                  <a:gd name="connsiteX18" fmla="*/ 1972896 w 2234834"/>
                  <a:gd name="connsiteY18" fmla="*/ 212023 h 697171"/>
                  <a:gd name="connsiteX19" fmla="*/ 2044333 w 2234834"/>
                  <a:gd name="connsiteY19" fmla="*/ 159635 h 697171"/>
                  <a:gd name="connsiteX20" fmla="*/ 2101484 w 2234834"/>
                  <a:gd name="connsiteY20" fmla="*/ 97723 h 697171"/>
                  <a:gd name="connsiteX21" fmla="*/ 2141964 w 2234834"/>
                  <a:gd name="connsiteY21" fmla="*/ 45335 h 697171"/>
                  <a:gd name="connsiteX22" fmla="*/ 2215783 w 2234834"/>
                  <a:gd name="connsiteY22" fmla="*/ 91 h 697171"/>
                  <a:gd name="connsiteX23" fmla="*/ 2234834 w 2234834"/>
                  <a:gd name="connsiteY23" fmla="*/ 66766 h 697171"/>
                  <a:gd name="connsiteX24" fmla="*/ 2177684 w 2234834"/>
                  <a:gd name="connsiteY24" fmla="*/ 121535 h 697171"/>
                  <a:gd name="connsiteX25" fmla="*/ 2101484 w 2234834"/>
                  <a:gd name="connsiteY25" fmla="*/ 192973 h 697171"/>
                  <a:gd name="connsiteX26" fmla="*/ 2020521 w 2234834"/>
                  <a:gd name="connsiteY26" fmla="*/ 257266 h 697171"/>
                  <a:gd name="connsiteX27" fmla="*/ 1922890 w 2234834"/>
                  <a:gd name="connsiteY27" fmla="*/ 302510 h 697171"/>
                  <a:gd name="connsiteX28" fmla="*/ 1827640 w 2234834"/>
                  <a:gd name="connsiteY28" fmla="*/ 385854 h 697171"/>
                  <a:gd name="connsiteX29" fmla="*/ 1701434 w 2234834"/>
                  <a:gd name="connsiteY29" fmla="*/ 462054 h 697171"/>
                  <a:gd name="connsiteX30" fmla="*/ 1544271 w 2234834"/>
                  <a:gd name="connsiteY30" fmla="*/ 507298 h 697171"/>
                  <a:gd name="connsiteX31" fmla="*/ 1353771 w 2234834"/>
                  <a:gd name="connsiteY31" fmla="*/ 547779 h 697171"/>
                  <a:gd name="connsiteX32" fmla="*/ 1169797 w 2234834"/>
                  <a:gd name="connsiteY32" fmla="*/ 587765 h 697171"/>
                  <a:gd name="connsiteX33" fmla="*/ 1044209 w 2234834"/>
                  <a:gd name="connsiteY33" fmla="*/ 647791 h 697171"/>
                  <a:gd name="connsiteX34" fmla="*/ 914106 w 2234834"/>
                  <a:gd name="connsiteY34" fmla="*/ 683758 h 697171"/>
                  <a:gd name="connsiteX0" fmla="*/ 914106 w 2234834"/>
                  <a:gd name="connsiteY0" fmla="*/ 683758 h 697171"/>
                  <a:gd name="connsiteX1" fmla="*/ 41888 w 2234834"/>
                  <a:gd name="connsiteY1" fmla="*/ 694242 h 697171"/>
                  <a:gd name="connsiteX2" fmla="*/ 149630 w 2234834"/>
                  <a:gd name="connsiteY2" fmla="*/ 612073 h 697171"/>
                  <a:gd name="connsiteX3" fmla="*/ 248871 w 2234834"/>
                  <a:gd name="connsiteY3" fmla="*/ 638266 h 697171"/>
                  <a:gd name="connsiteX4" fmla="*/ 313165 w 2234834"/>
                  <a:gd name="connsiteY4" fmla="*/ 652553 h 697171"/>
                  <a:gd name="connsiteX5" fmla="*/ 408415 w 2234834"/>
                  <a:gd name="connsiteY5" fmla="*/ 662079 h 697171"/>
                  <a:gd name="connsiteX6" fmla="*/ 532240 w 2234834"/>
                  <a:gd name="connsiteY6" fmla="*/ 664460 h 697171"/>
                  <a:gd name="connsiteX7" fmla="*/ 672734 w 2234834"/>
                  <a:gd name="connsiteY7" fmla="*/ 664460 h 697171"/>
                  <a:gd name="connsiteX8" fmla="*/ 803702 w 2234834"/>
                  <a:gd name="connsiteY8" fmla="*/ 643029 h 697171"/>
                  <a:gd name="connsiteX9" fmla="*/ 903715 w 2234834"/>
                  <a:gd name="connsiteY9" fmla="*/ 623979 h 697171"/>
                  <a:gd name="connsiteX10" fmla="*/ 991821 w 2234834"/>
                  <a:gd name="connsiteY10" fmla="*/ 597290 h 697171"/>
                  <a:gd name="connsiteX11" fmla="*/ 1120161 w 2234834"/>
                  <a:gd name="connsiteY11" fmla="*/ 542398 h 697171"/>
                  <a:gd name="connsiteX12" fmla="*/ 1236224 w 2234834"/>
                  <a:gd name="connsiteY12" fmla="*/ 514193 h 697171"/>
                  <a:gd name="connsiteX13" fmla="*/ 1384727 w 2234834"/>
                  <a:gd name="connsiteY13" fmla="*/ 483485 h 697171"/>
                  <a:gd name="connsiteX14" fmla="*/ 1525221 w 2234834"/>
                  <a:gd name="connsiteY14" fmla="*/ 452529 h 697171"/>
                  <a:gd name="connsiteX15" fmla="*/ 1687146 w 2234834"/>
                  <a:gd name="connsiteY15" fmla="*/ 392998 h 697171"/>
                  <a:gd name="connsiteX16" fmla="*/ 1837164 w 2234834"/>
                  <a:gd name="connsiteY16" fmla="*/ 300129 h 697171"/>
                  <a:gd name="connsiteX17" fmla="*/ 1896696 w 2234834"/>
                  <a:gd name="connsiteY17" fmla="*/ 250123 h 697171"/>
                  <a:gd name="connsiteX18" fmla="*/ 1972896 w 2234834"/>
                  <a:gd name="connsiteY18" fmla="*/ 212023 h 697171"/>
                  <a:gd name="connsiteX19" fmla="*/ 2044333 w 2234834"/>
                  <a:gd name="connsiteY19" fmla="*/ 159635 h 697171"/>
                  <a:gd name="connsiteX20" fmla="*/ 2101484 w 2234834"/>
                  <a:gd name="connsiteY20" fmla="*/ 97723 h 697171"/>
                  <a:gd name="connsiteX21" fmla="*/ 2141964 w 2234834"/>
                  <a:gd name="connsiteY21" fmla="*/ 45335 h 697171"/>
                  <a:gd name="connsiteX22" fmla="*/ 2215783 w 2234834"/>
                  <a:gd name="connsiteY22" fmla="*/ 91 h 697171"/>
                  <a:gd name="connsiteX23" fmla="*/ 2234834 w 2234834"/>
                  <a:gd name="connsiteY23" fmla="*/ 66766 h 697171"/>
                  <a:gd name="connsiteX24" fmla="*/ 2177684 w 2234834"/>
                  <a:gd name="connsiteY24" fmla="*/ 121535 h 697171"/>
                  <a:gd name="connsiteX25" fmla="*/ 2101484 w 2234834"/>
                  <a:gd name="connsiteY25" fmla="*/ 192973 h 697171"/>
                  <a:gd name="connsiteX26" fmla="*/ 2020521 w 2234834"/>
                  <a:gd name="connsiteY26" fmla="*/ 257266 h 697171"/>
                  <a:gd name="connsiteX27" fmla="*/ 1927901 w 2234834"/>
                  <a:gd name="connsiteY27" fmla="*/ 310015 h 697171"/>
                  <a:gd name="connsiteX28" fmla="*/ 1827640 w 2234834"/>
                  <a:gd name="connsiteY28" fmla="*/ 385854 h 697171"/>
                  <a:gd name="connsiteX29" fmla="*/ 1701434 w 2234834"/>
                  <a:gd name="connsiteY29" fmla="*/ 462054 h 697171"/>
                  <a:gd name="connsiteX30" fmla="*/ 1544271 w 2234834"/>
                  <a:gd name="connsiteY30" fmla="*/ 507298 h 697171"/>
                  <a:gd name="connsiteX31" fmla="*/ 1353771 w 2234834"/>
                  <a:gd name="connsiteY31" fmla="*/ 547779 h 697171"/>
                  <a:gd name="connsiteX32" fmla="*/ 1169797 w 2234834"/>
                  <a:gd name="connsiteY32" fmla="*/ 587765 h 697171"/>
                  <a:gd name="connsiteX33" fmla="*/ 1044209 w 2234834"/>
                  <a:gd name="connsiteY33" fmla="*/ 647791 h 697171"/>
                  <a:gd name="connsiteX34" fmla="*/ 914106 w 2234834"/>
                  <a:gd name="connsiteY34" fmla="*/ 683758 h 69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234834" h="697171">
                    <a:moveTo>
                      <a:pt x="914106" y="683758"/>
                    </a:moveTo>
                    <a:cubicBezTo>
                      <a:pt x="763335" y="677305"/>
                      <a:pt x="169301" y="706190"/>
                      <a:pt x="41888" y="694242"/>
                    </a:cubicBezTo>
                    <a:cubicBezTo>
                      <a:pt x="-85525" y="682295"/>
                      <a:pt x="115133" y="621402"/>
                      <a:pt x="149630" y="612073"/>
                    </a:cubicBezTo>
                    <a:cubicBezTo>
                      <a:pt x="184127" y="602744"/>
                      <a:pt x="227440" y="633504"/>
                      <a:pt x="248871" y="638266"/>
                    </a:cubicBezTo>
                    <a:lnTo>
                      <a:pt x="313165" y="652553"/>
                    </a:lnTo>
                    <a:lnTo>
                      <a:pt x="408415" y="662079"/>
                    </a:lnTo>
                    <a:lnTo>
                      <a:pt x="532240" y="664460"/>
                    </a:lnTo>
                    <a:lnTo>
                      <a:pt x="672734" y="664460"/>
                    </a:lnTo>
                    <a:lnTo>
                      <a:pt x="803702" y="643029"/>
                    </a:lnTo>
                    <a:cubicBezTo>
                      <a:pt x="842199" y="635092"/>
                      <a:pt x="872362" y="631602"/>
                      <a:pt x="903715" y="623979"/>
                    </a:cubicBezTo>
                    <a:cubicBezTo>
                      <a:pt x="935068" y="616356"/>
                      <a:pt x="949041" y="615587"/>
                      <a:pt x="991821" y="597290"/>
                    </a:cubicBezTo>
                    <a:cubicBezTo>
                      <a:pt x="1034601" y="578993"/>
                      <a:pt x="1079427" y="556248"/>
                      <a:pt x="1120161" y="542398"/>
                    </a:cubicBezTo>
                    <a:cubicBezTo>
                      <a:pt x="1160895" y="528549"/>
                      <a:pt x="1186723" y="524429"/>
                      <a:pt x="1236224" y="514193"/>
                    </a:cubicBezTo>
                    <a:lnTo>
                      <a:pt x="1384727" y="483485"/>
                    </a:lnTo>
                    <a:lnTo>
                      <a:pt x="1525221" y="452529"/>
                    </a:lnTo>
                    <a:lnTo>
                      <a:pt x="1687146" y="392998"/>
                    </a:lnTo>
                    <a:lnTo>
                      <a:pt x="1837164" y="300129"/>
                    </a:lnTo>
                    <a:cubicBezTo>
                      <a:pt x="1872089" y="276317"/>
                      <a:pt x="1874074" y="264807"/>
                      <a:pt x="1896696" y="250123"/>
                    </a:cubicBezTo>
                    <a:cubicBezTo>
                      <a:pt x="1919318" y="235439"/>
                      <a:pt x="1948290" y="227104"/>
                      <a:pt x="1972896" y="212023"/>
                    </a:cubicBezTo>
                    <a:cubicBezTo>
                      <a:pt x="1997502" y="196942"/>
                      <a:pt x="2022902" y="178685"/>
                      <a:pt x="2044333" y="159635"/>
                    </a:cubicBezTo>
                    <a:cubicBezTo>
                      <a:pt x="2065764" y="140585"/>
                      <a:pt x="2084418" y="116376"/>
                      <a:pt x="2101484" y="97723"/>
                    </a:cubicBezTo>
                    <a:cubicBezTo>
                      <a:pt x="2114977" y="80260"/>
                      <a:pt x="2122914" y="61607"/>
                      <a:pt x="2141964" y="45335"/>
                    </a:cubicBezTo>
                    <a:cubicBezTo>
                      <a:pt x="2161014" y="29063"/>
                      <a:pt x="2199114" y="-1893"/>
                      <a:pt x="2215783" y="91"/>
                    </a:cubicBezTo>
                    <a:lnTo>
                      <a:pt x="2234834" y="66766"/>
                    </a:lnTo>
                    <a:lnTo>
                      <a:pt x="2177684" y="121535"/>
                    </a:lnTo>
                    <a:lnTo>
                      <a:pt x="2101484" y="192973"/>
                    </a:lnTo>
                    <a:lnTo>
                      <a:pt x="2020521" y="257266"/>
                    </a:lnTo>
                    <a:lnTo>
                      <a:pt x="1927901" y="310015"/>
                    </a:lnTo>
                    <a:cubicBezTo>
                      <a:pt x="1896151" y="337796"/>
                      <a:pt x="1859390" y="358073"/>
                      <a:pt x="1827640" y="385854"/>
                    </a:cubicBezTo>
                    <a:cubicBezTo>
                      <a:pt x="1790731" y="412445"/>
                      <a:pt x="1748662" y="441813"/>
                      <a:pt x="1701434" y="462054"/>
                    </a:cubicBezTo>
                    <a:cubicBezTo>
                      <a:pt x="1654206" y="482295"/>
                      <a:pt x="1602215" y="493011"/>
                      <a:pt x="1544271" y="507298"/>
                    </a:cubicBezTo>
                    <a:lnTo>
                      <a:pt x="1353771" y="547779"/>
                    </a:lnTo>
                    <a:cubicBezTo>
                      <a:pt x="1291359" y="561190"/>
                      <a:pt x="1215835" y="571096"/>
                      <a:pt x="1169797" y="587765"/>
                    </a:cubicBezTo>
                    <a:lnTo>
                      <a:pt x="1044209" y="647791"/>
                    </a:lnTo>
                    <a:lnTo>
                      <a:pt x="914106" y="683758"/>
                    </a:lnTo>
                    <a:close/>
                  </a:path>
                </a:pathLst>
              </a:custGeom>
              <a:solidFill>
                <a:srgbClr val="C0A6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3581400" y="4692154"/>
                <a:ext cx="488950" cy="654050"/>
              </a:xfrm>
              <a:custGeom>
                <a:avLst/>
                <a:gdLst>
                  <a:gd name="connsiteX0" fmla="*/ 504825 w 514350"/>
                  <a:gd name="connsiteY0" fmla="*/ 61912 h 688181"/>
                  <a:gd name="connsiteX1" fmla="*/ 457200 w 514350"/>
                  <a:gd name="connsiteY1" fmla="*/ 100012 h 688181"/>
                  <a:gd name="connsiteX2" fmla="*/ 421482 w 514350"/>
                  <a:gd name="connsiteY2" fmla="*/ 95250 h 688181"/>
                  <a:gd name="connsiteX3" fmla="*/ 404813 w 514350"/>
                  <a:gd name="connsiteY3" fmla="*/ 95250 h 688181"/>
                  <a:gd name="connsiteX4" fmla="*/ 388144 w 514350"/>
                  <a:gd name="connsiteY4" fmla="*/ 95250 h 688181"/>
                  <a:gd name="connsiteX5" fmla="*/ 369094 w 514350"/>
                  <a:gd name="connsiteY5" fmla="*/ 78581 h 688181"/>
                  <a:gd name="connsiteX6" fmla="*/ 304800 w 514350"/>
                  <a:gd name="connsiteY6" fmla="*/ 76200 h 688181"/>
                  <a:gd name="connsiteX7" fmla="*/ 266700 w 514350"/>
                  <a:gd name="connsiteY7" fmla="*/ 80962 h 688181"/>
                  <a:gd name="connsiteX8" fmla="*/ 233363 w 514350"/>
                  <a:gd name="connsiteY8" fmla="*/ 57150 h 688181"/>
                  <a:gd name="connsiteX9" fmla="*/ 204788 w 514350"/>
                  <a:gd name="connsiteY9" fmla="*/ 14287 h 688181"/>
                  <a:gd name="connsiteX10" fmla="*/ 190500 w 514350"/>
                  <a:gd name="connsiteY10" fmla="*/ 11906 h 688181"/>
                  <a:gd name="connsiteX11" fmla="*/ 171450 w 514350"/>
                  <a:gd name="connsiteY11" fmla="*/ 30956 h 688181"/>
                  <a:gd name="connsiteX12" fmla="*/ 161925 w 514350"/>
                  <a:gd name="connsiteY12" fmla="*/ 14287 h 688181"/>
                  <a:gd name="connsiteX13" fmla="*/ 147638 w 514350"/>
                  <a:gd name="connsiteY13" fmla="*/ 0 h 688181"/>
                  <a:gd name="connsiteX14" fmla="*/ 130969 w 514350"/>
                  <a:gd name="connsiteY14" fmla="*/ 28575 h 688181"/>
                  <a:gd name="connsiteX15" fmla="*/ 114300 w 514350"/>
                  <a:gd name="connsiteY15" fmla="*/ 16668 h 688181"/>
                  <a:gd name="connsiteX16" fmla="*/ 0 w 514350"/>
                  <a:gd name="connsiteY16" fmla="*/ 159543 h 688181"/>
                  <a:gd name="connsiteX17" fmla="*/ 50007 w 514350"/>
                  <a:gd name="connsiteY17" fmla="*/ 342900 h 688181"/>
                  <a:gd name="connsiteX18" fmla="*/ 90488 w 514350"/>
                  <a:gd name="connsiteY18" fmla="*/ 552450 h 688181"/>
                  <a:gd name="connsiteX19" fmla="*/ 121444 w 514350"/>
                  <a:gd name="connsiteY19" fmla="*/ 688181 h 688181"/>
                  <a:gd name="connsiteX20" fmla="*/ 169069 w 514350"/>
                  <a:gd name="connsiteY20" fmla="*/ 616743 h 688181"/>
                  <a:gd name="connsiteX21" fmla="*/ 223838 w 514350"/>
                  <a:gd name="connsiteY21" fmla="*/ 561975 h 688181"/>
                  <a:gd name="connsiteX22" fmla="*/ 295275 w 514350"/>
                  <a:gd name="connsiteY22" fmla="*/ 526256 h 688181"/>
                  <a:gd name="connsiteX23" fmla="*/ 326232 w 514350"/>
                  <a:gd name="connsiteY23" fmla="*/ 519112 h 688181"/>
                  <a:gd name="connsiteX24" fmla="*/ 373857 w 514350"/>
                  <a:gd name="connsiteY24" fmla="*/ 500062 h 688181"/>
                  <a:gd name="connsiteX25" fmla="*/ 404813 w 514350"/>
                  <a:gd name="connsiteY25" fmla="*/ 459581 h 688181"/>
                  <a:gd name="connsiteX26" fmla="*/ 433388 w 514350"/>
                  <a:gd name="connsiteY26" fmla="*/ 409575 h 688181"/>
                  <a:gd name="connsiteX27" fmla="*/ 464344 w 514350"/>
                  <a:gd name="connsiteY27" fmla="*/ 366712 h 688181"/>
                  <a:gd name="connsiteX28" fmla="*/ 481013 w 514350"/>
                  <a:gd name="connsiteY28" fmla="*/ 304800 h 688181"/>
                  <a:gd name="connsiteX29" fmla="*/ 495300 w 514350"/>
                  <a:gd name="connsiteY29" fmla="*/ 261937 h 688181"/>
                  <a:gd name="connsiteX30" fmla="*/ 514350 w 514350"/>
                  <a:gd name="connsiteY30" fmla="*/ 180975 h 688181"/>
                  <a:gd name="connsiteX31" fmla="*/ 511969 w 514350"/>
                  <a:gd name="connsiteY31" fmla="*/ 111918 h 688181"/>
                  <a:gd name="connsiteX32" fmla="*/ 504825 w 514350"/>
                  <a:gd name="connsiteY32" fmla="*/ 61912 h 688181"/>
                  <a:gd name="connsiteX0" fmla="*/ 504825 w 514350"/>
                  <a:gd name="connsiteY0" fmla="*/ 61912 h 688181"/>
                  <a:gd name="connsiteX1" fmla="*/ 457200 w 514350"/>
                  <a:gd name="connsiteY1" fmla="*/ 100012 h 688181"/>
                  <a:gd name="connsiteX2" fmla="*/ 421482 w 514350"/>
                  <a:gd name="connsiteY2" fmla="*/ 95250 h 688181"/>
                  <a:gd name="connsiteX3" fmla="*/ 404813 w 514350"/>
                  <a:gd name="connsiteY3" fmla="*/ 95250 h 688181"/>
                  <a:gd name="connsiteX4" fmla="*/ 388144 w 514350"/>
                  <a:gd name="connsiteY4" fmla="*/ 95250 h 688181"/>
                  <a:gd name="connsiteX5" fmla="*/ 369094 w 514350"/>
                  <a:gd name="connsiteY5" fmla="*/ 78581 h 688181"/>
                  <a:gd name="connsiteX6" fmla="*/ 304800 w 514350"/>
                  <a:gd name="connsiteY6" fmla="*/ 76200 h 688181"/>
                  <a:gd name="connsiteX7" fmla="*/ 266700 w 514350"/>
                  <a:gd name="connsiteY7" fmla="*/ 80962 h 688181"/>
                  <a:gd name="connsiteX8" fmla="*/ 233363 w 514350"/>
                  <a:gd name="connsiteY8" fmla="*/ 57150 h 688181"/>
                  <a:gd name="connsiteX9" fmla="*/ 204788 w 514350"/>
                  <a:gd name="connsiteY9" fmla="*/ 14287 h 688181"/>
                  <a:gd name="connsiteX10" fmla="*/ 190500 w 514350"/>
                  <a:gd name="connsiteY10" fmla="*/ 11906 h 688181"/>
                  <a:gd name="connsiteX11" fmla="*/ 171450 w 514350"/>
                  <a:gd name="connsiteY11" fmla="*/ 30956 h 688181"/>
                  <a:gd name="connsiteX12" fmla="*/ 161925 w 514350"/>
                  <a:gd name="connsiteY12" fmla="*/ 14287 h 688181"/>
                  <a:gd name="connsiteX13" fmla="*/ 147638 w 514350"/>
                  <a:gd name="connsiteY13" fmla="*/ 0 h 688181"/>
                  <a:gd name="connsiteX14" fmla="*/ 130969 w 514350"/>
                  <a:gd name="connsiteY14" fmla="*/ 28575 h 688181"/>
                  <a:gd name="connsiteX15" fmla="*/ 114300 w 514350"/>
                  <a:gd name="connsiteY15" fmla="*/ 16668 h 688181"/>
                  <a:gd name="connsiteX16" fmla="*/ 0 w 514350"/>
                  <a:gd name="connsiteY16" fmla="*/ 159543 h 688181"/>
                  <a:gd name="connsiteX17" fmla="*/ 38101 w 514350"/>
                  <a:gd name="connsiteY17" fmla="*/ 342900 h 688181"/>
                  <a:gd name="connsiteX18" fmla="*/ 90488 w 514350"/>
                  <a:gd name="connsiteY18" fmla="*/ 552450 h 688181"/>
                  <a:gd name="connsiteX19" fmla="*/ 121444 w 514350"/>
                  <a:gd name="connsiteY19" fmla="*/ 688181 h 688181"/>
                  <a:gd name="connsiteX20" fmla="*/ 169069 w 514350"/>
                  <a:gd name="connsiteY20" fmla="*/ 616743 h 688181"/>
                  <a:gd name="connsiteX21" fmla="*/ 223838 w 514350"/>
                  <a:gd name="connsiteY21" fmla="*/ 561975 h 688181"/>
                  <a:gd name="connsiteX22" fmla="*/ 295275 w 514350"/>
                  <a:gd name="connsiteY22" fmla="*/ 526256 h 688181"/>
                  <a:gd name="connsiteX23" fmla="*/ 326232 w 514350"/>
                  <a:gd name="connsiteY23" fmla="*/ 519112 h 688181"/>
                  <a:gd name="connsiteX24" fmla="*/ 373857 w 514350"/>
                  <a:gd name="connsiteY24" fmla="*/ 500062 h 688181"/>
                  <a:gd name="connsiteX25" fmla="*/ 404813 w 514350"/>
                  <a:gd name="connsiteY25" fmla="*/ 459581 h 688181"/>
                  <a:gd name="connsiteX26" fmla="*/ 433388 w 514350"/>
                  <a:gd name="connsiteY26" fmla="*/ 409575 h 688181"/>
                  <a:gd name="connsiteX27" fmla="*/ 464344 w 514350"/>
                  <a:gd name="connsiteY27" fmla="*/ 366712 h 688181"/>
                  <a:gd name="connsiteX28" fmla="*/ 481013 w 514350"/>
                  <a:gd name="connsiteY28" fmla="*/ 304800 h 688181"/>
                  <a:gd name="connsiteX29" fmla="*/ 495300 w 514350"/>
                  <a:gd name="connsiteY29" fmla="*/ 261937 h 688181"/>
                  <a:gd name="connsiteX30" fmla="*/ 514350 w 514350"/>
                  <a:gd name="connsiteY30" fmla="*/ 180975 h 688181"/>
                  <a:gd name="connsiteX31" fmla="*/ 511969 w 514350"/>
                  <a:gd name="connsiteY31" fmla="*/ 111918 h 688181"/>
                  <a:gd name="connsiteX32" fmla="*/ 504825 w 514350"/>
                  <a:gd name="connsiteY32" fmla="*/ 61912 h 688181"/>
                  <a:gd name="connsiteX0" fmla="*/ 504825 w 514350"/>
                  <a:gd name="connsiteY0" fmla="*/ 61912 h 688181"/>
                  <a:gd name="connsiteX1" fmla="*/ 457200 w 514350"/>
                  <a:gd name="connsiteY1" fmla="*/ 100012 h 688181"/>
                  <a:gd name="connsiteX2" fmla="*/ 421482 w 514350"/>
                  <a:gd name="connsiteY2" fmla="*/ 95250 h 688181"/>
                  <a:gd name="connsiteX3" fmla="*/ 404813 w 514350"/>
                  <a:gd name="connsiteY3" fmla="*/ 95250 h 688181"/>
                  <a:gd name="connsiteX4" fmla="*/ 388144 w 514350"/>
                  <a:gd name="connsiteY4" fmla="*/ 95250 h 688181"/>
                  <a:gd name="connsiteX5" fmla="*/ 369094 w 514350"/>
                  <a:gd name="connsiteY5" fmla="*/ 78581 h 688181"/>
                  <a:gd name="connsiteX6" fmla="*/ 304800 w 514350"/>
                  <a:gd name="connsiteY6" fmla="*/ 76200 h 688181"/>
                  <a:gd name="connsiteX7" fmla="*/ 266700 w 514350"/>
                  <a:gd name="connsiteY7" fmla="*/ 80962 h 688181"/>
                  <a:gd name="connsiteX8" fmla="*/ 233363 w 514350"/>
                  <a:gd name="connsiteY8" fmla="*/ 57150 h 688181"/>
                  <a:gd name="connsiteX9" fmla="*/ 204788 w 514350"/>
                  <a:gd name="connsiteY9" fmla="*/ 14287 h 688181"/>
                  <a:gd name="connsiteX10" fmla="*/ 190500 w 514350"/>
                  <a:gd name="connsiteY10" fmla="*/ 11906 h 688181"/>
                  <a:gd name="connsiteX11" fmla="*/ 171450 w 514350"/>
                  <a:gd name="connsiteY11" fmla="*/ 30956 h 688181"/>
                  <a:gd name="connsiteX12" fmla="*/ 161925 w 514350"/>
                  <a:gd name="connsiteY12" fmla="*/ 14287 h 688181"/>
                  <a:gd name="connsiteX13" fmla="*/ 147638 w 514350"/>
                  <a:gd name="connsiteY13" fmla="*/ 0 h 688181"/>
                  <a:gd name="connsiteX14" fmla="*/ 130969 w 514350"/>
                  <a:gd name="connsiteY14" fmla="*/ 28575 h 688181"/>
                  <a:gd name="connsiteX15" fmla="*/ 114300 w 514350"/>
                  <a:gd name="connsiteY15" fmla="*/ 16668 h 688181"/>
                  <a:gd name="connsiteX16" fmla="*/ 0 w 514350"/>
                  <a:gd name="connsiteY16" fmla="*/ 159543 h 688181"/>
                  <a:gd name="connsiteX17" fmla="*/ 38101 w 514350"/>
                  <a:gd name="connsiteY17" fmla="*/ 342900 h 688181"/>
                  <a:gd name="connsiteX18" fmla="*/ 83344 w 514350"/>
                  <a:gd name="connsiteY18" fmla="*/ 552450 h 688181"/>
                  <a:gd name="connsiteX19" fmla="*/ 121444 w 514350"/>
                  <a:gd name="connsiteY19" fmla="*/ 688181 h 688181"/>
                  <a:gd name="connsiteX20" fmla="*/ 169069 w 514350"/>
                  <a:gd name="connsiteY20" fmla="*/ 616743 h 688181"/>
                  <a:gd name="connsiteX21" fmla="*/ 223838 w 514350"/>
                  <a:gd name="connsiteY21" fmla="*/ 561975 h 688181"/>
                  <a:gd name="connsiteX22" fmla="*/ 295275 w 514350"/>
                  <a:gd name="connsiteY22" fmla="*/ 526256 h 688181"/>
                  <a:gd name="connsiteX23" fmla="*/ 326232 w 514350"/>
                  <a:gd name="connsiteY23" fmla="*/ 519112 h 688181"/>
                  <a:gd name="connsiteX24" fmla="*/ 373857 w 514350"/>
                  <a:gd name="connsiteY24" fmla="*/ 500062 h 688181"/>
                  <a:gd name="connsiteX25" fmla="*/ 404813 w 514350"/>
                  <a:gd name="connsiteY25" fmla="*/ 459581 h 688181"/>
                  <a:gd name="connsiteX26" fmla="*/ 433388 w 514350"/>
                  <a:gd name="connsiteY26" fmla="*/ 409575 h 688181"/>
                  <a:gd name="connsiteX27" fmla="*/ 464344 w 514350"/>
                  <a:gd name="connsiteY27" fmla="*/ 366712 h 688181"/>
                  <a:gd name="connsiteX28" fmla="*/ 481013 w 514350"/>
                  <a:gd name="connsiteY28" fmla="*/ 304800 h 688181"/>
                  <a:gd name="connsiteX29" fmla="*/ 495300 w 514350"/>
                  <a:gd name="connsiteY29" fmla="*/ 261937 h 688181"/>
                  <a:gd name="connsiteX30" fmla="*/ 514350 w 514350"/>
                  <a:gd name="connsiteY30" fmla="*/ 180975 h 688181"/>
                  <a:gd name="connsiteX31" fmla="*/ 511969 w 514350"/>
                  <a:gd name="connsiteY31" fmla="*/ 111918 h 688181"/>
                  <a:gd name="connsiteX32" fmla="*/ 504825 w 514350"/>
                  <a:gd name="connsiteY32" fmla="*/ 61912 h 688181"/>
                  <a:gd name="connsiteX0" fmla="*/ 504825 w 514350"/>
                  <a:gd name="connsiteY0" fmla="*/ 61912 h 688181"/>
                  <a:gd name="connsiteX1" fmla="*/ 457200 w 514350"/>
                  <a:gd name="connsiteY1" fmla="*/ 100012 h 688181"/>
                  <a:gd name="connsiteX2" fmla="*/ 421482 w 514350"/>
                  <a:gd name="connsiteY2" fmla="*/ 95250 h 688181"/>
                  <a:gd name="connsiteX3" fmla="*/ 404813 w 514350"/>
                  <a:gd name="connsiteY3" fmla="*/ 95250 h 688181"/>
                  <a:gd name="connsiteX4" fmla="*/ 388144 w 514350"/>
                  <a:gd name="connsiteY4" fmla="*/ 95250 h 688181"/>
                  <a:gd name="connsiteX5" fmla="*/ 369094 w 514350"/>
                  <a:gd name="connsiteY5" fmla="*/ 78581 h 688181"/>
                  <a:gd name="connsiteX6" fmla="*/ 304800 w 514350"/>
                  <a:gd name="connsiteY6" fmla="*/ 76200 h 688181"/>
                  <a:gd name="connsiteX7" fmla="*/ 266700 w 514350"/>
                  <a:gd name="connsiteY7" fmla="*/ 80962 h 688181"/>
                  <a:gd name="connsiteX8" fmla="*/ 233363 w 514350"/>
                  <a:gd name="connsiteY8" fmla="*/ 57150 h 688181"/>
                  <a:gd name="connsiteX9" fmla="*/ 204788 w 514350"/>
                  <a:gd name="connsiteY9" fmla="*/ 14287 h 688181"/>
                  <a:gd name="connsiteX10" fmla="*/ 190500 w 514350"/>
                  <a:gd name="connsiteY10" fmla="*/ 11906 h 688181"/>
                  <a:gd name="connsiteX11" fmla="*/ 171450 w 514350"/>
                  <a:gd name="connsiteY11" fmla="*/ 30956 h 688181"/>
                  <a:gd name="connsiteX12" fmla="*/ 161925 w 514350"/>
                  <a:gd name="connsiteY12" fmla="*/ 14287 h 688181"/>
                  <a:gd name="connsiteX13" fmla="*/ 147638 w 514350"/>
                  <a:gd name="connsiteY13" fmla="*/ 0 h 688181"/>
                  <a:gd name="connsiteX14" fmla="*/ 130969 w 514350"/>
                  <a:gd name="connsiteY14" fmla="*/ 28575 h 688181"/>
                  <a:gd name="connsiteX15" fmla="*/ 114300 w 514350"/>
                  <a:gd name="connsiteY15" fmla="*/ 16668 h 688181"/>
                  <a:gd name="connsiteX16" fmla="*/ 0 w 514350"/>
                  <a:gd name="connsiteY16" fmla="*/ 159543 h 688181"/>
                  <a:gd name="connsiteX17" fmla="*/ 38101 w 514350"/>
                  <a:gd name="connsiteY17" fmla="*/ 342900 h 688181"/>
                  <a:gd name="connsiteX18" fmla="*/ 83344 w 514350"/>
                  <a:gd name="connsiteY18" fmla="*/ 552450 h 688181"/>
                  <a:gd name="connsiteX19" fmla="*/ 121444 w 514350"/>
                  <a:gd name="connsiteY19" fmla="*/ 688181 h 688181"/>
                  <a:gd name="connsiteX20" fmla="*/ 169069 w 514350"/>
                  <a:gd name="connsiteY20" fmla="*/ 616743 h 688181"/>
                  <a:gd name="connsiteX21" fmla="*/ 223838 w 514350"/>
                  <a:gd name="connsiteY21" fmla="*/ 561975 h 688181"/>
                  <a:gd name="connsiteX22" fmla="*/ 295275 w 514350"/>
                  <a:gd name="connsiteY22" fmla="*/ 526256 h 688181"/>
                  <a:gd name="connsiteX23" fmla="*/ 326232 w 514350"/>
                  <a:gd name="connsiteY23" fmla="*/ 519112 h 688181"/>
                  <a:gd name="connsiteX24" fmla="*/ 373857 w 514350"/>
                  <a:gd name="connsiteY24" fmla="*/ 500062 h 688181"/>
                  <a:gd name="connsiteX25" fmla="*/ 404813 w 514350"/>
                  <a:gd name="connsiteY25" fmla="*/ 459581 h 688181"/>
                  <a:gd name="connsiteX26" fmla="*/ 440531 w 514350"/>
                  <a:gd name="connsiteY26" fmla="*/ 409575 h 688181"/>
                  <a:gd name="connsiteX27" fmla="*/ 464344 w 514350"/>
                  <a:gd name="connsiteY27" fmla="*/ 366712 h 688181"/>
                  <a:gd name="connsiteX28" fmla="*/ 481013 w 514350"/>
                  <a:gd name="connsiteY28" fmla="*/ 304800 h 688181"/>
                  <a:gd name="connsiteX29" fmla="*/ 495300 w 514350"/>
                  <a:gd name="connsiteY29" fmla="*/ 261937 h 688181"/>
                  <a:gd name="connsiteX30" fmla="*/ 514350 w 514350"/>
                  <a:gd name="connsiteY30" fmla="*/ 180975 h 688181"/>
                  <a:gd name="connsiteX31" fmla="*/ 511969 w 514350"/>
                  <a:gd name="connsiteY31" fmla="*/ 111918 h 688181"/>
                  <a:gd name="connsiteX32" fmla="*/ 504825 w 514350"/>
                  <a:gd name="connsiteY32" fmla="*/ 61912 h 688181"/>
                  <a:gd name="connsiteX0" fmla="*/ 504825 w 514350"/>
                  <a:gd name="connsiteY0" fmla="*/ 61912 h 688181"/>
                  <a:gd name="connsiteX1" fmla="*/ 457200 w 514350"/>
                  <a:gd name="connsiteY1" fmla="*/ 100012 h 688181"/>
                  <a:gd name="connsiteX2" fmla="*/ 421482 w 514350"/>
                  <a:gd name="connsiteY2" fmla="*/ 95250 h 688181"/>
                  <a:gd name="connsiteX3" fmla="*/ 404813 w 514350"/>
                  <a:gd name="connsiteY3" fmla="*/ 95250 h 688181"/>
                  <a:gd name="connsiteX4" fmla="*/ 388144 w 514350"/>
                  <a:gd name="connsiteY4" fmla="*/ 95250 h 688181"/>
                  <a:gd name="connsiteX5" fmla="*/ 369094 w 514350"/>
                  <a:gd name="connsiteY5" fmla="*/ 78581 h 688181"/>
                  <a:gd name="connsiteX6" fmla="*/ 304800 w 514350"/>
                  <a:gd name="connsiteY6" fmla="*/ 76200 h 688181"/>
                  <a:gd name="connsiteX7" fmla="*/ 266700 w 514350"/>
                  <a:gd name="connsiteY7" fmla="*/ 80962 h 688181"/>
                  <a:gd name="connsiteX8" fmla="*/ 233363 w 514350"/>
                  <a:gd name="connsiteY8" fmla="*/ 57150 h 688181"/>
                  <a:gd name="connsiteX9" fmla="*/ 204788 w 514350"/>
                  <a:gd name="connsiteY9" fmla="*/ 14287 h 688181"/>
                  <a:gd name="connsiteX10" fmla="*/ 190500 w 514350"/>
                  <a:gd name="connsiteY10" fmla="*/ 11906 h 688181"/>
                  <a:gd name="connsiteX11" fmla="*/ 171450 w 514350"/>
                  <a:gd name="connsiteY11" fmla="*/ 30956 h 688181"/>
                  <a:gd name="connsiteX12" fmla="*/ 161925 w 514350"/>
                  <a:gd name="connsiteY12" fmla="*/ 14287 h 688181"/>
                  <a:gd name="connsiteX13" fmla="*/ 147638 w 514350"/>
                  <a:gd name="connsiteY13" fmla="*/ 0 h 688181"/>
                  <a:gd name="connsiteX14" fmla="*/ 130969 w 514350"/>
                  <a:gd name="connsiteY14" fmla="*/ 28575 h 688181"/>
                  <a:gd name="connsiteX15" fmla="*/ 104775 w 514350"/>
                  <a:gd name="connsiteY15" fmla="*/ 16668 h 688181"/>
                  <a:gd name="connsiteX16" fmla="*/ 0 w 514350"/>
                  <a:gd name="connsiteY16" fmla="*/ 159543 h 688181"/>
                  <a:gd name="connsiteX17" fmla="*/ 38101 w 514350"/>
                  <a:gd name="connsiteY17" fmla="*/ 342900 h 688181"/>
                  <a:gd name="connsiteX18" fmla="*/ 83344 w 514350"/>
                  <a:gd name="connsiteY18" fmla="*/ 552450 h 688181"/>
                  <a:gd name="connsiteX19" fmla="*/ 121444 w 514350"/>
                  <a:gd name="connsiteY19" fmla="*/ 688181 h 688181"/>
                  <a:gd name="connsiteX20" fmla="*/ 169069 w 514350"/>
                  <a:gd name="connsiteY20" fmla="*/ 616743 h 688181"/>
                  <a:gd name="connsiteX21" fmla="*/ 223838 w 514350"/>
                  <a:gd name="connsiteY21" fmla="*/ 561975 h 688181"/>
                  <a:gd name="connsiteX22" fmla="*/ 295275 w 514350"/>
                  <a:gd name="connsiteY22" fmla="*/ 526256 h 688181"/>
                  <a:gd name="connsiteX23" fmla="*/ 326232 w 514350"/>
                  <a:gd name="connsiteY23" fmla="*/ 519112 h 688181"/>
                  <a:gd name="connsiteX24" fmla="*/ 373857 w 514350"/>
                  <a:gd name="connsiteY24" fmla="*/ 500062 h 688181"/>
                  <a:gd name="connsiteX25" fmla="*/ 404813 w 514350"/>
                  <a:gd name="connsiteY25" fmla="*/ 459581 h 688181"/>
                  <a:gd name="connsiteX26" fmla="*/ 440531 w 514350"/>
                  <a:gd name="connsiteY26" fmla="*/ 409575 h 688181"/>
                  <a:gd name="connsiteX27" fmla="*/ 464344 w 514350"/>
                  <a:gd name="connsiteY27" fmla="*/ 366712 h 688181"/>
                  <a:gd name="connsiteX28" fmla="*/ 481013 w 514350"/>
                  <a:gd name="connsiteY28" fmla="*/ 304800 h 688181"/>
                  <a:gd name="connsiteX29" fmla="*/ 495300 w 514350"/>
                  <a:gd name="connsiteY29" fmla="*/ 261937 h 688181"/>
                  <a:gd name="connsiteX30" fmla="*/ 514350 w 514350"/>
                  <a:gd name="connsiteY30" fmla="*/ 180975 h 688181"/>
                  <a:gd name="connsiteX31" fmla="*/ 511969 w 514350"/>
                  <a:gd name="connsiteY31" fmla="*/ 111918 h 688181"/>
                  <a:gd name="connsiteX32" fmla="*/ 504825 w 514350"/>
                  <a:gd name="connsiteY32" fmla="*/ 61912 h 688181"/>
                  <a:gd name="connsiteX0" fmla="*/ 504825 w 514350"/>
                  <a:gd name="connsiteY0" fmla="*/ 62232 h 688501"/>
                  <a:gd name="connsiteX1" fmla="*/ 457200 w 514350"/>
                  <a:gd name="connsiteY1" fmla="*/ 100332 h 688501"/>
                  <a:gd name="connsiteX2" fmla="*/ 421482 w 514350"/>
                  <a:gd name="connsiteY2" fmla="*/ 95570 h 688501"/>
                  <a:gd name="connsiteX3" fmla="*/ 404813 w 514350"/>
                  <a:gd name="connsiteY3" fmla="*/ 95570 h 688501"/>
                  <a:gd name="connsiteX4" fmla="*/ 388144 w 514350"/>
                  <a:gd name="connsiteY4" fmla="*/ 95570 h 688501"/>
                  <a:gd name="connsiteX5" fmla="*/ 369094 w 514350"/>
                  <a:gd name="connsiteY5" fmla="*/ 78901 h 688501"/>
                  <a:gd name="connsiteX6" fmla="*/ 304800 w 514350"/>
                  <a:gd name="connsiteY6" fmla="*/ 76520 h 688501"/>
                  <a:gd name="connsiteX7" fmla="*/ 266700 w 514350"/>
                  <a:gd name="connsiteY7" fmla="*/ 81282 h 688501"/>
                  <a:gd name="connsiteX8" fmla="*/ 233363 w 514350"/>
                  <a:gd name="connsiteY8" fmla="*/ 57470 h 688501"/>
                  <a:gd name="connsiteX9" fmla="*/ 204788 w 514350"/>
                  <a:gd name="connsiteY9" fmla="*/ 14607 h 688501"/>
                  <a:gd name="connsiteX10" fmla="*/ 190500 w 514350"/>
                  <a:gd name="connsiteY10" fmla="*/ 12226 h 688501"/>
                  <a:gd name="connsiteX11" fmla="*/ 171450 w 514350"/>
                  <a:gd name="connsiteY11" fmla="*/ 31276 h 688501"/>
                  <a:gd name="connsiteX12" fmla="*/ 161925 w 514350"/>
                  <a:gd name="connsiteY12" fmla="*/ 14607 h 688501"/>
                  <a:gd name="connsiteX13" fmla="*/ 147638 w 514350"/>
                  <a:gd name="connsiteY13" fmla="*/ 320 h 688501"/>
                  <a:gd name="connsiteX14" fmla="*/ 130969 w 514350"/>
                  <a:gd name="connsiteY14" fmla="*/ 28895 h 688501"/>
                  <a:gd name="connsiteX15" fmla="*/ 104775 w 514350"/>
                  <a:gd name="connsiteY15" fmla="*/ 16988 h 688501"/>
                  <a:gd name="connsiteX16" fmla="*/ 0 w 514350"/>
                  <a:gd name="connsiteY16" fmla="*/ 159863 h 688501"/>
                  <a:gd name="connsiteX17" fmla="*/ 38101 w 514350"/>
                  <a:gd name="connsiteY17" fmla="*/ 343220 h 688501"/>
                  <a:gd name="connsiteX18" fmla="*/ 83344 w 514350"/>
                  <a:gd name="connsiteY18" fmla="*/ 552770 h 688501"/>
                  <a:gd name="connsiteX19" fmla="*/ 121444 w 514350"/>
                  <a:gd name="connsiteY19" fmla="*/ 688501 h 688501"/>
                  <a:gd name="connsiteX20" fmla="*/ 169069 w 514350"/>
                  <a:gd name="connsiteY20" fmla="*/ 617063 h 688501"/>
                  <a:gd name="connsiteX21" fmla="*/ 223838 w 514350"/>
                  <a:gd name="connsiteY21" fmla="*/ 562295 h 688501"/>
                  <a:gd name="connsiteX22" fmla="*/ 295275 w 514350"/>
                  <a:gd name="connsiteY22" fmla="*/ 526576 h 688501"/>
                  <a:gd name="connsiteX23" fmla="*/ 326232 w 514350"/>
                  <a:gd name="connsiteY23" fmla="*/ 519432 h 688501"/>
                  <a:gd name="connsiteX24" fmla="*/ 373857 w 514350"/>
                  <a:gd name="connsiteY24" fmla="*/ 500382 h 688501"/>
                  <a:gd name="connsiteX25" fmla="*/ 404813 w 514350"/>
                  <a:gd name="connsiteY25" fmla="*/ 459901 h 688501"/>
                  <a:gd name="connsiteX26" fmla="*/ 440531 w 514350"/>
                  <a:gd name="connsiteY26" fmla="*/ 409895 h 688501"/>
                  <a:gd name="connsiteX27" fmla="*/ 464344 w 514350"/>
                  <a:gd name="connsiteY27" fmla="*/ 367032 h 688501"/>
                  <a:gd name="connsiteX28" fmla="*/ 481013 w 514350"/>
                  <a:gd name="connsiteY28" fmla="*/ 305120 h 688501"/>
                  <a:gd name="connsiteX29" fmla="*/ 495300 w 514350"/>
                  <a:gd name="connsiteY29" fmla="*/ 262257 h 688501"/>
                  <a:gd name="connsiteX30" fmla="*/ 514350 w 514350"/>
                  <a:gd name="connsiteY30" fmla="*/ 181295 h 688501"/>
                  <a:gd name="connsiteX31" fmla="*/ 511969 w 514350"/>
                  <a:gd name="connsiteY31" fmla="*/ 112238 h 688501"/>
                  <a:gd name="connsiteX32" fmla="*/ 504825 w 514350"/>
                  <a:gd name="connsiteY32" fmla="*/ 62232 h 688501"/>
                  <a:gd name="connsiteX0" fmla="*/ 504825 w 514350"/>
                  <a:gd name="connsiteY0" fmla="*/ 62232 h 688501"/>
                  <a:gd name="connsiteX1" fmla="*/ 457200 w 514350"/>
                  <a:gd name="connsiteY1" fmla="*/ 100332 h 688501"/>
                  <a:gd name="connsiteX2" fmla="*/ 421482 w 514350"/>
                  <a:gd name="connsiteY2" fmla="*/ 95570 h 688501"/>
                  <a:gd name="connsiteX3" fmla="*/ 404813 w 514350"/>
                  <a:gd name="connsiteY3" fmla="*/ 95570 h 688501"/>
                  <a:gd name="connsiteX4" fmla="*/ 388144 w 514350"/>
                  <a:gd name="connsiteY4" fmla="*/ 95570 h 688501"/>
                  <a:gd name="connsiteX5" fmla="*/ 369094 w 514350"/>
                  <a:gd name="connsiteY5" fmla="*/ 78901 h 688501"/>
                  <a:gd name="connsiteX6" fmla="*/ 304800 w 514350"/>
                  <a:gd name="connsiteY6" fmla="*/ 76520 h 688501"/>
                  <a:gd name="connsiteX7" fmla="*/ 266700 w 514350"/>
                  <a:gd name="connsiteY7" fmla="*/ 81282 h 688501"/>
                  <a:gd name="connsiteX8" fmla="*/ 233363 w 514350"/>
                  <a:gd name="connsiteY8" fmla="*/ 57470 h 688501"/>
                  <a:gd name="connsiteX9" fmla="*/ 204788 w 514350"/>
                  <a:gd name="connsiteY9" fmla="*/ 14607 h 688501"/>
                  <a:gd name="connsiteX10" fmla="*/ 190500 w 514350"/>
                  <a:gd name="connsiteY10" fmla="*/ 12226 h 688501"/>
                  <a:gd name="connsiteX11" fmla="*/ 171450 w 514350"/>
                  <a:gd name="connsiteY11" fmla="*/ 31276 h 688501"/>
                  <a:gd name="connsiteX12" fmla="*/ 161925 w 514350"/>
                  <a:gd name="connsiteY12" fmla="*/ 14607 h 688501"/>
                  <a:gd name="connsiteX13" fmla="*/ 147638 w 514350"/>
                  <a:gd name="connsiteY13" fmla="*/ 320 h 688501"/>
                  <a:gd name="connsiteX14" fmla="*/ 130969 w 514350"/>
                  <a:gd name="connsiteY14" fmla="*/ 28895 h 688501"/>
                  <a:gd name="connsiteX15" fmla="*/ 104775 w 514350"/>
                  <a:gd name="connsiteY15" fmla="*/ 16988 h 688501"/>
                  <a:gd name="connsiteX16" fmla="*/ 0 w 514350"/>
                  <a:gd name="connsiteY16" fmla="*/ 159863 h 688501"/>
                  <a:gd name="connsiteX17" fmla="*/ 38101 w 514350"/>
                  <a:gd name="connsiteY17" fmla="*/ 343220 h 688501"/>
                  <a:gd name="connsiteX18" fmla="*/ 83344 w 514350"/>
                  <a:gd name="connsiteY18" fmla="*/ 552770 h 688501"/>
                  <a:gd name="connsiteX19" fmla="*/ 121444 w 514350"/>
                  <a:gd name="connsiteY19" fmla="*/ 688501 h 688501"/>
                  <a:gd name="connsiteX20" fmla="*/ 169069 w 514350"/>
                  <a:gd name="connsiteY20" fmla="*/ 617063 h 688501"/>
                  <a:gd name="connsiteX21" fmla="*/ 223838 w 514350"/>
                  <a:gd name="connsiteY21" fmla="*/ 562295 h 688501"/>
                  <a:gd name="connsiteX22" fmla="*/ 295275 w 514350"/>
                  <a:gd name="connsiteY22" fmla="*/ 526576 h 688501"/>
                  <a:gd name="connsiteX23" fmla="*/ 326232 w 514350"/>
                  <a:gd name="connsiteY23" fmla="*/ 519432 h 688501"/>
                  <a:gd name="connsiteX24" fmla="*/ 373857 w 514350"/>
                  <a:gd name="connsiteY24" fmla="*/ 500382 h 688501"/>
                  <a:gd name="connsiteX25" fmla="*/ 404813 w 514350"/>
                  <a:gd name="connsiteY25" fmla="*/ 459901 h 688501"/>
                  <a:gd name="connsiteX26" fmla="*/ 440531 w 514350"/>
                  <a:gd name="connsiteY26" fmla="*/ 409895 h 688501"/>
                  <a:gd name="connsiteX27" fmla="*/ 464344 w 514350"/>
                  <a:gd name="connsiteY27" fmla="*/ 367032 h 688501"/>
                  <a:gd name="connsiteX28" fmla="*/ 481013 w 514350"/>
                  <a:gd name="connsiteY28" fmla="*/ 305120 h 688501"/>
                  <a:gd name="connsiteX29" fmla="*/ 495300 w 514350"/>
                  <a:gd name="connsiteY29" fmla="*/ 262257 h 688501"/>
                  <a:gd name="connsiteX30" fmla="*/ 514350 w 514350"/>
                  <a:gd name="connsiteY30" fmla="*/ 181295 h 688501"/>
                  <a:gd name="connsiteX31" fmla="*/ 511969 w 514350"/>
                  <a:gd name="connsiteY31" fmla="*/ 112238 h 688501"/>
                  <a:gd name="connsiteX32" fmla="*/ 504825 w 514350"/>
                  <a:gd name="connsiteY32" fmla="*/ 62232 h 688501"/>
                  <a:gd name="connsiteX0" fmla="*/ 504825 w 514350"/>
                  <a:gd name="connsiteY0" fmla="*/ 62232 h 688501"/>
                  <a:gd name="connsiteX1" fmla="*/ 457200 w 514350"/>
                  <a:gd name="connsiteY1" fmla="*/ 100332 h 688501"/>
                  <a:gd name="connsiteX2" fmla="*/ 421482 w 514350"/>
                  <a:gd name="connsiteY2" fmla="*/ 95570 h 688501"/>
                  <a:gd name="connsiteX3" fmla="*/ 404813 w 514350"/>
                  <a:gd name="connsiteY3" fmla="*/ 95570 h 688501"/>
                  <a:gd name="connsiteX4" fmla="*/ 388144 w 514350"/>
                  <a:gd name="connsiteY4" fmla="*/ 95570 h 688501"/>
                  <a:gd name="connsiteX5" fmla="*/ 369094 w 514350"/>
                  <a:gd name="connsiteY5" fmla="*/ 78901 h 688501"/>
                  <a:gd name="connsiteX6" fmla="*/ 304800 w 514350"/>
                  <a:gd name="connsiteY6" fmla="*/ 76520 h 688501"/>
                  <a:gd name="connsiteX7" fmla="*/ 266700 w 514350"/>
                  <a:gd name="connsiteY7" fmla="*/ 81282 h 688501"/>
                  <a:gd name="connsiteX8" fmla="*/ 233363 w 514350"/>
                  <a:gd name="connsiteY8" fmla="*/ 57470 h 688501"/>
                  <a:gd name="connsiteX9" fmla="*/ 204788 w 514350"/>
                  <a:gd name="connsiteY9" fmla="*/ 14607 h 688501"/>
                  <a:gd name="connsiteX10" fmla="*/ 190500 w 514350"/>
                  <a:gd name="connsiteY10" fmla="*/ 12226 h 688501"/>
                  <a:gd name="connsiteX11" fmla="*/ 171450 w 514350"/>
                  <a:gd name="connsiteY11" fmla="*/ 31276 h 688501"/>
                  <a:gd name="connsiteX12" fmla="*/ 161925 w 514350"/>
                  <a:gd name="connsiteY12" fmla="*/ 14607 h 688501"/>
                  <a:gd name="connsiteX13" fmla="*/ 147638 w 514350"/>
                  <a:gd name="connsiteY13" fmla="*/ 320 h 688501"/>
                  <a:gd name="connsiteX14" fmla="*/ 130969 w 514350"/>
                  <a:gd name="connsiteY14" fmla="*/ 28895 h 688501"/>
                  <a:gd name="connsiteX15" fmla="*/ 104775 w 514350"/>
                  <a:gd name="connsiteY15" fmla="*/ 16988 h 688501"/>
                  <a:gd name="connsiteX16" fmla="*/ 0 w 514350"/>
                  <a:gd name="connsiteY16" fmla="*/ 159863 h 688501"/>
                  <a:gd name="connsiteX17" fmla="*/ 38101 w 514350"/>
                  <a:gd name="connsiteY17" fmla="*/ 343220 h 688501"/>
                  <a:gd name="connsiteX18" fmla="*/ 83344 w 514350"/>
                  <a:gd name="connsiteY18" fmla="*/ 552770 h 688501"/>
                  <a:gd name="connsiteX19" fmla="*/ 121444 w 514350"/>
                  <a:gd name="connsiteY19" fmla="*/ 688501 h 688501"/>
                  <a:gd name="connsiteX20" fmla="*/ 169069 w 514350"/>
                  <a:gd name="connsiteY20" fmla="*/ 617063 h 688501"/>
                  <a:gd name="connsiteX21" fmla="*/ 223838 w 514350"/>
                  <a:gd name="connsiteY21" fmla="*/ 562295 h 688501"/>
                  <a:gd name="connsiteX22" fmla="*/ 295275 w 514350"/>
                  <a:gd name="connsiteY22" fmla="*/ 526576 h 688501"/>
                  <a:gd name="connsiteX23" fmla="*/ 326232 w 514350"/>
                  <a:gd name="connsiteY23" fmla="*/ 519432 h 688501"/>
                  <a:gd name="connsiteX24" fmla="*/ 373857 w 514350"/>
                  <a:gd name="connsiteY24" fmla="*/ 500382 h 688501"/>
                  <a:gd name="connsiteX25" fmla="*/ 404813 w 514350"/>
                  <a:gd name="connsiteY25" fmla="*/ 459901 h 688501"/>
                  <a:gd name="connsiteX26" fmla="*/ 440531 w 514350"/>
                  <a:gd name="connsiteY26" fmla="*/ 409895 h 688501"/>
                  <a:gd name="connsiteX27" fmla="*/ 464344 w 514350"/>
                  <a:gd name="connsiteY27" fmla="*/ 367032 h 688501"/>
                  <a:gd name="connsiteX28" fmla="*/ 481013 w 514350"/>
                  <a:gd name="connsiteY28" fmla="*/ 305120 h 688501"/>
                  <a:gd name="connsiteX29" fmla="*/ 495300 w 514350"/>
                  <a:gd name="connsiteY29" fmla="*/ 262257 h 688501"/>
                  <a:gd name="connsiteX30" fmla="*/ 514350 w 514350"/>
                  <a:gd name="connsiteY30" fmla="*/ 181295 h 688501"/>
                  <a:gd name="connsiteX31" fmla="*/ 511969 w 514350"/>
                  <a:gd name="connsiteY31" fmla="*/ 112238 h 688501"/>
                  <a:gd name="connsiteX32" fmla="*/ 504825 w 514350"/>
                  <a:gd name="connsiteY32" fmla="*/ 62232 h 688501"/>
                  <a:gd name="connsiteX0" fmla="*/ 504825 w 514350"/>
                  <a:gd name="connsiteY0" fmla="*/ 62232 h 688501"/>
                  <a:gd name="connsiteX1" fmla="*/ 457200 w 514350"/>
                  <a:gd name="connsiteY1" fmla="*/ 100332 h 688501"/>
                  <a:gd name="connsiteX2" fmla="*/ 421482 w 514350"/>
                  <a:gd name="connsiteY2" fmla="*/ 95570 h 688501"/>
                  <a:gd name="connsiteX3" fmla="*/ 404813 w 514350"/>
                  <a:gd name="connsiteY3" fmla="*/ 95570 h 688501"/>
                  <a:gd name="connsiteX4" fmla="*/ 388144 w 514350"/>
                  <a:gd name="connsiteY4" fmla="*/ 95570 h 688501"/>
                  <a:gd name="connsiteX5" fmla="*/ 369094 w 514350"/>
                  <a:gd name="connsiteY5" fmla="*/ 78901 h 688501"/>
                  <a:gd name="connsiteX6" fmla="*/ 304800 w 514350"/>
                  <a:gd name="connsiteY6" fmla="*/ 76520 h 688501"/>
                  <a:gd name="connsiteX7" fmla="*/ 266700 w 514350"/>
                  <a:gd name="connsiteY7" fmla="*/ 81282 h 688501"/>
                  <a:gd name="connsiteX8" fmla="*/ 233363 w 514350"/>
                  <a:gd name="connsiteY8" fmla="*/ 57470 h 688501"/>
                  <a:gd name="connsiteX9" fmla="*/ 204788 w 514350"/>
                  <a:gd name="connsiteY9" fmla="*/ 14607 h 688501"/>
                  <a:gd name="connsiteX10" fmla="*/ 190500 w 514350"/>
                  <a:gd name="connsiteY10" fmla="*/ 12226 h 688501"/>
                  <a:gd name="connsiteX11" fmla="*/ 171450 w 514350"/>
                  <a:gd name="connsiteY11" fmla="*/ 31276 h 688501"/>
                  <a:gd name="connsiteX12" fmla="*/ 161925 w 514350"/>
                  <a:gd name="connsiteY12" fmla="*/ 14607 h 688501"/>
                  <a:gd name="connsiteX13" fmla="*/ 147638 w 514350"/>
                  <a:gd name="connsiteY13" fmla="*/ 320 h 688501"/>
                  <a:gd name="connsiteX14" fmla="*/ 130969 w 514350"/>
                  <a:gd name="connsiteY14" fmla="*/ 28895 h 688501"/>
                  <a:gd name="connsiteX15" fmla="*/ 104775 w 514350"/>
                  <a:gd name="connsiteY15" fmla="*/ 16988 h 688501"/>
                  <a:gd name="connsiteX16" fmla="*/ 0 w 514350"/>
                  <a:gd name="connsiteY16" fmla="*/ 159863 h 688501"/>
                  <a:gd name="connsiteX17" fmla="*/ 38101 w 514350"/>
                  <a:gd name="connsiteY17" fmla="*/ 343220 h 688501"/>
                  <a:gd name="connsiteX18" fmla="*/ 83344 w 514350"/>
                  <a:gd name="connsiteY18" fmla="*/ 552770 h 688501"/>
                  <a:gd name="connsiteX19" fmla="*/ 121444 w 514350"/>
                  <a:gd name="connsiteY19" fmla="*/ 688501 h 688501"/>
                  <a:gd name="connsiteX20" fmla="*/ 169069 w 514350"/>
                  <a:gd name="connsiteY20" fmla="*/ 617063 h 688501"/>
                  <a:gd name="connsiteX21" fmla="*/ 223838 w 514350"/>
                  <a:gd name="connsiteY21" fmla="*/ 562295 h 688501"/>
                  <a:gd name="connsiteX22" fmla="*/ 295275 w 514350"/>
                  <a:gd name="connsiteY22" fmla="*/ 526576 h 688501"/>
                  <a:gd name="connsiteX23" fmla="*/ 326232 w 514350"/>
                  <a:gd name="connsiteY23" fmla="*/ 519432 h 688501"/>
                  <a:gd name="connsiteX24" fmla="*/ 373857 w 514350"/>
                  <a:gd name="connsiteY24" fmla="*/ 500382 h 688501"/>
                  <a:gd name="connsiteX25" fmla="*/ 404813 w 514350"/>
                  <a:gd name="connsiteY25" fmla="*/ 459901 h 688501"/>
                  <a:gd name="connsiteX26" fmla="*/ 440531 w 514350"/>
                  <a:gd name="connsiteY26" fmla="*/ 409895 h 688501"/>
                  <a:gd name="connsiteX27" fmla="*/ 464344 w 514350"/>
                  <a:gd name="connsiteY27" fmla="*/ 367032 h 688501"/>
                  <a:gd name="connsiteX28" fmla="*/ 481013 w 514350"/>
                  <a:gd name="connsiteY28" fmla="*/ 305120 h 688501"/>
                  <a:gd name="connsiteX29" fmla="*/ 495300 w 514350"/>
                  <a:gd name="connsiteY29" fmla="*/ 262257 h 688501"/>
                  <a:gd name="connsiteX30" fmla="*/ 514350 w 514350"/>
                  <a:gd name="connsiteY30" fmla="*/ 181295 h 688501"/>
                  <a:gd name="connsiteX31" fmla="*/ 511969 w 514350"/>
                  <a:gd name="connsiteY31" fmla="*/ 112238 h 688501"/>
                  <a:gd name="connsiteX32" fmla="*/ 504825 w 514350"/>
                  <a:gd name="connsiteY32" fmla="*/ 62232 h 68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14350" h="688501">
                    <a:moveTo>
                      <a:pt x="504825" y="62232"/>
                    </a:moveTo>
                    <a:lnTo>
                      <a:pt x="457200" y="100332"/>
                    </a:lnTo>
                    <a:lnTo>
                      <a:pt x="421482" y="95570"/>
                    </a:lnTo>
                    <a:lnTo>
                      <a:pt x="404813" y="95570"/>
                    </a:lnTo>
                    <a:lnTo>
                      <a:pt x="388144" y="95570"/>
                    </a:lnTo>
                    <a:lnTo>
                      <a:pt x="369094" y="78901"/>
                    </a:lnTo>
                    <a:lnTo>
                      <a:pt x="304800" y="76520"/>
                    </a:lnTo>
                    <a:lnTo>
                      <a:pt x="266700" y="81282"/>
                    </a:lnTo>
                    <a:lnTo>
                      <a:pt x="233363" y="57470"/>
                    </a:lnTo>
                    <a:cubicBezTo>
                      <a:pt x="223044" y="46357"/>
                      <a:pt x="211932" y="22148"/>
                      <a:pt x="204788" y="14607"/>
                    </a:cubicBezTo>
                    <a:cubicBezTo>
                      <a:pt x="197644" y="7066"/>
                      <a:pt x="196056" y="9448"/>
                      <a:pt x="190500" y="12226"/>
                    </a:cubicBezTo>
                    <a:cubicBezTo>
                      <a:pt x="184944" y="15004"/>
                      <a:pt x="176212" y="30879"/>
                      <a:pt x="171450" y="31276"/>
                    </a:cubicBezTo>
                    <a:lnTo>
                      <a:pt x="161925" y="14607"/>
                    </a:lnTo>
                    <a:cubicBezTo>
                      <a:pt x="157956" y="9448"/>
                      <a:pt x="152797" y="-2061"/>
                      <a:pt x="147638" y="320"/>
                    </a:cubicBezTo>
                    <a:cubicBezTo>
                      <a:pt x="142479" y="2701"/>
                      <a:pt x="138113" y="26117"/>
                      <a:pt x="130969" y="28895"/>
                    </a:cubicBezTo>
                    <a:lnTo>
                      <a:pt x="104775" y="16988"/>
                    </a:lnTo>
                    <a:cubicBezTo>
                      <a:pt x="96044" y="13019"/>
                      <a:pt x="11112" y="105491"/>
                      <a:pt x="0" y="159863"/>
                    </a:cubicBezTo>
                    <a:lnTo>
                      <a:pt x="38101" y="343220"/>
                    </a:lnTo>
                    <a:lnTo>
                      <a:pt x="83344" y="552770"/>
                    </a:lnTo>
                    <a:lnTo>
                      <a:pt x="121444" y="688501"/>
                    </a:lnTo>
                    <a:lnTo>
                      <a:pt x="169069" y="617063"/>
                    </a:lnTo>
                    <a:lnTo>
                      <a:pt x="223838" y="562295"/>
                    </a:lnTo>
                    <a:lnTo>
                      <a:pt x="295275" y="526576"/>
                    </a:lnTo>
                    <a:lnTo>
                      <a:pt x="326232" y="519432"/>
                    </a:lnTo>
                    <a:lnTo>
                      <a:pt x="373857" y="500382"/>
                    </a:lnTo>
                    <a:lnTo>
                      <a:pt x="404813" y="459901"/>
                    </a:lnTo>
                    <a:lnTo>
                      <a:pt x="440531" y="409895"/>
                    </a:lnTo>
                    <a:lnTo>
                      <a:pt x="464344" y="367032"/>
                    </a:lnTo>
                    <a:lnTo>
                      <a:pt x="481013" y="305120"/>
                    </a:lnTo>
                    <a:lnTo>
                      <a:pt x="495300" y="262257"/>
                    </a:lnTo>
                    <a:lnTo>
                      <a:pt x="514350" y="181295"/>
                    </a:lnTo>
                    <a:cubicBezTo>
                      <a:pt x="513556" y="158276"/>
                      <a:pt x="512763" y="135257"/>
                      <a:pt x="511969" y="112238"/>
                    </a:cubicBezTo>
                    <a:lnTo>
                      <a:pt x="504825" y="62232"/>
                    </a:lnTo>
                    <a:close/>
                  </a:path>
                </a:pathLst>
              </a:custGeom>
              <a:solidFill>
                <a:srgbClr val="C6E2E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3698875" y="4728666"/>
                <a:ext cx="419100" cy="661988"/>
              </a:xfrm>
              <a:custGeom>
                <a:avLst/>
                <a:gdLst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1482 w 438150"/>
                  <a:gd name="connsiteY4" fmla="*/ 133350 h 695325"/>
                  <a:gd name="connsiteX5" fmla="*/ 419100 w 438150"/>
                  <a:gd name="connsiteY5" fmla="*/ 192881 h 695325"/>
                  <a:gd name="connsiteX6" fmla="*/ 407194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1944 w 438150"/>
                  <a:gd name="connsiteY13" fmla="*/ 459581 h 695325"/>
                  <a:gd name="connsiteX14" fmla="*/ 271463 w 438150"/>
                  <a:gd name="connsiteY14" fmla="*/ 490537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50032 w 438150"/>
                  <a:gd name="connsiteY31" fmla="*/ 457200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6713 w 438150"/>
                  <a:gd name="connsiteY36" fmla="*/ 259556 h 695325"/>
                  <a:gd name="connsiteX37" fmla="*/ 378619 w 438150"/>
                  <a:gd name="connsiteY37" fmla="*/ 190500 h 695325"/>
                  <a:gd name="connsiteX38" fmla="*/ 390525 w 438150"/>
                  <a:gd name="connsiteY38" fmla="*/ 159543 h 695325"/>
                  <a:gd name="connsiteX39" fmla="*/ 397669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07194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1944 w 438150"/>
                  <a:gd name="connsiteY13" fmla="*/ 459581 h 695325"/>
                  <a:gd name="connsiteX14" fmla="*/ 271463 w 438150"/>
                  <a:gd name="connsiteY14" fmla="*/ 490537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50032 w 438150"/>
                  <a:gd name="connsiteY31" fmla="*/ 457200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6713 w 438150"/>
                  <a:gd name="connsiteY36" fmla="*/ 259556 h 695325"/>
                  <a:gd name="connsiteX37" fmla="*/ 378619 w 438150"/>
                  <a:gd name="connsiteY37" fmla="*/ 190500 h 695325"/>
                  <a:gd name="connsiteX38" fmla="*/ 390525 w 438150"/>
                  <a:gd name="connsiteY38" fmla="*/ 159543 h 695325"/>
                  <a:gd name="connsiteX39" fmla="*/ 397669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07194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1944 w 438150"/>
                  <a:gd name="connsiteY13" fmla="*/ 459581 h 695325"/>
                  <a:gd name="connsiteX14" fmla="*/ 271463 w 438150"/>
                  <a:gd name="connsiteY14" fmla="*/ 490537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50032 w 438150"/>
                  <a:gd name="connsiteY31" fmla="*/ 457200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6713 w 438150"/>
                  <a:gd name="connsiteY36" fmla="*/ 259556 h 695325"/>
                  <a:gd name="connsiteX37" fmla="*/ 378619 w 438150"/>
                  <a:gd name="connsiteY37" fmla="*/ 190500 h 695325"/>
                  <a:gd name="connsiteX38" fmla="*/ 390525 w 438150"/>
                  <a:gd name="connsiteY38" fmla="*/ 159543 h 695325"/>
                  <a:gd name="connsiteX39" fmla="*/ 388144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16719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1944 w 438150"/>
                  <a:gd name="connsiteY13" fmla="*/ 459581 h 695325"/>
                  <a:gd name="connsiteX14" fmla="*/ 271463 w 438150"/>
                  <a:gd name="connsiteY14" fmla="*/ 490537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50032 w 438150"/>
                  <a:gd name="connsiteY31" fmla="*/ 457200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6713 w 438150"/>
                  <a:gd name="connsiteY36" fmla="*/ 259556 h 695325"/>
                  <a:gd name="connsiteX37" fmla="*/ 378619 w 438150"/>
                  <a:gd name="connsiteY37" fmla="*/ 190500 h 695325"/>
                  <a:gd name="connsiteX38" fmla="*/ 390525 w 438150"/>
                  <a:gd name="connsiteY38" fmla="*/ 159543 h 695325"/>
                  <a:gd name="connsiteX39" fmla="*/ 388144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16719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1944 w 438150"/>
                  <a:gd name="connsiteY13" fmla="*/ 459581 h 695325"/>
                  <a:gd name="connsiteX14" fmla="*/ 271463 w 438150"/>
                  <a:gd name="connsiteY14" fmla="*/ 490537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50032 w 438150"/>
                  <a:gd name="connsiteY31" fmla="*/ 457200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4332 w 438150"/>
                  <a:gd name="connsiteY36" fmla="*/ 259556 h 695325"/>
                  <a:gd name="connsiteX37" fmla="*/ 378619 w 438150"/>
                  <a:gd name="connsiteY37" fmla="*/ 190500 h 695325"/>
                  <a:gd name="connsiteX38" fmla="*/ 390525 w 438150"/>
                  <a:gd name="connsiteY38" fmla="*/ 159543 h 695325"/>
                  <a:gd name="connsiteX39" fmla="*/ 388144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16719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1944 w 438150"/>
                  <a:gd name="connsiteY13" fmla="*/ 459581 h 695325"/>
                  <a:gd name="connsiteX14" fmla="*/ 271463 w 438150"/>
                  <a:gd name="connsiteY14" fmla="*/ 490537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42888 w 438150"/>
                  <a:gd name="connsiteY31" fmla="*/ 452437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4332 w 438150"/>
                  <a:gd name="connsiteY36" fmla="*/ 259556 h 695325"/>
                  <a:gd name="connsiteX37" fmla="*/ 378619 w 438150"/>
                  <a:gd name="connsiteY37" fmla="*/ 190500 h 695325"/>
                  <a:gd name="connsiteX38" fmla="*/ 390525 w 438150"/>
                  <a:gd name="connsiteY38" fmla="*/ 159543 h 695325"/>
                  <a:gd name="connsiteX39" fmla="*/ 388144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16719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1944 w 438150"/>
                  <a:gd name="connsiteY13" fmla="*/ 459581 h 695325"/>
                  <a:gd name="connsiteX14" fmla="*/ 271463 w 438150"/>
                  <a:gd name="connsiteY14" fmla="*/ 490537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42888 w 438150"/>
                  <a:gd name="connsiteY31" fmla="*/ 452437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4332 w 438150"/>
                  <a:gd name="connsiteY36" fmla="*/ 259556 h 695325"/>
                  <a:gd name="connsiteX37" fmla="*/ 378619 w 438150"/>
                  <a:gd name="connsiteY37" fmla="*/ 190500 h 695325"/>
                  <a:gd name="connsiteX38" fmla="*/ 381000 w 438150"/>
                  <a:gd name="connsiteY38" fmla="*/ 152399 h 695325"/>
                  <a:gd name="connsiteX39" fmla="*/ 388144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16719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1944 w 438150"/>
                  <a:gd name="connsiteY13" fmla="*/ 459581 h 695325"/>
                  <a:gd name="connsiteX14" fmla="*/ 278607 w 438150"/>
                  <a:gd name="connsiteY14" fmla="*/ 492918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42888 w 438150"/>
                  <a:gd name="connsiteY31" fmla="*/ 452437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4332 w 438150"/>
                  <a:gd name="connsiteY36" fmla="*/ 259556 h 695325"/>
                  <a:gd name="connsiteX37" fmla="*/ 378619 w 438150"/>
                  <a:gd name="connsiteY37" fmla="*/ 190500 h 695325"/>
                  <a:gd name="connsiteX38" fmla="*/ 381000 w 438150"/>
                  <a:gd name="connsiteY38" fmla="*/ 152399 h 695325"/>
                  <a:gd name="connsiteX39" fmla="*/ 388144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16719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9087 w 438150"/>
                  <a:gd name="connsiteY13" fmla="*/ 459581 h 695325"/>
                  <a:gd name="connsiteX14" fmla="*/ 278607 w 438150"/>
                  <a:gd name="connsiteY14" fmla="*/ 492918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42888 w 438150"/>
                  <a:gd name="connsiteY31" fmla="*/ 452437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4332 w 438150"/>
                  <a:gd name="connsiteY36" fmla="*/ 259556 h 695325"/>
                  <a:gd name="connsiteX37" fmla="*/ 378619 w 438150"/>
                  <a:gd name="connsiteY37" fmla="*/ 190500 h 695325"/>
                  <a:gd name="connsiteX38" fmla="*/ 381000 w 438150"/>
                  <a:gd name="connsiteY38" fmla="*/ 152399 h 695325"/>
                  <a:gd name="connsiteX39" fmla="*/ 388144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193 h 695325"/>
                  <a:gd name="connsiteX1" fmla="*/ 421482 w 438150"/>
                  <a:gd name="connsiteY1" fmla="*/ 0 h 695325"/>
                  <a:gd name="connsiteX2" fmla="*/ 438150 w 438150"/>
                  <a:gd name="connsiteY2" fmla="*/ 23812 h 695325"/>
                  <a:gd name="connsiteX3" fmla="*/ 438150 w 438150"/>
                  <a:gd name="connsiteY3" fmla="*/ 59531 h 695325"/>
                  <a:gd name="connsiteX4" fmla="*/ 428626 w 438150"/>
                  <a:gd name="connsiteY4" fmla="*/ 128587 h 695325"/>
                  <a:gd name="connsiteX5" fmla="*/ 419100 w 438150"/>
                  <a:gd name="connsiteY5" fmla="*/ 192881 h 695325"/>
                  <a:gd name="connsiteX6" fmla="*/ 416719 w 438150"/>
                  <a:gd name="connsiteY6" fmla="*/ 233362 h 695325"/>
                  <a:gd name="connsiteX7" fmla="*/ 404813 w 438150"/>
                  <a:gd name="connsiteY7" fmla="*/ 269081 h 695325"/>
                  <a:gd name="connsiteX8" fmla="*/ 395288 w 438150"/>
                  <a:gd name="connsiteY8" fmla="*/ 290512 h 695325"/>
                  <a:gd name="connsiteX9" fmla="*/ 381000 w 438150"/>
                  <a:gd name="connsiteY9" fmla="*/ 330993 h 695325"/>
                  <a:gd name="connsiteX10" fmla="*/ 371475 w 438150"/>
                  <a:gd name="connsiteY10" fmla="*/ 364331 h 695325"/>
                  <a:gd name="connsiteX11" fmla="*/ 357188 w 438150"/>
                  <a:gd name="connsiteY11" fmla="*/ 400050 h 695325"/>
                  <a:gd name="connsiteX12" fmla="*/ 335757 w 438150"/>
                  <a:gd name="connsiteY12" fmla="*/ 428625 h 695325"/>
                  <a:gd name="connsiteX13" fmla="*/ 319087 w 438150"/>
                  <a:gd name="connsiteY13" fmla="*/ 459581 h 695325"/>
                  <a:gd name="connsiteX14" fmla="*/ 278607 w 438150"/>
                  <a:gd name="connsiteY14" fmla="*/ 492918 h 695325"/>
                  <a:gd name="connsiteX15" fmla="*/ 245269 w 438150"/>
                  <a:gd name="connsiteY15" fmla="*/ 504825 h 695325"/>
                  <a:gd name="connsiteX16" fmla="*/ 200025 w 438150"/>
                  <a:gd name="connsiteY16" fmla="*/ 538162 h 695325"/>
                  <a:gd name="connsiteX17" fmla="*/ 169069 w 438150"/>
                  <a:gd name="connsiteY17" fmla="*/ 554831 h 695325"/>
                  <a:gd name="connsiteX18" fmla="*/ 135732 w 438150"/>
                  <a:gd name="connsiteY18" fmla="*/ 573881 h 695325"/>
                  <a:gd name="connsiteX19" fmla="*/ 92869 w 438150"/>
                  <a:gd name="connsiteY19" fmla="*/ 607218 h 695325"/>
                  <a:gd name="connsiteX20" fmla="*/ 69057 w 438150"/>
                  <a:gd name="connsiteY20" fmla="*/ 628650 h 695325"/>
                  <a:gd name="connsiteX21" fmla="*/ 47625 w 438150"/>
                  <a:gd name="connsiteY21" fmla="*/ 657225 h 695325"/>
                  <a:gd name="connsiteX22" fmla="*/ 11907 w 438150"/>
                  <a:gd name="connsiteY22" fmla="*/ 695325 h 695325"/>
                  <a:gd name="connsiteX23" fmla="*/ 0 w 438150"/>
                  <a:gd name="connsiteY23" fmla="*/ 647700 h 695325"/>
                  <a:gd name="connsiteX24" fmla="*/ 21432 w 438150"/>
                  <a:gd name="connsiteY24" fmla="*/ 611981 h 695325"/>
                  <a:gd name="connsiteX25" fmla="*/ 45244 w 438150"/>
                  <a:gd name="connsiteY25" fmla="*/ 581025 h 695325"/>
                  <a:gd name="connsiteX26" fmla="*/ 73819 w 438150"/>
                  <a:gd name="connsiteY26" fmla="*/ 552450 h 695325"/>
                  <a:gd name="connsiteX27" fmla="*/ 95250 w 438150"/>
                  <a:gd name="connsiteY27" fmla="*/ 526256 h 695325"/>
                  <a:gd name="connsiteX28" fmla="*/ 133350 w 438150"/>
                  <a:gd name="connsiteY28" fmla="*/ 507206 h 695325"/>
                  <a:gd name="connsiteX29" fmla="*/ 166688 w 438150"/>
                  <a:gd name="connsiteY29" fmla="*/ 492918 h 695325"/>
                  <a:gd name="connsiteX30" fmla="*/ 195263 w 438150"/>
                  <a:gd name="connsiteY30" fmla="*/ 485775 h 695325"/>
                  <a:gd name="connsiteX31" fmla="*/ 242888 w 438150"/>
                  <a:gd name="connsiteY31" fmla="*/ 452437 h 695325"/>
                  <a:gd name="connsiteX32" fmla="*/ 280988 w 438150"/>
                  <a:gd name="connsiteY32" fmla="*/ 426243 h 695325"/>
                  <a:gd name="connsiteX33" fmla="*/ 314325 w 438150"/>
                  <a:gd name="connsiteY33" fmla="*/ 378618 h 695325"/>
                  <a:gd name="connsiteX34" fmla="*/ 335757 w 438150"/>
                  <a:gd name="connsiteY34" fmla="*/ 347662 h 695325"/>
                  <a:gd name="connsiteX35" fmla="*/ 354807 w 438150"/>
                  <a:gd name="connsiteY35" fmla="*/ 290512 h 695325"/>
                  <a:gd name="connsiteX36" fmla="*/ 364332 w 438150"/>
                  <a:gd name="connsiteY36" fmla="*/ 259556 h 695325"/>
                  <a:gd name="connsiteX37" fmla="*/ 378619 w 438150"/>
                  <a:gd name="connsiteY37" fmla="*/ 190500 h 695325"/>
                  <a:gd name="connsiteX38" fmla="*/ 381000 w 438150"/>
                  <a:gd name="connsiteY38" fmla="*/ 152399 h 695325"/>
                  <a:gd name="connsiteX39" fmla="*/ 388144 w 438150"/>
                  <a:gd name="connsiteY39" fmla="*/ 111918 h 695325"/>
                  <a:gd name="connsiteX40" fmla="*/ 378619 w 438150"/>
                  <a:gd name="connsiteY40" fmla="*/ 26193 h 695325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1475 w 438150"/>
                  <a:gd name="connsiteY10" fmla="*/ 364339 h 695333"/>
                  <a:gd name="connsiteX11" fmla="*/ 357188 w 438150"/>
                  <a:gd name="connsiteY11" fmla="*/ 400058 h 695333"/>
                  <a:gd name="connsiteX12" fmla="*/ 335757 w 438150"/>
                  <a:gd name="connsiteY12" fmla="*/ 428633 h 695333"/>
                  <a:gd name="connsiteX13" fmla="*/ 319087 w 438150"/>
                  <a:gd name="connsiteY13" fmla="*/ 459589 h 695333"/>
                  <a:gd name="connsiteX14" fmla="*/ 278607 w 438150"/>
                  <a:gd name="connsiteY14" fmla="*/ 492926 h 695333"/>
                  <a:gd name="connsiteX15" fmla="*/ 245269 w 438150"/>
                  <a:gd name="connsiteY15" fmla="*/ 504833 h 695333"/>
                  <a:gd name="connsiteX16" fmla="*/ 200025 w 438150"/>
                  <a:gd name="connsiteY16" fmla="*/ 538170 h 695333"/>
                  <a:gd name="connsiteX17" fmla="*/ 169069 w 438150"/>
                  <a:gd name="connsiteY17" fmla="*/ 554839 h 695333"/>
                  <a:gd name="connsiteX18" fmla="*/ 135732 w 438150"/>
                  <a:gd name="connsiteY18" fmla="*/ 573889 h 695333"/>
                  <a:gd name="connsiteX19" fmla="*/ 92869 w 438150"/>
                  <a:gd name="connsiteY19" fmla="*/ 607226 h 695333"/>
                  <a:gd name="connsiteX20" fmla="*/ 69057 w 438150"/>
                  <a:gd name="connsiteY20" fmla="*/ 628658 h 695333"/>
                  <a:gd name="connsiteX21" fmla="*/ 47625 w 438150"/>
                  <a:gd name="connsiteY21" fmla="*/ 657233 h 695333"/>
                  <a:gd name="connsiteX22" fmla="*/ 11907 w 438150"/>
                  <a:gd name="connsiteY22" fmla="*/ 695333 h 695333"/>
                  <a:gd name="connsiteX23" fmla="*/ 0 w 438150"/>
                  <a:gd name="connsiteY23" fmla="*/ 647708 h 695333"/>
                  <a:gd name="connsiteX24" fmla="*/ 21432 w 438150"/>
                  <a:gd name="connsiteY24" fmla="*/ 611989 h 695333"/>
                  <a:gd name="connsiteX25" fmla="*/ 45244 w 438150"/>
                  <a:gd name="connsiteY25" fmla="*/ 581033 h 695333"/>
                  <a:gd name="connsiteX26" fmla="*/ 73819 w 438150"/>
                  <a:gd name="connsiteY26" fmla="*/ 552458 h 695333"/>
                  <a:gd name="connsiteX27" fmla="*/ 95250 w 438150"/>
                  <a:gd name="connsiteY27" fmla="*/ 526264 h 695333"/>
                  <a:gd name="connsiteX28" fmla="*/ 133350 w 438150"/>
                  <a:gd name="connsiteY28" fmla="*/ 507214 h 695333"/>
                  <a:gd name="connsiteX29" fmla="*/ 166688 w 438150"/>
                  <a:gd name="connsiteY29" fmla="*/ 492926 h 695333"/>
                  <a:gd name="connsiteX30" fmla="*/ 195263 w 438150"/>
                  <a:gd name="connsiteY30" fmla="*/ 485783 h 695333"/>
                  <a:gd name="connsiteX31" fmla="*/ 242888 w 438150"/>
                  <a:gd name="connsiteY31" fmla="*/ 452445 h 695333"/>
                  <a:gd name="connsiteX32" fmla="*/ 280988 w 438150"/>
                  <a:gd name="connsiteY32" fmla="*/ 426251 h 695333"/>
                  <a:gd name="connsiteX33" fmla="*/ 314325 w 438150"/>
                  <a:gd name="connsiteY33" fmla="*/ 378626 h 695333"/>
                  <a:gd name="connsiteX34" fmla="*/ 335757 w 438150"/>
                  <a:gd name="connsiteY34" fmla="*/ 347670 h 695333"/>
                  <a:gd name="connsiteX35" fmla="*/ 354807 w 438150"/>
                  <a:gd name="connsiteY35" fmla="*/ 290520 h 695333"/>
                  <a:gd name="connsiteX36" fmla="*/ 364332 w 438150"/>
                  <a:gd name="connsiteY36" fmla="*/ 259564 h 695333"/>
                  <a:gd name="connsiteX37" fmla="*/ 378619 w 438150"/>
                  <a:gd name="connsiteY37" fmla="*/ 190508 h 695333"/>
                  <a:gd name="connsiteX38" fmla="*/ 381000 w 438150"/>
                  <a:gd name="connsiteY38" fmla="*/ 152407 h 695333"/>
                  <a:gd name="connsiteX39" fmla="*/ 388144 w 438150"/>
                  <a:gd name="connsiteY39" fmla="*/ 111926 h 695333"/>
                  <a:gd name="connsiteX40" fmla="*/ 378619 w 438150"/>
                  <a:gd name="connsiteY40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1475 w 438150"/>
                  <a:gd name="connsiteY10" fmla="*/ 364339 h 695333"/>
                  <a:gd name="connsiteX11" fmla="*/ 357188 w 438150"/>
                  <a:gd name="connsiteY11" fmla="*/ 400058 h 695333"/>
                  <a:gd name="connsiteX12" fmla="*/ 335757 w 438150"/>
                  <a:gd name="connsiteY12" fmla="*/ 428633 h 695333"/>
                  <a:gd name="connsiteX13" fmla="*/ 319087 w 438150"/>
                  <a:gd name="connsiteY13" fmla="*/ 459589 h 695333"/>
                  <a:gd name="connsiteX14" fmla="*/ 278607 w 438150"/>
                  <a:gd name="connsiteY14" fmla="*/ 492926 h 695333"/>
                  <a:gd name="connsiteX15" fmla="*/ 245269 w 438150"/>
                  <a:gd name="connsiteY15" fmla="*/ 504833 h 695333"/>
                  <a:gd name="connsiteX16" fmla="*/ 200025 w 438150"/>
                  <a:gd name="connsiteY16" fmla="*/ 538170 h 695333"/>
                  <a:gd name="connsiteX17" fmla="*/ 169069 w 438150"/>
                  <a:gd name="connsiteY17" fmla="*/ 554839 h 695333"/>
                  <a:gd name="connsiteX18" fmla="*/ 135732 w 438150"/>
                  <a:gd name="connsiteY18" fmla="*/ 573889 h 695333"/>
                  <a:gd name="connsiteX19" fmla="*/ 92869 w 438150"/>
                  <a:gd name="connsiteY19" fmla="*/ 607226 h 695333"/>
                  <a:gd name="connsiteX20" fmla="*/ 69057 w 438150"/>
                  <a:gd name="connsiteY20" fmla="*/ 628658 h 695333"/>
                  <a:gd name="connsiteX21" fmla="*/ 47625 w 438150"/>
                  <a:gd name="connsiteY21" fmla="*/ 657233 h 695333"/>
                  <a:gd name="connsiteX22" fmla="*/ 11907 w 438150"/>
                  <a:gd name="connsiteY22" fmla="*/ 695333 h 695333"/>
                  <a:gd name="connsiteX23" fmla="*/ 0 w 438150"/>
                  <a:gd name="connsiteY23" fmla="*/ 647708 h 695333"/>
                  <a:gd name="connsiteX24" fmla="*/ 21432 w 438150"/>
                  <a:gd name="connsiteY24" fmla="*/ 611989 h 695333"/>
                  <a:gd name="connsiteX25" fmla="*/ 45244 w 438150"/>
                  <a:gd name="connsiteY25" fmla="*/ 581033 h 695333"/>
                  <a:gd name="connsiteX26" fmla="*/ 73819 w 438150"/>
                  <a:gd name="connsiteY26" fmla="*/ 552458 h 695333"/>
                  <a:gd name="connsiteX27" fmla="*/ 95250 w 438150"/>
                  <a:gd name="connsiteY27" fmla="*/ 526264 h 695333"/>
                  <a:gd name="connsiteX28" fmla="*/ 133350 w 438150"/>
                  <a:gd name="connsiteY28" fmla="*/ 507214 h 695333"/>
                  <a:gd name="connsiteX29" fmla="*/ 166688 w 438150"/>
                  <a:gd name="connsiteY29" fmla="*/ 492926 h 695333"/>
                  <a:gd name="connsiteX30" fmla="*/ 197769 w 438150"/>
                  <a:gd name="connsiteY30" fmla="*/ 478268 h 695333"/>
                  <a:gd name="connsiteX31" fmla="*/ 242888 w 438150"/>
                  <a:gd name="connsiteY31" fmla="*/ 452445 h 695333"/>
                  <a:gd name="connsiteX32" fmla="*/ 280988 w 438150"/>
                  <a:gd name="connsiteY32" fmla="*/ 426251 h 695333"/>
                  <a:gd name="connsiteX33" fmla="*/ 314325 w 438150"/>
                  <a:gd name="connsiteY33" fmla="*/ 378626 h 695333"/>
                  <a:gd name="connsiteX34" fmla="*/ 335757 w 438150"/>
                  <a:gd name="connsiteY34" fmla="*/ 347670 h 695333"/>
                  <a:gd name="connsiteX35" fmla="*/ 354807 w 438150"/>
                  <a:gd name="connsiteY35" fmla="*/ 290520 h 695333"/>
                  <a:gd name="connsiteX36" fmla="*/ 364332 w 438150"/>
                  <a:gd name="connsiteY36" fmla="*/ 259564 h 695333"/>
                  <a:gd name="connsiteX37" fmla="*/ 378619 w 438150"/>
                  <a:gd name="connsiteY37" fmla="*/ 190508 h 695333"/>
                  <a:gd name="connsiteX38" fmla="*/ 381000 w 438150"/>
                  <a:gd name="connsiteY38" fmla="*/ 152407 h 695333"/>
                  <a:gd name="connsiteX39" fmla="*/ 388144 w 438150"/>
                  <a:gd name="connsiteY39" fmla="*/ 111926 h 695333"/>
                  <a:gd name="connsiteX40" fmla="*/ 378619 w 438150"/>
                  <a:gd name="connsiteY40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1475 w 438150"/>
                  <a:gd name="connsiteY10" fmla="*/ 364339 h 695333"/>
                  <a:gd name="connsiteX11" fmla="*/ 357188 w 438150"/>
                  <a:gd name="connsiteY11" fmla="*/ 400058 h 695333"/>
                  <a:gd name="connsiteX12" fmla="*/ 335757 w 438150"/>
                  <a:gd name="connsiteY12" fmla="*/ 428633 h 695333"/>
                  <a:gd name="connsiteX13" fmla="*/ 319087 w 438150"/>
                  <a:gd name="connsiteY13" fmla="*/ 459589 h 695333"/>
                  <a:gd name="connsiteX14" fmla="*/ 278607 w 438150"/>
                  <a:gd name="connsiteY14" fmla="*/ 492926 h 695333"/>
                  <a:gd name="connsiteX15" fmla="*/ 245269 w 438150"/>
                  <a:gd name="connsiteY15" fmla="*/ 504833 h 695333"/>
                  <a:gd name="connsiteX16" fmla="*/ 200025 w 438150"/>
                  <a:gd name="connsiteY16" fmla="*/ 538170 h 695333"/>
                  <a:gd name="connsiteX17" fmla="*/ 169069 w 438150"/>
                  <a:gd name="connsiteY17" fmla="*/ 554839 h 695333"/>
                  <a:gd name="connsiteX18" fmla="*/ 135732 w 438150"/>
                  <a:gd name="connsiteY18" fmla="*/ 573889 h 695333"/>
                  <a:gd name="connsiteX19" fmla="*/ 92869 w 438150"/>
                  <a:gd name="connsiteY19" fmla="*/ 607226 h 695333"/>
                  <a:gd name="connsiteX20" fmla="*/ 69057 w 438150"/>
                  <a:gd name="connsiteY20" fmla="*/ 628658 h 695333"/>
                  <a:gd name="connsiteX21" fmla="*/ 47625 w 438150"/>
                  <a:gd name="connsiteY21" fmla="*/ 657233 h 695333"/>
                  <a:gd name="connsiteX22" fmla="*/ 11907 w 438150"/>
                  <a:gd name="connsiteY22" fmla="*/ 695333 h 695333"/>
                  <a:gd name="connsiteX23" fmla="*/ 0 w 438150"/>
                  <a:gd name="connsiteY23" fmla="*/ 647708 h 695333"/>
                  <a:gd name="connsiteX24" fmla="*/ 21432 w 438150"/>
                  <a:gd name="connsiteY24" fmla="*/ 611989 h 695333"/>
                  <a:gd name="connsiteX25" fmla="*/ 45244 w 438150"/>
                  <a:gd name="connsiteY25" fmla="*/ 581033 h 695333"/>
                  <a:gd name="connsiteX26" fmla="*/ 73819 w 438150"/>
                  <a:gd name="connsiteY26" fmla="*/ 552458 h 695333"/>
                  <a:gd name="connsiteX27" fmla="*/ 95250 w 438150"/>
                  <a:gd name="connsiteY27" fmla="*/ 526264 h 695333"/>
                  <a:gd name="connsiteX28" fmla="*/ 133350 w 438150"/>
                  <a:gd name="connsiteY28" fmla="*/ 507214 h 695333"/>
                  <a:gd name="connsiteX29" fmla="*/ 166688 w 438150"/>
                  <a:gd name="connsiteY29" fmla="*/ 492926 h 695333"/>
                  <a:gd name="connsiteX30" fmla="*/ 197769 w 438150"/>
                  <a:gd name="connsiteY30" fmla="*/ 478268 h 695333"/>
                  <a:gd name="connsiteX31" fmla="*/ 242888 w 438150"/>
                  <a:gd name="connsiteY31" fmla="*/ 452445 h 695333"/>
                  <a:gd name="connsiteX32" fmla="*/ 280988 w 438150"/>
                  <a:gd name="connsiteY32" fmla="*/ 426251 h 695333"/>
                  <a:gd name="connsiteX33" fmla="*/ 314325 w 438150"/>
                  <a:gd name="connsiteY33" fmla="*/ 378626 h 695333"/>
                  <a:gd name="connsiteX34" fmla="*/ 335757 w 438150"/>
                  <a:gd name="connsiteY34" fmla="*/ 347670 h 695333"/>
                  <a:gd name="connsiteX35" fmla="*/ 354807 w 438150"/>
                  <a:gd name="connsiteY35" fmla="*/ 290520 h 695333"/>
                  <a:gd name="connsiteX36" fmla="*/ 364332 w 438150"/>
                  <a:gd name="connsiteY36" fmla="*/ 259564 h 695333"/>
                  <a:gd name="connsiteX37" fmla="*/ 378619 w 438150"/>
                  <a:gd name="connsiteY37" fmla="*/ 190508 h 695333"/>
                  <a:gd name="connsiteX38" fmla="*/ 381000 w 438150"/>
                  <a:gd name="connsiteY38" fmla="*/ 152407 h 695333"/>
                  <a:gd name="connsiteX39" fmla="*/ 388144 w 438150"/>
                  <a:gd name="connsiteY39" fmla="*/ 111926 h 695333"/>
                  <a:gd name="connsiteX40" fmla="*/ 378619 w 438150"/>
                  <a:gd name="connsiteY40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1475 w 438150"/>
                  <a:gd name="connsiteY10" fmla="*/ 364339 h 695333"/>
                  <a:gd name="connsiteX11" fmla="*/ 357188 w 438150"/>
                  <a:gd name="connsiteY11" fmla="*/ 400058 h 695333"/>
                  <a:gd name="connsiteX12" fmla="*/ 335757 w 438150"/>
                  <a:gd name="connsiteY12" fmla="*/ 428633 h 695333"/>
                  <a:gd name="connsiteX13" fmla="*/ 319087 w 438150"/>
                  <a:gd name="connsiteY13" fmla="*/ 459589 h 695333"/>
                  <a:gd name="connsiteX14" fmla="*/ 278607 w 438150"/>
                  <a:gd name="connsiteY14" fmla="*/ 492926 h 695333"/>
                  <a:gd name="connsiteX15" fmla="*/ 245269 w 438150"/>
                  <a:gd name="connsiteY15" fmla="*/ 504833 h 695333"/>
                  <a:gd name="connsiteX16" fmla="*/ 200025 w 438150"/>
                  <a:gd name="connsiteY16" fmla="*/ 538170 h 695333"/>
                  <a:gd name="connsiteX17" fmla="*/ 169069 w 438150"/>
                  <a:gd name="connsiteY17" fmla="*/ 554839 h 695333"/>
                  <a:gd name="connsiteX18" fmla="*/ 135732 w 438150"/>
                  <a:gd name="connsiteY18" fmla="*/ 573889 h 695333"/>
                  <a:gd name="connsiteX19" fmla="*/ 92869 w 438150"/>
                  <a:gd name="connsiteY19" fmla="*/ 607226 h 695333"/>
                  <a:gd name="connsiteX20" fmla="*/ 69057 w 438150"/>
                  <a:gd name="connsiteY20" fmla="*/ 628658 h 695333"/>
                  <a:gd name="connsiteX21" fmla="*/ 47625 w 438150"/>
                  <a:gd name="connsiteY21" fmla="*/ 657233 h 695333"/>
                  <a:gd name="connsiteX22" fmla="*/ 11907 w 438150"/>
                  <a:gd name="connsiteY22" fmla="*/ 695333 h 695333"/>
                  <a:gd name="connsiteX23" fmla="*/ 0 w 438150"/>
                  <a:gd name="connsiteY23" fmla="*/ 647708 h 695333"/>
                  <a:gd name="connsiteX24" fmla="*/ 21432 w 438150"/>
                  <a:gd name="connsiteY24" fmla="*/ 611989 h 695333"/>
                  <a:gd name="connsiteX25" fmla="*/ 45244 w 438150"/>
                  <a:gd name="connsiteY25" fmla="*/ 581033 h 695333"/>
                  <a:gd name="connsiteX26" fmla="*/ 73819 w 438150"/>
                  <a:gd name="connsiteY26" fmla="*/ 552458 h 695333"/>
                  <a:gd name="connsiteX27" fmla="*/ 95250 w 438150"/>
                  <a:gd name="connsiteY27" fmla="*/ 526264 h 695333"/>
                  <a:gd name="connsiteX28" fmla="*/ 133350 w 438150"/>
                  <a:gd name="connsiteY28" fmla="*/ 507214 h 695333"/>
                  <a:gd name="connsiteX29" fmla="*/ 166688 w 438150"/>
                  <a:gd name="connsiteY29" fmla="*/ 492926 h 695333"/>
                  <a:gd name="connsiteX30" fmla="*/ 197769 w 438150"/>
                  <a:gd name="connsiteY30" fmla="*/ 478268 h 695333"/>
                  <a:gd name="connsiteX31" fmla="*/ 242888 w 438150"/>
                  <a:gd name="connsiteY31" fmla="*/ 452445 h 695333"/>
                  <a:gd name="connsiteX32" fmla="*/ 280988 w 438150"/>
                  <a:gd name="connsiteY32" fmla="*/ 426251 h 695333"/>
                  <a:gd name="connsiteX33" fmla="*/ 314325 w 438150"/>
                  <a:gd name="connsiteY33" fmla="*/ 378626 h 695333"/>
                  <a:gd name="connsiteX34" fmla="*/ 335757 w 438150"/>
                  <a:gd name="connsiteY34" fmla="*/ 347670 h 695333"/>
                  <a:gd name="connsiteX35" fmla="*/ 354807 w 438150"/>
                  <a:gd name="connsiteY35" fmla="*/ 290520 h 695333"/>
                  <a:gd name="connsiteX36" fmla="*/ 364332 w 438150"/>
                  <a:gd name="connsiteY36" fmla="*/ 259564 h 695333"/>
                  <a:gd name="connsiteX37" fmla="*/ 378619 w 438150"/>
                  <a:gd name="connsiteY37" fmla="*/ 190508 h 695333"/>
                  <a:gd name="connsiteX38" fmla="*/ 381000 w 438150"/>
                  <a:gd name="connsiteY38" fmla="*/ 152407 h 695333"/>
                  <a:gd name="connsiteX39" fmla="*/ 388144 w 438150"/>
                  <a:gd name="connsiteY39" fmla="*/ 111926 h 695333"/>
                  <a:gd name="connsiteX40" fmla="*/ 378619 w 438150"/>
                  <a:gd name="connsiteY40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1475 w 438150"/>
                  <a:gd name="connsiteY10" fmla="*/ 364339 h 695333"/>
                  <a:gd name="connsiteX11" fmla="*/ 357188 w 438150"/>
                  <a:gd name="connsiteY11" fmla="*/ 400058 h 695333"/>
                  <a:gd name="connsiteX12" fmla="*/ 335757 w 438150"/>
                  <a:gd name="connsiteY12" fmla="*/ 428633 h 695333"/>
                  <a:gd name="connsiteX13" fmla="*/ 319087 w 438150"/>
                  <a:gd name="connsiteY13" fmla="*/ 459589 h 695333"/>
                  <a:gd name="connsiteX14" fmla="*/ 278607 w 438150"/>
                  <a:gd name="connsiteY14" fmla="*/ 492926 h 695333"/>
                  <a:gd name="connsiteX15" fmla="*/ 245269 w 438150"/>
                  <a:gd name="connsiteY15" fmla="*/ 504833 h 695333"/>
                  <a:gd name="connsiteX16" fmla="*/ 200025 w 438150"/>
                  <a:gd name="connsiteY16" fmla="*/ 538170 h 695333"/>
                  <a:gd name="connsiteX17" fmla="*/ 169069 w 438150"/>
                  <a:gd name="connsiteY17" fmla="*/ 554839 h 695333"/>
                  <a:gd name="connsiteX18" fmla="*/ 135732 w 438150"/>
                  <a:gd name="connsiteY18" fmla="*/ 573889 h 695333"/>
                  <a:gd name="connsiteX19" fmla="*/ 92869 w 438150"/>
                  <a:gd name="connsiteY19" fmla="*/ 607226 h 695333"/>
                  <a:gd name="connsiteX20" fmla="*/ 69057 w 438150"/>
                  <a:gd name="connsiteY20" fmla="*/ 628658 h 695333"/>
                  <a:gd name="connsiteX21" fmla="*/ 47625 w 438150"/>
                  <a:gd name="connsiteY21" fmla="*/ 657233 h 695333"/>
                  <a:gd name="connsiteX22" fmla="*/ 11907 w 438150"/>
                  <a:gd name="connsiteY22" fmla="*/ 695333 h 695333"/>
                  <a:gd name="connsiteX23" fmla="*/ 0 w 438150"/>
                  <a:gd name="connsiteY23" fmla="*/ 647708 h 695333"/>
                  <a:gd name="connsiteX24" fmla="*/ 21432 w 438150"/>
                  <a:gd name="connsiteY24" fmla="*/ 611989 h 695333"/>
                  <a:gd name="connsiteX25" fmla="*/ 45244 w 438150"/>
                  <a:gd name="connsiteY25" fmla="*/ 581033 h 695333"/>
                  <a:gd name="connsiteX26" fmla="*/ 73819 w 438150"/>
                  <a:gd name="connsiteY26" fmla="*/ 552458 h 695333"/>
                  <a:gd name="connsiteX27" fmla="*/ 95250 w 438150"/>
                  <a:gd name="connsiteY27" fmla="*/ 526264 h 695333"/>
                  <a:gd name="connsiteX28" fmla="*/ 133350 w 438150"/>
                  <a:gd name="connsiteY28" fmla="*/ 507214 h 695333"/>
                  <a:gd name="connsiteX29" fmla="*/ 166688 w 438150"/>
                  <a:gd name="connsiteY29" fmla="*/ 492926 h 695333"/>
                  <a:gd name="connsiteX30" fmla="*/ 197769 w 438150"/>
                  <a:gd name="connsiteY30" fmla="*/ 478268 h 695333"/>
                  <a:gd name="connsiteX31" fmla="*/ 242888 w 438150"/>
                  <a:gd name="connsiteY31" fmla="*/ 452445 h 695333"/>
                  <a:gd name="connsiteX32" fmla="*/ 280988 w 438150"/>
                  <a:gd name="connsiteY32" fmla="*/ 426251 h 695333"/>
                  <a:gd name="connsiteX33" fmla="*/ 314325 w 438150"/>
                  <a:gd name="connsiteY33" fmla="*/ 378626 h 695333"/>
                  <a:gd name="connsiteX34" fmla="*/ 335757 w 438150"/>
                  <a:gd name="connsiteY34" fmla="*/ 347670 h 695333"/>
                  <a:gd name="connsiteX35" fmla="*/ 354807 w 438150"/>
                  <a:gd name="connsiteY35" fmla="*/ 290520 h 695333"/>
                  <a:gd name="connsiteX36" fmla="*/ 364332 w 438150"/>
                  <a:gd name="connsiteY36" fmla="*/ 259564 h 695333"/>
                  <a:gd name="connsiteX37" fmla="*/ 378619 w 438150"/>
                  <a:gd name="connsiteY37" fmla="*/ 190508 h 695333"/>
                  <a:gd name="connsiteX38" fmla="*/ 381000 w 438150"/>
                  <a:gd name="connsiteY38" fmla="*/ 152407 h 695333"/>
                  <a:gd name="connsiteX39" fmla="*/ 388144 w 438150"/>
                  <a:gd name="connsiteY39" fmla="*/ 111926 h 695333"/>
                  <a:gd name="connsiteX40" fmla="*/ 378619 w 438150"/>
                  <a:gd name="connsiteY40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1475 w 438150"/>
                  <a:gd name="connsiteY10" fmla="*/ 364339 h 695333"/>
                  <a:gd name="connsiteX11" fmla="*/ 33575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80988 w 438150"/>
                  <a:gd name="connsiteY31" fmla="*/ 426251 h 695333"/>
                  <a:gd name="connsiteX32" fmla="*/ 314325 w 438150"/>
                  <a:gd name="connsiteY32" fmla="*/ 378626 h 695333"/>
                  <a:gd name="connsiteX33" fmla="*/ 335757 w 438150"/>
                  <a:gd name="connsiteY33" fmla="*/ 347670 h 695333"/>
                  <a:gd name="connsiteX34" fmla="*/ 354807 w 438150"/>
                  <a:gd name="connsiteY34" fmla="*/ 290520 h 695333"/>
                  <a:gd name="connsiteX35" fmla="*/ 364332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6485 w 438150"/>
                  <a:gd name="connsiteY10" fmla="*/ 374359 h 695333"/>
                  <a:gd name="connsiteX11" fmla="*/ 33575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80988 w 438150"/>
                  <a:gd name="connsiteY31" fmla="*/ 426251 h 695333"/>
                  <a:gd name="connsiteX32" fmla="*/ 314325 w 438150"/>
                  <a:gd name="connsiteY32" fmla="*/ 378626 h 695333"/>
                  <a:gd name="connsiteX33" fmla="*/ 335757 w 438150"/>
                  <a:gd name="connsiteY33" fmla="*/ 347670 h 695333"/>
                  <a:gd name="connsiteX34" fmla="*/ 354807 w 438150"/>
                  <a:gd name="connsiteY34" fmla="*/ 290520 h 695333"/>
                  <a:gd name="connsiteX35" fmla="*/ 364332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6485 w 438150"/>
                  <a:gd name="connsiteY10" fmla="*/ 374359 h 695333"/>
                  <a:gd name="connsiteX11" fmla="*/ 33575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80988 w 438150"/>
                  <a:gd name="connsiteY31" fmla="*/ 426251 h 695333"/>
                  <a:gd name="connsiteX32" fmla="*/ 314325 w 438150"/>
                  <a:gd name="connsiteY32" fmla="*/ 378626 h 695333"/>
                  <a:gd name="connsiteX33" fmla="*/ 335757 w 438150"/>
                  <a:gd name="connsiteY33" fmla="*/ 347670 h 695333"/>
                  <a:gd name="connsiteX34" fmla="*/ 354807 w 438150"/>
                  <a:gd name="connsiteY34" fmla="*/ 290520 h 695333"/>
                  <a:gd name="connsiteX35" fmla="*/ 364332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6485 w 438150"/>
                  <a:gd name="connsiteY10" fmla="*/ 374359 h 695333"/>
                  <a:gd name="connsiteX11" fmla="*/ 34577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80988 w 438150"/>
                  <a:gd name="connsiteY31" fmla="*/ 426251 h 695333"/>
                  <a:gd name="connsiteX32" fmla="*/ 314325 w 438150"/>
                  <a:gd name="connsiteY32" fmla="*/ 378626 h 695333"/>
                  <a:gd name="connsiteX33" fmla="*/ 335757 w 438150"/>
                  <a:gd name="connsiteY33" fmla="*/ 347670 h 695333"/>
                  <a:gd name="connsiteX34" fmla="*/ 354807 w 438150"/>
                  <a:gd name="connsiteY34" fmla="*/ 290520 h 695333"/>
                  <a:gd name="connsiteX35" fmla="*/ 364332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6485 w 438150"/>
                  <a:gd name="connsiteY10" fmla="*/ 374359 h 695333"/>
                  <a:gd name="connsiteX11" fmla="*/ 34577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80988 w 438150"/>
                  <a:gd name="connsiteY31" fmla="*/ 426251 h 695333"/>
                  <a:gd name="connsiteX32" fmla="*/ 314325 w 438150"/>
                  <a:gd name="connsiteY32" fmla="*/ 378626 h 695333"/>
                  <a:gd name="connsiteX33" fmla="*/ 335757 w 438150"/>
                  <a:gd name="connsiteY33" fmla="*/ 347670 h 695333"/>
                  <a:gd name="connsiteX34" fmla="*/ 354807 w 438150"/>
                  <a:gd name="connsiteY34" fmla="*/ 290520 h 695333"/>
                  <a:gd name="connsiteX35" fmla="*/ 364332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6485 w 438150"/>
                  <a:gd name="connsiteY10" fmla="*/ 374359 h 695333"/>
                  <a:gd name="connsiteX11" fmla="*/ 34577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80988 w 438150"/>
                  <a:gd name="connsiteY31" fmla="*/ 426251 h 695333"/>
                  <a:gd name="connsiteX32" fmla="*/ 314325 w 438150"/>
                  <a:gd name="connsiteY32" fmla="*/ 378626 h 695333"/>
                  <a:gd name="connsiteX33" fmla="*/ 335757 w 438150"/>
                  <a:gd name="connsiteY33" fmla="*/ 347670 h 695333"/>
                  <a:gd name="connsiteX34" fmla="*/ 354807 w 438150"/>
                  <a:gd name="connsiteY34" fmla="*/ 290520 h 695333"/>
                  <a:gd name="connsiteX35" fmla="*/ 356817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6485 w 438150"/>
                  <a:gd name="connsiteY10" fmla="*/ 374359 h 695333"/>
                  <a:gd name="connsiteX11" fmla="*/ 34577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80988 w 438150"/>
                  <a:gd name="connsiteY31" fmla="*/ 426251 h 695333"/>
                  <a:gd name="connsiteX32" fmla="*/ 314325 w 438150"/>
                  <a:gd name="connsiteY32" fmla="*/ 378626 h 695333"/>
                  <a:gd name="connsiteX33" fmla="*/ 335757 w 438150"/>
                  <a:gd name="connsiteY33" fmla="*/ 347670 h 695333"/>
                  <a:gd name="connsiteX34" fmla="*/ 347292 w 438150"/>
                  <a:gd name="connsiteY34" fmla="*/ 293025 h 695333"/>
                  <a:gd name="connsiteX35" fmla="*/ 356817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6485 w 438150"/>
                  <a:gd name="connsiteY10" fmla="*/ 374359 h 695333"/>
                  <a:gd name="connsiteX11" fmla="*/ 34577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80988 w 438150"/>
                  <a:gd name="connsiteY31" fmla="*/ 426251 h 695333"/>
                  <a:gd name="connsiteX32" fmla="*/ 314325 w 438150"/>
                  <a:gd name="connsiteY32" fmla="*/ 378626 h 695333"/>
                  <a:gd name="connsiteX33" fmla="*/ 328242 w 438150"/>
                  <a:gd name="connsiteY33" fmla="*/ 347670 h 695333"/>
                  <a:gd name="connsiteX34" fmla="*/ 347292 w 438150"/>
                  <a:gd name="connsiteY34" fmla="*/ 293025 h 695333"/>
                  <a:gd name="connsiteX35" fmla="*/ 356817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38150"/>
                  <a:gd name="connsiteY0" fmla="*/ 26201 h 695333"/>
                  <a:gd name="connsiteX1" fmla="*/ 421482 w 438150"/>
                  <a:gd name="connsiteY1" fmla="*/ 8 h 695333"/>
                  <a:gd name="connsiteX2" fmla="*/ 438150 w 438150"/>
                  <a:gd name="connsiteY2" fmla="*/ 23820 h 695333"/>
                  <a:gd name="connsiteX3" fmla="*/ 438150 w 438150"/>
                  <a:gd name="connsiteY3" fmla="*/ 59539 h 695333"/>
                  <a:gd name="connsiteX4" fmla="*/ 428626 w 438150"/>
                  <a:gd name="connsiteY4" fmla="*/ 128595 h 695333"/>
                  <a:gd name="connsiteX5" fmla="*/ 419100 w 438150"/>
                  <a:gd name="connsiteY5" fmla="*/ 192889 h 695333"/>
                  <a:gd name="connsiteX6" fmla="*/ 416719 w 438150"/>
                  <a:gd name="connsiteY6" fmla="*/ 233370 h 695333"/>
                  <a:gd name="connsiteX7" fmla="*/ 404813 w 438150"/>
                  <a:gd name="connsiteY7" fmla="*/ 269089 h 695333"/>
                  <a:gd name="connsiteX8" fmla="*/ 395288 w 438150"/>
                  <a:gd name="connsiteY8" fmla="*/ 290520 h 695333"/>
                  <a:gd name="connsiteX9" fmla="*/ 381000 w 438150"/>
                  <a:gd name="connsiteY9" fmla="*/ 331001 h 695333"/>
                  <a:gd name="connsiteX10" fmla="*/ 376485 w 438150"/>
                  <a:gd name="connsiteY10" fmla="*/ 374359 h 695333"/>
                  <a:gd name="connsiteX11" fmla="*/ 345777 w 438150"/>
                  <a:gd name="connsiteY11" fmla="*/ 428633 h 695333"/>
                  <a:gd name="connsiteX12" fmla="*/ 319087 w 438150"/>
                  <a:gd name="connsiteY12" fmla="*/ 459589 h 695333"/>
                  <a:gd name="connsiteX13" fmla="*/ 278607 w 438150"/>
                  <a:gd name="connsiteY13" fmla="*/ 492926 h 695333"/>
                  <a:gd name="connsiteX14" fmla="*/ 245269 w 438150"/>
                  <a:gd name="connsiteY14" fmla="*/ 504833 h 695333"/>
                  <a:gd name="connsiteX15" fmla="*/ 200025 w 438150"/>
                  <a:gd name="connsiteY15" fmla="*/ 538170 h 695333"/>
                  <a:gd name="connsiteX16" fmla="*/ 169069 w 438150"/>
                  <a:gd name="connsiteY16" fmla="*/ 554839 h 695333"/>
                  <a:gd name="connsiteX17" fmla="*/ 135732 w 438150"/>
                  <a:gd name="connsiteY17" fmla="*/ 573889 h 695333"/>
                  <a:gd name="connsiteX18" fmla="*/ 92869 w 438150"/>
                  <a:gd name="connsiteY18" fmla="*/ 607226 h 695333"/>
                  <a:gd name="connsiteX19" fmla="*/ 69057 w 438150"/>
                  <a:gd name="connsiteY19" fmla="*/ 628658 h 695333"/>
                  <a:gd name="connsiteX20" fmla="*/ 47625 w 438150"/>
                  <a:gd name="connsiteY20" fmla="*/ 657233 h 695333"/>
                  <a:gd name="connsiteX21" fmla="*/ 11907 w 438150"/>
                  <a:gd name="connsiteY21" fmla="*/ 695333 h 695333"/>
                  <a:gd name="connsiteX22" fmla="*/ 0 w 438150"/>
                  <a:gd name="connsiteY22" fmla="*/ 647708 h 695333"/>
                  <a:gd name="connsiteX23" fmla="*/ 21432 w 438150"/>
                  <a:gd name="connsiteY23" fmla="*/ 611989 h 695333"/>
                  <a:gd name="connsiteX24" fmla="*/ 45244 w 438150"/>
                  <a:gd name="connsiteY24" fmla="*/ 581033 h 695333"/>
                  <a:gd name="connsiteX25" fmla="*/ 73819 w 438150"/>
                  <a:gd name="connsiteY25" fmla="*/ 552458 h 695333"/>
                  <a:gd name="connsiteX26" fmla="*/ 95250 w 438150"/>
                  <a:gd name="connsiteY26" fmla="*/ 526264 h 695333"/>
                  <a:gd name="connsiteX27" fmla="*/ 133350 w 438150"/>
                  <a:gd name="connsiteY27" fmla="*/ 507214 h 695333"/>
                  <a:gd name="connsiteX28" fmla="*/ 166688 w 438150"/>
                  <a:gd name="connsiteY28" fmla="*/ 492926 h 695333"/>
                  <a:gd name="connsiteX29" fmla="*/ 197769 w 438150"/>
                  <a:gd name="connsiteY29" fmla="*/ 478268 h 695333"/>
                  <a:gd name="connsiteX30" fmla="*/ 242888 w 438150"/>
                  <a:gd name="connsiteY30" fmla="*/ 452445 h 695333"/>
                  <a:gd name="connsiteX31" fmla="*/ 270968 w 438150"/>
                  <a:gd name="connsiteY31" fmla="*/ 426250 h 695333"/>
                  <a:gd name="connsiteX32" fmla="*/ 314325 w 438150"/>
                  <a:gd name="connsiteY32" fmla="*/ 378626 h 695333"/>
                  <a:gd name="connsiteX33" fmla="*/ 328242 w 438150"/>
                  <a:gd name="connsiteY33" fmla="*/ 347670 h 695333"/>
                  <a:gd name="connsiteX34" fmla="*/ 347292 w 438150"/>
                  <a:gd name="connsiteY34" fmla="*/ 293025 h 695333"/>
                  <a:gd name="connsiteX35" fmla="*/ 356817 w 438150"/>
                  <a:gd name="connsiteY35" fmla="*/ 259564 h 695333"/>
                  <a:gd name="connsiteX36" fmla="*/ 378619 w 438150"/>
                  <a:gd name="connsiteY36" fmla="*/ 190508 h 695333"/>
                  <a:gd name="connsiteX37" fmla="*/ 381000 w 438150"/>
                  <a:gd name="connsiteY37" fmla="*/ 152407 h 695333"/>
                  <a:gd name="connsiteX38" fmla="*/ 388144 w 438150"/>
                  <a:gd name="connsiteY38" fmla="*/ 111926 h 695333"/>
                  <a:gd name="connsiteX39" fmla="*/ 378619 w 438150"/>
                  <a:gd name="connsiteY39" fmla="*/ 26201 h 695333"/>
                  <a:gd name="connsiteX0" fmla="*/ 378619 w 441151"/>
                  <a:gd name="connsiteY0" fmla="*/ 26201 h 695333"/>
                  <a:gd name="connsiteX1" fmla="*/ 421482 w 441151"/>
                  <a:gd name="connsiteY1" fmla="*/ 8 h 695333"/>
                  <a:gd name="connsiteX2" fmla="*/ 438150 w 441151"/>
                  <a:gd name="connsiteY2" fmla="*/ 23820 h 695333"/>
                  <a:gd name="connsiteX3" fmla="*/ 438150 w 441151"/>
                  <a:gd name="connsiteY3" fmla="*/ 59539 h 695333"/>
                  <a:gd name="connsiteX4" fmla="*/ 441151 w 441151"/>
                  <a:gd name="connsiteY4" fmla="*/ 126089 h 695333"/>
                  <a:gd name="connsiteX5" fmla="*/ 419100 w 441151"/>
                  <a:gd name="connsiteY5" fmla="*/ 192889 h 695333"/>
                  <a:gd name="connsiteX6" fmla="*/ 416719 w 441151"/>
                  <a:gd name="connsiteY6" fmla="*/ 233370 h 695333"/>
                  <a:gd name="connsiteX7" fmla="*/ 404813 w 441151"/>
                  <a:gd name="connsiteY7" fmla="*/ 269089 h 695333"/>
                  <a:gd name="connsiteX8" fmla="*/ 395288 w 441151"/>
                  <a:gd name="connsiteY8" fmla="*/ 290520 h 695333"/>
                  <a:gd name="connsiteX9" fmla="*/ 381000 w 441151"/>
                  <a:gd name="connsiteY9" fmla="*/ 331001 h 695333"/>
                  <a:gd name="connsiteX10" fmla="*/ 376485 w 441151"/>
                  <a:gd name="connsiteY10" fmla="*/ 374359 h 695333"/>
                  <a:gd name="connsiteX11" fmla="*/ 345777 w 441151"/>
                  <a:gd name="connsiteY11" fmla="*/ 428633 h 695333"/>
                  <a:gd name="connsiteX12" fmla="*/ 319087 w 441151"/>
                  <a:gd name="connsiteY12" fmla="*/ 459589 h 695333"/>
                  <a:gd name="connsiteX13" fmla="*/ 278607 w 441151"/>
                  <a:gd name="connsiteY13" fmla="*/ 492926 h 695333"/>
                  <a:gd name="connsiteX14" fmla="*/ 245269 w 441151"/>
                  <a:gd name="connsiteY14" fmla="*/ 504833 h 695333"/>
                  <a:gd name="connsiteX15" fmla="*/ 200025 w 441151"/>
                  <a:gd name="connsiteY15" fmla="*/ 538170 h 695333"/>
                  <a:gd name="connsiteX16" fmla="*/ 169069 w 441151"/>
                  <a:gd name="connsiteY16" fmla="*/ 554839 h 695333"/>
                  <a:gd name="connsiteX17" fmla="*/ 135732 w 441151"/>
                  <a:gd name="connsiteY17" fmla="*/ 573889 h 695333"/>
                  <a:gd name="connsiteX18" fmla="*/ 92869 w 441151"/>
                  <a:gd name="connsiteY18" fmla="*/ 607226 h 695333"/>
                  <a:gd name="connsiteX19" fmla="*/ 69057 w 441151"/>
                  <a:gd name="connsiteY19" fmla="*/ 628658 h 695333"/>
                  <a:gd name="connsiteX20" fmla="*/ 47625 w 441151"/>
                  <a:gd name="connsiteY20" fmla="*/ 657233 h 695333"/>
                  <a:gd name="connsiteX21" fmla="*/ 11907 w 441151"/>
                  <a:gd name="connsiteY21" fmla="*/ 695333 h 695333"/>
                  <a:gd name="connsiteX22" fmla="*/ 0 w 441151"/>
                  <a:gd name="connsiteY22" fmla="*/ 647708 h 695333"/>
                  <a:gd name="connsiteX23" fmla="*/ 21432 w 441151"/>
                  <a:gd name="connsiteY23" fmla="*/ 611989 h 695333"/>
                  <a:gd name="connsiteX24" fmla="*/ 45244 w 441151"/>
                  <a:gd name="connsiteY24" fmla="*/ 581033 h 695333"/>
                  <a:gd name="connsiteX25" fmla="*/ 73819 w 441151"/>
                  <a:gd name="connsiteY25" fmla="*/ 552458 h 695333"/>
                  <a:gd name="connsiteX26" fmla="*/ 95250 w 441151"/>
                  <a:gd name="connsiteY26" fmla="*/ 526264 h 695333"/>
                  <a:gd name="connsiteX27" fmla="*/ 133350 w 441151"/>
                  <a:gd name="connsiteY27" fmla="*/ 507214 h 695333"/>
                  <a:gd name="connsiteX28" fmla="*/ 166688 w 441151"/>
                  <a:gd name="connsiteY28" fmla="*/ 492926 h 695333"/>
                  <a:gd name="connsiteX29" fmla="*/ 197769 w 441151"/>
                  <a:gd name="connsiteY29" fmla="*/ 478268 h 695333"/>
                  <a:gd name="connsiteX30" fmla="*/ 242888 w 441151"/>
                  <a:gd name="connsiteY30" fmla="*/ 452445 h 695333"/>
                  <a:gd name="connsiteX31" fmla="*/ 270968 w 441151"/>
                  <a:gd name="connsiteY31" fmla="*/ 426250 h 695333"/>
                  <a:gd name="connsiteX32" fmla="*/ 314325 w 441151"/>
                  <a:gd name="connsiteY32" fmla="*/ 378626 h 695333"/>
                  <a:gd name="connsiteX33" fmla="*/ 328242 w 441151"/>
                  <a:gd name="connsiteY33" fmla="*/ 347670 h 695333"/>
                  <a:gd name="connsiteX34" fmla="*/ 347292 w 441151"/>
                  <a:gd name="connsiteY34" fmla="*/ 293025 h 695333"/>
                  <a:gd name="connsiteX35" fmla="*/ 356817 w 441151"/>
                  <a:gd name="connsiteY35" fmla="*/ 259564 h 695333"/>
                  <a:gd name="connsiteX36" fmla="*/ 378619 w 441151"/>
                  <a:gd name="connsiteY36" fmla="*/ 190508 h 695333"/>
                  <a:gd name="connsiteX37" fmla="*/ 381000 w 441151"/>
                  <a:gd name="connsiteY37" fmla="*/ 152407 h 695333"/>
                  <a:gd name="connsiteX38" fmla="*/ 388144 w 441151"/>
                  <a:gd name="connsiteY38" fmla="*/ 111926 h 695333"/>
                  <a:gd name="connsiteX39" fmla="*/ 378619 w 441151"/>
                  <a:gd name="connsiteY39" fmla="*/ 26201 h 695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41151" h="695333">
                    <a:moveTo>
                      <a:pt x="378619" y="26201"/>
                    </a:moveTo>
                    <a:cubicBezTo>
                      <a:pt x="384175" y="7548"/>
                      <a:pt x="411560" y="405"/>
                      <a:pt x="421482" y="8"/>
                    </a:cubicBezTo>
                    <a:cubicBezTo>
                      <a:pt x="431404" y="-389"/>
                      <a:pt x="435372" y="13898"/>
                      <a:pt x="438150" y="23820"/>
                    </a:cubicBezTo>
                    <a:lnTo>
                      <a:pt x="438150" y="59539"/>
                    </a:lnTo>
                    <a:lnTo>
                      <a:pt x="441151" y="126089"/>
                    </a:lnTo>
                    <a:lnTo>
                      <a:pt x="419100" y="192889"/>
                    </a:lnTo>
                    <a:lnTo>
                      <a:pt x="416719" y="233370"/>
                    </a:lnTo>
                    <a:lnTo>
                      <a:pt x="404813" y="269089"/>
                    </a:lnTo>
                    <a:lnTo>
                      <a:pt x="395288" y="290520"/>
                    </a:lnTo>
                    <a:lnTo>
                      <a:pt x="381000" y="331001"/>
                    </a:lnTo>
                    <a:cubicBezTo>
                      <a:pt x="377866" y="344974"/>
                      <a:pt x="382356" y="358087"/>
                      <a:pt x="376485" y="374359"/>
                    </a:cubicBezTo>
                    <a:cubicBezTo>
                      <a:pt x="370615" y="390631"/>
                      <a:pt x="354674" y="418314"/>
                      <a:pt x="345777" y="428633"/>
                    </a:cubicBezTo>
                    <a:lnTo>
                      <a:pt x="319087" y="459589"/>
                    </a:lnTo>
                    <a:lnTo>
                      <a:pt x="278607" y="492926"/>
                    </a:lnTo>
                    <a:lnTo>
                      <a:pt x="245269" y="504833"/>
                    </a:lnTo>
                    <a:lnTo>
                      <a:pt x="200025" y="538170"/>
                    </a:lnTo>
                    <a:lnTo>
                      <a:pt x="169069" y="554839"/>
                    </a:lnTo>
                    <a:lnTo>
                      <a:pt x="135732" y="573889"/>
                    </a:lnTo>
                    <a:lnTo>
                      <a:pt x="92869" y="607226"/>
                    </a:lnTo>
                    <a:lnTo>
                      <a:pt x="69057" y="628658"/>
                    </a:lnTo>
                    <a:lnTo>
                      <a:pt x="47625" y="657233"/>
                    </a:lnTo>
                    <a:lnTo>
                      <a:pt x="11907" y="695333"/>
                    </a:lnTo>
                    <a:lnTo>
                      <a:pt x="0" y="647708"/>
                    </a:lnTo>
                    <a:lnTo>
                      <a:pt x="21432" y="611989"/>
                    </a:lnTo>
                    <a:lnTo>
                      <a:pt x="45244" y="581033"/>
                    </a:lnTo>
                    <a:lnTo>
                      <a:pt x="73819" y="552458"/>
                    </a:lnTo>
                    <a:lnTo>
                      <a:pt x="95250" y="526264"/>
                    </a:lnTo>
                    <a:lnTo>
                      <a:pt x="133350" y="507214"/>
                    </a:lnTo>
                    <a:lnTo>
                      <a:pt x="166688" y="492926"/>
                    </a:lnTo>
                    <a:cubicBezTo>
                      <a:pt x="177007" y="489354"/>
                      <a:pt x="185069" y="485015"/>
                      <a:pt x="197769" y="478268"/>
                    </a:cubicBezTo>
                    <a:cubicBezTo>
                      <a:pt x="210469" y="471521"/>
                      <a:pt x="228601" y="462367"/>
                      <a:pt x="242888" y="452445"/>
                    </a:cubicBezTo>
                    <a:lnTo>
                      <a:pt x="270968" y="426250"/>
                    </a:lnTo>
                    <a:cubicBezTo>
                      <a:pt x="282874" y="413947"/>
                      <a:pt x="304779" y="391723"/>
                      <a:pt x="314325" y="378626"/>
                    </a:cubicBezTo>
                    <a:cubicBezTo>
                      <a:pt x="323871" y="365529"/>
                      <a:pt x="322748" y="361937"/>
                      <a:pt x="328242" y="347670"/>
                    </a:cubicBezTo>
                    <a:cubicBezTo>
                      <a:pt x="333737" y="333403"/>
                      <a:pt x="342529" y="307709"/>
                      <a:pt x="347292" y="293025"/>
                    </a:cubicBezTo>
                    <a:lnTo>
                      <a:pt x="356817" y="259564"/>
                    </a:lnTo>
                    <a:lnTo>
                      <a:pt x="378619" y="190508"/>
                    </a:lnTo>
                    <a:lnTo>
                      <a:pt x="381000" y="152407"/>
                    </a:lnTo>
                    <a:lnTo>
                      <a:pt x="388144" y="111926"/>
                    </a:lnTo>
                    <a:lnTo>
                      <a:pt x="378619" y="26201"/>
                    </a:lnTo>
                    <a:close/>
                  </a:path>
                </a:pathLst>
              </a:custGeom>
              <a:solidFill>
                <a:srgbClr val="92CEC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3714750" y="4755654"/>
                <a:ext cx="447675" cy="704850"/>
              </a:xfrm>
              <a:custGeom>
                <a:avLst/>
                <a:gdLst>
                  <a:gd name="connsiteX0" fmla="*/ 426244 w 471488"/>
                  <a:gd name="connsiteY0" fmla="*/ 0 h 740568"/>
                  <a:gd name="connsiteX1" fmla="*/ 459581 w 471488"/>
                  <a:gd name="connsiteY1" fmla="*/ 57150 h 740568"/>
                  <a:gd name="connsiteX2" fmla="*/ 471488 w 471488"/>
                  <a:gd name="connsiteY2" fmla="*/ 71437 h 740568"/>
                  <a:gd name="connsiteX3" fmla="*/ 469106 w 471488"/>
                  <a:gd name="connsiteY3" fmla="*/ 130968 h 740568"/>
                  <a:gd name="connsiteX4" fmla="*/ 461963 w 471488"/>
                  <a:gd name="connsiteY4" fmla="*/ 202406 h 740568"/>
                  <a:gd name="connsiteX5" fmla="*/ 445294 w 471488"/>
                  <a:gd name="connsiteY5" fmla="*/ 264318 h 740568"/>
                  <a:gd name="connsiteX6" fmla="*/ 431006 w 471488"/>
                  <a:gd name="connsiteY6" fmla="*/ 307181 h 740568"/>
                  <a:gd name="connsiteX7" fmla="*/ 409575 w 471488"/>
                  <a:gd name="connsiteY7" fmla="*/ 364331 h 740568"/>
                  <a:gd name="connsiteX8" fmla="*/ 371475 w 471488"/>
                  <a:gd name="connsiteY8" fmla="*/ 416718 h 740568"/>
                  <a:gd name="connsiteX9" fmla="*/ 326231 w 471488"/>
                  <a:gd name="connsiteY9" fmla="*/ 478631 h 740568"/>
                  <a:gd name="connsiteX10" fmla="*/ 273844 w 471488"/>
                  <a:gd name="connsiteY10" fmla="*/ 521493 h 740568"/>
                  <a:gd name="connsiteX11" fmla="*/ 219075 w 471488"/>
                  <a:gd name="connsiteY11" fmla="*/ 564356 h 740568"/>
                  <a:gd name="connsiteX12" fmla="*/ 173831 w 471488"/>
                  <a:gd name="connsiteY12" fmla="*/ 597693 h 740568"/>
                  <a:gd name="connsiteX13" fmla="*/ 130969 w 471488"/>
                  <a:gd name="connsiteY13" fmla="*/ 628650 h 740568"/>
                  <a:gd name="connsiteX14" fmla="*/ 97631 w 471488"/>
                  <a:gd name="connsiteY14" fmla="*/ 654843 h 740568"/>
                  <a:gd name="connsiteX15" fmla="*/ 57150 w 471488"/>
                  <a:gd name="connsiteY15" fmla="*/ 695325 h 740568"/>
                  <a:gd name="connsiteX16" fmla="*/ 19050 w 471488"/>
                  <a:gd name="connsiteY16" fmla="*/ 740568 h 740568"/>
                  <a:gd name="connsiteX17" fmla="*/ 0 w 471488"/>
                  <a:gd name="connsiteY17" fmla="*/ 664368 h 740568"/>
                  <a:gd name="connsiteX18" fmla="*/ 42863 w 471488"/>
                  <a:gd name="connsiteY18" fmla="*/ 614362 h 740568"/>
                  <a:gd name="connsiteX19" fmla="*/ 78581 w 471488"/>
                  <a:gd name="connsiteY19" fmla="*/ 578643 h 740568"/>
                  <a:gd name="connsiteX20" fmla="*/ 114300 w 471488"/>
                  <a:gd name="connsiteY20" fmla="*/ 547687 h 740568"/>
                  <a:gd name="connsiteX21" fmla="*/ 176213 w 471488"/>
                  <a:gd name="connsiteY21" fmla="*/ 511968 h 740568"/>
                  <a:gd name="connsiteX22" fmla="*/ 219075 w 471488"/>
                  <a:gd name="connsiteY22" fmla="*/ 485775 h 740568"/>
                  <a:gd name="connsiteX23" fmla="*/ 278606 w 471488"/>
                  <a:gd name="connsiteY23" fmla="*/ 450056 h 740568"/>
                  <a:gd name="connsiteX24" fmla="*/ 314325 w 471488"/>
                  <a:gd name="connsiteY24" fmla="*/ 409575 h 740568"/>
                  <a:gd name="connsiteX25" fmla="*/ 350044 w 471488"/>
                  <a:gd name="connsiteY25" fmla="*/ 364331 h 740568"/>
                  <a:gd name="connsiteX26" fmla="*/ 366713 w 471488"/>
                  <a:gd name="connsiteY26" fmla="*/ 302418 h 740568"/>
                  <a:gd name="connsiteX27" fmla="*/ 385763 w 471488"/>
                  <a:gd name="connsiteY27" fmla="*/ 252412 h 740568"/>
                  <a:gd name="connsiteX28" fmla="*/ 395288 w 471488"/>
                  <a:gd name="connsiteY28" fmla="*/ 197643 h 740568"/>
                  <a:gd name="connsiteX29" fmla="*/ 404813 w 471488"/>
                  <a:gd name="connsiteY29" fmla="*/ 135731 h 740568"/>
                  <a:gd name="connsiteX30" fmla="*/ 419100 w 471488"/>
                  <a:gd name="connsiteY30" fmla="*/ 83343 h 740568"/>
                  <a:gd name="connsiteX31" fmla="*/ 423863 w 471488"/>
                  <a:gd name="connsiteY31" fmla="*/ 50006 h 740568"/>
                  <a:gd name="connsiteX32" fmla="*/ 426244 w 471488"/>
                  <a:gd name="connsiteY32" fmla="*/ 0 h 740568"/>
                  <a:gd name="connsiteX0" fmla="*/ 426244 w 471488"/>
                  <a:gd name="connsiteY0" fmla="*/ 0 h 740568"/>
                  <a:gd name="connsiteX1" fmla="*/ 459581 w 471488"/>
                  <a:gd name="connsiteY1" fmla="*/ 57150 h 740568"/>
                  <a:gd name="connsiteX2" fmla="*/ 471488 w 471488"/>
                  <a:gd name="connsiteY2" fmla="*/ 71437 h 740568"/>
                  <a:gd name="connsiteX3" fmla="*/ 469106 w 471488"/>
                  <a:gd name="connsiteY3" fmla="*/ 130968 h 740568"/>
                  <a:gd name="connsiteX4" fmla="*/ 461963 w 471488"/>
                  <a:gd name="connsiteY4" fmla="*/ 202406 h 740568"/>
                  <a:gd name="connsiteX5" fmla="*/ 445294 w 471488"/>
                  <a:gd name="connsiteY5" fmla="*/ 264318 h 740568"/>
                  <a:gd name="connsiteX6" fmla="*/ 431006 w 471488"/>
                  <a:gd name="connsiteY6" fmla="*/ 307181 h 740568"/>
                  <a:gd name="connsiteX7" fmla="*/ 409575 w 471488"/>
                  <a:gd name="connsiteY7" fmla="*/ 364331 h 740568"/>
                  <a:gd name="connsiteX8" fmla="*/ 371475 w 471488"/>
                  <a:gd name="connsiteY8" fmla="*/ 416718 h 740568"/>
                  <a:gd name="connsiteX9" fmla="*/ 326231 w 471488"/>
                  <a:gd name="connsiteY9" fmla="*/ 478631 h 740568"/>
                  <a:gd name="connsiteX10" fmla="*/ 273844 w 471488"/>
                  <a:gd name="connsiteY10" fmla="*/ 521493 h 740568"/>
                  <a:gd name="connsiteX11" fmla="*/ 219075 w 471488"/>
                  <a:gd name="connsiteY11" fmla="*/ 564356 h 740568"/>
                  <a:gd name="connsiteX12" fmla="*/ 173831 w 471488"/>
                  <a:gd name="connsiteY12" fmla="*/ 597693 h 740568"/>
                  <a:gd name="connsiteX13" fmla="*/ 130969 w 471488"/>
                  <a:gd name="connsiteY13" fmla="*/ 628650 h 740568"/>
                  <a:gd name="connsiteX14" fmla="*/ 97631 w 471488"/>
                  <a:gd name="connsiteY14" fmla="*/ 654843 h 740568"/>
                  <a:gd name="connsiteX15" fmla="*/ 57150 w 471488"/>
                  <a:gd name="connsiteY15" fmla="*/ 695325 h 740568"/>
                  <a:gd name="connsiteX16" fmla="*/ 19050 w 471488"/>
                  <a:gd name="connsiteY16" fmla="*/ 740568 h 740568"/>
                  <a:gd name="connsiteX17" fmla="*/ 0 w 471488"/>
                  <a:gd name="connsiteY17" fmla="*/ 664368 h 740568"/>
                  <a:gd name="connsiteX18" fmla="*/ 42863 w 471488"/>
                  <a:gd name="connsiteY18" fmla="*/ 614362 h 740568"/>
                  <a:gd name="connsiteX19" fmla="*/ 78581 w 471488"/>
                  <a:gd name="connsiteY19" fmla="*/ 578643 h 740568"/>
                  <a:gd name="connsiteX20" fmla="*/ 114300 w 471488"/>
                  <a:gd name="connsiteY20" fmla="*/ 547687 h 740568"/>
                  <a:gd name="connsiteX21" fmla="*/ 176213 w 471488"/>
                  <a:gd name="connsiteY21" fmla="*/ 511968 h 740568"/>
                  <a:gd name="connsiteX22" fmla="*/ 219075 w 471488"/>
                  <a:gd name="connsiteY22" fmla="*/ 485775 h 740568"/>
                  <a:gd name="connsiteX23" fmla="*/ 278606 w 471488"/>
                  <a:gd name="connsiteY23" fmla="*/ 450056 h 740568"/>
                  <a:gd name="connsiteX24" fmla="*/ 314325 w 471488"/>
                  <a:gd name="connsiteY24" fmla="*/ 409575 h 740568"/>
                  <a:gd name="connsiteX25" fmla="*/ 350044 w 471488"/>
                  <a:gd name="connsiteY25" fmla="*/ 364331 h 740568"/>
                  <a:gd name="connsiteX26" fmla="*/ 366713 w 471488"/>
                  <a:gd name="connsiteY26" fmla="*/ 302418 h 740568"/>
                  <a:gd name="connsiteX27" fmla="*/ 385763 w 471488"/>
                  <a:gd name="connsiteY27" fmla="*/ 252412 h 740568"/>
                  <a:gd name="connsiteX28" fmla="*/ 395288 w 471488"/>
                  <a:gd name="connsiteY28" fmla="*/ 197643 h 740568"/>
                  <a:gd name="connsiteX29" fmla="*/ 404813 w 471488"/>
                  <a:gd name="connsiteY29" fmla="*/ 135731 h 740568"/>
                  <a:gd name="connsiteX30" fmla="*/ 419100 w 471488"/>
                  <a:gd name="connsiteY30" fmla="*/ 83343 h 740568"/>
                  <a:gd name="connsiteX31" fmla="*/ 416719 w 471488"/>
                  <a:gd name="connsiteY31" fmla="*/ 54768 h 740568"/>
                  <a:gd name="connsiteX32" fmla="*/ 426244 w 471488"/>
                  <a:gd name="connsiteY32" fmla="*/ 0 h 740568"/>
                  <a:gd name="connsiteX0" fmla="*/ 426244 w 471488"/>
                  <a:gd name="connsiteY0" fmla="*/ 0 h 740568"/>
                  <a:gd name="connsiteX1" fmla="*/ 459581 w 471488"/>
                  <a:gd name="connsiteY1" fmla="*/ 57150 h 740568"/>
                  <a:gd name="connsiteX2" fmla="*/ 471488 w 471488"/>
                  <a:gd name="connsiteY2" fmla="*/ 71437 h 740568"/>
                  <a:gd name="connsiteX3" fmla="*/ 469106 w 471488"/>
                  <a:gd name="connsiteY3" fmla="*/ 130968 h 740568"/>
                  <a:gd name="connsiteX4" fmla="*/ 461963 w 471488"/>
                  <a:gd name="connsiteY4" fmla="*/ 202406 h 740568"/>
                  <a:gd name="connsiteX5" fmla="*/ 445294 w 471488"/>
                  <a:gd name="connsiteY5" fmla="*/ 264318 h 740568"/>
                  <a:gd name="connsiteX6" fmla="*/ 431006 w 471488"/>
                  <a:gd name="connsiteY6" fmla="*/ 307181 h 740568"/>
                  <a:gd name="connsiteX7" fmla="*/ 409575 w 471488"/>
                  <a:gd name="connsiteY7" fmla="*/ 364331 h 740568"/>
                  <a:gd name="connsiteX8" fmla="*/ 371475 w 471488"/>
                  <a:gd name="connsiteY8" fmla="*/ 416718 h 740568"/>
                  <a:gd name="connsiteX9" fmla="*/ 326231 w 471488"/>
                  <a:gd name="connsiteY9" fmla="*/ 478631 h 740568"/>
                  <a:gd name="connsiteX10" fmla="*/ 273844 w 471488"/>
                  <a:gd name="connsiteY10" fmla="*/ 521493 h 740568"/>
                  <a:gd name="connsiteX11" fmla="*/ 219075 w 471488"/>
                  <a:gd name="connsiteY11" fmla="*/ 564356 h 740568"/>
                  <a:gd name="connsiteX12" fmla="*/ 173831 w 471488"/>
                  <a:gd name="connsiteY12" fmla="*/ 597693 h 740568"/>
                  <a:gd name="connsiteX13" fmla="*/ 130969 w 471488"/>
                  <a:gd name="connsiteY13" fmla="*/ 628650 h 740568"/>
                  <a:gd name="connsiteX14" fmla="*/ 97631 w 471488"/>
                  <a:gd name="connsiteY14" fmla="*/ 654843 h 740568"/>
                  <a:gd name="connsiteX15" fmla="*/ 57150 w 471488"/>
                  <a:gd name="connsiteY15" fmla="*/ 695325 h 740568"/>
                  <a:gd name="connsiteX16" fmla="*/ 19050 w 471488"/>
                  <a:gd name="connsiteY16" fmla="*/ 740568 h 740568"/>
                  <a:gd name="connsiteX17" fmla="*/ 0 w 471488"/>
                  <a:gd name="connsiteY17" fmla="*/ 664368 h 740568"/>
                  <a:gd name="connsiteX18" fmla="*/ 42863 w 471488"/>
                  <a:gd name="connsiteY18" fmla="*/ 614362 h 740568"/>
                  <a:gd name="connsiteX19" fmla="*/ 78581 w 471488"/>
                  <a:gd name="connsiteY19" fmla="*/ 578643 h 740568"/>
                  <a:gd name="connsiteX20" fmla="*/ 114300 w 471488"/>
                  <a:gd name="connsiteY20" fmla="*/ 547687 h 740568"/>
                  <a:gd name="connsiteX21" fmla="*/ 176213 w 471488"/>
                  <a:gd name="connsiteY21" fmla="*/ 511968 h 740568"/>
                  <a:gd name="connsiteX22" fmla="*/ 219075 w 471488"/>
                  <a:gd name="connsiteY22" fmla="*/ 485775 h 740568"/>
                  <a:gd name="connsiteX23" fmla="*/ 278606 w 471488"/>
                  <a:gd name="connsiteY23" fmla="*/ 450056 h 740568"/>
                  <a:gd name="connsiteX24" fmla="*/ 321468 w 471488"/>
                  <a:gd name="connsiteY24" fmla="*/ 409575 h 740568"/>
                  <a:gd name="connsiteX25" fmla="*/ 350044 w 471488"/>
                  <a:gd name="connsiteY25" fmla="*/ 364331 h 740568"/>
                  <a:gd name="connsiteX26" fmla="*/ 366713 w 471488"/>
                  <a:gd name="connsiteY26" fmla="*/ 302418 h 740568"/>
                  <a:gd name="connsiteX27" fmla="*/ 385763 w 471488"/>
                  <a:gd name="connsiteY27" fmla="*/ 252412 h 740568"/>
                  <a:gd name="connsiteX28" fmla="*/ 395288 w 471488"/>
                  <a:gd name="connsiteY28" fmla="*/ 197643 h 740568"/>
                  <a:gd name="connsiteX29" fmla="*/ 404813 w 471488"/>
                  <a:gd name="connsiteY29" fmla="*/ 135731 h 740568"/>
                  <a:gd name="connsiteX30" fmla="*/ 419100 w 471488"/>
                  <a:gd name="connsiteY30" fmla="*/ 83343 h 740568"/>
                  <a:gd name="connsiteX31" fmla="*/ 416719 w 471488"/>
                  <a:gd name="connsiteY31" fmla="*/ 54768 h 740568"/>
                  <a:gd name="connsiteX32" fmla="*/ 426244 w 471488"/>
                  <a:gd name="connsiteY32" fmla="*/ 0 h 740568"/>
                  <a:gd name="connsiteX0" fmla="*/ 426244 w 471488"/>
                  <a:gd name="connsiteY0" fmla="*/ 0 h 740568"/>
                  <a:gd name="connsiteX1" fmla="*/ 459581 w 471488"/>
                  <a:gd name="connsiteY1" fmla="*/ 57150 h 740568"/>
                  <a:gd name="connsiteX2" fmla="*/ 471488 w 471488"/>
                  <a:gd name="connsiteY2" fmla="*/ 71437 h 740568"/>
                  <a:gd name="connsiteX3" fmla="*/ 469106 w 471488"/>
                  <a:gd name="connsiteY3" fmla="*/ 130968 h 740568"/>
                  <a:gd name="connsiteX4" fmla="*/ 461963 w 471488"/>
                  <a:gd name="connsiteY4" fmla="*/ 202406 h 740568"/>
                  <a:gd name="connsiteX5" fmla="*/ 445294 w 471488"/>
                  <a:gd name="connsiteY5" fmla="*/ 264318 h 740568"/>
                  <a:gd name="connsiteX6" fmla="*/ 431006 w 471488"/>
                  <a:gd name="connsiteY6" fmla="*/ 307181 h 740568"/>
                  <a:gd name="connsiteX7" fmla="*/ 409575 w 471488"/>
                  <a:gd name="connsiteY7" fmla="*/ 364331 h 740568"/>
                  <a:gd name="connsiteX8" fmla="*/ 371475 w 471488"/>
                  <a:gd name="connsiteY8" fmla="*/ 416718 h 740568"/>
                  <a:gd name="connsiteX9" fmla="*/ 326231 w 471488"/>
                  <a:gd name="connsiteY9" fmla="*/ 478631 h 740568"/>
                  <a:gd name="connsiteX10" fmla="*/ 273844 w 471488"/>
                  <a:gd name="connsiteY10" fmla="*/ 521493 h 740568"/>
                  <a:gd name="connsiteX11" fmla="*/ 219075 w 471488"/>
                  <a:gd name="connsiteY11" fmla="*/ 564356 h 740568"/>
                  <a:gd name="connsiteX12" fmla="*/ 173831 w 471488"/>
                  <a:gd name="connsiteY12" fmla="*/ 597693 h 740568"/>
                  <a:gd name="connsiteX13" fmla="*/ 130969 w 471488"/>
                  <a:gd name="connsiteY13" fmla="*/ 628650 h 740568"/>
                  <a:gd name="connsiteX14" fmla="*/ 97631 w 471488"/>
                  <a:gd name="connsiteY14" fmla="*/ 654843 h 740568"/>
                  <a:gd name="connsiteX15" fmla="*/ 57150 w 471488"/>
                  <a:gd name="connsiteY15" fmla="*/ 695325 h 740568"/>
                  <a:gd name="connsiteX16" fmla="*/ 19050 w 471488"/>
                  <a:gd name="connsiteY16" fmla="*/ 740568 h 740568"/>
                  <a:gd name="connsiteX17" fmla="*/ 0 w 471488"/>
                  <a:gd name="connsiteY17" fmla="*/ 664368 h 740568"/>
                  <a:gd name="connsiteX18" fmla="*/ 42863 w 471488"/>
                  <a:gd name="connsiteY18" fmla="*/ 614362 h 740568"/>
                  <a:gd name="connsiteX19" fmla="*/ 78581 w 471488"/>
                  <a:gd name="connsiteY19" fmla="*/ 578643 h 740568"/>
                  <a:gd name="connsiteX20" fmla="*/ 114300 w 471488"/>
                  <a:gd name="connsiteY20" fmla="*/ 547687 h 740568"/>
                  <a:gd name="connsiteX21" fmla="*/ 176213 w 471488"/>
                  <a:gd name="connsiteY21" fmla="*/ 511968 h 740568"/>
                  <a:gd name="connsiteX22" fmla="*/ 219075 w 471488"/>
                  <a:gd name="connsiteY22" fmla="*/ 485775 h 740568"/>
                  <a:gd name="connsiteX23" fmla="*/ 278606 w 471488"/>
                  <a:gd name="connsiteY23" fmla="*/ 450056 h 740568"/>
                  <a:gd name="connsiteX24" fmla="*/ 314324 w 471488"/>
                  <a:gd name="connsiteY24" fmla="*/ 407193 h 740568"/>
                  <a:gd name="connsiteX25" fmla="*/ 350044 w 471488"/>
                  <a:gd name="connsiteY25" fmla="*/ 364331 h 740568"/>
                  <a:gd name="connsiteX26" fmla="*/ 366713 w 471488"/>
                  <a:gd name="connsiteY26" fmla="*/ 302418 h 740568"/>
                  <a:gd name="connsiteX27" fmla="*/ 385763 w 471488"/>
                  <a:gd name="connsiteY27" fmla="*/ 252412 h 740568"/>
                  <a:gd name="connsiteX28" fmla="*/ 395288 w 471488"/>
                  <a:gd name="connsiteY28" fmla="*/ 197643 h 740568"/>
                  <a:gd name="connsiteX29" fmla="*/ 404813 w 471488"/>
                  <a:gd name="connsiteY29" fmla="*/ 135731 h 740568"/>
                  <a:gd name="connsiteX30" fmla="*/ 419100 w 471488"/>
                  <a:gd name="connsiteY30" fmla="*/ 83343 h 740568"/>
                  <a:gd name="connsiteX31" fmla="*/ 416719 w 471488"/>
                  <a:gd name="connsiteY31" fmla="*/ 54768 h 740568"/>
                  <a:gd name="connsiteX32" fmla="*/ 426244 w 471488"/>
                  <a:gd name="connsiteY32" fmla="*/ 0 h 740568"/>
                  <a:gd name="connsiteX0" fmla="*/ 426244 w 471488"/>
                  <a:gd name="connsiteY0" fmla="*/ 0 h 740568"/>
                  <a:gd name="connsiteX1" fmla="*/ 459581 w 471488"/>
                  <a:gd name="connsiteY1" fmla="*/ 57150 h 740568"/>
                  <a:gd name="connsiteX2" fmla="*/ 471488 w 471488"/>
                  <a:gd name="connsiteY2" fmla="*/ 71437 h 740568"/>
                  <a:gd name="connsiteX3" fmla="*/ 469106 w 471488"/>
                  <a:gd name="connsiteY3" fmla="*/ 130968 h 740568"/>
                  <a:gd name="connsiteX4" fmla="*/ 461963 w 471488"/>
                  <a:gd name="connsiteY4" fmla="*/ 202406 h 740568"/>
                  <a:gd name="connsiteX5" fmla="*/ 445294 w 471488"/>
                  <a:gd name="connsiteY5" fmla="*/ 264318 h 740568"/>
                  <a:gd name="connsiteX6" fmla="*/ 431006 w 471488"/>
                  <a:gd name="connsiteY6" fmla="*/ 307181 h 740568"/>
                  <a:gd name="connsiteX7" fmla="*/ 409575 w 471488"/>
                  <a:gd name="connsiteY7" fmla="*/ 364331 h 740568"/>
                  <a:gd name="connsiteX8" fmla="*/ 376238 w 471488"/>
                  <a:gd name="connsiteY8" fmla="*/ 426243 h 740568"/>
                  <a:gd name="connsiteX9" fmla="*/ 326231 w 471488"/>
                  <a:gd name="connsiteY9" fmla="*/ 478631 h 740568"/>
                  <a:gd name="connsiteX10" fmla="*/ 273844 w 471488"/>
                  <a:gd name="connsiteY10" fmla="*/ 521493 h 740568"/>
                  <a:gd name="connsiteX11" fmla="*/ 219075 w 471488"/>
                  <a:gd name="connsiteY11" fmla="*/ 564356 h 740568"/>
                  <a:gd name="connsiteX12" fmla="*/ 173831 w 471488"/>
                  <a:gd name="connsiteY12" fmla="*/ 597693 h 740568"/>
                  <a:gd name="connsiteX13" fmla="*/ 130969 w 471488"/>
                  <a:gd name="connsiteY13" fmla="*/ 628650 h 740568"/>
                  <a:gd name="connsiteX14" fmla="*/ 97631 w 471488"/>
                  <a:gd name="connsiteY14" fmla="*/ 654843 h 740568"/>
                  <a:gd name="connsiteX15" fmla="*/ 57150 w 471488"/>
                  <a:gd name="connsiteY15" fmla="*/ 695325 h 740568"/>
                  <a:gd name="connsiteX16" fmla="*/ 19050 w 471488"/>
                  <a:gd name="connsiteY16" fmla="*/ 740568 h 740568"/>
                  <a:gd name="connsiteX17" fmla="*/ 0 w 471488"/>
                  <a:gd name="connsiteY17" fmla="*/ 664368 h 740568"/>
                  <a:gd name="connsiteX18" fmla="*/ 42863 w 471488"/>
                  <a:gd name="connsiteY18" fmla="*/ 614362 h 740568"/>
                  <a:gd name="connsiteX19" fmla="*/ 78581 w 471488"/>
                  <a:gd name="connsiteY19" fmla="*/ 578643 h 740568"/>
                  <a:gd name="connsiteX20" fmla="*/ 114300 w 471488"/>
                  <a:gd name="connsiteY20" fmla="*/ 547687 h 740568"/>
                  <a:gd name="connsiteX21" fmla="*/ 176213 w 471488"/>
                  <a:gd name="connsiteY21" fmla="*/ 511968 h 740568"/>
                  <a:gd name="connsiteX22" fmla="*/ 219075 w 471488"/>
                  <a:gd name="connsiteY22" fmla="*/ 485775 h 740568"/>
                  <a:gd name="connsiteX23" fmla="*/ 278606 w 471488"/>
                  <a:gd name="connsiteY23" fmla="*/ 450056 h 740568"/>
                  <a:gd name="connsiteX24" fmla="*/ 314324 w 471488"/>
                  <a:gd name="connsiteY24" fmla="*/ 407193 h 740568"/>
                  <a:gd name="connsiteX25" fmla="*/ 350044 w 471488"/>
                  <a:gd name="connsiteY25" fmla="*/ 364331 h 740568"/>
                  <a:gd name="connsiteX26" fmla="*/ 366713 w 471488"/>
                  <a:gd name="connsiteY26" fmla="*/ 302418 h 740568"/>
                  <a:gd name="connsiteX27" fmla="*/ 385763 w 471488"/>
                  <a:gd name="connsiteY27" fmla="*/ 252412 h 740568"/>
                  <a:gd name="connsiteX28" fmla="*/ 395288 w 471488"/>
                  <a:gd name="connsiteY28" fmla="*/ 197643 h 740568"/>
                  <a:gd name="connsiteX29" fmla="*/ 404813 w 471488"/>
                  <a:gd name="connsiteY29" fmla="*/ 135731 h 740568"/>
                  <a:gd name="connsiteX30" fmla="*/ 419100 w 471488"/>
                  <a:gd name="connsiteY30" fmla="*/ 83343 h 740568"/>
                  <a:gd name="connsiteX31" fmla="*/ 416719 w 471488"/>
                  <a:gd name="connsiteY31" fmla="*/ 54768 h 740568"/>
                  <a:gd name="connsiteX32" fmla="*/ 426244 w 471488"/>
                  <a:gd name="connsiteY32" fmla="*/ 0 h 740568"/>
                  <a:gd name="connsiteX0" fmla="*/ 426244 w 471488"/>
                  <a:gd name="connsiteY0" fmla="*/ 2 h 740570"/>
                  <a:gd name="connsiteX1" fmla="*/ 459581 w 471488"/>
                  <a:gd name="connsiteY1" fmla="*/ 57152 h 740570"/>
                  <a:gd name="connsiteX2" fmla="*/ 471488 w 471488"/>
                  <a:gd name="connsiteY2" fmla="*/ 71439 h 740570"/>
                  <a:gd name="connsiteX3" fmla="*/ 469106 w 471488"/>
                  <a:gd name="connsiteY3" fmla="*/ 130970 h 740570"/>
                  <a:gd name="connsiteX4" fmla="*/ 461963 w 471488"/>
                  <a:gd name="connsiteY4" fmla="*/ 202408 h 740570"/>
                  <a:gd name="connsiteX5" fmla="*/ 445294 w 471488"/>
                  <a:gd name="connsiteY5" fmla="*/ 264320 h 740570"/>
                  <a:gd name="connsiteX6" fmla="*/ 431006 w 471488"/>
                  <a:gd name="connsiteY6" fmla="*/ 307183 h 740570"/>
                  <a:gd name="connsiteX7" fmla="*/ 409575 w 471488"/>
                  <a:gd name="connsiteY7" fmla="*/ 364333 h 740570"/>
                  <a:gd name="connsiteX8" fmla="*/ 376238 w 471488"/>
                  <a:gd name="connsiteY8" fmla="*/ 426245 h 740570"/>
                  <a:gd name="connsiteX9" fmla="*/ 326231 w 471488"/>
                  <a:gd name="connsiteY9" fmla="*/ 478633 h 740570"/>
                  <a:gd name="connsiteX10" fmla="*/ 273844 w 471488"/>
                  <a:gd name="connsiteY10" fmla="*/ 521495 h 740570"/>
                  <a:gd name="connsiteX11" fmla="*/ 219075 w 471488"/>
                  <a:gd name="connsiteY11" fmla="*/ 564358 h 740570"/>
                  <a:gd name="connsiteX12" fmla="*/ 173831 w 471488"/>
                  <a:gd name="connsiteY12" fmla="*/ 597695 h 740570"/>
                  <a:gd name="connsiteX13" fmla="*/ 130969 w 471488"/>
                  <a:gd name="connsiteY13" fmla="*/ 628652 h 740570"/>
                  <a:gd name="connsiteX14" fmla="*/ 97631 w 471488"/>
                  <a:gd name="connsiteY14" fmla="*/ 654845 h 740570"/>
                  <a:gd name="connsiteX15" fmla="*/ 57150 w 471488"/>
                  <a:gd name="connsiteY15" fmla="*/ 695327 h 740570"/>
                  <a:gd name="connsiteX16" fmla="*/ 19050 w 471488"/>
                  <a:gd name="connsiteY16" fmla="*/ 740570 h 740570"/>
                  <a:gd name="connsiteX17" fmla="*/ 0 w 471488"/>
                  <a:gd name="connsiteY17" fmla="*/ 664370 h 740570"/>
                  <a:gd name="connsiteX18" fmla="*/ 42863 w 471488"/>
                  <a:gd name="connsiteY18" fmla="*/ 614364 h 740570"/>
                  <a:gd name="connsiteX19" fmla="*/ 78581 w 471488"/>
                  <a:gd name="connsiteY19" fmla="*/ 578645 h 740570"/>
                  <a:gd name="connsiteX20" fmla="*/ 114300 w 471488"/>
                  <a:gd name="connsiteY20" fmla="*/ 547689 h 740570"/>
                  <a:gd name="connsiteX21" fmla="*/ 176213 w 471488"/>
                  <a:gd name="connsiteY21" fmla="*/ 511970 h 740570"/>
                  <a:gd name="connsiteX22" fmla="*/ 219075 w 471488"/>
                  <a:gd name="connsiteY22" fmla="*/ 485777 h 740570"/>
                  <a:gd name="connsiteX23" fmla="*/ 278606 w 471488"/>
                  <a:gd name="connsiteY23" fmla="*/ 450058 h 740570"/>
                  <a:gd name="connsiteX24" fmla="*/ 314324 w 471488"/>
                  <a:gd name="connsiteY24" fmla="*/ 407195 h 740570"/>
                  <a:gd name="connsiteX25" fmla="*/ 350044 w 471488"/>
                  <a:gd name="connsiteY25" fmla="*/ 364333 h 740570"/>
                  <a:gd name="connsiteX26" fmla="*/ 366713 w 471488"/>
                  <a:gd name="connsiteY26" fmla="*/ 302420 h 740570"/>
                  <a:gd name="connsiteX27" fmla="*/ 385763 w 471488"/>
                  <a:gd name="connsiteY27" fmla="*/ 252414 h 740570"/>
                  <a:gd name="connsiteX28" fmla="*/ 395288 w 471488"/>
                  <a:gd name="connsiteY28" fmla="*/ 197645 h 740570"/>
                  <a:gd name="connsiteX29" fmla="*/ 404813 w 471488"/>
                  <a:gd name="connsiteY29" fmla="*/ 135733 h 740570"/>
                  <a:gd name="connsiteX30" fmla="*/ 419100 w 471488"/>
                  <a:gd name="connsiteY30" fmla="*/ 83345 h 740570"/>
                  <a:gd name="connsiteX31" fmla="*/ 416719 w 471488"/>
                  <a:gd name="connsiteY31" fmla="*/ 54770 h 740570"/>
                  <a:gd name="connsiteX32" fmla="*/ 426244 w 471488"/>
                  <a:gd name="connsiteY32" fmla="*/ 2 h 74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71488" h="740570">
                    <a:moveTo>
                      <a:pt x="426244" y="2"/>
                    </a:moveTo>
                    <a:cubicBezTo>
                      <a:pt x="433388" y="399"/>
                      <a:pt x="452040" y="45246"/>
                      <a:pt x="459581" y="57152"/>
                    </a:cubicBezTo>
                    <a:lnTo>
                      <a:pt x="471488" y="71439"/>
                    </a:lnTo>
                    <a:lnTo>
                      <a:pt x="469106" y="130970"/>
                    </a:lnTo>
                    <a:lnTo>
                      <a:pt x="461963" y="202408"/>
                    </a:lnTo>
                    <a:lnTo>
                      <a:pt x="445294" y="264320"/>
                    </a:lnTo>
                    <a:lnTo>
                      <a:pt x="431006" y="307183"/>
                    </a:lnTo>
                    <a:lnTo>
                      <a:pt x="409575" y="364333"/>
                    </a:lnTo>
                    <a:lnTo>
                      <a:pt x="376238" y="426245"/>
                    </a:lnTo>
                    <a:lnTo>
                      <a:pt x="326231" y="478633"/>
                    </a:lnTo>
                    <a:lnTo>
                      <a:pt x="273844" y="521495"/>
                    </a:lnTo>
                    <a:lnTo>
                      <a:pt x="219075" y="564358"/>
                    </a:lnTo>
                    <a:lnTo>
                      <a:pt x="173831" y="597695"/>
                    </a:lnTo>
                    <a:lnTo>
                      <a:pt x="130969" y="628652"/>
                    </a:lnTo>
                    <a:lnTo>
                      <a:pt x="97631" y="654845"/>
                    </a:lnTo>
                    <a:lnTo>
                      <a:pt x="57150" y="695327"/>
                    </a:lnTo>
                    <a:lnTo>
                      <a:pt x="19050" y="740570"/>
                    </a:lnTo>
                    <a:lnTo>
                      <a:pt x="0" y="664370"/>
                    </a:lnTo>
                    <a:lnTo>
                      <a:pt x="42863" y="614364"/>
                    </a:lnTo>
                    <a:lnTo>
                      <a:pt x="78581" y="578645"/>
                    </a:lnTo>
                    <a:lnTo>
                      <a:pt x="114300" y="547689"/>
                    </a:lnTo>
                    <a:lnTo>
                      <a:pt x="176213" y="511970"/>
                    </a:lnTo>
                    <a:lnTo>
                      <a:pt x="219075" y="485777"/>
                    </a:lnTo>
                    <a:lnTo>
                      <a:pt x="278606" y="450058"/>
                    </a:lnTo>
                    <a:lnTo>
                      <a:pt x="314324" y="407195"/>
                    </a:lnTo>
                    <a:lnTo>
                      <a:pt x="350044" y="364333"/>
                    </a:lnTo>
                    <a:lnTo>
                      <a:pt x="366713" y="302420"/>
                    </a:lnTo>
                    <a:lnTo>
                      <a:pt x="385763" y="252414"/>
                    </a:lnTo>
                    <a:lnTo>
                      <a:pt x="395288" y="197645"/>
                    </a:lnTo>
                    <a:lnTo>
                      <a:pt x="404813" y="135733"/>
                    </a:lnTo>
                    <a:lnTo>
                      <a:pt x="419100" y="83345"/>
                    </a:lnTo>
                    <a:lnTo>
                      <a:pt x="416719" y="54770"/>
                    </a:lnTo>
                    <a:cubicBezTo>
                      <a:pt x="417910" y="40880"/>
                      <a:pt x="419100" y="-395"/>
                      <a:pt x="426244" y="2"/>
                    </a:cubicBezTo>
                    <a:close/>
                  </a:path>
                </a:pathLst>
              </a:custGeom>
              <a:solidFill>
                <a:srgbClr val="B8D6E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3735388" y="4785816"/>
                <a:ext cx="466725" cy="722313"/>
              </a:xfrm>
              <a:custGeom>
                <a:avLst/>
                <a:gdLst>
                  <a:gd name="connsiteX0" fmla="*/ 454819 w 490538"/>
                  <a:gd name="connsiteY0" fmla="*/ 35719 h 750094"/>
                  <a:gd name="connsiteX1" fmla="*/ 490538 w 490538"/>
                  <a:gd name="connsiteY1" fmla="*/ 0 h 750094"/>
                  <a:gd name="connsiteX2" fmla="*/ 488157 w 490538"/>
                  <a:gd name="connsiteY2" fmla="*/ 83344 h 750094"/>
                  <a:gd name="connsiteX3" fmla="*/ 488157 w 490538"/>
                  <a:gd name="connsiteY3" fmla="*/ 147637 h 750094"/>
                  <a:gd name="connsiteX4" fmla="*/ 478632 w 490538"/>
                  <a:gd name="connsiteY4" fmla="*/ 209550 h 750094"/>
                  <a:gd name="connsiteX5" fmla="*/ 452438 w 490538"/>
                  <a:gd name="connsiteY5" fmla="*/ 297656 h 750094"/>
                  <a:gd name="connsiteX6" fmla="*/ 431007 w 490538"/>
                  <a:gd name="connsiteY6" fmla="*/ 347662 h 750094"/>
                  <a:gd name="connsiteX7" fmla="*/ 414338 w 490538"/>
                  <a:gd name="connsiteY7" fmla="*/ 385762 h 750094"/>
                  <a:gd name="connsiteX8" fmla="*/ 378619 w 490538"/>
                  <a:gd name="connsiteY8" fmla="*/ 426244 h 750094"/>
                  <a:gd name="connsiteX9" fmla="*/ 350044 w 490538"/>
                  <a:gd name="connsiteY9" fmla="*/ 471487 h 750094"/>
                  <a:gd name="connsiteX10" fmla="*/ 309563 w 490538"/>
                  <a:gd name="connsiteY10" fmla="*/ 509587 h 750094"/>
                  <a:gd name="connsiteX11" fmla="*/ 257175 w 490538"/>
                  <a:gd name="connsiteY11" fmla="*/ 550069 h 750094"/>
                  <a:gd name="connsiteX12" fmla="*/ 195263 w 490538"/>
                  <a:gd name="connsiteY12" fmla="*/ 595312 h 750094"/>
                  <a:gd name="connsiteX13" fmla="*/ 152400 w 490538"/>
                  <a:gd name="connsiteY13" fmla="*/ 633412 h 750094"/>
                  <a:gd name="connsiteX14" fmla="*/ 116682 w 490538"/>
                  <a:gd name="connsiteY14" fmla="*/ 661987 h 750094"/>
                  <a:gd name="connsiteX15" fmla="*/ 83344 w 490538"/>
                  <a:gd name="connsiteY15" fmla="*/ 697706 h 750094"/>
                  <a:gd name="connsiteX16" fmla="*/ 16669 w 490538"/>
                  <a:gd name="connsiteY16" fmla="*/ 750094 h 750094"/>
                  <a:gd name="connsiteX17" fmla="*/ 0 w 490538"/>
                  <a:gd name="connsiteY17" fmla="*/ 690562 h 750094"/>
                  <a:gd name="connsiteX18" fmla="*/ 73819 w 490538"/>
                  <a:gd name="connsiteY18" fmla="*/ 616744 h 750094"/>
                  <a:gd name="connsiteX19" fmla="*/ 147638 w 490538"/>
                  <a:gd name="connsiteY19" fmla="*/ 564356 h 750094"/>
                  <a:gd name="connsiteX20" fmla="*/ 221457 w 490538"/>
                  <a:gd name="connsiteY20" fmla="*/ 507206 h 750094"/>
                  <a:gd name="connsiteX21" fmla="*/ 276225 w 490538"/>
                  <a:gd name="connsiteY21" fmla="*/ 464344 h 750094"/>
                  <a:gd name="connsiteX22" fmla="*/ 323850 w 490538"/>
                  <a:gd name="connsiteY22" fmla="*/ 421481 h 750094"/>
                  <a:gd name="connsiteX23" fmla="*/ 366713 w 490538"/>
                  <a:gd name="connsiteY23" fmla="*/ 354806 h 750094"/>
                  <a:gd name="connsiteX24" fmla="*/ 402432 w 490538"/>
                  <a:gd name="connsiteY24" fmla="*/ 304800 h 750094"/>
                  <a:gd name="connsiteX25" fmla="*/ 419100 w 490538"/>
                  <a:gd name="connsiteY25" fmla="*/ 250031 h 750094"/>
                  <a:gd name="connsiteX26" fmla="*/ 428625 w 490538"/>
                  <a:gd name="connsiteY26" fmla="*/ 202406 h 750094"/>
                  <a:gd name="connsiteX27" fmla="*/ 440532 w 490538"/>
                  <a:gd name="connsiteY27" fmla="*/ 147637 h 750094"/>
                  <a:gd name="connsiteX28" fmla="*/ 450057 w 490538"/>
                  <a:gd name="connsiteY28" fmla="*/ 92869 h 750094"/>
                  <a:gd name="connsiteX29" fmla="*/ 454819 w 490538"/>
                  <a:gd name="connsiteY29" fmla="*/ 35719 h 750094"/>
                  <a:gd name="connsiteX0" fmla="*/ 454819 w 492066"/>
                  <a:gd name="connsiteY0" fmla="*/ 44729 h 759104"/>
                  <a:gd name="connsiteX1" fmla="*/ 490538 w 492066"/>
                  <a:gd name="connsiteY1" fmla="*/ 9010 h 759104"/>
                  <a:gd name="connsiteX2" fmla="*/ 485775 w 492066"/>
                  <a:gd name="connsiteY2" fmla="*/ 6629 h 759104"/>
                  <a:gd name="connsiteX3" fmla="*/ 488157 w 492066"/>
                  <a:gd name="connsiteY3" fmla="*/ 92354 h 759104"/>
                  <a:gd name="connsiteX4" fmla="*/ 488157 w 492066"/>
                  <a:gd name="connsiteY4" fmla="*/ 156647 h 759104"/>
                  <a:gd name="connsiteX5" fmla="*/ 478632 w 492066"/>
                  <a:gd name="connsiteY5" fmla="*/ 218560 h 759104"/>
                  <a:gd name="connsiteX6" fmla="*/ 452438 w 492066"/>
                  <a:gd name="connsiteY6" fmla="*/ 306666 h 759104"/>
                  <a:gd name="connsiteX7" fmla="*/ 431007 w 492066"/>
                  <a:gd name="connsiteY7" fmla="*/ 356672 h 759104"/>
                  <a:gd name="connsiteX8" fmla="*/ 414338 w 492066"/>
                  <a:gd name="connsiteY8" fmla="*/ 394772 h 759104"/>
                  <a:gd name="connsiteX9" fmla="*/ 378619 w 492066"/>
                  <a:gd name="connsiteY9" fmla="*/ 435254 h 759104"/>
                  <a:gd name="connsiteX10" fmla="*/ 350044 w 492066"/>
                  <a:gd name="connsiteY10" fmla="*/ 480497 h 759104"/>
                  <a:gd name="connsiteX11" fmla="*/ 309563 w 492066"/>
                  <a:gd name="connsiteY11" fmla="*/ 518597 h 759104"/>
                  <a:gd name="connsiteX12" fmla="*/ 257175 w 492066"/>
                  <a:gd name="connsiteY12" fmla="*/ 559079 h 759104"/>
                  <a:gd name="connsiteX13" fmla="*/ 195263 w 492066"/>
                  <a:gd name="connsiteY13" fmla="*/ 604322 h 759104"/>
                  <a:gd name="connsiteX14" fmla="*/ 152400 w 492066"/>
                  <a:gd name="connsiteY14" fmla="*/ 642422 h 759104"/>
                  <a:gd name="connsiteX15" fmla="*/ 116682 w 492066"/>
                  <a:gd name="connsiteY15" fmla="*/ 670997 h 759104"/>
                  <a:gd name="connsiteX16" fmla="*/ 83344 w 492066"/>
                  <a:gd name="connsiteY16" fmla="*/ 706716 h 759104"/>
                  <a:gd name="connsiteX17" fmla="*/ 16669 w 492066"/>
                  <a:gd name="connsiteY17" fmla="*/ 759104 h 759104"/>
                  <a:gd name="connsiteX18" fmla="*/ 0 w 492066"/>
                  <a:gd name="connsiteY18" fmla="*/ 699572 h 759104"/>
                  <a:gd name="connsiteX19" fmla="*/ 73819 w 492066"/>
                  <a:gd name="connsiteY19" fmla="*/ 625754 h 759104"/>
                  <a:gd name="connsiteX20" fmla="*/ 147638 w 492066"/>
                  <a:gd name="connsiteY20" fmla="*/ 573366 h 759104"/>
                  <a:gd name="connsiteX21" fmla="*/ 221457 w 492066"/>
                  <a:gd name="connsiteY21" fmla="*/ 516216 h 759104"/>
                  <a:gd name="connsiteX22" fmla="*/ 276225 w 492066"/>
                  <a:gd name="connsiteY22" fmla="*/ 473354 h 759104"/>
                  <a:gd name="connsiteX23" fmla="*/ 323850 w 492066"/>
                  <a:gd name="connsiteY23" fmla="*/ 430491 h 759104"/>
                  <a:gd name="connsiteX24" fmla="*/ 366713 w 492066"/>
                  <a:gd name="connsiteY24" fmla="*/ 363816 h 759104"/>
                  <a:gd name="connsiteX25" fmla="*/ 402432 w 492066"/>
                  <a:gd name="connsiteY25" fmla="*/ 313810 h 759104"/>
                  <a:gd name="connsiteX26" fmla="*/ 419100 w 492066"/>
                  <a:gd name="connsiteY26" fmla="*/ 259041 h 759104"/>
                  <a:gd name="connsiteX27" fmla="*/ 428625 w 492066"/>
                  <a:gd name="connsiteY27" fmla="*/ 211416 h 759104"/>
                  <a:gd name="connsiteX28" fmla="*/ 440532 w 492066"/>
                  <a:gd name="connsiteY28" fmla="*/ 156647 h 759104"/>
                  <a:gd name="connsiteX29" fmla="*/ 450057 w 492066"/>
                  <a:gd name="connsiteY29" fmla="*/ 101879 h 759104"/>
                  <a:gd name="connsiteX30" fmla="*/ 454819 w 492066"/>
                  <a:gd name="connsiteY30" fmla="*/ 44729 h 759104"/>
                  <a:gd name="connsiteX0" fmla="*/ 454819 w 492066"/>
                  <a:gd name="connsiteY0" fmla="*/ 44729 h 759104"/>
                  <a:gd name="connsiteX1" fmla="*/ 490538 w 492066"/>
                  <a:gd name="connsiteY1" fmla="*/ 9010 h 759104"/>
                  <a:gd name="connsiteX2" fmla="*/ 485775 w 492066"/>
                  <a:gd name="connsiteY2" fmla="*/ 6629 h 759104"/>
                  <a:gd name="connsiteX3" fmla="*/ 488157 w 492066"/>
                  <a:gd name="connsiteY3" fmla="*/ 92354 h 759104"/>
                  <a:gd name="connsiteX4" fmla="*/ 488157 w 492066"/>
                  <a:gd name="connsiteY4" fmla="*/ 156647 h 759104"/>
                  <a:gd name="connsiteX5" fmla="*/ 478632 w 492066"/>
                  <a:gd name="connsiteY5" fmla="*/ 218560 h 759104"/>
                  <a:gd name="connsiteX6" fmla="*/ 452438 w 492066"/>
                  <a:gd name="connsiteY6" fmla="*/ 306666 h 759104"/>
                  <a:gd name="connsiteX7" fmla="*/ 431007 w 492066"/>
                  <a:gd name="connsiteY7" fmla="*/ 356672 h 759104"/>
                  <a:gd name="connsiteX8" fmla="*/ 414338 w 492066"/>
                  <a:gd name="connsiteY8" fmla="*/ 394772 h 759104"/>
                  <a:gd name="connsiteX9" fmla="*/ 378619 w 492066"/>
                  <a:gd name="connsiteY9" fmla="*/ 435254 h 759104"/>
                  <a:gd name="connsiteX10" fmla="*/ 350044 w 492066"/>
                  <a:gd name="connsiteY10" fmla="*/ 480497 h 759104"/>
                  <a:gd name="connsiteX11" fmla="*/ 309563 w 492066"/>
                  <a:gd name="connsiteY11" fmla="*/ 518597 h 759104"/>
                  <a:gd name="connsiteX12" fmla="*/ 257175 w 492066"/>
                  <a:gd name="connsiteY12" fmla="*/ 559079 h 759104"/>
                  <a:gd name="connsiteX13" fmla="*/ 195263 w 492066"/>
                  <a:gd name="connsiteY13" fmla="*/ 604322 h 759104"/>
                  <a:gd name="connsiteX14" fmla="*/ 152400 w 492066"/>
                  <a:gd name="connsiteY14" fmla="*/ 642422 h 759104"/>
                  <a:gd name="connsiteX15" fmla="*/ 116682 w 492066"/>
                  <a:gd name="connsiteY15" fmla="*/ 670997 h 759104"/>
                  <a:gd name="connsiteX16" fmla="*/ 83344 w 492066"/>
                  <a:gd name="connsiteY16" fmla="*/ 706716 h 759104"/>
                  <a:gd name="connsiteX17" fmla="*/ 16669 w 492066"/>
                  <a:gd name="connsiteY17" fmla="*/ 759104 h 759104"/>
                  <a:gd name="connsiteX18" fmla="*/ 0 w 492066"/>
                  <a:gd name="connsiteY18" fmla="*/ 699572 h 759104"/>
                  <a:gd name="connsiteX19" fmla="*/ 73819 w 492066"/>
                  <a:gd name="connsiteY19" fmla="*/ 625754 h 759104"/>
                  <a:gd name="connsiteX20" fmla="*/ 147638 w 492066"/>
                  <a:gd name="connsiteY20" fmla="*/ 573366 h 759104"/>
                  <a:gd name="connsiteX21" fmla="*/ 221457 w 492066"/>
                  <a:gd name="connsiteY21" fmla="*/ 516216 h 759104"/>
                  <a:gd name="connsiteX22" fmla="*/ 276225 w 492066"/>
                  <a:gd name="connsiteY22" fmla="*/ 473354 h 759104"/>
                  <a:gd name="connsiteX23" fmla="*/ 323850 w 492066"/>
                  <a:gd name="connsiteY23" fmla="*/ 430491 h 759104"/>
                  <a:gd name="connsiteX24" fmla="*/ 366713 w 492066"/>
                  <a:gd name="connsiteY24" fmla="*/ 363816 h 759104"/>
                  <a:gd name="connsiteX25" fmla="*/ 395288 w 492066"/>
                  <a:gd name="connsiteY25" fmla="*/ 311429 h 759104"/>
                  <a:gd name="connsiteX26" fmla="*/ 419100 w 492066"/>
                  <a:gd name="connsiteY26" fmla="*/ 259041 h 759104"/>
                  <a:gd name="connsiteX27" fmla="*/ 428625 w 492066"/>
                  <a:gd name="connsiteY27" fmla="*/ 211416 h 759104"/>
                  <a:gd name="connsiteX28" fmla="*/ 440532 w 492066"/>
                  <a:gd name="connsiteY28" fmla="*/ 156647 h 759104"/>
                  <a:gd name="connsiteX29" fmla="*/ 450057 w 492066"/>
                  <a:gd name="connsiteY29" fmla="*/ 101879 h 759104"/>
                  <a:gd name="connsiteX30" fmla="*/ 454819 w 492066"/>
                  <a:gd name="connsiteY30" fmla="*/ 44729 h 759104"/>
                  <a:gd name="connsiteX0" fmla="*/ 454819 w 492066"/>
                  <a:gd name="connsiteY0" fmla="*/ 44729 h 759104"/>
                  <a:gd name="connsiteX1" fmla="*/ 490538 w 492066"/>
                  <a:gd name="connsiteY1" fmla="*/ 9010 h 759104"/>
                  <a:gd name="connsiteX2" fmla="*/ 485775 w 492066"/>
                  <a:gd name="connsiteY2" fmla="*/ 6629 h 759104"/>
                  <a:gd name="connsiteX3" fmla="*/ 488157 w 492066"/>
                  <a:gd name="connsiteY3" fmla="*/ 92354 h 759104"/>
                  <a:gd name="connsiteX4" fmla="*/ 488157 w 492066"/>
                  <a:gd name="connsiteY4" fmla="*/ 156647 h 759104"/>
                  <a:gd name="connsiteX5" fmla="*/ 478632 w 492066"/>
                  <a:gd name="connsiteY5" fmla="*/ 218560 h 759104"/>
                  <a:gd name="connsiteX6" fmla="*/ 452438 w 492066"/>
                  <a:gd name="connsiteY6" fmla="*/ 306666 h 759104"/>
                  <a:gd name="connsiteX7" fmla="*/ 431007 w 492066"/>
                  <a:gd name="connsiteY7" fmla="*/ 356672 h 759104"/>
                  <a:gd name="connsiteX8" fmla="*/ 414338 w 492066"/>
                  <a:gd name="connsiteY8" fmla="*/ 394772 h 759104"/>
                  <a:gd name="connsiteX9" fmla="*/ 390526 w 492066"/>
                  <a:gd name="connsiteY9" fmla="*/ 435254 h 759104"/>
                  <a:gd name="connsiteX10" fmla="*/ 350044 w 492066"/>
                  <a:gd name="connsiteY10" fmla="*/ 480497 h 759104"/>
                  <a:gd name="connsiteX11" fmla="*/ 309563 w 492066"/>
                  <a:gd name="connsiteY11" fmla="*/ 518597 h 759104"/>
                  <a:gd name="connsiteX12" fmla="*/ 257175 w 492066"/>
                  <a:gd name="connsiteY12" fmla="*/ 559079 h 759104"/>
                  <a:gd name="connsiteX13" fmla="*/ 195263 w 492066"/>
                  <a:gd name="connsiteY13" fmla="*/ 604322 h 759104"/>
                  <a:gd name="connsiteX14" fmla="*/ 152400 w 492066"/>
                  <a:gd name="connsiteY14" fmla="*/ 642422 h 759104"/>
                  <a:gd name="connsiteX15" fmla="*/ 116682 w 492066"/>
                  <a:gd name="connsiteY15" fmla="*/ 670997 h 759104"/>
                  <a:gd name="connsiteX16" fmla="*/ 83344 w 492066"/>
                  <a:gd name="connsiteY16" fmla="*/ 706716 h 759104"/>
                  <a:gd name="connsiteX17" fmla="*/ 16669 w 492066"/>
                  <a:gd name="connsiteY17" fmla="*/ 759104 h 759104"/>
                  <a:gd name="connsiteX18" fmla="*/ 0 w 492066"/>
                  <a:gd name="connsiteY18" fmla="*/ 699572 h 759104"/>
                  <a:gd name="connsiteX19" fmla="*/ 73819 w 492066"/>
                  <a:gd name="connsiteY19" fmla="*/ 625754 h 759104"/>
                  <a:gd name="connsiteX20" fmla="*/ 147638 w 492066"/>
                  <a:gd name="connsiteY20" fmla="*/ 573366 h 759104"/>
                  <a:gd name="connsiteX21" fmla="*/ 221457 w 492066"/>
                  <a:gd name="connsiteY21" fmla="*/ 516216 h 759104"/>
                  <a:gd name="connsiteX22" fmla="*/ 276225 w 492066"/>
                  <a:gd name="connsiteY22" fmla="*/ 473354 h 759104"/>
                  <a:gd name="connsiteX23" fmla="*/ 323850 w 492066"/>
                  <a:gd name="connsiteY23" fmla="*/ 430491 h 759104"/>
                  <a:gd name="connsiteX24" fmla="*/ 366713 w 492066"/>
                  <a:gd name="connsiteY24" fmla="*/ 363816 h 759104"/>
                  <a:gd name="connsiteX25" fmla="*/ 395288 w 492066"/>
                  <a:gd name="connsiteY25" fmla="*/ 311429 h 759104"/>
                  <a:gd name="connsiteX26" fmla="*/ 419100 w 492066"/>
                  <a:gd name="connsiteY26" fmla="*/ 259041 h 759104"/>
                  <a:gd name="connsiteX27" fmla="*/ 428625 w 492066"/>
                  <a:gd name="connsiteY27" fmla="*/ 211416 h 759104"/>
                  <a:gd name="connsiteX28" fmla="*/ 440532 w 492066"/>
                  <a:gd name="connsiteY28" fmla="*/ 156647 h 759104"/>
                  <a:gd name="connsiteX29" fmla="*/ 450057 w 492066"/>
                  <a:gd name="connsiteY29" fmla="*/ 101879 h 759104"/>
                  <a:gd name="connsiteX30" fmla="*/ 454819 w 492066"/>
                  <a:gd name="connsiteY30" fmla="*/ 44729 h 759104"/>
                  <a:gd name="connsiteX0" fmla="*/ 454819 w 492066"/>
                  <a:gd name="connsiteY0" fmla="*/ 44729 h 759104"/>
                  <a:gd name="connsiteX1" fmla="*/ 490538 w 492066"/>
                  <a:gd name="connsiteY1" fmla="*/ 9010 h 759104"/>
                  <a:gd name="connsiteX2" fmla="*/ 485775 w 492066"/>
                  <a:gd name="connsiteY2" fmla="*/ 6629 h 759104"/>
                  <a:gd name="connsiteX3" fmla="*/ 488157 w 492066"/>
                  <a:gd name="connsiteY3" fmla="*/ 92354 h 759104"/>
                  <a:gd name="connsiteX4" fmla="*/ 488157 w 492066"/>
                  <a:gd name="connsiteY4" fmla="*/ 156647 h 759104"/>
                  <a:gd name="connsiteX5" fmla="*/ 483395 w 492066"/>
                  <a:gd name="connsiteY5" fmla="*/ 230466 h 759104"/>
                  <a:gd name="connsiteX6" fmla="*/ 452438 w 492066"/>
                  <a:gd name="connsiteY6" fmla="*/ 306666 h 759104"/>
                  <a:gd name="connsiteX7" fmla="*/ 431007 w 492066"/>
                  <a:gd name="connsiteY7" fmla="*/ 356672 h 759104"/>
                  <a:gd name="connsiteX8" fmla="*/ 414338 w 492066"/>
                  <a:gd name="connsiteY8" fmla="*/ 394772 h 759104"/>
                  <a:gd name="connsiteX9" fmla="*/ 390526 w 492066"/>
                  <a:gd name="connsiteY9" fmla="*/ 435254 h 759104"/>
                  <a:gd name="connsiteX10" fmla="*/ 350044 w 492066"/>
                  <a:gd name="connsiteY10" fmla="*/ 480497 h 759104"/>
                  <a:gd name="connsiteX11" fmla="*/ 309563 w 492066"/>
                  <a:gd name="connsiteY11" fmla="*/ 518597 h 759104"/>
                  <a:gd name="connsiteX12" fmla="*/ 257175 w 492066"/>
                  <a:gd name="connsiteY12" fmla="*/ 559079 h 759104"/>
                  <a:gd name="connsiteX13" fmla="*/ 195263 w 492066"/>
                  <a:gd name="connsiteY13" fmla="*/ 604322 h 759104"/>
                  <a:gd name="connsiteX14" fmla="*/ 152400 w 492066"/>
                  <a:gd name="connsiteY14" fmla="*/ 642422 h 759104"/>
                  <a:gd name="connsiteX15" fmla="*/ 116682 w 492066"/>
                  <a:gd name="connsiteY15" fmla="*/ 670997 h 759104"/>
                  <a:gd name="connsiteX16" fmla="*/ 83344 w 492066"/>
                  <a:gd name="connsiteY16" fmla="*/ 706716 h 759104"/>
                  <a:gd name="connsiteX17" fmla="*/ 16669 w 492066"/>
                  <a:gd name="connsiteY17" fmla="*/ 759104 h 759104"/>
                  <a:gd name="connsiteX18" fmla="*/ 0 w 492066"/>
                  <a:gd name="connsiteY18" fmla="*/ 699572 h 759104"/>
                  <a:gd name="connsiteX19" fmla="*/ 73819 w 492066"/>
                  <a:gd name="connsiteY19" fmla="*/ 625754 h 759104"/>
                  <a:gd name="connsiteX20" fmla="*/ 147638 w 492066"/>
                  <a:gd name="connsiteY20" fmla="*/ 573366 h 759104"/>
                  <a:gd name="connsiteX21" fmla="*/ 221457 w 492066"/>
                  <a:gd name="connsiteY21" fmla="*/ 516216 h 759104"/>
                  <a:gd name="connsiteX22" fmla="*/ 276225 w 492066"/>
                  <a:gd name="connsiteY22" fmla="*/ 473354 h 759104"/>
                  <a:gd name="connsiteX23" fmla="*/ 323850 w 492066"/>
                  <a:gd name="connsiteY23" fmla="*/ 430491 h 759104"/>
                  <a:gd name="connsiteX24" fmla="*/ 366713 w 492066"/>
                  <a:gd name="connsiteY24" fmla="*/ 363816 h 759104"/>
                  <a:gd name="connsiteX25" fmla="*/ 395288 w 492066"/>
                  <a:gd name="connsiteY25" fmla="*/ 311429 h 759104"/>
                  <a:gd name="connsiteX26" fmla="*/ 419100 w 492066"/>
                  <a:gd name="connsiteY26" fmla="*/ 259041 h 759104"/>
                  <a:gd name="connsiteX27" fmla="*/ 428625 w 492066"/>
                  <a:gd name="connsiteY27" fmla="*/ 211416 h 759104"/>
                  <a:gd name="connsiteX28" fmla="*/ 440532 w 492066"/>
                  <a:gd name="connsiteY28" fmla="*/ 156647 h 759104"/>
                  <a:gd name="connsiteX29" fmla="*/ 450057 w 492066"/>
                  <a:gd name="connsiteY29" fmla="*/ 101879 h 759104"/>
                  <a:gd name="connsiteX30" fmla="*/ 454819 w 492066"/>
                  <a:gd name="connsiteY30" fmla="*/ 44729 h 759104"/>
                  <a:gd name="connsiteX0" fmla="*/ 444799 w 492066"/>
                  <a:gd name="connsiteY0" fmla="*/ 44729 h 759104"/>
                  <a:gd name="connsiteX1" fmla="*/ 490538 w 492066"/>
                  <a:gd name="connsiteY1" fmla="*/ 9010 h 759104"/>
                  <a:gd name="connsiteX2" fmla="*/ 485775 w 492066"/>
                  <a:gd name="connsiteY2" fmla="*/ 6629 h 759104"/>
                  <a:gd name="connsiteX3" fmla="*/ 488157 w 492066"/>
                  <a:gd name="connsiteY3" fmla="*/ 92354 h 759104"/>
                  <a:gd name="connsiteX4" fmla="*/ 488157 w 492066"/>
                  <a:gd name="connsiteY4" fmla="*/ 156647 h 759104"/>
                  <a:gd name="connsiteX5" fmla="*/ 483395 w 492066"/>
                  <a:gd name="connsiteY5" fmla="*/ 230466 h 759104"/>
                  <a:gd name="connsiteX6" fmla="*/ 452438 w 492066"/>
                  <a:gd name="connsiteY6" fmla="*/ 306666 h 759104"/>
                  <a:gd name="connsiteX7" fmla="*/ 431007 w 492066"/>
                  <a:gd name="connsiteY7" fmla="*/ 356672 h 759104"/>
                  <a:gd name="connsiteX8" fmla="*/ 414338 w 492066"/>
                  <a:gd name="connsiteY8" fmla="*/ 394772 h 759104"/>
                  <a:gd name="connsiteX9" fmla="*/ 390526 w 492066"/>
                  <a:gd name="connsiteY9" fmla="*/ 435254 h 759104"/>
                  <a:gd name="connsiteX10" fmla="*/ 350044 w 492066"/>
                  <a:gd name="connsiteY10" fmla="*/ 480497 h 759104"/>
                  <a:gd name="connsiteX11" fmla="*/ 309563 w 492066"/>
                  <a:gd name="connsiteY11" fmla="*/ 518597 h 759104"/>
                  <a:gd name="connsiteX12" fmla="*/ 257175 w 492066"/>
                  <a:gd name="connsiteY12" fmla="*/ 559079 h 759104"/>
                  <a:gd name="connsiteX13" fmla="*/ 195263 w 492066"/>
                  <a:gd name="connsiteY13" fmla="*/ 604322 h 759104"/>
                  <a:gd name="connsiteX14" fmla="*/ 152400 w 492066"/>
                  <a:gd name="connsiteY14" fmla="*/ 642422 h 759104"/>
                  <a:gd name="connsiteX15" fmla="*/ 116682 w 492066"/>
                  <a:gd name="connsiteY15" fmla="*/ 670997 h 759104"/>
                  <a:gd name="connsiteX16" fmla="*/ 83344 w 492066"/>
                  <a:gd name="connsiteY16" fmla="*/ 706716 h 759104"/>
                  <a:gd name="connsiteX17" fmla="*/ 16669 w 492066"/>
                  <a:gd name="connsiteY17" fmla="*/ 759104 h 759104"/>
                  <a:gd name="connsiteX18" fmla="*/ 0 w 492066"/>
                  <a:gd name="connsiteY18" fmla="*/ 699572 h 759104"/>
                  <a:gd name="connsiteX19" fmla="*/ 73819 w 492066"/>
                  <a:gd name="connsiteY19" fmla="*/ 625754 h 759104"/>
                  <a:gd name="connsiteX20" fmla="*/ 147638 w 492066"/>
                  <a:gd name="connsiteY20" fmla="*/ 573366 h 759104"/>
                  <a:gd name="connsiteX21" fmla="*/ 221457 w 492066"/>
                  <a:gd name="connsiteY21" fmla="*/ 516216 h 759104"/>
                  <a:gd name="connsiteX22" fmla="*/ 276225 w 492066"/>
                  <a:gd name="connsiteY22" fmla="*/ 473354 h 759104"/>
                  <a:gd name="connsiteX23" fmla="*/ 323850 w 492066"/>
                  <a:gd name="connsiteY23" fmla="*/ 430491 h 759104"/>
                  <a:gd name="connsiteX24" fmla="*/ 366713 w 492066"/>
                  <a:gd name="connsiteY24" fmla="*/ 363816 h 759104"/>
                  <a:gd name="connsiteX25" fmla="*/ 395288 w 492066"/>
                  <a:gd name="connsiteY25" fmla="*/ 311429 h 759104"/>
                  <a:gd name="connsiteX26" fmla="*/ 419100 w 492066"/>
                  <a:gd name="connsiteY26" fmla="*/ 259041 h 759104"/>
                  <a:gd name="connsiteX27" fmla="*/ 428625 w 492066"/>
                  <a:gd name="connsiteY27" fmla="*/ 211416 h 759104"/>
                  <a:gd name="connsiteX28" fmla="*/ 440532 w 492066"/>
                  <a:gd name="connsiteY28" fmla="*/ 156647 h 759104"/>
                  <a:gd name="connsiteX29" fmla="*/ 450057 w 492066"/>
                  <a:gd name="connsiteY29" fmla="*/ 101879 h 759104"/>
                  <a:gd name="connsiteX30" fmla="*/ 444799 w 492066"/>
                  <a:gd name="connsiteY30" fmla="*/ 44729 h 759104"/>
                  <a:gd name="connsiteX0" fmla="*/ 444799 w 492066"/>
                  <a:gd name="connsiteY0" fmla="*/ 44729 h 759104"/>
                  <a:gd name="connsiteX1" fmla="*/ 490538 w 492066"/>
                  <a:gd name="connsiteY1" fmla="*/ 9010 h 759104"/>
                  <a:gd name="connsiteX2" fmla="*/ 485775 w 492066"/>
                  <a:gd name="connsiteY2" fmla="*/ 6629 h 759104"/>
                  <a:gd name="connsiteX3" fmla="*/ 488157 w 492066"/>
                  <a:gd name="connsiteY3" fmla="*/ 92354 h 759104"/>
                  <a:gd name="connsiteX4" fmla="*/ 488157 w 492066"/>
                  <a:gd name="connsiteY4" fmla="*/ 156647 h 759104"/>
                  <a:gd name="connsiteX5" fmla="*/ 483395 w 492066"/>
                  <a:gd name="connsiteY5" fmla="*/ 230466 h 759104"/>
                  <a:gd name="connsiteX6" fmla="*/ 452438 w 492066"/>
                  <a:gd name="connsiteY6" fmla="*/ 306666 h 759104"/>
                  <a:gd name="connsiteX7" fmla="*/ 431007 w 492066"/>
                  <a:gd name="connsiteY7" fmla="*/ 356672 h 759104"/>
                  <a:gd name="connsiteX8" fmla="*/ 414338 w 492066"/>
                  <a:gd name="connsiteY8" fmla="*/ 394772 h 759104"/>
                  <a:gd name="connsiteX9" fmla="*/ 390526 w 492066"/>
                  <a:gd name="connsiteY9" fmla="*/ 435254 h 759104"/>
                  <a:gd name="connsiteX10" fmla="*/ 350044 w 492066"/>
                  <a:gd name="connsiteY10" fmla="*/ 480497 h 759104"/>
                  <a:gd name="connsiteX11" fmla="*/ 309563 w 492066"/>
                  <a:gd name="connsiteY11" fmla="*/ 518597 h 759104"/>
                  <a:gd name="connsiteX12" fmla="*/ 257175 w 492066"/>
                  <a:gd name="connsiteY12" fmla="*/ 559079 h 759104"/>
                  <a:gd name="connsiteX13" fmla="*/ 195263 w 492066"/>
                  <a:gd name="connsiteY13" fmla="*/ 604322 h 759104"/>
                  <a:gd name="connsiteX14" fmla="*/ 152400 w 492066"/>
                  <a:gd name="connsiteY14" fmla="*/ 642422 h 759104"/>
                  <a:gd name="connsiteX15" fmla="*/ 116682 w 492066"/>
                  <a:gd name="connsiteY15" fmla="*/ 670997 h 759104"/>
                  <a:gd name="connsiteX16" fmla="*/ 83344 w 492066"/>
                  <a:gd name="connsiteY16" fmla="*/ 706716 h 759104"/>
                  <a:gd name="connsiteX17" fmla="*/ 16669 w 492066"/>
                  <a:gd name="connsiteY17" fmla="*/ 759104 h 759104"/>
                  <a:gd name="connsiteX18" fmla="*/ 0 w 492066"/>
                  <a:gd name="connsiteY18" fmla="*/ 699572 h 759104"/>
                  <a:gd name="connsiteX19" fmla="*/ 73819 w 492066"/>
                  <a:gd name="connsiteY19" fmla="*/ 625754 h 759104"/>
                  <a:gd name="connsiteX20" fmla="*/ 147638 w 492066"/>
                  <a:gd name="connsiteY20" fmla="*/ 573366 h 759104"/>
                  <a:gd name="connsiteX21" fmla="*/ 221457 w 492066"/>
                  <a:gd name="connsiteY21" fmla="*/ 516216 h 759104"/>
                  <a:gd name="connsiteX22" fmla="*/ 276225 w 492066"/>
                  <a:gd name="connsiteY22" fmla="*/ 473354 h 759104"/>
                  <a:gd name="connsiteX23" fmla="*/ 323850 w 492066"/>
                  <a:gd name="connsiteY23" fmla="*/ 430491 h 759104"/>
                  <a:gd name="connsiteX24" fmla="*/ 366713 w 492066"/>
                  <a:gd name="connsiteY24" fmla="*/ 363816 h 759104"/>
                  <a:gd name="connsiteX25" fmla="*/ 395288 w 492066"/>
                  <a:gd name="connsiteY25" fmla="*/ 311429 h 759104"/>
                  <a:gd name="connsiteX26" fmla="*/ 419100 w 492066"/>
                  <a:gd name="connsiteY26" fmla="*/ 259041 h 759104"/>
                  <a:gd name="connsiteX27" fmla="*/ 428625 w 492066"/>
                  <a:gd name="connsiteY27" fmla="*/ 211416 h 759104"/>
                  <a:gd name="connsiteX28" fmla="*/ 440532 w 492066"/>
                  <a:gd name="connsiteY28" fmla="*/ 156647 h 759104"/>
                  <a:gd name="connsiteX29" fmla="*/ 450057 w 492066"/>
                  <a:gd name="connsiteY29" fmla="*/ 101879 h 759104"/>
                  <a:gd name="connsiteX30" fmla="*/ 444799 w 492066"/>
                  <a:gd name="connsiteY30" fmla="*/ 44729 h 7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2066" h="759104">
                    <a:moveTo>
                      <a:pt x="444799" y="44729"/>
                    </a:moveTo>
                    <a:cubicBezTo>
                      <a:pt x="451546" y="29251"/>
                      <a:pt x="483709" y="15360"/>
                      <a:pt x="490538" y="9010"/>
                    </a:cubicBezTo>
                    <a:cubicBezTo>
                      <a:pt x="495697" y="4247"/>
                      <a:pt x="486172" y="-7262"/>
                      <a:pt x="485775" y="6629"/>
                    </a:cubicBezTo>
                    <a:cubicBezTo>
                      <a:pt x="485378" y="20520"/>
                      <a:pt x="487760" y="68939"/>
                      <a:pt x="488157" y="92354"/>
                    </a:cubicBezTo>
                    <a:lnTo>
                      <a:pt x="488157" y="156647"/>
                    </a:lnTo>
                    <a:lnTo>
                      <a:pt x="483395" y="230466"/>
                    </a:lnTo>
                    <a:lnTo>
                      <a:pt x="452438" y="306666"/>
                    </a:lnTo>
                    <a:lnTo>
                      <a:pt x="431007" y="356672"/>
                    </a:lnTo>
                    <a:lnTo>
                      <a:pt x="414338" y="394772"/>
                    </a:lnTo>
                    <a:lnTo>
                      <a:pt x="390526" y="435254"/>
                    </a:lnTo>
                    <a:lnTo>
                      <a:pt x="350044" y="480497"/>
                    </a:lnTo>
                    <a:lnTo>
                      <a:pt x="309563" y="518597"/>
                    </a:lnTo>
                    <a:lnTo>
                      <a:pt x="257175" y="559079"/>
                    </a:lnTo>
                    <a:lnTo>
                      <a:pt x="195263" y="604322"/>
                    </a:lnTo>
                    <a:lnTo>
                      <a:pt x="152400" y="642422"/>
                    </a:lnTo>
                    <a:lnTo>
                      <a:pt x="116682" y="670997"/>
                    </a:lnTo>
                    <a:lnTo>
                      <a:pt x="83344" y="706716"/>
                    </a:lnTo>
                    <a:lnTo>
                      <a:pt x="16669" y="759104"/>
                    </a:lnTo>
                    <a:lnTo>
                      <a:pt x="0" y="699572"/>
                    </a:lnTo>
                    <a:lnTo>
                      <a:pt x="73819" y="625754"/>
                    </a:lnTo>
                    <a:lnTo>
                      <a:pt x="147638" y="573366"/>
                    </a:lnTo>
                    <a:lnTo>
                      <a:pt x="221457" y="516216"/>
                    </a:lnTo>
                    <a:lnTo>
                      <a:pt x="276225" y="473354"/>
                    </a:lnTo>
                    <a:lnTo>
                      <a:pt x="323850" y="430491"/>
                    </a:lnTo>
                    <a:lnTo>
                      <a:pt x="366713" y="363816"/>
                    </a:lnTo>
                    <a:lnTo>
                      <a:pt x="395288" y="311429"/>
                    </a:lnTo>
                    <a:lnTo>
                      <a:pt x="419100" y="259041"/>
                    </a:lnTo>
                    <a:lnTo>
                      <a:pt x="428625" y="211416"/>
                    </a:lnTo>
                    <a:lnTo>
                      <a:pt x="440532" y="156647"/>
                    </a:lnTo>
                    <a:lnTo>
                      <a:pt x="450057" y="101879"/>
                    </a:lnTo>
                    <a:cubicBezTo>
                      <a:pt x="450768" y="83226"/>
                      <a:pt x="438052" y="60207"/>
                      <a:pt x="444799" y="44729"/>
                    </a:cubicBezTo>
                    <a:close/>
                  </a:path>
                </a:pathLst>
              </a:custGeom>
              <a:solidFill>
                <a:srgbClr val="A4BB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3751263" y="4781054"/>
                <a:ext cx="500062" cy="776287"/>
              </a:xfrm>
              <a:custGeom>
                <a:avLst/>
                <a:gdLst>
                  <a:gd name="connsiteX0" fmla="*/ 471488 w 521494"/>
                  <a:gd name="connsiteY0" fmla="*/ 0 h 816769"/>
                  <a:gd name="connsiteX1" fmla="*/ 509588 w 521494"/>
                  <a:gd name="connsiteY1" fmla="*/ 64294 h 816769"/>
                  <a:gd name="connsiteX2" fmla="*/ 521494 w 521494"/>
                  <a:gd name="connsiteY2" fmla="*/ 145257 h 816769"/>
                  <a:gd name="connsiteX3" fmla="*/ 519113 w 521494"/>
                  <a:gd name="connsiteY3" fmla="*/ 219075 h 816769"/>
                  <a:gd name="connsiteX4" fmla="*/ 507206 w 521494"/>
                  <a:gd name="connsiteY4" fmla="*/ 280988 h 816769"/>
                  <a:gd name="connsiteX5" fmla="*/ 492919 w 521494"/>
                  <a:gd name="connsiteY5" fmla="*/ 333375 h 816769"/>
                  <a:gd name="connsiteX6" fmla="*/ 464344 w 521494"/>
                  <a:gd name="connsiteY6" fmla="*/ 395288 h 816769"/>
                  <a:gd name="connsiteX7" fmla="*/ 435769 w 521494"/>
                  <a:gd name="connsiteY7" fmla="*/ 433388 h 816769"/>
                  <a:gd name="connsiteX8" fmla="*/ 390525 w 521494"/>
                  <a:gd name="connsiteY8" fmla="*/ 495300 h 816769"/>
                  <a:gd name="connsiteX9" fmla="*/ 335756 w 521494"/>
                  <a:gd name="connsiteY9" fmla="*/ 554832 h 816769"/>
                  <a:gd name="connsiteX10" fmla="*/ 288131 w 521494"/>
                  <a:gd name="connsiteY10" fmla="*/ 592932 h 816769"/>
                  <a:gd name="connsiteX11" fmla="*/ 242888 w 521494"/>
                  <a:gd name="connsiteY11" fmla="*/ 642938 h 816769"/>
                  <a:gd name="connsiteX12" fmla="*/ 188119 w 521494"/>
                  <a:gd name="connsiteY12" fmla="*/ 688182 h 816769"/>
                  <a:gd name="connsiteX13" fmla="*/ 128588 w 521494"/>
                  <a:gd name="connsiteY13" fmla="*/ 731044 h 816769"/>
                  <a:gd name="connsiteX14" fmla="*/ 85725 w 521494"/>
                  <a:gd name="connsiteY14" fmla="*/ 762000 h 816769"/>
                  <a:gd name="connsiteX15" fmla="*/ 64294 w 521494"/>
                  <a:gd name="connsiteY15" fmla="*/ 785813 h 816769"/>
                  <a:gd name="connsiteX16" fmla="*/ 21431 w 521494"/>
                  <a:gd name="connsiteY16" fmla="*/ 816769 h 816769"/>
                  <a:gd name="connsiteX17" fmla="*/ 0 w 521494"/>
                  <a:gd name="connsiteY17" fmla="*/ 759619 h 816769"/>
                  <a:gd name="connsiteX18" fmla="*/ 66675 w 521494"/>
                  <a:gd name="connsiteY18" fmla="*/ 716757 h 816769"/>
                  <a:gd name="connsiteX19" fmla="*/ 104775 w 521494"/>
                  <a:gd name="connsiteY19" fmla="*/ 671513 h 816769"/>
                  <a:gd name="connsiteX20" fmla="*/ 173831 w 521494"/>
                  <a:gd name="connsiteY20" fmla="*/ 614363 h 816769"/>
                  <a:gd name="connsiteX21" fmla="*/ 219075 w 521494"/>
                  <a:gd name="connsiteY21" fmla="*/ 583407 h 816769"/>
                  <a:gd name="connsiteX22" fmla="*/ 269081 w 521494"/>
                  <a:gd name="connsiteY22" fmla="*/ 538163 h 816769"/>
                  <a:gd name="connsiteX23" fmla="*/ 340519 w 521494"/>
                  <a:gd name="connsiteY23" fmla="*/ 483394 h 816769"/>
                  <a:gd name="connsiteX24" fmla="*/ 369094 w 521494"/>
                  <a:gd name="connsiteY24" fmla="*/ 431007 h 816769"/>
                  <a:gd name="connsiteX25" fmla="*/ 397669 w 521494"/>
                  <a:gd name="connsiteY25" fmla="*/ 402432 h 816769"/>
                  <a:gd name="connsiteX26" fmla="*/ 423863 w 521494"/>
                  <a:gd name="connsiteY26" fmla="*/ 350044 h 816769"/>
                  <a:gd name="connsiteX27" fmla="*/ 433388 w 521494"/>
                  <a:gd name="connsiteY27" fmla="*/ 316707 h 816769"/>
                  <a:gd name="connsiteX28" fmla="*/ 452438 w 521494"/>
                  <a:gd name="connsiteY28" fmla="*/ 273844 h 816769"/>
                  <a:gd name="connsiteX29" fmla="*/ 469106 w 521494"/>
                  <a:gd name="connsiteY29" fmla="*/ 211932 h 816769"/>
                  <a:gd name="connsiteX30" fmla="*/ 471488 w 521494"/>
                  <a:gd name="connsiteY30" fmla="*/ 147638 h 816769"/>
                  <a:gd name="connsiteX31" fmla="*/ 473869 w 521494"/>
                  <a:gd name="connsiteY31" fmla="*/ 88107 h 816769"/>
                  <a:gd name="connsiteX32" fmla="*/ 473869 w 521494"/>
                  <a:gd name="connsiteY32" fmla="*/ 57150 h 816769"/>
                  <a:gd name="connsiteX33" fmla="*/ 471488 w 521494"/>
                  <a:gd name="connsiteY33" fmla="*/ 0 h 816769"/>
                  <a:gd name="connsiteX0" fmla="*/ 471488 w 521494"/>
                  <a:gd name="connsiteY0" fmla="*/ 0 h 816769"/>
                  <a:gd name="connsiteX1" fmla="*/ 509588 w 521494"/>
                  <a:gd name="connsiteY1" fmla="*/ 64294 h 816769"/>
                  <a:gd name="connsiteX2" fmla="*/ 521494 w 521494"/>
                  <a:gd name="connsiteY2" fmla="*/ 145257 h 816769"/>
                  <a:gd name="connsiteX3" fmla="*/ 519113 w 521494"/>
                  <a:gd name="connsiteY3" fmla="*/ 219075 h 816769"/>
                  <a:gd name="connsiteX4" fmla="*/ 507206 w 521494"/>
                  <a:gd name="connsiteY4" fmla="*/ 280988 h 816769"/>
                  <a:gd name="connsiteX5" fmla="*/ 492919 w 521494"/>
                  <a:gd name="connsiteY5" fmla="*/ 333375 h 816769"/>
                  <a:gd name="connsiteX6" fmla="*/ 464344 w 521494"/>
                  <a:gd name="connsiteY6" fmla="*/ 395288 h 816769"/>
                  <a:gd name="connsiteX7" fmla="*/ 435769 w 521494"/>
                  <a:gd name="connsiteY7" fmla="*/ 433388 h 816769"/>
                  <a:gd name="connsiteX8" fmla="*/ 390525 w 521494"/>
                  <a:gd name="connsiteY8" fmla="*/ 495300 h 816769"/>
                  <a:gd name="connsiteX9" fmla="*/ 335756 w 521494"/>
                  <a:gd name="connsiteY9" fmla="*/ 554832 h 816769"/>
                  <a:gd name="connsiteX10" fmla="*/ 288131 w 521494"/>
                  <a:gd name="connsiteY10" fmla="*/ 592932 h 816769"/>
                  <a:gd name="connsiteX11" fmla="*/ 242888 w 521494"/>
                  <a:gd name="connsiteY11" fmla="*/ 642938 h 816769"/>
                  <a:gd name="connsiteX12" fmla="*/ 188119 w 521494"/>
                  <a:gd name="connsiteY12" fmla="*/ 688182 h 816769"/>
                  <a:gd name="connsiteX13" fmla="*/ 128588 w 521494"/>
                  <a:gd name="connsiteY13" fmla="*/ 731044 h 816769"/>
                  <a:gd name="connsiteX14" fmla="*/ 85725 w 521494"/>
                  <a:gd name="connsiteY14" fmla="*/ 762000 h 816769"/>
                  <a:gd name="connsiteX15" fmla="*/ 64294 w 521494"/>
                  <a:gd name="connsiteY15" fmla="*/ 785813 h 816769"/>
                  <a:gd name="connsiteX16" fmla="*/ 21431 w 521494"/>
                  <a:gd name="connsiteY16" fmla="*/ 816769 h 816769"/>
                  <a:gd name="connsiteX17" fmla="*/ 0 w 521494"/>
                  <a:gd name="connsiteY17" fmla="*/ 759619 h 816769"/>
                  <a:gd name="connsiteX18" fmla="*/ 66675 w 521494"/>
                  <a:gd name="connsiteY18" fmla="*/ 716757 h 816769"/>
                  <a:gd name="connsiteX19" fmla="*/ 104775 w 521494"/>
                  <a:gd name="connsiteY19" fmla="*/ 671513 h 816769"/>
                  <a:gd name="connsiteX20" fmla="*/ 173831 w 521494"/>
                  <a:gd name="connsiteY20" fmla="*/ 614363 h 816769"/>
                  <a:gd name="connsiteX21" fmla="*/ 219075 w 521494"/>
                  <a:gd name="connsiteY21" fmla="*/ 583407 h 816769"/>
                  <a:gd name="connsiteX22" fmla="*/ 269081 w 521494"/>
                  <a:gd name="connsiteY22" fmla="*/ 538163 h 816769"/>
                  <a:gd name="connsiteX23" fmla="*/ 340519 w 521494"/>
                  <a:gd name="connsiteY23" fmla="*/ 483394 h 816769"/>
                  <a:gd name="connsiteX24" fmla="*/ 369094 w 521494"/>
                  <a:gd name="connsiteY24" fmla="*/ 440532 h 816769"/>
                  <a:gd name="connsiteX25" fmla="*/ 397669 w 521494"/>
                  <a:gd name="connsiteY25" fmla="*/ 402432 h 816769"/>
                  <a:gd name="connsiteX26" fmla="*/ 423863 w 521494"/>
                  <a:gd name="connsiteY26" fmla="*/ 350044 h 816769"/>
                  <a:gd name="connsiteX27" fmla="*/ 433388 w 521494"/>
                  <a:gd name="connsiteY27" fmla="*/ 316707 h 816769"/>
                  <a:gd name="connsiteX28" fmla="*/ 452438 w 521494"/>
                  <a:gd name="connsiteY28" fmla="*/ 273844 h 816769"/>
                  <a:gd name="connsiteX29" fmla="*/ 469106 w 521494"/>
                  <a:gd name="connsiteY29" fmla="*/ 211932 h 816769"/>
                  <a:gd name="connsiteX30" fmla="*/ 471488 w 521494"/>
                  <a:gd name="connsiteY30" fmla="*/ 147638 h 816769"/>
                  <a:gd name="connsiteX31" fmla="*/ 473869 w 521494"/>
                  <a:gd name="connsiteY31" fmla="*/ 88107 h 816769"/>
                  <a:gd name="connsiteX32" fmla="*/ 473869 w 521494"/>
                  <a:gd name="connsiteY32" fmla="*/ 57150 h 816769"/>
                  <a:gd name="connsiteX33" fmla="*/ 471488 w 521494"/>
                  <a:gd name="connsiteY33" fmla="*/ 0 h 816769"/>
                  <a:gd name="connsiteX0" fmla="*/ 471488 w 521494"/>
                  <a:gd name="connsiteY0" fmla="*/ 0 h 816769"/>
                  <a:gd name="connsiteX1" fmla="*/ 509588 w 521494"/>
                  <a:gd name="connsiteY1" fmla="*/ 64294 h 816769"/>
                  <a:gd name="connsiteX2" fmla="*/ 521494 w 521494"/>
                  <a:gd name="connsiteY2" fmla="*/ 145257 h 816769"/>
                  <a:gd name="connsiteX3" fmla="*/ 519113 w 521494"/>
                  <a:gd name="connsiteY3" fmla="*/ 219075 h 816769"/>
                  <a:gd name="connsiteX4" fmla="*/ 507206 w 521494"/>
                  <a:gd name="connsiteY4" fmla="*/ 280988 h 816769"/>
                  <a:gd name="connsiteX5" fmla="*/ 492919 w 521494"/>
                  <a:gd name="connsiteY5" fmla="*/ 333375 h 816769"/>
                  <a:gd name="connsiteX6" fmla="*/ 464344 w 521494"/>
                  <a:gd name="connsiteY6" fmla="*/ 395288 h 816769"/>
                  <a:gd name="connsiteX7" fmla="*/ 435769 w 521494"/>
                  <a:gd name="connsiteY7" fmla="*/ 433388 h 816769"/>
                  <a:gd name="connsiteX8" fmla="*/ 390525 w 521494"/>
                  <a:gd name="connsiteY8" fmla="*/ 495300 h 816769"/>
                  <a:gd name="connsiteX9" fmla="*/ 335756 w 521494"/>
                  <a:gd name="connsiteY9" fmla="*/ 554832 h 816769"/>
                  <a:gd name="connsiteX10" fmla="*/ 288131 w 521494"/>
                  <a:gd name="connsiteY10" fmla="*/ 592932 h 816769"/>
                  <a:gd name="connsiteX11" fmla="*/ 242888 w 521494"/>
                  <a:gd name="connsiteY11" fmla="*/ 642938 h 816769"/>
                  <a:gd name="connsiteX12" fmla="*/ 188119 w 521494"/>
                  <a:gd name="connsiteY12" fmla="*/ 688182 h 816769"/>
                  <a:gd name="connsiteX13" fmla="*/ 128588 w 521494"/>
                  <a:gd name="connsiteY13" fmla="*/ 731044 h 816769"/>
                  <a:gd name="connsiteX14" fmla="*/ 85725 w 521494"/>
                  <a:gd name="connsiteY14" fmla="*/ 762000 h 816769"/>
                  <a:gd name="connsiteX15" fmla="*/ 64294 w 521494"/>
                  <a:gd name="connsiteY15" fmla="*/ 785813 h 816769"/>
                  <a:gd name="connsiteX16" fmla="*/ 21431 w 521494"/>
                  <a:gd name="connsiteY16" fmla="*/ 816769 h 816769"/>
                  <a:gd name="connsiteX17" fmla="*/ 0 w 521494"/>
                  <a:gd name="connsiteY17" fmla="*/ 759619 h 816769"/>
                  <a:gd name="connsiteX18" fmla="*/ 64294 w 521494"/>
                  <a:gd name="connsiteY18" fmla="*/ 709613 h 816769"/>
                  <a:gd name="connsiteX19" fmla="*/ 104775 w 521494"/>
                  <a:gd name="connsiteY19" fmla="*/ 671513 h 816769"/>
                  <a:gd name="connsiteX20" fmla="*/ 173831 w 521494"/>
                  <a:gd name="connsiteY20" fmla="*/ 614363 h 816769"/>
                  <a:gd name="connsiteX21" fmla="*/ 219075 w 521494"/>
                  <a:gd name="connsiteY21" fmla="*/ 583407 h 816769"/>
                  <a:gd name="connsiteX22" fmla="*/ 269081 w 521494"/>
                  <a:gd name="connsiteY22" fmla="*/ 538163 h 816769"/>
                  <a:gd name="connsiteX23" fmla="*/ 340519 w 521494"/>
                  <a:gd name="connsiteY23" fmla="*/ 483394 h 816769"/>
                  <a:gd name="connsiteX24" fmla="*/ 369094 w 521494"/>
                  <a:gd name="connsiteY24" fmla="*/ 440532 h 816769"/>
                  <a:gd name="connsiteX25" fmla="*/ 397669 w 521494"/>
                  <a:gd name="connsiteY25" fmla="*/ 402432 h 816769"/>
                  <a:gd name="connsiteX26" fmla="*/ 423863 w 521494"/>
                  <a:gd name="connsiteY26" fmla="*/ 350044 h 816769"/>
                  <a:gd name="connsiteX27" fmla="*/ 433388 w 521494"/>
                  <a:gd name="connsiteY27" fmla="*/ 316707 h 816769"/>
                  <a:gd name="connsiteX28" fmla="*/ 452438 w 521494"/>
                  <a:gd name="connsiteY28" fmla="*/ 273844 h 816769"/>
                  <a:gd name="connsiteX29" fmla="*/ 469106 w 521494"/>
                  <a:gd name="connsiteY29" fmla="*/ 211932 h 816769"/>
                  <a:gd name="connsiteX30" fmla="*/ 471488 w 521494"/>
                  <a:gd name="connsiteY30" fmla="*/ 147638 h 816769"/>
                  <a:gd name="connsiteX31" fmla="*/ 473869 w 521494"/>
                  <a:gd name="connsiteY31" fmla="*/ 88107 h 816769"/>
                  <a:gd name="connsiteX32" fmla="*/ 473869 w 521494"/>
                  <a:gd name="connsiteY32" fmla="*/ 57150 h 816769"/>
                  <a:gd name="connsiteX33" fmla="*/ 471488 w 521494"/>
                  <a:gd name="connsiteY33" fmla="*/ 0 h 816769"/>
                  <a:gd name="connsiteX0" fmla="*/ 471488 w 521494"/>
                  <a:gd name="connsiteY0" fmla="*/ 23 h 816792"/>
                  <a:gd name="connsiteX1" fmla="*/ 509588 w 521494"/>
                  <a:gd name="connsiteY1" fmla="*/ 64317 h 816792"/>
                  <a:gd name="connsiteX2" fmla="*/ 521494 w 521494"/>
                  <a:gd name="connsiteY2" fmla="*/ 145280 h 816792"/>
                  <a:gd name="connsiteX3" fmla="*/ 519113 w 521494"/>
                  <a:gd name="connsiteY3" fmla="*/ 219098 h 816792"/>
                  <a:gd name="connsiteX4" fmla="*/ 507206 w 521494"/>
                  <a:gd name="connsiteY4" fmla="*/ 281011 h 816792"/>
                  <a:gd name="connsiteX5" fmla="*/ 492919 w 521494"/>
                  <a:gd name="connsiteY5" fmla="*/ 333398 h 816792"/>
                  <a:gd name="connsiteX6" fmla="*/ 464344 w 521494"/>
                  <a:gd name="connsiteY6" fmla="*/ 395311 h 816792"/>
                  <a:gd name="connsiteX7" fmla="*/ 435769 w 521494"/>
                  <a:gd name="connsiteY7" fmla="*/ 433411 h 816792"/>
                  <a:gd name="connsiteX8" fmla="*/ 390525 w 521494"/>
                  <a:gd name="connsiteY8" fmla="*/ 495323 h 816792"/>
                  <a:gd name="connsiteX9" fmla="*/ 335756 w 521494"/>
                  <a:gd name="connsiteY9" fmla="*/ 554855 h 816792"/>
                  <a:gd name="connsiteX10" fmla="*/ 288131 w 521494"/>
                  <a:gd name="connsiteY10" fmla="*/ 592955 h 816792"/>
                  <a:gd name="connsiteX11" fmla="*/ 242888 w 521494"/>
                  <a:gd name="connsiteY11" fmla="*/ 642961 h 816792"/>
                  <a:gd name="connsiteX12" fmla="*/ 188119 w 521494"/>
                  <a:gd name="connsiteY12" fmla="*/ 688205 h 816792"/>
                  <a:gd name="connsiteX13" fmla="*/ 128588 w 521494"/>
                  <a:gd name="connsiteY13" fmla="*/ 731067 h 816792"/>
                  <a:gd name="connsiteX14" fmla="*/ 85725 w 521494"/>
                  <a:gd name="connsiteY14" fmla="*/ 762023 h 816792"/>
                  <a:gd name="connsiteX15" fmla="*/ 64294 w 521494"/>
                  <a:gd name="connsiteY15" fmla="*/ 785836 h 816792"/>
                  <a:gd name="connsiteX16" fmla="*/ 21431 w 521494"/>
                  <a:gd name="connsiteY16" fmla="*/ 816792 h 816792"/>
                  <a:gd name="connsiteX17" fmla="*/ 0 w 521494"/>
                  <a:gd name="connsiteY17" fmla="*/ 759642 h 816792"/>
                  <a:gd name="connsiteX18" fmla="*/ 64294 w 521494"/>
                  <a:gd name="connsiteY18" fmla="*/ 709636 h 816792"/>
                  <a:gd name="connsiteX19" fmla="*/ 104775 w 521494"/>
                  <a:gd name="connsiteY19" fmla="*/ 671536 h 816792"/>
                  <a:gd name="connsiteX20" fmla="*/ 173831 w 521494"/>
                  <a:gd name="connsiteY20" fmla="*/ 614386 h 816792"/>
                  <a:gd name="connsiteX21" fmla="*/ 219075 w 521494"/>
                  <a:gd name="connsiteY21" fmla="*/ 583430 h 816792"/>
                  <a:gd name="connsiteX22" fmla="*/ 269081 w 521494"/>
                  <a:gd name="connsiteY22" fmla="*/ 538186 h 816792"/>
                  <a:gd name="connsiteX23" fmla="*/ 340519 w 521494"/>
                  <a:gd name="connsiteY23" fmla="*/ 483417 h 816792"/>
                  <a:gd name="connsiteX24" fmla="*/ 369094 w 521494"/>
                  <a:gd name="connsiteY24" fmla="*/ 440555 h 816792"/>
                  <a:gd name="connsiteX25" fmla="*/ 397669 w 521494"/>
                  <a:gd name="connsiteY25" fmla="*/ 402455 h 816792"/>
                  <a:gd name="connsiteX26" fmla="*/ 423863 w 521494"/>
                  <a:gd name="connsiteY26" fmla="*/ 350067 h 816792"/>
                  <a:gd name="connsiteX27" fmla="*/ 433388 w 521494"/>
                  <a:gd name="connsiteY27" fmla="*/ 316730 h 816792"/>
                  <a:gd name="connsiteX28" fmla="*/ 452438 w 521494"/>
                  <a:gd name="connsiteY28" fmla="*/ 273867 h 816792"/>
                  <a:gd name="connsiteX29" fmla="*/ 469106 w 521494"/>
                  <a:gd name="connsiteY29" fmla="*/ 211955 h 816792"/>
                  <a:gd name="connsiteX30" fmla="*/ 471488 w 521494"/>
                  <a:gd name="connsiteY30" fmla="*/ 147661 h 816792"/>
                  <a:gd name="connsiteX31" fmla="*/ 473869 w 521494"/>
                  <a:gd name="connsiteY31" fmla="*/ 88130 h 816792"/>
                  <a:gd name="connsiteX32" fmla="*/ 473869 w 521494"/>
                  <a:gd name="connsiteY32" fmla="*/ 57173 h 816792"/>
                  <a:gd name="connsiteX33" fmla="*/ 471488 w 521494"/>
                  <a:gd name="connsiteY33" fmla="*/ 23 h 816792"/>
                  <a:gd name="connsiteX0" fmla="*/ 471488 w 526505"/>
                  <a:gd name="connsiteY0" fmla="*/ 23 h 816792"/>
                  <a:gd name="connsiteX1" fmla="*/ 509588 w 526505"/>
                  <a:gd name="connsiteY1" fmla="*/ 64317 h 816792"/>
                  <a:gd name="connsiteX2" fmla="*/ 526505 w 526505"/>
                  <a:gd name="connsiteY2" fmla="*/ 130249 h 816792"/>
                  <a:gd name="connsiteX3" fmla="*/ 519113 w 526505"/>
                  <a:gd name="connsiteY3" fmla="*/ 219098 h 816792"/>
                  <a:gd name="connsiteX4" fmla="*/ 507206 w 526505"/>
                  <a:gd name="connsiteY4" fmla="*/ 281011 h 816792"/>
                  <a:gd name="connsiteX5" fmla="*/ 492919 w 526505"/>
                  <a:gd name="connsiteY5" fmla="*/ 333398 h 816792"/>
                  <a:gd name="connsiteX6" fmla="*/ 464344 w 526505"/>
                  <a:gd name="connsiteY6" fmla="*/ 395311 h 816792"/>
                  <a:gd name="connsiteX7" fmla="*/ 435769 w 526505"/>
                  <a:gd name="connsiteY7" fmla="*/ 433411 h 816792"/>
                  <a:gd name="connsiteX8" fmla="*/ 390525 w 526505"/>
                  <a:gd name="connsiteY8" fmla="*/ 495323 h 816792"/>
                  <a:gd name="connsiteX9" fmla="*/ 335756 w 526505"/>
                  <a:gd name="connsiteY9" fmla="*/ 554855 h 816792"/>
                  <a:gd name="connsiteX10" fmla="*/ 288131 w 526505"/>
                  <a:gd name="connsiteY10" fmla="*/ 592955 h 816792"/>
                  <a:gd name="connsiteX11" fmla="*/ 242888 w 526505"/>
                  <a:gd name="connsiteY11" fmla="*/ 642961 h 816792"/>
                  <a:gd name="connsiteX12" fmla="*/ 188119 w 526505"/>
                  <a:gd name="connsiteY12" fmla="*/ 688205 h 816792"/>
                  <a:gd name="connsiteX13" fmla="*/ 128588 w 526505"/>
                  <a:gd name="connsiteY13" fmla="*/ 731067 h 816792"/>
                  <a:gd name="connsiteX14" fmla="*/ 85725 w 526505"/>
                  <a:gd name="connsiteY14" fmla="*/ 762023 h 816792"/>
                  <a:gd name="connsiteX15" fmla="*/ 64294 w 526505"/>
                  <a:gd name="connsiteY15" fmla="*/ 785836 h 816792"/>
                  <a:gd name="connsiteX16" fmla="*/ 21431 w 526505"/>
                  <a:gd name="connsiteY16" fmla="*/ 816792 h 816792"/>
                  <a:gd name="connsiteX17" fmla="*/ 0 w 526505"/>
                  <a:gd name="connsiteY17" fmla="*/ 759642 h 816792"/>
                  <a:gd name="connsiteX18" fmla="*/ 64294 w 526505"/>
                  <a:gd name="connsiteY18" fmla="*/ 709636 h 816792"/>
                  <a:gd name="connsiteX19" fmla="*/ 104775 w 526505"/>
                  <a:gd name="connsiteY19" fmla="*/ 671536 h 816792"/>
                  <a:gd name="connsiteX20" fmla="*/ 173831 w 526505"/>
                  <a:gd name="connsiteY20" fmla="*/ 614386 h 816792"/>
                  <a:gd name="connsiteX21" fmla="*/ 219075 w 526505"/>
                  <a:gd name="connsiteY21" fmla="*/ 583430 h 816792"/>
                  <a:gd name="connsiteX22" fmla="*/ 269081 w 526505"/>
                  <a:gd name="connsiteY22" fmla="*/ 538186 h 816792"/>
                  <a:gd name="connsiteX23" fmla="*/ 340519 w 526505"/>
                  <a:gd name="connsiteY23" fmla="*/ 483417 h 816792"/>
                  <a:gd name="connsiteX24" fmla="*/ 369094 w 526505"/>
                  <a:gd name="connsiteY24" fmla="*/ 440555 h 816792"/>
                  <a:gd name="connsiteX25" fmla="*/ 397669 w 526505"/>
                  <a:gd name="connsiteY25" fmla="*/ 402455 h 816792"/>
                  <a:gd name="connsiteX26" fmla="*/ 423863 w 526505"/>
                  <a:gd name="connsiteY26" fmla="*/ 350067 h 816792"/>
                  <a:gd name="connsiteX27" fmla="*/ 433388 w 526505"/>
                  <a:gd name="connsiteY27" fmla="*/ 316730 h 816792"/>
                  <a:gd name="connsiteX28" fmla="*/ 452438 w 526505"/>
                  <a:gd name="connsiteY28" fmla="*/ 273867 h 816792"/>
                  <a:gd name="connsiteX29" fmla="*/ 469106 w 526505"/>
                  <a:gd name="connsiteY29" fmla="*/ 211955 h 816792"/>
                  <a:gd name="connsiteX30" fmla="*/ 471488 w 526505"/>
                  <a:gd name="connsiteY30" fmla="*/ 147661 h 816792"/>
                  <a:gd name="connsiteX31" fmla="*/ 473869 w 526505"/>
                  <a:gd name="connsiteY31" fmla="*/ 88130 h 816792"/>
                  <a:gd name="connsiteX32" fmla="*/ 473869 w 526505"/>
                  <a:gd name="connsiteY32" fmla="*/ 57173 h 816792"/>
                  <a:gd name="connsiteX33" fmla="*/ 471488 w 526505"/>
                  <a:gd name="connsiteY33" fmla="*/ 23 h 816792"/>
                  <a:gd name="connsiteX0" fmla="*/ 471488 w 526538"/>
                  <a:gd name="connsiteY0" fmla="*/ 23 h 816792"/>
                  <a:gd name="connsiteX1" fmla="*/ 509588 w 526538"/>
                  <a:gd name="connsiteY1" fmla="*/ 64317 h 816792"/>
                  <a:gd name="connsiteX2" fmla="*/ 526505 w 526538"/>
                  <a:gd name="connsiteY2" fmla="*/ 130249 h 816792"/>
                  <a:gd name="connsiteX3" fmla="*/ 519113 w 526538"/>
                  <a:gd name="connsiteY3" fmla="*/ 219098 h 816792"/>
                  <a:gd name="connsiteX4" fmla="*/ 507206 w 526538"/>
                  <a:gd name="connsiteY4" fmla="*/ 281011 h 816792"/>
                  <a:gd name="connsiteX5" fmla="*/ 492919 w 526538"/>
                  <a:gd name="connsiteY5" fmla="*/ 333398 h 816792"/>
                  <a:gd name="connsiteX6" fmla="*/ 464344 w 526538"/>
                  <a:gd name="connsiteY6" fmla="*/ 395311 h 816792"/>
                  <a:gd name="connsiteX7" fmla="*/ 435769 w 526538"/>
                  <a:gd name="connsiteY7" fmla="*/ 433411 h 816792"/>
                  <a:gd name="connsiteX8" fmla="*/ 390525 w 526538"/>
                  <a:gd name="connsiteY8" fmla="*/ 495323 h 816792"/>
                  <a:gd name="connsiteX9" fmla="*/ 335756 w 526538"/>
                  <a:gd name="connsiteY9" fmla="*/ 554855 h 816792"/>
                  <a:gd name="connsiteX10" fmla="*/ 288131 w 526538"/>
                  <a:gd name="connsiteY10" fmla="*/ 592955 h 816792"/>
                  <a:gd name="connsiteX11" fmla="*/ 242888 w 526538"/>
                  <a:gd name="connsiteY11" fmla="*/ 642961 h 816792"/>
                  <a:gd name="connsiteX12" fmla="*/ 188119 w 526538"/>
                  <a:gd name="connsiteY12" fmla="*/ 688205 h 816792"/>
                  <a:gd name="connsiteX13" fmla="*/ 128588 w 526538"/>
                  <a:gd name="connsiteY13" fmla="*/ 731067 h 816792"/>
                  <a:gd name="connsiteX14" fmla="*/ 85725 w 526538"/>
                  <a:gd name="connsiteY14" fmla="*/ 762023 h 816792"/>
                  <a:gd name="connsiteX15" fmla="*/ 64294 w 526538"/>
                  <a:gd name="connsiteY15" fmla="*/ 785836 h 816792"/>
                  <a:gd name="connsiteX16" fmla="*/ 21431 w 526538"/>
                  <a:gd name="connsiteY16" fmla="*/ 816792 h 816792"/>
                  <a:gd name="connsiteX17" fmla="*/ 0 w 526538"/>
                  <a:gd name="connsiteY17" fmla="*/ 759642 h 816792"/>
                  <a:gd name="connsiteX18" fmla="*/ 64294 w 526538"/>
                  <a:gd name="connsiteY18" fmla="*/ 709636 h 816792"/>
                  <a:gd name="connsiteX19" fmla="*/ 104775 w 526538"/>
                  <a:gd name="connsiteY19" fmla="*/ 671536 h 816792"/>
                  <a:gd name="connsiteX20" fmla="*/ 173831 w 526538"/>
                  <a:gd name="connsiteY20" fmla="*/ 614386 h 816792"/>
                  <a:gd name="connsiteX21" fmla="*/ 219075 w 526538"/>
                  <a:gd name="connsiteY21" fmla="*/ 583430 h 816792"/>
                  <a:gd name="connsiteX22" fmla="*/ 269081 w 526538"/>
                  <a:gd name="connsiteY22" fmla="*/ 538186 h 816792"/>
                  <a:gd name="connsiteX23" fmla="*/ 340519 w 526538"/>
                  <a:gd name="connsiteY23" fmla="*/ 483417 h 816792"/>
                  <a:gd name="connsiteX24" fmla="*/ 369094 w 526538"/>
                  <a:gd name="connsiteY24" fmla="*/ 440555 h 816792"/>
                  <a:gd name="connsiteX25" fmla="*/ 397669 w 526538"/>
                  <a:gd name="connsiteY25" fmla="*/ 402455 h 816792"/>
                  <a:gd name="connsiteX26" fmla="*/ 423863 w 526538"/>
                  <a:gd name="connsiteY26" fmla="*/ 350067 h 816792"/>
                  <a:gd name="connsiteX27" fmla="*/ 433388 w 526538"/>
                  <a:gd name="connsiteY27" fmla="*/ 316730 h 816792"/>
                  <a:gd name="connsiteX28" fmla="*/ 452438 w 526538"/>
                  <a:gd name="connsiteY28" fmla="*/ 273867 h 816792"/>
                  <a:gd name="connsiteX29" fmla="*/ 469106 w 526538"/>
                  <a:gd name="connsiteY29" fmla="*/ 211955 h 816792"/>
                  <a:gd name="connsiteX30" fmla="*/ 471488 w 526538"/>
                  <a:gd name="connsiteY30" fmla="*/ 147661 h 816792"/>
                  <a:gd name="connsiteX31" fmla="*/ 473869 w 526538"/>
                  <a:gd name="connsiteY31" fmla="*/ 88130 h 816792"/>
                  <a:gd name="connsiteX32" fmla="*/ 473869 w 526538"/>
                  <a:gd name="connsiteY32" fmla="*/ 57173 h 816792"/>
                  <a:gd name="connsiteX33" fmla="*/ 471488 w 526538"/>
                  <a:gd name="connsiteY33" fmla="*/ 23 h 816792"/>
                  <a:gd name="connsiteX0" fmla="*/ 471488 w 526538"/>
                  <a:gd name="connsiteY0" fmla="*/ 23 h 816792"/>
                  <a:gd name="connsiteX1" fmla="*/ 509588 w 526538"/>
                  <a:gd name="connsiteY1" fmla="*/ 64317 h 816792"/>
                  <a:gd name="connsiteX2" fmla="*/ 526505 w 526538"/>
                  <a:gd name="connsiteY2" fmla="*/ 130249 h 816792"/>
                  <a:gd name="connsiteX3" fmla="*/ 519113 w 526538"/>
                  <a:gd name="connsiteY3" fmla="*/ 219098 h 816792"/>
                  <a:gd name="connsiteX4" fmla="*/ 519732 w 526538"/>
                  <a:gd name="connsiteY4" fmla="*/ 281011 h 816792"/>
                  <a:gd name="connsiteX5" fmla="*/ 492919 w 526538"/>
                  <a:gd name="connsiteY5" fmla="*/ 333398 h 816792"/>
                  <a:gd name="connsiteX6" fmla="*/ 464344 w 526538"/>
                  <a:gd name="connsiteY6" fmla="*/ 395311 h 816792"/>
                  <a:gd name="connsiteX7" fmla="*/ 435769 w 526538"/>
                  <a:gd name="connsiteY7" fmla="*/ 433411 h 816792"/>
                  <a:gd name="connsiteX8" fmla="*/ 390525 w 526538"/>
                  <a:gd name="connsiteY8" fmla="*/ 495323 h 816792"/>
                  <a:gd name="connsiteX9" fmla="*/ 335756 w 526538"/>
                  <a:gd name="connsiteY9" fmla="*/ 554855 h 816792"/>
                  <a:gd name="connsiteX10" fmla="*/ 288131 w 526538"/>
                  <a:gd name="connsiteY10" fmla="*/ 592955 h 816792"/>
                  <a:gd name="connsiteX11" fmla="*/ 242888 w 526538"/>
                  <a:gd name="connsiteY11" fmla="*/ 642961 h 816792"/>
                  <a:gd name="connsiteX12" fmla="*/ 188119 w 526538"/>
                  <a:gd name="connsiteY12" fmla="*/ 688205 h 816792"/>
                  <a:gd name="connsiteX13" fmla="*/ 128588 w 526538"/>
                  <a:gd name="connsiteY13" fmla="*/ 731067 h 816792"/>
                  <a:gd name="connsiteX14" fmla="*/ 85725 w 526538"/>
                  <a:gd name="connsiteY14" fmla="*/ 762023 h 816792"/>
                  <a:gd name="connsiteX15" fmla="*/ 64294 w 526538"/>
                  <a:gd name="connsiteY15" fmla="*/ 785836 h 816792"/>
                  <a:gd name="connsiteX16" fmla="*/ 21431 w 526538"/>
                  <a:gd name="connsiteY16" fmla="*/ 816792 h 816792"/>
                  <a:gd name="connsiteX17" fmla="*/ 0 w 526538"/>
                  <a:gd name="connsiteY17" fmla="*/ 759642 h 816792"/>
                  <a:gd name="connsiteX18" fmla="*/ 64294 w 526538"/>
                  <a:gd name="connsiteY18" fmla="*/ 709636 h 816792"/>
                  <a:gd name="connsiteX19" fmla="*/ 104775 w 526538"/>
                  <a:gd name="connsiteY19" fmla="*/ 671536 h 816792"/>
                  <a:gd name="connsiteX20" fmla="*/ 173831 w 526538"/>
                  <a:gd name="connsiteY20" fmla="*/ 614386 h 816792"/>
                  <a:gd name="connsiteX21" fmla="*/ 219075 w 526538"/>
                  <a:gd name="connsiteY21" fmla="*/ 583430 h 816792"/>
                  <a:gd name="connsiteX22" fmla="*/ 269081 w 526538"/>
                  <a:gd name="connsiteY22" fmla="*/ 538186 h 816792"/>
                  <a:gd name="connsiteX23" fmla="*/ 340519 w 526538"/>
                  <a:gd name="connsiteY23" fmla="*/ 483417 h 816792"/>
                  <a:gd name="connsiteX24" fmla="*/ 369094 w 526538"/>
                  <a:gd name="connsiteY24" fmla="*/ 440555 h 816792"/>
                  <a:gd name="connsiteX25" fmla="*/ 397669 w 526538"/>
                  <a:gd name="connsiteY25" fmla="*/ 402455 h 816792"/>
                  <a:gd name="connsiteX26" fmla="*/ 423863 w 526538"/>
                  <a:gd name="connsiteY26" fmla="*/ 350067 h 816792"/>
                  <a:gd name="connsiteX27" fmla="*/ 433388 w 526538"/>
                  <a:gd name="connsiteY27" fmla="*/ 316730 h 816792"/>
                  <a:gd name="connsiteX28" fmla="*/ 452438 w 526538"/>
                  <a:gd name="connsiteY28" fmla="*/ 273867 h 816792"/>
                  <a:gd name="connsiteX29" fmla="*/ 469106 w 526538"/>
                  <a:gd name="connsiteY29" fmla="*/ 211955 h 816792"/>
                  <a:gd name="connsiteX30" fmla="*/ 471488 w 526538"/>
                  <a:gd name="connsiteY30" fmla="*/ 147661 h 816792"/>
                  <a:gd name="connsiteX31" fmla="*/ 473869 w 526538"/>
                  <a:gd name="connsiteY31" fmla="*/ 88130 h 816792"/>
                  <a:gd name="connsiteX32" fmla="*/ 473869 w 526538"/>
                  <a:gd name="connsiteY32" fmla="*/ 57173 h 816792"/>
                  <a:gd name="connsiteX33" fmla="*/ 471488 w 526538"/>
                  <a:gd name="connsiteY33" fmla="*/ 23 h 816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26538" h="816792">
                    <a:moveTo>
                      <a:pt x="471488" y="23"/>
                    </a:moveTo>
                    <a:cubicBezTo>
                      <a:pt x="477441" y="1214"/>
                      <a:pt x="501254" y="40108"/>
                      <a:pt x="509588" y="64317"/>
                    </a:cubicBezTo>
                    <a:cubicBezTo>
                      <a:pt x="513557" y="91305"/>
                      <a:pt x="527299" y="105643"/>
                      <a:pt x="526505" y="130249"/>
                    </a:cubicBezTo>
                    <a:cubicBezTo>
                      <a:pt x="525711" y="154855"/>
                      <a:pt x="519907" y="194492"/>
                      <a:pt x="519113" y="219098"/>
                    </a:cubicBezTo>
                    <a:cubicBezTo>
                      <a:pt x="519319" y="239736"/>
                      <a:pt x="519526" y="260373"/>
                      <a:pt x="519732" y="281011"/>
                    </a:cubicBezTo>
                    <a:lnTo>
                      <a:pt x="492919" y="333398"/>
                    </a:lnTo>
                    <a:lnTo>
                      <a:pt x="464344" y="395311"/>
                    </a:lnTo>
                    <a:lnTo>
                      <a:pt x="435769" y="433411"/>
                    </a:lnTo>
                    <a:lnTo>
                      <a:pt x="390525" y="495323"/>
                    </a:lnTo>
                    <a:lnTo>
                      <a:pt x="335756" y="554855"/>
                    </a:lnTo>
                    <a:lnTo>
                      <a:pt x="288131" y="592955"/>
                    </a:lnTo>
                    <a:lnTo>
                      <a:pt x="242888" y="642961"/>
                    </a:lnTo>
                    <a:lnTo>
                      <a:pt x="188119" y="688205"/>
                    </a:lnTo>
                    <a:lnTo>
                      <a:pt x="128588" y="731067"/>
                    </a:lnTo>
                    <a:lnTo>
                      <a:pt x="85725" y="762023"/>
                    </a:lnTo>
                    <a:lnTo>
                      <a:pt x="64294" y="785836"/>
                    </a:lnTo>
                    <a:lnTo>
                      <a:pt x="21431" y="816792"/>
                    </a:lnTo>
                    <a:lnTo>
                      <a:pt x="0" y="759642"/>
                    </a:lnTo>
                    <a:lnTo>
                      <a:pt x="64294" y="709636"/>
                    </a:lnTo>
                    <a:lnTo>
                      <a:pt x="104775" y="671536"/>
                    </a:lnTo>
                    <a:lnTo>
                      <a:pt x="173831" y="614386"/>
                    </a:lnTo>
                    <a:lnTo>
                      <a:pt x="219075" y="583430"/>
                    </a:lnTo>
                    <a:lnTo>
                      <a:pt x="269081" y="538186"/>
                    </a:lnTo>
                    <a:lnTo>
                      <a:pt x="340519" y="483417"/>
                    </a:lnTo>
                    <a:lnTo>
                      <a:pt x="369094" y="440555"/>
                    </a:lnTo>
                    <a:lnTo>
                      <a:pt x="397669" y="402455"/>
                    </a:lnTo>
                    <a:lnTo>
                      <a:pt x="423863" y="350067"/>
                    </a:lnTo>
                    <a:lnTo>
                      <a:pt x="433388" y="316730"/>
                    </a:lnTo>
                    <a:lnTo>
                      <a:pt x="452438" y="273867"/>
                    </a:lnTo>
                    <a:lnTo>
                      <a:pt x="469106" y="211955"/>
                    </a:lnTo>
                    <a:lnTo>
                      <a:pt x="471488" y="147661"/>
                    </a:lnTo>
                    <a:cubicBezTo>
                      <a:pt x="472282" y="127817"/>
                      <a:pt x="473075" y="107974"/>
                      <a:pt x="473869" y="88130"/>
                    </a:cubicBezTo>
                    <a:lnTo>
                      <a:pt x="473869" y="57173"/>
                    </a:lnTo>
                    <a:cubicBezTo>
                      <a:pt x="473472" y="42489"/>
                      <a:pt x="465535" y="-1168"/>
                      <a:pt x="471488" y="23"/>
                    </a:cubicBezTo>
                    <a:close/>
                  </a:path>
                </a:pathLst>
              </a:custGeom>
              <a:solidFill>
                <a:srgbClr val="A6DAE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3768725" y="4776291"/>
                <a:ext cx="557213" cy="823913"/>
              </a:xfrm>
              <a:custGeom>
                <a:avLst/>
                <a:gdLst>
                  <a:gd name="connsiteX0" fmla="*/ 478631 w 585788"/>
                  <a:gd name="connsiteY0" fmla="*/ 38100 h 857250"/>
                  <a:gd name="connsiteX1" fmla="*/ 516731 w 585788"/>
                  <a:gd name="connsiteY1" fmla="*/ 0 h 857250"/>
                  <a:gd name="connsiteX2" fmla="*/ 533400 w 585788"/>
                  <a:gd name="connsiteY2" fmla="*/ 16669 h 857250"/>
                  <a:gd name="connsiteX3" fmla="*/ 542925 w 585788"/>
                  <a:gd name="connsiteY3" fmla="*/ 30956 h 857250"/>
                  <a:gd name="connsiteX4" fmla="*/ 545306 w 585788"/>
                  <a:gd name="connsiteY4" fmla="*/ 45244 h 857250"/>
                  <a:gd name="connsiteX5" fmla="*/ 559594 w 585788"/>
                  <a:gd name="connsiteY5" fmla="*/ 38100 h 857250"/>
                  <a:gd name="connsiteX6" fmla="*/ 573881 w 585788"/>
                  <a:gd name="connsiteY6" fmla="*/ 114300 h 857250"/>
                  <a:gd name="connsiteX7" fmla="*/ 585788 w 585788"/>
                  <a:gd name="connsiteY7" fmla="*/ 166687 h 857250"/>
                  <a:gd name="connsiteX8" fmla="*/ 585788 w 585788"/>
                  <a:gd name="connsiteY8" fmla="*/ 211931 h 857250"/>
                  <a:gd name="connsiteX9" fmla="*/ 583406 w 585788"/>
                  <a:gd name="connsiteY9" fmla="*/ 269081 h 857250"/>
                  <a:gd name="connsiteX10" fmla="*/ 573881 w 585788"/>
                  <a:gd name="connsiteY10" fmla="*/ 316706 h 857250"/>
                  <a:gd name="connsiteX11" fmla="*/ 550069 w 585788"/>
                  <a:gd name="connsiteY11" fmla="*/ 361950 h 857250"/>
                  <a:gd name="connsiteX12" fmla="*/ 523875 w 585788"/>
                  <a:gd name="connsiteY12" fmla="*/ 416719 h 857250"/>
                  <a:gd name="connsiteX13" fmla="*/ 473869 w 585788"/>
                  <a:gd name="connsiteY13" fmla="*/ 478631 h 857250"/>
                  <a:gd name="connsiteX14" fmla="*/ 426244 w 585788"/>
                  <a:gd name="connsiteY14" fmla="*/ 528637 h 857250"/>
                  <a:gd name="connsiteX15" fmla="*/ 378619 w 585788"/>
                  <a:gd name="connsiteY15" fmla="*/ 576262 h 857250"/>
                  <a:gd name="connsiteX16" fmla="*/ 326231 w 585788"/>
                  <a:gd name="connsiteY16" fmla="*/ 623887 h 857250"/>
                  <a:gd name="connsiteX17" fmla="*/ 259556 w 585788"/>
                  <a:gd name="connsiteY17" fmla="*/ 681037 h 857250"/>
                  <a:gd name="connsiteX18" fmla="*/ 192881 w 585788"/>
                  <a:gd name="connsiteY18" fmla="*/ 740569 h 857250"/>
                  <a:gd name="connsiteX19" fmla="*/ 123825 w 585788"/>
                  <a:gd name="connsiteY19" fmla="*/ 785812 h 857250"/>
                  <a:gd name="connsiteX20" fmla="*/ 57150 w 585788"/>
                  <a:gd name="connsiteY20" fmla="*/ 835819 h 857250"/>
                  <a:gd name="connsiteX21" fmla="*/ 14288 w 585788"/>
                  <a:gd name="connsiteY21" fmla="*/ 857250 h 857250"/>
                  <a:gd name="connsiteX22" fmla="*/ 0 w 585788"/>
                  <a:gd name="connsiteY22" fmla="*/ 819150 h 857250"/>
                  <a:gd name="connsiteX23" fmla="*/ 45244 w 585788"/>
                  <a:gd name="connsiteY23" fmla="*/ 778669 h 857250"/>
                  <a:gd name="connsiteX24" fmla="*/ 80963 w 585788"/>
                  <a:gd name="connsiteY24" fmla="*/ 747712 h 857250"/>
                  <a:gd name="connsiteX25" fmla="*/ 107156 w 585788"/>
                  <a:gd name="connsiteY25" fmla="*/ 726281 h 857250"/>
                  <a:gd name="connsiteX26" fmla="*/ 176213 w 585788"/>
                  <a:gd name="connsiteY26" fmla="*/ 678656 h 857250"/>
                  <a:gd name="connsiteX27" fmla="*/ 223838 w 585788"/>
                  <a:gd name="connsiteY27" fmla="*/ 640556 h 857250"/>
                  <a:gd name="connsiteX28" fmla="*/ 269081 w 585788"/>
                  <a:gd name="connsiteY28" fmla="*/ 588169 h 857250"/>
                  <a:gd name="connsiteX29" fmla="*/ 309563 w 585788"/>
                  <a:gd name="connsiteY29" fmla="*/ 559594 h 857250"/>
                  <a:gd name="connsiteX30" fmla="*/ 366713 w 585788"/>
                  <a:gd name="connsiteY30" fmla="*/ 500062 h 857250"/>
                  <a:gd name="connsiteX31" fmla="*/ 407194 w 585788"/>
                  <a:gd name="connsiteY31" fmla="*/ 440531 h 857250"/>
                  <a:gd name="connsiteX32" fmla="*/ 447675 w 585788"/>
                  <a:gd name="connsiteY32" fmla="*/ 392906 h 857250"/>
                  <a:gd name="connsiteX33" fmla="*/ 471488 w 585788"/>
                  <a:gd name="connsiteY33" fmla="*/ 330994 h 857250"/>
                  <a:gd name="connsiteX34" fmla="*/ 492919 w 585788"/>
                  <a:gd name="connsiteY34" fmla="*/ 278606 h 857250"/>
                  <a:gd name="connsiteX35" fmla="*/ 497681 w 585788"/>
                  <a:gd name="connsiteY35" fmla="*/ 238125 h 857250"/>
                  <a:gd name="connsiteX36" fmla="*/ 504825 w 585788"/>
                  <a:gd name="connsiteY36" fmla="*/ 178594 h 857250"/>
                  <a:gd name="connsiteX37" fmla="*/ 509588 w 585788"/>
                  <a:gd name="connsiteY37" fmla="*/ 138112 h 857250"/>
                  <a:gd name="connsiteX38" fmla="*/ 500063 w 585788"/>
                  <a:gd name="connsiteY38" fmla="*/ 92869 h 857250"/>
                  <a:gd name="connsiteX39" fmla="*/ 478631 w 585788"/>
                  <a:gd name="connsiteY39" fmla="*/ 38100 h 857250"/>
                  <a:gd name="connsiteX0" fmla="*/ 478631 w 585788"/>
                  <a:gd name="connsiteY0" fmla="*/ 38100 h 857250"/>
                  <a:gd name="connsiteX1" fmla="*/ 516731 w 585788"/>
                  <a:gd name="connsiteY1" fmla="*/ 0 h 857250"/>
                  <a:gd name="connsiteX2" fmla="*/ 533400 w 585788"/>
                  <a:gd name="connsiteY2" fmla="*/ 16669 h 857250"/>
                  <a:gd name="connsiteX3" fmla="*/ 542925 w 585788"/>
                  <a:gd name="connsiteY3" fmla="*/ 30956 h 857250"/>
                  <a:gd name="connsiteX4" fmla="*/ 545306 w 585788"/>
                  <a:gd name="connsiteY4" fmla="*/ 45244 h 857250"/>
                  <a:gd name="connsiteX5" fmla="*/ 559594 w 585788"/>
                  <a:gd name="connsiteY5" fmla="*/ 38100 h 857250"/>
                  <a:gd name="connsiteX6" fmla="*/ 573881 w 585788"/>
                  <a:gd name="connsiteY6" fmla="*/ 114300 h 857250"/>
                  <a:gd name="connsiteX7" fmla="*/ 585788 w 585788"/>
                  <a:gd name="connsiteY7" fmla="*/ 166687 h 857250"/>
                  <a:gd name="connsiteX8" fmla="*/ 585788 w 585788"/>
                  <a:gd name="connsiteY8" fmla="*/ 211931 h 857250"/>
                  <a:gd name="connsiteX9" fmla="*/ 583406 w 585788"/>
                  <a:gd name="connsiteY9" fmla="*/ 269081 h 857250"/>
                  <a:gd name="connsiteX10" fmla="*/ 573881 w 585788"/>
                  <a:gd name="connsiteY10" fmla="*/ 316706 h 857250"/>
                  <a:gd name="connsiteX11" fmla="*/ 550069 w 585788"/>
                  <a:gd name="connsiteY11" fmla="*/ 361950 h 857250"/>
                  <a:gd name="connsiteX12" fmla="*/ 523875 w 585788"/>
                  <a:gd name="connsiteY12" fmla="*/ 416719 h 857250"/>
                  <a:gd name="connsiteX13" fmla="*/ 473869 w 585788"/>
                  <a:gd name="connsiteY13" fmla="*/ 478631 h 857250"/>
                  <a:gd name="connsiteX14" fmla="*/ 426244 w 585788"/>
                  <a:gd name="connsiteY14" fmla="*/ 528637 h 857250"/>
                  <a:gd name="connsiteX15" fmla="*/ 378619 w 585788"/>
                  <a:gd name="connsiteY15" fmla="*/ 576262 h 857250"/>
                  <a:gd name="connsiteX16" fmla="*/ 326231 w 585788"/>
                  <a:gd name="connsiteY16" fmla="*/ 623887 h 857250"/>
                  <a:gd name="connsiteX17" fmla="*/ 259556 w 585788"/>
                  <a:gd name="connsiteY17" fmla="*/ 681037 h 857250"/>
                  <a:gd name="connsiteX18" fmla="*/ 192881 w 585788"/>
                  <a:gd name="connsiteY18" fmla="*/ 740569 h 857250"/>
                  <a:gd name="connsiteX19" fmla="*/ 123825 w 585788"/>
                  <a:gd name="connsiteY19" fmla="*/ 785812 h 857250"/>
                  <a:gd name="connsiteX20" fmla="*/ 57150 w 585788"/>
                  <a:gd name="connsiteY20" fmla="*/ 835819 h 857250"/>
                  <a:gd name="connsiteX21" fmla="*/ 14288 w 585788"/>
                  <a:gd name="connsiteY21" fmla="*/ 857250 h 857250"/>
                  <a:gd name="connsiteX22" fmla="*/ 0 w 585788"/>
                  <a:gd name="connsiteY22" fmla="*/ 819150 h 857250"/>
                  <a:gd name="connsiteX23" fmla="*/ 45244 w 585788"/>
                  <a:gd name="connsiteY23" fmla="*/ 778669 h 857250"/>
                  <a:gd name="connsiteX24" fmla="*/ 80963 w 585788"/>
                  <a:gd name="connsiteY24" fmla="*/ 747712 h 857250"/>
                  <a:gd name="connsiteX25" fmla="*/ 107156 w 585788"/>
                  <a:gd name="connsiteY25" fmla="*/ 726281 h 857250"/>
                  <a:gd name="connsiteX26" fmla="*/ 176213 w 585788"/>
                  <a:gd name="connsiteY26" fmla="*/ 678656 h 857250"/>
                  <a:gd name="connsiteX27" fmla="*/ 223838 w 585788"/>
                  <a:gd name="connsiteY27" fmla="*/ 640556 h 857250"/>
                  <a:gd name="connsiteX28" fmla="*/ 269081 w 585788"/>
                  <a:gd name="connsiteY28" fmla="*/ 588169 h 857250"/>
                  <a:gd name="connsiteX29" fmla="*/ 309563 w 585788"/>
                  <a:gd name="connsiteY29" fmla="*/ 559594 h 857250"/>
                  <a:gd name="connsiteX30" fmla="*/ 366713 w 585788"/>
                  <a:gd name="connsiteY30" fmla="*/ 500062 h 857250"/>
                  <a:gd name="connsiteX31" fmla="*/ 407194 w 585788"/>
                  <a:gd name="connsiteY31" fmla="*/ 440531 h 857250"/>
                  <a:gd name="connsiteX32" fmla="*/ 447675 w 585788"/>
                  <a:gd name="connsiteY32" fmla="*/ 392906 h 857250"/>
                  <a:gd name="connsiteX33" fmla="*/ 471488 w 585788"/>
                  <a:gd name="connsiteY33" fmla="*/ 330994 h 857250"/>
                  <a:gd name="connsiteX34" fmla="*/ 492919 w 585788"/>
                  <a:gd name="connsiteY34" fmla="*/ 278606 h 857250"/>
                  <a:gd name="connsiteX35" fmla="*/ 497681 w 585788"/>
                  <a:gd name="connsiteY35" fmla="*/ 238125 h 857250"/>
                  <a:gd name="connsiteX36" fmla="*/ 504825 w 585788"/>
                  <a:gd name="connsiteY36" fmla="*/ 178594 h 857250"/>
                  <a:gd name="connsiteX37" fmla="*/ 509588 w 585788"/>
                  <a:gd name="connsiteY37" fmla="*/ 138112 h 857250"/>
                  <a:gd name="connsiteX38" fmla="*/ 500063 w 585788"/>
                  <a:gd name="connsiteY38" fmla="*/ 92869 h 857250"/>
                  <a:gd name="connsiteX39" fmla="*/ 478631 w 585788"/>
                  <a:gd name="connsiteY39" fmla="*/ 38100 h 857250"/>
                  <a:gd name="connsiteX0" fmla="*/ 478631 w 585788"/>
                  <a:gd name="connsiteY0" fmla="*/ 38100 h 857250"/>
                  <a:gd name="connsiteX1" fmla="*/ 516731 w 585788"/>
                  <a:gd name="connsiteY1" fmla="*/ 0 h 857250"/>
                  <a:gd name="connsiteX2" fmla="*/ 533400 w 585788"/>
                  <a:gd name="connsiteY2" fmla="*/ 16669 h 857250"/>
                  <a:gd name="connsiteX3" fmla="*/ 542925 w 585788"/>
                  <a:gd name="connsiteY3" fmla="*/ 30956 h 857250"/>
                  <a:gd name="connsiteX4" fmla="*/ 545306 w 585788"/>
                  <a:gd name="connsiteY4" fmla="*/ 45244 h 857250"/>
                  <a:gd name="connsiteX5" fmla="*/ 559594 w 585788"/>
                  <a:gd name="connsiteY5" fmla="*/ 38100 h 857250"/>
                  <a:gd name="connsiteX6" fmla="*/ 573881 w 585788"/>
                  <a:gd name="connsiteY6" fmla="*/ 114300 h 857250"/>
                  <a:gd name="connsiteX7" fmla="*/ 585788 w 585788"/>
                  <a:gd name="connsiteY7" fmla="*/ 166687 h 857250"/>
                  <a:gd name="connsiteX8" fmla="*/ 585788 w 585788"/>
                  <a:gd name="connsiteY8" fmla="*/ 211931 h 857250"/>
                  <a:gd name="connsiteX9" fmla="*/ 583406 w 585788"/>
                  <a:gd name="connsiteY9" fmla="*/ 269081 h 857250"/>
                  <a:gd name="connsiteX10" fmla="*/ 573881 w 585788"/>
                  <a:gd name="connsiteY10" fmla="*/ 316706 h 857250"/>
                  <a:gd name="connsiteX11" fmla="*/ 550069 w 585788"/>
                  <a:gd name="connsiteY11" fmla="*/ 361950 h 857250"/>
                  <a:gd name="connsiteX12" fmla="*/ 523875 w 585788"/>
                  <a:gd name="connsiteY12" fmla="*/ 416719 h 857250"/>
                  <a:gd name="connsiteX13" fmla="*/ 473869 w 585788"/>
                  <a:gd name="connsiteY13" fmla="*/ 478631 h 857250"/>
                  <a:gd name="connsiteX14" fmla="*/ 426244 w 585788"/>
                  <a:gd name="connsiteY14" fmla="*/ 528637 h 857250"/>
                  <a:gd name="connsiteX15" fmla="*/ 378619 w 585788"/>
                  <a:gd name="connsiteY15" fmla="*/ 576262 h 857250"/>
                  <a:gd name="connsiteX16" fmla="*/ 326231 w 585788"/>
                  <a:gd name="connsiteY16" fmla="*/ 623887 h 857250"/>
                  <a:gd name="connsiteX17" fmla="*/ 259556 w 585788"/>
                  <a:gd name="connsiteY17" fmla="*/ 681037 h 857250"/>
                  <a:gd name="connsiteX18" fmla="*/ 192881 w 585788"/>
                  <a:gd name="connsiteY18" fmla="*/ 740569 h 857250"/>
                  <a:gd name="connsiteX19" fmla="*/ 123825 w 585788"/>
                  <a:gd name="connsiteY19" fmla="*/ 785812 h 857250"/>
                  <a:gd name="connsiteX20" fmla="*/ 57150 w 585788"/>
                  <a:gd name="connsiteY20" fmla="*/ 835819 h 857250"/>
                  <a:gd name="connsiteX21" fmla="*/ 14288 w 585788"/>
                  <a:gd name="connsiteY21" fmla="*/ 857250 h 857250"/>
                  <a:gd name="connsiteX22" fmla="*/ 0 w 585788"/>
                  <a:gd name="connsiteY22" fmla="*/ 819150 h 857250"/>
                  <a:gd name="connsiteX23" fmla="*/ 45244 w 585788"/>
                  <a:gd name="connsiteY23" fmla="*/ 778669 h 857250"/>
                  <a:gd name="connsiteX24" fmla="*/ 80963 w 585788"/>
                  <a:gd name="connsiteY24" fmla="*/ 747712 h 857250"/>
                  <a:gd name="connsiteX25" fmla="*/ 107156 w 585788"/>
                  <a:gd name="connsiteY25" fmla="*/ 726281 h 857250"/>
                  <a:gd name="connsiteX26" fmla="*/ 176213 w 585788"/>
                  <a:gd name="connsiteY26" fmla="*/ 678656 h 857250"/>
                  <a:gd name="connsiteX27" fmla="*/ 223838 w 585788"/>
                  <a:gd name="connsiteY27" fmla="*/ 640556 h 857250"/>
                  <a:gd name="connsiteX28" fmla="*/ 269081 w 585788"/>
                  <a:gd name="connsiteY28" fmla="*/ 588169 h 857250"/>
                  <a:gd name="connsiteX29" fmla="*/ 309563 w 585788"/>
                  <a:gd name="connsiteY29" fmla="*/ 559594 h 857250"/>
                  <a:gd name="connsiteX30" fmla="*/ 366713 w 585788"/>
                  <a:gd name="connsiteY30" fmla="*/ 500062 h 857250"/>
                  <a:gd name="connsiteX31" fmla="*/ 407194 w 585788"/>
                  <a:gd name="connsiteY31" fmla="*/ 440531 h 857250"/>
                  <a:gd name="connsiteX32" fmla="*/ 447675 w 585788"/>
                  <a:gd name="connsiteY32" fmla="*/ 392906 h 857250"/>
                  <a:gd name="connsiteX33" fmla="*/ 471488 w 585788"/>
                  <a:gd name="connsiteY33" fmla="*/ 330994 h 857250"/>
                  <a:gd name="connsiteX34" fmla="*/ 492919 w 585788"/>
                  <a:gd name="connsiteY34" fmla="*/ 278606 h 857250"/>
                  <a:gd name="connsiteX35" fmla="*/ 497681 w 585788"/>
                  <a:gd name="connsiteY35" fmla="*/ 238125 h 857250"/>
                  <a:gd name="connsiteX36" fmla="*/ 504825 w 585788"/>
                  <a:gd name="connsiteY36" fmla="*/ 178594 h 857250"/>
                  <a:gd name="connsiteX37" fmla="*/ 502445 w 585788"/>
                  <a:gd name="connsiteY37" fmla="*/ 135731 h 857250"/>
                  <a:gd name="connsiteX38" fmla="*/ 500063 w 585788"/>
                  <a:gd name="connsiteY38" fmla="*/ 92869 h 857250"/>
                  <a:gd name="connsiteX39" fmla="*/ 478631 w 585788"/>
                  <a:gd name="connsiteY39" fmla="*/ 38100 h 857250"/>
                  <a:gd name="connsiteX0" fmla="*/ 478631 w 585788"/>
                  <a:gd name="connsiteY0" fmla="*/ 38100 h 857250"/>
                  <a:gd name="connsiteX1" fmla="*/ 516731 w 585788"/>
                  <a:gd name="connsiteY1" fmla="*/ 0 h 857250"/>
                  <a:gd name="connsiteX2" fmla="*/ 533400 w 585788"/>
                  <a:gd name="connsiteY2" fmla="*/ 16669 h 857250"/>
                  <a:gd name="connsiteX3" fmla="*/ 542925 w 585788"/>
                  <a:gd name="connsiteY3" fmla="*/ 30956 h 857250"/>
                  <a:gd name="connsiteX4" fmla="*/ 545306 w 585788"/>
                  <a:gd name="connsiteY4" fmla="*/ 45244 h 857250"/>
                  <a:gd name="connsiteX5" fmla="*/ 559594 w 585788"/>
                  <a:gd name="connsiteY5" fmla="*/ 38100 h 857250"/>
                  <a:gd name="connsiteX6" fmla="*/ 573881 w 585788"/>
                  <a:gd name="connsiteY6" fmla="*/ 114300 h 857250"/>
                  <a:gd name="connsiteX7" fmla="*/ 585788 w 585788"/>
                  <a:gd name="connsiteY7" fmla="*/ 166687 h 857250"/>
                  <a:gd name="connsiteX8" fmla="*/ 585788 w 585788"/>
                  <a:gd name="connsiteY8" fmla="*/ 211931 h 857250"/>
                  <a:gd name="connsiteX9" fmla="*/ 583406 w 585788"/>
                  <a:gd name="connsiteY9" fmla="*/ 269081 h 857250"/>
                  <a:gd name="connsiteX10" fmla="*/ 573881 w 585788"/>
                  <a:gd name="connsiteY10" fmla="*/ 316706 h 857250"/>
                  <a:gd name="connsiteX11" fmla="*/ 564356 w 585788"/>
                  <a:gd name="connsiteY11" fmla="*/ 364331 h 857250"/>
                  <a:gd name="connsiteX12" fmla="*/ 523875 w 585788"/>
                  <a:gd name="connsiteY12" fmla="*/ 416719 h 857250"/>
                  <a:gd name="connsiteX13" fmla="*/ 473869 w 585788"/>
                  <a:gd name="connsiteY13" fmla="*/ 478631 h 857250"/>
                  <a:gd name="connsiteX14" fmla="*/ 426244 w 585788"/>
                  <a:gd name="connsiteY14" fmla="*/ 528637 h 857250"/>
                  <a:gd name="connsiteX15" fmla="*/ 378619 w 585788"/>
                  <a:gd name="connsiteY15" fmla="*/ 576262 h 857250"/>
                  <a:gd name="connsiteX16" fmla="*/ 326231 w 585788"/>
                  <a:gd name="connsiteY16" fmla="*/ 623887 h 857250"/>
                  <a:gd name="connsiteX17" fmla="*/ 259556 w 585788"/>
                  <a:gd name="connsiteY17" fmla="*/ 681037 h 857250"/>
                  <a:gd name="connsiteX18" fmla="*/ 192881 w 585788"/>
                  <a:gd name="connsiteY18" fmla="*/ 740569 h 857250"/>
                  <a:gd name="connsiteX19" fmla="*/ 123825 w 585788"/>
                  <a:gd name="connsiteY19" fmla="*/ 785812 h 857250"/>
                  <a:gd name="connsiteX20" fmla="*/ 57150 w 585788"/>
                  <a:gd name="connsiteY20" fmla="*/ 835819 h 857250"/>
                  <a:gd name="connsiteX21" fmla="*/ 14288 w 585788"/>
                  <a:gd name="connsiteY21" fmla="*/ 857250 h 857250"/>
                  <a:gd name="connsiteX22" fmla="*/ 0 w 585788"/>
                  <a:gd name="connsiteY22" fmla="*/ 819150 h 857250"/>
                  <a:gd name="connsiteX23" fmla="*/ 45244 w 585788"/>
                  <a:gd name="connsiteY23" fmla="*/ 778669 h 857250"/>
                  <a:gd name="connsiteX24" fmla="*/ 80963 w 585788"/>
                  <a:gd name="connsiteY24" fmla="*/ 747712 h 857250"/>
                  <a:gd name="connsiteX25" fmla="*/ 107156 w 585788"/>
                  <a:gd name="connsiteY25" fmla="*/ 726281 h 857250"/>
                  <a:gd name="connsiteX26" fmla="*/ 176213 w 585788"/>
                  <a:gd name="connsiteY26" fmla="*/ 678656 h 857250"/>
                  <a:gd name="connsiteX27" fmla="*/ 223838 w 585788"/>
                  <a:gd name="connsiteY27" fmla="*/ 640556 h 857250"/>
                  <a:gd name="connsiteX28" fmla="*/ 269081 w 585788"/>
                  <a:gd name="connsiteY28" fmla="*/ 588169 h 857250"/>
                  <a:gd name="connsiteX29" fmla="*/ 309563 w 585788"/>
                  <a:gd name="connsiteY29" fmla="*/ 559594 h 857250"/>
                  <a:gd name="connsiteX30" fmla="*/ 366713 w 585788"/>
                  <a:gd name="connsiteY30" fmla="*/ 500062 h 857250"/>
                  <a:gd name="connsiteX31" fmla="*/ 407194 w 585788"/>
                  <a:gd name="connsiteY31" fmla="*/ 440531 h 857250"/>
                  <a:gd name="connsiteX32" fmla="*/ 447675 w 585788"/>
                  <a:gd name="connsiteY32" fmla="*/ 392906 h 857250"/>
                  <a:gd name="connsiteX33" fmla="*/ 471488 w 585788"/>
                  <a:gd name="connsiteY33" fmla="*/ 330994 h 857250"/>
                  <a:gd name="connsiteX34" fmla="*/ 492919 w 585788"/>
                  <a:gd name="connsiteY34" fmla="*/ 278606 h 857250"/>
                  <a:gd name="connsiteX35" fmla="*/ 497681 w 585788"/>
                  <a:gd name="connsiteY35" fmla="*/ 238125 h 857250"/>
                  <a:gd name="connsiteX36" fmla="*/ 504825 w 585788"/>
                  <a:gd name="connsiteY36" fmla="*/ 178594 h 857250"/>
                  <a:gd name="connsiteX37" fmla="*/ 502445 w 585788"/>
                  <a:gd name="connsiteY37" fmla="*/ 135731 h 857250"/>
                  <a:gd name="connsiteX38" fmla="*/ 500063 w 585788"/>
                  <a:gd name="connsiteY38" fmla="*/ 92869 h 857250"/>
                  <a:gd name="connsiteX39" fmla="*/ 478631 w 585788"/>
                  <a:gd name="connsiteY39" fmla="*/ 38100 h 857250"/>
                  <a:gd name="connsiteX0" fmla="*/ 478631 w 585788"/>
                  <a:gd name="connsiteY0" fmla="*/ 47625 h 866775"/>
                  <a:gd name="connsiteX1" fmla="*/ 504825 w 585788"/>
                  <a:gd name="connsiteY1" fmla="*/ 0 h 866775"/>
                  <a:gd name="connsiteX2" fmla="*/ 533400 w 585788"/>
                  <a:gd name="connsiteY2" fmla="*/ 26194 h 866775"/>
                  <a:gd name="connsiteX3" fmla="*/ 542925 w 585788"/>
                  <a:gd name="connsiteY3" fmla="*/ 40481 h 866775"/>
                  <a:gd name="connsiteX4" fmla="*/ 545306 w 585788"/>
                  <a:gd name="connsiteY4" fmla="*/ 54769 h 866775"/>
                  <a:gd name="connsiteX5" fmla="*/ 559594 w 585788"/>
                  <a:gd name="connsiteY5" fmla="*/ 47625 h 866775"/>
                  <a:gd name="connsiteX6" fmla="*/ 573881 w 585788"/>
                  <a:gd name="connsiteY6" fmla="*/ 123825 h 866775"/>
                  <a:gd name="connsiteX7" fmla="*/ 585788 w 585788"/>
                  <a:gd name="connsiteY7" fmla="*/ 176212 h 866775"/>
                  <a:gd name="connsiteX8" fmla="*/ 585788 w 585788"/>
                  <a:gd name="connsiteY8" fmla="*/ 221456 h 866775"/>
                  <a:gd name="connsiteX9" fmla="*/ 583406 w 585788"/>
                  <a:gd name="connsiteY9" fmla="*/ 278606 h 866775"/>
                  <a:gd name="connsiteX10" fmla="*/ 573881 w 585788"/>
                  <a:gd name="connsiteY10" fmla="*/ 326231 h 866775"/>
                  <a:gd name="connsiteX11" fmla="*/ 564356 w 585788"/>
                  <a:gd name="connsiteY11" fmla="*/ 373856 h 866775"/>
                  <a:gd name="connsiteX12" fmla="*/ 523875 w 585788"/>
                  <a:gd name="connsiteY12" fmla="*/ 426244 h 866775"/>
                  <a:gd name="connsiteX13" fmla="*/ 473869 w 585788"/>
                  <a:gd name="connsiteY13" fmla="*/ 488156 h 866775"/>
                  <a:gd name="connsiteX14" fmla="*/ 426244 w 585788"/>
                  <a:gd name="connsiteY14" fmla="*/ 538162 h 866775"/>
                  <a:gd name="connsiteX15" fmla="*/ 378619 w 585788"/>
                  <a:gd name="connsiteY15" fmla="*/ 585787 h 866775"/>
                  <a:gd name="connsiteX16" fmla="*/ 326231 w 585788"/>
                  <a:gd name="connsiteY16" fmla="*/ 633412 h 866775"/>
                  <a:gd name="connsiteX17" fmla="*/ 259556 w 585788"/>
                  <a:gd name="connsiteY17" fmla="*/ 690562 h 866775"/>
                  <a:gd name="connsiteX18" fmla="*/ 192881 w 585788"/>
                  <a:gd name="connsiteY18" fmla="*/ 750094 h 866775"/>
                  <a:gd name="connsiteX19" fmla="*/ 123825 w 585788"/>
                  <a:gd name="connsiteY19" fmla="*/ 795337 h 866775"/>
                  <a:gd name="connsiteX20" fmla="*/ 57150 w 585788"/>
                  <a:gd name="connsiteY20" fmla="*/ 845344 h 866775"/>
                  <a:gd name="connsiteX21" fmla="*/ 14288 w 585788"/>
                  <a:gd name="connsiteY21" fmla="*/ 866775 h 866775"/>
                  <a:gd name="connsiteX22" fmla="*/ 0 w 585788"/>
                  <a:gd name="connsiteY22" fmla="*/ 828675 h 866775"/>
                  <a:gd name="connsiteX23" fmla="*/ 45244 w 585788"/>
                  <a:gd name="connsiteY23" fmla="*/ 788194 h 866775"/>
                  <a:gd name="connsiteX24" fmla="*/ 80963 w 585788"/>
                  <a:gd name="connsiteY24" fmla="*/ 757237 h 866775"/>
                  <a:gd name="connsiteX25" fmla="*/ 107156 w 585788"/>
                  <a:gd name="connsiteY25" fmla="*/ 735806 h 866775"/>
                  <a:gd name="connsiteX26" fmla="*/ 176213 w 585788"/>
                  <a:gd name="connsiteY26" fmla="*/ 688181 h 866775"/>
                  <a:gd name="connsiteX27" fmla="*/ 223838 w 585788"/>
                  <a:gd name="connsiteY27" fmla="*/ 650081 h 866775"/>
                  <a:gd name="connsiteX28" fmla="*/ 269081 w 585788"/>
                  <a:gd name="connsiteY28" fmla="*/ 597694 h 866775"/>
                  <a:gd name="connsiteX29" fmla="*/ 309563 w 585788"/>
                  <a:gd name="connsiteY29" fmla="*/ 569119 h 866775"/>
                  <a:gd name="connsiteX30" fmla="*/ 366713 w 585788"/>
                  <a:gd name="connsiteY30" fmla="*/ 509587 h 866775"/>
                  <a:gd name="connsiteX31" fmla="*/ 407194 w 585788"/>
                  <a:gd name="connsiteY31" fmla="*/ 450056 h 866775"/>
                  <a:gd name="connsiteX32" fmla="*/ 447675 w 585788"/>
                  <a:gd name="connsiteY32" fmla="*/ 402431 h 866775"/>
                  <a:gd name="connsiteX33" fmla="*/ 471488 w 585788"/>
                  <a:gd name="connsiteY33" fmla="*/ 340519 h 866775"/>
                  <a:gd name="connsiteX34" fmla="*/ 492919 w 585788"/>
                  <a:gd name="connsiteY34" fmla="*/ 288131 h 866775"/>
                  <a:gd name="connsiteX35" fmla="*/ 497681 w 585788"/>
                  <a:gd name="connsiteY35" fmla="*/ 247650 h 866775"/>
                  <a:gd name="connsiteX36" fmla="*/ 504825 w 585788"/>
                  <a:gd name="connsiteY36" fmla="*/ 188119 h 866775"/>
                  <a:gd name="connsiteX37" fmla="*/ 502445 w 585788"/>
                  <a:gd name="connsiteY37" fmla="*/ 145256 h 866775"/>
                  <a:gd name="connsiteX38" fmla="*/ 500063 w 585788"/>
                  <a:gd name="connsiteY38" fmla="*/ 102394 h 866775"/>
                  <a:gd name="connsiteX39" fmla="*/ 478631 w 585788"/>
                  <a:gd name="connsiteY39" fmla="*/ 47625 h 866775"/>
                  <a:gd name="connsiteX0" fmla="*/ 478631 w 585788"/>
                  <a:gd name="connsiteY0" fmla="*/ 47625 h 866775"/>
                  <a:gd name="connsiteX1" fmla="*/ 504825 w 585788"/>
                  <a:gd name="connsiteY1" fmla="*/ 0 h 866775"/>
                  <a:gd name="connsiteX2" fmla="*/ 533400 w 585788"/>
                  <a:gd name="connsiteY2" fmla="*/ 26194 h 866775"/>
                  <a:gd name="connsiteX3" fmla="*/ 542925 w 585788"/>
                  <a:gd name="connsiteY3" fmla="*/ 40481 h 866775"/>
                  <a:gd name="connsiteX4" fmla="*/ 545306 w 585788"/>
                  <a:gd name="connsiteY4" fmla="*/ 54769 h 866775"/>
                  <a:gd name="connsiteX5" fmla="*/ 559594 w 585788"/>
                  <a:gd name="connsiteY5" fmla="*/ 47625 h 866775"/>
                  <a:gd name="connsiteX6" fmla="*/ 573881 w 585788"/>
                  <a:gd name="connsiteY6" fmla="*/ 123825 h 866775"/>
                  <a:gd name="connsiteX7" fmla="*/ 585788 w 585788"/>
                  <a:gd name="connsiteY7" fmla="*/ 176212 h 866775"/>
                  <a:gd name="connsiteX8" fmla="*/ 585788 w 585788"/>
                  <a:gd name="connsiteY8" fmla="*/ 221456 h 866775"/>
                  <a:gd name="connsiteX9" fmla="*/ 583406 w 585788"/>
                  <a:gd name="connsiteY9" fmla="*/ 278606 h 866775"/>
                  <a:gd name="connsiteX10" fmla="*/ 573881 w 585788"/>
                  <a:gd name="connsiteY10" fmla="*/ 326231 h 866775"/>
                  <a:gd name="connsiteX11" fmla="*/ 564356 w 585788"/>
                  <a:gd name="connsiteY11" fmla="*/ 373856 h 866775"/>
                  <a:gd name="connsiteX12" fmla="*/ 523875 w 585788"/>
                  <a:gd name="connsiteY12" fmla="*/ 426244 h 866775"/>
                  <a:gd name="connsiteX13" fmla="*/ 473869 w 585788"/>
                  <a:gd name="connsiteY13" fmla="*/ 488156 h 866775"/>
                  <a:gd name="connsiteX14" fmla="*/ 426244 w 585788"/>
                  <a:gd name="connsiteY14" fmla="*/ 538162 h 866775"/>
                  <a:gd name="connsiteX15" fmla="*/ 378619 w 585788"/>
                  <a:gd name="connsiteY15" fmla="*/ 585787 h 866775"/>
                  <a:gd name="connsiteX16" fmla="*/ 326231 w 585788"/>
                  <a:gd name="connsiteY16" fmla="*/ 633412 h 866775"/>
                  <a:gd name="connsiteX17" fmla="*/ 259556 w 585788"/>
                  <a:gd name="connsiteY17" fmla="*/ 690562 h 866775"/>
                  <a:gd name="connsiteX18" fmla="*/ 192881 w 585788"/>
                  <a:gd name="connsiteY18" fmla="*/ 750094 h 866775"/>
                  <a:gd name="connsiteX19" fmla="*/ 123825 w 585788"/>
                  <a:gd name="connsiteY19" fmla="*/ 795337 h 866775"/>
                  <a:gd name="connsiteX20" fmla="*/ 57150 w 585788"/>
                  <a:gd name="connsiteY20" fmla="*/ 845344 h 866775"/>
                  <a:gd name="connsiteX21" fmla="*/ 14288 w 585788"/>
                  <a:gd name="connsiteY21" fmla="*/ 866775 h 866775"/>
                  <a:gd name="connsiteX22" fmla="*/ 0 w 585788"/>
                  <a:gd name="connsiteY22" fmla="*/ 828675 h 866775"/>
                  <a:gd name="connsiteX23" fmla="*/ 45244 w 585788"/>
                  <a:gd name="connsiteY23" fmla="*/ 788194 h 866775"/>
                  <a:gd name="connsiteX24" fmla="*/ 80963 w 585788"/>
                  <a:gd name="connsiteY24" fmla="*/ 757237 h 866775"/>
                  <a:gd name="connsiteX25" fmla="*/ 107156 w 585788"/>
                  <a:gd name="connsiteY25" fmla="*/ 735806 h 866775"/>
                  <a:gd name="connsiteX26" fmla="*/ 176213 w 585788"/>
                  <a:gd name="connsiteY26" fmla="*/ 688181 h 866775"/>
                  <a:gd name="connsiteX27" fmla="*/ 223838 w 585788"/>
                  <a:gd name="connsiteY27" fmla="*/ 650081 h 866775"/>
                  <a:gd name="connsiteX28" fmla="*/ 269081 w 585788"/>
                  <a:gd name="connsiteY28" fmla="*/ 597694 h 866775"/>
                  <a:gd name="connsiteX29" fmla="*/ 309563 w 585788"/>
                  <a:gd name="connsiteY29" fmla="*/ 569119 h 866775"/>
                  <a:gd name="connsiteX30" fmla="*/ 366713 w 585788"/>
                  <a:gd name="connsiteY30" fmla="*/ 509587 h 866775"/>
                  <a:gd name="connsiteX31" fmla="*/ 407194 w 585788"/>
                  <a:gd name="connsiteY31" fmla="*/ 450056 h 866775"/>
                  <a:gd name="connsiteX32" fmla="*/ 447675 w 585788"/>
                  <a:gd name="connsiteY32" fmla="*/ 402431 h 866775"/>
                  <a:gd name="connsiteX33" fmla="*/ 471488 w 585788"/>
                  <a:gd name="connsiteY33" fmla="*/ 340519 h 866775"/>
                  <a:gd name="connsiteX34" fmla="*/ 490537 w 585788"/>
                  <a:gd name="connsiteY34" fmla="*/ 285750 h 866775"/>
                  <a:gd name="connsiteX35" fmla="*/ 497681 w 585788"/>
                  <a:gd name="connsiteY35" fmla="*/ 247650 h 866775"/>
                  <a:gd name="connsiteX36" fmla="*/ 504825 w 585788"/>
                  <a:gd name="connsiteY36" fmla="*/ 188119 h 866775"/>
                  <a:gd name="connsiteX37" fmla="*/ 502445 w 585788"/>
                  <a:gd name="connsiteY37" fmla="*/ 145256 h 866775"/>
                  <a:gd name="connsiteX38" fmla="*/ 500063 w 585788"/>
                  <a:gd name="connsiteY38" fmla="*/ 102394 h 866775"/>
                  <a:gd name="connsiteX39" fmla="*/ 478631 w 585788"/>
                  <a:gd name="connsiteY39" fmla="*/ 47625 h 866775"/>
                  <a:gd name="connsiteX0" fmla="*/ 478631 w 585788"/>
                  <a:gd name="connsiteY0" fmla="*/ 47999 h 867149"/>
                  <a:gd name="connsiteX1" fmla="*/ 504825 w 585788"/>
                  <a:gd name="connsiteY1" fmla="*/ 374 h 867149"/>
                  <a:gd name="connsiteX2" fmla="*/ 533400 w 585788"/>
                  <a:gd name="connsiteY2" fmla="*/ 26568 h 867149"/>
                  <a:gd name="connsiteX3" fmla="*/ 542925 w 585788"/>
                  <a:gd name="connsiteY3" fmla="*/ 40855 h 867149"/>
                  <a:gd name="connsiteX4" fmla="*/ 545306 w 585788"/>
                  <a:gd name="connsiteY4" fmla="*/ 55143 h 867149"/>
                  <a:gd name="connsiteX5" fmla="*/ 559594 w 585788"/>
                  <a:gd name="connsiteY5" fmla="*/ 47999 h 867149"/>
                  <a:gd name="connsiteX6" fmla="*/ 573881 w 585788"/>
                  <a:gd name="connsiteY6" fmla="*/ 124199 h 867149"/>
                  <a:gd name="connsiteX7" fmla="*/ 585788 w 585788"/>
                  <a:gd name="connsiteY7" fmla="*/ 176586 h 867149"/>
                  <a:gd name="connsiteX8" fmla="*/ 585788 w 585788"/>
                  <a:gd name="connsiteY8" fmla="*/ 221830 h 867149"/>
                  <a:gd name="connsiteX9" fmla="*/ 583406 w 585788"/>
                  <a:gd name="connsiteY9" fmla="*/ 278980 h 867149"/>
                  <a:gd name="connsiteX10" fmla="*/ 573881 w 585788"/>
                  <a:gd name="connsiteY10" fmla="*/ 326605 h 867149"/>
                  <a:gd name="connsiteX11" fmla="*/ 564356 w 585788"/>
                  <a:gd name="connsiteY11" fmla="*/ 374230 h 867149"/>
                  <a:gd name="connsiteX12" fmla="*/ 523875 w 585788"/>
                  <a:gd name="connsiteY12" fmla="*/ 426618 h 867149"/>
                  <a:gd name="connsiteX13" fmla="*/ 473869 w 585788"/>
                  <a:gd name="connsiteY13" fmla="*/ 488530 h 867149"/>
                  <a:gd name="connsiteX14" fmla="*/ 426244 w 585788"/>
                  <a:gd name="connsiteY14" fmla="*/ 538536 h 867149"/>
                  <a:gd name="connsiteX15" fmla="*/ 378619 w 585788"/>
                  <a:gd name="connsiteY15" fmla="*/ 586161 h 867149"/>
                  <a:gd name="connsiteX16" fmla="*/ 326231 w 585788"/>
                  <a:gd name="connsiteY16" fmla="*/ 633786 h 867149"/>
                  <a:gd name="connsiteX17" fmla="*/ 259556 w 585788"/>
                  <a:gd name="connsiteY17" fmla="*/ 690936 h 867149"/>
                  <a:gd name="connsiteX18" fmla="*/ 192881 w 585788"/>
                  <a:gd name="connsiteY18" fmla="*/ 750468 h 867149"/>
                  <a:gd name="connsiteX19" fmla="*/ 123825 w 585788"/>
                  <a:gd name="connsiteY19" fmla="*/ 795711 h 867149"/>
                  <a:gd name="connsiteX20" fmla="*/ 57150 w 585788"/>
                  <a:gd name="connsiteY20" fmla="*/ 845718 h 867149"/>
                  <a:gd name="connsiteX21" fmla="*/ 14288 w 585788"/>
                  <a:gd name="connsiteY21" fmla="*/ 867149 h 867149"/>
                  <a:gd name="connsiteX22" fmla="*/ 0 w 585788"/>
                  <a:gd name="connsiteY22" fmla="*/ 829049 h 867149"/>
                  <a:gd name="connsiteX23" fmla="*/ 45244 w 585788"/>
                  <a:gd name="connsiteY23" fmla="*/ 788568 h 867149"/>
                  <a:gd name="connsiteX24" fmla="*/ 80963 w 585788"/>
                  <a:gd name="connsiteY24" fmla="*/ 757611 h 867149"/>
                  <a:gd name="connsiteX25" fmla="*/ 107156 w 585788"/>
                  <a:gd name="connsiteY25" fmla="*/ 736180 h 867149"/>
                  <a:gd name="connsiteX26" fmla="*/ 176213 w 585788"/>
                  <a:gd name="connsiteY26" fmla="*/ 688555 h 867149"/>
                  <a:gd name="connsiteX27" fmla="*/ 223838 w 585788"/>
                  <a:gd name="connsiteY27" fmla="*/ 650455 h 867149"/>
                  <a:gd name="connsiteX28" fmla="*/ 269081 w 585788"/>
                  <a:gd name="connsiteY28" fmla="*/ 598068 h 867149"/>
                  <a:gd name="connsiteX29" fmla="*/ 309563 w 585788"/>
                  <a:gd name="connsiteY29" fmla="*/ 569493 h 867149"/>
                  <a:gd name="connsiteX30" fmla="*/ 366713 w 585788"/>
                  <a:gd name="connsiteY30" fmla="*/ 509961 h 867149"/>
                  <a:gd name="connsiteX31" fmla="*/ 407194 w 585788"/>
                  <a:gd name="connsiteY31" fmla="*/ 450430 h 867149"/>
                  <a:gd name="connsiteX32" fmla="*/ 447675 w 585788"/>
                  <a:gd name="connsiteY32" fmla="*/ 402805 h 867149"/>
                  <a:gd name="connsiteX33" fmla="*/ 471488 w 585788"/>
                  <a:gd name="connsiteY33" fmla="*/ 340893 h 867149"/>
                  <a:gd name="connsiteX34" fmla="*/ 490537 w 585788"/>
                  <a:gd name="connsiteY34" fmla="*/ 286124 h 867149"/>
                  <a:gd name="connsiteX35" fmla="*/ 497681 w 585788"/>
                  <a:gd name="connsiteY35" fmla="*/ 248024 h 867149"/>
                  <a:gd name="connsiteX36" fmla="*/ 504825 w 585788"/>
                  <a:gd name="connsiteY36" fmla="*/ 188493 h 867149"/>
                  <a:gd name="connsiteX37" fmla="*/ 502445 w 585788"/>
                  <a:gd name="connsiteY37" fmla="*/ 145630 h 867149"/>
                  <a:gd name="connsiteX38" fmla="*/ 500063 w 585788"/>
                  <a:gd name="connsiteY38" fmla="*/ 102768 h 867149"/>
                  <a:gd name="connsiteX39" fmla="*/ 478631 w 585788"/>
                  <a:gd name="connsiteY39" fmla="*/ 47999 h 867149"/>
                  <a:gd name="connsiteX0" fmla="*/ 478631 w 585788"/>
                  <a:gd name="connsiteY0" fmla="*/ 47999 h 867149"/>
                  <a:gd name="connsiteX1" fmla="*/ 504825 w 585788"/>
                  <a:gd name="connsiteY1" fmla="*/ 374 h 867149"/>
                  <a:gd name="connsiteX2" fmla="*/ 533400 w 585788"/>
                  <a:gd name="connsiteY2" fmla="*/ 26568 h 867149"/>
                  <a:gd name="connsiteX3" fmla="*/ 542925 w 585788"/>
                  <a:gd name="connsiteY3" fmla="*/ 40855 h 867149"/>
                  <a:gd name="connsiteX4" fmla="*/ 545306 w 585788"/>
                  <a:gd name="connsiteY4" fmla="*/ 55143 h 867149"/>
                  <a:gd name="connsiteX5" fmla="*/ 559594 w 585788"/>
                  <a:gd name="connsiteY5" fmla="*/ 47999 h 867149"/>
                  <a:gd name="connsiteX6" fmla="*/ 573881 w 585788"/>
                  <a:gd name="connsiteY6" fmla="*/ 124199 h 867149"/>
                  <a:gd name="connsiteX7" fmla="*/ 585788 w 585788"/>
                  <a:gd name="connsiteY7" fmla="*/ 176586 h 867149"/>
                  <a:gd name="connsiteX8" fmla="*/ 585788 w 585788"/>
                  <a:gd name="connsiteY8" fmla="*/ 221830 h 867149"/>
                  <a:gd name="connsiteX9" fmla="*/ 583406 w 585788"/>
                  <a:gd name="connsiteY9" fmla="*/ 278980 h 867149"/>
                  <a:gd name="connsiteX10" fmla="*/ 573881 w 585788"/>
                  <a:gd name="connsiteY10" fmla="*/ 326605 h 867149"/>
                  <a:gd name="connsiteX11" fmla="*/ 564356 w 585788"/>
                  <a:gd name="connsiteY11" fmla="*/ 374230 h 867149"/>
                  <a:gd name="connsiteX12" fmla="*/ 523875 w 585788"/>
                  <a:gd name="connsiteY12" fmla="*/ 426618 h 867149"/>
                  <a:gd name="connsiteX13" fmla="*/ 473869 w 585788"/>
                  <a:gd name="connsiteY13" fmla="*/ 488530 h 867149"/>
                  <a:gd name="connsiteX14" fmla="*/ 426244 w 585788"/>
                  <a:gd name="connsiteY14" fmla="*/ 538536 h 867149"/>
                  <a:gd name="connsiteX15" fmla="*/ 378619 w 585788"/>
                  <a:gd name="connsiteY15" fmla="*/ 586161 h 867149"/>
                  <a:gd name="connsiteX16" fmla="*/ 326231 w 585788"/>
                  <a:gd name="connsiteY16" fmla="*/ 633786 h 867149"/>
                  <a:gd name="connsiteX17" fmla="*/ 259556 w 585788"/>
                  <a:gd name="connsiteY17" fmla="*/ 690936 h 867149"/>
                  <a:gd name="connsiteX18" fmla="*/ 192881 w 585788"/>
                  <a:gd name="connsiteY18" fmla="*/ 750468 h 867149"/>
                  <a:gd name="connsiteX19" fmla="*/ 123825 w 585788"/>
                  <a:gd name="connsiteY19" fmla="*/ 795711 h 867149"/>
                  <a:gd name="connsiteX20" fmla="*/ 57150 w 585788"/>
                  <a:gd name="connsiteY20" fmla="*/ 845718 h 867149"/>
                  <a:gd name="connsiteX21" fmla="*/ 14288 w 585788"/>
                  <a:gd name="connsiteY21" fmla="*/ 867149 h 867149"/>
                  <a:gd name="connsiteX22" fmla="*/ 0 w 585788"/>
                  <a:gd name="connsiteY22" fmla="*/ 829049 h 867149"/>
                  <a:gd name="connsiteX23" fmla="*/ 45244 w 585788"/>
                  <a:gd name="connsiteY23" fmla="*/ 788568 h 867149"/>
                  <a:gd name="connsiteX24" fmla="*/ 80963 w 585788"/>
                  <a:gd name="connsiteY24" fmla="*/ 757611 h 867149"/>
                  <a:gd name="connsiteX25" fmla="*/ 107156 w 585788"/>
                  <a:gd name="connsiteY25" fmla="*/ 736180 h 867149"/>
                  <a:gd name="connsiteX26" fmla="*/ 176213 w 585788"/>
                  <a:gd name="connsiteY26" fmla="*/ 688555 h 867149"/>
                  <a:gd name="connsiteX27" fmla="*/ 223838 w 585788"/>
                  <a:gd name="connsiteY27" fmla="*/ 650455 h 867149"/>
                  <a:gd name="connsiteX28" fmla="*/ 269081 w 585788"/>
                  <a:gd name="connsiteY28" fmla="*/ 598068 h 867149"/>
                  <a:gd name="connsiteX29" fmla="*/ 309563 w 585788"/>
                  <a:gd name="connsiteY29" fmla="*/ 569493 h 867149"/>
                  <a:gd name="connsiteX30" fmla="*/ 366713 w 585788"/>
                  <a:gd name="connsiteY30" fmla="*/ 509961 h 867149"/>
                  <a:gd name="connsiteX31" fmla="*/ 407194 w 585788"/>
                  <a:gd name="connsiteY31" fmla="*/ 450430 h 867149"/>
                  <a:gd name="connsiteX32" fmla="*/ 437655 w 585788"/>
                  <a:gd name="connsiteY32" fmla="*/ 400301 h 867149"/>
                  <a:gd name="connsiteX33" fmla="*/ 471488 w 585788"/>
                  <a:gd name="connsiteY33" fmla="*/ 340893 h 867149"/>
                  <a:gd name="connsiteX34" fmla="*/ 490537 w 585788"/>
                  <a:gd name="connsiteY34" fmla="*/ 286124 h 867149"/>
                  <a:gd name="connsiteX35" fmla="*/ 497681 w 585788"/>
                  <a:gd name="connsiteY35" fmla="*/ 248024 h 867149"/>
                  <a:gd name="connsiteX36" fmla="*/ 504825 w 585788"/>
                  <a:gd name="connsiteY36" fmla="*/ 188493 h 867149"/>
                  <a:gd name="connsiteX37" fmla="*/ 502445 w 585788"/>
                  <a:gd name="connsiteY37" fmla="*/ 145630 h 867149"/>
                  <a:gd name="connsiteX38" fmla="*/ 500063 w 585788"/>
                  <a:gd name="connsiteY38" fmla="*/ 102768 h 867149"/>
                  <a:gd name="connsiteX39" fmla="*/ 478631 w 585788"/>
                  <a:gd name="connsiteY39" fmla="*/ 47999 h 8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85788" h="867149">
                    <a:moveTo>
                      <a:pt x="478631" y="47999"/>
                    </a:moveTo>
                    <a:cubicBezTo>
                      <a:pt x="479425" y="30933"/>
                      <a:pt x="495697" y="3946"/>
                      <a:pt x="504825" y="374"/>
                    </a:cubicBezTo>
                    <a:cubicBezTo>
                      <a:pt x="513953" y="-3198"/>
                      <a:pt x="527050" y="19821"/>
                      <a:pt x="533400" y="26568"/>
                    </a:cubicBezTo>
                    <a:lnTo>
                      <a:pt x="542925" y="40855"/>
                    </a:lnTo>
                    <a:lnTo>
                      <a:pt x="545306" y="55143"/>
                    </a:lnTo>
                    <a:lnTo>
                      <a:pt x="559594" y="47999"/>
                    </a:lnTo>
                    <a:lnTo>
                      <a:pt x="573881" y="124199"/>
                    </a:lnTo>
                    <a:lnTo>
                      <a:pt x="585788" y="176586"/>
                    </a:lnTo>
                    <a:lnTo>
                      <a:pt x="585788" y="221830"/>
                    </a:lnTo>
                    <a:lnTo>
                      <a:pt x="583406" y="278980"/>
                    </a:lnTo>
                    <a:lnTo>
                      <a:pt x="573881" y="326605"/>
                    </a:lnTo>
                    <a:lnTo>
                      <a:pt x="564356" y="374230"/>
                    </a:lnTo>
                    <a:lnTo>
                      <a:pt x="523875" y="426618"/>
                    </a:lnTo>
                    <a:lnTo>
                      <a:pt x="473869" y="488530"/>
                    </a:lnTo>
                    <a:lnTo>
                      <a:pt x="426244" y="538536"/>
                    </a:lnTo>
                    <a:lnTo>
                      <a:pt x="378619" y="586161"/>
                    </a:lnTo>
                    <a:lnTo>
                      <a:pt x="326231" y="633786"/>
                    </a:lnTo>
                    <a:lnTo>
                      <a:pt x="259556" y="690936"/>
                    </a:lnTo>
                    <a:lnTo>
                      <a:pt x="192881" y="750468"/>
                    </a:lnTo>
                    <a:lnTo>
                      <a:pt x="123825" y="795711"/>
                    </a:lnTo>
                    <a:lnTo>
                      <a:pt x="57150" y="845718"/>
                    </a:lnTo>
                    <a:lnTo>
                      <a:pt x="14288" y="867149"/>
                    </a:lnTo>
                    <a:lnTo>
                      <a:pt x="0" y="829049"/>
                    </a:lnTo>
                    <a:lnTo>
                      <a:pt x="45244" y="788568"/>
                    </a:lnTo>
                    <a:lnTo>
                      <a:pt x="80963" y="757611"/>
                    </a:lnTo>
                    <a:lnTo>
                      <a:pt x="107156" y="736180"/>
                    </a:lnTo>
                    <a:lnTo>
                      <a:pt x="176213" y="688555"/>
                    </a:lnTo>
                    <a:lnTo>
                      <a:pt x="223838" y="650455"/>
                    </a:lnTo>
                    <a:lnTo>
                      <a:pt x="269081" y="598068"/>
                    </a:lnTo>
                    <a:lnTo>
                      <a:pt x="309563" y="569493"/>
                    </a:lnTo>
                    <a:lnTo>
                      <a:pt x="366713" y="509961"/>
                    </a:lnTo>
                    <a:lnTo>
                      <a:pt x="407194" y="450430"/>
                    </a:lnTo>
                    <a:lnTo>
                      <a:pt x="437655" y="400301"/>
                    </a:lnTo>
                    <a:lnTo>
                      <a:pt x="471488" y="340893"/>
                    </a:lnTo>
                    <a:lnTo>
                      <a:pt x="490537" y="286124"/>
                    </a:lnTo>
                    <a:lnTo>
                      <a:pt x="497681" y="248024"/>
                    </a:lnTo>
                    <a:lnTo>
                      <a:pt x="504825" y="188493"/>
                    </a:lnTo>
                    <a:lnTo>
                      <a:pt x="502445" y="145630"/>
                    </a:lnTo>
                    <a:lnTo>
                      <a:pt x="500063" y="102768"/>
                    </a:lnTo>
                    <a:cubicBezTo>
                      <a:pt x="492919" y="84512"/>
                      <a:pt x="495300" y="61492"/>
                      <a:pt x="478631" y="47999"/>
                    </a:cubicBezTo>
                    <a:close/>
                  </a:path>
                </a:pathLst>
              </a:custGeom>
              <a:solidFill>
                <a:srgbClr val="93D7E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784600" y="4800104"/>
                <a:ext cx="595313" cy="863600"/>
              </a:xfrm>
              <a:custGeom>
                <a:avLst/>
                <a:gdLst>
                  <a:gd name="connsiteX0" fmla="*/ 542925 w 616744"/>
                  <a:gd name="connsiteY0" fmla="*/ 0 h 888206"/>
                  <a:gd name="connsiteX1" fmla="*/ 557212 w 616744"/>
                  <a:gd name="connsiteY1" fmla="*/ 80962 h 888206"/>
                  <a:gd name="connsiteX2" fmla="*/ 573881 w 616744"/>
                  <a:gd name="connsiteY2" fmla="*/ 166687 h 888206"/>
                  <a:gd name="connsiteX3" fmla="*/ 564356 w 616744"/>
                  <a:gd name="connsiteY3" fmla="*/ 230981 h 888206"/>
                  <a:gd name="connsiteX4" fmla="*/ 559594 w 616744"/>
                  <a:gd name="connsiteY4" fmla="*/ 276225 h 888206"/>
                  <a:gd name="connsiteX5" fmla="*/ 547687 w 616744"/>
                  <a:gd name="connsiteY5" fmla="*/ 316706 h 888206"/>
                  <a:gd name="connsiteX6" fmla="*/ 519112 w 616744"/>
                  <a:gd name="connsiteY6" fmla="*/ 361950 h 888206"/>
                  <a:gd name="connsiteX7" fmla="*/ 485775 w 616744"/>
                  <a:gd name="connsiteY7" fmla="*/ 419100 h 888206"/>
                  <a:gd name="connsiteX8" fmla="*/ 435769 w 616744"/>
                  <a:gd name="connsiteY8" fmla="*/ 466725 h 888206"/>
                  <a:gd name="connsiteX9" fmla="*/ 400050 w 616744"/>
                  <a:gd name="connsiteY9" fmla="*/ 509587 h 888206"/>
                  <a:gd name="connsiteX10" fmla="*/ 352425 w 616744"/>
                  <a:gd name="connsiteY10" fmla="*/ 550068 h 888206"/>
                  <a:gd name="connsiteX11" fmla="*/ 297656 w 616744"/>
                  <a:gd name="connsiteY11" fmla="*/ 600075 h 888206"/>
                  <a:gd name="connsiteX12" fmla="*/ 214312 w 616744"/>
                  <a:gd name="connsiteY12" fmla="*/ 669131 h 888206"/>
                  <a:gd name="connsiteX13" fmla="*/ 166687 w 616744"/>
                  <a:gd name="connsiteY13" fmla="*/ 709612 h 888206"/>
                  <a:gd name="connsiteX14" fmla="*/ 121444 w 616744"/>
                  <a:gd name="connsiteY14" fmla="*/ 742950 h 888206"/>
                  <a:gd name="connsiteX15" fmla="*/ 76200 w 616744"/>
                  <a:gd name="connsiteY15" fmla="*/ 773906 h 888206"/>
                  <a:gd name="connsiteX16" fmla="*/ 35719 w 616744"/>
                  <a:gd name="connsiteY16" fmla="*/ 802481 h 888206"/>
                  <a:gd name="connsiteX17" fmla="*/ 0 w 616744"/>
                  <a:gd name="connsiteY17" fmla="*/ 819150 h 888206"/>
                  <a:gd name="connsiteX18" fmla="*/ 19050 w 616744"/>
                  <a:gd name="connsiteY18" fmla="*/ 888206 h 888206"/>
                  <a:gd name="connsiteX19" fmla="*/ 95250 w 616744"/>
                  <a:gd name="connsiteY19" fmla="*/ 826293 h 888206"/>
                  <a:gd name="connsiteX20" fmla="*/ 211931 w 616744"/>
                  <a:gd name="connsiteY20" fmla="*/ 735806 h 888206"/>
                  <a:gd name="connsiteX21" fmla="*/ 300037 w 616744"/>
                  <a:gd name="connsiteY21" fmla="*/ 659606 h 888206"/>
                  <a:gd name="connsiteX22" fmla="*/ 385762 w 616744"/>
                  <a:gd name="connsiteY22" fmla="*/ 581025 h 888206"/>
                  <a:gd name="connsiteX23" fmla="*/ 466725 w 616744"/>
                  <a:gd name="connsiteY23" fmla="*/ 509587 h 888206"/>
                  <a:gd name="connsiteX24" fmla="*/ 533400 w 616744"/>
                  <a:gd name="connsiteY24" fmla="*/ 435768 h 888206"/>
                  <a:gd name="connsiteX25" fmla="*/ 576262 w 616744"/>
                  <a:gd name="connsiteY25" fmla="*/ 388143 h 888206"/>
                  <a:gd name="connsiteX26" fmla="*/ 614362 w 616744"/>
                  <a:gd name="connsiteY26" fmla="*/ 340518 h 888206"/>
                  <a:gd name="connsiteX27" fmla="*/ 614362 w 616744"/>
                  <a:gd name="connsiteY27" fmla="*/ 276225 h 888206"/>
                  <a:gd name="connsiteX28" fmla="*/ 616744 w 616744"/>
                  <a:gd name="connsiteY28" fmla="*/ 223837 h 888206"/>
                  <a:gd name="connsiteX29" fmla="*/ 609600 w 616744"/>
                  <a:gd name="connsiteY29" fmla="*/ 152400 h 888206"/>
                  <a:gd name="connsiteX30" fmla="*/ 597694 w 616744"/>
                  <a:gd name="connsiteY30" fmla="*/ 95250 h 888206"/>
                  <a:gd name="connsiteX31" fmla="*/ 585787 w 616744"/>
                  <a:gd name="connsiteY31" fmla="*/ 52387 h 888206"/>
                  <a:gd name="connsiteX32" fmla="*/ 542925 w 616744"/>
                  <a:gd name="connsiteY32" fmla="*/ 0 h 888206"/>
                  <a:gd name="connsiteX0" fmla="*/ 542925 w 616744"/>
                  <a:gd name="connsiteY0" fmla="*/ 0 h 888206"/>
                  <a:gd name="connsiteX1" fmla="*/ 557212 w 616744"/>
                  <a:gd name="connsiteY1" fmla="*/ 80962 h 888206"/>
                  <a:gd name="connsiteX2" fmla="*/ 573881 w 616744"/>
                  <a:gd name="connsiteY2" fmla="*/ 166687 h 888206"/>
                  <a:gd name="connsiteX3" fmla="*/ 564356 w 616744"/>
                  <a:gd name="connsiteY3" fmla="*/ 230981 h 888206"/>
                  <a:gd name="connsiteX4" fmla="*/ 559594 w 616744"/>
                  <a:gd name="connsiteY4" fmla="*/ 276225 h 888206"/>
                  <a:gd name="connsiteX5" fmla="*/ 552450 w 616744"/>
                  <a:gd name="connsiteY5" fmla="*/ 323849 h 888206"/>
                  <a:gd name="connsiteX6" fmla="*/ 519112 w 616744"/>
                  <a:gd name="connsiteY6" fmla="*/ 361950 h 888206"/>
                  <a:gd name="connsiteX7" fmla="*/ 485775 w 616744"/>
                  <a:gd name="connsiteY7" fmla="*/ 419100 h 888206"/>
                  <a:gd name="connsiteX8" fmla="*/ 435769 w 616744"/>
                  <a:gd name="connsiteY8" fmla="*/ 466725 h 888206"/>
                  <a:gd name="connsiteX9" fmla="*/ 400050 w 616744"/>
                  <a:gd name="connsiteY9" fmla="*/ 509587 h 888206"/>
                  <a:gd name="connsiteX10" fmla="*/ 352425 w 616744"/>
                  <a:gd name="connsiteY10" fmla="*/ 550068 h 888206"/>
                  <a:gd name="connsiteX11" fmla="*/ 297656 w 616744"/>
                  <a:gd name="connsiteY11" fmla="*/ 600075 h 888206"/>
                  <a:gd name="connsiteX12" fmla="*/ 214312 w 616744"/>
                  <a:gd name="connsiteY12" fmla="*/ 669131 h 888206"/>
                  <a:gd name="connsiteX13" fmla="*/ 166687 w 616744"/>
                  <a:gd name="connsiteY13" fmla="*/ 709612 h 888206"/>
                  <a:gd name="connsiteX14" fmla="*/ 121444 w 616744"/>
                  <a:gd name="connsiteY14" fmla="*/ 742950 h 888206"/>
                  <a:gd name="connsiteX15" fmla="*/ 76200 w 616744"/>
                  <a:gd name="connsiteY15" fmla="*/ 773906 h 888206"/>
                  <a:gd name="connsiteX16" fmla="*/ 35719 w 616744"/>
                  <a:gd name="connsiteY16" fmla="*/ 802481 h 888206"/>
                  <a:gd name="connsiteX17" fmla="*/ 0 w 616744"/>
                  <a:gd name="connsiteY17" fmla="*/ 819150 h 888206"/>
                  <a:gd name="connsiteX18" fmla="*/ 19050 w 616744"/>
                  <a:gd name="connsiteY18" fmla="*/ 888206 h 888206"/>
                  <a:gd name="connsiteX19" fmla="*/ 95250 w 616744"/>
                  <a:gd name="connsiteY19" fmla="*/ 826293 h 888206"/>
                  <a:gd name="connsiteX20" fmla="*/ 211931 w 616744"/>
                  <a:gd name="connsiteY20" fmla="*/ 735806 h 888206"/>
                  <a:gd name="connsiteX21" fmla="*/ 300037 w 616744"/>
                  <a:gd name="connsiteY21" fmla="*/ 659606 h 888206"/>
                  <a:gd name="connsiteX22" fmla="*/ 385762 w 616744"/>
                  <a:gd name="connsiteY22" fmla="*/ 581025 h 888206"/>
                  <a:gd name="connsiteX23" fmla="*/ 466725 w 616744"/>
                  <a:gd name="connsiteY23" fmla="*/ 509587 h 888206"/>
                  <a:gd name="connsiteX24" fmla="*/ 533400 w 616744"/>
                  <a:gd name="connsiteY24" fmla="*/ 435768 h 888206"/>
                  <a:gd name="connsiteX25" fmla="*/ 576262 w 616744"/>
                  <a:gd name="connsiteY25" fmla="*/ 388143 h 888206"/>
                  <a:gd name="connsiteX26" fmla="*/ 614362 w 616744"/>
                  <a:gd name="connsiteY26" fmla="*/ 340518 h 888206"/>
                  <a:gd name="connsiteX27" fmla="*/ 614362 w 616744"/>
                  <a:gd name="connsiteY27" fmla="*/ 276225 h 888206"/>
                  <a:gd name="connsiteX28" fmla="*/ 616744 w 616744"/>
                  <a:gd name="connsiteY28" fmla="*/ 223837 h 888206"/>
                  <a:gd name="connsiteX29" fmla="*/ 609600 w 616744"/>
                  <a:gd name="connsiteY29" fmla="*/ 152400 h 888206"/>
                  <a:gd name="connsiteX30" fmla="*/ 597694 w 616744"/>
                  <a:gd name="connsiteY30" fmla="*/ 95250 h 888206"/>
                  <a:gd name="connsiteX31" fmla="*/ 585787 w 616744"/>
                  <a:gd name="connsiteY31" fmla="*/ 52387 h 888206"/>
                  <a:gd name="connsiteX32" fmla="*/ 542925 w 616744"/>
                  <a:gd name="connsiteY32" fmla="*/ 0 h 888206"/>
                  <a:gd name="connsiteX0" fmla="*/ 542925 w 626268"/>
                  <a:gd name="connsiteY0" fmla="*/ 0 h 888206"/>
                  <a:gd name="connsiteX1" fmla="*/ 557212 w 626268"/>
                  <a:gd name="connsiteY1" fmla="*/ 80962 h 888206"/>
                  <a:gd name="connsiteX2" fmla="*/ 573881 w 626268"/>
                  <a:gd name="connsiteY2" fmla="*/ 166687 h 888206"/>
                  <a:gd name="connsiteX3" fmla="*/ 564356 w 626268"/>
                  <a:gd name="connsiteY3" fmla="*/ 230981 h 888206"/>
                  <a:gd name="connsiteX4" fmla="*/ 559594 w 626268"/>
                  <a:gd name="connsiteY4" fmla="*/ 276225 h 888206"/>
                  <a:gd name="connsiteX5" fmla="*/ 552450 w 626268"/>
                  <a:gd name="connsiteY5" fmla="*/ 323849 h 888206"/>
                  <a:gd name="connsiteX6" fmla="*/ 519112 w 626268"/>
                  <a:gd name="connsiteY6" fmla="*/ 361950 h 888206"/>
                  <a:gd name="connsiteX7" fmla="*/ 485775 w 626268"/>
                  <a:gd name="connsiteY7" fmla="*/ 419100 h 888206"/>
                  <a:gd name="connsiteX8" fmla="*/ 435769 w 626268"/>
                  <a:gd name="connsiteY8" fmla="*/ 466725 h 888206"/>
                  <a:gd name="connsiteX9" fmla="*/ 400050 w 626268"/>
                  <a:gd name="connsiteY9" fmla="*/ 509587 h 888206"/>
                  <a:gd name="connsiteX10" fmla="*/ 352425 w 626268"/>
                  <a:gd name="connsiteY10" fmla="*/ 550068 h 888206"/>
                  <a:gd name="connsiteX11" fmla="*/ 297656 w 626268"/>
                  <a:gd name="connsiteY11" fmla="*/ 600075 h 888206"/>
                  <a:gd name="connsiteX12" fmla="*/ 214312 w 626268"/>
                  <a:gd name="connsiteY12" fmla="*/ 669131 h 888206"/>
                  <a:gd name="connsiteX13" fmla="*/ 166687 w 626268"/>
                  <a:gd name="connsiteY13" fmla="*/ 709612 h 888206"/>
                  <a:gd name="connsiteX14" fmla="*/ 121444 w 626268"/>
                  <a:gd name="connsiteY14" fmla="*/ 742950 h 888206"/>
                  <a:gd name="connsiteX15" fmla="*/ 76200 w 626268"/>
                  <a:gd name="connsiteY15" fmla="*/ 773906 h 888206"/>
                  <a:gd name="connsiteX16" fmla="*/ 35719 w 626268"/>
                  <a:gd name="connsiteY16" fmla="*/ 802481 h 888206"/>
                  <a:gd name="connsiteX17" fmla="*/ 0 w 626268"/>
                  <a:gd name="connsiteY17" fmla="*/ 819150 h 888206"/>
                  <a:gd name="connsiteX18" fmla="*/ 19050 w 626268"/>
                  <a:gd name="connsiteY18" fmla="*/ 888206 h 888206"/>
                  <a:gd name="connsiteX19" fmla="*/ 95250 w 626268"/>
                  <a:gd name="connsiteY19" fmla="*/ 826293 h 888206"/>
                  <a:gd name="connsiteX20" fmla="*/ 211931 w 626268"/>
                  <a:gd name="connsiteY20" fmla="*/ 735806 h 888206"/>
                  <a:gd name="connsiteX21" fmla="*/ 300037 w 626268"/>
                  <a:gd name="connsiteY21" fmla="*/ 659606 h 888206"/>
                  <a:gd name="connsiteX22" fmla="*/ 385762 w 626268"/>
                  <a:gd name="connsiteY22" fmla="*/ 581025 h 888206"/>
                  <a:gd name="connsiteX23" fmla="*/ 466725 w 626268"/>
                  <a:gd name="connsiteY23" fmla="*/ 509587 h 888206"/>
                  <a:gd name="connsiteX24" fmla="*/ 533400 w 626268"/>
                  <a:gd name="connsiteY24" fmla="*/ 435768 h 888206"/>
                  <a:gd name="connsiteX25" fmla="*/ 576262 w 626268"/>
                  <a:gd name="connsiteY25" fmla="*/ 388143 h 888206"/>
                  <a:gd name="connsiteX26" fmla="*/ 614362 w 626268"/>
                  <a:gd name="connsiteY26" fmla="*/ 340518 h 888206"/>
                  <a:gd name="connsiteX27" fmla="*/ 626268 w 626268"/>
                  <a:gd name="connsiteY27" fmla="*/ 276225 h 888206"/>
                  <a:gd name="connsiteX28" fmla="*/ 616744 w 626268"/>
                  <a:gd name="connsiteY28" fmla="*/ 223837 h 888206"/>
                  <a:gd name="connsiteX29" fmla="*/ 609600 w 626268"/>
                  <a:gd name="connsiteY29" fmla="*/ 152400 h 888206"/>
                  <a:gd name="connsiteX30" fmla="*/ 597694 w 626268"/>
                  <a:gd name="connsiteY30" fmla="*/ 95250 h 888206"/>
                  <a:gd name="connsiteX31" fmla="*/ 585787 w 626268"/>
                  <a:gd name="connsiteY31" fmla="*/ 52387 h 888206"/>
                  <a:gd name="connsiteX32" fmla="*/ 542925 w 626268"/>
                  <a:gd name="connsiteY32" fmla="*/ 0 h 888206"/>
                  <a:gd name="connsiteX0" fmla="*/ 542925 w 626268"/>
                  <a:gd name="connsiteY0" fmla="*/ 0 h 888206"/>
                  <a:gd name="connsiteX1" fmla="*/ 557212 w 626268"/>
                  <a:gd name="connsiteY1" fmla="*/ 80962 h 888206"/>
                  <a:gd name="connsiteX2" fmla="*/ 573881 w 626268"/>
                  <a:gd name="connsiteY2" fmla="*/ 166687 h 888206"/>
                  <a:gd name="connsiteX3" fmla="*/ 564356 w 626268"/>
                  <a:gd name="connsiteY3" fmla="*/ 230981 h 888206"/>
                  <a:gd name="connsiteX4" fmla="*/ 559594 w 626268"/>
                  <a:gd name="connsiteY4" fmla="*/ 276225 h 888206"/>
                  <a:gd name="connsiteX5" fmla="*/ 552450 w 626268"/>
                  <a:gd name="connsiteY5" fmla="*/ 323849 h 888206"/>
                  <a:gd name="connsiteX6" fmla="*/ 519112 w 626268"/>
                  <a:gd name="connsiteY6" fmla="*/ 361950 h 888206"/>
                  <a:gd name="connsiteX7" fmla="*/ 485775 w 626268"/>
                  <a:gd name="connsiteY7" fmla="*/ 419100 h 888206"/>
                  <a:gd name="connsiteX8" fmla="*/ 435769 w 626268"/>
                  <a:gd name="connsiteY8" fmla="*/ 466725 h 888206"/>
                  <a:gd name="connsiteX9" fmla="*/ 400050 w 626268"/>
                  <a:gd name="connsiteY9" fmla="*/ 509587 h 888206"/>
                  <a:gd name="connsiteX10" fmla="*/ 352425 w 626268"/>
                  <a:gd name="connsiteY10" fmla="*/ 550068 h 888206"/>
                  <a:gd name="connsiteX11" fmla="*/ 297656 w 626268"/>
                  <a:gd name="connsiteY11" fmla="*/ 600075 h 888206"/>
                  <a:gd name="connsiteX12" fmla="*/ 214312 w 626268"/>
                  <a:gd name="connsiteY12" fmla="*/ 669131 h 888206"/>
                  <a:gd name="connsiteX13" fmla="*/ 166687 w 626268"/>
                  <a:gd name="connsiteY13" fmla="*/ 709612 h 888206"/>
                  <a:gd name="connsiteX14" fmla="*/ 121444 w 626268"/>
                  <a:gd name="connsiteY14" fmla="*/ 742950 h 888206"/>
                  <a:gd name="connsiteX15" fmla="*/ 76200 w 626268"/>
                  <a:gd name="connsiteY15" fmla="*/ 773906 h 888206"/>
                  <a:gd name="connsiteX16" fmla="*/ 35719 w 626268"/>
                  <a:gd name="connsiteY16" fmla="*/ 802481 h 888206"/>
                  <a:gd name="connsiteX17" fmla="*/ 0 w 626268"/>
                  <a:gd name="connsiteY17" fmla="*/ 819150 h 888206"/>
                  <a:gd name="connsiteX18" fmla="*/ 19050 w 626268"/>
                  <a:gd name="connsiteY18" fmla="*/ 888206 h 888206"/>
                  <a:gd name="connsiteX19" fmla="*/ 95250 w 626268"/>
                  <a:gd name="connsiteY19" fmla="*/ 826293 h 888206"/>
                  <a:gd name="connsiteX20" fmla="*/ 211931 w 626268"/>
                  <a:gd name="connsiteY20" fmla="*/ 735806 h 888206"/>
                  <a:gd name="connsiteX21" fmla="*/ 300037 w 626268"/>
                  <a:gd name="connsiteY21" fmla="*/ 659606 h 888206"/>
                  <a:gd name="connsiteX22" fmla="*/ 385762 w 626268"/>
                  <a:gd name="connsiteY22" fmla="*/ 581025 h 888206"/>
                  <a:gd name="connsiteX23" fmla="*/ 466725 w 626268"/>
                  <a:gd name="connsiteY23" fmla="*/ 509587 h 888206"/>
                  <a:gd name="connsiteX24" fmla="*/ 533400 w 626268"/>
                  <a:gd name="connsiteY24" fmla="*/ 435768 h 888206"/>
                  <a:gd name="connsiteX25" fmla="*/ 583406 w 626268"/>
                  <a:gd name="connsiteY25" fmla="*/ 388143 h 888206"/>
                  <a:gd name="connsiteX26" fmla="*/ 614362 w 626268"/>
                  <a:gd name="connsiteY26" fmla="*/ 340518 h 888206"/>
                  <a:gd name="connsiteX27" fmla="*/ 626268 w 626268"/>
                  <a:gd name="connsiteY27" fmla="*/ 276225 h 888206"/>
                  <a:gd name="connsiteX28" fmla="*/ 616744 w 626268"/>
                  <a:gd name="connsiteY28" fmla="*/ 223837 h 888206"/>
                  <a:gd name="connsiteX29" fmla="*/ 609600 w 626268"/>
                  <a:gd name="connsiteY29" fmla="*/ 152400 h 888206"/>
                  <a:gd name="connsiteX30" fmla="*/ 597694 w 626268"/>
                  <a:gd name="connsiteY30" fmla="*/ 95250 h 888206"/>
                  <a:gd name="connsiteX31" fmla="*/ 585787 w 626268"/>
                  <a:gd name="connsiteY31" fmla="*/ 52387 h 888206"/>
                  <a:gd name="connsiteX32" fmla="*/ 542925 w 626268"/>
                  <a:gd name="connsiteY32" fmla="*/ 0 h 888206"/>
                  <a:gd name="connsiteX0" fmla="*/ 540544 w 626268"/>
                  <a:gd name="connsiteY0" fmla="*/ 0 h 904875"/>
                  <a:gd name="connsiteX1" fmla="*/ 557212 w 626268"/>
                  <a:gd name="connsiteY1" fmla="*/ 97631 h 904875"/>
                  <a:gd name="connsiteX2" fmla="*/ 573881 w 626268"/>
                  <a:gd name="connsiteY2" fmla="*/ 183356 h 904875"/>
                  <a:gd name="connsiteX3" fmla="*/ 564356 w 626268"/>
                  <a:gd name="connsiteY3" fmla="*/ 247650 h 904875"/>
                  <a:gd name="connsiteX4" fmla="*/ 559594 w 626268"/>
                  <a:gd name="connsiteY4" fmla="*/ 292894 h 904875"/>
                  <a:gd name="connsiteX5" fmla="*/ 552450 w 626268"/>
                  <a:gd name="connsiteY5" fmla="*/ 340518 h 904875"/>
                  <a:gd name="connsiteX6" fmla="*/ 519112 w 626268"/>
                  <a:gd name="connsiteY6" fmla="*/ 378619 h 904875"/>
                  <a:gd name="connsiteX7" fmla="*/ 485775 w 626268"/>
                  <a:gd name="connsiteY7" fmla="*/ 435769 h 904875"/>
                  <a:gd name="connsiteX8" fmla="*/ 435769 w 626268"/>
                  <a:gd name="connsiteY8" fmla="*/ 483394 h 904875"/>
                  <a:gd name="connsiteX9" fmla="*/ 400050 w 626268"/>
                  <a:gd name="connsiteY9" fmla="*/ 526256 h 904875"/>
                  <a:gd name="connsiteX10" fmla="*/ 352425 w 626268"/>
                  <a:gd name="connsiteY10" fmla="*/ 566737 h 904875"/>
                  <a:gd name="connsiteX11" fmla="*/ 297656 w 626268"/>
                  <a:gd name="connsiteY11" fmla="*/ 616744 h 904875"/>
                  <a:gd name="connsiteX12" fmla="*/ 214312 w 626268"/>
                  <a:gd name="connsiteY12" fmla="*/ 685800 h 904875"/>
                  <a:gd name="connsiteX13" fmla="*/ 166687 w 626268"/>
                  <a:gd name="connsiteY13" fmla="*/ 726281 h 904875"/>
                  <a:gd name="connsiteX14" fmla="*/ 121444 w 626268"/>
                  <a:gd name="connsiteY14" fmla="*/ 759619 h 904875"/>
                  <a:gd name="connsiteX15" fmla="*/ 76200 w 626268"/>
                  <a:gd name="connsiteY15" fmla="*/ 790575 h 904875"/>
                  <a:gd name="connsiteX16" fmla="*/ 35719 w 626268"/>
                  <a:gd name="connsiteY16" fmla="*/ 819150 h 904875"/>
                  <a:gd name="connsiteX17" fmla="*/ 0 w 626268"/>
                  <a:gd name="connsiteY17" fmla="*/ 835819 h 904875"/>
                  <a:gd name="connsiteX18" fmla="*/ 19050 w 626268"/>
                  <a:gd name="connsiteY18" fmla="*/ 904875 h 904875"/>
                  <a:gd name="connsiteX19" fmla="*/ 95250 w 626268"/>
                  <a:gd name="connsiteY19" fmla="*/ 842962 h 904875"/>
                  <a:gd name="connsiteX20" fmla="*/ 211931 w 626268"/>
                  <a:gd name="connsiteY20" fmla="*/ 752475 h 904875"/>
                  <a:gd name="connsiteX21" fmla="*/ 300037 w 626268"/>
                  <a:gd name="connsiteY21" fmla="*/ 676275 h 904875"/>
                  <a:gd name="connsiteX22" fmla="*/ 385762 w 626268"/>
                  <a:gd name="connsiteY22" fmla="*/ 597694 h 904875"/>
                  <a:gd name="connsiteX23" fmla="*/ 466725 w 626268"/>
                  <a:gd name="connsiteY23" fmla="*/ 526256 h 904875"/>
                  <a:gd name="connsiteX24" fmla="*/ 533400 w 626268"/>
                  <a:gd name="connsiteY24" fmla="*/ 452437 h 904875"/>
                  <a:gd name="connsiteX25" fmla="*/ 583406 w 626268"/>
                  <a:gd name="connsiteY25" fmla="*/ 404812 h 904875"/>
                  <a:gd name="connsiteX26" fmla="*/ 614362 w 626268"/>
                  <a:gd name="connsiteY26" fmla="*/ 357187 h 904875"/>
                  <a:gd name="connsiteX27" fmla="*/ 626268 w 626268"/>
                  <a:gd name="connsiteY27" fmla="*/ 292894 h 904875"/>
                  <a:gd name="connsiteX28" fmla="*/ 616744 w 626268"/>
                  <a:gd name="connsiteY28" fmla="*/ 240506 h 904875"/>
                  <a:gd name="connsiteX29" fmla="*/ 609600 w 626268"/>
                  <a:gd name="connsiteY29" fmla="*/ 169069 h 904875"/>
                  <a:gd name="connsiteX30" fmla="*/ 597694 w 626268"/>
                  <a:gd name="connsiteY30" fmla="*/ 111919 h 904875"/>
                  <a:gd name="connsiteX31" fmla="*/ 585787 w 626268"/>
                  <a:gd name="connsiteY31" fmla="*/ 69056 h 904875"/>
                  <a:gd name="connsiteX32" fmla="*/ 540544 w 626268"/>
                  <a:gd name="connsiteY32" fmla="*/ 0 h 904875"/>
                  <a:gd name="connsiteX0" fmla="*/ 540544 w 626268"/>
                  <a:gd name="connsiteY0" fmla="*/ 0 h 904875"/>
                  <a:gd name="connsiteX1" fmla="*/ 557212 w 626268"/>
                  <a:gd name="connsiteY1" fmla="*/ 97631 h 904875"/>
                  <a:gd name="connsiteX2" fmla="*/ 573881 w 626268"/>
                  <a:gd name="connsiteY2" fmla="*/ 183356 h 904875"/>
                  <a:gd name="connsiteX3" fmla="*/ 564356 w 626268"/>
                  <a:gd name="connsiteY3" fmla="*/ 247650 h 904875"/>
                  <a:gd name="connsiteX4" fmla="*/ 559594 w 626268"/>
                  <a:gd name="connsiteY4" fmla="*/ 292894 h 904875"/>
                  <a:gd name="connsiteX5" fmla="*/ 552450 w 626268"/>
                  <a:gd name="connsiteY5" fmla="*/ 340518 h 904875"/>
                  <a:gd name="connsiteX6" fmla="*/ 519112 w 626268"/>
                  <a:gd name="connsiteY6" fmla="*/ 378619 h 904875"/>
                  <a:gd name="connsiteX7" fmla="*/ 485775 w 626268"/>
                  <a:gd name="connsiteY7" fmla="*/ 435769 h 904875"/>
                  <a:gd name="connsiteX8" fmla="*/ 435769 w 626268"/>
                  <a:gd name="connsiteY8" fmla="*/ 483394 h 904875"/>
                  <a:gd name="connsiteX9" fmla="*/ 400050 w 626268"/>
                  <a:gd name="connsiteY9" fmla="*/ 526256 h 904875"/>
                  <a:gd name="connsiteX10" fmla="*/ 352425 w 626268"/>
                  <a:gd name="connsiteY10" fmla="*/ 566737 h 904875"/>
                  <a:gd name="connsiteX11" fmla="*/ 297656 w 626268"/>
                  <a:gd name="connsiteY11" fmla="*/ 616744 h 904875"/>
                  <a:gd name="connsiteX12" fmla="*/ 214312 w 626268"/>
                  <a:gd name="connsiteY12" fmla="*/ 685800 h 904875"/>
                  <a:gd name="connsiteX13" fmla="*/ 166687 w 626268"/>
                  <a:gd name="connsiteY13" fmla="*/ 726281 h 904875"/>
                  <a:gd name="connsiteX14" fmla="*/ 121444 w 626268"/>
                  <a:gd name="connsiteY14" fmla="*/ 759619 h 904875"/>
                  <a:gd name="connsiteX15" fmla="*/ 76200 w 626268"/>
                  <a:gd name="connsiteY15" fmla="*/ 790575 h 904875"/>
                  <a:gd name="connsiteX16" fmla="*/ 35719 w 626268"/>
                  <a:gd name="connsiteY16" fmla="*/ 819150 h 904875"/>
                  <a:gd name="connsiteX17" fmla="*/ 0 w 626268"/>
                  <a:gd name="connsiteY17" fmla="*/ 835819 h 904875"/>
                  <a:gd name="connsiteX18" fmla="*/ 19050 w 626268"/>
                  <a:gd name="connsiteY18" fmla="*/ 904875 h 904875"/>
                  <a:gd name="connsiteX19" fmla="*/ 95250 w 626268"/>
                  <a:gd name="connsiteY19" fmla="*/ 842962 h 904875"/>
                  <a:gd name="connsiteX20" fmla="*/ 211931 w 626268"/>
                  <a:gd name="connsiteY20" fmla="*/ 752475 h 904875"/>
                  <a:gd name="connsiteX21" fmla="*/ 300037 w 626268"/>
                  <a:gd name="connsiteY21" fmla="*/ 676275 h 904875"/>
                  <a:gd name="connsiteX22" fmla="*/ 385762 w 626268"/>
                  <a:gd name="connsiteY22" fmla="*/ 597694 h 904875"/>
                  <a:gd name="connsiteX23" fmla="*/ 466725 w 626268"/>
                  <a:gd name="connsiteY23" fmla="*/ 526256 h 904875"/>
                  <a:gd name="connsiteX24" fmla="*/ 533400 w 626268"/>
                  <a:gd name="connsiteY24" fmla="*/ 452437 h 904875"/>
                  <a:gd name="connsiteX25" fmla="*/ 583406 w 626268"/>
                  <a:gd name="connsiteY25" fmla="*/ 404812 h 904875"/>
                  <a:gd name="connsiteX26" fmla="*/ 614362 w 626268"/>
                  <a:gd name="connsiteY26" fmla="*/ 357187 h 904875"/>
                  <a:gd name="connsiteX27" fmla="*/ 626268 w 626268"/>
                  <a:gd name="connsiteY27" fmla="*/ 292894 h 904875"/>
                  <a:gd name="connsiteX28" fmla="*/ 616744 w 626268"/>
                  <a:gd name="connsiteY28" fmla="*/ 240506 h 904875"/>
                  <a:gd name="connsiteX29" fmla="*/ 609600 w 626268"/>
                  <a:gd name="connsiteY29" fmla="*/ 169069 h 904875"/>
                  <a:gd name="connsiteX30" fmla="*/ 597694 w 626268"/>
                  <a:gd name="connsiteY30" fmla="*/ 111919 h 904875"/>
                  <a:gd name="connsiteX31" fmla="*/ 585787 w 626268"/>
                  <a:gd name="connsiteY31" fmla="*/ 69056 h 904875"/>
                  <a:gd name="connsiteX32" fmla="*/ 569119 w 626268"/>
                  <a:gd name="connsiteY32" fmla="*/ 42863 h 904875"/>
                  <a:gd name="connsiteX33" fmla="*/ 540544 w 626268"/>
                  <a:gd name="connsiteY33" fmla="*/ 0 h 904875"/>
                  <a:gd name="connsiteX0" fmla="*/ 540544 w 626268"/>
                  <a:gd name="connsiteY0" fmla="*/ 0 h 904875"/>
                  <a:gd name="connsiteX1" fmla="*/ 557212 w 626268"/>
                  <a:gd name="connsiteY1" fmla="*/ 97631 h 904875"/>
                  <a:gd name="connsiteX2" fmla="*/ 573881 w 626268"/>
                  <a:gd name="connsiteY2" fmla="*/ 183356 h 904875"/>
                  <a:gd name="connsiteX3" fmla="*/ 564356 w 626268"/>
                  <a:gd name="connsiteY3" fmla="*/ 247650 h 904875"/>
                  <a:gd name="connsiteX4" fmla="*/ 559594 w 626268"/>
                  <a:gd name="connsiteY4" fmla="*/ 292894 h 904875"/>
                  <a:gd name="connsiteX5" fmla="*/ 552450 w 626268"/>
                  <a:gd name="connsiteY5" fmla="*/ 340518 h 904875"/>
                  <a:gd name="connsiteX6" fmla="*/ 519112 w 626268"/>
                  <a:gd name="connsiteY6" fmla="*/ 378619 h 904875"/>
                  <a:gd name="connsiteX7" fmla="*/ 485775 w 626268"/>
                  <a:gd name="connsiteY7" fmla="*/ 435769 h 904875"/>
                  <a:gd name="connsiteX8" fmla="*/ 435769 w 626268"/>
                  <a:gd name="connsiteY8" fmla="*/ 483394 h 904875"/>
                  <a:gd name="connsiteX9" fmla="*/ 400050 w 626268"/>
                  <a:gd name="connsiteY9" fmla="*/ 526256 h 904875"/>
                  <a:gd name="connsiteX10" fmla="*/ 352425 w 626268"/>
                  <a:gd name="connsiteY10" fmla="*/ 566737 h 904875"/>
                  <a:gd name="connsiteX11" fmla="*/ 297656 w 626268"/>
                  <a:gd name="connsiteY11" fmla="*/ 616744 h 904875"/>
                  <a:gd name="connsiteX12" fmla="*/ 214312 w 626268"/>
                  <a:gd name="connsiteY12" fmla="*/ 685800 h 904875"/>
                  <a:gd name="connsiteX13" fmla="*/ 166687 w 626268"/>
                  <a:gd name="connsiteY13" fmla="*/ 726281 h 904875"/>
                  <a:gd name="connsiteX14" fmla="*/ 121444 w 626268"/>
                  <a:gd name="connsiteY14" fmla="*/ 759619 h 904875"/>
                  <a:gd name="connsiteX15" fmla="*/ 76200 w 626268"/>
                  <a:gd name="connsiteY15" fmla="*/ 790575 h 904875"/>
                  <a:gd name="connsiteX16" fmla="*/ 35719 w 626268"/>
                  <a:gd name="connsiteY16" fmla="*/ 819150 h 904875"/>
                  <a:gd name="connsiteX17" fmla="*/ 0 w 626268"/>
                  <a:gd name="connsiteY17" fmla="*/ 835819 h 904875"/>
                  <a:gd name="connsiteX18" fmla="*/ 19050 w 626268"/>
                  <a:gd name="connsiteY18" fmla="*/ 904875 h 904875"/>
                  <a:gd name="connsiteX19" fmla="*/ 95250 w 626268"/>
                  <a:gd name="connsiteY19" fmla="*/ 842962 h 904875"/>
                  <a:gd name="connsiteX20" fmla="*/ 211931 w 626268"/>
                  <a:gd name="connsiteY20" fmla="*/ 752475 h 904875"/>
                  <a:gd name="connsiteX21" fmla="*/ 300037 w 626268"/>
                  <a:gd name="connsiteY21" fmla="*/ 676275 h 904875"/>
                  <a:gd name="connsiteX22" fmla="*/ 385762 w 626268"/>
                  <a:gd name="connsiteY22" fmla="*/ 597694 h 904875"/>
                  <a:gd name="connsiteX23" fmla="*/ 466725 w 626268"/>
                  <a:gd name="connsiteY23" fmla="*/ 526256 h 904875"/>
                  <a:gd name="connsiteX24" fmla="*/ 533400 w 626268"/>
                  <a:gd name="connsiteY24" fmla="*/ 452437 h 904875"/>
                  <a:gd name="connsiteX25" fmla="*/ 583406 w 626268"/>
                  <a:gd name="connsiteY25" fmla="*/ 404812 h 904875"/>
                  <a:gd name="connsiteX26" fmla="*/ 614362 w 626268"/>
                  <a:gd name="connsiteY26" fmla="*/ 357187 h 904875"/>
                  <a:gd name="connsiteX27" fmla="*/ 626268 w 626268"/>
                  <a:gd name="connsiteY27" fmla="*/ 292894 h 904875"/>
                  <a:gd name="connsiteX28" fmla="*/ 616744 w 626268"/>
                  <a:gd name="connsiteY28" fmla="*/ 240506 h 904875"/>
                  <a:gd name="connsiteX29" fmla="*/ 609600 w 626268"/>
                  <a:gd name="connsiteY29" fmla="*/ 169069 h 904875"/>
                  <a:gd name="connsiteX30" fmla="*/ 597694 w 626268"/>
                  <a:gd name="connsiteY30" fmla="*/ 111919 h 904875"/>
                  <a:gd name="connsiteX31" fmla="*/ 585787 w 626268"/>
                  <a:gd name="connsiteY31" fmla="*/ 69056 h 904875"/>
                  <a:gd name="connsiteX32" fmla="*/ 561975 w 626268"/>
                  <a:gd name="connsiteY32" fmla="*/ 21432 h 904875"/>
                  <a:gd name="connsiteX33" fmla="*/ 540544 w 626268"/>
                  <a:gd name="connsiteY33" fmla="*/ 0 h 904875"/>
                  <a:gd name="connsiteX0" fmla="*/ 540544 w 626268"/>
                  <a:gd name="connsiteY0" fmla="*/ 0 h 904875"/>
                  <a:gd name="connsiteX1" fmla="*/ 557212 w 626268"/>
                  <a:gd name="connsiteY1" fmla="*/ 97631 h 904875"/>
                  <a:gd name="connsiteX2" fmla="*/ 573881 w 626268"/>
                  <a:gd name="connsiteY2" fmla="*/ 183356 h 904875"/>
                  <a:gd name="connsiteX3" fmla="*/ 564356 w 626268"/>
                  <a:gd name="connsiteY3" fmla="*/ 247650 h 904875"/>
                  <a:gd name="connsiteX4" fmla="*/ 559594 w 626268"/>
                  <a:gd name="connsiteY4" fmla="*/ 292894 h 904875"/>
                  <a:gd name="connsiteX5" fmla="*/ 545307 w 626268"/>
                  <a:gd name="connsiteY5" fmla="*/ 335756 h 904875"/>
                  <a:gd name="connsiteX6" fmla="*/ 519112 w 626268"/>
                  <a:gd name="connsiteY6" fmla="*/ 378619 h 904875"/>
                  <a:gd name="connsiteX7" fmla="*/ 485775 w 626268"/>
                  <a:gd name="connsiteY7" fmla="*/ 435769 h 904875"/>
                  <a:gd name="connsiteX8" fmla="*/ 435769 w 626268"/>
                  <a:gd name="connsiteY8" fmla="*/ 483394 h 904875"/>
                  <a:gd name="connsiteX9" fmla="*/ 400050 w 626268"/>
                  <a:gd name="connsiteY9" fmla="*/ 526256 h 904875"/>
                  <a:gd name="connsiteX10" fmla="*/ 352425 w 626268"/>
                  <a:gd name="connsiteY10" fmla="*/ 566737 h 904875"/>
                  <a:gd name="connsiteX11" fmla="*/ 297656 w 626268"/>
                  <a:gd name="connsiteY11" fmla="*/ 616744 h 904875"/>
                  <a:gd name="connsiteX12" fmla="*/ 214312 w 626268"/>
                  <a:gd name="connsiteY12" fmla="*/ 685800 h 904875"/>
                  <a:gd name="connsiteX13" fmla="*/ 166687 w 626268"/>
                  <a:gd name="connsiteY13" fmla="*/ 726281 h 904875"/>
                  <a:gd name="connsiteX14" fmla="*/ 121444 w 626268"/>
                  <a:gd name="connsiteY14" fmla="*/ 759619 h 904875"/>
                  <a:gd name="connsiteX15" fmla="*/ 76200 w 626268"/>
                  <a:gd name="connsiteY15" fmla="*/ 790575 h 904875"/>
                  <a:gd name="connsiteX16" fmla="*/ 35719 w 626268"/>
                  <a:gd name="connsiteY16" fmla="*/ 819150 h 904875"/>
                  <a:gd name="connsiteX17" fmla="*/ 0 w 626268"/>
                  <a:gd name="connsiteY17" fmla="*/ 835819 h 904875"/>
                  <a:gd name="connsiteX18" fmla="*/ 19050 w 626268"/>
                  <a:gd name="connsiteY18" fmla="*/ 904875 h 904875"/>
                  <a:gd name="connsiteX19" fmla="*/ 95250 w 626268"/>
                  <a:gd name="connsiteY19" fmla="*/ 842962 h 904875"/>
                  <a:gd name="connsiteX20" fmla="*/ 211931 w 626268"/>
                  <a:gd name="connsiteY20" fmla="*/ 752475 h 904875"/>
                  <a:gd name="connsiteX21" fmla="*/ 300037 w 626268"/>
                  <a:gd name="connsiteY21" fmla="*/ 676275 h 904875"/>
                  <a:gd name="connsiteX22" fmla="*/ 385762 w 626268"/>
                  <a:gd name="connsiteY22" fmla="*/ 597694 h 904875"/>
                  <a:gd name="connsiteX23" fmla="*/ 466725 w 626268"/>
                  <a:gd name="connsiteY23" fmla="*/ 526256 h 904875"/>
                  <a:gd name="connsiteX24" fmla="*/ 533400 w 626268"/>
                  <a:gd name="connsiteY24" fmla="*/ 452437 h 904875"/>
                  <a:gd name="connsiteX25" fmla="*/ 583406 w 626268"/>
                  <a:gd name="connsiteY25" fmla="*/ 404812 h 904875"/>
                  <a:gd name="connsiteX26" fmla="*/ 614362 w 626268"/>
                  <a:gd name="connsiteY26" fmla="*/ 357187 h 904875"/>
                  <a:gd name="connsiteX27" fmla="*/ 626268 w 626268"/>
                  <a:gd name="connsiteY27" fmla="*/ 292894 h 904875"/>
                  <a:gd name="connsiteX28" fmla="*/ 616744 w 626268"/>
                  <a:gd name="connsiteY28" fmla="*/ 240506 h 904875"/>
                  <a:gd name="connsiteX29" fmla="*/ 609600 w 626268"/>
                  <a:gd name="connsiteY29" fmla="*/ 169069 h 904875"/>
                  <a:gd name="connsiteX30" fmla="*/ 597694 w 626268"/>
                  <a:gd name="connsiteY30" fmla="*/ 111919 h 904875"/>
                  <a:gd name="connsiteX31" fmla="*/ 585787 w 626268"/>
                  <a:gd name="connsiteY31" fmla="*/ 69056 h 904875"/>
                  <a:gd name="connsiteX32" fmla="*/ 561975 w 626268"/>
                  <a:gd name="connsiteY32" fmla="*/ 21432 h 904875"/>
                  <a:gd name="connsiteX33" fmla="*/ 540544 w 626268"/>
                  <a:gd name="connsiteY33" fmla="*/ 0 h 904875"/>
                  <a:gd name="connsiteX0" fmla="*/ 540544 w 626268"/>
                  <a:gd name="connsiteY0" fmla="*/ 0 h 904875"/>
                  <a:gd name="connsiteX1" fmla="*/ 557212 w 626268"/>
                  <a:gd name="connsiteY1" fmla="*/ 97631 h 904875"/>
                  <a:gd name="connsiteX2" fmla="*/ 573881 w 626268"/>
                  <a:gd name="connsiteY2" fmla="*/ 183356 h 904875"/>
                  <a:gd name="connsiteX3" fmla="*/ 564356 w 626268"/>
                  <a:gd name="connsiteY3" fmla="*/ 247650 h 904875"/>
                  <a:gd name="connsiteX4" fmla="*/ 559594 w 626268"/>
                  <a:gd name="connsiteY4" fmla="*/ 292894 h 904875"/>
                  <a:gd name="connsiteX5" fmla="*/ 545307 w 626268"/>
                  <a:gd name="connsiteY5" fmla="*/ 335756 h 904875"/>
                  <a:gd name="connsiteX6" fmla="*/ 519112 w 626268"/>
                  <a:gd name="connsiteY6" fmla="*/ 378619 h 904875"/>
                  <a:gd name="connsiteX7" fmla="*/ 488157 w 626268"/>
                  <a:gd name="connsiteY7" fmla="*/ 426244 h 904875"/>
                  <a:gd name="connsiteX8" fmla="*/ 435769 w 626268"/>
                  <a:gd name="connsiteY8" fmla="*/ 483394 h 904875"/>
                  <a:gd name="connsiteX9" fmla="*/ 400050 w 626268"/>
                  <a:gd name="connsiteY9" fmla="*/ 526256 h 904875"/>
                  <a:gd name="connsiteX10" fmla="*/ 352425 w 626268"/>
                  <a:gd name="connsiteY10" fmla="*/ 566737 h 904875"/>
                  <a:gd name="connsiteX11" fmla="*/ 297656 w 626268"/>
                  <a:gd name="connsiteY11" fmla="*/ 616744 h 904875"/>
                  <a:gd name="connsiteX12" fmla="*/ 214312 w 626268"/>
                  <a:gd name="connsiteY12" fmla="*/ 685800 h 904875"/>
                  <a:gd name="connsiteX13" fmla="*/ 166687 w 626268"/>
                  <a:gd name="connsiteY13" fmla="*/ 726281 h 904875"/>
                  <a:gd name="connsiteX14" fmla="*/ 121444 w 626268"/>
                  <a:gd name="connsiteY14" fmla="*/ 759619 h 904875"/>
                  <a:gd name="connsiteX15" fmla="*/ 76200 w 626268"/>
                  <a:gd name="connsiteY15" fmla="*/ 790575 h 904875"/>
                  <a:gd name="connsiteX16" fmla="*/ 35719 w 626268"/>
                  <a:gd name="connsiteY16" fmla="*/ 819150 h 904875"/>
                  <a:gd name="connsiteX17" fmla="*/ 0 w 626268"/>
                  <a:gd name="connsiteY17" fmla="*/ 835819 h 904875"/>
                  <a:gd name="connsiteX18" fmla="*/ 19050 w 626268"/>
                  <a:gd name="connsiteY18" fmla="*/ 904875 h 904875"/>
                  <a:gd name="connsiteX19" fmla="*/ 95250 w 626268"/>
                  <a:gd name="connsiteY19" fmla="*/ 842962 h 904875"/>
                  <a:gd name="connsiteX20" fmla="*/ 211931 w 626268"/>
                  <a:gd name="connsiteY20" fmla="*/ 752475 h 904875"/>
                  <a:gd name="connsiteX21" fmla="*/ 300037 w 626268"/>
                  <a:gd name="connsiteY21" fmla="*/ 676275 h 904875"/>
                  <a:gd name="connsiteX22" fmla="*/ 385762 w 626268"/>
                  <a:gd name="connsiteY22" fmla="*/ 597694 h 904875"/>
                  <a:gd name="connsiteX23" fmla="*/ 466725 w 626268"/>
                  <a:gd name="connsiteY23" fmla="*/ 526256 h 904875"/>
                  <a:gd name="connsiteX24" fmla="*/ 533400 w 626268"/>
                  <a:gd name="connsiteY24" fmla="*/ 452437 h 904875"/>
                  <a:gd name="connsiteX25" fmla="*/ 583406 w 626268"/>
                  <a:gd name="connsiteY25" fmla="*/ 404812 h 904875"/>
                  <a:gd name="connsiteX26" fmla="*/ 614362 w 626268"/>
                  <a:gd name="connsiteY26" fmla="*/ 357187 h 904875"/>
                  <a:gd name="connsiteX27" fmla="*/ 626268 w 626268"/>
                  <a:gd name="connsiteY27" fmla="*/ 292894 h 904875"/>
                  <a:gd name="connsiteX28" fmla="*/ 616744 w 626268"/>
                  <a:gd name="connsiteY28" fmla="*/ 240506 h 904875"/>
                  <a:gd name="connsiteX29" fmla="*/ 609600 w 626268"/>
                  <a:gd name="connsiteY29" fmla="*/ 169069 h 904875"/>
                  <a:gd name="connsiteX30" fmla="*/ 597694 w 626268"/>
                  <a:gd name="connsiteY30" fmla="*/ 111919 h 904875"/>
                  <a:gd name="connsiteX31" fmla="*/ 585787 w 626268"/>
                  <a:gd name="connsiteY31" fmla="*/ 69056 h 904875"/>
                  <a:gd name="connsiteX32" fmla="*/ 561975 w 626268"/>
                  <a:gd name="connsiteY32" fmla="*/ 21432 h 904875"/>
                  <a:gd name="connsiteX33" fmla="*/ 540544 w 626268"/>
                  <a:gd name="connsiteY33" fmla="*/ 0 h 904875"/>
                  <a:gd name="connsiteX0" fmla="*/ 540544 w 626268"/>
                  <a:gd name="connsiteY0" fmla="*/ 0 h 904875"/>
                  <a:gd name="connsiteX1" fmla="*/ 557212 w 626268"/>
                  <a:gd name="connsiteY1" fmla="*/ 97631 h 904875"/>
                  <a:gd name="connsiteX2" fmla="*/ 573881 w 626268"/>
                  <a:gd name="connsiteY2" fmla="*/ 183356 h 904875"/>
                  <a:gd name="connsiteX3" fmla="*/ 564356 w 626268"/>
                  <a:gd name="connsiteY3" fmla="*/ 247650 h 904875"/>
                  <a:gd name="connsiteX4" fmla="*/ 559594 w 626268"/>
                  <a:gd name="connsiteY4" fmla="*/ 292894 h 904875"/>
                  <a:gd name="connsiteX5" fmla="*/ 545307 w 626268"/>
                  <a:gd name="connsiteY5" fmla="*/ 335756 h 904875"/>
                  <a:gd name="connsiteX6" fmla="*/ 519112 w 626268"/>
                  <a:gd name="connsiteY6" fmla="*/ 378619 h 904875"/>
                  <a:gd name="connsiteX7" fmla="*/ 488157 w 626268"/>
                  <a:gd name="connsiteY7" fmla="*/ 426244 h 904875"/>
                  <a:gd name="connsiteX8" fmla="*/ 435769 w 626268"/>
                  <a:gd name="connsiteY8" fmla="*/ 483394 h 904875"/>
                  <a:gd name="connsiteX9" fmla="*/ 400050 w 626268"/>
                  <a:gd name="connsiteY9" fmla="*/ 526256 h 904875"/>
                  <a:gd name="connsiteX10" fmla="*/ 352425 w 626268"/>
                  <a:gd name="connsiteY10" fmla="*/ 566737 h 904875"/>
                  <a:gd name="connsiteX11" fmla="*/ 297656 w 626268"/>
                  <a:gd name="connsiteY11" fmla="*/ 616744 h 904875"/>
                  <a:gd name="connsiteX12" fmla="*/ 214312 w 626268"/>
                  <a:gd name="connsiteY12" fmla="*/ 685800 h 904875"/>
                  <a:gd name="connsiteX13" fmla="*/ 166687 w 626268"/>
                  <a:gd name="connsiteY13" fmla="*/ 726281 h 904875"/>
                  <a:gd name="connsiteX14" fmla="*/ 121444 w 626268"/>
                  <a:gd name="connsiteY14" fmla="*/ 759619 h 904875"/>
                  <a:gd name="connsiteX15" fmla="*/ 76200 w 626268"/>
                  <a:gd name="connsiteY15" fmla="*/ 790575 h 904875"/>
                  <a:gd name="connsiteX16" fmla="*/ 35719 w 626268"/>
                  <a:gd name="connsiteY16" fmla="*/ 819150 h 904875"/>
                  <a:gd name="connsiteX17" fmla="*/ 0 w 626268"/>
                  <a:gd name="connsiteY17" fmla="*/ 835819 h 904875"/>
                  <a:gd name="connsiteX18" fmla="*/ 19050 w 626268"/>
                  <a:gd name="connsiteY18" fmla="*/ 904875 h 904875"/>
                  <a:gd name="connsiteX19" fmla="*/ 95250 w 626268"/>
                  <a:gd name="connsiteY19" fmla="*/ 842962 h 904875"/>
                  <a:gd name="connsiteX20" fmla="*/ 211931 w 626268"/>
                  <a:gd name="connsiteY20" fmla="*/ 752475 h 904875"/>
                  <a:gd name="connsiteX21" fmla="*/ 300037 w 626268"/>
                  <a:gd name="connsiteY21" fmla="*/ 676275 h 904875"/>
                  <a:gd name="connsiteX22" fmla="*/ 385762 w 626268"/>
                  <a:gd name="connsiteY22" fmla="*/ 597694 h 904875"/>
                  <a:gd name="connsiteX23" fmla="*/ 466725 w 626268"/>
                  <a:gd name="connsiteY23" fmla="*/ 526256 h 904875"/>
                  <a:gd name="connsiteX24" fmla="*/ 533400 w 626268"/>
                  <a:gd name="connsiteY24" fmla="*/ 452437 h 904875"/>
                  <a:gd name="connsiteX25" fmla="*/ 583406 w 626268"/>
                  <a:gd name="connsiteY25" fmla="*/ 404812 h 904875"/>
                  <a:gd name="connsiteX26" fmla="*/ 614362 w 626268"/>
                  <a:gd name="connsiteY26" fmla="*/ 357187 h 904875"/>
                  <a:gd name="connsiteX27" fmla="*/ 626268 w 626268"/>
                  <a:gd name="connsiteY27" fmla="*/ 292894 h 904875"/>
                  <a:gd name="connsiteX28" fmla="*/ 616744 w 626268"/>
                  <a:gd name="connsiteY28" fmla="*/ 240506 h 904875"/>
                  <a:gd name="connsiteX29" fmla="*/ 609600 w 626268"/>
                  <a:gd name="connsiteY29" fmla="*/ 169069 h 904875"/>
                  <a:gd name="connsiteX30" fmla="*/ 597694 w 626268"/>
                  <a:gd name="connsiteY30" fmla="*/ 111919 h 904875"/>
                  <a:gd name="connsiteX31" fmla="*/ 585787 w 626268"/>
                  <a:gd name="connsiteY31" fmla="*/ 69056 h 904875"/>
                  <a:gd name="connsiteX32" fmla="*/ 573881 w 626268"/>
                  <a:gd name="connsiteY32" fmla="*/ 21432 h 904875"/>
                  <a:gd name="connsiteX33" fmla="*/ 540544 w 626268"/>
                  <a:gd name="connsiteY33" fmla="*/ 0 h 904875"/>
                  <a:gd name="connsiteX0" fmla="*/ 540544 w 626268"/>
                  <a:gd name="connsiteY0" fmla="*/ 0 h 904875"/>
                  <a:gd name="connsiteX1" fmla="*/ 557212 w 626268"/>
                  <a:gd name="connsiteY1" fmla="*/ 97631 h 904875"/>
                  <a:gd name="connsiteX2" fmla="*/ 573881 w 626268"/>
                  <a:gd name="connsiteY2" fmla="*/ 183356 h 904875"/>
                  <a:gd name="connsiteX3" fmla="*/ 564356 w 626268"/>
                  <a:gd name="connsiteY3" fmla="*/ 247650 h 904875"/>
                  <a:gd name="connsiteX4" fmla="*/ 559594 w 626268"/>
                  <a:gd name="connsiteY4" fmla="*/ 292894 h 904875"/>
                  <a:gd name="connsiteX5" fmla="*/ 545307 w 626268"/>
                  <a:gd name="connsiteY5" fmla="*/ 335756 h 904875"/>
                  <a:gd name="connsiteX6" fmla="*/ 519112 w 626268"/>
                  <a:gd name="connsiteY6" fmla="*/ 378619 h 904875"/>
                  <a:gd name="connsiteX7" fmla="*/ 488157 w 626268"/>
                  <a:gd name="connsiteY7" fmla="*/ 426244 h 904875"/>
                  <a:gd name="connsiteX8" fmla="*/ 435769 w 626268"/>
                  <a:gd name="connsiteY8" fmla="*/ 483394 h 904875"/>
                  <a:gd name="connsiteX9" fmla="*/ 400050 w 626268"/>
                  <a:gd name="connsiteY9" fmla="*/ 526256 h 904875"/>
                  <a:gd name="connsiteX10" fmla="*/ 352425 w 626268"/>
                  <a:gd name="connsiteY10" fmla="*/ 566737 h 904875"/>
                  <a:gd name="connsiteX11" fmla="*/ 297656 w 626268"/>
                  <a:gd name="connsiteY11" fmla="*/ 616744 h 904875"/>
                  <a:gd name="connsiteX12" fmla="*/ 214312 w 626268"/>
                  <a:gd name="connsiteY12" fmla="*/ 685800 h 904875"/>
                  <a:gd name="connsiteX13" fmla="*/ 166687 w 626268"/>
                  <a:gd name="connsiteY13" fmla="*/ 726281 h 904875"/>
                  <a:gd name="connsiteX14" fmla="*/ 121444 w 626268"/>
                  <a:gd name="connsiteY14" fmla="*/ 759619 h 904875"/>
                  <a:gd name="connsiteX15" fmla="*/ 76200 w 626268"/>
                  <a:gd name="connsiteY15" fmla="*/ 790575 h 904875"/>
                  <a:gd name="connsiteX16" fmla="*/ 35719 w 626268"/>
                  <a:gd name="connsiteY16" fmla="*/ 819150 h 904875"/>
                  <a:gd name="connsiteX17" fmla="*/ 0 w 626268"/>
                  <a:gd name="connsiteY17" fmla="*/ 835819 h 904875"/>
                  <a:gd name="connsiteX18" fmla="*/ 19050 w 626268"/>
                  <a:gd name="connsiteY18" fmla="*/ 904875 h 904875"/>
                  <a:gd name="connsiteX19" fmla="*/ 95250 w 626268"/>
                  <a:gd name="connsiteY19" fmla="*/ 842962 h 904875"/>
                  <a:gd name="connsiteX20" fmla="*/ 211931 w 626268"/>
                  <a:gd name="connsiteY20" fmla="*/ 752475 h 904875"/>
                  <a:gd name="connsiteX21" fmla="*/ 300037 w 626268"/>
                  <a:gd name="connsiteY21" fmla="*/ 676275 h 904875"/>
                  <a:gd name="connsiteX22" fmla="*/ 385762 w 626268"/>
                  <a:gd name="connsiteY22" fmla="*/ 597694 h 904875"/>
                  <a:gd name="connsiteX23" fmla="*/ 466725 w 626268"/>
                  <a:gd name="connsiteY23" fmla="*/ 526256 h 904875"/>
                  <a:gd name="connsiteX24" fmla="*/ 540544 w 626268"/>
                  <a:gd name="connsiteY24" fmla="*/ 459581 h 904875"/>
                  <a:gd name="connsiteX25" fmla="*/ 583406 w 626268"/>
                  <a:gd name="connsiteY25" fmla="*/ 404812 h 904875"/>
                  <a:gd name="connsiteX26" fmla="*/ 614362 w 626268"/>
                  <a:gd name="connsiteY26" fmla="*/ 357187 h 904875"/>
                  <a:gd name="connsiteX27" fmla="*/ 626268 w 626268"/>
                  <a:gd name="connsiteY27" fmla="*/ 292894 h 904875"/>
                  <a:gd name="connsiteX28" fmla="*/ 616744 w 626268"/>
                  <a:gd name="connsiteY28" fmla="*/ 240506 h 904875"/>
                  <a:gd name="connsiteX29" fmla="*/ 609600 w 626268"/>
                  <a:gd name="connsiteY29" fmla="*/ 169069 h 904875"/>
                  <a:gd name="connsiteX30" fmla="*/ 597694 w 626268"/>
                  <a:gd name="connsiteY30" fmla="*/ 111919 h 904875"/>
                  <a:gd name="connsiteX31" fmla="*/ 585787 w 626268"/>
                  <a:gd name="connsiteY31" fmla="*/ 69056 h 904875"/>
                  <a:gd name="connsiteX32" fmla="*/ 573881 w 626268"/>
                  <a:gd name="connsiteY32" fmla="*/ 21432 h 904875"/>
                  <a:gd name="connsiteX33" fmla="*/ 540544 w 626268"/>
                  <a:gd name="connsiteY33" fmla="*/ 0 h 904875"/>
                  <a:gd name="connsiteX0" fmla="*/ 540544 w 626268"/>
                  <a:gd name="connsiteY0" fmla="*/ 0 h 904875"/>
                  <a:gd name="connsiteX1" fmla="*/ 557212 w 626268"/>
                  <a:gd name="connsiteY1" fmla="*/ 97631 h 904875"/>
                  <a:gd name="connsiteX2" fmla="*/ 573881 w 626268"/>
                  <a:gd name="connsiteY2" fmla="*/ 183356 h 904875"/>
                  <a:gd name="connsiteX3" fmla="*/ 564356 w 626268"/>
                  <a:gd name="connsiteY3" fmla="*/ 247650 h 904875"/>
                  <a:gd name="connsiteX4" fmla="*/ 559594 w 626268"/>
                  <a:gd name="connsiteY4" fmla="*/ 292894 h 904875"/>
                  <a:gd name="connsiteX5" fmla="*/ 545307 w 626268"/>
                  <a:gd name="connsiteY5" fmla="*/ 335756 h 904875"/>
                  <a:gd name="connsiteX6" fmla="*/ 519112 w 626268"/>
                  <a:gd name="connsiteY6" fmla="*/ 378619 h 904875"/>
                  <a:gd name="connsiteX7" fmla="*/ 488157 w 626268"/>
                  <a:gd name="connsiteY7" fmla="*/ 426244 h 904875"/>
                  <a:gd name="connsiteX8" fmla="*/ 435769 w 626268"/>
                  <a:gd name="connsiteY8" fmla="*/ 483394 h 904875"/>
                  <a:gd name="connsiteX9" fmla="*/ 392907 w 626268"/>
                  <a:gd name="connsiteY9" fmla="*/ 526256 h 904875"/>
                  <a:gd name="connsiteX10" fmla="*/ 352425 w 626268"/>
                  <a:gd name="connsiteY10" fmla="*/ 566737 h 904875"/>
                  <a:gd name="connsiteX11" fmla="*/ 297656 w 626268"/>
                  <a:gd name="connsiteY11" fmla="*/ 616744 h 904875"/>
                  <a:gd name="connsiteX12" fmla="*/ 214312 w 626268"/>
                  <a:gd name="connsiteY12" fmla="*/ 685800 h 904875"/>
                  <a:gd name="connsiteX13" fmla="*/ 166687 w 626268"/>
                  <a:gd name="connsiteY13" fmla="*/ 726281 h 904875"/>
                  <a:gd name="connsiteX14" fmla="*/ 121444 w 626268"/>
                  <a:gd name="connsiteY14" fmla="*/ 759619 h 904875"/>
                  <a:gd name="connsiteX15" fmla="*/ 76200 w 626268"/>
                  <a:gd name="connsiteY15" fmla="*/ 790575 h 904875"/>
                  <a:gd name="connsiteX16" fmla="*/ 35719 w 626268"/>
                  <a:gd name="connsiteY16" fmla="*/ 819150 h 904875"/>
                  <a:gd name="connsiteX17" fmla="*/ 0 w 626268"/>
                  <a:gd name="connsiteY17" fmla="*/ 835819 h 904875"/>
                  <a:gd name="connsiteX18" fmla="*/ 19050 w 626268"/>
                  <a:gd name="connsiteY18" fmla="*/ 904875 h 904875"/>
                  <a:gd name="connsiteX19" fmla="*/ 95250 w 626268"/>
                  <a:gd name="connsiteY19" fmla="*/ 842962 h 904875"/>
                  <a:gd name="connsiteX20" fmla="*/ 211931 w 626268"/>
                  <a:gd name="connsiteY20" fmla="*/ 752475 h 904875"/>
                  <a:gd name="connsiteX21" fmla="*/ 300037 w 626268"/>
                  <a:gd name="connsiteY21" fmla="*/ 676275 h 904875"/>
                  <a:gd name="connsiteX22" fmla="*/ 385762 w 626268"/>
                  <a:gd name="connsiteY22" fmla="*/ 597694 h 904875"/>
                  <a:gd name="connsiteX23" fmla="*/ 466725 w 626268"/>
                  <a:gd name="connsiteY23" fmla="*/ 526256 h 904875"/>
                  <a:gd name="connsiteX24" fmla="*/ 540544 w 626268"/>
                  <a:gd name="connsiteY24" fmla="*/ 459581 h 904875"/>
                  <a:gd name="connsiteX25" fmla="*/ 583406 w 626268"/>
                  <a:gd name="connsiteY25" fmla="*/ 404812 h 904875"/>
                  <a:gd name="connsiteX26" fmla="*/ 614362 w 626268"/>
                  <a:gd name="connsiteY26" fmla="*/ 357187 h 904875"/>
                  <a:gd name="connsiteX27" fmla="*/ 626268 w 626268"/>
                  <a:gd name="connsiteY27" fmla="*/ 292894 h 904875"/>
                  <a:gd name="connsiteX28" fmla="*/ 616744 w 626268"/>
                  <a:gd name="connsiteY28" fmla="*/ 240506 h 904875"/>
                  <a:gd name="connsiteX29" fmla="*/ 609600 w 626268"/>
                  <a:gd name="connsiteY29" fmla="*/ 169069 h 904875"/>
                  <a:gd name="connsiteX30" fmla="*/ 597694 w 626268"/>
                  <a:gd name="connsiteY30" fmla="*/ 111919 h 904875"/>
                  <a:gd name="connsiteX31" fmla="*/ 585787 w 626268"/>
                  <a:gd name="connsiteY31" fmla="*/ 69056 h 904875"/>
                  <a:gd name="connsiteX32" fmla="*/ 573881 w 626268"/>
                  <a:gd name="connsiteY32" fmla="*/ 21432 h 904875"/>
                  <a:gd name="connsiteX33" fmla="*/ 540544 w 626268"/>
                  <a:gd name="connsiteY33" fmla="*/ 0 h 904875"/>
                  <a:gd name="connsiteX0" fmla="*/ 540544 w 626268"/>
                  <a:gd name="connsiteY0" fmla="*/ 3758 h 908633"/>
                  <a:gd name="connsiteX1" fmla="*/ 557212 w 626268"/>
                  <a:gd name="connsiteY1" fmla="*/ 101389 h 908633"/>
                  <a:gd name="connsiteX2" fmla="*/ 573881 w 626268"/>
                  <a:gd name="connsiteY2" fmla="*/ 187114 h 908633"/>
                  <a:gd name="connsiteX3" fmla="*/ 564356 w 626268"/>
                  <a:gd name="connsiteY3" fmla="*/ 251408 h 908633"/>
                  <a:gd name="connsiteX4" fmla="*/ 559594 w 626268"/>
                  <a:gd name="connsiteY4" fmla="*/ 296652 h 908633"/>
                  <a:gd name="connsiteX5" fmla="*/ 545307 w 626268"/>
                  <a:gd name="connsiteY5" fmla="*/ 339514 h 908633"/>
                  <a:gd name="connsiteX6" fmla="*/ 519112 w 626268"/>
                  <a:gd name="connsiteY6" fmla="*/ 382377 h 908633"/>
                  <a:gd name="connsiteX7" fmla="*/ 488157 w 626268"/>
                  <a:gd name="connsiteY7" fmla="*/ 430002 h 908633"/>
                  <a:gd name="connsiteX8" fmla="*/ 435769 w 626268"/>
                  <a:gd name="connsiteY8" fmla="*/ 487152 h 908633"/>
                  <a:gd name="connsiteX9" fmla="*/ 392907 w 626268"/>
                  <a:gd name="connsiteY9" fmla="*/ 530014 h 908633"/>
                  <a:gd name="connsiteX10" fmla="*/ 352425 w 626268"/>
                  <a:gd name="connsiteY10" fmla="*/ 570495 h 908633"/>
                  <a:gd name="connsiteX11" fmla="*/ 297656 w 626268"/>
                  <a:gd name="connsiteY11" fmla="*/ 620502 h 908633"/>
                  <a:gd name="connsiteX12" fmla="*/ 214312 w 626268"/>
                  <a:gd name="connsiteY12" fmla="*/ 689558 h 908633"/>
                  <a:gd name="connsiteX13" fmla="*/ 166687 w 626268"/>
                  <a:gd name="connsiteY13" fmla="*/ 730039 h 908633"/>
                  <a:gd name="connsiteX14" fmla="*/ 121444 w 626268"/>
                  <a:gd name="connsiteY14" fmla="*/ 763377 h 908633"/>
                  <a:gd name="connsiteX15" fmla="*/ 76200 w 626268"/>
                  <a:gd name="connsiteY15" fmla="*/ 794333 h 908633"/>
                  <a:gd name="connsiteX16" fmla="*/ 35719 w 626268"/>
                  <a:gd name="connsiteY16" fmla="*/ 822908 h 908633"/>
                  <a:gd name="connsiteX17" fmla="*/ 0 w 626268"/>
                  <a:gd name="connsiteY17" fmla="*/ 839577 h 908633"/>
                  <a:gd name="connsiteX18" fmla="*/ 19050 w 626268"/>
                  <a:gd name="connsiteY18" fmla="*/ 908633 h 908633"/>
                  <a:gd name="connsiteX19" fmla="*/ 95250 w 626268"/>
                  <a:gd name="connsiteY19" fmla="*/ 846720 h 908633"/>
                  <a:gd name="connsiteX20" fmla="*/ 211931 w 626268"/>
                  <a:gd name="connsiteY20" fmla="*/ 756233 h 908633"/>
                  <a:gd name="connsiteX21" fmla="*/ 300037 w 626268"/>
                  <a:gd name="connsiteY21" fmla="*/ 680033 h 908633"/>
                  <a:gd name="connsiteX22" fmla="*/ 385762 w 626268"/>
                  <a:gd name="connsiteY22" fmla="*/ 601452 h 908633"/>
                  <a:gd name="connsiteX23" fmla="*/ 466725 w 626268"/>
                  <a:gd name="connsiteY23" fmla="*/ 530014 h 908633"/>
                  <a:gd name="connsiteX24" fmla="*/ 540544 w 626268"/>
                  <a:gd name="connsiteY24" fmla="*/ 463339 h 908633"/>
                  <a:gd name="connsiteX25" fmla="*/ 583406 w 626268"/>
                  <a:gd name="connsiteY25" fmla="*/ 408570 h 908633"/>
                  <a:gd name="connsiteX26" fmla="*/ 614362 w 626268"/>
                  <a:gd name="connsiteY26" fmla="*/ 360945 h 908633"/>
                  <a:gd name="connsiteX27" fmla="*/ 626268 w 626268"/>
                  <a:gd name="connsiteY27" fmla="*/ 296652 h 908633"/>
                  <a:gd name="connsiteX28" fmla="*/ 616744 w 626268"/>
                  <a:gd name="connsiteY28" fmla="*/ 244264 h 908633"/>
                  <a:gd name="connsiteX29" fmla="*/ 609600 w 626268"/>
                  <a:gd name="connsiteY29" fmla="*/ 172827 h 908633"/>
                  <a:gd name="connsiteX30" fmla="*/ 597694 w 626268"/>
                  <a:gd name="connsiteY30" fmla="*/ 115677 h 908633"/>
                  <a:gd name="connsiteX31" fmla="*/ 585787 w 626268"/>
                  <a:gd name="connsiteY31" fmla="*/ 72814 h 908633"/>
                  <a:gd name="connsiteX32" fmla="*/ 573881 w 626268"/>
                  <a:gd name="connsiteY32" fmla="*/ 25190 h 908633"/>
                  <a:gd name="connsiteX33" fmla="*/ 540544 w 626268"/>
                  <a:gd name="connsiteY33" fmla="*/ 3758 h 908633"/>
                  <a:gd name="connsiteX0" fmla="*/ 540544 w 626268"/>
                  <a:gd name="connsiteY0" fmla="*/ 3758 h 908633"/>
                  <a:gd name="connsiteX1" fmla="*/ 557212 w 626268"/>
                  <a:gd name="connsiteY1" fmla="*/ 101389 h 908633"/>
                  <a:gd name="connsiteX2" fmla="*/ 566366 w 626268"/>
                  <a:gd name="connsiteY2" fmla="*/ 187114 h 908633"/>
                  <a:gd name="connsiteX3" fmla="*/ 564356 w 626268"/>
                  <a:gd name="connsiteY3" fmla="*/ 251408 h 908633"/>
                  <a:gd name="connsiteX4" fmla="*/ 559594 w 626268"/>
                  <a:gd name="connsiteY4" fmla="*/ 296652 h 908633"/>
                  <a:gd name="connsiteX5" fmla="*/ 545307 w 626268"/>
                  <a:gd name="connsiteY5" fmla="*/ 339514 h 908633"/>
                  <a:gd name="connsiteX6" fmla="*/ 519112 w 626268"/>
                  <a:gd name="connsiteY6" fmla="*/ 382377 h 908633"/>
                  <a:gd name="connsiteX7" fmla="*/ 488157 w 626268"/>
                  <a:gd name="connsiteY7" fmla="*/ 430002 h 908633"/>
                  <a:gd name="connsiteX8" fmla="*/ 435769 w 626268"/>
                  <a:gd name="connsiteY8" fmla="*/ 487152 h 908633"/>
                  <a:gd name="connsiteX9" fmla="*/ 392907 w 626268"/>
                  <a:gd name="connsiteY9" fmla="*/ 530014 h 908633"/>
                  <a:gd name="connsiteX10" fmla="*/ 352425 w 626268"/>
                  <a:gd name="connsiteY10" fmla="*/ 570495 h 908633"/>
                  <a:gd name="connsiteX11" fmla="*/ 297656 w 626268"/>
                  <a:gd name="connsiteY11" fmla="*/ 620502 h 908633"/>
                  <a:gd name="connsiteX12" fmla="*/ 214312 w 626268"/>
                  <a:gd name="connsiteY12" fmla="*/ 689558 h 908633"/>
                  <a:gd name="connsiteX13" fmla="*/ 166687 w 626268"/>
                  <a:gd name="connsiteY13" fmla="*/ 730039 h 908633"/>
                  <a:gd name="connsiteX14" fmla="*/ 121444 w 626268"/>
                  <a:gd name="connsiteY14" fmla="*/ 763377 h 908633"/>
                  <a:gd name="connsiteX15" fmla="*/ 76200 w 626268"/>
                  <a:gd name="connsiteY15" fmla="*/ 794333 h 908633"/>
                  <a:gd name="connsiteX16" fmla="*/ 35719 w 626268"/>
                  <a:gd name="connsiteY16" fmla="*/ 822908 h 908633"/>
                  <a:gd name="connsiteX17" fmla="*/ 0 w 626268"/>
                  <a:gd name="connsiteY17" fmla="*/ 839577 h 908633"/>
                  <a:gd name="connsiteX18" fmla="*/ 19050 w 626268"/>
                  <a:gd name="connsiteY18" fmla="*/ 908633 h 908633"/>
                  <a:gd name="connsiteX19" fmla="*/ 95250 w 626268"/>
                  <a:gd name="connsiteY19" fmla="*/ 846720 h 908633"/>
                  <a:gd name="connsiteX20" fmla="*/ 211931 w 626268"/>
                  <a:gd name="connsiteY20" fmla="*/ 756233 h 908633"/>
                  <a:gd name="connsiteX21" fmla="*/ 300037 w 626268"/>
                  <a:gd name="connsiteY21" fmla="*/ 680033 h 908633"/>
                  <a:gd name="connsiteX22" fmla="*/ 385762 w 626268"/>
                  <a:gd name="connsiteY22" fmla="*/ 601452 h 908633"/>
                  <a:gd name="connsiteX23" fmla="*/ 466725 w 626268"/>
                  <a:gd name="connsiteY23" fmla="*/ 530014 h 908633"/>
                  <a:gd name="connsiteX24" fmla="*/ 540544 w 626268"/>
                  <a:gd name="connsiteY24" fmla="*/ 463339 h 908633"/>
                  <a:gd name="connsiteX25" fmla="*/ 583406 w 626268"/>
                  <a:gd name="connsiteY25" fmla="*/ 408570 h 908633"/>
                  <a:gd name="connsiteX26" fmla="*/ 614362 w 626268"/>
                  <a:gd name="connsiteY26" fmla="*/ 360945 h 908633"/>
                  <a:gd name="connsiteX27" fmla="*/ 626268 w 626268"/>
                  <a:gd name="connsiteY27" fmla="*/ 296652 h 908633"/>
                  <a:gd name="connsiteX28" fmla="*/ 616744 w 626268"/>
                  <a:gd name="connsiteY28" fmla="*/ 244264 h 908633"/>
                  <a:gd name="connsiteX29" fmla="*/ 609600 w 626268"/>
                  <a:gd name="connsiteY29" fmla="*/ 172827 h 908633"/>
                  <a:gd name="connsiteX30" fmla="*/ 597694 w 626268"/>
                  <a:gd name="connsiteY30" fmla="*/ 115677 h 908633"/>
                  <a:gd name="connsiteX31" fmla="*/ 585787 w 626268"/>
                  <a:gd name="connsiteY31" fmla="*/ 72814 h 908633"/>
                  <a:gd name="connsiteX32" fmla="*/ 573881 w 626268"/>
                  <a:gd name="connsiteY32" fmla="*/ 25190 h 908633"/>
                  <a:gd name="connsiteX33" fmla="*/ 540544 w 626268"/>
                  <a:gd name="connsiteY33" fmla="*/ 3758 h 908633"/>
                  <a:gd name="connsiteX0" fmla="*/ 540544 w 626268"/>
                  <a:gd name="connsiteY0" fmla="*/ 3758 h 908633"/>
                  <a:gd name="connsiteX1" fmla="*/ 557212 w 626268"/>
                  <a:gd name="connsiteY1" fmla="*/ 101389 h 908633"/>
                  <a:gd name="connsiteX2" fmla="*/ 566366 w 626268"/>
                  <a:gd name="connsiteY2" fmla="*/ 187114 h 908633"/>
                  <a:gd name="connsiteX3" fmla="*/ 564356 w 626268"/>
                  <a:gd name="connsiteY3" fmla="*/ 251408 h 908633"/>
                  <a:gd name="connsiteX4" fmla="*/ 559594 w 626268"/>
                  <a:gd name="connsiteY4" fmla="*/ 296652 h 908633"/>
                  <a:gd name="connsiteX5" fmla="*/ 545307 w 626268"/>
                  <a:gd name="connsiteY5" fmla="*/ 339514 h 908633"/>
                  <a:gd name="connsiteX6" fmla="*/ 519112 w 626268"/>
                  <a:gd name="connsiteY6" fmla="*/ 382377 h 908633"/>
                  <a:gd name="connsiteX7" fmla="*/ 488157 w 626268"/>
                  <a:gd name="connsiteY7" fmla="*/ 430002 h 908633"/>
                  <a:gd name="connsiteX8" fmla="*/ 435769 w 626268"/>
                  <a:gd name="connsiteY8" fmla="*/ 487152 h 908633"/>
                  <a:gd name="connsiteX9" fmla="*/ 392907 w 626268"/>
                  <a:gd name="connsiteY9" fmla="*/ 530014 h 908633"/>
                  <a:gd name="connsiteX10" fmla="*/ 352425 w 626268"/>
                  <a:gd name="connsiteY10" fmla="*/ 570495 h 908633"/>
                  <a:gd name="connsiteX11" fmla="*/ 297656 w 626268"/>
                  <a:gd name="connsiteY11" fmla="*/ 620502 h 908633"/>
                  <a:gd name="connsiteX12" fmla="*/ 214312 w 626268"/>
                  <a:gd name="connsiteY12" fmla="*/ 689558 h 908633"/>
                  <a:gd name="connsiteX13" fmla="*/ 166687 w 626268"/>
                  <a:gd name="connsiteY13" fmla="*/ 730039 h 908633"/>
                  <a:gd name="connsiteX14" fmla="*/ 121444 w 626268"/>
                  <a:gd name="connsiteY14" fmla="*/ 763377 h 908633"/>
                  <a:gd name="connsiteX15" fmla="*/ 76200 w 626268"/>
                  <a:gd name="connsiteY15" fmla="*/ 794333 h 908633"/>
                  <a:gd name="connsiteX16" fmla="*/ 35719 w 626268"/>
                  <a:gd name="connsiteY16" fmla="*/ 822908 h 908633"/>
                  <a:gd name="connsiteX17" fmla="*/ 0 w 626268"/>
                  <a:gd name="connsiteY17" fmla="*/ 839577 h 908633"/>
                  <a:gd name="connsiteX18" fmla="*/ 19050 w 626268"/>
                  <a:gd name="connsiteY18" fmla="*/ 908633 h 908633"/>
                  <a:gd name="connsiteX19" fmla="*/ 95250 w 626268"/>
                  <a:gd name="connsiteY19" fmla="*/ 846720 h 908633"/>
                  <a:gd name="connsiteX20" fmla="*/ 211931 w 626268"/>
                  <a:gd name="connsiteY20" fmla="*/ 756233 h 908633"/>
                  <a:gd name="connsiteX21" fmla="*/ 300037 w 626268"/>
                  <a:gd name="connsiteY21" fmla="*/ 680033 h 908633"/>
                  <a:gd name="connsiteX22" fmla="*/ 385762 w 626268"/>
                  <a:gd name="connsiteY22" fmla="*/ 601452 h 908633"/>
                  <a:gd name="connsiteX23" fmla="*/ 466725 w 626268"/>
                  <a:gd name="connsiteY23" fmla="*/ 530014 h 908633"/>
                  <a:gd name="connsiteX24" fmla="*/ 540544 w 626268"/>
                  <a:gd name="connsiteY24" fmla="*/ 463339 h 908633"/>
                  <a:gd name="connsiteX25" fmla="*/ 583406 w 626268"/>
                  <a:gd name="connsiteY25" fmla="*/ 408570 h 908633"/>
                  <a:gd name="connsiteX26" fmla="*/ 614362 w 626268"/>
                  <a:gd name="connsiteY26" fmla="*/ 360945 h 908633"/>
                  <a:gd name="connsiteX27" fmla="*/ 626268 w 626268"/>
                  <a:gd name="connsiteY27" fmla="*/ 296652 h 908633"/>
                  <a:gd name="connsiteX28" fmla="*/ 616744 w 626268"/>
                  <a:gd name="connsiteY28" fmla="*/ 244264 h 908633"/>
                  <a:gd name="connsiteX29" fmla="*/ 609600 w 626268"/>
                  <a:gd name="connsiteY29" fmla="*/ 172827 h 908633"/>
                  <a:gd name="connsiteX30" fmla="*/ 597694 w 626268"/>
                  <a:gd name="connsiteY30" fmla="*/ 115677 h 908633"/>
                  <a:gd name="connsiteX31" fmla="*/ 585787 w 626268"/>
                  <a:gd name="connsiteY31" fmla="*/ 72814 h 908633"/>
                  <a:gd name="connsiteX32" fmla="*/ 573881 w 626268"/>
                  <a:gd name="connsiteY32" fmla="*/ 25190 h 908633"/>
                  <a:gd name="connsiteX33" fmla="*/ 540544 w 626268"/>
                  <a:gd name="connsiteY33" fmla="*/ 3758 h 908633"/>
                  <a:gd name="connsiteX0" fmla="*/ 540544 w 626268"/>
                  <a:gd name="connsiteY0" fmla="*/ 3758 h 908633"/>
                  <a:gd name="connsiteX1" fmla="*/ 557212 w 626268"/>
                  <a:gd name="connsiteY1" fmla="*/ 101389 h 908633"/>
                  <a:gd name="connsiteX2" fmla="*/ 566366 w 626268"/>
                  <a:gd name="connsiteY2" fmla="*/ 187114 h 908633"/>
                  <a:gd name="connsiteX3" fmla="*/ 564356 w 626268"/>
                  <a:gd name="connsiteY3" fmla="*/ 251408 h 908633"/>
                  <a:gd name="connsiteX4" fmla="*/ 559594 w 626268"/>
                  <a:gd name="connsiteY4" fmla="*/ 296652 h 908633"/>
                  <a:gd name="connsiteX5" fmla="*/ 545307 w 626268"/>
                  <a:gd name="connsiteY5" fmla="*/ 339514 h 908633"/>
                  <a:gd name="connsiteX6" fmla="*/ 519112 w 626268"/>
                  <a:gd name="connsiteY6" fmla="*/ 382377 h 908633"/>
                  <a:gd name="connsiteX7" fmla="*/ 488157 w 626268"/>
                  <a:gd name="connsiteY7" fmla="*/ 430002 h 908633"/>
                  <a:gd name="connsiteX8" fmla="*/ 435769 w 626268"/>
                  <a:gd name="connsiteY8" fmla="*/ 487152 h 908633"/>
                  <a:gd name="connsiteX9" fmla="*/ 392907 w 626268"/>
                  <a:gd name="connsiteY9" fmla="*/ 530014 h 908633"/>
                  <a:gd name="connsiteX10" fmla="*/ 352425 w 626268"/>
                  <a:gd name="connsiteY10" fmla="*/ 570495 h 908633"/>
                  <a:gd name="connsiteX11" fmla="*/ 297656 w 626268"/>
                  <a:gd name="connsiteY11" fmla="*/ 620502 h 908633"/>
                  <a:gd name="connsiteX12" fmla="*/ 214312 w 626268"/>
                  <a:gd name="connsiteY12" fmla="*/ 689558 h 908633"/>
                  <a:gd name="connsiteX13" fmla="*/ 166687 w 626268"/>
                  <a:gd name="connsiteY13" fmla="*/ 730039 h 908633"/>
                  <a:gd name="connsiteX14" fmla="*/ 121444 w 626268"/>
                  <a:gd name="connsiteY14" fmla="*/ 763377 h 908633"/>
                  <a:gd name="connsiteX15" fmla="*/ 76200 w 626268"/>
                  <a:gd name="connsiteY15" fmla="*/ 794333 h 908633"/>
                  <a:gd name="connsiteX16" fmla="*/ 35719 w 626268"/>
                  <a:gd name="connsiteY16" fmla="*/ 822908 h 908633"/>
                  <a:gd name="connsiteX17" fmla="*/ 0 w 626268"/>
                  <a:gd name="connsiteY17" fmla="*/ 839577 h 908633"/>
                  <a:gd name="connsiteX18" fmla="*/ 19050 w 626268"/>
                  <a:gd name="connsiteY18" fmla="*/ 908633 h 908633"/>
                  <a:gd name="connsiteX19" fmla="*/ 95250 w 626268"/>
                  <a:gd name="connsiteY19" fmla="*/ 846720 h 908633"/>
                  <a:gd name="connsiteX20" fmla="*/ 211931 w 626268"/>
                  <a:gd name="connsiteY20" fmla="*/ 756233 h 908633"/>
                  <a:gd name="connsiteX21" fmla="*/ 300037 w 626268"/>
                  <a:gd name="connsiteY21" fmla="*/ 680033 h 908633"/>
                  <a:gd name="connsiteX22" fmla="*/ 385762 w 626268"/>
                  <a:gd name="connsiteY22" fmla="*/ 601452 h 908633"/>
                  <a:gd name="connsiteX23" fmla="*/ 466725 w 626268"/>
                  <a:gd name="connsiteY23" fmla="*/ 530014 h 908633"/>
                  <a:gd name="connsiteX24" fmla="*/ 540544 w 626268"/>
                  <a:gd name="connsiteY24" fmla="*/ 463339 h 908633"/>
                  <a:gd name="connsiteX25" fmla="*/ 583406 w 626268"/>
                  <a:gd name="connsiteY25" fmla="*/ 408570 h 908633"/>
                  <a:gd name="connsiteX26" fmla="*/ 614362 w 626268"/>
                  <a:gd name="connsiteY26" fmla="*/ 360945 h 908633"/>
                  <a:gd name="connsiteX27" fmla="*/ 626268 w 626268"/>
                  <a:gd name="connsiteY27" fmla="*/ 296652 h 908633"/>
                  <a:gd name="connsiteX28" fmla="*/ 616744 w 626268"/>
                  <a:gd name="connsiteY28" fmla="*/ 244264 h 908633"/>
                  <a:gd name="connsiteX29" fmla="*/ 609600 w 626268"/>
                  <a:gd name="connsiteY29" fmla="*/ 172827 h 908633"/>
                  <a:gd name="connsiteX30" fmla="*/ 597694 w 626268"/>
                  <a:gd name="connsiteY30" fmla="*/ 115677 h 908633"/>
                  <a:gd name="connsiteX31" fmla="*/ 585787 w 626268"/>
                  <a:gd name="connsiteY31" fmla="*/ 72814 h 908633"/>
                  <a:gd name="connsiteX32" fmla="*/ 573881 w 626268"/>
                  <a:gd name="connsiteY32" fmla="*/ 25190 h 908633"/>
                  <a:gd name="connsiteX33" fmla="*/ 540544 w 626268"/>
                  <a:gd name="connsiteY33" fmla="*/ 3758 h 908633"/>
                  <a:gd name="connsiteX0" fmla="*/ 540544 w 626268"/>
                  <a:gd name="connsiteY0" fmla="*/ 3758 h 908633"/>
                  <a:gd name="connsiteX1" fmla="*/ 557212 w 626268"/>
                  <a:gd name="connsiteY1" fmla="*/ 101389 h 908633"/>
                  <a:gd name="connsiteX2" fmla="*/ 566366 w 626268"/>
                  <a:gd name="connsiteY2" fmla="*/ 187114 h 908633"/>
                  <a:gd name="connsiteX3" fmla="*/ 564356 w 626268"/>
                  <a:gd name="connsiteY3" fmla="*/ 251408 h 908633"/>
                  <a:gd name="connsiteX4" fmla="*/ 559594 w 626268"/>
                  <a:gd name="connsiteY4" fmla="*/ 296652 h 908633"/>
                  <a:gd name="connsiteX5" fmla="*/ 545307 w 626268"/>
                  <a:gd name="connsiteY5" fmla="*/ 339514 h 908633"/>
                  <a:gd name="connsiteX6" fmla="*/ 519112 w 626268"/>
                  <a:gd name="connsiteY6" fmla="*/ 382377 h 908633"/>
                  <a:gd name="connsiteX7" fmla="*/ 488157 w 626268"/>
                  <a:gd name="connsiteY7" fmla="*/ 430002 h 908633"/>
                  <a:gd name="connsiteX8" fmla="*/ 435769 w 626268"/>
                  <a:gd name="connsiteY8" fmla="*/ 487152 h 908633"/>
                  <a:gd name="connsiteX9" fmla="*/ 392907 w 626268"/>
                  <a:gd name="connsiteY9" fmla="*/ 530014 h 908633"/>
                  <a:gd name="connsiteX10" fmla="*/ 352425 w 626268"/>
                  <a:gd name="connsiteY10" fmla="*/ 570495 h 908633"/>
                  <a:gd name="connsiteX11" fmla="*/ 297656 w 626268"/>
                  <a:gd name="connsiteY11" fmla="*/ 620502 h 908633"/>
                  <a:gd name="connsiteX12" fmla="*/ 214312 w 626268"/>
                  <a:gd name="connsiteY12" fmla="*/ 689558 h 908633"/>
                  <a:gd name="connsiteX13" fmla="*/ 166687 w 626268"/>
                  <a:gd name="connsiteY13" fmla="*/ 730039 h 908633"/>
                  <a:gd name="connsiteX14" fmla="*/ 121444 w 626268"/>
                  <a:gd name="connsiteY14" fmla="*/ 763377 h 908633"/>
                  <a:gd name="connsiteX15" fmla="*/ 76200 w 626268"/>
                  <a:gd name="connsiteY15" fmla="*/ 794333 h 908633"/>
                  <a:gd name="connsiteX16" fmla="*/ 35719 w 626268"/>
                  <a:gd name="connsiteY16" fmla="*/ 822908 h 908633"/>
                  <a:gd name="connsiteX17" fmla="*/ 0 w 626268"/>
                  <a:gd name="connsiteY17" fmla="*/ 839577 h 908633"/>
                  <a:gd name="connsiteX18" fmla="*/ 19050 w 626268"/>
                  <a:gd name="connsiteY18" fmla="*/ 908633 h 908633"/>
                  <a:gd name="connsiteX19" fmla="*/ 95250 w 626268"/>
                  <a:gd name="connsiteY19" fmla="*/ 846720 h 908633"/>
                  <a:gd name="connsiteX20" fmla="*/ 211931 w 626268"/>
                  <a:gd name="connsiteY20" fmla="*/ 756233 h 908633"/>
                  <a:gd name="connsiteX21" fmla="*/ 300037 w 626268"/>
                  <a:gd name="connsiteY21" fmla="*/ 680033 h 908633"/>
                  <a:gd name="connsiteX22" fmla="*/ 385762 w 626268"/>
                  <a:gd name="connsiteY22" fmla="*/ 601452 h 908633"/>
                  <a:gd name="connsiteX23" fmla="*/ 466725 w 626268"/>
                  <a:gd name="connsiteY23" fmla="*/ 530014 h 908633"/>
                  <a:gd name="connsiteX24" fmla="*/ 540544 w 626268"/>
                  <a:gd name="connsiteY24" fmla="*/ 463339 h 908633"/>
                  <a:gd name="connsiteX25" fmla="*/ 583406 w 626268"/>
                  <a:gd name="connsiteY25" fmla="*/ 408570 h 908633"/>
                  <a:gd name="connsiteX26" fmla="*/ 614362 w 626268"/>
                  <a:gd name="connsiteY26" fmla="*/ 360945 h 908633"/>
                  <a:gd name="connsiteX27" fmla="*/ 626268 w 626268"/>
                  <a:gd name="connsiteY27" fmla="*/ 296652 h 908633"/>
                  <a:gd name="connsiteX28" fmla="*/ 616744 w 626268"/>
                  <a:gd name="connsiteY28" fmla="*/ 244264 h 908633"/>
                  <a:gd name="connsiteX29" fmla="*/ 609600 w 626268"/>
                  <a:gd name="connsiteY29" fmla="*/ 172827 h 908633"/>
                  <a:gd name="connsiteX30" fmla="*/ 597694 w 626268"/>
                  <a:gd name="connsiteY30" fmla="*/ 115677 h 908633"/>
                  <a:gd name="connsiteX31" fmla="*/ 585787 w 626268"/>
                  <a:gd name="connsiteY31" fmla="*/ 72814 h 908633"/>
                  <a:gd name="connsiteX32" fmla="*/ 573881 w 626268"/>
                  <a:gd name="connsiteY32" fmla="*/ 25190 h 908633"/>
                  <a:gd name="connsiteX33" fmla="*/ 540544 w 626268"/>
                  <a:gd name="connsiteY33" fmla="*/ 3758 h 908633"/>
                  <a:gd name="connsiteX0" fmla="*/ 540544 w 626268"/>
                  <a:gd name="connsiteY0" fmla="*/ 3758 h 908633"/>
                  <a:gd name="connsiteX1" fmla="*/ 557212 w 626268"/>
                  <a:gd name="connsiteY1" fmla="*/ 101389 h 908633"/>
                  <a:gd name="connsiteX2" fmla="*/ 566366 w 626268"/>
                  <a:gd name="connsiteY2" fmla="*/ 187114 h 908633"/>
                  <a:gd name="connsiteX3" fmla="*/ 564356 w 626268"/>
                  <a:gd name="connsiteY3" fmla="*/ 251408 h 908633"/>
                  <a:gd name="connsiteX4" fmla="*/ 559594 w 626268"/>
                  <a:gd name="connsiteY4" fmla="*/ 296652 h 908633"/>
                  <a:gd name="connsiteX5" fmla="*/ 545307 w 626268"/>
                  <a:gd name="connsiteY5" fmla="*/ 339514 h 908633"/>
                  <a:gd name="connsiteX6" fmla="*/ 519112 w 626268"/>
                  <a:gd name="connsiteY6" fmla="*/ 382377 h 908633"/>
                  <a:gd name="connsiteX7" fmla="*/ 488157 w 626268"/>
                  <a:gd name="connsiteY7" fmla="*/ 430002 h 908633"/>
                  <a:gd name="connsiteX8" fmla="*/ 435769 w 626268"/>
                  <a:gd name="connsiteY8" fmla="*/ 487152 h 908633"/>
                  <a:gd name="connsiteX9" fmla="*/ 392907 w 626268"/>
                  <a:gd name="connsiteY9" fmla="*/ 530014 h 908633"/>
                  <a:gd name="connsiteX10" fmla="*/ 352425 w 626268"/>
                  <a:gd name="connsiteY10" fmla="*/ 570495 h 908633"/>
                  <a:gd name="connsiteX11" fmla="*/ 297656 w 626268"/>
                  <a:gd name="connsiteY11" fmla="*/ 620502 h 908633"/>
                  <a:gd name="connsiteX12" fmla="*/ 214312 w 626268"/>
                  <a:gd name="connsiteY12" fmla="*/ 689558 h 908633"/>
                  <a:gd name="connsiteX13" fmla="*/ 166687 w 626268"/>
                  <a:gd name="connsiteY13" fmla="*/ 730039 h 908633"/>
                  <a:gd name="connsiteX14" fmla="*/ 121444 w 626268"/>
                  <a:gd name="connsiteY14" fmla="*/ 763377 h 908633"/>
                  <a:gd name="connsiteX15" fmla="*/ 76200 w 626268"/>
                  <a:gd name="connsiteY15" fmla="*/ 794333 h 908633"/>
                  <a:gd name="connsiteX16" fmla="*/ 35719 w 626268"/>
                  <a:gd name="connsiteY16" fmla="*/ 822908 h 908633"/>
                  <a:gd name="connsiteX17" fmla="*/ 0 w 626268"/>
                  <a:gd name="connsiteY17" fmla="*/ 839577 h 908633"/>
                  <a:gd name="connsiteX18" fmla="*/ 19050 w 626268"/>
                  <a:gd name="connsiteY18" fmla="*/ 908633 h 908633"/>
                  <a:gd name="connsiteX19" fmla="*/ 95250 w 626268"/>
                  <a:gd name="connsiteY19" fmla="*/ 846720 h 908633"/>
                  <a:gd name="connsiteX20" fmla="*/ 211931 w 626268"/>
                  <a:gd name="connsiteY20" fmla="*/ 756233 h 908633"/>
                  <a:gd name="connsiteX21" fmla="*/ 300037 w 626268"/>
                  <a:gd name="connsiteY21" fmla="*/ 680033 h 908633"/>
                  <a:gd name="connsiteX22" fmla="*/ 385762 w 626268"/>
                  <a:gd name="connsiteY22" fmla="*/ 601452 h 908633"/>
                  <a:gd name="connsiteX23" fmla="*/ 466725 w 626268"/>
                  <a:gd name="connsiteY23" fmla="*/ 530014 h 908633"/>
                  <a:gd name="connsiteX24" fmla="*/ 540544 w 626268"/>
                  <a:gd name="connsiteY24" fmla="*/ 463339 h 908633"/>
                  <a:gd name="connsiteX25" fmla="*/ 583406 w 626268"/>
                  <a:gd name="connsiteY25" fmla="*/ 408570 h 908633"/>
                  <a:gd name="connsiteX26" fmla="*/ 614362 w 626268"/>
                  <a:gd name="connsiteY26" fmla="*/ 360945 h 908633"/>
                  <a:gd name="connsiteX27" fmla="*/ 626268 w 626268"/>
                  <a:gd name="connsiteY27" fmla="*/ 296652 h 908633"/>
                  <a:gd name="connsiteX28" fmla="*/ 616744 w 626268"/>
                  <a:gd name="connsiteY28" fmla="*/ 244264 h 908633"/>
                  <a:gd name="connsiteX29" fmla="*/ 609600 w 626268"/>
                  <a:gd name="connsiteY29" fmla="*/ 172827 h 908633"/>
                  <a:gd name="connsiteX30" fmla="*/ 597694 w 626268"/>
                  <a:gd name="connsiteY30" fmla="*/ 115677 h 908633"/>
                  <a:gd name="connsiteX31" fmla="*/ 585787 w 626268"/>
                  <a:gd name="connsiteY31" fmla="*/ 72814 h 908633"/>
                  <a:gd name="connsiteX32" fmla="*/ 573881 w 626268"/>
                  <a:gd name="connsiteY32" fmla="*/ 25190 h 908633"/>
                  <a:gd name="connsiteX33" fmla="*/ 540544 w 626268"/>
                  <a:gd name="connsiteY33" fmla="*/ 3758 h 90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6268" h="908633">
                    <a:moveTo>
                      <a:pt x="540544" y="3758"/>
                    </a:moveTo>
                    <a:cubicBezTo>
                      <a:pt x="537766" y="16458"/>
                      <a:pt x="551656" y="70830"/>
                      <a:pt x="557212" y="101389"/>
                    </a:cubicBezTo>
                    <a:lnTo>
                      <a:pt x="566366" y="187114"/>
                    </a:lnTo>
                    <a:cubicBezTo>
                      <a:pt x="567557" y="212117"/>
                      <a:pt x="565943" y="236327"/>
                      <a:pt x="564356" y="251408"/>
                    </a:cubicBezTo>
                    <a:lnTo>
                      <a:pt x="559594" y="296652"/>
                    </a:lnTo>
                    <a:cubicBezTo>
                      <a:pt x="556419" y="311336"/>
                      <a:pt x="554039" y="325226"/>
                      <a:pt x="545307" y="339514"/>
                    </a:cubicBezTo>
                    <a:lnTo>
                      <a:pt x="519112" y="382377"/>
                    </a:lnTo>
                    <a:lnTo>
                      <a:pt x="488157" y="430002"/>
                    </a:lnTo>
                    <a:lnTo>
                      <a:pt x="435769" y="487152"/>
                    </a:lnTo>
                    <a:lnTo>
                      <a:pt x="392907" y="530014"/>
                    </a:lnTo>
                    <a:lnTo>
                      <a:pt x="352425" y="570495"/>
                    </a:lnTo>
                    <a:lnTo>
                      <a:pt x="297656" y="620502"/>
                    </a:lnTo>
                    <a:lnTo>
                      <a:pt x="214312" y="689558"/>
                    </a:lnTo>
                    <a:lnTo>
                      <a:pt x="166687" y="730039"/>
                    </a:lnTo>
                    <a:lnTo>
                      <a:pt x="121444" y="763377"/>
                    </a:lnTo>
                    <a:lnTo>
                      <a:pt x="76200" y="794333"/>
                    </a:lnTo>
                    <a:lnTo>
                      <a:pt x="35719" y="822908"/>
                    </a:lnTo>
                    <a:lnTo>
                      <a:pt x="0" y="839577"/>
                    </a:lnTo>
                    <a:lnTo>
                      <a:pt x="19050" y="908633"/>
                    </a:lnTo>
                    <a:lnTo>
                      <a:pt x="95250" y="846720"/>
                    </a:lnTo>
                    <a:lnTo>
                      <a:pt x="211931" y="756233"/>
                    </a:lnTo>
                    <a:lnTo>
                      <a:pt x="300037" y="680033"/>
                    </a:lnTo>
                    <a:lnTo>
                      <a:pt x="385762" y="601452"/>
                    </a:lnTo>
                    <a:lnTo>
                      <a:pt x="466725" y="530014"/>
                    </a:lnTo>
                    <a:cubicBezTo>
                      <a:pt x="488950" y="505408"/>
                      <a:pt x="521097" y="483580"/>
                      <a:pt x="540544" y="463339"/>
                    </a:cubicBezTo>
                    <a:cubicBezTo>
                      <a:pt x="559991" y="443098"/>
                      <a:pt x="566737" y="424445"/>
                      <a:pt x="583406" y="408570"/>
                    </a:cubicBezTo>
                    <a:lnTo>
                      <a:pt x="614362" y="360945"/>
                    </a:lnTo>
                    <a:lnTo>
                      <a:pt x="626268" y="296652"/>
                    </a:lnTo>
                    <a:lnTo>
                      <a:pt x="616744" y="244264"/>
                    </a:lnTo>
                    <a:lnTo>
                      <a:pt x="609600" y="172827"/>
                    </a:lnTo>
                    <a:lnTo>
                      <a:pt x="597694" y="115677"/>
                    </a:lnTo>
                    <a:lnTo>
                      <a:pt x="585787" y="72814"/>
                    </a:lnTo>
                    <a:lnTo>
                      <a:pt x="573881" y="25190"/>
                    </a:lnTo>
                    <a:cubicBezTo>
                      <a:pt x="566341" y="13681"/>
                      <a:pt x="543322" y="-8942"/>
                      <a:pt x="540544" y="3758"/>
                    </a:cubicBez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3805238" y="4787404"/>
                <a:ext cx="642937" cy="946150"/>
              </a:xfrm>
              <a:custGeom>
                <a:avLst/>
                <a:gdLst>
                  <a:gd name="connsiteX0" fmla="*/ 559594 w 683419"/>
                  <a:gd name="connsiteY0" fmla="*/ 0 h 962025"/>
                  <a:gd name="connsiteX1" fmla="*/ 576263 w 683419"/>
                  <a:gd name="connsiteY1" fmla="*/ 83343 h 962025"/>
                  <a:gd name="connsiteX2" fmla="*/ 590550 w 683419"/>
                  <a:gd name="connsiteY2" fmla="*/ 135731 h 962025"/>
                  <a:gd name="connsiteX3" fmla="*/ 600075 w 683419"/>
                  <a:gd name="connsiteY3" fmla="*/ 180975 h 962025"/>
                  <a:gd name="connsiteX4" fmla="*/ 604838 w 683419"/>
                  <a:gd name="connsiteY4" fmla="*/ 221456 h 962025"/>
                  <a:gd name="connsiteX5" fmla="*/ 609600 w 683419"/>
                  <a:gd name="connsiteY5" fmla="*/ 264318 h 962025"/>
                  <a:gd name="connsiteX6" fmla="*/ 609600 w 683419"/>
                  <a:gd name="connsiteY6" fmla="*/ 314325 h 962025"/>
                  <a:gd name="connsiteX7" fmla="*/ 592932 w 683419"/>
                  <a:gd name="connsiteY7" fmla="*/ 359568 h 962025"/>
                  <a:gd name="connsiteX8" fmla="*/ 538163 w 683419"/>
                  <a:gd name="connsiteY8" fmla="*/ 423862 h 962025"/>
                  <a:gd name="connsiteX9" fmla="*/ 473869 w 683419"/>
                  <a:gd name="connsiteY9" fmla="*/ 483393 h 962025"/>
                  <a:gd name="connsiteX10" fmla="*/ 407194 w 683419"/>
                  <a:gd name="connsiteY10" fmla="*/ 547687 h 962025"/>
                  <a:gd name="connsiteX11" fmla="*/ 345282 w 683419"/>
                  <a:gd name="connsiteY11" fmla="*/ 602456 h 962025"/>
                  <a:gd name="connsiteX12" fmla="*/ 254794 w 683419"/>
                  <a:gd name="connsiteY12" fmla="*/ 681037 h 962025"/>
                  <a:gd name="connsiteX13" fmla="*/ 152400 w 683419"/>
                  <a:gd name="connsiteY13" fmla="*/ 773906 h 962025"/>
                  <a:gd name="connsiteX14" fmla="*/ 83344 w 683419"/>
                  <a:gd name="connsiteY14" fmla="*/ 821531 h 962025"/>
                  <a:gd name="connsiteX15" fmla="*/ 0 w 683419"/>
                  <a:gd name="connsiteY15" fmla="*/ 885825 h 962025"/>
                  <a:gd name="connsiteX16" fmla="*/ 45244 w 683419"/>
                  <a:gd name="connsiteY16" fmla="*/ 962025 h 962025"/>
                  <a:gd name="connsiteX17" fmla="*/ 130969 w 683419"/>
                  <a:gd name="connsiteY17" fmla="*/ 873918 h 962025"/>
                  <a:gd name="connsiteX18" fmla="*/ 216694 w 683419"/>
                  <a:gd name="connsiteY18" fmla="*/ 800100 h 962025"/>
                  <a:gd name="connsiteX19" fmla="*/ 333375 w 683419"/>
                  <a:gd name="connsiteY19" fmla="*/ 700087 h 962025"/>
                  <a:gd name="connsiteX20" fmla="*/ 402432 w 683419"/>
                  <a:gd name="connsiteY20" fmla="*/ 633412 h 962025"/>
                  <a:gd name="connsiteX21" fmla="*/ 485775 w 683419"/>
                  <a:gd name="connsiteY21" fmla="*/ 569118 h 962025"/>
                  <a:gd name="connsiteX22" fmla="*/ 564357 w 683419"/>
                  <a:gd name="connsiteY22" fmla="*/ 495300 h 962025"/>
                  <a:gd name="connsiteX23" fmla="*/ 633413 w 683419"/>
                  <a:gd name="connsiteY23" fmla="*/ 435768 h 962025"/>
                  <a:gd name="connsiteX24" fmla="*/ 671513 w 683419"/>
                  <a:gd name="connsiteY24" fmla="*/ 395287 h 962025"/>
                  <a:gd name="connsiteX25" fmla="*/ 681038 w 683419"/>
                  <a:gd name="connsiteY25" fmla="*/ 347662 h 962025"/>
                  <a:gd name="connsiteX26" fmla="*/ 683419 w 683419"/>
                  <a:gd name="connsiteY26" fmla="*/ 300037 h 962025"/>
                  <a:gd name="connsiteX27" fmla="*/ 669132 w 683419"/>
                  <a:gd name="connsiteY27" fmla="*/ 247650 h 962025"/>
                  <a:gd name="connsiteX28" fmla="*/ 657225 w 683419"/>
                  <a:gd name="connsiteY28" fmla="*/ 197643 h 962025"/>
                  <a:gd name="connsiteX29" fmla="*/ 640557 w 683419"/>
                  <a:gd name="connsiteY29" fmla="*/ 152400 h 962025"/>
                  <a:gd name="connsiteX30" fmla="*/ 621507 w 683419"/>
                  <a:gd name="connsiteY30" fmla="*/ 97631 h 962025"/>
                  <a:gd name="connsiteX31" fmla="*/ 607219 w 683419"/>
                  <a:gd name="connsiteY31" fmla="*/ 47625 h 962025"/>
                  <a:gd name="connsiteX32" fmla="*/ 559594 w 683419"/>
                  <a:gd name="connsiteY32" fmla="*/ 0 h 962025"/>
                  <a:gd name="connsiteX0" fmla="*/ 559594 w 683419"/>
                  <a:gd name="connsiteY0" fmla="*/ 33337 h 995362"/>
                  <a:gd name="connsiteX1" fmla="*/ 576263 w 683419"/>
                  <a:gd name="connsiteY1" fmla="*/ 116680 h 995362"/>
                  <a:gd name="connsiteX2" fmla="*/ 590550 w 683419"/>
                  <a:gd name="connsiteY2" fmla="*/ 169068 h 995362"/>
                  <a:gd name="connsiteX3" fmla="*/ 600075 w 683419"/>
                  <a:gd name="connsiteY3" fmla="*/ 214312 h 995362"/>
                  <a:gd name="connsiteX4" fmla="*/ 604838 w 683419"/>
                  <a:gd name="connsiteY4" fmla="*/ 254793 h 995362"/>
                  <a:gd name="connsiteX5" fmla="*/ 609600 w 683419"/>
                  <a:gd name="connsiteY5" fmla="*/ 297655 h 995362"/>
                  <a:gd name="connsiteX6" fmla="*/ 609600 w 683419"/>
                  <a:gd name="connsiteY6" fmla="*/ 347662 h 995362"/>
                  <a:gd name="connsiteX7" fmla="*/ 592932 w 683419"/>
                  <a:gd name="connsiteY7" fmla="*/ 392905 h 995362"/>
                  <a:gd name="connsiteX8" fmla="*/ 538163 w 683419"/>
                  <a:gd name="connsiteY8" fmla="*/ 457199 h 995362"/>
                  <a:gd name="connsiteX9" fmla="*/ 473869 w 683419"/>
                  <a:gd name="connsiteY9" fmla="*/ 516730 h 995362"/>
                  <a:gd name="connsiteX10" fmla="*/ 407194 w 683419"/>
                  <a:gd name="connsiteY10" fmla="*/ 581024 h 995362"/>
                  <a:gd name="connsiteX11" fmla="*/ 345282 w 683419"/>
                  <a:gd name="connsiteY11" fmla="*/ 635793 h 995362"/>
                  <a:gd name="connsiteX12" fmla="*/ 254794 w 683419"/>
                  <a:gd name="connsiteY12" fmla="*/ 714374 h 995362"/>
                  <a:gd name="connsiteX13" fmla="*/ 152400 w 683419"/>
                  <a:gd name="connsiteY13" fmla="*/ 807243 h 995362"/>
                  <a:gd name="connsiteX14" fmla="*/ 83344 w 683419"/>
                  <a:gd name="connsiteY14" fmla="*/ 854868 h 995362"/>
                  <a:gd name="connsiteX15" fmla="*/ 0 w 683419"/>
                  <a:gd name="connsiteY15" fmla="*/ 919162 h 995362"/>
                  <a:gd name="connsiteX16" fmla="*/ 45244 w 683419"/>
                  <a:gd name="connsiteY16" fmla="*/ 995362 h 995362"/>
                  <a:gd name="connsiteX17" fmla="*/ 130969 w 683419"/>
                  <a:gd name="connsiteY17" fmla="*/ 907255 h 995362"/>
                  <a:gd name="connsiteX18" fmla="*/ 216694 w 683419"/>
                  <a:gd name="connsiteY18" fmla="*/ 833437 h 995362"/>
                  <a:gd name="connsiteX19" fmla="*/ 333375 w 683419"/>
                  <a:gd name="connsiteY19" fmla="*/ 733424 h 995362"/>
                  <a:gd name="connsiteX20" fmla="*/ 402432 w 683419"/>
                  <a:gd name="connsiteY20" fmla="*/ 666749 h 995362"/>
                  <a:gd name="connsiteX21" fmla="*/ 485775 w 683419"/>
                  <a:gd name="connsiteY21" fmla="*/ 602455 h 995362"/>
                  <a:gd name="connsiteX22" fmla="*/ 564357 w 683419"/>
                  <a:gd name="connsiteY22" fmla="*/ 528637 h 995362"/>
                  <a:gd name="connsiteX23" fmla="*/ 633413 w 683419"/>
                  <a:gd name="connsiteY23" fmla="*/ 469105 h 995362"/>
                  <a:gd name="connsiteX24" fmla="*/ 671513 w 683419"/>
                  <a:gd name="connsiteY24" fmla="*/ 428624 h 995362"/>
                  <a:gd name="connsiteX25" fmla="*/ 681038 w 683419"/>
                  <a:gd name="connsiteY25" fmla="*/ 380999 h 995362"/>
                  <a:gd name="connsiteX26" fmla="*/ 683419 w 683419"/>
                  <a:gd name="connsiteY26" fmla="*/ 333374 h 995362"/>
                  <a:gd name="connsiteX27" fmla="*/ 669132 w 683419"/>
                  <a:gd name="connsiteY27" fmla="*/ 280987 h 995362"/>
                  <a:gd name="connsiteX28" fmla="*/ 657225 w 683419"/>
                  <a:gd name="connsiteY28" fmla="*/ 230980 h 995362"/>
                  <a:gd name="connsiteX29" fmla="*/ 640557 w 683419"/>
                  <a:gd name="connsiteY29" fmla="*/ 185737 h 995362"/>
                  <a:gd name="connsiteX30" fmla="*/ 621507 w 683419"/>
                  <a:gd name="connsiteY30" fmla="*/ 130968 h 995362"/>
                  <a:gd name="connsiteX31" fmla="*/ 583406 w 683419"/>
                  <a:gd name="connsiteY31" fmla="*/ 0 h 995362"/>
                  <a:gd name="connsiteX32" fmla="*/ 559594 w 683419"/>
                  <a:gd name="connsiteY32" fmla="*/ 33337 h 995362"/>
                  <a:gd name="connsiteX0" fmla="*/ 552450 w 676275"/>
                  <a:gd name="connsiteY0" fmla="*/ 33337 h 995362"/>
                  <a:gd name="connsiteX1" fmla="*/ 569119 w 676275"/>
                  <a:gd name="connsiteY1" fmla="*/ 116680 h 995362"/>
                  <a:gd name="connsiteX2" fmla="*/ 583406 w 676275"/>
                  <a:gd name="connsiteY2" fmla="*/ 169068 h 995362"/>
                  <a:gd name="connsiteX3" fmla="*/ 592931 w 676275"/>
                  <a:gd name="connsiteY3" fmla="*/ 214312 h 995362"/>
                  <a:gd name="connsiteX4" fmla="*/ 597694 w 676275"/>
                  <a:gd name="connsiteY4" fmla="*/ 254793 h 995362"/>
                  <a:gd name="connsiteX5" fmla="*/ 602456 w 676275"/>
                  <a:gd name="connsiteY5" fmla="*/ 297655 h 995362"/>
                  <a:gd name="connsiteX6" fmla="*/ 602456 w 676275"/>
                  <a:gd name="connsiteY6" fmla="*/ 347662 h 995362"/>
                  <a:gd name="connsiteX7" fmla="*/ 585788 w 676275"/>
                  <a:gd name="connsiteY7" fmla="*/ 392905 h 995362"/>
                  <a:gd name="connsiteX8" fmla="*/ 531019 w 676275"/>
                  <a:gd name="connsiteY8" fmla="*/ 457199 h 995362"/>
                  <a:gd name="connsiteX9" fmla="*/ 466725 w 676275"/>
                  <a:gd name="connsiteY9" fmla="*/ 516730 h 995362"/>
                  <a:gd name="connsiteX10" fmla="*/ 400050 w 676275"/>
                  <a:gd name="connsiteY10" fmla="*/ 581024 h 995362"/>
                  <a:gd name="connsiteX11" fmla="*/ 338138 w 676275"/>
                  <a:gd name="connsiteY11" fmla="*/ 635793 h 995362"/>
                  <a:gd name="connsiteX12" fmla="*/ 247650 w 676275"/>
                  <a:gd name="connsiteY12" fmla="*/ 714374 h 995362"/>
                  <a:gd name="connsiteX13" fmla="*/ 145256 w 676275"/>
                  <a:gd name="connsiteY13" fmla="*/ 807243 h 995362"/>
                  <a:gd name="connsiteX14" fmla="*/ 76200 w 676275"/>
                  <a:gd name="connsiteY14" fmla="*/ 854868 h 995362"/>
                  <a:gd name="connsiteX15" fmla="*/ 0 w 676275"/>
                  <a:gd name="connsiteY15" fmla="*/ 919162 h 995362"/>
                  <a:gd name="connsiteX16" fmla="*/ 38100 w 676275"/>
                  <a:gd name="connsiteY16" fmla="*/ 995362 h 995362"/>
                  <a:gd name="connsiteX17" fmla="*/ 123825 w 676275"/>
                  <a:gd name="connsiteY17" fmla="*/ 907255 h 995362"/>
                  <a:gd name="connsiteX18" fmla="*/ 209550 w 676275"/>
                  <a:gd name="connsiteY18" fmla="*/ 833437 h 995362"/>
                  <a:gd name="connsiteX19" fmla="*/ 326231 w 676275"/>
                  <a:gd name="connsiteY19" fmla="*/ 733424 h 995362"/>
                  <a:gd name="connsiteX20" fmla="*/ 395288 w 676275"/>
                  <a:gd name="connsiteY20" fmla="*/ 666749 h 995362"/>
                  <a:gd name="connsiteX21" fmla="*/ 478631 w 676275"/>
                  <a:gd name="connsiteY21" fmla="*/ 602455 h 995362"/>
                  <a:gd name="connsiteX22" fmla="*/ 557213 w 676275"/>
                  <a:gd name="connsiteY22" fmla="*/ 528637 h 995362"/>
                  <a:gd name="connsiteX23" fmla="*/ 626269 w 676275"/>
                  <a:gd name="connsiteY23" fmla="*/ 469105 h 995362"/>
                  <a:gd name="connsiteX24" fmla="*/ 664369 w 676275"/>
                  <a:gd name="connsiteY24" fmla="*/ 428624 h 995362"/>
                  <a:gd name="connsiteX25" fmla="*/ 673894 w 676275"/>
                  <a:gd name="connsiteY25" fmla="*/ 380999 h 995362"/>
                  <a:gd name="connsiteX26" fmla="*/ 676275 w 676275"/>
                  <a:gd name="connsiteY26" fmla="*/ 333374 h 995362"/>
                  <a:gd name="connsiteX27" fmla="*/ 661988 w 676275"/>
                  <a:gd name="connsiteY27" fmla="*/ 280987 h 995362"/>
                  <a:gd name="connsiteX28" fmla="*/ 650081 w 676275"/>
                  <a:gd name="connsiteY28" fmla="*/ 230980 h 995362"/>
                  <a:gd name="connsiteX29" fmla="*/ 633413 w 676275"/>
                  <a:gd name="connsiteY29" fmla="*/ 185737 h 995362"/>
                  <a:gd name="connsiteX30" fmla="*/ 614363 w 676275"/>
                  <a:gd name="connsiteY30" fmla="*/ 130968 h 995362"/>
                  <a:gd name="connsiteX31" fmla="*/ 576262 w 676275"/>
                  <a:gd name="connsiteY31" fmla="*/ 0 h 995362"/>
                  <a:gd name="connsiteX32" fmla="*/ 552450 w 676275"/>
                  <a:gd name="connsiteY32" fmla="*/ 33337 h 995362"/>
                  <a:gd name="connsiteX0" fmla="*/ 552450 w 676275"/>
                  <a:gd name="connsiteY0" fmla="*/ 33337 h 995362"/>
                  <a:gd name="connsiteX1" fmla="*/ 569119 w 676275"/>
                  <a:gd name="connsiteY1" fmla="*/ 116680 h 995362"/>
                  <a:gd name="connsiteX2" fmla="*/ 583406 w 676275"/>
                  <a:gd name="connsiteY2" fmla="*/ 169068 h 995362"/>
                  <a:gd name="connsiteX3" fmla="*/ 592931 w 676275"/>
                  <a:gd name="connsiteY3" fmla="*/ 214312 h 995362"/>
                  <a:gd name="connsiteX4" fmla="*/ 597694 w 676275"/>
                  <a:gd name="connsiteY4" fmla="*/ 254793 h 995362"/>
                  <a:gd name="connsiteX5" fmla="*/ 602456 w 676275"/>
                  <a:gd name="connsiteY5" fmla="*/ 297655 h 995362"/>
                  <a:gd name="connsiteX6" fmla="*/ 602456 w 676275"/>
                  <a:gd name="connsiteY6" fmla="*/ 347662 h 995362"/>
                  <a:gd name="connsiteX7" fmla="*/ 585788 w 676275"/>
                  <a:gd name="connsiteY7" fmla="*/ 392905 h 995362"/>
                  <a:gd name="connsiteX8" fmla="*/ 531019 w 676275"/>
                  <a:gd name="connsiteY8" fmla="*/ 457199 h 995362"/>
                  <a:gd name="connsiteX9" fmla="*/ 466725 w 676275"/>
                  <a:gd name="connsiteY9" fmla="*/ 516730 h 995362"/>
                  <a:gd name="connsiteX10" fmla="*/ 400050 w 676275"/>
                  <a:gd name="connsiteY10" fmla="*/ 581024 h 995362"/>
                  <a:gd name="connsiteX11" fmla="*/ 338138 w 676275"/>
                  <a:gd name="connsiteY11" fmla="*/ 635793 h 995362"/>
                  <a:gd name="connsiteX12" fmla="*/ 247650 w 676275"/>
                  <a:gd name="connsiteY12" fmla="*/ 714374 h 995362"/>
                  <a:gd name="connsiteX13" fmla="*/ 145256 w 676275"/>
                  <a:gd name="connsiteY13" fmla="*/ 807243 h 995362"/>
                  <a:gd name="connsiteX14" fmla="*/ 76200 w 676275"/>
                  <a:gd name="connsiteY14" fmla="*/ 854868 h 995362"/>
                  <a:gd name="connsiteX15" fmla="*/ 0 w 676275"/>
                  <a:gd name="connsiteY15" fmla="*/ 919162 h 995362"/>
                  <a:gd name="connsiteX16" fmla="*/ 30956 w 676275"/>
                  <a:gd name="connsiteY16" fmla="*/ 995362 h 995362"/>
                  <a:gd name="connsiteX17" fmla="*/ 123825 w 676275"/>
                  <a:gd name="connsiteY17" fmla="*/ 907255 h 995362"/>
                  <a:gd name="connsiteX18" fmla="*/ 209550 w 676275"/>
                  <a:gd name="connsiteY18" fmla="*/ 833437 h 995362"/>
                  <a:gd name="connsiteX19" fmla="*/ 326231 w 676275"/>
                  <a:gd name="connsiteY19" fmla="*/ 733424 h 995362"/>
                  <a:gd name="connsiteX20" fmla="*/ 395288 w 676275"/>
                  <a:gd name="connsiteY20" fmla="*/ 666749 h 995362"/>
                  <a:gd name="connsiteX21" fmla="*/ 478631 w 676275"/>
                  <a:gd name="connsiteY21" fmla="*/ 602455 h 995362"/>
                  <a:gd name="connsiteX22" fmla="*/ 557213 w 676275"/>
                  <a:gd name="connsiteY22" fmla="*/ 528637 h 995362"/>
                  <a:gd name="connsiteX23" fmla="*/ 626269 w 676275"/>
                  <a:gd name="connsiteY23" fmla="*/ 469105 h 995362"/>
                  <a:gd name="connsiteX24" fmla="*/ 664369 w 676275"/>
                  <a:gd name="connsiteY24" fmla="*/ 428624 h 995362"/>
                  <a:gd name="connsiteX25" fmla="*/ 673894 w 676275"/>
                  <a:gd name="connsiteY25" fmla="*/ 380999 h 995362"/>
                  <a:gd name="connsiteX26" fmla="*/ 676275 w 676275"/>
                  <a:gd name="connsiteY26" fmla="*/ 333374 h 995362"/>
                  <a:gd name="connsiteX27" fmla="*/ 661988 w 676275"/>
                  <a:gd name="connsiteY27" fmla="*/ 280987 h 995362"/>
                  <a:gd name="connsiteX28" fmla="*/ 650081 w 676275"/>
                  <a:gd name="connsiteY28" fmla="*/ 230980 h 995362"/>
                  <a:gd name="connsiteX29" fmla="*/ 633413 w 676275"/>
                  <a:gd name="connsiteY29" fmla="*/ 185737 h 995362"/>
                  <a:gd name="connsiteX30" fmla="*/ 614363 w 676275"/>
                  <a:gd name="connsiteY30" fmla="*/ 130968 h 995362"/>
                  <a:gd name="connsiteX31" fmla="*/ 576262 w 676275"/>
                  <a:gd name="connsiteY31" fmla="*/ 0 h 995362"/>
                  <a:gd name="connsiteX32" fmla="*/ 552450 w 676275"/>
                  <a:gd name="connsiteY32" fmla="*/ 33337 h 995362"/>
                  <a:gd name="connsiteX0" fmla="*/ 552450 w 676275"/>
                  <a:gd name="connsiteY0" fmla="*/ 33337 h 995362"/>
                  <a:gd name="connsiteX1" fmla="*/ 569119 w 676275"/>
                  <a:gd name="connsiteY1" fmla="*/ 116680 h 995362"/>
                  <a:gd name="connsiteX2" fmla="*/ 583406 w 676275"/>
                  <a:gd name="connsiteY2" fmla="*/ 169068 h 995362"/>
                  <a:gd name="connsiteX3" fmla="*/ 592931 w 676275"/>
                  <a:gd name="connsiteY3" fmla="*/ 214312 h 995362"/>
                  <a:gd name="connsiteX4" fmla="*/ 597694 w 676275"/>
                  <a:gd name="connsiteY4" fmla="*/ 254793 h 995362"/>
                  <a:gd name="connsiteX5" fmla="*/ 602456 w 676275"/>
                  <a:gd name="connsiteY5" fmla="*/ 297655 h 995362"/>
                  <a:gd name="connsiteX6" fmla="*/ 602456 w 676275"/>
                  <a:gd name="connsiteY6" fmla="*/ 347662 h 995362"/>
                  <a:gd name="connsiteX7" fmla="*/ 585788 w 676275"/>
                  <a:gd name="connsiteY7" fmla="*/ 392905 h 995362"/>
                  <a:gd name="connsiteX8" fmla="*/ 531019 w 676275"/>
                  <a:gd name="connsiteY8" fmla="*/ 457199 h 995362"/>
                  <a:gd name="connsiteX9" fmla="*/ 466725 w 676275"/>
                  <a:gd name="connsiteY9" fmla="*/ 516730 h 995362"/>
                  <a:gd name="connsiteX10" fmla="*/ 400050 w 676275"/>
                  <a:gd name="connsiteY10" fmla="*/ 581024 h 995362"/>
                  <a:gd name="connsiteX11" fmla="*/ 338138 w 676275"/>
                  <a:gd name="connsiteY11" fmla="*/ 635793 h 995362"/>
                  <a:gd name="connsiteX12" fmla="*/ 247650 w 676275"/>
                  <a:gd name="connsiteY12" fmla="*/ 714374 h 995362"/>
                  <a:gd name="connsiteX13" fmla="*/ 145256 w 676275"/>
                  <a:gd name="connsiteY13" fmla="*/ 807243 h 995362"/>
                  <a:gd name="connsiteX14" fmla="*/ 76200 w 676275"/>
                  <a:gd name="connsiteY14" fmla="*/ 854868 h 995362"/>
                  <a:gd name="connsiteX15" fmla="*/ 0 w 676275"/>
                  <a:gd name="connsiteY15" fmla="*/ 919162 h 995362"/>
                  <a:gd name="connsiteX16" fmla="*/ 30956 w 676275"/>
                  <a:gd name="connsiteY16" fmla="*/ 995362 h 995362"/>
                  <a:gd name="connsiteX17" fmla="*/ 123825 w 676275"/>
                  <a:gd name="connsiteY17" fmla="*/ 907255 h 995362"/>
                  <a:gd name="connsiteX18" fmla="*/ 209550 w 676275"/>
                  <a:gd name="connsiteY18" fmla="*/ 833437 h 995362"/>
                  <a:gd name="connsiteX19" fmla="*/ 326231 w 676275"/>
                  <a:gd name="connsiteY19" fmla="*/ 733424 h 995362"/>
                  <a:gd name="connsiteX20" fmla="*/ 402432 w 676275"/>
                  <a:gd name="connsiteY20" fmla="*/ 671511 h 995362"/>
                  <a:gd name="connsiteX21" fmla="*/ 478631 w 676275"/>
                  <a:gd name="connsiteY21" fmla="*/ 602455 h 995362"/>
                  <a:gd name="connsiteX22" fmla="*/ 557213 w 676275"/>
                  <a:gd name="connsiteY22" fmla="*/ 528637 h 995362"/>
                  <a:gd name="connsiteX23" fmla="*/ 626269 w 676275"/>
                  <a:gd name="connsiteY23" fmla="*/ 469105 h 995362"/>
                  <a:gd name="connsiteX24" fmla="*/ 664369 w 676275"/>
                  <a:gd name="connsiteY24" fmla="*/ 428624 h 995362"/>
                  <a:gd name="connsiteX25" fmla="*/ 673894 w 676275"/>
                  <a:gd name="connsiteY25" fmla="*/ 380999 h 995362"/>
                  <a:gd name="connsiteX26" fmla="*/ 676275 w 676275"/>
                  <a:gd name="connsiteY26" fmla="*/ 333374 h 995362"/>
                  <a:gd name="connsiteX27" fmla="*/ 661988 w 676275"/>
                  <a:gd name="connsiteY27" fmla="*/ 280987 h 995362"/>
                  <a:gd name="connsiteX28" fmla="*/ 650081 w 676275"/>
                  <a:gd name="connsiteY28" fmla="*/ 230980 h 995362"/>
                  <a:gd name="connsiteX29" fmla="*/ 633413 w 676275"/>
                  <a:gd name="connsiteY29" fmla="*/ 185737 h 995362"/>
                  <a:gd name="connsiteX30" fmla="*/ 614363 w 676275"/>
                  <a:gd name="connsiteY30" fmla="*/ 130968 h 995362"/>
                  <a:gd name="connsiteX31" fmla="*/ 576262 w 676275"/>
                  <a:gd name="connsiteY31" fmla="*/ 0 h 995362"/>
                  <a:gd name="connsiteX32" fmla="*/ 552450 w 676275"/>
                  <a:gd name="connsiteY32" fmla="*/ 33337 h 995362"/>
                  <a:gd name="connsiteX0" fmla="*/ 552450 w 676275"/>
                  <a:gd name="connsiteY0" fmla="*/ 33337 h 995362"/>
                  <a:gd name="connsiteX1" fmla="*/ 569119 w 676275"/>
                  <a:gd name="connsiteY1" fmla="*/ 116680 h 995362"/>
                  <a:gd name="connsiteX2" fmla="*/ 583406 w 676275"/>
                  <a:gd name="connsiteY2" fmla="*/ 169068 h 995362"/>
                  <a:gd name="connsiteX3" fmla="*/ 592931 w 676275"/>
                  <a:gd name="connsiteY3" fmla="*/ 214312 h 995362"/>
                  <a:gd name="connsiteX4" fmla="*/ 597694 w 676275"/>
                  <a:gd name="connsiteY4" fmla="*/ 254793 h 995362"/>
                  <a:gd name="connsiteX5" fmla="*/ 602456 w 676275"/>
                  <a:gd name="connsiteY5" fmla="*/ 297655 h 995362"/>
                  <a:gd name="connsiteX6" fmla="*/ 602456 w 676275"/>
                  <a:gd name="connsiteY6" fmla="*/ 347662 h 995362"/>
                  <a:gd name="connsiteX7" fmla="*/ 585788 w 676275"/>
                  <a:gd name="connsiteY7" fmla="*/ 392905 h 995362"/>
                  <a:gd name="connsiteX8" fmla="*/ 531019 w 676275"/>
                  <a:gd name="connsiteY8" fmla="*/ 457199 h 995362"/>
                  <a:gd name="connsiteX9" fmla="*/ 466725 w 676275"/>
                  <a:gd name="connsiteY9" fmla="*/ 516730 h 995362"/>
                  <a:gd name="connsiteX10" fmla="*/ 400050 w 676275"/>
                  <a:gd name="connsiteY10" fmla="*/ 581024 h 995362"/>
                  <a:gd name="connsiteX11" fmla="*/ 338138 w 676275"/>
                  <a:gd name="connsiteY11" fmla="*/ 635793 h 995362"/>
                  <a:gd name="connsiteX12" fmla="*/ 247650 w 676275"/>
                  <a:gd name="connsiteY12" fmla="*/ 714374 h 995362"/>
                  <a:gd name="connsiteX13" fmla="*/ 145256 w 676275"/>
                  <a:gd name="connsiteY13" fmla="*/ 807243 h 995362"/>
                  <a:gd name="connsiteX14" fmla="*/ 76200 w 676275"/>
                  <a:gd name="connsiteY14" fmla="*/ 854868 h 995362"/>
                  <a:gd name="connsiteX15" fmla="*/ 0 w 676275"/>
                  <a:gd name="connsiteY15" fmla="*/ 919162 h 995362"/>
                  <a:gd name="connsiteX16" fmla="*/ 30956 w 676275"/>
                  <a:gd name="connsiteY16" fmla="*/ 995362 h 995362"/>
                  <a:gd name="connsiteX17" fmla="*/ 123825 w 676275"/>
                  <a:gd name="connsiteY17" fmla="*/ 907255 h 995362"/>
                  <a:gd name="connsiteX18" fmla="*/ 209550 w 676275"/>
                  <a:gd name="connsiteY18" fmla="*/ 833437 h 995362"/>
                  <a:gd name="connsiteX19" fmla="*/ 326231 w 676275"/>
                  <a:gd name="connsiteY19" fmla="*/ 733424 h 995362"/>
                  <a:gd name="connsiteX20" fmla="*/ 402432 w 676275"/>
                  <a:gd name="connsiteY20" fmla="*/ 671511 h 995362"/>
                  <a:gd name="connsiteX21" fmla="*/ 478631 w 676275"/>
                  <a:gd name="connsiteY21" fmla="*/ 602455 h 995362"/>
                  <a:gd name="connsiteX22" fmla="*/ 566738 w 676275"/>
                  <a:gd name="connsiteY22" fmla="*/ 528637 h 995362"/>
                  <a:gd name="connsiteX23" fmla="*/ 626269 w 676275"/>
                  <a:gd name="connsiteY23" fmla="*/ 469105 h 995362"/>
                  <a:gd name="connsiteX24" fmla="*/ 664369 w 676275"/>
                  <a:gd name="connsiteY24" fmla="*/ 428624 h 995362"/>
                  <a:gd name="connsiteX25" fmla="*/ 673894 w 676275"/>
                  <a:gd name="connsiteY25" fmla="*/ 380999 h 995362"/>
                  <a:gd name="connsiteX26" fmla="*/ 676275 w 676275"/>
                  <a:gd name="connsiteY26" fmla="*/ 333374 h 995362"/>
                  <a:gd name="connsiteX27" fmla="*/ 661988 w 676275"/>
                  <a:gd name="connsiteY27" fmla="*/ 280987 h 995362"/>
                  <a:gd name="connsiteX28" fmla="*/ 650081 w 676275"/>
                  <a:gd name="connsiteY28" fmla="*/ 230980 h 995362"/>
                  <a:gd name="connsiteX29" fmla="*/ 633413 w 676275"/>
                  <a:gd name="connsiteY29" fmla="*/ 185737 h 995362"/>
                  <a:gd name="connsiteX30" fmla="*/ 614363 w 676275"/>
                  <a:gd name="connsiteY30" fmla="*/ 130968 h 995362"/>
                  <a:gd name="connsiteX31" fmla="*/ 576262 w 676275"/>
                  <a:gd name="connsiteY31" fmla="*/ 0 h 995362"/>
                  <a:gd name="connsiteX32" fmla="*/ 552450 w 676275"/>
                  <a:gd name="connsiteY32" fmla="*/ 33337 h 995362"/>
                  <a:gd name="connsiteX0" fmla="*/ 552450 w 676275"/>
                  <a:gd name="connsiteY0" fmla="*/ 33337 h 995362"/>
                  <a:gd name="connsiteX1" fmla="*/ 569119 w 676275"/>
                  <a:gd name="connsiteY1" fmla="*/ 116680 h 995362"/>
                  <a:gd name="connsiteX2" fmla="*/ 583406 w 676275"/>
                  <a:gd name="connsiteY2" fmla="*/ 169068 h 995362"/>
                  <a:gd name="connsiteX3" fmla="*/ 592931 w 676275"/>
                  <a:gd name="connsiteY3" fmla="*/ 214312 h 995362"/>
                  <a:gd name="connsiteX4" fmla="*/ 597694 w 676275"/>
                  <a:gd name="connsiteY4" fmla="*/ 254793 h 995362"/>
                  <a:gd name="connsiteX5" fmla="*/ 602456 w 676275"/>
                  <a:gd name="connsiteY5" fmla="*/ 297655 h 995362"/>
                  <a:gd name="connsiteX6" fmla="*/ 602456 w 676275"/>
                  <a:gd name="connsiteY6" fmla="*/ 347662 h 995362"/>
                  <a:gd name="connsiteX7" fmla="*/ 585788 w 676275"/>
                  <a:gd name="connsiteY7" fmla="*/ 392905 h 995362"/>
                  <a:gd name="connsiteX8" fmla="*/ 531019 w 676275"/>
                  <a:gd name="connsiteY8" fmla="*/ 457199 h 995362"/>
                  <a:gd name="connsiteX9" fmla="*/ 466725 w 676275"/>
                  <a:gd name="connsiteY9" fmla="*/ 516730 h 995362"/>
                  <a:gd name="connsiteX10" fmla="*/ 400050 w 676275"/>
                  <a:gd name="connsiteY10" fmla="*/ 581024 h 995362"/>
                  <a:gd name="connsiteX11" fmla="*/ 338138 w 676275"/>
                  <a:gd name="connsiteY11" fmla="*/ 635793 h 995362"/>
                  <a:gd name="connsiteX12" fmla="*/ 247650 w 676275"/>
                  <a:gd name="connsiteY12" fmla="*/ 714374 h 995362"/>
                  <a:gd name="connsiteX13" fmla="*/ 145256 w 676275"/>
                  <a:gd name="connsiteY13" fmla="*/ 807243 h 995362"/>
                  <a:gd name="connsiteX14" fmla="*/ 76200 w 676275"/>
                  <a:gd name="connsiteY14" fmla="*/ 854868 h 995362"/>
                  <a:gd name="connsiteX15" fmla="*/ 0 w 676275"/>
                  <a:gd name="connsiteY15" fmla="*/ 919162 h 995362"/>
                  <a:gd name="connsiteX16" fmla="*/ 30956 w 676275"/>
                  <a:gd name="connsiteY16" fmla="*/ 995362 h 995362"/>
                  <a:gd name="connsiteX17" fmla="*/ 123825 w 676275"/>
                  <a:gd name="connsiteY17" fmla="*/ 907255 h 995362"/>
                  <a:gd name="connsiteX18" fmla="*/ 209550 w 676275"/>
                  <a:gd name="connsiteY18" fmla="*/ 833437 h 995362"/>
                  <a:gd name="connsiteX19" fmla="*/ 326231 w 676275"/>
                  <a:gd name="connsiteY19" fmla="*/ 733424 h 995362"/>
                  <a:gd name="connsiteX20" fmla="*/ 402432 w 676275"/>
                  <a:gd name="connsiteY20" fmla="*/ 671511 h 995362"/>
                  <a:gd name="connsiteX21" fmla="*/ 478631 w 676275"/>
                  <a:gd name="connsiteY21" fmla="*/ 602455 h 995362"/>
                  <a:gd name="connsiteX22" fmla="*/ 566738 w 676275"/>
                  <a:gd name="connsiteY22" fmla="*/ 528637 h 995362"/>
                  <a:gd name="connsiteX23" fmla="*/ 631031 w 676275"/>
                  <a:gd name="connsiteY23" fmla="*/ 478630 h 995362"/>
                  <a:gd name="connsiteX24" fmla="*/ 664369 w 676275"/>
                  <a:gd name="connsiteY24" fmla="*/ 428624 h 995362"/>
                  <a:gd name="connsiteX25" fmla="*/ 673894 w 676275"/>
                  <a:gd name="connsiteY25" fmla="*/ 380999 h 995362"/>
                  <a:gd name="connsiteX26" fmla="*/ 676275 w 676275"/>
                  <a:gd name="connsiteY26" fmla="*/ 333374 h 995362"/>
                  <a:gd name="connsiteX27" fmla="*/ 661988 w 676275"/>
                  <a:gd name="connsiteY27" fmla="*/ 280987 h 995362"/>
                  <a:gd name="connsiteX28" fmla="*/ 650081 w 676275"/>
                  <a:gd name="connsiteY28" fmla="*/ 230980 h 995362"/>
                  <a:gd name="connsiteX29" fmla="*/ 633413 w 676275"/>
                  <a:gd name="connsiteY29" fmla="*/ 185737 h 995362"/>
                  <a:gd name="connsiteX30" fmla="*/ 614363 w 676275"/>
                  <a:gd name="connsiteY30" fmla="*/ 130968 h 995362"/>
                  <a:gd name="connsiteX31" fmla="*/ 576262 w 676275"/>
                  <a:gd name="connsiteY31" fmla="*/ 0 h 995362"/>
                  <a:gd name="connsiteX32" fmla="*/ 552450 w 676275"/>
                  <a:gd name="connsiteY32" fmla="*/ 33337 h 995362"/>
                  <a:gd name="connsiteX0" fmla="*/ 552450 w 676275"/>
                  <a:gd name="connsiteY0" fmla="*/ 33337 h 995362"/>
                  <a:gd name="connsiteX1" fmla="*/ 569119 w 676275"/>
                  <a:gd name="connsiteY1" fmla="*/ 116680 h 995362"/>
                  <a:gd name="connsiteX2" fmla="*/ 583406 w 676275"/>
                  <a:gd name="connsiteY2" fmla="*/ 169068 h 995362"/>
                  <a:gd name="connsiteX3" fmla="*/ 592931 w 676275"/>
                  <a:gd name="connsiteY3" fmla="*/ 214312 h 995362"/>
                  <a:gd name="connsiteX4" fmla="*/ 597694 w 676275"/>
                  <a:gd name="connsiteY4" fmla="*/ 254793 h 995362"/>
                  <a:gd name="connsiteX5" fmla="*/ 602456 w 676275"/>
                  <a:gd name="connsiteY5" fmla="*/ 297655 h 995362"/>
                  <a:gd name="connsiteX6" fmla="*/ 602456 w 676275"/>
                  <a:gd name="connsiteY6" fmla="*/ 347662 h 995362"/>
                  <a:gd name="connsiteX7" fmla="*/ 585788 w 676275"/>
                  <a:gd name="connsiteY7" fmla="*/ 392905 h 995362"/>
                  <a:gd name="connsiteX8" fmla="*/ 531019 w 676275"/>
                  <a:gd name="connsiteY8" fmla="*/ 457199 h 995362"/>
                  <a:gd name="connsiteX9" fmla="*/ 466725 w 676275"/>
                  <a:gd name="connsiteY9" fmla="*/ 516730 h 995362"/>
                  <a:gd name="connsiteX10" fmla="*/ 400050 w 676275"/>
                  <a:gd name="connsiteY10" fmla="*/ 581024 h 995362"/>
                  <a:gd name="connsiteX11" fmla="*/ 338138 w 676275"/>
                  <a:gd name="connsiteY11" fmla="*/ 635793 h 995362"/>
                  <a:gd name="connsiteX12" fmla="*/ 247650 w 676275"/>
                  <a:gd name="connsiteY12" fmla="*/ 714374 h 995362"/>
                  <a:gd name="connsiteX13" fmla="*/ 145256 w 676275"/>
                  <a:gd name="connsiteY13" fmla="*/ 807243 h 995362"/>
                  <a:gd name="connsiteX14" fmla="*/ 76200 w 676275"/>
                  <a:gd name="connsiteY14" fmla="*/ 854868 h 995362"/>
                  <a:gd name="connsiteX15" fmla="*/ 0 w 676275"/>
                  <a:gd name="connsiteY15" fmla="*/ 919162 h 995362"/>
                  <a:gd name="connsiteX16" fmla="*/ 30956 w 676275"/>
                  <a:gd name="connsiteY16" fmla="*/ 995362 h 995362"/>
                  <a:gd name="connsiteX17" fmla="*/ 123825 w 676275"/>
                  <a:gd name="connsiteY17" fmla="*/ 907255 h 995362"/>
                  <a:gd name="connsiteX18" fmla="*/ 209550 w 676275"/>
                  <a:gd name="connsiteY18" fmla="*/ 833437 h 995362"/>
                  <a:gd name="connsiteX19" fmla="*/ 326231 w 676275"/>
                  <a:gd name="connsiteY19" fmla="*/ 733424 h 995362"/>
                  <a:gd name="connsiteX20" fmla="*/ 402432 w 676275"/>
                  <a:gd name="connsiteY20" fmla="*/ 671511 h 995362"/>
                  <a:gd name="connsiteX21" fmla="*/ 478631 w 676275"/>
                  <a:gd name="connsiteY21" fmla="*/ 602455 h 995362"/>
                  <a:gd name="connsiteX22" fmla="*/ 566738 w 676275"/>
                  <a:gd name="connsiteY22" fmla="*/ 528637 h 995362"/>
                  <a:gd name="connsiteX23" fmla="*/ 631031 w 676275"/>
                  <a:gd name="connsiteY23" fmla="*/ 478630 h 995362"/>
                  <a:gd name="connsiteX24" fmla="*/ 664369 w 676275"/>
                  <a:gd name="connsiteY24" fmla="*/ 428624 h 995362"/>
                  <a:gd name="connsiteX25" fmla="*/ 673894 w 676275"/>
                  <a:gd name="connsiteY25" fmla="*/ 380999 h 995362"/>
                  <a:gd name="connsiteX26" fmla="*/ 676275 w 676275"/>
                  <a:gd name="connsiteY26" fmla="*/ 333374 h 995362"/>
                  <a:gd name="connsiteX27" fmla="*/ 661988 w 676275"/>
                  <a:gd name="connsiteY27" fmla="*/ 280987 h 995362"/>
                  <a:gd name="connsiteX28" fmla="*/ 650081 w 676275"/>
                  <a:gd name="connsiteY28" fmla="*/ 230980 h 995362"/>
                  <a:gd name="connsiteX29" fmla="*/ 633413 w 676275"/>
                  <a:gd name="connsiteY29" fmla="*/ 185737 h 995362"/>
                  <a:gd name="connsiteX30" fmla="*/ 623888 w 676275"/>
                  <a:gd name="connsiteY30" fmla="*/ 130968 h 995362"/>
                  <a:gd name="connsiteX31" fmla="*/ 576262 w 676275"/>
                  <a:gd name="connsiteY31" fmla="*/ 0 h 995362"/>
                  <a:gd name="connsiteX32" fmla="*/ 552450 w 676275"/>
                  <a:gd name="connsiteY32" fmla="*/ 33337 h 99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995362">
                    <a:moveTo>
                      <a:pt x="552450" y="33337"/>
                    </a:moveTo>
                    <a:lnTo>
                      <a:pt x="569119" y="116680"/>
                    </a:lnTo>
                    <a:lnTo>
                      <a:pt x="583406" y="169068"/>
                    </a:lnTo>
                    <a:lnTo>
                      <a:pt x="592931" y="214312"/>
                    </a:lnTo>
                    <a:lnTo>
                      <a:pt x="597694" y="254793"/>
                    </a:lnTo>
                    <a:lnTo>
                      <a:pt x="602456" y="297655"/>
                    </a:lnTo>
                    <a:lnTo>
                      <a:pt x="602456" y="347662"/>
                    </a:lnTo>
                    <a:lnTo>
                      <a:pt x="585788" y="392905"/>
                    </a:lnTo>
                    <a:lnTo>
                      <a:pt x="531019" y="457199"/>
                    </a:lnTo>
                    <a:lnTo>
                      <a:pt x="466725" y="516730"/>
                    </a:lnTo>
                    <a:lnTo>
                      <a:pt x="400050" y="581024"/>
                    </a:lnTo>
                    <a:lnTo>
                      <a:pt x="338138" y="635793"/>
                    </a:lnTo>
                    <a:lnTo>
                      <a:pt x="247650" y="714374"/>
                    </a:lnTo>
                    <a:lnTo>
                      <a:pt x="145256" y="807243"/>
                    </a:lnTo>
                    <a:lnTo>
                      <a:pt x="76200" y="854868"/>
                    </a:lnTo>
                    <a:lnTo>
                      <a:pt x="0" y="919162"/>
                    </a:lnTo>
                    <a:lnTo>
                      <a:pt x="30956" y="995362"/>
                    </a:lnTo>
                    <a:lnTo>
                      <a:pt x="123825" y="907255"/>
                    </a:lnTo>
                    <a:lnTo>
                      <a:pt x="209550" y="833437"/>
                    </a:lnTo>
                    <a:lnTo>
                      <a:pt x="326231" y="733424"/>
                    </a:lnTo>
                    <a:lnTo>
                      <a:pt x="402432" y="671511"/>
                    </a:lnTo>
                    <a:lnTo>
                      <a:pt x="478631" y="602455"/>
                    </a:lnTo>
                    <a:lnTo>
                      <a:pt x="566738" y="528637"/>
                    </a:lnTo>
                    <a:lnTo>
                      <a:pt x="631031" y="478630"/>
                    </a:lnTo>
                    <a:lnTo>
                      <a:pt x="664369" y="428624"/>
                    </a:lnTo>
                    <a:lnTo>
                      <a:pt x="673894" y="380999"/>
                    </a:lnTo>
                    <a:lnTo>
                      <a:pt x="676275" y="333374"/>
                    </a:lnTo>
                    <a:lnTo>
                      <a:pt x="661988" y="280987"/>
                    </a:lnTo>
                    <a:lnTo>
                      <a:pt x="650081" y="230980"/>
                    </a:lnTo>
                    <a:lnTo>
                      <a:pt x="633413" y="185737"/>
                    </a:lnTo>
                    <a:lnTo>
                      <a:pt x="623888" y="130968"/>
                    </a:lnTo>
                    <a:lnTo>
                      <a:pt x="576262" y="0"/>
                    </a:lnTo>
                    <a:lnTo>
                      <a:pt x="552450" y="33337"/>
                    </a:lnTo>
                    <a:close/>
                  </a:path>
                </a:pathLst>
              </a:custGeom>
              <a:solidFill>
                <a:srgbClr val="C0A6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3949700" y="4844554"/>
                <a:ext cx="755650" cy="1144587"/>
              </a:xfrm>
              <a:custGeom>
                <a:avLst/>
                <a:gdLst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19138 w 797719"/>
                  <a:gd name="connsiteY8" fmla="*/ 542925 h 1204913"/>
                  <a:gd name="connsiteX9" fmla="*/ 697706 w 797719"/>
                  <a:gd name="connsiteY9" fmla="*/ 583407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297656 w 797719"/>
                  <a:gd name="connsiteY22" fmla="*/ 983457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28663 w 797719"/>
                  <a:gd name="connsiteY27" fmla="*/ 590550 h 1204913"/>
                  <a:gd name="connsiteX28" fmla="*/ 738188 w 797719"/>
                  <a:gd name="connsiteY28" fmla="*/ 547688 h 1204913"/>
                  <a:gd name="connsiteX29" fmla="*/ 781050 w 797719"/>
                  <a:gd name="connsiteY29" fmla="*/ 478632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19138 w 797719"/>
                  <a:gd name="connsiteY8" fmla="*/ 542925 h 1204913"/>
                  <a:gd name="connsiteX9" fmla="*/ 697706 w 797719"/>
                  <a:gd name="connsiteY9" fmla="*/ 583407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297656 w 797719"/>
                  <a:gd name="connsiteY22" fmla="*/ 983457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28663 w 797719"/>
                  <a:gd name="connsiteY27" fmla="*/ 590550 h 1204913"/>
                  <a:gd name="connsiteX28" fmla="*/ 754857 w 797719"/>
                  <a:gd name="connsiteY28" fmla="*/ 559594 h 1204913"/>
                  <a:gd name="connsiteX29" fmla="*/ 781050 w 797719"/>
                  <a:gd name="connsiteY29" fmla="*/ 478632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19138 w 797719"/>
                  <a:gd name="connsiteY8" fmla="*/ 542925 h 1204913"/>
                  <a:gd name="connsiteX9" fmla="*/ 697706 w 797719"/>
                  <a:gd name="connsiteY9" fmla="*/ 583407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297656 w 797719"/>
                  <a:gd name="connsiteY22" fmla="*/ 983457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35807 w 797719"/>
                  <a:gd name="connsiteY27" fmla="*/ 604838 h 1204913"/>
                  <a:gd name="connsiteX28" fmla="*/ 754857 w 797719"/>
                  <a:gd name="connsiteY28" fmla="*/ 559594 h 1204913"/>
                  <a:gd name="connsiteX29" fmla="*/ 781050 w 797719"/>
                  <a:gd name="connsiteY29" fmla="*/ 478632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19138 w 797719"/>
                  <a:gd name="connsiteY8" fmla="*/ 542925 h 1204913"/>
                  <a:gd name="connsiteX9" fmla="*/ 704850 w 797719"/>
                  <a:gd name="connsiteY9" fmla="*/ 585788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297656 w 797719"/>
                  <a:gd name="connsiteY22" fmla="*/ 983457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35807 w 797719"/>
                  <a:gd name="connsiteY27" fmla="*/ 604838 h 1204913"/>
                  <a:gd name="connsiteX28" fmla="*/ 754857 w 797719"/>
                  <a:gd name="connsiteY28" fmla="*/ 559594 h 1204913"/>
                  <a:gd name="connsiteX29" fmla="*/ 781050 w 797719"/>
                  <a:gd name="connsiteY29" fmla="*/ 478632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28663 w 797719"/>
                  <a:gd name="connsiteY8" fmla="*/ 540544 h 1204913"/>
                  <a:gd name="connsiteX9" fmla="*/ 704850 w 797719"/>
                  <a:gd name="connsiteY9" fmla="*/ 585788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297656 w 797719"/>
                  <a:gd name="connsiteY22" fmla="*/ 983457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35807 w 797719"/>
                  <a:gd name="connsiteY27" fmla="*/ 604838 h 1204913"/>
                  <a:gd name="connsiteX28" fmla="*/ 754857 w 797719"/>
                  <a:gd name="connsiteY28" fmla="*/ 559594 h 1204913"/>
                  <a:gd name="connsiteX29" fmla="*/ 781050 w 797719"/>
                  <a:gd name="connsiteY29" fmla="*/ 478632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28663 w 797719"/>
                  <a:gd name="connsiteY8" fmla="*/ 540544 h 1204913"/>
                  <a:gd name="connsiteX9" fmla="*/ 704850 w 797719"/>
                  <a:gd name="connsiteY9" fmla="*/ 585788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35807 w 797719"/>
                  <a:gd name="connsiteY27" fmla="*/ 604838 h 1204913"/>
                  <a:gd name="connsiteX28" fmla="*/ 754857 w 797719"/>
                  <a:gd name="connsiteY28" fmla="*/ 559594 h 1204913"/>
                  <a:gd name="connsiteX29" fmla="*/ 781050 w 797719"/>
                  <a:gd name="connsiteY29" fmla="*/ 478632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28663 w 797719"/>
                  <a:gd name="connsiteY8" fmla="*/ 540544 h 1204913"/>
                  <a:gd name="connsiteX9" fmla="*/ 704850 w 797719"/>
                  <a:gd name="connsiteY9" fmla="*/ 585788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35807 w 797719"/>
                  <a:gd name="connsiteY27" fmla="*/ 604838 h 1204913"/>
                  <a:gd name="connsiteX28" fmla="*/ 754857 w 797719"/>
                  <a:gd name="connsiteY28" fmla="*/ 559594 h 1204913"/>
                  <a:gd name="connsiteX29" fmla="*/ 788194 w 797719"/>
                  <a:gd name="connsiteY29" fmla="*/ 481014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28663 w 797719"/>
                  <a:gd name="connsiteY8" fmla="*/ 540544 h 1204913"/>
                  <a:gd name="connsiteX9" fmla="*/ 704850 w 797719"/>
                  <a:gd name="connsiteY9" fmla="*/ 585788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35807 w 797719"/>
                  <a:gd name="connsiteY27" fmla="*/ 604838 h 1204913"/>
                  <a:gd name="connsiteX28" fmla="*/ 762001 w 797719"/>
                  <a:gd name="connsiteY28" fmla="*/ 571500 h 1204913"/>
                  <a:gd name="connsiteX29" fmla="*/ 788194 w 797719"/>
                  <a:gd name="connsiteY29" fmla="*/ 481014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47713 w 797719"/>
                  <a:gd name="connsiteY7" fmla="*/ 485775 h 1204913"/>
                  <a:gd name="connsiteX8" fmla="*/ 728663 w 797719"/>
                  <a:gd name="connsiteY8" fmla="*/ 540544 h 1204913"/>
                  <a:gd name="connsiteX9" fmla="*/ 704850 w 797719"/>
                  <a:gd name="connsiteY9" fmla="*/ 585788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47714 w 797719"/>
                  <a:gd name="connsiteY27" fmla="*/ 614363 h 1204913"/>
                  <a:gd name="connsiteX28" fmla="*/ 762001 w 797719"/>
                  <a:gd name="connsiteY28" fmla="*/ 571500 h 1204913"/>
                  <a:gd name="connsiteX29" fmla="*/ 788194 w 797719"/>
                  <a:gd name="connsiteY29" fmla="*/ 481014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54857 w 797719"/>
                  <a:gd name="connsiteY7" fmla="*/ 488157 h 1204913"/>
                  <a:gd name="connsiteX8" fmla="*/ 728663 w 797719"/>
                  <a:gd name="connsiteY8" fmla="*/ 540544 h 1204913"/>
                  <a:gd name="connsiteX9" fmla="*/ 704850 w 797719"/>
                  <a:gd name="connsiteY9" fmla="*/ 585788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47714 w 797719"/>
                  <a:gd name="connsiteY27" fmla="*/ 614363 h 1204913"/>
                  <a:gd name="connsiteX28" fmla="*/ 762001 w 797719"/>
                  <a:gd name="connsiteY28" fmla="*/ 571500 h 1204913"/>
                  <a:gd name="connsiteX29" fmla="*/ 788194 w 797719"/>
                  <a:gd name="connsiteY29" fmla="*/ 481014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54857 w 797719"/>
                  <a:gd name="connsiteY7" fmla="*/ 488157 h 1204913"/>
                  <a:gd name="connsiteX8" fmla="*/ 735807 w 797719"/>
                  <a:gd name="connsiteY8" fmla="*/ 545306 h 1204913"/>
                  <a:gd name="connsiteX9" fmla="*/ 704850 w 797719"/>
                  <a:gd name="connsiteY9" fmla="*/ 585788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47714 w 797719"/>
                  <a:gd name="connsiteY27" fmla="*/ 614363 h 1204913"/>
                  <a:gd name="connsiteX28" fmla="*/ 762001 w 797719"/>
                  <a:gd name="connsiteY28" fmla="*/ 571500 h 1204913"/>
                  <a:gd name="connsiteX29" fmla="*/ 788194 w 797719"/>
                  <a:gd name="connsiteY29" fmla="*/ 481014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54857 w 797719"/>
                  <a:gd name="connsiteY7" fmla="*/ 488157 h 1204913"/>
                  <a:gd name="connsiteX8" fmla="*/ 735807 w 797719"/>
                  <a:gd name="connsiteY8" fmla="*/ 545306 h 1204913"/>
                  <a:gd name="connsiteX9" fmla="*/ 714375 w 797719"/>
                  <a:gd name="connsiteY9" fmla="*/ 590550 h 1204913"/>
                  <a:gd name="connsiteX10" fmla="*/ 688181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47714 w 797719"/>
                  <a:gd name="connsiteY27" fmla="*/ 614363 h 1204913"/>
                  <a:gd name="connsiteX28" fmla="*/ 762001 w 797719"/>
                  <a:gd name="connsiteY28" fmla="*/ 571500 h 1204913"/>
                  <a:gd name="connsiteX29" fmla="*/ 788194 w 797719"/>
                  <a:gd name="connsiteY29" fmla="*/ 481014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54857 w 797719"/>
                  <a:gd name="connsiteY7" fmla="*/ 488157 h 1204913"/>
                  <a:gd name="connsiteX8" fmla="*/ 735807 w 797719"/>
                  <a:gd name="connsiteY8" fmla="*/ 545306 h 1204913"/>
                  <a:gd name="connsiteX9" fmla="*/ 714375 w 797719"/>
                  <a:gd name="connsiteY9" fmla="*/ 590550 h 1204913"/>
                  <a:gd name="connsiteX10" fmla="*/ 697706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47714 w 797719"/>
                  <a:gd name="connsiteY27" fmla="*/ 614363 h 1204913"/>
                  <a:gd name="connsiteX28" fmla="*/ 762001 w 797719"/>
                  <a:gd name="connsiteY28" fmla="*/ 571500 h 1204913"/>
                  <a:gd name="connsiteX29" fmla="*/ 788194 w 797719"/>
                  <a:gd name="connsiteY29" fmla="*/ 481014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7719"/>
                  <a:gd name="connsiteY0" fmla="*/ 0 h 1204913"/>
                  <a:gd name="connsiteX1" fmla="*/ 676275 w 797719"/>
                  <a:gd name="connsiteY1" fmla="*/ 133350 h 1204913"/>
                  <a:gd name="connsiteX2" fmla="*/ 728663 w 797719"/>
                  <a:gd name="connsiteY2" fmla="*/ 276225 h 1204913"/>
                  <a:gd name="connsiteX3" fmla="*/ 750094 w 797719"/>
                  <a:gd name="connsiteY3" fmla="*/ 340519 h 1204913"/>
                  <a:gd name="connsiteX4" fmla="*/ 759619 w 797719"/>
                  <a:gd name="connsiteY4" fmla="*/ 378619 h 1204913"/>
                  <a:gd name="connsiteX5" fmla="*/ 764381 w 797719"/>
                  <a:gd name="connsiteY5" fmla="*/ 416719 h 1204913"/>
                  <a:gd name="connsiteX6" fmla="*/ 766763 w 797719"/>
                  <a:gd name="connsiteY6" fmla="*/ 452438 h 1204913"/>
                  <a:gd name="connsiteX7" fmla="*/ 754857 w 797719"/>
                  <a:gd name="connsiteY7" fmla="*/ 488157 h 1204913"/>
                  <a:gd name="connsiteX8" fmla="*/ 735807 w 797719"/>
                  <a:gd name="connsiteY8" fmla="*/ 545306 h 1204913"/>
                  <a:gd name="connsiteX9" fmla="*/ 714375 w 797719"/>
                  <a:gd name="connsiteY9" fmla="*/ 590550 h 1204913"/>
                  <a:gd name="connsiteX10" fmla="*/ 697706 w 797719"/>
                  <a:gd name="connsiteY10" fmla="*/ 626269 h 1204913"/>
                  <a:gd name="connsiteX11" fmla="*/ 681038 w 797719"/>
                  <a:gd name="connsiteY11" fmla="*/ 654844 h 1204913"/>
                  <a:gd name="connsiteX12" fmla="*/ 626269 w 797719"/>
                  <a:gd name="connsiteY12" fmla="*/ 704850 h 1204913"/>
                  <a:gd name="connsiteX13" fmla="*/ 528638 w 797719"/>
                  <a:gd name="connsiteY13" fmla="*/ 792957 h 1204913"/>
                  <a:gd name="connsiteX14" fmla="*/ 390525 w 797719"/>
                  <a:gd name="connsiteY14" fmla="*/ 892969 h 1204913"/>
                  <a:gd name="connsiteX15" fmla="*/ 264319 w 797719"/>
                  <a:gd name="connsiteY15" fmla="*/ 985838 h 1204913"/>
                  <a:gd name="connsiteX16" fmla="*/ 166688 w 797719"/>
                  <a:gd name="connsiteY16" fmla="*/ 1064419 h 1204913"/>
                  <a:gd name="connsiteX17" fmla="*/ 95250 w 797719"/>
                  <a:gd name="connsiteY17" fmla="*/ 1116807 h 1204913"/>
                  <a:gd name="connsiteX18" fmla="*/ 23813 w 797719"/>
                  <a:gd name="connsiteY18" fmla="*/ 1164432 h 1204913"/>
                  <a:gd name="connsiteX19" fmla="*/ 0 w 797719"/>
                  <a:gd name="connsiteY19" fmla="*/ 1178719 h 1204913"/>
                  <a:gd name="connsiteX20" fmla="*/ 11906 w 797719"/>
                  <a:gd name="connsiteY20" fmla="*/ 1204913 h 1204913"/>
                  <a:gd name="connsiteX21" fmla="*/ 211931 w 797719"/>
                  <a:gd name="connsiteY21" fmla="*/ 1062038 h 1204913"/>
                  <a:gd name="connsiteX22" fmla="*/ 302418 w 797719"/>
                  <a:gd name="connsiteY22" fmla="*/ 990601 h 1204913"/>
                  <a:gd name="connsiteX23" fmla="*/ 421481 w 797719"/>
                  <a:gd name="connsiteY23" fmla="*/ 900113 h 1204913"/>
                  <a:gd name="connsiteX24" fmla="*/ 547688 w 797719"/>
                  <a:gd name="connsiteY24" fmla="*/ 812007 h 1204913"/>
                  <a:gd name="connsiteX25" fmla="*/ 619125 w 797719"/>
                  <a:gd name="connsiteY25" fmla="*/ 742950 h 1204913"/>
                  <a:gd name="connsiteX26" fmla="*/ 692944 w 797719"/>
                  <a:gd name="connsiteY26" fmla="*/ 683419 h 1204913"/>
                  <a:gd name="connsiteX27" fmla="*/ 740570 w 797719"/>
                  <a:gd name="connsiteY27" fmla="*/ 614363 h 1204913"/>
                  <a:gd name="connsiteX28" fmla="*/ 762001 w 797719"/>
                  <a:gd name="connsiteY28" fmla="*/ 571500 h 1204913"/>
                  <a:gd name="connsiteX29" fmla="*/ 788194 w 797719"/>
                  <a:gd name="connsiteY29" fmla="*/ 481014 h 1204913"/>
                  <a:gd name="connsiteX30" fmla="*/ 797719 w 797719"/>
                  <a:gd name="connsiteY30" fmla="*/ 419100 h 1204913"/>
                  <a:gd name="connsiteX31" fmla="*/ 766763 w 797719"/>
                  <a:gd name="connsiteY31" fmla="*/ 316707 h 1204913"/>
                  <a:gd name="connsiteX32" fmla="*/ 731044 w 797719"/>
                  <a:gd name="connsiteY32" fmla="*/ 204788 h 1204913"/>
                  <a:gd name="connsiteX33" fmla="*/ 692944 w 797719"/>
                  <a:gd name="connsiteY33" fmla="*/ 95250 h 1204913"/>
                  <a:gd name="connsiteX34" fmla="*/ 676275 w 797719"/>
                  <a:gd name="connsiteY34" fmla="*/ 35719 h 1204913"/>
                  <a:gd name="connsiteX35" fmla="*/ 638175 w 797719"/>
                  <a:gd name="connsiteY35" fmla="*/ 0 h 1204913"/>
                  <a:gd name="connsiteX0" fmla="*/ 638175 w 792956"/>
                  <a:gd name="connsiteY0" fmla="*/ 0 h 1204913"/>
                  <a:gd name="connsiteX1" fmla="*/ 676275 w 792956"/>
                  <a:gd name="connsiteY1" fmla="*/ 133350 h 1204913"/>
                  <a:gd name="connsiteX2" fmla="*/ 728663 w 792956"/>
                  <a:gd name="connsiteY2" fmla="*/ 276225 h 1204913"/>
                  <a:gd name="connsiteX3" fmla="*/ 750094 w 792956"/>
                  <a:gd name="connsiteY3" fmla="*/ 340519 h 1204913"/>
                  <a:gd name="connsiteX4" fmla="*/ 759619 w 792956"/>
                  <a:gd name="connsiteY4" fmla="*/ 378619 h 1204913"/>
                  <a:gd name="connsiteX5" fmla="*/ 764381 w 792956"/>
                  <a:gd name="connsiteY5" fmla="*/ 416719 h 1204913"/>
                  <a:gd name="connsiteX6" fmla="*/ 766763 w 792956"/>
                  <a:gd name="connsiteY6" fmla="*/ 452438 h 1204913"/>
                  <a:gd name="connsiteX7" fmla="*/ 754857 w 792956"/>
                  <a:gd name="connsiteY7" fmla="*/ 488157 h 1204913"/>
                  <a:gd name="connsiteX8" fmla="*/ 735807 w 792956"/>
                  <a:gd name="connsiteY8" fmla="*/ 545306 h 1204913"/>
                  <a:gd name="connsiteX9" fmla="*/ 714375 w 792956"/>
                  <a:gd name="connsiteY9" fmla="*/ 590550 h 1204913"/>
                  <a:gd name="connsiteX10" fmla="*/ 697706 w 792956"/>
                  <a:gd name="connsiteY10" fmla="*/ 626269 h 1204913"/>
                  <a:gd name="connsiteX11" fmla="*/ 681038 w 792956"/>
                  <a:gd name="connsiteY11" fmla="*/ 654844 h 1204913"/>
                  <a:gd name="connsiteX12" fmla="*/ 626269 w 792956"/>
                  <a:gd name="connsiteY12" fmla="*/ 704850 h 1204913"/>
                  <a:gd name="connsiteX13" fmla="*/ 528638 w 792956"/>
                  <a:gd name="connsiteY13" fmla="*/ 792957 h 1204913"/>
                  <a:gd name="connsiteX14" fmla="*/ 390525 w 792956"/>
                  <a:gd name="connsiteY14" fmla="*/ 892969 h 1204913"/>
                  <a:gd name="connsiteX15" fmla="*/ 264319 w 792956"/>
                  <a:gd name="connsiteY15" fmla="*/ 985838 h 1204913"/>
                  <a:gd name="connsiteX16" fmla="*/ 166688 w 792956"/>
                  <a:gd name="connsiteY16" fmla="*/ 1064419 h 1204913"/>
                  <a:gd name="connsiteX17" fmla="*/ 95250 w 792956"/>
                  <a:gd name="connsiteY17" fmla="*/ 1116807 h 1204913"/>
                  <a:gd name="connsiteX18" fmla="*/ 23813 w 792956"/>
                  <a:gd name="connsiteY18" fmla="*/ 1164432 h 1204913"/>
                  <a:gd name="connsiteX19" fmla="*/ 0 w 792956"/>
                  <a:gd name="connsiteY19" fmla="*/ 1178719 h 1204913"/>
                  <a:gd name="connsiteX20" fmla="*/ 11906 w 792956"/>
                  <a:gd name="connsiteY20" fmla="*/ 1204913 h 1204913"/>
                  <a:gd name="connsiteX21" fmla="*/ 211931 w 792956"/>
                  <a:gd name="connsiteY21" fmla="*/ 1062038 h 1204913"/>
                  <a:gd name="connsiteX22" fmla="*/ 302418 w 792956"/>
                  <a:gd name="connsiteY22" fmla="*/ 990601 h 1204913"/>
                  <a:gd name="connsiteX23" fmla="*/ 421481 w 792956"/>
                  <a:gd name="connsiteY23" fmla="*/ 900113 h 1204913"/>
                  <a:gd name="connsiteX24" fmla="*/ 547688 w 792956"/>
                  <a:gd name="connsiteY24" fmla="*/ 812007 h 1204913"/>
                  <a:gd name="connsiteX25" fmla="*/ 619125 w 792956"/>
                  <a:gd name="connsiteY25" fmla="*/ 742950 h 1204913"/>
                  <a:gd name="connsiteX26" fmla="*/ 692944 w 792956"/>
                  <a:gd name="connsiteY26" fmla="*/ 683419 h 1204913"/>
                  <a:gd name="connsiteX27" fmla="*/ 740570 w 792956"/>
                  <a:gd name="connsiteY27" fmla="*/ 614363 h 1204913"/>
                  <a:gd name="connsiteX28" fmla="*/ 762001 w 792956"/>
                  <a:gd name="connsiteY28" fmla="*/ 571500 h 1204913"/>
                  <a:gd name="connsiteX29" fmla="*/ 788194 w 792956"/>
                  <a:gd name="connsiteY29" fmla="*/ 481014 h 1204913"/>
                  <a:gd name="connsiteX30" fmla="*/ 792956 w 792956"/>
                  <a:gd name="connsiteY30" fmla="*/ 411956 h 1204913"/>
                  <a:gd name="connsiteX31" fmla="*/ 766763 w 792956"/>
                  <a:gd name="connsiteY31" fmla="*/ 316707 h 1204913"/>
                  <a:gd name="connsiteX32" fmla="*/ 731044 w 792956"/>
                  <a:gd name="connsiteY32" fmla="*/ 204788 h 1204913"/>
                  <a:gd name="connsiteX33" fmla="*/ 692944 w 792956"/>
                  <a:gd name="connsiteY33" fmla="*/ 95250 h 1204913"/>
                  <a:gd name="connsiteX34" fmla="*/ 676275 w 792956"/>
                  <a:gd name="connsiteY34" fmla="*/ 35719 h 1204913"/>
                  <a:gd name="connsiteX35" fmla="*/ 638175 w 792956"/>
                  <a:gd name="connsiteY35" fmla="*/ 0 h 1204913"/>
                  <a:gd name="connsiteX0" fmla="*/ 638175 w 794478"/>
                  <a:gd name="connsiteY0" fmla="*/ 0 h 1204913"/>
                  <a:gd name="connsiteX1" fmla="*/ 676275 w 794478"/>
                  <a:gd name="connsiteY1" fmla="*/ 133350 h 1204913"/>
                  <a:gd name="connsiteX2" fmla="*/ 728663 w 794478"/>
                  <a:gd name="connsiteY2" fmla="*/ 276225 h 1204913"/>
                  <a:gd name="connsiteX3" fmla="*/ 750094 w 794478"/>
                  <a:gd name="connsiteY3" fmla="*/ 340519 h 1204913"/>
                  <a:gd name="connsiteX4" fmla="*/ 759619 w 794478"/>
                  <a:gd name="connsiteY4" fmla="*/ 378619 h 1204913"/>
                  <a:gd name="connsiteX5" fmla="*/ 764381 w 794478"/>
                  <a:gd name="connsiteY5" fmla="*/ 416719 h 1204913"/>
                  <a:gd name="connsiteX6" fmla="*/ 766763 w 794478"/>
                  <a:gd name="connsiteY6" fmla="*/ 452438 h 1204913"/>
                  <a:gd name="connsiteX7" fmla="*/ 754857 w 794478"/>
                  <a:gd name="connsiteY7" fmla="*/ 488157 h 1204913"/>
                  <a:gd name="connsiteX8" fmla="*/ 735807 w 794478"/>
                  <a:gd name="connsiteY8" fmla="*/ 545306 h 1204913"/>
                  <a:gd name="connsiteX9" fmla="*/ 714375 w 794478"/>
                  <a:gd name="connsiteY9" fmla="*/ 590550 h 1204913"/>
                  <a:gd name="connsiteX10" fmla="*/ 697706 w 794478"/>
                  <a:gd name="connsiteY10" fmla="*/ 626269 h 1204913"/>
                  <a:gd name="connsiteX11" fmla="*/ 681038 w 794478"/>
                  <a:gd name="connsiteY11" fmla="*/ 654844 h 1204913"/>
                  <a:gd name="connsiteX12" fmla="*/ 626269 w 794478"/>
                  <a:gd name="connsiteY12" fmla="*/ 704850 h 1204913"/>
                  <a:gd name="connsiteX13" fmla="*/ 528638 w 794478"/>
                  <a:gd name="connsiteY13" fmla="*/ 792957 h 1204913"/>
                  <a:gd name="connsiteX14" fmla="*/ 390525 w 794478"/>
                  <a:gd name="connsiteY14" fmla="*/ 892969 h 1204913"/>
                  <a:gd name="connsiteX15" fmla="*/ 264319 w 794478"/>
                  <a:gd name="connsiteY15" fmla="*/ 985838 h 1204913"/>
                  <a:gd name="connsiteX16" fmla="*/ 166688 w 794478"/>
                  <a:gd name="connsiteY16" fmla="*/ 1064419 h 1204913"/>
                  <a:gd name="connsiteX17" fmla="*/ 95250 w 794478"/>
                  <a:gd name="connsiteY17" fmla="*/ 1116807 h 1204913"/>
                  <a:gd name="connsiteX18" fmla="*/ 23813 w 794478"/>
                  <a:gd name="connsiteY18" fmla="*/ 1164432 h 1204913"/>
                  <a:gd name="connsiteX19" fmla="*/ 0 w 794478"/>
                  <a:gd name="connsiteY19" fmla="*/ 1178719 h 1204913"/>
                  <a:gd name="connsiteX20" fmla="*/ 11906 w 794478"/>
                  <a:gd name="connsiteY20" fmla="*/ 1204913 h 1204913"/>
                  <a:gd name="connsiteX21" fmla="*/ 211931 w 794478"/>
                  <a:gd name="connsiteY21" fmla="*/ 1062038 h 1204913"/>
                  <a:gd name="connsiteX22" fmla="*/ 302418 w 794478"/>
                  <a:gd name="connsiteY22" fmla="*/ 990601 h 1204913"/>
                  <a:gd name="connsiteX23" fmla="*/ 421481 w 794478"/>
                  <a:gd name="connsiteY23" fmla="*/ 900113 h 1204913"/>
                  <a:gd name="connsiteX24" fmla="*/ 547688 w 794478"/>
                  <a:gd name="connsiteY24" fmla="*/ 812007 h 1204913"/>
                  <a:gd name="connsiteX25" fmla="*/ 619125 w 794478"/>
                  <a:gd name="connsiteY25" fmla="*/ 742950 h 1204913"/>
                  <a:gd name="connsiteX26" fmla="*/ 692944 w 794478"/>
                  <a:gd name="connsiteY26" fmla="*/ 683419 h 1204913"/>
                  <a:gd name="connsiteX27" fmla="*/ 740570 w 794478"/>
                  <a:gd name="connsiteY27" fmla="*/ 614363 h 1204913"/>
                  <a:gd name="connsiteX28" fmla="*/ 762001 w 794478"/>
                  <a:gd name="connsiteY28" fmla="*/ 571500 h 1204913"/>
                  <a:gd name="connsiteX29" fmla="*/ 788194 w 794478"/>
                  <a:gd name="connsiteY29" fmla="*/ 481014 h 1204913"/>
                  <a:gd name="connsiteX30" fmla="*/ 792956 w 794478"/>
                  <a:gd name="connsiteY30" fmla="*/ 411956 h 1204913"/>
                  <a:gd name="connsiteX31" fmla="*/ 766763 w 794478"/>
                  <a:gd name="connsiteY31" fmla="*/ 316707 h 1204913"/>
                  <a:gd name="connsiteX32" fmla="*/ 731044 w 794478"/>
                  <a:gd name="connsiteY32" fmla="*/ 204788 h 1204913"/>
                  <a:gd name="connsiteX33" fmla="*/ 692944 w 794478"/>
                  <a:gd name="connsiteY33" fmla="*/ 95250 h 1204913"/>
                  <a:gd name="connsiteX34" fmla="*/ 676275 w 794478"/>
                  <a:gd name="connsiteY34" fmla="*/ 35719 h 1204913"/>
                  <a:gd name="connsiteX35" fmla="*/ 638175 w 794478"/>
                  <a:gd name="connsiteY35" fmla="*/ 0 h 1204913"/>
                  <a:gd name="connsiteX0" fmla="*/ 638175 w 794478"/>
                  <a:gd name="connsiteY0" fmla="*/ 0 h 1204913"/>
                  <a:gd name="connsiteX1" fmla="*/ 676275 w 794478"/>
                  <a:gd name="connsiteY1" fmla="*/ 133350 h 1204913"/>
                  <a:gd name="connsiteX2" fmla="*/ 728663 w 794478"/>
                  <a:gd name="connsiteY2" fmla="*/ 276225 h 1204913"/>
                  <a:gd name="connsiteX3" fmla="*/ 750094 w 794478"/>
                  <a:gd name="connsiteY3" fmla="*/ 340519 h 1204913"/>
                  <a:gd name="connsiteX4" fmla="*/ 759619 w 794478"/>
                  <a:gd name="connsiteY4" fmla="*/ 378619 h 1204913"/>
                  <a:gd name="connsiteX5" fmla="*/ 764381 w 794478"/>
                  <a:gd name="connsiteY5" fmla="*/ 416719 h 1204913"/>
                  <a:gd name="connsiteX6" fmla="*/ 766763 w 794478"/>
                  <a:gd name="connsiteY6" fmla="*/ 452438 h 1204913"/>
                  <a:gd name="connsiteX7" fmla="*/ 754857 w 794478"/>
                  <a:gd name="connsiteY7" fmla="*/ 488157 h 1204913"/>
                  <a:gd name="connsiteX8" fmla="*/ 735807 w 794478"/>
                  <a:gd name="connsiteY8" fmla="*/ 545306 h 1204913"/>
                  <a:gd name="connsiteX9" fmla="*/ 714375 w 794478"/>
                  <a:gd name="connsiteY9" fmla="*/ 590550 h 1204913"/>
                  <a:gd name="connsiteX10" fmla="*/ 697706 w 794478"/>
                  <a:gd name="connsiteY10" fmla="*/ 626269 h 1204913"/>
                  <a:gd name="connsiteX11" fmla="*/ 681038 w 794478"/>
                  <a:gd name="connsiteY11" fmla="*/ 654844 h 1204913"/>
                  <a:gd name="connsiteX12" fmla="*/ 626269 w 794478"/>
                  <a:gd name="connsiteY12" fmla="*/ 704850 h 1204913"/>
                  <a:gd name="connsiteX13" fmla="*/ 528638 w 794478"/>
                  <a:gd name="connsiteY13" fmla="*/ 792957 h 1204913"/>
                  <a:gd name="connsiteX14" fmla="*/ 390525 w 794478"/>
                  <a:gd name="connsiteY14" fmla="*/ 892969 h 1204913"/>
                  <a:gd name="connsiteX15" fmla="*/ 264319 w 794478"/>
                  <a:gd name="connsiteY15" fmla="*/ 985838 h 1204913"/>
                  <a:gd name="connsiteX16" fmla="*/ 166688 w 794478"/>
                  <a:gd name="connsiteY16" fmla="*/ 1064419 h 1204913"/>
                  <a:gd name="connsiteX17" fmla="*/ 95250 w 794478"/>
                  <a:gd name="connsiteY17" fmla="*/ 1116807 h 1204913"/>
                  <a:gd name="connsiteX18" fmla="*/ 23813 w 794478"/>
                  <a:gd name="connsiteY18" fmla="*/ 1164432 h 1204913"/>
                  <a:gd name="connsiteX19" fmla="*/ 0 w 794478"/>
                  <a:gd name="connsiteY19" fmla="*/ 1178719 h 1204913"/>
                  <a:gd name="connsiteX20" fmla="*/ 11906 w 794478"/>
                  <a:gd name="connsiteY20" fmla="*/ 1204913 h 1204913"/>
                  <a:gd name="connsiteX21" fmla="*/ 211931 w 794478"/>
                  <a:gd name="connsiteY21" fmla="*/ 1062038 h 1204913"/>
                  <a:gd name="connsiteX22" fmla="*/ 302418 w 794478"/>
                  <a:gd name="connsiteY22" fmla="*/ 990601 h 1204913"/>
                  <a:gd name="connsiteX23" fmla="*/ 421481 w 794478"/>
                  <a:gd name="connsiteY23" fmla="*/ 900113 h 1204913"/>
                  <a:gd name="connsiteX24" fmla="*/ 547688 w 794478"/>
                  <a:gd name="connsiteY24" fmla="*/ 812007 h 1204913"/>
                  <a:gd name="connsiteX25" fmla="*/ 626269 w 794478"/>
                  <a:gd name="connsiteY25" fmla="*/ 750094 h 1204913"/>
                  <a:gd name="connsiteX26" fmla="*/ 692944 w 794478"/>
                  <a:gd name="connsiteY26" fmla="*/ 683419 h 1204913"/>
                  <a:gd name="connsiteX27" fmla="*/ 740570 w 794478"/>
                  <a:gd name="connsiteY27" fmla="*/ 614363 h 1204913"/>
                  <a:gd name="connsiteX28" fmla="*/ 762001 w 794478"/>
                  <a:gd name="connsiteY28" fmla="*/ 571500 h 1204913"/>
                  <a:gd name="connsiteX29" fmla="*/ 788194 w 794478"/>
                  <a:gd name="connsiteY29" fmla="*/ 481014 h 1204913"/>
                  <a:gd name="connsiteX30" fmla="*/ 792956 w 794478"/>
                  <a:gd name="connsiteY30" fmla="*/ 411956 h 1204913"/>
                  <a:gd name="connsiteX31" fmla="*/ 766763 w 794478"/>
                  <a:gd name="connsiteY31" fmla="*/ 316707 h 1204913"/>
                  <a:gd name="connsiteX32" fmla="*/ 731044 w 794478"/>
                  <a:gd name="connsiteY32" fmla="*/ 204788 h 1204913"/>
                  <a:gd name="connsiteX33" fmla="*/ 692944 w 794478"/>
                  <a:gd name="connsiteY33" fmla="*/ 95250 h 1204913"/>
                  <a:gd name="connsiteX34" fmla="*/ 676275 w 794478"/>
                  <a:gd name="connsiteY34" fmla="*/ 35719 h 1204913"/>
                  <a:gd name="connsiteX35" fmla="*/ 638175 w 794478"/>
                  <a:gd name="connsiteY35" fmla="*/ 0 h 1204913"/>
                  <a:gd name="connsiteX0" fmla="*/ 638175 w 794478"/>
                  <a:gd name="connsiteY0" fmla="*/ 0 h 1204913"/>
                  <a:gd name="connsiteX1" fmla="*/ 676275 w 794478"/>
                  <a:gd name="connsiteY1" fmla="*/ 133350 h 1204913"/>
                  <a:gd name="connsiteX2" fmla="*/ 728663 w 794478"/>
                  <a:gd name="connsiteY2" fmla="*/ 276225 h 1204913"/>
                  <a:gd name="connsiteX3" fmla="*/ 750094 w 794478"/>
                  <a:gd name="connsiteY3" fmla="*/ 340519 h 1204913"/>
                  <a:gd name="connsiteX4" fmla="*/ 759619 w 794478"/>
                  <a:gd name="connsiteY4" fmla="*/ 378619 h 1204913"/>
                  <a:gd name="connsiteX5" fmla="*/ 764381 w 794478"/>
                  <a:gd name="connsiteY5" fmla="*/ 416719 h 1204913"/>
                  <a:gd name="connsiteX6" fmla="*/ 766763 w 794478"/>
                  <a:gd name="connsiteY6" fmla="*/ 452438 h 1204913"/>
                  <a:gd name="connsiteX7" fmla="*/ 754857 w 794478"/>
                  <a:gd name="connsiteY7" fmla="*/ 488157 h 1204913"/>
                  <a:gd name="connsiteX8" fmla="*/ 735807 w 794478"/>
                  <a:gd name="connsiteY8" fmla="*/ 545306 h 1204913"/>
                  <a:gd name="connsiteX9" fmla="*/ 714375 w 794478"/>
                  <a:gd name="connsiteY9" fmla="*/ 590550 h 1204913"/>
                  <a:gd name="connsiteX10" fmla="*/ 697706 w 794478"/>
                  <a:gd name="connsiteY10" fmla="*/ 626269 h 1204913"/>
                  <a:gd name="connsiteX11" fmla="*/ 681038 w 794478"/>
                  <a:gd name="connsiteY11" fmla="*/ 654844 h 1204913"/>
                  <a:gd name="connsiteX12" fmla="*/ 628650 w 794478"/>
                  <a:gd name="connsiteY12" fmla="*/ 714375 h 1204913"/>
                  <a:gd name="connsiteX13" fmla="*/ 528638 w 794478"/>
                  <a:gd name="connsiteY13" fmla="*/ 792957 h 1204913"/>
                  <a:gd name="connsiteX14" fmla="*/ 390525 w 794478"/>
                  <a:gd name="connsiteY14" fmla="*/ 892969 h 1204913"/>
                  <a:gd name="connsiteX15" fmla="*/ 264319 w 794478"/>
                  <a:gd name="connsiteY15" fmla="*/ 985838 h 1204913"/>
                  <a:gd name="connsiteX16" fmla="*/ 166688 w 794478"/>
                  <a:gd name="connsiteY16" fmla="*/ 1064419 h 1204913"/>
                  <a:gd name="connsiteX17" fmla="*/ 95250 w 794478"/>
                  <a:gd name="connsiteY17" fmla="*/ 1116807 h 1204913"/>
                  <a:gd name="connsiteX18" fmla="*/ 23813 w 794478"/>
                  <a:gd name="connsiteY18" fmla="*/ 1164432 h 1204913"/>
                  <a:gd name="connsiteX19" fmla="*/ 0 w 794478"/>
                  <a:gd name="connsiteY19" fmla="*/ 1178719 h 1204913"/>
                  <a:gd name="connsiteX20" fmla="*/ 11906 w 794478"/>
                  <a:gd name="connsiteY20" fmla="*/ 1204913 h 1204913"/>
                  <a:gd name="connsiteX21" fmla="*/ 211931 w 794478"/>
                  <a:gd name="connsiteY21" fmla="*/ 1062038 h 1204913"/>
                  <a:gd name="connsiteX22" fmla="*/ 302418 w 794478"/>
                  <a:gd name="connsiteY22" fmla="*/ 990601 h 1204913"/>
                  <a:gd name="connsiteX23" fmla="*/ 421481 w 794478"/>
                  <a:gd name="connsiteY23" fmla="*/ 900113 h 1204913"/>
                  <a:gd name="connsiteX24" fmla="*/ 547688 w 794478"/>
                  <a:gd name="connsiteY24" fmla="*/ 812007 h 1204913"/>
                  <a:gd name="connsiteX25" fmla="*/ 626269 w 794478"/>
                  <a:gd name="connsiteY25" fmla="*/ 750094 h 1204913"/>
                  <a:gd name="connsiteX26" fmla="*/ 692944 w 794478"/>
                  <a:gd name="connsiteY26" fmla="*/ 683419 h 1204913"/>
                  <a:gd name="connsiteX27" fmla="*/ 740570 w 794478"/>
                  <a:gd name="connsiteY27" fmla="*/ 614363 h 1204913"/>
                  <a:gd name="connsiteX28" fmla="*/ 762001 w 794478"/>
                  <a:gd name="connsiteY28" fmla="*/ 571500 h 1204913"/>
                  <a:gd name="connsiteX29" fmla="*/ 788194 w 794478"/>
                  <a:gd name="connsiteY29" fmla="*/ 481014 h 1204913"/>
                  <a:gd name="connsiteX30" fmla="*/ 792956 w 794478"/>
                  <a:gd name="connsiteY30" fmla="*/ 411956 h 1204913"/>
                  <a:gd name="connsiteX31" fmla="*/ 766763 w 794478"/>
                  <a:gd name="connsiteY31" fmla="*/ 316707 h 1204913"/>
                  <a:gd name="connsiteX32" fmla="*/ 731044 w 794478"/>
                  <a:gd name="connsiteY32" fmla="*/ 204788 h 1204913"/>
                  <a:gd name="connsiteX33" fmla="*/ 692944 w 794478"/>
                  <a:gd name="connsiteY33" fmla="*/ 95250 h 1204913"/>
                  <a:gd name="connsiteX34" fmla="*/ 676275 w 794478"/>
                  <a:gd name="connsiteY34" fmla="*/ 35719 h 1204913"/>
                  <a:gd name="connsiteX35" fmla="*/ 638175 w 794478"/>
                  <a:gd name="connsiteY35" fmla="*/ 0 h 1204913"/>
                  <a:gd name="connsiteX0" fmla="*/ 638175 w 794478"/>
                  <a:gd name="connsiteY0" fmla="*/ 0 h 1204913"/>
                  <a:gd name="connsiteX1" fmla="*/ 676275 w 794478"/>
                  <a:gd name="connsiteY1" fmla="*/ 133350 h 1204913"/>
                  <a:gd name="connsiteX2" fmla="*/ 728663 w 794478"/>
                  <a:gd name="connsiteY2" fmla="*/ 276225 h 1204913"/>
                  <a:gd name="connsiteX3" fmla="*/ 750094 w 794478"/>
                  <a:gd name="connsiteY3" fmla="*/ 340519 h 1204913"/>
                  <a:gd name="connsiteX4" fmla="*/ 759619 w 794478"/>
                  <a:gd name="connsiteY4" fmla="*/ 378619 h 1204913"/>
                  <a:gd name="connsiteX5" fmla="*/ 764381 w 794478"/>
                  <a:gd name="connsiteY5" fmla="*/ 416719 h 1204913"/>
                  <a:gd name="connsiteX6" fmla="*/ 766763 w 794478"/>
                  <a:gd name="connsiteY6" fmla="*/ 452438 h 1204913"/>
                  <a:gd name="connsiteX7" fmla="*/ 762001 w 794478"/>
                  <a:gd name="connsiteY7" fmla="*/ 488157 h 1204913"/>
                  <a:gd name="connsiteX8" fmla="*/ 735807 w 794478"/>
                  <a:gd name="connsiteY8" fmla="*/ 545306 h 1204913"/>
                  <a:gd name="connsiteX9" fmla="*/ 714375 w 794478"/>
                  <a:gd name="connsiteY9" fmla="*/ 590550 h 1204913"/>
                  <a:gd name="connsiteX10" fmla="*/ 697706 w 794478"/>
                  <a:gd name="connsiteY10" fmla="*/ 626269 h 1204913"/>
                  <a:gd name="connsiteX11" fmla="*/ 681038 w 794478"/>
                  <a:gd name="connsiteY11" fmla="*/ 654844 h 1204913"/>
                  <a:gd name="connsiteX12" fmla="*/ 628650 w 794478"/>
                  <a:gd name="connsiteY12" fmla="*/ 714375 h 1204913"/>
                  <a:gd name="connsiteX13" fmla="*/ 528638 w 794478"/>
                  <a:gd name="connsiteY13" fmla="*/ 792957 h 1204913"/>
                  <a:gd name="connsiteX14" fmla="*/ 390525 w 794478"/>
                  <a:gd name="connsiteY14" fmla="*/ 892969 h 1204913"/>
                  <a:gd name="connsiteX15" fmla="*/ 264319 w 794478"/>
                  <a:gd name="connsiteY15" fmla="*/ 985838 h 1204913"/>
                  <a:gd name="connsiteX16" fmla="*/ 166688 w 794478"/>
                  <a:gd name="connsiteY16" fmla="*/ 1064419 h 1204913"/>
                  <a:gd name="connsiteX17" fmla="*/ 95250 w 794478"/>
                  <a:gd name="connsiteY17" fmla="*/ 1116807 h 1204913"/>
                  <a:gd name="connsiteX18" fmla="*/ 23813 w 794478"/>
                  <a:gd name="connsiteY18" fmla="*/ 1164432 h 1204913"/>
                  <a:gd name="connsiteX19" fmla="*/ 0 w 794478"/>
                  <a:gd name="connsiteY19" fmla="*/ 1178719 h 1204913"/>
                  <a:gd name="connsiteX20" fmla="*/ 11906 w 794478"/>
                  <a:gd name="connsiteY20" fmla="*/ 1204913 h 1204913"/>
                  <a:gd name="connsiteX21" fmla="*/ 211931 w 794478"/>
                  <a:gd name="connsiteY21" fmla="*/ 1062038 h 1204913"/>
                  <a:gd name="connsiteX22" fmla="*/ 302418 w 794478"/>
                  <a:gd name="connsiteY22" fmla="*/ 990601 h 1204913"/>
                  <a:gd name="connsiteX23" fmla="*/ 421481 w 794478"/>
                  <a:gd name="connsiteY23" fmla="*/ 900113 h 1204913"/>
                  <a:gd name="connsiteX24" fmla="*/ 547688 w 794478"/>
                  <a:gd name="connsiteY24" fmla="*/ 812007 h 1204913"/>
                  <a:gd name="connsiteX25" fmla="*/ 626269 w 794478"/>
                  <a:gd name="connsiteY25" fmla="*/ 750094 h 1204913"/>
                  <a:gd name="connsiteX26" fmla="*/ 692944 w 794478"/>
                  <a:gd name="connsiteY26" fmla="*/ 683419 h 1204913"/>
                  <a:gd name="connsiteX27" fmla="*/ 740570 w 794478"/>
                  <a:gd name="connsiteY27" fmla="*/ 614363 h 1204913"/>
                  <a:gd name="connsiteX28" fmla="*/ 762001 w 794478"/>
                  <a:gd name="connsiteY28" fmla="*/ 571500 h 1204913"/>
                  <a:gd name="connsiteX29" fmla="*/ 788194 w 794478"/>
                  <a:gd name="connsiteY29" fmla="*/ 481014 h 1204913"/>
                  <a:gd name="connsiteX30" fmla="*/ 792956 w 794478"/>
                  <a:gd name="connsiteY30" fmla="*/ 411956 h 1204913"/>
                  <a:gd name="connsiteX31" fmla="*/ 766763 w 794478"/>
                  <a:gd name="connsiteY31" fmla="*/ 316707 h 1204913"/>
                  <a:gd name="connsiteX32" fmla="*/ 731044 w 794478"/>
                  <a:gd name="connsiteY32" fmla="*/ 204788 h 1204913"/>
                  <a:gd name="connsiteX33" fmla="*/ 692944 w 794478"/>
                  <a:gd name="connsiteY33" fmla="*/ 95250 h 1204913"/>
                  <a:gd name="connsiteX34" fmla="*/ 676275 w 794478"/>
                  <a:gd name="connsiteY34" fmla="*/ 35719 h 1204913"/>
                  <a:gd name="connsiteX35" fmla="*/ 638175 w 794478"/>
                  <a:gd name="connsiteY35" fmla="*/ 0 h 1204913"/>
                  <a:gd name="connsiteX0" fmla="*/ 638175 w 794478"/>
                  <a:gd name="connsiteY0" fmla="*/ 0 h 1204913"/>
                  <a:gd name="connsiteX1" fmla="*/ 676275 w 794478"/>
                  <a:gd name="connsiteY1" fmla="*/ 133350 h 1204913"/>
                  <a:gd name="connsiteX2" fmla="*/ 728663 w 794478"/>
                  <a:gd name="connsiteY2" fmla="*/ 276225 h 1204913"/>
                  <a:gd name="connsiteX3" fmla="*/ 750094 w 794478"/>
                  <a:gd name="connsiteY3" fmla="*/ 340519 h 1204913"/>
                  <a:gd name="connsiteX4" fmla="*/ 759619 w 794478"/>
                  <a:gd name="connsiteY4" fmla="*/ 378619 h 1204913"/>
                  <a:gd name="connsiteX5" fmla="*/ 764381 w 794478"/>
                  <a:gd name="connsiteY5" fmla="*/ 416719 h 1204913"/>
                  <a:gd name="connsiteX6" fmla="*/ 766763 w 794478"/>
                  <a:gd name="connsiteY6" fmla="*/ 452438 h 1204913"/>
                  <a:gd name="connsiteX7" fmla="*/ 762001 w 794478"/>
                  <a:gd name="connsiteY7" fmla="*/ 488157 h 1204913"/>
                  <a:gd name="connsiteX8" fmla="*/ 735807 w 794478"/>
                  <a:gd name="connsiteY8" fmla="*/ 545306 h 1204913"/>
                  <a:gd name="connsiteX9" fmla="*/ 714375 w 794478"/>
                  <a:gd name="connsiteY9" fmla="*/ 590550 h 1204913"/>
                  <a:gd name="connsiteX10" fmla="*/ 697706 w 794478"/>
                  <a:gd name="connsiteY10" fmla="*/ 626269 h 1204913"/>
                  <a:gd name="connsiteX11" fmla="*/ 681038 w 794478"/>
                  <a:gd name="connsiteY11" fmla="*/ 654844 h 1204913"/>
                  <a:gd name="connsiteX12" fmla="*/ 628650 w 794478"/>
                  <a:gd name="connsiteY12" fmla="*/ 714375 h 1204913"/>
                  <a:gd name="connsiteX13" fmla="*/ 528638 w 794478"/>
                  <a:gd name="connsiteY13" fmla="*/ 792957 h 1204913"/>
                  <a:gd name="connsiteX14" fmla="*/ 390525 w 794478"/>
                  <a:gd name="connsiteY14" fmla="*/ 892969 h 1204913"/>
                  <a:gd name="connsiteX15" fmla="*/ 264319 w 794478"/>
                  <a:gd name="connsiteY15" fmla="*/ 985838 h 1204913"/>
                  <a:gd name="connsiteX16" fmla="*/ 166688 w 794478"/>
                  <a:gd name="connsiteY16" fmla="*/ 1064419 h 1204913"/>
                  <a:gd name="connsiteX17" fmla="*/ 95250 w 794478"/>
                  <a:gd name="connsiteY17" fmla="*/ 1116807 h 1204913"/>
                  <a:gd name="connsiteX18" fmla="*/ 11288 w 794478"/>
                  <a:gd name="connsiteY18" fmla="*/ 1154412 h 1204913"/>
                  <a:gd name="connsiteX19" fmla="*/ 0 w 794478"/>
                  <a:gd name="connsiteY19" fmla="*/ 1178719 h 1204913"/>
                  <a:gd name="connsiteX20" fmla="*/ 11906 w 794478"/>
                  <a:gd name="connsiteY20" fmla="*/ 1204913 h 1204913"/>
                  <a:gd name="connsiteX21" fmla="*/ 211931 w 794478"/>
                  <a:gd name="connsiteY21" fmla="*/ 1062038 h 1204913"/>
                  <a:gd name="connsiteX22" fmla="*/ 302418 w 794478"/>
                  <a:gd name="connsiteY22" fmla="*/ 990601 h 1204913"/>
                  <a:gd name="connsiteX23" fmla="*/ 421481 w 794478"/>
                  <a:gd name="connsiteY23" fmla="*/ 900113 h 1204913"/>
                  <a:gd name="connsiteX24" fmla="*/ 547688 w 794478"/>
                  <a:gd name="connsiteY24" fmla="*/ 812007 h 1204913"/>
                  <a:gd name="connsiteX25" fmla="*/ 626269 w 794478"/>
                  <a:gd name="connsiteY25" fmla="*/ 750094 h 1204913"/>
                  <a:gd name="connsiteX26" fmla="*/ 692944 w 794478"/>
                  <a:gd name="connsiteY26" fmla="*/ 683419 h 1204913"/>
                  <a:gd name="connsiteX27" fmla="*/ 740570 w 794478"/>
                  <a:gd name="connsiteY27" fmla="*/ 614363 h 1204913"/>
                  <a:gd name="connsiteX28" fmla="*/ 762001 w 794478"/>
                  <a:gd name="connsiteY28" fmla="*/ 571500 h 1204913"/>
                  <a:gd name="connsiteX29" fmla="*/ 788194 w 794478"/>
                  <a:gd name="connsiteY29" fmla="*/ 481014 h 1204913"/>
                  <a:gd name="connsiteX30" fmla="*/ 792956 w 794478"/>
                  <a:gd name="connsiteY30" fmla="*/ 411956 h 1204913"/>
                  <a:gd name="connsiteX31" fmla="*/ 766763 w 794478"/>
                  <a:gd name="connsiteY31" fmla="*/ 316707 h 1204913"/>
                  <a:gd name="connsiteX32" fmla="*/ 731044 w 794478"/>
                  <a:gd name="connsiteY32" fmla="*/ 204788 h 1204913"/>
                  <a:gd name="connsiteX33" fmla="*/ 692944 w 794478"/>
                  <a:gd name="connsiteY33" fmla="*/ 95250 h 1204913"/>
                  <a:gd name="connsiteX34" fmla="*/ 676275 w 794478"/>
                  <a:gd name="connsiteY34" fmla="*/ 35719 h 1204913"/>
                  <a:gd name="connsiteX35" fmla="*/ 638175 w 794478"/>
                  <a:gd name="connsiteY35" fmla="*/ 0 h 120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94478" h="1204913">
                    <a:moveTo>
                      <a:pt x="638175" y="0"/>
                    </a:moveTo>
                    <a:lnTo>
                      <a:pt x="676275" y="133350"/>
                    </a:lnTo>
                    <a:lnTo>
                      <a:pt x="728663" y="276225"/>
                    </a:lnTo>
                    <a:lnTo>
                      <a:pt x="750094" y="340519"/>
                    </a:lnTo>
                    <a:lnTo>
                      <a:pt x="759619" y="378619"/>
                    </a:lnTo>
                    <a:lnTo>
                      <a:pt x="764381" y="416719"/>
                    </a:lnTo>
                    <a:lnTo>
                      <a:pt x="766763" y="452438"/>
                    </a:lnTo>
                    <a:lnTo>
                      <a:pt x="762001" y="488157"/>
                    </a:lnTo>
                    <a:lnTo>
                      <a:pt x="735807" y="545306"/>
                    </a:lnTo>
                    <a:lnTo>
                      <a:pt x="714375" y="590550"/>
                    </a:lnTo>
                    <a:lnTo>
                      <a:pt x="697706" y="626269"/>
                    </a:lnTo>
                    <a:lnTo>
                      <a:pt x="681038" y="654844"/>
                    </a:lnTo>
                    <a:lnTo>
                      <a:pt x="628650" y="714375"/>
                    </a:lnTo>
                    <a:lnTo>
                      <a:pt x="528638" y="792957"/>
                    </a:lnTo>
                    <a:lnTo>
                      <a:pt x="390525" y="892969"/>
                    </a:lnTo>
                    <a:lnTo>
                      <a:pt x="264319" y="985838"/>
                    </a:lnTo>
                    <a:lnTo>
                      <a:pt x="166688" y="1064419"/>
                    </a:lnTo>
                    <a:lnTo>
                      <a:pt x="95250" y="1116807"/>
                    </a:lnTo>
                    <a:lnTo>
                      <a:pt x="11288" y="1154412"/>
                    </a:lnTo>
                    <a:lnTo>
                      <a:pt x="0" y="1178719"/>
                    </a:lnTo>
                    <a:lnTo>
                      <a:pt x="11906" y="1204913"/>
                    </a:lnTo>
                    <a:lnTo>
                      <a:pt x="211931" y="1062038"/>
                    </a:lnTo>
                    <a:lnTo>
                      <a:pt x="302418" y="990601"/>
                    </a:lnTo>
                    <a:lnTo>
                      <a:pt x="421481" y="900113"/>
                    </a:lnTo>
                    <a:lnTo>
                      <a:pt x="547688" y="812007"/>
                    </a:lnTo>
                    <a:lnTo>
                      <a:pt x="626269" y="750094"/>
                    </a:lnTo>
                    <a:lnTo>
                      <a:pt x="692944" y="683419"/>
                    </a:lnTo>
                    <a:lnTo>
                      <a:pt x="740570" y="614363"/>
                    </a:lnTo>
                    <a:lnTo>
                      <a:pt x="762001" y="571500"/>
                    </a:lnTo>
                    <a:lnTo>
                      <a:pt x="788194" y="481014"/>
                    </a:lnTo>
                    <a:cubicBezTo>
                      <a:pt x="793353" y="454423"/>
                      <a:pt x="796528" y="439341"/>
                      <a:pt x="792956" y="411956"/>
                    </a:cubicBezTo>
                    <a:cubicBezTo>
                      <a:pt x="789384" y="384572"/>
                      <a:pt x="777082" y="351235"/>
                      <a:pt x="766763" y="316707"/>
                    </a:cubicBezTo>
                    <a:lnTo>
                      <a:pt x="731044" y="204788"/>
                    </a:lnTo>
                    <a:lnTo>
                      <a:pt x="692944" y="95250"/>
                    </a:lnTo>
                    <a:lnTo>
                      <a:pt x="676275" y="35719"/>
                    </a:lnTo>
                    <a:lnTo>
                      <a:pt x="638175" y="0"/>
                    </a:lnTo>
                    <a:close/>
                  </a:path>
                </a:pathLst>
              </a:custGeom>
              <a:solidFill>
                <a:srgbClr val="B3898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3905250" y="4776291"/>
                <a:ext cx="776288" cy="1185863"/>
              </a:xfrm>
              <a:custGeom>
                <a:avLst/>
                <a:gdLst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23900 w 819150"/>
                  <a:gd name="connsiteY8" fmla="*/ 557212 h 1247775"/>
                  <a:gd name="connsiteX9" fmla="*/ 683419 w 819150"/>
                  <a:gd name="connsiteY9" fmla="*/ 611981 h 1247775"/>
                  <a:gd name="connsiteX10" fmla="*/ 647700 w 819150"/>
                  <a:gd name="connsiteY10" fmla="*/ 664369 h 1247775"/>
                  <a:gd name="connsiteX11" fmla="*/ 571500 w 819150"/>
                  <a:gd name="connsiteY11" fmla="*/ 735806 h 1247775"/>
                  <a:gd name="connsiteX12" fmla="*/ 485775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695325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07244 w 819150"/>
                  <a:gd name="connsiteY29" fmla="*/ 535781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588169 w 819150"/>
                  <a:gd name="connsiteY41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23900 w 819150"/>
                  <a:gd name="connsiteY8" fmla="*/ 557212 h 1247775"/>
                  <a:gd name="connsiteX9" fmla="*/ 683419 w 819150"/>
                  <a:gd name="connsiteY9" fmla="*/ 611981 h 1247775"/>
                  <a:gd name="connsiteX10" fmla="*/ 647700 w 819150"/>
                  <a:gd name="connsiteY10" fmla="*/ 664369 h 1247775"/>
                  <a:gd name="connsiteX11" fmla="*/ 550068 w 819150"/>
                  <a:gd name="connsiteY11" fmla="*/ 728662 h 1247775"/>
                  <a:gd name="connsiteX12" fmla="*/ 485775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695325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07244 w 819150"/>
                  <a:gd name="connsiteY29" fmla="*/ 535781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588169 w 819150"/>
                  <a:gd name="connsiteY41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23900 w 819150"/>
                  <a:gd name="connsiteY8" fmla="*/ 557212 h 1247775"/>
                  <a:gd name="connsiteX9" fmla="*/ 683419 w 819150"/>
                  <a:gd name="connsiteY9" fmla="*/ 611981 h 1247775"/>
                  <a:gd name="connsiteX10" fmla="*/ 647700 w 819150"/>
                  <a:gd name="connsiteY10" fmla="*/ 664369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695325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07244 w 819150"/>
                  <a:gd name="connsiteY29" fmla="*/ 535781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588169 w 819150"/>
                  <a:gd name="connsiteY41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7700 w 819150"/>
                  <a:gd name="connsiteY10" fmla="*/ 664369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695325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07244 w 819150"/>
                  <a:gd name="connsiteY29" fmla="*/ 535781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588169 w 819150"/>
                  <a:gd name="connsiteY41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695325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07244 w 819150"/>
                  <a:gd name="connsiteY29" fmla="*/ 535781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588169 w 819150"/>
                  <a:gd name="connsiteY41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07244 w 819150"/>
                  <a:gd name="connsiteY29" fmla="*/ 535781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588169 w 819150"/>
                  <a:gd name="connsiteY41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588169 w 819150"/>
                  <a:gd name="connsiteY41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607219 w 819150"/>
                  <a:gd name="connsiteY41" fmla="*/ 45244 h 1247775"/>
                  <a:gd name="connsiteX42" fmla="*/ 588169 w 819150"/>
                  <a:gd name="connsiteY42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52388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607219 w 819150"/>
                  <a:gd name="connsiteY41" fmla="*/ 45244 h 1247775"/>
                  <a:gd name="connsiteX42" fmla="*/ 588169 w 819150"/>
                  <a:gd name="connsiteY42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45244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607219 w 819150"/>
                  <a:gd name="connsiteY41" fmla="*/ 45244 h 1247775"/>
                  <a:gd name="connsiteX42" fmla="*/ 588169 w 819150"/>
                  <a:gd name="connsiteY42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45244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607219 w 819150"/>
                  <a:gd name="connsiteY41" fmla="*/ 45244 h 1247775"/>
                  <a:gd name="connsiteX42" fmla="*/ 588169 w 819150"/>
                  <a:gd name="connsiteY42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45244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39110 w 819150"/>
                  <a:gd name="connsiteY34" fmla="*/ 209025 h 1247775"/>
                  <a:gd name="connsiteX35" fmla="*/ 721519 w 819150"/>
                  <a:gd name="connsiteY35" fmla="*/ 204787 h 1247775"/>
                  <a:gd name="connsiteX36" fmla="*/ 707231 w 819150"/>
                  <a:gd name="connsiteY36" fmla="*/ 142875 h 1247775"/>
                  <a:gd name="connsiteX37" fmla="*/ 692944 w 819150"/>
                  <a:gd name="connsiteY37" fmla="*/ 100012 h 1247775"/>
                  <a:gd name="connsiteX38" fmla="*/ 676275 w 819150"/>
                  <a:gd name="connsiteY38" fmla="*/ 52387 h 1247775"/>
                  <a:gd name="connsiteX39" fmla="*/ 666750 w 819150"/>
                  <a:gd name="connsiteY39" fmla="*/ 7144 h 1247775"/>
                  <a:gd name="connsiteX40" fmla="*/ 652463 w 819150"/>
                  <a:gd name="connsiteY40" fmla="*/ 42862 h 1247775"/>
                  <a:gd name="connsiteX41" fmla="*/ 631031 w 819150"/>
                  <a:gd name="connsiteY41" fmla="*/ 85725 h 1247775"/>
                  <a:gd name="connsiteX42" fmla="*/ 607219 w 819150"/>
                  <a:gd name="connsiteY42" fmla="*/ 45244 h 1247775"/>
                  <a:gd name="connsiteX43" fmla="*/ 588169 w 819150"/>
                  <a:gd name="connsiteY43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45244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607219 w 819150"/>
                  <a:gd name="connsiteY41" fmla="*/ 45244 h 1247775"/>
                  <a:gd name="connsiteX42" fmla="*/ 588169 w 819150"/>
                  <a:gd name="connsiteY42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45244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607219 w 819150"/>
                  <a:gd name="connsiteY41" fmla="*/ 45244 h 1247775"/>
                  <a:gd name="connsiteX42" fmla="*/ 588169 w 819150"/>
                  <a:gd name="connsiteY42" fmla="*/ 0 h 1247775"/>
                  <a:gd name="connsiteX0" fmla="*/ 588169 w 819150"/>
                  <a:gd name="connsiteY0" fmla="*/ 0 h 1247775"/>
                  <a:gd name="connsiteX1" fmla="*/ 604838 w 819150"/>
                  <a:gd name="connsiteY1" fmla="*/ 76200 h 1247775"/>
                  <a:gd name="connsiteX2" fmla="*/ 628650 w 819150"/>
                  <a:gd name="connsiteY2" fmla="*/ 142875 h 1247775"/>
                  <a:gd name="connsiteX3" fmla="*/ 657225 w 819150"/>
                  <a:gd name="connsiteY3" fmla="*/ 230981 h 1247775"/>
                  <a:gd name="connsiteX4" fmla="*/ 688181 w 819150"/>
                  <a:gd name="connsiteY4" fmla="*/ 323850 h 1247775"/>
                  <a:gd name="connsiteX5" fmla="*/ 716756 w 819150"/>
                  <a:gd name="connsiteY5" fmla="*/ 392906 h 1247775"/>
                  <a:gd name="connsiteX6" fmla="*/ 731044 w 819150"/>
                  <a:gd name="connsiteY6" fmla="*/ 457200 h 1247775"/>
                  <a:gd name="connsiteX7" fmla="*/ 733425 w 819150"/>
                  <a:gd name="connsiteY7" fmla="*/ 504825 h 1247775"/>
                  <a:gd name="connsiteX8" fmla="*/ 716756 w 819150"/>
                  <a:gd name="connsiteY8" fmla="*/ 554831 h 1247775"/>
                  <a:gd name="connsiteX9" fmla="*/ 683419 w 819150"/>
                  <a:gd name="connsiteY9" fmla="*/ 611981 h 1247775"/>
                  <a:gd name="connsiteX10" fmla="*/ 640556 w 819150"/>
                  <a:gd name="connsiteY10" fmla="*/ 661988 h 1247775"/>
                  <a:gd name="connsiteX11" fmla="*/ 550068 w 819150"/>
                  <a:gd name="connsiteY11" fmla="*/ 728662 h 1247775"/>
                  <a:gd name="connsiteX12" fmla="*/ 473868 w 819150"/>
                  <a:gd name="connsiteY12" fmla="*/ 788194 h 1247775"/>
                  <a:gd name="connsiteX13" fmla="*/ 378619 w 819150"/>
                  <a:gd name="connsiteY13" fmla="*/ 864394 h 1247775"/>
                  <a:gd name="connsiteX14" fmla="*/ 300038 w 819150"/>
                  <a:gd name="connsiteY14" fmla="*/ 916781 h 1247775"/>
                  <a:gd name="connsiteX15" fmla="*/ 197644 w 819150"/>
                  <a:gd name="connsiteY15" fmla="*/ 1004887 h 1247775"/>
                  <a:gd name="connsiteX16" fmla="*/ 121444 w 819150"/>
                  <a:gd name="connsiteY16" fmla="*/ 1069181 h 1247775"/>
                  <a:gd name="connsiteX17" fmla="*/ 33338 w 819150"/>
                  <a:gd name="connsiteY17" fmla="*/ 1143000 h 1247775"/>
                  <a:gd name="connsiteX18" fmla="*/ 0 w 819150"/>
                  <a:gd name="connsiteY18" fmla="*/ 1164431 h 1247775"/>
                  <a:gd name="connsiteX19" fmla="*/ 45244 w 819150"/>
                  <a:gd name="connsiteY19" fmla="*/ 1247775 h 1247775"/>
                  <a:gd name="connsiteX20" fmla="*/ 161925 w 819150"/>
                  <a:gd name="connsiteY20" fmla="*/ 1173956 h 1247775"/>
                  <a:gd name="connsiteX21" fmla="*/ 290513 w 819150"/>
                  <a:gd name="connsiteY21" fmla="*/ 1071562 h 1247775"/>
                  <a:gd name="connsiteX22" fmla="*/ 359569 w 819150"/>
                  <a:gd name="connsiteY22" fmla="*/ 1026319 h 1247775"/>
                  <a:gd name="connsiteX23" fmla="*/ 445294 w 819150"/>
                  <a:gd name="connsiteY23" fmla="*/ 957262 h 1247775"/>
                  <a:gd name="connsiteX24" fmla="*/ 531019 w 819150"/>
                  <a:gd name="connsiteY24" fmla="*/ 895350 h 1247775"/>
                  <a:gd name="connsiteX25" fmla="*/ 607219 w 819150"/>
                  <a:gd name="connsiteY25" fmla="*/ 845344 h 1247775"/>
                  <a:gd name="connsiteX26" fmla="*/ 707231 w 819150"/>
                  <a:gd name="connsiteY26" fmla="*/ 752475 h 1247775"/>
                  <a:gd name="connsiteX27" fmla="*/ 752475 w 819150"/>
                  <a:gd name="connsiteY27" fmla="*/ 688181 h 1247775"/>
                  <a:gd name="connsiteX28" fmla="*/ 795338 w 819150"/>
                  <a:gd name="connsiteY28" fmla="*/ 600075 h 1247775"/>
                  <a:gd name="connsiteX29" fmla="*/ 816769 w 819150"/>
                  <a:gd name="connsiteY29" fmla="*/ 533400 h 1247775"/>
                  <a:gd name="connsiteX30" fmla="*/ 819150 w 819150"/>
                  <a:gd name="connsiteY30" fmla="*/ 490537 h 1247775"/>
                  <a:gd name="connsiteX31" fmla="*/ 800100 w 819150"/>
                  <a:gd name="connsiteY31" fmla="*/ 423862 h 1247775"/>
                  <a:gd name="connsiteX32" fmla="*/ 776288 w 819150"/>
                  <a:gd name="connsiteY32" fmla="*/ 326231 h 1247775"/>
                  <a:gd name="connsiteX33" fmla="*/ 747713 w 819150"/>
                  <a:gd name="connsiteY33" fmla="*/ 264319 h 1247775"/>
                  <a:gd name="connsiteX34" fmla="*/ 721519 w 819150"/>
                  <a:gd name="connsiteY34" fmla="*/ 204787 h 1247775"/>
                  <a:gd name="connsiteX35" fmla="*/ 707231 w 819150"/>
                  <a:gd name="connsiteY35" fmla="*/ 142875 h 1247775"/>
                  <a:gd name="connsiteX36" fmla="*/ 692944 w 819150"/>
                  <a:gd name="connsiteY36" fmla="*/ 100012 h 1247775"/>
                  <a:gd name="connsiteX37" fmla="*/ 676275 w 819150"/>
                  <a:gd name="connsiteY37" fmla="*/ 52387 h 1247775"/>
                  <a:gd name="connsiteX38" fmla="*/ 666750 w 819150"/>
                  <a:gd name="connsiteY38" fmla="*/ 7144 h 1247775"/>
                  <a:gd name="connsiteX39" fmla="*/ 652463 w 819150"/>
                  <a:gd name="connsiteY39" fmla="*/ 42862 h 1247775"/>
                  <a:gd name="connsiteX40" fmla="*/ 631031 w 819150"/>
                  <a:gd name="connsiteY40" fmla="*/ 85725 h 1247775"/>
                  <a:gd name="connsiteX41" fmla="*/ 607219 w 819150"/>
                  <a:gd name="connsiteY41" fmla="*/ 45244 h 1247775"/>
                  <a:gd name="connsiteX42" fmla="*/ 588169 w 819150"/>
                  <a:gd name="connsiteY42" fmla="*/ 0 h 1247775"/>
                  <a:gd name="connsiteX0" fmla="*/ 588169 w 820664"/>
                  <a:gd name="connsiteY0" fmla="*/ 0 h 1247775"/>
                  <a:gd name="connsiteX1" fmla="*/ 604838 w 820664"/>
                  <a:gd name="connsiteY1" fmla="*/ 76200 h 1247775"/>
                  <a:gd name="connsiteX2" fmla="*/ 628650 w 820664"/>
                  <a:gd name="connsiteY2" fmla="*/ 142875 h 1247775"/>
                  <a:gd name="connsiteX3" fmla="*/ 657225 w 820664"/>
                  <a:gd name="connsiteY3" fmla="*/ 230981 h 1247775"/>
                  <a:gd name="connsiteX4" fmla="*/ 688181 w 820664"/>
                  <a:gd name="connsiteY4" fmla="*/ 323850 h 1247775"/>
                  <a:gd name="connsiteX5" fmla="*/ 716756 w 820664"/>
                  <a:gd name="connsiteY5" fmla="*/ 392906 h 1247775"/>
                  <a:gd name="connsiteX6" fmla="*/ 731044 w 820664"/>
                  <a:gd name="connsiteY6" fmla="*/ 457200 h 1247775"/>
                  <a:gd name="connsiteX7" fmla="*/ 733425 w 820664"/>
                  <a:gd name="connsiteY7" fmla="*/ 504825 h 1247775"/>
                  <a:gd name="connsiteX8" fmla="*/ 716756 w 820664"/>
                  <a:gd name="connsiteY8" fmla="*/ 554831 h 1247775"/>
                  <a:gd name="connsiteX9" fmla="*/ 683419 w 820664"/>
                  <a:gd name="connsiteY9" fmla="*/ 611981 h 1247775"/>
                  <a:gd name="connsiteX10" fmla="*/ 640556 w 820664"/>
                  <a:gd name="connsiteY10" fmla="*/ 661988 h 1247775"/>
                  <a:gd name="connsiteX11" fmla="*/ 550068 w 820664"/>
                  <a:gd name="connsiteY11" fmla="*/ 728662 h 1247775"/>
                  <a:gd name="connsiteX12" fmla="*/ 473868 w 820664"/>
                  <a:gd name="connsiteY12" fmla="*/ 788194 h 1247775"/>
                  <a:gd name="connsiteX13" fmla="*/ 378619 w 820664"/>
                  <a:gd name="connsiteY13" fmla="*/ 864394 h 1247775"/>
                  <a:gd name="connsiteX14" fmla="*/ 300038 w 820664"/>
                  <a:gd name="connsiteY14" fmla="*/ 916781 h 1247775"/>
                  <a:gd name="connsiteX15" fmla="*/ 197644 w 820664"/>
                  <a:gd name="connsiteY15" fmla="*/ 1004887 h 1247775"/>
                  <a:gd name="connsiteX16" fmla="*/ 121444 w 820664"/>
                  <a:gd name="connsiteY16" fmla="*/ 1069181 h 1247775"/>
                  <a:gd name="connsiteX17" fmla="*/ 33338 w 820664"/>
                  <a:gd name="connsiteY17" fmla="*/ 1143000 h 1247775"/>
                  <a:gd name="connsiteX18" fmla="*/ 0 w 820664"/>
                  <a:gd name="connsiteY18" fmla="*/ 1164431 h 1247775"/>
                  <a:gd name="connsiteX19" fmla="*/ 45244 w 820664"/>
                  <a:gd name="connsiteY19" fmla="*/ 1247775 h 1247775"/>
                  <a:gd name="connsiteX20" fmla="*/ 161925 w 820664"/>
                  <a:gd name="connsiteY20" fmla="*/ 1173956 h 1247775"/>
                  <a:gd name="connsiteX21" fmla="*/ 290513 w 820664"/>
                  <a:gd name="connsiteY21" fmla="*/ 1071562 h 1247775"/>
                  <a:gd name="connsiteX22" fmla="*/ 359569 w 820664"/>
                  <a:gd name="connsiteY22" fmla="*/ 1026319 h 1247775"/>
                  <a:gd name="connsiteX23" fmla="*/ 445294 w 820664"/>
                  <a:gd name="connsiteY23" fmla="*/ 957262 h 1247775"/>
                  <a:gd name="connsiteX24" fmla="*/ 531019 w 820664"/>
                  <a:gd name="connsiteY24" fmla="*/ 895350 h 1247775"/>
                  <a:gd name="connsiteX25" fmla="*/ 607219 w 820664"/>
                  <a:gd name="connsiteY25" fmla="*/ 845344 h 1247775"/>
                  <a:gd name="connsiteX26" fmla="*/ 707231 w 820664"/>
                  <a:gd name="connsiteY26" fmla="*/ 752475 h 1247775"/>
                  <a:gd name="connsiteX27" fmla="*/ 752475 w 820664"/>
                  <a:gd name="connsiteY27" fmla="*/ 688181 h 1247775"/>
                  <a:gd name="connsiteX28" fmla="*/ 795338 w 820664"/>
                  <a:gd name="connsiteY28" fmla="*/ 600075 h 1247775"/>
                  <a:gd name="connsiteX29" fmla="*/ 816769 w 820664"/>
                  <a:gd name="connsiteY29" fmla="*/ 533400 h 1247775"/>
                  <a:gd name="connsiteX30" fmla="*/ 819150 w 820664"/>
                  <a:gd name="connsiteY30" fmla="*/ 490537 h 1247775"/>
                  <a:gd name="connsiteX31" fmla="*/ 800100 w 820664"/>
                  <a:gd name="connsiteY31" fmla="*/ 423862 h 1247775"/>
                  <a:gd name="connsiteX32" fmla="*/ 776288 w 820664"/>
                  <a:gd name="connsiteY32" fmla="*/ 326231 h 1247775"/>
                  <a:gd name="connsiteX33" fmla="*/ 747713 w 820664"/>
                  <a:gd name="connsiteY33" fmla="*/ 264319 h 1247775"/>
                  <a:gd name="connsiteX34" fmla="*/ 721519 w 820664"/>
                  <a:gd name="connsiteY34" fmla="*/ 204787 h 1247775"/>
                  <a:gd name="connsiteX35" fmla="*/ 707231 w 820664"/>
                  <a:gd name="connsiteY35" fmla="*/ 142875 h 1247775"/>
                  <a:gd name="connsiteX36" fmla="*/ 692944 w 820664"/>
                  <a:gd name="connsiteY36" fmla="*/ 100012 h 1247775"/>
                  <a:gd name="connsiteX37" fmla="*/ 676275 w 820664"/>
                  <a:gd name="connsiteY37" fmla="*/ 52387 h 1247775"/>
                  <a:gd name="connsiteX38" fmla="*/ 666750 w 820664"/>
                  <a:gd name="connsiteY38" fmla="*/ 7144 h 1247775"/>
                  <a:gd name="connsiteX39" fmla="*/ 652463 w 820664"/>
                  <a:gd name="connsiteY39" fmla="*/ 42862 h 1247775"/>
                  <a:gd name="connsiteX40" fmla="*/ 631031 w 820664"/>
                  <a:gd name="connsiteY40" fmla="*/ 85725 h 1247775"/>
                  <a:gd name="connsiteX41" fmla="*/ 607219 w 820664"/>
                  <a:gd name="connsiteY41" fmla="*/ 45244 h 1247775"/>
                  <a:gd name="connsiteX42" fmla="*/ 588169 w 820664"/>
                  <a:gd name="connsiteY42" fmla="*/ 0 h 1247775"/>
                  <a:gd name="connsiteX0" fmla="*/ 588169 w 820664"/>
                  <a:gd name="connsiteY0" fmla="*/ 0 h 1247775"/>
                  <a:gd name="connsiteX1" fmla="*/ 604838 w 820664"/>
                  <a:gd name="connsiteY1" fmla="*/ 76200 h 1247775"/>
                  <a:gd name="connsiteX2" fmla="*/ 628650 w 820664"/>
                  <a:gd name="connsiteY2" fmla="*/ 142875 h 1247775"/>
                  <a:gd name="connsiteX3" fmla="*/ 657225 w 820664"/>
                  <a:gd name="connsiteY3" fmla="*/ 230981 h 1247775"/>
                  <a:gd name="connsiteX4" fmla="*/ 688181 w 820664"/>
                  <a:gd name="connsiteY4" fmla="*/ 323850 h 1247775"/>
                  <a:gd name="connsiteX5" fmla="*/ 716756 w 820664"/>
                  <a:gd name="connsiteY5" fmla="*/ 392906 h 1247775"/>
                  <a:gd name="connsiteX6" fmla="*/ 731044 w 820664"/>
                  <a:gd name="connsiteY6" fmla="*/ 457200 h 1247775"/>
                  <a:gd name="connsiteX7" fmla="*/ 733425 w 820664"/>
                  <a:gd name="connsiteY7" fmla="*/ 504825 h 1247775"/>
                  <a:gd name="connsiteX8" fmla="*/ 716756 w 820664"/>
                  <a:gd name="connsiteY8" fmla="*/ 554831 h 1247775"/>
                  <a:gd name="connsiteX9" fmla="*/ 683419 w 820664"/>
                  <a:gd name="connsiteY9" fmla="*/ 611981 h 1247775"/>
                  <a:gd name="connsiteX10" fmla="*/ 640556 w 820664"/>
                  <a:gd name="connsiteY10" fmla="*/ 661988 h 1247775"/>
                  <a:gd name="connsiteX11" fmla="*/ 550068 w 820664"/>
                  <a:gd name="connsiteY11" fmla="*/ 728662 h 1247775"/>
                  <a:gd name="connsiteX12" fmla="*/ 473868 w 820664"/>
                  <a:gd name="connsiteY12" fmla="*/ 788194 h 1247775"/>
                  <a:gd name="connsiteX13" fmla="*/ 378619 w 820664"/>
                  <a:gd name="connsiteY13" fmla="*/ 864394 h 1247775"/>
                  <a:gd name="connsiteX14" fmla="*/ 300038 w 820664"/>
                  <a:gd name="connsiteY14" fmla="*/ 916781 h 1247775"/>
                  <a:gd name="connsiteX15" fmla="*/ 197644 w 820664"/>
                  <a:gd name="connsiteY15" fmla="*/ 1004887 h 1247775"/>
                  <a:gd name="connsiteX16" fmla="*/ 121444 w 820664"/>
                  <a:gd name="connsiteY16" fmla="*/ 1069181 h 1247775"/>
                  <a:gd name="connsiteX17" fmla="*/ 33338 w 820664"/>
                  <a:gd name="connsiteY17" fmla="*/ 1143000 h 1247775"/>
                  <a:gd name="connsiteX18" fmla="*/ 0 w 820664"/>
                  <a:gd name="connsiteY18" fmla="*/ 1164431 h 1247775"/>
                  <a:gd name="connsiteX19" fmla="*/ 45244 w 820664"/>
                  <a:gd name="connsiteY19" fmla="*/ 1247775 h 1247775"/>
                  <a:gd name="connsiteX20" fmla="*/ 161925 w 820664"/>
                  <a:gd name="connsiteY20" fmla="*/ 1173956 h 1247775"/>
                  <a:gd name="connsiteX21" fmla="*/ 290513 w 820664"/>
                  <a:gd name="connsiteY21" fmla="*/ 1071562 h 1247775"/>
                  <a:gd name="connsiteX22" fmla="*/ 359569 w 820664"/>
                  <a:gd name="connsiteY22" fmla="*/ 1026319 h 1247775"/>
                  <a:gd name="connsiteX23" fmla="*/ 445294 w 820664"/>
                  <a:gd name="connsiteY23" fmla="*/ 957262 h 1247775"/>
                  <a:gd name="connsiteX24" fmla="*/ 531019 w 820664"/>
                  <a:gd name="connsiteY24" fmla="*/ 895350 h 1247775"/>
                  <a:gd name="connsiteX25" fmla="*/ 607219 w 820664"/>
                  <a:gd name="connsiteY25" fmla="*/ 845344 h 1247775"/>
                  <a:gd name="connsiteX26" fmla="*/ 707231 w 820664"/>
                  <a:gd name="connsiteY26" fmla="*/ 752475 h 1247775"/>
                  <a:gd name="connsiteX27" fmla="*/ 752475 w 820664"/>
                  <a:gd name="connsiteY27" fmla="*/ 688181 h 1247775"/>
                  <a:gd name="connsiteX28" fmla="*/ 795338 w 820664"/>
                  <a:gd name="connsiteY28" fmla="*/ 600075 h 1247775"/>
                  <a:gd name="connsiteX29" fmla="*/ 816769 w 820664"/>
                  <a:gd name="connsiteY29" fmla="*/ 533400 h 1247775"/>
                  <a:gd name="connsiteX30" fmla="*/ 819150 w 820664"/>
                  <a:gd name="connsiteY30" fmla="*/ 490537 h 1247775"/>
                  <a:gd name="connsiteX31" fmla="*/ 800100 w 820664"/>
                  <a:gd name="connsiteY31" fmla="*/ 423862 h 1247775"/>
                  <a:gd name="connsiteX32" fmla="*/ 776288 w 820664"/>
                  <a:gd name="connsiteY32" fmla="*/ 326231 h 1247775"/>
                  <a:gd name="connsiteX33" fmla="*/ 747713 w 820664"/>
                  <a:gd name="connsiteY33" fmla="*/ 264319 h 1247775"/>
                  <a:gd name="connsiteX34" fmla="*/ 721519 w 820664"/>
                  <a:gd name="connsiteY34" fmla="*/ 204787 h 1247775"/>
                  <a:gd name="connsiteX35" fmla="*/ 707231 w 820664"/>
                  <a:gd name="connsiteY35" fmla="*/ 142875 h 1247775"/>
                  <a:gd name="connsiteX36" fmla="*/ 692944 w 820664"/>
                  <a:gd name="connsiteY36" fmla="*/ 100012 h 1247775"/>
                  <a:gd name="connsiteX37" fmla="*/ 676275 w 820664"/>
                  <a:gd name="connsiteY37" fmla="*/ 52387 h 1247775"/>
                  <a:gd name="connsiteX38" fmla="*/ 666750 w 820664"/>
                  <a:gd name="connsiteY38" fmla="*/ 7144 h 1247775"/>
                  <a:gd name="connsiteX39" fmla="*/ 652463 w 820664"/>
                  <a:gd name="connsiteY39" fmla="*/ 42862 h 1247775"/>
                  <a:gd name="connsiteX40" fmla="*/ 631031 w 820664"/>
                  <a:gd name="connsiteY40" fmla="*/ 85725 h 1247775"/>
                  <a:gd name="connsiteX41" fmla="*/ 607219 w 820664"/>
                  <a:gd name="connsiteY41" fmla="*/ 45244 h 1247775"/>
                  <a:gd name="connsiteX42" fmla="*/ 588169 w 820664"/>
                  <a:gd name="connsiteY42" fmla="*/ 0 h 1247775"/>
                  <a:gd name="connsiteX0" fmla="*/ 588169 w 820664"/>
                  <a:gd name="connsiteY0" fmla="*/ 0 h 1247775"/>
                  <a:gd name="connsiteX1" fmla="*/ 604838 w 820664"/>
                  <a:gd name="connsiteY1" fmla="*/ 76200 h 1247775"/>
                  <a:gd name="connsiteX2" fmla="*/ 628650 w 820664"/>
                  <a:gd name="connsiteY2" fmla="*/ 142875 h 1247775"/>
                  <a:gd name="connsiteX3" fmla="*/ 657225 w 820664"/>
                  <a:gd name="connsiteY3" fmla="*/ 230981 h 1247775"/>
                  <a:gd name="connsiteX4" fmla="*/ 688181 w 820664"/>
                  <a:gd name="connsiteY4" fmla="*/ 323850 h 1247775"/>
                  <a:gd name="connsiteX5" fmla="*/ 716756 w 820664"/>
                  <a:gd name="connsiteY5" fmla="*/ 392906 h 1247775"/>
                  <a:gd name="connsiteX6" fmla="*/ 731044 w 820664"/>
                  <a:gd name="connsiteY6" fmla="*/ 457200 h 1247775"/>
                  <a:gd name="connsiteX7" fmla="*/ 733425 w 820664"/>
                  <a:gd name="connsiteY7" fmla="*/ 504825 h 1247775"/>
                  <a:gd name="connsiteX8" fmla="*/ 716756 w 820664"/>
                  <a:gd name="connsiteY8" fmla="*/ 554831 h 1247775"/>
                  <a:gd name="connsiteX9" fmla="*/ 683419 w 820664"/>
                  <a:gd name="connsiteY9" fmla="*/ 611981 h 1247775"/>
                  <a:gd name="connsiteX10" fmla="*/ 640556 w 820664"/>
                  <a:gd name="connsiteY10" fmla="*/ 661988 h 1247775"/>
                  <a:gd name="connsiteX11" fmla="*/ 550068 w 820664"/>
                  <a:gd name="connsiteY11" fmla="*/ 728662 h 1247775"/>
                  <a:gd name="connsiteX12" fmla="*/ 473868 w 820664"/>
                  <a:gd name="connsiteY12" fmla="*/ 788194 h 1247775"/>
                  <a:gd name="connsiteX13" fmla="*/ 378619 w 820664"/>
                  <a:gd name="connsiteY13" fmla="*/ 864394 h 1247775"/>
                  <a:gd name="connsiteX14" fmla="*/ 300038 w 820664"/>
                  <a:gd name="connsiteY14" fmla="*/ 916781 h 1247775"/>
                  <a:gd name="connsiteX15" fmla="*/ 197644 w 820664"/>
                  <a:gd name="connsiteY15" fmla="*/ 1004887 h 1247775"/>
                  <a:gd name="connsiteX16" fmla="*/ 121444 w 820664"/>
                  <a:gd name="connsiteY16" fmla="*/ 1069181 h 1247775"/>
                  <a:gd name="connsiteX17" fmla="*/ 33338 w 820664"/>
                  <a:gd name="connsiteY17" fmla="*/ 1143000 h 1247775"/>
                  <a:gd name="connsiteX18" fmla="*/ 0 w 820664"/>
                  <a:gd name="connsiteY18" fmla="*/ 1164431 h 1247775"/>
                  <a:gd name="connsiteX19" fmla="*/ 45244 w 820664"/>
                  <a:gd name="connsiteY19" fmla="*/ 1247775 h 1247775"/>
                  <a:gd name="connsiteX20" fmla="*/ 161925 w 820664"/>
                  <a:gd name="connsiteY20" fmla="*/ 1173956 h 1247775"/>
                  <a:gd name="connsiteX21" fmla="*/ 290513 w 820664"/>
                  <a:gd name="connsiteY21" fmla="*/ 1071562 h 1247775"/>
                  <a:gd name="connsiteX22" fmla="*/ 359569 w 820664"/>
                  <a:gd name="connsiteY22" fmla="*/ 1026319 h 1247775"/>
                  <a:gd name="connsiteX23" fmla="*/ 445294 w 820664"/>
                  <a:gd name="connsiteY23" fmla="*/ 957262 h 1247775"/>
                  <a:gd name="connsiteX24" fmla="*/ 531019 w 820664"/>
                  <a:gd name="connsiteY24" fmla="*/ 895350 h 1247775"/>
                  <a:gd name="connsiteX25" fmla="*/ 607219 w 820664"/>
                  <a:gd name="connsiteY25" fmla="*/ 845344 h 1247775"/>
                  <a:gd name="connsiteX26" fmla="*/ 707231 w 820664"/>
                  <a:gd name="connsiteY26" fmla="*/ 752475 h 1247775"/>
                  <a:gd name="connsiteX27" fmla="*/ 752475 w 820664"/>
                  <a:gd name="connsiteY27" fmla="*/ 688181 h 1247775"/>
                  <a:gd name="connsiteX28" fmla="*/ 795338 w 820664"/>
                  <a:gd name="connsiteY28" fmla="*/ 600075 h 1247775"/>
                  <a:gd name="connsiteX29" fmla="*/ 816769 w 820664"/>
                  <a:gd name="connsiteY29" fmla="*/ 533400 h 1247775"/>
                  <a:gd name="connsiteX30" fmla="*/ 819150 w 820664"/>
                  <a:gd name="connsiteY30" fmla="*/ 490537 h 1247775"/>
                  <a:gd name="connsiteX31" fmla="*/ 800100 w 820664"/>
                  <a:gd name="connsiteY31" fmla="*/ 423862 h 1247775"/>
                  <a:gd name="connsiteX32" fmla="*/ 776288 w 820664"/>
                  <a:gd name="connsiteY32" fmla="*/ 326231 h 1247775"/>
                  <a:gd name="connsiteX33" fmla="*/ 747713 w 820664"/>
                  <a:gd name="connsiteY33" fmla="*/ 264319 h 1247775"/>
                  <a:gd name="connsiteX34" fmla="*/ 721519 w 820664"/>
                  <a:gd name="connsiteY34" fmla="*/ 204787 h 1247775"/>
                  <a:gd name="connsiteX35" fmla="*/ 707231 w 820664"/>
                  <a:gd name="connsiteY35" fmla="*/ 142875 h 1247775"/>
                  <a:gd name="connsiteX36" fmla="*/ 692944 w 820664"/>
                  <a:gd name="connsiteY36" fmla="*/ 100012 h 1247775"/>
                  <a:gd name="connsiteX37" fmla="*/ 676275 w 820664"/>
                  <a:gd name="connsiteY37" fmla="*/ 52387 h 1247775"/>
                  <a:gd name="connsiteX38" fmla="*/ 666750 w 820664"/>
                  <a:gd name="connsiteY38" fmla="*/ 7144 h 1247775"/>
                  <a:gd name="connsiteX39" fmla="*/ 652463 w 820664"/>
                  <a:gd name="connsiteY39" fmla="*/ 42862 h 1247775"/>
                  <a:gd name="connsiteX40" fmla="*/ 631031 w 820664"/>
                  <a:gd name="connsiteY40" fmla="*/ 85725 h 1247775"/>
                  <a:gd name="connsiteX41" fmla="*/ 607219 w 820664"/>
                  <a:gd name="connsiteY41" fmla="*/ 45244 h 1247775"/>
                  <a:gd name="connsiteX42" fmla="*/ 588169 w 820664"/>
                  <a:gd name="connsiteY42" fmla="*/ 0 h 1247775"/>
                  <a:gd name="connsiteX0" fmla="*/ 588169 w 820664"/>
                  <a:gd name="connsiteY0" fmla="*/ 0 h 1247775"/>
                  <a:gd name="connsiteX1" fmla="*/ 604838 w 820664"/>
                  <a:gd name="connsiteY1" fmla="*/ 76200 h 1247775"/>
                  <a:gd name="connsiteX2" fmla="*/ 628650 w 820664"/>
                  <a:gd name="connsiteY2" fmla="*/ 142875 h 1247775"/>
                  <a:gd name="connsiteX3" fmla="*/ 657225 w 820664"/>
                  <a:gd name="connsiteY3" fmla="*/ 230981 h 1247775"/>
                  <a:gd name="connsiteX4" fmla="*/ 688181 w 820664"/>
                  <a:gd name="connsiteY4" fmla="*/ 323850 h 1247775"/>
                  <a:gd name="connsiteX5" fmla="*/ 716756 w 820664"/>
                  <a:gd name="connsiteY5" fmla="*/ 392906 h 1247775"/>
                  <a:gd name="connsiteX6" fmla="*/ 731044 w 820664"/>
                  <a:gd name="connsiteY6" fmla="*/ 457200 h 1247775"/>
                  <a:gd name="connsiteX7" fmla="*/ 733425 w 820664"/>
                  <a:gd name="connsiteY7" fmla="*/ 504825 h 1247775"/>
                  <a:gd name="connsiteX8" fmla="*/ 716756 w 820664"/>
                  <a:gd name="connsiteY8" fmla="*/ 554831 h 1247775"/>
                  <a:gd name="connsiteX9" fmla="*/ 683419 w 820664"/>
                  <a:gd name="connsiteY9" fmla="*/ 611981 h 1247775"/>
                  <a:gd name="connsiteX10" fmla="*/ 640556 w 820664"/>
                  <a:gd name="connsiteY10" fmla="*/ 661988 h 1247775"/>
                  <a:gd name="connsiteX11" fmla="*/ 550068 w 820664"/>
                  <a:gd name="connsiteY11" fmla="*/ 728662 h 1247775"/>
                  <a:gd name="connsiteX12" fmla="*/ 473868 w 820664"/>
                  <a:gd name="connsiteY12" fmla="*/ 788194 h 1247775"/>
                  <a:gd name="connsiteX13" fmla="*/ 378619 w 820664"/>
                  <a:gd name="connsiteY13" fmla="*/ 864394 h 1247775"/>
                  <a:gd name="connsiteX14" fmla="*/ 300038 w 820664"/>
                  <a:gd name="connsiteY14" fmla="*/ 916781 h 1247775"/>
                  <a:gd name="connsiteX15" fmla="*/ 197644 w 820664"/>
                  <a:gd name="connsiteY15" fmla="*/ 1004887 h 1247775"/>
                  <a:gd name="connsiteX16" fmla="*/ 121444 w 820664"/>
                  <a:gd name="connsiteY16" fmla="*/ 1069181 h 1247775"/>
                  <a:gd name="connsiteX17" fmla="*/ 33338 w 820664"/>
                  <a:gd name="connsiteY17" fmla="*/ 1143000 h 1247775"/>
                  <a:gd name="connsiteX18" fmla="*/ 0 w 820664"/>
                  <a:gd name="connsiteY18" fmla="*/ 1164431 h 1247775"/>
                  <a:gd name="connsiteX19" fmla="*/ 45244 w 820664"/>
                  <a:gd name="connsiteY19" fmla="*/ 1247775 h 1247775"/>
                  <a:gd name="connsiteX20" fmla="*/ 161925 w 820664"/>
                  <a:gd name="connsiteY20" fmla="*/ 1173956 h 1247775"/>
                  <a:gd name="connsiteX21" fmla="*/ 290513 w 820664"/>
                  <a:gd name="connsiteY21" fmla="*/ 1071562 h 1247775"/>
                  <a:gd name="connsiteX22" fmla="*/ 359569 w 820664"/>
                  <a:gd name="connsiteY22" fmla="*/ 1026319 h 1247775"/>
                  <a:gd name="connsiteX23" fmla="*/ 445294 w 820664"/>
                  <a:gd name="connsiteY23" fmla="*/ 957262 h 1247775"/>
                  <a:gd name="connsiteX24" fmla="*/ 531019 w 820664"/>
                  <a:gd name="connsiteY24" fmla="*/ 895350 h 1247775"/>
                  <a:gd name="connsiteX25" fmla="*/ 607219 w 820664"/>
                  <a:gd name="connsiteY25" fmla="*/ 845344 h 1247775"/>
                  <a:gd name="connsiteX26" fmla="*/ 707231 w 820664"/>
                  <a:gd name="connsiteY26" fmla="*/ 752475 h 1247775"/>
                  <a:gd name="connsiteX27" fmla="*/ 752475 w 820664"/>
                  <a:gd name="connsiteY27" fmla="*/ 688181 h 1247775"/>
                  <a:gd name="connsiteX28" fmla="*/ 795338 w 820664"/>
                  <a:gd name="connsiteY28" fmla="*/ 600075 h 1247775"/>
                  <a:gd name="connsiteX29" fmla="*/ 816769 w 820664"/>
                  <a:gd name="connsiteY29" fmla="*/ 533400 h 1247775"/>
                  <a:gd name="connsiteX30" fmla="*/ 819150 w 820664"/>
                  <a:gd name="connsiteY30" fmla="*/ 490537 h 1247775"/>
                  <a:gd name="connsiteX31" fmla="*/ 800100 w 820664"/>
                  <a:gd name="connsiteY31" fmla="*/ 423862 h 1247775"/>
                  <a:gd name="connsiteX32" fmla="*/ 776288 w 820664"/>
                  <a:gd name="connsiteY32" fmla="*/ 326231 h 1247775"/>
                  <a:gd name="connsiteX33" fmla="*/ 747713 w 820664"/>
                  <a:gd name="connsiteY33" fmla="*/ 264319 h 1247775"/>
                  <a:gd name="connsiteX34" fmla="*/ 721519 w 820664"/>
                  <a:gd name="connsiteY34" fmla="*/ 204787 h 1247775"/>
                  <a:gd name="connsiteX35" fmla="*/ 707231 w 820664"/>
                  <a:gd name="connsiteY35" fmla="*/ 142875 h 1247775"/>
                  <a:gd name="connsiteX36" fmla="*/ 692944 w 820664"/>
                  <a:gd name="connsiteY36" fmla="*/ 100012 h 1247775"/>
                  <a:gd name="connsiteX37" fmla="*/ 676275 w 820664"/>
                  <a:gd name="connsiteY37" fmla="*/ 52387 h 1247775"/>
                  <a:gd name="connsiteX38" fmla="*/ 666750 w 820664"/>
                  <a:gd name="connsiteY38" fmla="*/ 7144 h 1247775"/>
                  <a:gd name="connsiteX39" fmla="*/ 652463 w 820664"/>
                  <a:gd name="connsiteY39" fmla="*/ 42862 h 1247775"/>
                  <a:gd name="connsiteX40" fmla="*/ 631031 w 820664"/>
                  <a:gd name="connsiteY40" fmla="*/ 85725 h 1247775"/>
                  <a:gd name="connsiteX41" fmla="*/ 607219 w 820664"/>
                  <a:gd name="connsiteY41" fmla="*/ 45244 h 1247775"/>
                  <a:gd name="connsiteX42" fmla="*/ 588169 w 820664"/>
                  <a:gd name="connsiteY42" fmla="*/ 0 h 1247775"/>
                  <a:gd name="connsiteX0" fmla="*/ 588169 w 820664"/>
                  <a:gd name="connsiteY0" fmla="*/ 0 h 1247775"/>
                  <a:gd name="connsiteX1" fmla="*/ 604838 w 820664"/>
                  <a:gd name="connsiteY1" fmla="*/ 76200 h 1247775"/>
                  <a:gd name="connsiteX2" fmla="*/ 628650 w 820664"/>
                  <a:gd name="connsiteY2" fmla="*/ 142875 h 1247775"/>
                  <a:gd name="connsiteX3" fmla="*/ 657225 w 820664"/>
                  <a:gd name="connsiteY3" fmla="*/ 230981 h 1247775"/>
                  <a:gd name="connsiteX4" fmla="*/ 688181 w 820664"/>
                  <a:gd name="connsiteY4" fmla="*/ 323850 h 1247775"/>
                  <a:gd name="connsiteX5" fmla="*/ 716756 w 820664"/>
                  <a:gd name="connsiteY5" fmla="*/ 392906 h 1247775"/>
                  <a:gd name="connsiteX6" fmla="*/ 731044 w 820664"/>
                  <a:gd name="connsiteY6" fmla="*/ 457200 h 1247775"/>
                  <a:gd name="connsiteX7" fmla="*/ 733425 w 820664"/>
                  <a:gd name="connsiteY7" fmla="*/ 504825 h 1247775"/>
                  <a:gd name="connsiteX8" fmla="*/ 716756 w 820664"/>
                  <a:gd name="connsiteY8" fmla="*/ 554831 h 1247775"/>
                  <a:gd name="connsiteX9" fmla="*/ 683419 w 820664"/>
                  <a:gd name="connsiteY9" fmla="*/ 611981 h 1247775"/>
                  <a:gd name="connsiteX10" fmla="*/ 640556 w 820664"/>
                  <a:gd name="connsiteY10" fmla="*/ 661988 h 1247775"/>
                  <a:gd name="connsiteX11" fmla="*/ 550068 w 820664"/>
                  <a:gd name="connsiteY11" fmla="*/ 728662 h 1247775"/>
                  <a:gd name="connsiteX12" fmla="*/ 473868 w 820664"/>
                  <a:gd name="connsiteY12" fmla="*/ 788194 h 1247775"/>
                  <a:gd name="connsiteX13" fmla="*/ 378619 w 820664"/>
                  <a:gd name="connsiteY13" fmla="*/ 864394 h 1247775"/>
                  <a:gd name="connsiteX14" fmla="*/ 300038 w 820664"/>
                  <a:gd name="connsiteY14" fmla="*/ 916781 h 1247775"/>
                  <a:gd name="connsiteX15" fmla="*/ 197644 w 820664"/>
                  <a:gd name="connsiteY15" fmla="*/ 1004887 h 1247775"/>
                  <a:gd name="connsiteX16" fmla="*/ 121444 w 820664"/>
                  <a:gd name="connsiteY16" fmla="*/ 1069181 h 1247775"/>
                  <a:gd name="connsiteX17" fmla="*/ 33338 w 820664"/>
                  <a:gd name="connsiteY17" fmla="*/ 1143000 h 1247775"/>
                  <a:gd name="connsiteX18" fmla="*/ 0 w 820664"/>
                  <a:gd name="connsiteY18" fmla="*/ 1164431 h 1247775"/>
                  <a:gd name="connsiteX19" fmla="*/ 45244 w 820664"/>
                  <a:gd name="connsiteY19" fmla="*/ 1247775 h 1247775"/>
                  <a:gd name="connsiteX20" fmla="*/ 161925 w 820664"/>
                  <a:gd name="connsiteY20" fmla="*/ 1173956 h 1247775"/>
                  <a:gd name="connsiteX21" fmla="*/ 290513 w 820664"/>
                  <a:gd name="connsiteY21" fmla="*/ 1071562 h 1247775"/>
                  <a:gd name="connsiteX22" fmla="*/ 359569 w 820664"/>
                  <a:gd name="connsiteY22" fmla="*/ 1026319 h 1247775"/>
                  <a:gd name="connsiteX23" fmla="*/ 445294 w 820664"/>
                  <a:gd name="connsiteY23" fmla="*/ 957262 h 1247775"/>
                  <a:gd name="connsiteX24" fmla="*/ 531019 w 820664"/>
                  <a:gd name="connsiteY24" fmla="*/ 895350 h 1247775"/>
                  <a:gd name="connsiteX25" fmla="*/ 607219 w 820664"/>
                  <a:gd name="connsiteY25" fmla="*/ 845344 h 1247775"/>
                  <a:gd name="connsiteX26" fmla="*/ 707231 w 820664"/>
                  <a:gd name="connsiteY26" fmla="*/ 752475 h 1247775"/>
                  <a:gd name="connsiteX27" fmla="*/ 752475 w 820664"/>
                  <a:gd name="connsiteY27" fmla="*/ 688181 h 1247775"/>
                  <a:gd name="connsiteX28" fmla="*/ 795338 w 820664"/>
                  <a:gd name="connsiteY28" fmla="*/ 600075 h 1247775"/>
                  <a:gd name="connsiteX29" fmla="*/ 816769 w 820664"/>
                  <a:gd name="connsiteY29" fmla="*/ 533400 h 1247775"/>
                  <a:gd name="connsiteX30" fmla="*/ 819150 w 820664"/>
                  <a:gd name="connsiteY30" fmla="*/ 490537 h 1247775"/>
                  <a:gd name="connsiteX31" fmla="*/ 800100 w 820664"/>
                  <a:gd name="connsiteY31" fmla="*/ 423862 h 1247775"/>
                  <a:gd name="connsiteX32" fmla="*/ 776288 w 820664"/>
                  <a:gd name="connsiteY32" fmla="*/ 326231 h 1247775"/>
                  <a:gd name="connsiteX33" fmla="*/ 747713 w 820664"/>
                  <a:gd name="connsiteY33" fmla="*/ 264319 h 1247775"/>
                  <a:gd name="connsiteX34" fmla="*/ 721519 w 820664"/>
                  <a:gd name="connsiteY34" fmla="*/ 204787 h 1247775"/>
                  <a:gd name="connsiteX35" fmla="*/ 707231 w 820664"/>
                  <a:gd name="connsiteY35" fmla="*/ 142875 h 1247775"/>
                  <a:gd name="connsiteX36" fmla="*/ 692944 w 820664"/>
                  <a:gd name="connsiteY36" fmla="*/ 100012 h 1247775"/>
                  <a:gd name="connsiteX37" fmla="*/ 676275 w 820664"/>
                  <a:gd name="connsiteY37" fmla="*/ 52387 h 1247775"/>
                  <a:gd name="connsiteX38" fmla="*/ 666750 w 820664"/>
                  <a:gd name="connsiteY38" fmla="*/ 7144 h 1247775"/>
                  <a:gd name="connsiteX39" fmla="*/ 652463 w 820664"/>
                  <a:gd name="connsiteY39" fmla="*/ 42862 h 1247775"/>
                  <a:gd name="connsiteX40" fmla="*/ 631031 w 820664"/>
                  <a:gd name="connsiteY40" fmla="*/ 85725 h 1247775"/>
                  <a:gd name="connsiteX41" fmla="*/ 607219 w 820664"/>
                  <a:gd name="connsiteY41" fmla="*/ 45244 h 1247775"/>
                  <a:gd name="connsiteX42" fmla="*/ 588169 w 820664"/>
                  <a:gd name="connsiteY42" fmla="*/ 0 h 1247775"/>
                  <a:gd name="connsiteX0" fmla="*/ 588169 w 819560"/>
                  <a:gd name="connsiteY0" fmla="*/ 0 h 1247775"/>
                  <a:gd name="connsiteX1" fmla="*/ 604838 w 819560"/>
                  <a:gd name="connsiteY1" fmla="*/ 76200 h 1247775"/>
                  <a:gd name="connsiteX2" fmla="*/ 628650 w 819560"/>
                  <a:gd name="connsiteY2" fmla="*/ 142875 h 1247775"/>
                  <a:gd name="connsiteX3" fmla="*/ 657225 w 819560"/>
                  <a:gd name="connsiteY3" fmla="*/ 230981 h 1247775"/>
                  <a:gd name="connsiteX4" fmla="*/ 688181 w 819560"/>
                  <a:gd name="connsiteY4" fmla="*/ 323850 h 1247775"/>
                  <a:gd name="connsiteX5" fmla="*/ 716756 w 819560"/>
                  <a:gd name="connsiteY5" fmla="*/ 392906 h 1247775"/>
                  <a:gd name="connsiteX6" fmla="*/ 731044 w 819560"/>
                  <a:gd name="connsiteY6" fmla="*/ 457200 h 1247775"/>
                  <a:gd name="connsiteX7" fmla="*/ 733425 w 819560"/>
                  <a:gd name="connsiteY7" fmla="*/ 504825 h 1247775"/>
                  <a:gd name="connsiteX8" fmla="*/ 716756 w 819560"/>
                  <a:gd name="connsiteY8" fmla="*/ 554831 h 1247775"/>
                  <a:gd name="connsiteX9" fmla="*/ 683419 w 819560"/>
                  <a:gd name="connsiteY9" fmla="*/ 611981 h 1247775"/>
                  <a:gd name="connsiteX10" fmla="*/ 640556 w 819560"/>
                  <a:gd name="connsiteY10" fmla="*/ 661988 h 1247775"/>
                  <a:gd name="connsiteX11" fmla="*/ 550068 w 819560"/>
                  <a:gd name="connsiteY11" fmla="*/ 728662 h 1247775"/>
                  <a:gd name="connsiteX12" fmla="*/ 473868 w 819560"/>
                  <a:gd name="connsiteY12" fmla="*/ 788194 h 1247775"/>
                  <a:gd name="connsiteX13" fmla="*/ 378619 w 819560"/>
                  <a:gd name="connsiteY13" fmla="*/ 864394 h 1247775"/>
                  <a:gd name="connsiteX14" fmla="*/ 300038 w 819560"/>
                  <a:gd name="connsiteY14" fmla="*/ 916781 h 1247775"/>
                  <a:gd name="connsiteX15" fmla="*/ 197644 w 819560"/>
                  <a:gd name="connsiteY15" fmla="*/ 1004887 h 1247775"/>
                  <a:gd name="connsiteX16" fmla="*/ 121444 w 819560"/>
                  <a:gd name="connsiteY16" fmla="*/ 1069181 h 1247775"/>
                  <a:gd name="connsiteX17" fmla="*/ 33338 w 819560"/>
                  <a:gd name="connsiteY17" fmla="*/ 1143000 h 1247775"/>
                  <a:gd name="connsiteX18" fmla="*/ 0 w 819560"/>
                  <a:gd name="connsiteY18" fmla="*/ 1164431 h 1247775"/>
                  <a:gd name="connsiteX19" fmla="*/ 45244 w 819560"/>
                  <a:gd name="connsiteY19" fmla="*/ 1247775 h 1247775"/>
                  <a:gd name="connsiteX20" fmla="*/ 161925 w 819560"/>
                  <a:gd name="connsiteY20" fmla="*/ 1173956 h 1247775"/>
                  <a:gd name="connsiteX21" fmla="*/ 290513 w 819560"/>
                  <a:gd name="connsiteY21" fmla="*/ 1071562 h 1247775"/>
                  <a:gd name="connsiteX22" fmla="*/ 359569 w 819560"/>
                  <a:gd name="connsiteY22" fmla="*/ 1026319 h 1247775"/>
                  <a:gd name="connsiteX23" fmla="*/ 445294 w 819560"/>
                  <a:gd name="connsiteY23" fmla="*/ 957262 h 1247775"/>
                  <a:gd name="connsiteX24" fmla="*/ 531019 w 819560"/>
                  <a:gd name="connsiteY24" fmla="*/ 895350 h 1247775"/>
                  <a:gd name="connsiteX25" fmla="*/ 607219 w 819560"/>
                  <a:gd name="connsiteY25" fmla="*/ 845344 h 1247775"/>
                  <a:gd name="connsiteX26" fmla="*/ 707231 w 819560"/>
                  <a:gd name="connsiteY26" fmla="*/ 752475 h 1247775"/>
                  <a:gd name="connsiteX27" fmla="*/ 752475 w 819560"/>
                  <a:gd name="connsiteY27" fmla="*/ 688181 h 1247775"/>
                  <a:gd name="connsiteX28" fmla="*/ 795338 w 819560"/>
                  <a:gd name="connsiteY28" fmla="*/ 600075 h 1247775"/>
                  <a:gd name="connsiteX29" fmla="*/ 811759 w 819560"/>
                  <a:gd name="connsiteY29" fmla="*/ 540915 h 1247775"/>
                  <a:gd name="connsiteX30" fmla="*/ 819150 w 819560"/>
                  <a:gd name="connsiteY30" fmla="*/ 490537 h 1247775"/>
                  <a:gd name="connsiteX31" fmla="*/ 800100 w 819560"/>
                  <a:gd name="connsiteY31" fmla="*/ 423862 h 1247775"/>
                  <a:gd name="connsiteX32" fmla="*/ 776288 w 819560"/>
                  <a:gd name="connsiteY32" fmla="*/ 326231 h 1247775"/>
                  <a:gd name="connsiteX33" fmla="*/ 747713 w 819560"/>
                  <a:gd name="connsiteY33" fmla="*/ 264319 h 1247775"/>
                  <a:gd name="connsiteX34" fmla="*/ 721519 w 819560"/>
                  <a:gd name="connsiteY34" fmla="*/ 204787 h 1247775"/>
                  <a:gd name="connsiteX35" fmla="*/ 707231 w 819560"/>
                  <a:gd name="connsiteY35" fmla="*/ 142875 h 1247775"/>
                  <a:gd name="connsiteX36" fmla="*/ 692944 w 819560"/>
                  <a:gd name="connsiteY36" fmla="*/ 100012 h 1247775"/>
                  <a:gd name="connsiteX37" fmla="*/ 676275 w 819560"/>
                  <a:gd name="connsiteY37" fmla="*/ 52387 h 1247775"/>
                  <a:gd name="connsiteX38" fmla="*/ 666750 w 819560"/>
                  <a:gd name="connsiteY38" fmla="*/ 7144 h 1247775"/>
                  <a:gd name="connsiteX39" fmla="*/ 652463 w 819560"/>
                  <a:gd name="connsiteY39" fmla="*/ 42862 h 1247775"/>
                  <a:gd name="connsiteX40" fmla="*/ 631031 w 819560"/>
                  <a:gd name="connsiteY40" fmla="*/ 85725 h 1247775"/>
                  <a:gd name="connsiteX41" fmla="*/ 607219 w 819560"/>
                  <a:gd name="connsiteY41" fmla="*/ 45244 h 1247775"/>
                  <a:gd name="connsiteX42" fmla="*/ 588169 w 819560"/>
                  <a:gd name="connsiteY42" fmla="*/ 0 h 1247775"/>
                  <a:gd name="connsiteX0" fmla="*/ 588169 w 812170"/>
                  <a:gd name="connsiteY0" fmla="*/ 0 h 1247775"/>
                  <a:gd name="connsiteX1" fmla="*/ 604838 w 812170"/>
                  <a:gd name="connsiteY1" fmla="*/ 76200 h 1247775"/>
                  <a:gd name="connsiteX2" fmla="*/ 628650 w 812170"/>
                  <a:gd name="connsiteY2" fmla="*/ 142875 h 1247775"/>
                  <a:gd name="connsiteX3" fmla="*/ 657225 w 812170"/>
                  <a:gd name="connsiteY3" fmla="*/ 230981 h 1247775"/>
                  <a:gd name="connsiteX4" fmla="*/ 688181 w 812170"/>
                  <a:gd name="connsiteY4" fmla="*/ 323850 h 1247775"/>
                  <a:gd name="connsiteX5" fmla="*/ 716756 w 812170"/>
                  <a:gd name="connsiteY5" fmla="*/ 392906 h 1247775"/>
                  <a:gd name="connsiteX6" fmla="*/ 731044 w 812170"/>
                  <a:gd name="connsiteY6" fmla="*/ 457200 h 1247775"/>
                  <a:gd name="connsiteX7" fmla="*/ 733425 w 812170"/>
                  <a:gd name="connsiteY7" fmla="*/ 504825 h 1247775"/>
                  <a:gd name="connsiteX8" fmla="*/ 716756 w 812170"/>
                  <a:gd name="connsiteY8" fmla="*/ 554831 h 1247775"/>
                  <a:gd name="connsiteX9" fmla="*/ 683419 w 812170"/>
                  <a:gd name="connsiteY9" fmla="*/ 611981 h 1247775"/>
                  <a:gd name="connsiteX10" fmla="*/ 640556 w 812170"/>
                  <a:gd name="connsiteY10" fmla="*/ 661988 h 1247775"/>
                  <a:gd name="connsiteX11" fmla="*/ 550068 w 812170"/>
                  <a:gd name="connsiteY11" fmla="*/ 728662 h 1247775"/>
                  <a:gd name="connsiteX12" fmla="*/ 473868 w 812170"/>
                  <a:gd name="connsiteY12" fmla="*/ 788194 h 1247775"/>
                  <a:gd name="connsiteX13" fmla="*/ 378619 w 812170"/>
                  <a:gd name="connsiteY13" fmla="*/ 864394 h 1247775"/>
                  <a:gd name="connsiteX14" fmla="*/ 300038 w 812170"/>
                  <a:gd name="connsiteY14" fmla="*/ 916781 h 1247775"/>
                  <a:gd name="connsiteX15" fmla="*/ 197644 w 812170"/>
                  <a:gd name="connsiteY15" fmla="*/ 1004887 h 1247775"/>
                  <a:gd name="connsiteX16" fmla="*/ 121444 w 812170"/>
                  <a:gd name="connsiteY16" fmla="*/ 1069181 h 1247775"/>
                  <a:gd name="connsiteX17" fmla="*/ 33338 w 812170"/>
                  <a:gd name="connsiteY17" fmla="*/ 1143000 h 1247775"/>
                  <a:gd name="connsiteX18" fmla="*/ 0 w 812170"/>
                  <a:gd name="connsiteY18" fmla="*/ 1164431 h 1247775"/>
                  <a:gd name="connsiteX19" fmla="*/ 45244 w 812170"/>
                  <a:gd name="connsiteY19" fmla="*/ 1247775 h 1247775"/>
                  <a:gd name="connsiteX20" fmla="*/ 161925 w 812170"/>
                  <a:gd name="connsiteY20" fmla="*/ 1173956 h 1247775"/>
                  <a:gd name="connsiteX21" fmla="*/ 290513 w 812170"/>
                  <a:gd name="connsiteY21" fmla="*/ 1071562 h 1247775"/>
                  <a:gd name="connsiteX22" fmla="*/ 359569 w 812170"/>
                  <a:gd name="connsiteY22" fmla="*/ 1026319 h 1247775"/>
                  <a:gd name="connsiteX23" fmla="*/ 445294 w 812170"/>
                  <a:gd name="connsiteY23" fmla="*/ 957262 h 1247775"/>
                  <a:gd name="connsiteX24" fmla="*/ 531019 w 812170"/>
                  <a:gd name="connsiteY24" fmla="*/ 895350 h 1247775"/>
                  <a:gd name="connsiteX25" fmla="*/ 607219 w 812170"/>
                  <a:gd name="connsiteY25" fmla="*/ 845344 h 1247775"/>
                  <a:gd name="connsiteX26" fmla="*/ 707231 w 812170"/>
                  <a:gd name="connsiteY26" fmla="*/ 752475 h 1247775"/>
                  <a:gd name="connsiteX27" fmla="*/ 752475 w 812170"/>
                  <a:gd name="connsiteY27" fmla="*/ 688181 h 1247775"/>
                  <a:gd name="connsiteX28" fmla="*/ 795338 w 812170"/>
                  <a:gd name="connsiteY28" fmla="*/ 600075 h 1247775"/>
                  <a:gd name="connsiteX29" fmla="*/ 811759 w 812170"/>
                  <a:gd name="connsiteY29" fmla="*/ 540915 h 1247775"/>
                  <a:gd name="connsiteX30" fmla="*/ 806625 w 812170"/>
                  <a:gd name="connsiteY30" fmla="*/ 488032 h 1247775"/>
                  <a:gd name="connsiteX31" fmla="*/ 800100 w 812170"/>
                  <a:gd name="connsiteY31" fmla="*/ 423862 h 1247775"/>
                  <a:gd name="connsiteX32" fmla="*/ 776288 w 812170"/>
                  <a:gd name="connsiteY32" fmla="*/ 326231 h 1247775"/>
                  <a:gd name="connsiteX33" fmla="*/ 747713 w 812170"/>
                  <a:gd name="connsiteY33" fmla="*/ 264319 h 1247775"/>
                  <a:gd name="connsiteX34" fmla="*/ 721519 w 812170"/>
                  <a:gd name="connsiteY34" fmla="*/ 204787 h 1247775"/>
                  <a:gd name="connsiteX35" fmla="*/ 707231 w 812170"/>
                  <a:gd name="connsiteY35" fmla="*/ 142875 h 1247775"/>
                  <a:gd name="connsiteX36" fmla="*/ 692944 w 812170"/>
                  <a:gd name="connsiteY36" fmla="*/ 100012 h 1247775"/>
                  <a:gd name="connsiteX37" fmla="*/ 676275 w 812170"/>
                  <a:gd name="connsiteY37" fmla="*/ 52387 h 1247775"/>
                  <a:gd name="connsiteX38" fmla="*/ 666750 w 812170"/>
                  <a:gd name="connsiteY38" fmla="*/ 7144 h 1247775"/>
                  <a:gd name="connsiteX39" fmla="*/ 652463 w 812170"/>
                  <a:gd name="connsiteY39" fmla="*/ 42862 h 1247775"/>
                  <a:gd name="connsiteX40" fmla="*/ 631031 w 812170"/>
                  <a:gd name="connsiteY40" fmla="*/ 85725 h 1247775"/>
                  <a:gd name="connsiteX41" fmla="*/ 607219 w 812170"/>
                  <a:gd name="connsiteY41" fmla="*/ 45244 h 1247775"/>
                  <a:gd name="connsiteX42" fmla="*/ 588169 w 812170"/>
                  <a:gd name="connsiteY42" fmla="*/ 0 h 1247775"/>
                  <a:gd name="connsiteX0" fmla="*/ 588169 w 817224"/>
                  <a:gd name="connsiteY0" fmla="*/ 0 h 1247775"/>
                  <a:gd name="connsiteX1" fmla="*/ 604838 w 817224"/>
                  <a:gd name="connsiteY1" fmla="*/ 76200 h 1247775"/>
                  <a:gd name="connsiteX2" fmla="*/ 628650 w 817224"/>
                  <a:gd name="connsiteY2" fmla="*/ 142875 h 1247775"/>
                  <a:gd name="connsiteX3" fmla="*/ 657225 w 817224"/>
                  <a:gd name="connsiteY3" fmla="*/ 230981 h 1247775"/>
                  <a:gd name="connsiteX4" fmla="*/ 688181 w 817224"/>
                  <a:gd name="connsiteY4" fmla="*/ 323850 h 1247775"/>
                  <a:gd name="connsiteX5" fmla="*/ 716756 w 817224"/>
                  <a:gd name="connsiteY5" fmla="*/ 392906 h 1247775"/>
                  <a:gd name="connsiteX6" fmla="*/ 731044 w 817224"/>
                  <a:gd name="connsiteY6" fmla="*/ 457200 h 1247775"/>
                  <a:gd name="connsiteX7" fmla="*/ 733425 w 817224"/>
                  <a:gd name="connsiteY7" fmla="*/ 504825 h 1247775"/>
                  <a:gd name="connsiteX8" fmla="*/ 716756 w 817224"/>
                  <a:gd name="connsiteY8" fmla="*/ 554831 h 1247775"/>
                  <a:gd name="connsiteX9" fmla="*/ 683419 w 817224"/>
                  <a:gd name="connsiteY9" fmla="*/ 611981 h 1247775"/>
                  <a:gd name="connsiteX10" fmla="*/ 640556 w 817224"/>
                  <a:gd name="connsiteY10" fmla="*/ 661988 h 1247775"/>
                  <a:gd name="connsiteX11" fmla="*/ 550068 w 817224"/>
                  <a:gd name="connsiteY11" fmla="*/ 728662 h 1247775"/>
                  <a:gd name="connsiteX12" fmla="*/ 473868 w 817224"/>
                  <a:gd name="connsiteY12" fmla="*/ 788194 h 1247775"/>
                  <a:gd name="connsiteX13" fmla="*/ 378619 w 817224"/>
                  <a:gd name="connsiteY13" fmla="*/ 864394 h 1247775"/>
                  <a:gd name="connsiteX14" fmla="*/ 300038 w 817224"/>
                  <a:gd name="connsiteY14" fmla="*/ 916781 h 1247775"/>
                  <a:gd name="connsiteX15" fmla="*/ 197644 w 817224"/>
                  <a:gd name="connsiteY15" fmla="*/ 1004887 h 1247775"/>
                  <a:gd name="connsiteX16" fmla="*/ 121444 w 817224"/>
                  <a:gd name="connsiteY16" fmla="*/ 1069181 h 1247775"/>
                  <a:gd name="connsiteX17" fmla="*/ 33338 w 817224"/>
                  <a:gd name="connsiteY17" fmla="*/ 1143000 h 1247775"/>
                  <a:gd name="connsiteX18" fmla="*/ 0 w 817224"/>
                  <a:gd name="connsiteY18" fmla="*/ 1164431 h 1247775"/>
                  <a:gd name="connsiteX19" fmla="*/ 45244 w 817224"/>
                  <a:gd name="connsiteY19" fmla="*/ 1247775 h 1247775"/>
                  <a:gd name="connsiteX20" fmla="*/ 161925 w 817224"/>
                  <a:gd name="connsiteY20" fmla="*/ 1173956 h 1247775"/>
                  <a:gd name="connsiteX21" fmla="*/ 290513 w 817224"/>
                  <a:gd name="connsiteY21" fmla="*/ 1071562 h 1247775"/>
                  <a:gd name="connsiteX22" fmla="*/ 359569 w 817224"/>
                  <a:gd name="connsiteY22" fmla="*/ 1026319 h 1247775"/>
                  <a:gd name="connsiteX23" fmla="*/ 445294 w 817224"/>
                  <a:gd name="connsiteY23" fmla="*/ 957262 h 1247775"/>
                  <a:gd name="connsiteX24" fmla="*/ 531019 w 817224"/>
                  <a:gd name="connsiteY24" fmla="*/ 895350 h 1247775"/>
                  <a:gd name="connsiteX25" fmla="*/ 607219 w 817224"/>
                  <a:gd name="connsiteY25" fmla="*/ 845344 h 1247775"/>
                  <a:gd name="connsiteX26" fmla="*/ 707231 w 817224"/>
                  <a:gd name="connsiteY26" fmla="*/ 752475 h 1247775"/>
                  <a:gd name="connsiteX27" fmla="*/ 752475 w 817224"/>
                  <a:gd name="connsiteY27" fmla="*/ 688181 h 1247775"/>
                  <a:gd name="connsiteX28" fmla="*/ 795338 w 817224"/>
                  <a:gd name="connsiteY28" fmla="*/ 600075 h 1247775"/>
                  <a:gd name="connsiteX29" fmla="*/ 811759 w 817224"/>
                  <a:gd name="connsiteY29" fmla="*/ 540915 h 1247775"/>
                  <a:gd name="connsiteX30" fmla="*/ 816645 w 817224"/>
                  <a:gd name="connsiteY30" fmla="*/ 485528 h 1247775"/>
                  <a:gd name="connsiteX31" fmla="*/ 800100 w 817224"/>
                  <a:gd name="connsiteY31" fmla="*/ 423862 h 1247775"/>
                  <a:gd name="connsiteX32" fmla="*/ 776288 w 817224"/>
                  <a:gd name="connsiteY32" fmla="*/ 326231 h 1247775"/>
                  <a:gd name="connsiteX33" fmla="*/ 747713 w 817224"/>
                  <a:gd name="connsiteY33" fmla="*/ 264319 h 1247775"/>
                  <a:gd name="connsiteX34" fmla="*/ 721519 w 817224"/>
                  <a:gd name="connsiteY34" fmla="*/ 204787 h 1247775"/>
                  <a:gd name="connsiteX35" fmla="*/ 707231 w 817224"/>
                  <a:gd name="connsiteY35" fmla="*/ 142875 h 1247775"/>
                  <a:gd name="connsiteX36" fmla="*/ 692944 w 817224"/>
                  <a:gd name="connsiteY36" fmla="*/ 100012 h 1247775"/>
                  <a:gd name="connsiteX37" fmla="*/ 676275 w 817224"/>
                  <a:gd name="connsiteY37" fmla="*/ 52387 h 1247775"/>
                  <a:gd name="connsiteX38" fmla="*/ 666750 w 817224"/>
                  <a:gd name="connsiteY38" fmla="*/ 7144 h 1247775"/>
                  <a:gd name="connsiteX39" fmla="*/ 652463 w 817224"/>
                  <a:gd name="connsiteY39" fmla="*/ 42862 h 1247775"/>
                  <a:gd name="connsiteX40" fmla="*/ 631031 w 817224"/>
                  <a:gd name="connsiteY40" fmla="*/ 85725 h 1247775"/>
                  <a:gd name="connsiteX41" fmla="*/ 607219 w 817224"/>
                  <a:gd name="connsiteY41" fmla="*/ 45244 h 1247775"/>
                  <a:gd name="connsiteX42" fmla="*/ 588169 w 817224"/>
                  <a:gd name="connsiteY42" fmla="*/ 0 h 1247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17224" h="1247775">
                    <a:moveTo>
                      <a:pt x="588169" y="0"/>
                    </a:moveTo>
                    <a:lnTo>
                      <a:pt x="604838" y="76200"/>
                    </a:lnTo>
                    <a:lnTo>
                      <a:pt x="628650" y="142875"/>
                    </a:lnTo>
                    <a:lnTo>
                      <a:pt x="657225" y="230981"/>
                    </a:lnTo>
                    <a:lnTo>
                      <a:pt x="688181" y="323850"/>
                    </a:lnTo>
                    <a:lnTo>
                      <a:pt x="716756" y="392906"/>
                    </a:lnTo>
                    <a:lnTo>
                      <a:pt x="731044" y="457200"/>
                    </a:lnTo>
                    <a:lnTo>
                      <a:pt x="733425" y="504825"/>
                    </a:lnTo>
                    <a:lnTo>
                      <a:pt x="716756" y="554831"/>
                    </a:lnTo>
                    <a:lnTo>
                      <a:pt x="683419" y="611981"/>
                    </a:lnTo>
                    <a:lnTo>
                      <a:pt x="640556" y="661988"/>
                    </a:lnTo>
                    <a:lnTo>
                      <a:pt x="550068" y="728662"/>
                    </a:lnTo>
                    <a:lnTo>
                      <a:pt x="473868" y="788194"/>
                    </a:lnTo>
                    <a:lnTo>
                      <a:pt x="378619" y="864394"/>
                    </a:lnTo>
                    <a:lnTo>
                      <a:pt x="300038" y="916781"/>
                    </a:lnTo>
                    <a:lnTo>
                      <a:pt x="197644" y="1004887"/>
                    </a:lnTo>
                    <a:lnTo>
                      <a:pt x="121444" y="1069181"/>
                    </a:lnTo>
                    <a:lnTo>
                      <a:pt x="33338" y="1143000"/>
                    </a:lnTo>
                    <a:lnTo>
                      <a:pt x="0" y="1164431"/>
                    </a:lnTo>
                    <a:lnTo>
                      <a:pt x="45244" y="1247775"/>
                    </a:lnTo>
                    <a:lnTo>
                      <a:pt x="161925" y="1173956"/>
                    </a:lnTo>
                    <a:lnTo>
                      <a:pt x="290513" y="1071562"/>
                    </a:lnTo>
                    <a:lnTo>
                      <a:pt x="359569" y="1026319"/>
                    </a:lnTo>
                    <a:lnTo>
                      <a:pt x="445294" y="957262"/>
                    </a:lnTo>
                    <a:lnTo>
                      <a:pt x="531019" y="895350"/>
                    </a:lnTo>
                    <a:lnTo>
                      <a:pt x="607219" y="845344"/>
                    </a:lnTo>
                    <a:lnTo>
                      <a:pt x="707231" y="752475"/>
                    </a:lnTo>
                    <a:lnTo>
                      <a:pt x="752475" y="688181"/>
                    </a:lnTo>
                    <a:lnTo>
                      <a:pt x="795338" y="600075"/>
                    </a:lnTo>
                    <a:cubicBezTo>
                      <a:pt x="806054" y="574278"/>
                      <a:pt x="808208" y="560006"/>
                      <a:pt x="811759" y="540915"/>
                    </a:cubicBezTo>
                    <a:cubicBezTo>
                      <a:pt x="815310" y="521824"/>
                      <a:pt x="818588" y="505037"/>
                      <a:pt x="816645" y="485528"/>
                    </a:cubicBezTo>
                    <a:cubicBezTo>
                      <a:pt x="814702" y="466019"/>
                      <a:pt x="806826" y="450411"/>
                      <a:pt x="800100" y="423862"/>
                    </a:cubicBezTo>
                    <a:cubicBezTo>
                      <a:pt x="793374" y="397313"/>
                      <a:pt x="784225" y="358775"/>
                      <a:pt x="776288" y="326231"/>
                    </a:cubicBezTo>
                    <a:cubicBezTo>
                      <a:pt x="768351" y="293687"/>
                      <a:pt x="756841" y="284560"/>
                      <a:pt x="747713" y="264319"/>
                    </a:cubicBezTo>
                    <a:cubicBezTo>
                      <a:pt x="738585" y="244078"/>
                      <a:pt x="726282" y="225424"/>
                      <a:pt x="721519" y="204787"/>
                    </a:cubicBezTo>
                    <a:lnTo>
                      <a:pt x="707231" y="142875"/>
                    </a:lnTo>
                    <a:lnTo>
                      <a:pt x="692944" y="100012"/>
                    </a:lnTo>
                    <a:lnTo>
                      <a:pt x="676275" y="52387"/>
                    </a:lnTo>
                    <a:cubicBezTo>
                      <a:pt x="671909" y="36909"/>
                      <a:pt x="670719" y="8731"/>
                      <a:pt x="666750" y="7144"/>
                    </a:cubicBezTo>
                    <a:cubicBezTo>
                      <a:pt x="662781" y="5557"/>
                      <a:pt x="658416" y="29765"/>
                      <a:pt x="652463" y="42862"/>
                    </a:cubicBezTo>
                    <a:lnTo>
                      <a:pt x="631031" y="85725"/>
                    </a:lnTo>
                    <a:lnTo>
                      <a:pt x="607219" y="45244"/>
                    </a:lnTo>
                    <a:cubicBezTo>
                      <a:pt x="598488" y="-15081"/>
                      <a:pt x="594519" y="15081"/>
                      <a:pt x="588169" y="0"/>
                    </a:cubicBezTo>
                    <a:close/>
                  </a:path>
                </a:pathLst>
              </a:custGeom>
              <a:solidFill>
                <a:srgbClr val="C19B9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3963988" y="4511179"/>
                <a:ext cx="1209675" cy="1766887"/>
              </a:xfrm>
              <a:custGeom>
                <a:avLst/>
                <a:gdLst>
                  <a:gd name="connsiteX0" fmla="*/ 650081 w 1262062"/>
                  <a:gd name="connsiteY0" fmla="*/ 364331 h 1866900"/>
                  <a:gd name="connsiteX1" fmla="*/ 671512 w 1262062"/>
                  <a:gd name="connsiteY1" fmla="*/ 273843 h 1866900"/>
                  <a:gd name="connsiteX2" fmla="*/ 681037 w 1262062"/>
                  <a:gd name="connsiteY2" fmla="*/ 221456 h 1866900"/>
                  <a:gd name="connsiteX3" fmla="*/ 692943 w 1262062"/>
                  <a:gd name="connsiteY3" fmla="*/ 211931 h 1866900"/>
                  <a:gd name="connsiteX4" fmla="*/ 702468 w 1262062"/>
                  <a:gd name="connsiteY4" fmla="*/ 264318 h 1866900"/>
                  <a:gd name="connsiteX5" fmla="*/ 721518 w 1262062"/>
                  <a:gd name="connsiteY5" fmla="*/ 197643 h 1866900"/>
                  <a:gd name="connsiteX6" fmla="*/ 754856 w 1262062"/>
                  <a:gd name="connsiteY6" fmla="*/ 114300 h 1866900"/>
                  <a:gd name="connsiteX7" fmla="*/ 788193 w 1262062"/>
                  <a:gd name="connsiteY7" fmla="*/ 35718 h 1866900"/>
                  <a:gd name="connsiteX8" fmla="*/ 800100 w 1262062"/>
                  <a:gd name="connsiteY8" fmla="*/ 9525 h 1866900"/>
                  <a:gd name="connsiteX9" fmla="*/ 821531 w 1262062"/>
                  <a:gd name="connsiteY9" fmla="*/ 0 h 1866900"/>
                  <a:gd name="connsiteX10" fmla="*/ 831056 w 1262062"/>
                  <a:gd name="connsiteY10" fmla="*/ 2381 h 1866900"/>
                  <a:gd name="connsiteX11" fmla="*/ 845343 w 1262062"/>
                  <a:gd name="connsiteY11" fmla="*/ 2381 h 1866900"/>
                  <a:gd name="connsiteX12" fmla="*/ 866775 w 1262062"/>
                  <a:gd name="connsiteY12" fmla="*/ 52387 h 1866900"/>
                  <a:gd name="connsiteX13" fmla="*/ 888206 w 1262062"/>
                  <a:gd name="connsiteY13" fmla="*/ 121443 h 1866900"/>
                  <a:gd name="connsiteX14" fmla="*/ 885825 w 1262062"/>
                  <a:gd name="connsiteY14" fmla="*/ 173831 h 1866900"/>
                  <a:gd name="connsiteX15" fmla="*/ 892968 w 1262062"/>
                  <a:gd name="connsiteY15" fmla="*/ 204787 h 1866900"/>
                  <a:gd name="connsiteX16" fmla="*/ 902493 w 1262062"/>
                  <a:gd name="connsiteY16" fmla="*/ 242887 h 1866900"/>
                  <a:gd name="connsiteX17" fmla="*/ 923925 w 1262062"/>
                  <a:gd name="connsiteY17" fmla="*/ 223837 h 1866900"/>
                  <a:gd name="connsiteX18" fmla="*/ 942975 w 1262062"/>
                  <a:gd name="connsiteY18" fmla="*/ 278606 h 1866900"/>
                  <a:gd name="connsiteX19" fmla="*/ 952500 w 1262062"/>
                  <a:gd name="connsiteY19" fmla="*/ 311943 h 1866900"/>
                  <a:gd name="connsiteX20" fmla="*/ 964406 w 1262062"/>
                  <a:gd name="connsiteY20" fmla="*/ 345281 h 1866900"/>
                  <a:gd name="connsiteX21" fmla="*/ 969168 w 1262062"/>
                  <a:gd name="connsiteY21" fmla="*/ 297656 h 1866900"/>
                  <a:gd name="connsiteX22" fmla="*/ 985837 w 1262062"/>
                  <a:gd name="connsiteY22" fmla="*/ 250031 h 1866900"/>
                  <a:gd name="connsiteX23" fmla="*/ 1014412 w 1262062"/>
                  <a:gd name="connsiteY23" fmla="*/ 257175 h 1866900"/>
                  <a:gd name="connsiteX24" fmla="*/ 1019175 w 1262062"/>
                  <a:gd name="connsiteY24" fmla="*/ 292893 h 1866900"/>
                  <a:gd name="connsiteX25" fmla="*/ 1021556 w 1262062"/>
                  <a:gd name="connsiteY25" fmla="*/ 359568 h 1866900"/>
                  <a:gd name="connsiteX26" fmla="*/ 1045368 w 1262062"/>
                  <a:gd name="connsiteY26" fmla="*/ 414337 h 1866900"/>
                  <a:gd name="connsiteX27" fmla="*/ 1057275 w 1262062"/>
                  <a:gd name="connsiteY27" fmla="*/ 354806 h 1866900"/>
                  <a:gd name="connsiteX28" fmla="*/ 1059656 w 1262062"/>
                  <a:gd name="connsiteY28" fmla="*/ 314325 h 1866900"/>
                  <a:gd name="connsiteX29" fmla="*/ 1081087 w 1262062"/>
                  <a:gd name="connsiteY29" fmla="*/ 280987 h 1866900"/>
                  <a:gd name="connsiteX30" fmla="*/ 1090612 w 1262062"/>
                  <a:gd name="connsiteY30" fmla="*/ 345281 h 1866900"/>
                  <a:gd name="connsiteX31" fmla="*/ 1090612 w 1262062"/>
                  <a:gd name="connsiteY31" fmla="*/ 385762 h 1866900"/>
                  <a:gd name="connsiteX32" fmla="*/ 1092993 w 1262062"/>
                  <a:gd name="connsiteY32" fmla="*/ 423862 h 1866900"/>
                  <a:gd name="connsiteX33" fmla="*/ 1121568 w 1262062"/>
                  <a:gd name="connsiteY33" fmla="*/ 371475 h 1866900"/>
                  <a:gd name="connsiteX34" fmla="*/ 1152525 w 1262062"/>
                  <a:gd name="connsiteY34" fmla="*/ 464343 h 1866900"/>
                  <a:gd name="connsiteX35" fmla="*/ 1209675 w 1262062"/>
                  <a:gd name="connsiteY35" fmla="*/ 609600 h 1866900"/>
                  <a:gd name="connsiteX36" fmla="*/ 1238250 w 1262062"/>
                  <a:gd name="connsiteY36" fmla="*/ 704850 h 1866900"/>
                  <a:gd name="connsiteX37" fmla="*/ 1262062 w 1262062"/>
                  <a:gd name="connsiteY37" fmla="*/ 812006 h 1866900"/>
                  <a:gd name="connsiteX38" fmla="*/ 1262062 w 1262062"/>
                  <a:gd name="connsiteY38" fmla="*/ 900112 h 1866900"/>
                  <a:gd name="connsiteX39" fmla="*/ 1252537 w 1262062"/>
                  <a:gd name="connsiteY39" fmla="*/ 973931 h 1866900"/>
                  <a:gd name="connsiteX40" fmla="*/ 1228725 w 1262062"/>
                  <a:gd name="connsiteY40" fmla="*/ 1059656 h 1866900"/>
                  <a:gd name="connsiteX41" fmla="*/ 1193006 w 1262062"/>
                  <a:gd name="connsiteY41" fmla="*/ 1147762 h 1866900"/>
                  <a:gd name="connsiteX42" fmla="*/ 1135856 w 1262062"/>
                  <a:gd name="connsiteY42" fmla="*/ 1269206 h 1866900"/>
                  <a:gd name="connsiteX43" fmla="*/ 1045368 w 1262062"/>
                  <a:gd name="connsiteY43" fmla="*/ 1373981 h 1866900"/>
                  <a:gd name="connsiteX44" fmla="*/ 931068 w 1262062"/>
                  <a:gd name="connsiteY44" fmla="*/ 1495425 h 1866900"/>
                  <a:gd name="connsiteX45" fmla="*/ 826293 w 1262062"/>
                  <a:gd name="connsiteY45" fmla="*/ 1578768 h 1866900"/>
                  <a:gd name="connsiteX46" fmla="*/ 676275 w 1262062"/>
                  <a:gd name="connsiteY46" fmla="*/ 1671637 h 1866900"/>
                  <a:gd name="connsiteX47" fmla="*/ 583406 w 1262062"/>
                  <a:gd name="connsiteY47" fmla="*/ 1747837 h 1866900"/>
                  <a:gd name="connsiteX48" fmla="*/ 461962 w 1262062"/>
                  <a:gd name="connsiteY48" fmla="*/ 1835943 h 1866900"/>
                  <a:gd name="connsiteX49" fmla="*/ 433387 w 1262062"/>
                  <a:gd name="connsiteY49" fmla="*/ 1866900 h 1866900"/>
                  <a:gd name="connsiteX50" fmla="*/ 178593 w 1262062"/>
                  <a:gd name="connsiteY50" fmla="*/ 1854993 h 1866900"/>
                  <a:gd name="connsiteX51" fmla="*/ 100012 w 1262062"/>
                  <a:gd name="connsiteY51" fmla="*/ 1721643 h 1866900"/>
                  <a:gd name="connsiteX52" fmla="*/ 38100 w 1262062"/>
                  <a:gd name="connsiteY52" fmla="*/ 1616868 h 1866900"/>
                  <a:gd name="connsiteX53" fmla="*/ 0 w 1262062"/>
                  <a:gd name="connsiteY53" fmla="*/ 1540668 h 1866900"/>
                  <a:gd name="connsiteX54" fmla="*/ 180975 w 1262062"/>
                  <a:gd name="connsiteY54" fmla="*/ 1423987 h 1866900"/>
                  <a:gd name="connsiteX55" fmla="*/ 338137 w 1262062"/>
                  <a:gd name="connsiteY55" fmla="*/ 1307306 h 1866900"/>
                  <a:gd name="connsiteX56" fmla="*/ 476250 w 1262062"/>
                  <a:gd name="connsiteY56" fmla="*/ 1202531 h 1866900"/>
                  <a:gd name="connsiteX57" fmla="*/ 564356 w 1262062"/>
                  <a:gd name="connsiteY57" fmla="*/ 1140618 h 1866900"/>
                  <a:gd name="connsiteX58" fmla="*/ 626268 w 1262062"/>
                  <a:gd name="connsiteY58" fmla="*/ 1083468 h 1866900"/>
                  <a:gd name="connsiteX59" fmla="*/ 685800 w 1262062"/>
                  <a:gd name="connsiteY59" fmla="*/ 1033462 h 1866900"/>
                  <a:gd name="connsiteX60" fmla="*/ 721518 w 1262062"/>
                  <a:gd name="connsiteY60" fmla="*/ 964406 h 1866900"/>
                  <a:gd name="connsiteX61" fmla="*/ 769143 w 1262062"/>
                  <a:gd name="connsiteY61" fmla="*/ 876300 h 1866900"/>
                  <a:gd name="connsiteX62" fmla="*/ 776287 w 1262062"/>
                  <a:gd name="connsiteY62" fmla="*/ 816768 h 1866900"/>
                  <a:gd name="connsiteX63" fmla="*/ 783431 w 1262062"/>
                  <a:gd name="connsiteY63" fmla="*/ 757237 h 1866900"/>
                  <a:gd name="connsiteX64" fmla="*/ 766762 w 1262062"/>
                  <a:gd name="connsiteY64" fmla="*/ 695325 h 1866900"/>
                  <a:gd name="connsiteX65" fmla="*/ 726281 w 1262062"/>
                  <a:gd name="connsiteY65" fmla="*/ 590550 h 1866900"/>
                  <a:gd name="connsiteX66" fmla="*/ 704850 w 1262062"/>
                  <a:gd name="connsiteY66" fmla="*/ 516731 h 1866900"/>
                  <a:gd name="connsiteX67" fmla="*/ 683418 w 1262062"/>
                  <a:gd name="connsiteY67" fmla="*/ 464343 h 1866900"/>
                  <a:gd name="connsiteX68" fmla="*/ 673893 w 1262062"/>
                  <a:gd name="connsiteY68" fmla="*/ 426243 h 1866900"/>
                  <a:gd name="connsiteX69" fmla="*/ 650081 w 1262062"/>
                  <a:gd name="connsiteY69" fmla="*/ 364331 h 1866900"/>
                  <a:gd name="connsiteX0" fmla="*/ 650081 w 1262062"/>
                  <a:gd name="connsiteY0" fmla="*/ 364331 h 1866900"/>
                  <a:gd name="connsiteX1" fmla="*/ 671512 w 1262062"/>
                  <a:gd name="connsiteY1" fmla="*/ 273843 h 1866900"/>
                  <a:gd name="connsiteX2" fmla="*/ 681037 w 1262062"/>
                  <a:gd name="connsiteY2" fmla="*/ 221456 h 1866900"/>
                  <a:gd name="connsiteX3" fmla="*/ 692943 w 1262062"/>
                  <a:gd name="connsiteY3" fmla="*/ 211931 h 1866900"/>
                  <a:gd name="connsiteX4" fmla="*/ 702468 w 1262062"/>
                  <a:gd name="connsiteY4" fmla="*/ 264318 h 1866900"/>
                  <a:gd name="connsiteX5" fmla="*/ 721518 w 1262062"/>
                  <a:gd name="connsiteY5" fmla="*/ 197643 h 1866900"/>
                  <a:gd name="connsiteX6" fmla="*/ 754856 w 1262062"/>
                  <a:gd name="connsiteY6" fmla="*/ 114300 h 1866900"/>
                  <a:gd name="connsiteX7" fmla="*/ 788193 w 1262062"/>
                  <a:gd name="connsiteY7" fmla="*/ 35718 h 1866900"/>
                  <a:gd name="connsiteX8" fmla="*/ 800100 w 1262062"/>
                  <a:gd name="connsiteY8" fmla="*/ 9525 h 1866900"/>
                  <a:gd name="connsiteX9" fmla="*/ 821531 w 1262062"/>
                  <a:gd name="connsiteY9" fmla="*/ 0 h 1866900"/>
                  <a:gd name="connsiteX10" fmla="*/ 831056 w 1262062"/>
                  <a:gd name="connsiteY10" fmla="*/ 2381 h 1866900"/>
                  <a:gd name="connsiteX11" fmla="*/ 845343 w 1262062"/>
                  <a:gd name="connsiteY11" fmla="*/ 2381 h 1866900"/>
                  <a:gd name="connsiteX12" fmla="*/ 866775 w 1262062"/>
                  <a:gd name="connsiteY12" fmla="*/ 52387 h 1866900"/>
                  <a:gd name="connsiteX13" fmla="*/ 888206 w 1262062"/>
                  <a:gd name="connsiteY13" fmla="*/ 121443 h 1866900"/>
                  <a:gd name="connsiteX14" fmla="*/ 885825 w 1262062"/>
                  <a:gd name="connsiteY14" fmla="*/ 173831 h 1866900"/>
                  <a:gd name="connsiteX15" fmla="*/ 892968 w 1262062"/>
                  <a:gd name="connsiteY15" fmla="*/ 204787 h 1866900"/>
                  <a:gd name="connsiteX16" fmla="*/ 902493 w 1262062"/>
                  <a:gd name="connsiteY16" fmla="*/ 242887 h 1866900"/>
                  <a:gd name="connsiteX17" fmla="*/ 923925 w 1262062"/>
                  <a:gd name="connsiteY17" fmla="*/ 223837 h 1866900"/>
                  <a:gd name="connsiteX18" fmla="*/ 942975 w 1262062"/>
                  <a:gd name="connsiteY18" fmla="*/ 278606 h 1866900"/>
                  <a:gd name="connsiteX19" fmla="*/ 952500 w 1262062"/>
                  <a:gd name="connsiteY19" fmla="*/ 311943 h 1866900"/>
                  <a:gd name="connsiteX20" fmla="*/ 964406 w 1262062"/>
                  <a:gd name="connsiteY20" fmla="*/ 345281 h 1866900"/>
                  <a:gd name="connsiteX21" fmla="*/ 969168 w 1262062"/>
                  <a:gd name="connsiteY21" fmla="*/ 297656 h 1866900"/>
                  <a:gd name="connsiteX22" fmla="*/ 985837 w 1262062"/>
                  <a:gd name="connsiteY22" fmla="*/ 250031 h 1866900"/>
                  <a:gd name="connsiteX23" fmla="*/ 1014412 w 1262062"/>
                  <a:gd name="connsiteY23" fmla="*/ 257175 h 1866900"/>
                  <a:gd name="connsiteX24" fmla="*/ 1019175 w 1262062"/>
                  <a:gd name="connsiteY24" fmla="*/ 292893 h 1866900"/>
                  <a:gd name="connsiteX25" fmla="*/ 1021556 w 1262062"/>
                  <a:gd name="connsiteY25" fmla="*/ 359568 h 1866900"/>
                  <a:gd name="connsiteX26" fmla="*/ 1045368 w 1262062"/>
                  <a:gd name="connsiteY26" fmla="*/ 414337 h 1866900"/>
                  <a:gd name="connsiteX27" fmla="*/ 1057275 w 1262062"/>
                  <a:gd name="connsiteY27" fmla="*/ 354806 h 1866900"/>
                  <a:gd name="connsiteX28" fmla="*/ 1059656 w 1262062"/>
                  <a:gd name="connsiteY28" fmla="*/ 314325 h 1866900"/>
                  <a:gd name="connsiteX29" fmla="*/ 1081087 w 1262062"/>
                  <a:gd name="connsiteY29" fmla="*/ 280987 h 1866900"/>
                  <a:gd name="connsiteX30" fmla="*/ 1090612 w 1262062"/>
                  <a:gd name="connsiteY30" fmla="*/ 345281 h 1866900"/>
                  <a:gd name="connsiteX31" fmla="*/ 1090612 w 1262062"/>
                  <a:gd name="connsiteY31" fmla="*/ 385762 h 1866900"/>
                  <a:gd name="connsiteX32" fmla="*/ 1092993 w 1262062"/>
                  <a:gd name="connsiteY32" fmla="*/ 423862 h 1866900"/>
                  <a:gd name="connsiteX33" fmla="*/ 1121568 w 1262062"/>
                  <a:gd name="connsiteY33" fmla="*/ 371475 h 1866900"/>
                  <a:gd name="connsiteX34" fmla="*/ 1152525 w 1262062"/>
                  <a:gd name="connsiteY34" fmla="*/ 464343 h 1866900"/>
                  <a:gd name="connsiteX35" fmla="*/ 1209675 w 1262062"/>
                  <a:gd name="connsiteY35" fmla="*/ 609600 h 1866900"/>
                  <a:gd name="connsiteX36" fmla="*/ 1238250 w 1262062"/>
                  <a:gd name="connsiteY36" fmla="*/ 704850 h 1866900"/>
                  <a:gd name="connsiteX37" fmla="*/ 1262062 w 1262062"/>
                  <a:gd name="connsiteY37" fmla="*/ 812006 h 1866900"/>
                  <a:gd name="connsiteX38" fmla="*/ 1262062 w 1262062"/>
                  <a:gd name="connsiteY38" fmla="*/ 900112 h 1866900"/>
                  <a:gd name="connsiteX39" fmla="*/ 1252537 w 1262062"/>
                  <a:gd name="connsiteY39" fmla="*/ 973931 h 1866900"/>
                  <a:gd name="connsiteX40" fmla="*/ 1228725 w 1262062"/>
                  <a:gd name="connsiteY40" fmla="*/ 1059656 h 1866900"/>
                  <a:gd name="connsiteX41" fmla="*/ 1193006 w 1262062"/>
                  <a:gd name="connsiteY41" fmla="*/ 1147762 h 1866900"/>
                  <a:gd name="connsiteX42" fmla="*/ 1135856 w 1262062"/>
                  <a:gd name="connsiteY42" fmla="*/ 1269206 h 1866900"/>
                  <a:gd name="connsiteX43" fmla="*/ 1045368 w 1262062"/>
                  <a:gd name="connsiteY43" fmla="*/ 1373981 h 1866900"/>
                  <a:gd name="connsiteX44" fmla="*/ 931068 w 1262062"/>
                  <a:gd name="connsiteY44" fmla="*/ 1495425 h 1866900"/>
                  <a:gd name="connsiteX45" fmla="*/ 826293 w 1262062"/>
                  <a:gd name="connsiteY45" fmla="*/ 1578768 h 1866900"/>
                  <a:gd name="connsiteX46" fmla="*/ 676275 w 1262062"/>
                  <a:gd name="connsiteY46" fmla="*/ 1671637 h 1866900"/>
                  <a:gd name="connsiteX47" fmla="*/ 583406 w 1262062"/>
                  <a:gd name="connsiteY47" fmla="*/ 1747837 h 1866900"/>
                  <a:gd name="connsiteX48" fmla="*/ 461962 w 1262062"/>
                  <a:gd name="connsiteY48" fmla="*/ 1835943 h 1866900"/>
                  <a:gd name="connsiteX49" fmla="*/ 433387 w 1262062"/>
                  <a:gd name="connsiteY49" fmla="*/ 1866900 h 1866900"/>
                  <a:gd name="connsiteX50" fmla="*/ 178593 w 1262062"/>
                  <a:gd name="connsiteY50" fmla="*/ 1854993 h 1866900"/>
                  <a:gd name="connsiteX51" fmla="*/ 100012 w 1262062"/>
                  <a:gd name="connsiteY51" fmla="*/ 1721643 h 1866900"/>
                  <a:gd name="connsiteX52" fmla="*/ 38100 w 1262062"/>
                  <a:gd name="connsiteY52" fmla="*/ 1616868 h 1866900"/>
                  <a:gd name="connsiteX53" fmla="*/ 0 w 1262062"/>
                  <a:gd name="connsiteY53" fmla="*/ 1540668 h 1866900"/>
                  <a:gd name="connsiteX54" fmla="*/ 180975 w 1262062"/>
                  <a:gd name="connsiteY54" fmla="*/ 1423987 h 1866900"/>
                  <a:gd name="connsiteX55" fmla="*/ 338137 w 1262062"/>
                  <a:gd name="connsiteY55" fmla="*/ 1307306 h 1866900"/>
                  <a:gd name="connsiteX56" fmla="*/ 476250 w 1262062"/>
                  <a:gd name="connsiteY56" fmla="*/ 1202531 h 1866900"/>
                  <a:gd name="connsiteX57" fmla="*/ 564356 w 1262062"/>
                  <a:gd name="connsiteY57" fmla="*/ 1140618 h 1866900"/>
                  <a:gd name="connsiteX58" fmla="*/ 626268 w 1262062"/>
                  <a:gd name="connsiteY58" fmla="*/ 1083468 h 1866900"/>
                  <a:gd name="connsiteX59" fmla="*/ 685800 w 1262062"/>
                  <a:gd name="connsiteY59" fmla="*/ 1033462 h 1866900"/>
                  <a:gd name="connsiteX60" fmla="*/ 721518 w 1262062"/>
                  <a:gd name="connsiteY60" fmla="*/ 964406 h 1866900"/>
                  <a:gd name="connsiteX61" fmla="*/ 769143 w 1262062"/>
                  <a:gd name="connsiteY61" fmla="*/ 876300 h 1866900"/>
                  <a:gd name="connsiteX62" fmla="*/ 776287 w 1262062"/>
                  <a:gd name="connsiteY62" fmla="*/ 816768 h 1866900"/>
                  <a:gd name="connsiteX63" fmla="*/ 783431 w 1262062"/>
                  <a:gd name="connsiteY63" fmla="*/ 757237 h 1866900"/>
                  <a:gd name="connsiteX64" fmla="*/ 766762 w 1262062"/>
                  <a:gd name="connsiteY64" fmla="*/ 695325 h 1866900"/>
                  <a:gd name="connsiteX65" fmla="*/ 726281 w 1262062"/>
                  <a:gd name="connsiteY65" fmla="*/ 590550 h 1866900"/>
                  <a:gd name="connsiteX66" fmla="*/ 704850 w 1262062"/>
                  <a:gd name="connsiteY66" fmla="*/ 516731 h 1866900"/>
                  <a:gd name="connsiteX67" fmla="*/ 683418 w 1262062"/>
                  <a:gd name="connsiteY67" fmla="*/ 464343 h 1866900"/>
                  <a:gd name="connsiteX68" fmla="*/ 673893 w 1262062"/>
                  <a:gd name="connsiteY68" fmla="*/ 426243 h 1866900"/>
                  <a:gd name="connsiteX69" fmla="*/ 650081 w 1262062"/>
                  <a:gd name="connsiteY69" fmla="*/ 364331 h 1866900"/>
                  <a:gd name="connsiteX0" fmla="*/ 650081 w 1262062"/>
                  <a:gd name="connsiteY0" fmla="*/ 364331 h 1866900"/>
                  <a:gd name="connsiteX1" fmla="*/ 671512 w 1262062"/>
                  <a:gd name="connsiteY1" fmla="*/ 273843 h 1866900"/>
                  <a:gd name="connsiteX2" fmla="*/ 681037 w 1262062"/>
                  <a:gd name="connsiteY2" fmla="*/ 221456 h 1866900"/>
                  <a:gd name="connsiteX3" fmla="*/ 692943 w 1262062"/>
                  <a:gd name="connsiteY3" fmla="*/ 211931 h 1866900"/>
                  <a:gd name="connsiteX4" fmla="*/ 702468 w 1262062"/>
                  <a:gd name="connsiteY4" fmla="*/ 264318 h 1866900"/>
                  <a:gd name="connsiteX5" fmla="*/ 721518 w 1262062"/>
                  <a:gd name="connsiteY5" fmla="*/ 197643 h 1866900"/>
                  <a:gd name="connsiteX6" fmla="*/ 754856 w 1262062"/>
                  <a:gd name="connsiteY6" fmla="*/ 114300 h 1866900"/>
                  <a:gd name="connsiteX7" fmla="*/ 788193 w 1262062"/>
                  <a:gd name="connsiteY7" fmla="*/ 35718 h 1866900"/>
                  <a:gd name="connsiteX8" fmla="*/ 800100 w 1262062"/>
                  <a:gd name="connsiteY8" fmla="*/ 9525 h 1866900"/>
                  <a:gd name="connsiteX9" fmla="*/ 821531 w 1262062"/>
                  <a:gd name="connsiteY9" fmla="*/ 0 h 1866900"/>
                  <a:gd name="connsiteX10" fmla="*/ 831056 w 1262062"/>
                  <a:gd name="connsiteY10" fmla="*/ 2381 h 1866900"/>
                  <a:gd name="connsiteX11" fmla="*/ 845343 w 1262062"/>
                  <a:gd name="connsiteY11" fmla="*/ 2381 h 1866900"/>
                  <a:gd name="connsiteX12" fmla="*/ 866775 w 1262062"/>
                  <a:gd name="connsiteY12" fmla="*/ 52387 h 1866900"/>
                  <a:gd name="connsiteX13" fmla="*/ 888206 w 1262062"/>
                  <a:gd name="connsiteY13" fmla="*/ 121443 h 1866900"/>
                  <a:gd name="connsiteX14" fmla="*/ 885825 w 1262062"/>
                  <a:gd name="connsiteY14" fmla="*/ 173831 h 1866900"/>
                  <a:gd name="connsiteX15" fmla="*/ 892968 w 1262062"/>
                  <a:gd name="connsiteY15" fmla="*/ 204787 h 1866900"/>
                  <a:gd name="connsiteX16" fmla="*/ 902493 w 1262062"/>
                  <a:gd name="connsiteY16" fmla="*/ 242887 h 1866900"/>
                  <a:gd name="connsiteX17" fmla="*/ 923925 w 1262062"/>
                  <a:gd name="connsiteY17" fmla="*/ 223837 h 1866900"/>
                  <a:gd name="connsiteX18" fmla="*/ 942975 w 1262062"/>
                  <a:gd name="connsiteY18" fmla="*/ 278606 h 1866900"/>
                  <a:gd name="connsiteX19" fmla="*/ 952500 w 1262062"/>
                  <a:gd name="connsiteY19" fmla="*/ 311943 h 1866900"/>
                  <a:gd name="connsiteX20" fmla="*/ 964406 w 1262062"/>
                  <a:gd name="connsiteY20" fmla="*/ 345281 h 1866900"/>
                  <a:gd name="connsiteX21" fmla="*/ 969168 w 1262062"/>
                  <a:gd name="connsiteY21" fmla="*/ 297656 h 1866900"/>
                  <a:gd name="connsiteX22" fmla="*/ 985837 w 1262062"/>
                  <a:gd name="connsiteY22" fmla="*/ 250031 h 1866900"/>
                  <a:gd name="connsiteX23" fmla="*/ 1014412 w 1262062"/>
                  <a:gd name="connsiteY23" fmla="*/ 257175 h 1866900"/>
                  <a:gd name="connsiteX24" fmla="*/ 1019175 w 1262062"/>
                  <a:gd name="connsiteY24" fmla="*/ 292893 h 1866900"/>
                  <a:gd name="connsiteX25" fmla="*/ 1021556 w 1262062"/>
                  <a:gd name="connsiteY25" fmla="*/ 359568 h 1866900"/>
                  <a:gd name="connsiteX26" fmla="*/ 1045368 w 1262062"/>
                  <a:gd name="connsiteY26" fmla="*/ 414337 h 1866900"/>
                  <a:gd name="connsiteX27" fmla="*/ 1057275 w 1262062"/>
                  <a:gd name="connsiteY27" fmla="*/ 354806 h 1866900"/>
                  <a:gd name="connsiteX28" fmla="*/ 1059656 w 1262062"/>
                  <a:gd name="connsiteY28" fmla="*/ 314325 h 1866900"/>
                  <a:gd name="connsiteX29" fmla="*/ 1081087 w 1262062"/>
                  <a:gd name="connsiteY29" fmla="*/ 280987 h 1866900"/>
                  <a:gd name="connsiteX30" fmla="*/ 1090612 w 1262062"/>
                  <a:gd name="connsiteY30" fmla="*/ 345281 h 1866900"/>
                  <a:gd name="connsiteX31" fmla="*/ 1090612 w 1262062"/>
                  <a:gd name="connsiteY31" fmla="*/ 385762 h 1866900"/>
                  <a:gd name="connsiteX32" fmla="*/ 1092993 w 1262062"/>
                  <a:gd name="connsiteY32" fmla="*/ 423862 h 1866900"/>
                  <a:gd name="connsiteX33" fmla="*/ 1121568 w 1262062"/>
                  <a:gd name="connsiteY33" fmla="*/ 371475 h 1866900"/>
                  <a:gd name="connsiteX34" fmla="*/ 1152525 w 1262062"/>
                  <a:gd name="connsiteY34" fmla="*/ 464343 h 1866900"/>
                  <a:gd name="connsiteX35" fmla="*/ 1209675 w 1262062"/>
                  <a:gd name="connsiteY35" fmla="*/ 609600 h 1866900"/>
                  <a:gd name="connsiteX36" fmla="*/ 1238250 w 1262062"/>
                  <a:gd name="connsiteY36" fmla="*/ 704850 h 1866900"/>
                  <a:gd name="connsiteX37" fmla="*/ 1262062 w 1262062"/>
                  <a:gd name="connsiteY37" fmla="*/ 812006 h 1866900"/>
                  <a:gd name="connsiteX38" fmla="*/ 1262062 w 1262062"/>
                  <a:gd name="connsiteY38" fmla="*/ 900112 h 1866900"/>
                  <a:gd name="connsiteX39" fmla="*/ 1252537 w 1262062"/>
                  <a:gd name="connsiteY39" fmla="*/ 973931 h 1866900"/>
                  <a:gd name="connsiteX40" fmla="*/ 1228725 w 1262062"/>
                  <a:gd name="connsiteY40" fmla="*/ 1059656 h 1866900"/>
                  <a:gd name="connsiteX41" fmla="*/ 1193006 w 1262062"/>
                  <a:gd name="connsiteY41" fmla="*/ 1147762 h 1866900"/>
                  <a:gd name="connsiteX42" fmla="*/ 1135856 w 1262062"/>
                  <a:gd name="connsiteY42" fmla="*/ 1269206 h 1866900"/>
                  <a:gd name="connsiteX43" fmla="*/ 1045368 w 1262062"/>
                  <a:gd name="connsiteY43" fmla="*/ 1373981 h 1866900"/>
                  <a:gd name="connsiteX44" fmla="*/ 931068 w 1262062"/>
                  <a:gd name="connsiteY44" fmla="*/ 1495425 h 1866900"/>
                  <a:gd name="connsiteX45" fmla="*/ 826293 w 1262062"/>
                  <a:gd name="connsiteY45" fmla="*/ 1578768 h 1866900"/>
                  <a:gd name="connsiteX46" fmla="*/ 676275 w 1262062"/>
                  <a:gd name="connsiteY46" fmla="*/ 1671637 h 1866900"/>
                  <a:gd name="connsiteX47" fmla="*/ 583406 w 1262062"/>
                  <a:gd name="connsiteY47" fmla="*/ 1747837 h 1866900"/>
                  <a:gd name="connsiteX48" fmla="*/ 461962 w 1262062"/>
                  <a:gd name="connsiteY48" fmla="*/ 1835943 h 1866900"/>
                  <a:gd name="connsiteX49" fmla="*/ 433387 w 1262062"/>
                  <a:gd name="connsiteY49" fmla="*/ 1866900 h 1866900"/>
                  <a:gd name="connsiteX50" fmla="*/ 178593 w 1262062"/>
                  <a:gd name="connsiteY50" fmla="*/ 1854993 h 1866900"/>
                  <a:gd name="connsiteX51" fmla="*/ 100012 w 1262062"/>
                  <a:gd name="connsiteY51" fmla="*/ 1721643 h 1866900"/>
                  <a:gd name="connsiteX52" fmla="*/ 38100 w 1262062"/>
                  <a:gd name="connsiteY52" fmla="*/ 1616868 h 1866900"/>
                  <a:gd name="connsiteX53" fmla="*/ 0 w 1262062"/>
                  <a:gd name="connsiteY53" fmla="*/ 1540668 h 1866900"/>
                  <a:gd name="connsiteX54" fmla="*/ 180975 w 1262062"/>
                  <a:gd name="connsiteY54" fmla="*/ 1423987 h 1866900"/>
                  <a:gd name="connsiteX55" fmla="*/ 338137 w 1262062"/>
                  <a:gd name="connsiteY55" fmla="*/ 1307306 h 1866900"/>
                  <a:gd name="connsiteX56" fmla="*/ 476250 w 1262062"/>
                  <a:gd name="connsiteY56" fmla="*/ 1202531 h 1866900"/>
                  <a:gd name="connsiteX57" fmla="*/ 564356 w 1262062"/>
                  <a:gd name="connsiteY57" fmla="*/ 1140618 h 1866900"/>
                  <a:gd name="connsiteX58" fmla="*/ 626268 w 1262062"/>
                  <a:gd name="connsiteY58" fmla="*/ 1083468 h 1866900"/>
                  <a:gd name="connsiteX59" fmla="*/ 685800 w 1262062"/>
                  <a:gd name="connsiteY59" fmla="*/ 1033462 h 1866900"/>
                  <a:gd name="connsiteX60" fmla="*/ 721518 w 1262062"/>
                  <a:gd name="connsiteY60" fmla="*/ 964406 h 1866900"/>
                  <a:gd name="connsiteX61" fmla="*/ 769143 w 1262062"/>
                  <a:gd name="connsiteY61" fmla="*/ 876300 h 1866900"/>
                  <a:gd name="connsiteX62" fmla="*/ 776287 w 1262062"/>
                  <a:gd name="connsiteY62" fmla="*/ 816768 h 1866900"/>
                  <a:gd name="connsiteX63" fmla="*/ 783431 w 1262062"/>
                  <a:gd name="connsiteY63" fmla="*/ 757237 h 1866900"/>
                  <a:gd name="connsiteX64" fmla="*/ 766762 w 1262062"/>
                  <a:gd name="connsiteY64" fmla="*/ 695325 h 1866900"/>
                  <a:gd name="connsiteX65" fmla="*/ 726281 w 1262062"/>
                  <a:gd name="connsiteY65" fmla="*/ 590550 h 1866900"/>
                  <a:gd name="connsiteX66" fmla="*/ 704850 w 1262062"/>
                  <a:gd name="connsiteY66" fmla="*/ 516731 h 1866900"/>
                  <a:gd name="connsiteX67" fmla="*/ 683418 w 1262062"/>
                  <a:gd name="connsiteY67" fmla="*/ 464343 h 1866900"/>
                  <a:gd name="connsiteX68" fmla="*/ 673893 w 1262062"/>
                  <a:gd name="connsiteY68" fmla="*/ 426243 h 1866900"/>
                  <a:gd name="connsiteX69" fmla="*/ 650081 w 1262062"/>
                  <a:gd name="connsiteY69" fmla="*/ 364331 h 1866900"/>
                  <a:gd name="connsiteX0" fmla="*/ 650081 w 1262062"/>
                  <a:gd name="connsiteY0" fmla="*/ 364331 h 1866900"/>
                  <a:gd name="connsiteX1" fmla="*/ 671512 w 1262062"/>
                  <a:gd name="connsiteY1" fmla="*/ 273843 h 1866900"/>
                  <a:gd name="connsiteX2" fmla="*/ 681037 w 1262062"/>
                  <a:gd name="connsiteY2" fmla="*/ 221456 h 1866900"/>
                  <a:gd name="connsiteX3" fmla="*/ 692943 w 1262062"/>
                  <a:gd name="connsiteY3" fmla="*/ 211931 h 1866900"/>
                  <a:gd name="connsiteX4" fmla="*/ 702468 w 1262062"/>
                  <a:gd name="connsiteY4" fmla="*/ 264318 h 1866900"/>
                  <a:gd name="connsiteX5" fmla="*/ 721518 w 1262062"/>
                  <a:gd name="connsiteY5" fmla="*/ 197643 h 1866900"/>
                  <a:gd name="connsiteX6" fmla="*/ 754856 w 1262062"/>
                  <a:gd name="connsiteY6" fmla="*/ 114300 h 1866900"/>
                  <a:gd name="connsiteX7" fmla="*/ 788193 w 1262062"/>
                  <a:gd name="connsiteY7" fmla="*/ 35718 h 1866900"/>
                  <a:gd name="connsiteX8" fmla="*/ 800100 w 1262062"/>
                  <a:gd name="connsiteY8" fmla="*/ 9525 h 1866900"/>
                  <a:gd name="connsiteX9" fmla="*/ 821531 w 1262062"/>
                  <a:gd name="connsiteY9" fmla="*/ 0 h 1866900"/>
                  <a:gd name="connsiteX10" fmla="*/ 831056 w 1262062"/>
                  <a:gd name="connsiteY10" fmla="*/ 2381 h 1866900"/>
                  <a:gd name="connsiteX11" fmla="*/ 845343 w 1262062"/>
                  <a:gd name="connsiteY11" fmla="*/ 2381 h 1866900"/>
                  <a:gd name="connsiteX12" fmla="*/ 866775 w 1262062"/>
                  <a:gd name="connsiteY12" fmla="*/ 52387 h 1866900"/>
                  <a:gd name="connsiteX13" fmla="*/ 888206 w 1262062"/>
                  <a:gd name="connsiteY13" fmla="*/ 121443 h 1866900"/>
                  <a:gd name="connsiteX14" fmla="*/ 885825 w 1262062"/>
                  <a:gd name="connsiteY14" fmla="*/ 173831 h 1866900"/>
                  <a:gd name="connsiteX15" fmla="*/ 892968 w 1262062"/>
                  <a:gd name="connsiteY15" fmla="*/ 204787 h 1866900"/>
                  <a:gd name="connsiteX16" fmla="*/ 902493 w 1262062"/>
                  <a:gd name="connsiteY16" fmla="*/ 242887 h 1866900"/>
                  <a:gd name="connsiteX17" fmla="*/ 923925 w 1262062"/>
                  <a:gd name="connsiteY17" fmla="*/ 223837 h 1866900"/>
                  <a:gd name="connsiteX18" fmla="*/ 942975 w 1262062"/>
                  <a:gd name="connsiteY18" fmla="*/ 278606 h 1866900"/>
                  <a:gd name="connsiteX19" fmla="*/ 952500 w 1262062"/>
                  <a:gd name="connsiteY19" fmla="*/ 311943 h 1866900"/>
                  <a:gd name="connsiteX20" fmla="*/ 964406 w 1262062"/>
                  <a:gd name="connsiteY20" fmla="*/ 345281 h 1866900"/>
                  <a:gd name="connsiteX21" fmla="*/ 969168 w 1262062"/>
                  <a:gd name="connsiteY21" fmla="*/ 297656 h 1866900"/>
                  <a:gd name="connsiteX22" fmla="*/ 985837 w 1262062"/>
                  <a:gd name="connsiteY22" fmla="*/ 250031 h 1866900"/>
                  <a:gd name="connsiteX23" fmla="*/ 1014412 w 1262062"/>
                  <a:gd name="connsiteY23" fmla="*/ 257175 h 1866900"/>
                  <a:gd name="connsiteX24" fmla="*/ 1019175 w 1262062"/>
                  <a:gd name="connsiteY24" fmla="*/ 292893 h 1866900"/>
                  <a:gd name="connsiteX25" fmla="*/ 1021556 w 1262062"/>
                  <a:gd name="connsiteY25" fmla="*/ 359568 h 1866900"/>
                  <a:gd name="connsiteX26" fmla="*/ 1045368 w 1262062"/>
                  <a:gd name="connsiteY26" fmla="*/ 414337 h 1866900"/>
                  <a:gd name="connsiteX27" fmla="*/ 1057275 w 1262062"/>
                  <a:gd name="connsiteY27" fmla="*/ 354806 h 1866900"/>
                  <a:gd name="connsiteX28" fmla="*/ 1059656 w 1262062"/>
                  <a:gd name="connsiteY28" fmla="*/ 314325 h 1866900"/>
                  <a:gd name="connsiteX29" fmla="*/ 1081087 w 1262062"/>
                  <a:gd name="connsiteY29" fmla="*/ 280987 h 1866900"/>
                  <a:gd name="connsiteX30" fmla="*/ 1090612 w 1262062"/>
                  <a:gd name="connsiteY30" fmla="*/ 345281 h 1866900"/>
                  <a:gd name="connsiteX31" fmla="*/ 1090612 w 1262062"/>
                  <a:gd name="connsiteY31" fmla="*/ 385762 h 1866900"/>
                  <a:gd name="connsiteX32" fmla="*/ 1092993 w 1262062"/>
                  <a:gd name="connsiteY32" fmla="*/ 423862 h 1866900"/>
                  <a:gd name="connsiteX33" fmla="*/ 1121568 w 1262062"/>
                  <a:gd name="connsiteY33" fmla="*/ 371475 h 1866900"/>
                  <a:gd name="connsiteX34" fmla="*/ 1152525 w 1262062"/>
                  <a:gd name="connsiteY34" fmla="*/ 464343 h 1866900"/>
                  <a:gd name="connsiteX35" fmla="*/ 1209675 w 1262062"/>
                  <a:gd name="connsiteY35" fmla="*/ 609600 h 1866900"/>
                  <a:gd name="connsiteX36" fmla="*/ 1238250 w 1262062"/>
                  <a:gd name="connsiteY36" fmla="*/ 704850 h 1866900"/>
                  <a:gd name="connsiteX37" fmla="*/ 1262062 w 1262062"/>
                  <a:gd name="connsiteY37" fmla="*/ 812006 h 1866900"/>
                  <a:gd name="connsiteX38" fmla="*/ 1262062 w 1262062"/>
                  <a:gd name="connsiteY38" fmla="*/ 900112 h 1866900"/>
                  <a:gd name="connsiteX39" fmla="*/ 1252537 w 1262062"/>
                  <a:gd name="connsiteY39" fmla="*/ 973931 h 1866900"/>
                  <a:gd name="connsiteX40" fmla="*/ 1228725 w 1262062"/>
                  <a:gd name="connsiteY40" fmla="*/ 1059656 h 1866900"/>
                  <a:gd name="connsiteX41" fmla="*/ 1193006 w 1262062"/>
                  <a:gd name="connsiteY41" fmla="*/ 1147762 h 1866900"/>
                  <a:gd name="connsiteX42" fmla="*/ 1135856 w 1262062"/>
                  <a:gd name="connsiteY42" fmla="*/ 1269206 h 1866900"/>
                  <a:gd name="connsiteX43" fmla="*/ 1045368 w 1262062"/>
                  <a:gd name="connsiteY43" fmla="*/ 1373981 h 1866900"/>
                  <a:gd name="connsiteX44" fmla="*/ 931068 w 1262062"/>
                  <a:gd name="connsiteY44" fmla="*/ 1495425 h 1866900"/>
                  <a:gd name="connsiteX45" fmla="*/ 826293 w 1262062"/>
                  <a:gd name="connsiteY45" fmla="*/ 1578768 h 1866900"/>
                  <a:gd name="connsiteX46" fmla="*/ 676275 w 1262062"/>
                  <a:gd name="connsiteY46" fmla="*/ 1671637 h 1866900"/>
                  <a:gd name="connsiteX47" fmla="*/ 583406 w 1262062"/>
                  <a:gd name="connsiteY47" fmla="*/ 1747837 h 1866900"/>
                  <a:gd name="connsiteX48" fmla="*/ 461962 w 1262062"/>
                  <a:gd name="connsiteY48" fmla="*/ 1835943 h 1866900"/>
                  <a:gd name="connsiteX49" fmla="*/ 433387 w 1262062"/>
                  <a:gd name="connsiteY49" fmla="*/ 1866900 h 1866900"/>
                  <a:gd name="connsiteX50" fmla="*/ 178593 w 1262062"/>
                  <a:gd name="connsiteY50" fmla="*/ 1854993 h 1866900"/>
                  <a:gd name="connsiteX51" fmla="*/ 100012 w 1262062"/>
                  <a:gd name="connsiteY51" fmla="*/ 1721643 h 1866900"/>
                  <a:gd name="connsiteX52" fmla="*/ 38100 w 1262062"/>
                  <a:gd name="connsiteY52" fmla="*/ 1616868 h 1866900"/>
                  <a:gd name="connsiteX53" fmla="*/ 0 w 1262062"/>
                  <a:gd name="connsiteY53" fmla="*/ 1540668 h 1866900"/>
                  <a:gd name="connsiteX54" fmla="*/ 180975 w 1262062"/>
                  <a:gd name="connsiteY54" fmla="*/ 1423987 h 1866900"/>
                  <a:gd name="connsiteX55" fmla="*/ 338137 w 1262062"/>
                  <a:gd name="connsiteY55" fmla="*/ 1307306 h 1866900"/>
                  <a:gd name="connsiteX56" fmla="*/ 476250 w 1262062"/>
                  <a:gd name="connsiteY56" fmla="*/ 1202531 h 1866900"/>
                  <a:gd name="connsiteX57" fmla="*/ 564356 w 1262062"/>
                  <a:gd name="connsiteY57" fmla="*/ 1140618 h 1866900"/>
                  <a:gd name="connsiteX58" fmla="*/ 626268 w 1262062"/>
                  <a:gd name="connsiteY58" fmla="*/ 1083468 h 1866900"/>
                  <a:gd name="connsiteX59" fmla="*/ 685800 w 1262062"/>
                  <a:gd name="connsiteY59" fmla="*/ 1033462 h 1866900"/>
                  <a:gd name="connsiteX60" fmla="*/ 721518 w 1262062"/>
                  <a:gd name="connsiteY60" fmla="*/ 964406 h 1866900"/>
                  <a:gd name="connsiteX61" fmla="*/ 769143 w 1262062"/>
                  <a:gd name="connsiteY61" fmla="*/ 876300 h 1866900"/>
                  <a:gd name="connsiteX62" fmla="*/ 776287 w 1262062"/>
                  <a:gd name="connsiteY62" fmla="*/ 816768 h 1866900"/>
                  <a:gd name="connsiteX63" fmla="*/ 783431 w 1262062"/>
                  <a:gd name="connsiteY63" fmla="*/ 757237 h 1866900"/>
                  <a:gd name="connsiteX64" fmla="*/ 766762 w 1262062"/>
                  <a:gd name="connsiteY64" fmla="*/ 695325 h 1866900"/>
                  <a:gd name="connsiteX65" fmla="*/ 726281 w 1262062"/>
                  <a:gd name="connsiteY65" fmla="*/ 590550 h 1866900"/>
                  <a:gd name="connsiteX66" fmla="*/ 704850 w 1262062"/>
                  <a:gd name="connsiteY66" fmla="*/ 516731 h 1866900"/>
                  <a:gd name="connsiteX67" fmla="*/ 683418 w 1262062"/>
                  <a:gd name="connsiteY67" fmla="*/ 464343 h 1866900"/>
                  <a:gd name="connsiteX68" fmla="*/ 673893 w 1262062"/>
                  <a:gd name="connsiteY68" fmla="*/ 426243 h 1866900"/>
                  <a:gd name="connsiteX69" fmla="*/ 650081 w 1262062"/>
                  <a:gd name="connsiteY69" fmla="*/ 364331 h 1866900"/>
                  <a:gd name="connsiteX0" fmla="*/ 650081 w 1262062"/>
                  <a:gd name="connsiteY0" fmla="*/ 364331 h 1866900"/>
                  <a:gd name="connsiteX1" fmla="*/ 671512 w 1262062"/>
                  <a:gd name="connsiteY1" fmla="*/ 273843 h 1866900"/>
                  <a:gd name="connsiteX2" fmla="*/ 681037 w 1262062"/>
                  <a:gd name="connsiteY2" fmla="*/ 221456 h 1866900"/>
                  <a:gd name="connsiteX3" fmla="*/ 692943 w 1262062"/>
                  <a:gd name="connsiteY3" fmla="*/ 211931 h 1866900"/>
                  <a:gd name="connsiteX4" fmla="*/ 702468 w 1262062"/>
                  <a:gd name="connsiteY4" fmla="*/ 264318 h 1866900"/>
                  <a:gd name="connsiteX5" fmla="*/ 721518 w 1262062"/>
                  <a:gd name="connsiteY5" fmla="*/ 197643 h 1866900"/>
                  <a:gd name="connsiteX6" fmla="*/ 754856 w 1262062"/>
                  <a:gd name="connsiteY6" fmla="*/ 114300 h 1866900"/>
                  <a:gd name="connsiteX7" fmla="*/ 788193 w 1262062"/>
                  <a:gd name="connsiteY7" fmla="*/ 35718 h 1866900"/>
                  <a:gd name="connsiteX8" fmla="*/ 800100 w 1262062"/>
                  <a:gd name="connsiteY8" fmla="*/ 9525 h 1866900"/>
                  <a:gd name="connsiteX9" fmla="*/ 821531 w 1262062"/>
                  <a:gd name="connsiteY9" fmla="*/ 0 h 1866900"/>
                  <a:gd name="connsiteX10" fmla="*/ 831056 w 1262062"/>
                  <a:gd name="connsiteY10" fmla="*/ 2381 h 1866900"/>
                  <a:gd name="connsiteX11" fmla="*/ 845343 w 1262062"/>
                  <a:gd name="connsiteY11" fmla="*/ 2381 h 1866900"/>
                  <a:gd name="connsiteX12" fmla="*/ 866775 w 1262062"/>
                  <a:gd name="connsiteY12" fmla="*/ 52387 h 1866900"/>
                  <a:gd name="connsiteX13" fmla="*/ 888206 w 1262062"/>
                  <a:gd name="connsiteY13" fmla="*/ 121443 h 1866900"/>
                  <a:gd name="connsiteX14" fmla="*/ 885825 w 1262062"/>
                  <a:gd name="connsiteY14" fmla="*/ 173831 h 1866900"/>
                  <a:gd name="connsiteX15" fmla="*/ 892968 w 1262062"/>
                  <a:gd name="connsiteY15" fmla="*/ 204787 h 1866900"/>
                  <a:gd name="connsiteX16" fmla="*/ 902493 w 1262062"/>
                  <a:gd name="connsiteY16" fmla="*/ 242887 h 1866900"/>
                  <a:gd name="connsiteX17" fmla="*/ 923925 w 1262062"/>
                  <a:gd name="connsiteY17" fmla="*/ 223837 h 1866900"/>
                  <a:gd name="connsiteX18" fmla="*/ 942975 w 1262062"/>
                  <a:gd name="connsiteY18" fmla="*/ 278606 h 1866900"/>
                  <a:gd name="connsiteX19" fmla="*/ 952500 w 1262062"/>
                  <a:gd name="connsiteY19" fmla="*/ 311943 h 1866900"/>
                  <a:gd name="connsiteX20" fmla="*/ 964406 w 1262062"/>
                  <a:gd name="connsiteY20" fmla="*/ 345281 h 1866900"/>
                  <a:gd name="connsiteX21" fmla="*/ 969168 w 1262062"/>
                  <a:gd name="connsiteY21" fmla="*/ 297656 h 1866900"/>
                  <a:gd name="connsiteX22" fmla="*/ 985837 w 1262062"/>
                  <a:gd name="connsiteY22" fmla="*/ 250031 h 1866900"/>
                  <a:gd name="connsiteX23" fmla="*/ 1014412 w 1262062"/>
                  <a:gd name="connsiteY23" fmla="*/ 257175 h 1866900"/>
                  <a:gd name="connsiteX24" fmla="*/ 1019175 w 1262062"/>
                  <a:gd name="connsiteY24" fmla="*/ 292893 h 1866900"/>
                  <a:gd name="connsiteX25" fmla="*/ 1021556 w 1262062"/>
                  <a:gd name="connsiteY25" fmla="*/ 359568 h 1866900"/>
                  <a:gd name="connsiteX26" fmla="*/ 1045368 w 1262062"/>
                  <a:gd name="connsiteY26" fmla="*/ 414337 h 1866900"/>
                  <a:gd name="connsiteX27" fmla="*/ 1057275 w 1262062"/>
                  <a:gd name="connsiteY27" fmla="*/ 354806 h 1866900"/>
                  <a:gd name="connsiteX28" fmla="*/ 1059656 w 1262062"/>
                  <a:gd name="connsiteY28" fmla="*/ 314325 h 1866900"/>
                  <a:gd name="connsiteX29" fmla="*/ 1081087 w 1262062"/>
                  <a:gd name="connsiteY29" fmla="*/ 280987 h 1866900"/>
                  <a:gd name="connsiteX30" fmla="*/ 1090612 w 1262062"/>
                  <a:gd name="connsiteY30" fmla="*/ 345281 h 1866900"/>
                  <a:gd name="connsiteX31" fmla="*/ 1090612 w 1262062"/>
                  <a:gd name="connsiteY31" fmla="*/ 385762 h 1866900"/>
                  <a:gd name="connsiteX32" fmla="*/ 1092993 w 1262062"/>
                  <a:gd name="connsiteY32" fmla="*/ 423862 h 1866900"/>
                  <a:gd name="connsiteX33" fmla="*/ 1121568 w 1262062"/>
                  <a:gd name="connsiteY33" fmla="*/ 371475 h 1866900"/>
                  <a:gd name="connsiteX34" fmla="*/ 1152525 w 1262062"/>
                  <a:gd name="connsiteY34" fmla="*/ 464343 h 1866900"/>
                  <a:gd name="connsiteX35" fmla="*/ 1209675 w 1262062"/>
                  <a:gd name="connsiteY35" fmla="*/ 609600 h 1866900"/>
                  <a:gd name="connsiteX36" fmla="*/ 1238250 w 1262062"/>
                  <a:gd name="connsiteY36" fmla="*/ 704850 h 1866900"/>
                  <a:gd name="connsiteX37" fmla="*/ 1262062 w 1262062"/>
                  <a:gd name="connsiteY37" fmla="*/ 812006 h 1866900"/>
                  <a:gd name="connsiteX38" fmla="*/ 1262062 w 1262062"/>
                  <a:gd name="connsiteY38" fmla="*/ 900112 h 1866900"/>
                  <a:gd name="connsiteX39" fmla="*/ 1252537 w 1262062"/>
                  <a:gd name="connsiteY39" fmla="*/ 973931 h 1866900"/>
                  <a:gd name="connsiteX40" fmla="*/ 1228725 w 1262062"/>
                  <a:gd name="connsiteY40" fmla="*/ 1059656 h 1866900"/>
                  <a:gd name="connsiteX41" fmla="*/ 1193006 w 1262062"/>
                  <a:gd name="connsiteY41" fmla="*/ 1147762 h 1866900"/>
                  <a:gd name="connsiteX42" fmla="*/ 1135856 w 1262062"/>
                  <a:gd name="connsiteY42" fmla="*/ 1269206 h 1866900"/>
                  <a:gd name="connsiteX43" fmla="*/ 1045368 w 1262062"/>
                  <a:gd name="connsiteY43" fmla="*/ 1373981 h 1866900"/>
                  <a:gd name="connsiteX44" fmla="*/ 931068 w 1262062"/>
                  <a:gd name="connsiteY44" fmla="*/ 1495425 h 1866900"/>
                  <a:gd name="connsiteX45" fmla="*/ 826293 w 1262062"/>
                  <a:gd name="connsiteY45" fmla="*/ 1578768 h 1866900"/>
                  <a:gd name="connsiteX46" fmla="*/ 676275 w 1262062"/>
                  <a:gd name="connsiteY46" fmla="*/ 1671637 h 1866900"/>
                  <a:gd name="connsiteX47" fmla="*/ 583406 w 1262062"/>
                  <a:gd name="connsiteY47" fmla="*/ 1747837 h 1866900"/>
                  <a:gd name="connsiteX48" fmla="*/ 461962 w 1262062"/>
                  <a:gd name="connsiteY48" fmla="*/ 1835943 h 1866900"/>
                  <a:gd name="connsiteX49" fmla="*/ 433387 w 1262062"/>
                  <a:gd name="connsiteY49" fmla="*/ 1866900 h 1866900"/>
                  <a:gd name="connsiteX50" fmla="*/ 178593 w 1262062"/>
                  <a:gd name="connsiteY50" fmla="*/ 1854993 h 1866900"/>
                  <a:gd name="connsiteX51" fmla="*/ 100012 w 1262062"/>
                  <a:gd name="connsiteY51" fmla="*/ 1721643 h 1866900"/>
                  <a:gd name="connsiteX52" fmla="*/ 38100 w 1262062"/>
                  <a:gd name="connsiteY52" fmla="*/ 1616868 h 1866900"/>
                  <a:gd name="connsiteX53" fmla="*/ 0 w 1262062"/>
                  <a:gd name="connsiteY53" fmla="*/ 1540668 h 1866900"/>
                  <a:gd name="connsiteX54" fmla="*/ 180975 w 1262062"/>
                  <a:gd name="connsiteY54" fmla="*/ 1423987 h 1866900"/>
                  <a:gd name="connsiteX55" fmla="*/ 338137 w 1262062"/>
                  <a:gd name="connsiteY55" fmla="*/ 1307306 h 1866900"/>
                  <a:gd name="connsiteX56" fmla="*/ 476250 w 1262062"/>
                  <a:gd name="connsiteY56" fmla="*/ 1202531 h 1866900"/>
                  <a:gd name="connsiteX57" fmla="*/ 564356 w 1262062"/>
                  <a:gd name="connsiteY57" fmla="*/ 1140618 h 1866900"/>
                  <a:gd name="connsiteX58" fmla="*/ 626268 w 1262062"/>
                  <a:gd name="connsiteY58" fmla="*/ 1083468 h 1866900"/>
                  <a:gd name="connsiteX59" fmla="*/ 685800 w 1262062"/>
                  <a:gd name="connsiteY59" fmla="*/ 1033462 h 1866900"/>
                  <a:gd name="connsiteX60" fmla="*/ 721518 w 1262062"/>
                  <a:gd name="connsiteY60" fmla="*/ 964406 h 1866900"/>
                  <a:gd name="connsiteX61" fmla="*/ 769143 w 1262062"/>
                  <a:gd name="connsiteY61" fmla="*/ 876300 h 1866900"/>
                  <a:gd name="connsiteX62" fmla="*/ 776287 w 1262062"/>
                  <a:gd name="connsiteY62" fmla="*/ 816768 h 1866900"/>
                  <a:gd name="connsiteX63" fmla="*/ 783431 w 1262062"/>
                  <a:gd name="connsiteY63" fmla="*/ 757237 h 1866900"/>
                  <a:gd name="connsiteX64" fmla="*/ 766762 w 1262062"/>
                  <a:gd name="connsiteY64" fmla="*/ 695325 h 1866900"/>
                  <a:gd name="connsiteX65" fmla="*/ 726281 w 1262062"/>
                  <a:gd name="connsiteY65" fmla="*/ 590550 h 1866900"/>
                  <a:gd name="connsiteX66" fmla="*/ 704850 w 1262062"/>
                  <a:gd name="connsiteY66" fmla="*/ 516731 h 1866900"/>
                  <a:gd name="connsiteX67" fmla="*/ 683418 w 1262062"/>
                  <a:gd name="connsiteY67" fmla="*/ 464343 h 1866900"/>
                  <a:gd name="connsiteX68" fmla="*/ 673893 w 1262062"/>
                  <a:gd name="connsiteY68" fmla="*/ 426243 h 1866900"/>
                  <a:gd name="connsiteX69" fmla="*/ 650081 w 1262062"/>
                  <a:gd name="connsiteY69" fmla="*/ 364331 h 1866900"/>
                  <a:gd name="connsiteX0" fmla="*/ 650081 w 1262062"/>
                  <a:gd name="connsiteY0" fmla="*/ 364331 h 1866900"/>
                  <a:gd name="connsiteX1" fmla="*/ 671512 w 1262062"/>
                  <a:gd name="connsiteY1" fmla="*/ 273843 h 1866900"/>
                  <a:gd name="connsiteX2" fmla="*/ 681037 w 1262062"/>
                  <a:gd name="connsiteY2" fmla="*/ 221456 h 1866900"/>
                  <a:gd name="connsiteX3" fmla="*/ 692943 w 1262062"/>
                  <a:gd name="connsiteY3" fmla="*/ 211931 h 1866900"/>
                  <a:gd name="connsiteX4" fmla="*/ 702468 w 1262062"/>
                  <a:gd name="connsiteY4" fmla="*/ 264318 h 1866900"/>
                  <a:gd name="connsiteX5" fmla="*/ 721518 w 1262062"/>
                  <a:gd name="connsiteY5" fmla="*/ 197643 h 1866900"/>
                  <a:gd name="connsiteX6" fmla="*/ 754856 w 1262062"/>
                  <a:gd name="connsiteY6" fmla="*/ 114300 h 1866900"/>
                  <a:gd name="connsiteX7" fmla="*/ 788193 w 1262062"/>
                  <a:gd name="connsiteY7" fmla="*/ 35718 h 1866900"/>
                  <a:gd name="connsiteX8" fmla="*/ 800100 w 1262062"/>
                  <a:gd name="connsiteY8" fmla="*/ 9525 h 1866900"/>
                  <a:gd name="connsiteX9" fmla="*/ 821531 w 1262062"/>
                  <a:gd name="connsiteY9" fmla="*/ 0 h 1866900"/>
                  <a:gd name="connsiteX10" fmla="*/ 831056 w 1262062"/>
                  <a:gd name="connsiteY10" fmla="*/ 2381 h 1866900"/>
                  <a:gd name="connsiteX11" fmla="*/ 845343 w 1262062"/>
                  <a:gd name="connsiteY11" fmla="*/ 2381 h 1866900"/>
                  <a:gd name="connsiteX12" fmla="*/ 866775 w 1262062"/>
                  <a:gd name="connsiteY12" fmla="*/ 52387 h 1866900"/>
                  <a:gd name="connsiteX13" fmla="*/ 888206 w 1262062"/>
                  <a:gd name="connsiteY13" fmla="*/ 121443 h 1866900"/>
                  <a:gd name="connsiteX14" fmla="*/ 885825 w 1262062"/>
                  <a:gd name="connsiteY14" fmla="*/ 173831 h 1866900"/>
                  <a:gd name="connsiteX15" fmla="*/ 892968 w 1262062"/>
                  <a:gd name="connsiteY15" fmla="*/ 204787 h 1866900"/>
                  <a:gd name="connsiteX16" fmla="*/ 902493 w 1262062"/>
                  <a:gd name="connsiteY16" fmla="*/ 242887 h 1866900"/>
                  <a:gd name="connsiteX17" fmla="*/ 923925 w 1262062"/>
                  <a:gd name="connsiteY17" fmla="*/ 223837 h 1866900"/>
                  <a:gd name="connsiteX18" fmla="*/ 942975 w 1262062"/>
                  <a:gd name="connsiteY18" fmla="*/ 278606 h 1866900"/>
                  <a:gd name="connsiteX19" fmla="*/ 952500 w 1262062"/>
                  <a:gd name="connsiteY19" fmla="*/ 311943 h 1866900"/>
                  <a:gd name="connsiteX20" fmla="*/ 964406 w 1262062"/>
                  <a:gd name="connsiteY20" fmla="*/ 345281 h 1866900"/>
                  <a:gd name="connsiteX21" fmla="*/ 969168 w 1262062"/>
                  <a:gd name="connsiteY21" fmla="*/ 297656 h 1866900"/>
                  <a:gd name="connsiteX22" fmla="*/ 985837 w 1262062"/>
                  <a:gd name="connsiteY22" fmla="*/ 250031 h 1866900"/>
                  <a:gd name="connsiteX23" fmla="*/ 1014412 w 1262062"/>
                  <a:gd name="connsiteY23" fmla="*/ 257175 h 1866900"/>
                  <a:gd name="connsiteX24" fmla="*/ 1019175 w 1262062"/>
                  <a:gd name="connsiteY24" fmla="*/ 292893 h 1866900"/>
                  <a:gd name="connsiteX25" fmla="*/ 1021556 w 1262062"/>
                  <a:gd name="connsiteY25" fmla="*/ 359568 h 1866900"/>
                  <a:gd name="connsiteX26" fmla="*/ 1045368 w 1262062"/>
                  <a:gd name="connsiteY26" fmla="*/ 414337 h 1866900"/>
                  <a:gd name="connsiteX27" fmla="*/ 1057275 w 1262062"/>
                  <a:gd name="connsiteY27" fmla="*/ 354806 h 1866900"/>
                  <a:gd name="connsiteX28" fmla="*/ 1059656 w 1262062"/>
                  <a:gd name="connsiteY28" fmla="*/ 314325 h 1866900"/>
                  <a:gd name="connsiteX29" fmla="*/ 1081087 w 1262062"/>
                  <a:gd name="connsiteY29" fmla="*/ 280987 h 1866900"/>
                  <a:gd name="connsiteX30" fmla="*/ 1090612 w 1262062"/>
                  <a:gd name="connsiteY30" fmla="*/ 345281 h 1866900"/>
                  <a:gd name="connsiteX31" fmla="*/ 1090612 w 1262062"/>
                  <a:gd name="connsiteY31" fmla="*/ 385762 h 1866900"/>
                  <a:gd name="connsiteX32" fmla="*/ 1092993 w 1262062"/>
                  <a:gd name="connsiteY32" fmla="*/ 423862 h 1866900"/>
                  <a:gd name="connsiteX33" fmla="*/ 1121568 w 1262062"/>
                  <a:gd name="connsiteY33" fmla="*/ 371475 h 1866900"/>
                  <a:gd name="connsiteX34" fmla="*/ 1152525 w 1262062"/>
                  <a:gd name="connsiteY34" fmla="*/ 464343 h 1866900"/>
                  <a:gd name="connsiteX35" fmla="*/ 1209675 w 1262062"/>
                  <a:gd name="connsiteY35" fmla="*/ 609600 h 1866900"/>
                  <a:gd name="connsiteX36" fmla="*/ 1238250 w 1262062"/>
                  <a:gd name="connsiteY36" fmla="*/ 704850 h 1866900"/>
                  <a:gd name="connsiteX37" fmla="*/ 1262062 w 1262062"/>
                  <a:gd name="connsiteY37" fmla="*/ 812006 h 1866900"/>
                  <a:gd name="connsiteX38" fmla="*/ 1262062 w 1262062"/>
                  <a:gd name="connsiteY38" fmla="*/ 900112 h 1866900"/>
                  <a:gd name="connsiteX39" fmla="*/ 1252537 w 1262062"/>
                  <a:gd name="connsiteY39" fmla="*/ 973931 h 1866900"/>
                  <a:gd name="connsiteX40" fmla="*/ 1228725 w 1262062"/>
                  <a:gd name="connsiteY40" fmla="*/ 1059656 h 1866900"/>
                  <a:gd name="connsiteX41" fmla="*/ 1193006 w 1262062"/>
                  <a:gd name="connsiteY41" fmla="*/ 1147762 h 1866900"/>
                  <a:gd name="connsiteX42" fmla="*/ 1135856 w 1262062"/>
                  <a:gd name="connsiteY42" fmla="*/ 1269206 h 1866900"/>
                  <a:gd name="connsiteX43" fmla="*/ 1045368 w 1262062"/>
                  <a:gd name="connsiteY43" fmla="*/ 1373981 h 1866900"/>
                  <a:gd name="connsiteX44" fmla="*/ 931068 w 1262062"/>
                  <a:gd name="connsiteY44" fmla="*/ 1495425 h 1866900"/>
                  <a:gd name="connsiteX45" fmla="*/ 826293 w 1262062"/>
                  <a:gd name="connsiteY45" fmla="*/ 1578768 h 1866900"/>
                  <a:gd name="connsiteX46" fmla="*/ 676275 w 1262062"/>
                  <a:gd name="connsiteY46" fmla="*/ 1671637 h 1866900"/>
                  <a:gd name="connsiteX47" fmla="*/ 583406 w 1262062"/>
                  <a:gd name="connsiteY47" fmla="*/ 1747837 h 1866900"/>
                  <a:gd name="connsiteX48" fmla="*/ 461962 w 1262062"/>
                  <a:gd name="connsiteY48" fmla="*/ 1835943 h 1866900"/>
                  <a:gd name="connsiteX49" fmla="*/ 433387 w 1262062"/>
                  <a:gd name="connsiteY49" fmla="*/ 1866900 h 1866900"/>
                  <a:gd name="connsiteX50" fmla="*/ 178593 w 1262062"/>
                  <a:gd name="connsiteY50" fmla="*/ 1854993 h 1866900"/>
                  <a:gd name="connsiteX51" fmla="*/ 100012 w 1262062"/>
                  <a:gd name="connsiteY51" fmla="*/ 1721643 h 1866900"/>
                  <a:gd name="connsiteX52" fmla="*/ 38100 w 1262062"/>
                  <a:gd name="connsiteY52" fmla="*/ 1616868 h 1866900"/>
                  <a:gd name="connsiteX53" fmla="*/ 0 w 1262062"/>
                  <a:gd name="connsiteY53" fmla="*/ 1540668 h 1866900"/>
                  <a:gd name="connsiteX54" fmla="*/ 180975 w 1262062"/>
                  <a:gd name="connsiteY54" fmla="*/ 1423987 h 1866900"/>
                  <a:gd name="connsiteX55" fmla="*/ 338137 w 1262062"/>
                  <a:gd name="connsiteY55" fmla="*/ 1307306 h 1866900"/>
                  <a:gd name="connsiteX56" fmla="*/ 476250 w 1262062"/>
                  <a:gd name="connsiteY56" fmla="*/ 1202531 h 1866900"/>
                  <a:gd name="connsiteX57" fmla="*/ 564356 w 1262062"/>
                  <a:gd name="connsiteY57" fmla="*/ 1140618 h 1866900"/>
                  <a:gd name="connsiteX58" fmla="*/ 626268 w 1262062"/>
                  <a:gd name="connsiteY58" fmla="*/ 1083468 h 1866900"/>
                  <a:gd name="connsiteX59" fmla="*/ 685800 w 1262062"/>
                  <a:gd name="connsiteY59" fmla="*/ 1033462 h 1866900"/>
                  <a:gd name="connsiteX60" fmla="*/ 721518 w 1262062"/>
                  <a:gd name="connsiteY60" fmla="*/ 964406 h 1866900"/>
                  <a:gd name="connsiteX61" fmla="*/ 769143 w 1262062"/>
                  <a:gd name="connsiteY61" fmla="*/ 876300 h 1866900"/>
                  <a:gd name="connsiteX62" fmla="*/ 776287 w 1262062"/>
                  <a:gd name="connsiteY62" fmla="*/ 816768 h 1866900"/>
                  <a:gd name="connsiteX63" fmla="*/ 783431 w 1262062"/>
                  <a:gd name="connsiteY63" fmla="*/ 757237 h 1866900"/>
                  <a:gd name="connsiteX64" fmla="*/ 766762 w 1262062"/>
                  <a:gd name="connsiteY64" fmla="*/ 695325 h 1866900"/>
                  <a:gd name="connsiteX65" fmla="*/ 726281 w 1262062"/>
                  <a:gd name="connsiteY65" fmla="*/ 590550 h 1866900"/>
                  <a:gd name="connsiteX66" fmla="*/ 704850 w 1262062"/>
                  <a:gd name="connsiteY66" fmla="*/ 516731 h 1866900"/>
                  <a:gd name="connsiteX67" fmla="*/ 683418 w 1262062"/>
                  <a:gd name="connsiteY67" fmla="*/ 464343 h 1866900"/>
                  <a:gd name="connsiteX68" fmla="*/ 673893 w 1262062"/>
                  <a:gd name="connsiteY68" fmla="*/ 426243 h 1866900"/>
                  <a:gd name="connsiteX69" fmla="*/ 650081 w 1262062"/>
                  <a:gd name="connsiteY69" fmla="*/ 364331 h 1866900"/>
                  <a:gd name="connsiteX0" fmla="*/ 650081 w 1262062"/>
                  <a:gd name="connsiteY0" fmla="*/ 364331 h 1866900"/>
                  <a:gd name="connsiteX1" fmla="*/ 671512 w 1262062"/>
                  <a:gd name="connsiteY1" fmla="*/ 273843 h 1866900"/>
                  <a:gd name="connsiteX2" fmla="*/ 681037 w 1262062"/>
                  <a:gd name="connsiteY2" fmla="*/ 221456 h 1866900"/>
                  <a:gd name="connsiteX3" fmla="*/ 692943 w 1262062"/>
                  <a:gd name="connsiteY3" fmla="*/ 211931 h 1866900"/>
                  <a:gd name="connsiteX4" fmla="*/ 702468 w 1262062"/>
                  <a:gd name="connsiteY4" fmla="*/ 264318 h 1866900"/>
                  <a:gd name="connsiteX5" fmla="*/ 721518 w 1262062"/>
                  <a:gd name="connsiteY5" fmla="*/ 197643 h 1866900"/>
                  <a:gd name="connsiteX6" fmla="*/ 754856 w 1262062"/>
                  <a:gd name="connsiteY6" fmla="*/ 114300 h 1866900"/>
                  <a:gd name="connsiteX7" fmla="*/ 788193 w 1262062"/>
                  <a:gd name="connsiteY7" fmla="*/ 35718 h 1866900"/>
                  <a:gd name="connsiteX8" fmla="*/ 800100 w 1262062"/>
                  <a:gd name="connsiteY8" fmla="*/ 9525 h 1866900"/>
                  <a:gd name="connsiteX9" fmla="*/ 821531 w 1262062"/>
                  <a:gd name="connsiteY9" fmla="*/ 0 h 1866900"/>
                  <a:gd name="connsiteX10" fmla="*/ 831056 w 1262062"/>
                  <a:gd name="connsiteY10" fmla="*/ 2381 h 1866900"/>
                  <a:gd name="connsiteX11" fmla="*/ 845343 w 1262062"/>
                  <a:gd name="connsiteY11" fmla="*/ 2381 h 1866900"/>
                  <a:gd name="connsiteX12" fmla="*/ 866775 w 1262062"/>
                  <a:gd name="connsiteY12" fmla="*/ 52387 h 1866900"/>
                  <a:gd name="connsiteX13" fmla="*/ 888206 w 1262062"/>
                  <a:gd name="connsiteY13" fmla="*/ 121443 h 1866900"/>
                  <a:gd name="connsiteX14" fmla="*/ 885825 w 1262062"/>
                  <a:gd name="connsiteY14" fmla="*/ 173831 h 1866900"/>
                  <a:gd name="connsiteX15" fmla="*/ 892968 w 1262062"/>
                  <a:gd name="connsiteY15" fmla="*/ 204787 h 1866900"/>
                  <a:gd name="connsiteX16" fmla="*/ 902493 w 1262062"/>
                  <a:gd name="connsiteY16" fmla="*/ 242887 h 1866900"/>
                  <a:gd name="connsiteX17" fmla="*/ 923925 w 1262062"/>
                  <a:gd name="connsiteY17" fmla="*/ 223837 h 1866900"/>
                  <a:gd name="connsiteX18" fmla="*/ 942975 w 1262062"/>
                  <a:gd name="connsiteY18" fmla="*/ 278606 h 1866900"/>
                  <a:gd name="connsiteX19" fmla="*/ 952500 w 1262062"/>
                  <a:gd name="connsiteY19" fmla="*/ 311943 h 1866900"/>
                  <a:gd name="connsiteX20" fmla="*/ 964406 w 1262062"/>
                  <a:gd name="connsiteY20" fmla="*/ 345281 h 1866900"/>
                  <a:gd name="connsiteX21" fmla="*/ 969168 w 1262062"/>
                  <a:gd name="connsiteY21" fmla="*/ 297656 h 1866900"/>
                  <a:gd name="connsiteX22" fmla="*/ 985837 w 1262062"/>
                  <a:gd name="connsiteY22" fmla="*/ 250031 h 1866900"/>
                  <a:gd name="connsiteX23" fmla="*/ 1014412 w 1262062"/>
                  <a:gd name="connsiteY23" fmla="*/ 257175 h 1866900"/>
                  <a:gd name="connsiteX24" fmla="*/ 1019175 w 1262062"/>
                  <a:gd name="connsiteY24" fmla="*/ 292893 h 1866900"/>
                  <a:gd name="connsiteX25" fmla="*/ 1028700 w 1262062"/>
                  <a:gd name="connsiteY25" fmla="*/ 361949 h 1866900"/>
                  <a:gd name="connsiteX26" fmla="*/ 1045368 w 1262062"/>
                  <a:gd name="connsiteY26" fmla="*/ 414337 h 1866900"/>
                  <a:gd name="connsiteX27" fmla="*/ 1057275 w 1262062"/>
                  <a:gd name="connsiteY27" fmla="*/ 354806 h 1866900"/>
                  <a:gd name="connsiteX28" fmla="*/ 1059656 w 1262062"/>
                  <a:gd name="connsiteY28" fmla="*/ 314325 h 1866900"/>
                  <a:gd name="connsiteX29" fmla="*/ 1081087 w 1262062"/>
                  <a:gd name="connsiteY29" fmla="*/ 280987 h 1866900"/>
                  <a:gd name="connsiteX30" fmla="*/ 1090612 w 1262062"/>
                  <a:gd name="connsiteY30" fmla="*/ 345281 h 1866900"/>
                  <a:gd name="connsiteX31" fmla="*/ 1090612 w 1262062"/>
                  <a:gd name="connsiteY31" fmla="*/ 385762 h 1866900"/>
                  <a:gd name="connsiteX32" fmla="*/ 1092993 w 1262062"/>
                  <a:gd name="connsiteY32" fmla="*/ 423862 h 1866900"/>
                  <a:gd name="connsiteX33" fmla="*/ 1121568 w 1262062"/>
                  <a:gd name="connsiteY33" fmla="*/ 371475 h 1866900"/>
                  <a:gd name="connsiteX34" fmla="*/ 1152525 w 1262062"/>
                  <a:gd name="connsiteY34" fmla="*/ 464343 h 1866900"/>
                  <a:gd name="connsiteX35" fmla="*/ 1209675 w 1262062"/>
                  <a:gd name="connsiteY35" fmla="*/ 609600 h 1866900"/>
                  <a:gd name="connsiteX36" fmla="*/ 1238250 w 1262062"/>
                  <a:gd name="connsiteY36" fmla="*/ 704850 h 1866900"/>
                  <a:gd name="connsiteX37" fmla="*/ 1262062 w 1262062"/>
                  <a:gd name="connsiteY37" fmla="*/ 812006 h 1866900"/>
                  <a:gd name="connsiteX38" fmla="*/ 1262062 w 1262062"/>
                  <a:gd name="connsiteY38" fmla="*/ 900112 h 1866900"/>
                  <a:gd name="connsiteX39" fmla="*/ 1252537 w 1262062"/>
                  <a:gd name="connsiteY39" fmla="*/ 973931 h 1866900"/>
                  <a:gd name="connsiteX40" fmla="*/ 1228725 w 1262062"/>
                  <a:gd name="connsiteY40" fmla="*/ 1059656 h 1866900"/>
                  <a:gd name="connsiteX41" fmla="*/ 1193006 w 1262062"/>
                  <a:gd name="connsiteY41" fmla="*/ 1147762 h 1866900"/>
                  <a:gd name="connsiteX42" fmla="*/ 1135856 w 1262062"/>
                  <a:gd name="connsiteY42" fmla="*/ 1269206 h 1866900"/>
                  <a:gd name="connsiteX43" fmla="*/ 1045368 w 1262062"/>
                  <a:gd name="connsiteY43" fmla="*/ 1373981 h 1866900"/>
                  <a:gd name="connsiteX44" fmla="*/ 931068 w 1262062"/>
                  <a:gd name="connsiteY44" fmla="*/ 1495425 h 1866900"/>
                  <a:gd name="connsiteX45" fmla="*/ 826293 w 1262062"/>
                  <a:gd name="connsiteY45" fmla="*/ 1578768 h 1866900"/>
                  <a:gd name="connsiteX46" fmla="*/ 676275 w 1262062"/>
                  <a:gd name="connsiteY46" fmla="*/ 1671637 h 1866900"/>
                  <a:gd name="connsiteX47" fmla="*/ 583406 w 1262062"/>
                  <a:gd name="connsiteY47" fmla="*/ 1747837 h 1866900"/>
                  <a:gd name="connsiteX48" fmla="*/ 461962 w 1262062"/>
                  <a:gd name="connsiteY48" fmla="*/ 1835943 h 1866900"/>
                  <a:gd name="connsiteX49" fmla="*/ 433387 w 1262062"/>
                  <a:gd name="connsiteY49" fmla="*/ 1866900 h 1866900"/>
                  <a:gd name="connsiteX50" fmla="*/ 178593 w 1262062"/>
                  <a:gd name="connsiteY50" fmla="*/ 1854993 h 1866900"/>
                  <a:gd name="connsiteX51" fmla="*/ 100012 w 1262062"/>
                  <a:gd name="connsiteY51" fmla="*/ 1721643 h 1866900"/>
                  <a:gd name="connsiteX52" fmla="*/ 38100 w 1262062"/>
                  <a:gd name="connsiteY52" fmla="*/ 1616868 h 1866900"/>
                  <a:gd name="connsiteX53" fmla="*/ 0 w 1262062"/>
                  <a:gd name="connsiteY53" fmla="*/ 1540668 h 1866900"/>
                  <a:gd name="connsiteX54" fmla="*/ 180975 w 1262062"/>
                  <a:gd name="connsiteY54" fmla="*/ 1423987 h 1866900"/>
                  <a:gd name="connsiteX55" fmla="*/ 338137 w 1262062"/>
                  <a:gd name="connsiteY55" fmla="*/ 1307306 h 1866900"/>
                  <a:gd name="connsiteX56" fmla="*/ 476250 w 1262062"/>
                  <a:gd name="connsiteY56" fmla="*/ 1202531 h 1866900"/>
                  <a:gd name="connsiteX57" fmla="*/ 564356 w 1262062"/>
                  <a:gd name="connsiteY57" fmla="*/ 1140618 h 1866900"/>
                  <a:gd name="connsiteX58" fmla="*/ 626268 w 1262062"/>
                  <a:gd name="connsiteY58" fmla="*/ 1083468 h 1866900"/>
                  <a:gd name="connsiteX59" fmla="*/ 685800 w 1262062"/>
                  <a:gd name="connsiteY59" fmla="*/ 1033462 h 1866900"/>
                  <a:gd name="connsiteX60" fmla="*/ 721518 w 1262062"/>
                  <a:gd name="connsiteY60" fmla="*/ 964406 h 1866900"/>
                  <a:gd name="connsiteX61" fmla="*/ 769143 w 1262062"/>
                  <a:gd name="connsiteY61" fmla="*/ 876300 h 1866900"/>
                  <a:gd name="connsiteX62" fmla="*/ 776287 w 1262062"/>
                  <a:gd name="connsiteY62" fmla="*/ 816768 h 1866900"/>
                  <a:gd name="connsiteX63" fmla="*/ 783431 w 1262062"/>
                  <a:gd name="connsiteY63" fmla="*/ 757237 h 1866900"/>
                  <a:gd name="connsiteX64" fmla="*/ 766762 w 1262062"/>
                  <a:gd name="connsiteY64" fmla="*/ 695325 h 1866900"/>
                  <a:gd name="connsiteX65" fmla="*/ 726281 w 1262062"/>
                  <a:gd name="connsiteY65" fmla="*/ 590550 h 1866900"/>
                  <a:gd name="connsiteX66" fmla="*/ 704850 w 1262062"/>
                  <a:gd name="connsiteY66" fmla="*/ 516731 h 1866900"/>
                  <a:gd name="connsiteX67" fmla="*/ 683418 w 1262062"/>
                  <a:gd name="connsiteY67" fmla="*/ 464343 h 1866900"/>
                  <a:gd name="connsiteX68" fmla="*/ 673893 w 1262062"/>
                  <a:gd name="connsiteY68" fmla="*/ 426243 h 1866900"/>
                  <a:gd name="connsiteX69" fmla="*/ 650081 w 1262062"/>
                  <a:gd name="connsiteY69" fmla="*/ 364331 h 1866900"/>
                  <a:gd name="connsiteX0" fmla="*/ 650081 w 1262062"/>
                  <a:gd name="connsiteY0" fmla="*/ 364331 h 1866900"/>
                  <a:gd name="connsiteX1" fmla="*/ 671512 w 1262062"/>
                  <a:gd name="connsiteY1" fmla="*/ 273843 h 1866900"/>
                  <a:gd name="connsiteX2" fmla="*/ 681037 w 1262062"/>
                  <a:gd name="connsiteY2" fmla="*/ 221456 h 1866900"/>
                  <a:gd name="connsiteX3" fmla="*/ 692943 w 1262062"/>
                  <a:gd name="connsiteY3" fmla="*/ 211931 h 1866900"/>
                  <a:gd name="connsiteX4" fmla="*/ 702468 w 1262062"/>
                  <a:gd name="connsiteY4" fmla="*/ 264318 h 1866900"/>
                  <a:gd name="connsiteX5" fmla="*/ 721518 w 1262062"/>
                  <a:gd name="connsiteY5" fmla="*/ 197643 h 1866900"/>
                  <a:gd name="connsiteX6" fmla="*/ 754856 w 1262062"/>
                  <a:gd name="connsiteY6" fmla="*/ 114300 h 1866900"/>
                  <a:gd name="connsiteX7" fmla="*/ 788193 w 1262062"/>
                  <a:gd name="connsiteY7" fmla="*/ 35718 h 1866900"/>
                  <a:gd name="connsiteX8" fmla="*/ 800100 w 1262062"/>
                  <a:gd name="connsiteY8" fmla="*/ 9525 h 1866900"/>
                  <a:gd name="connsiteX9" fmla="*/ 821531 w 1262062"/>
                  <a:gd name="connsiteY9" fmla="*/ 0 h 1866900"/>
                  <a:gd name="connsiteX10" fmla="*/ 831056 w 1262062"/>
                  <a:gd name="connsiteY10" fmla="*/ 2381 h 1866900"/>
                  <a:gd name="connsiteX11" fmla="*/ 845343 w 1262062"/>
                  <a:gd name="connsiteY11" fmla="*/ 2381 h 1866900"/>
                  <a:gd name="connsiteX12" fmla="*/ 866775 w 1262062"/>
                  <a:gd name="connsiteY12" fmla="*/ 52387 h 1866900"/>
                  <a:gd name="connsiteX13" fmla="*/ 888206 w 1262062"/>
                  <a:gd name="connsiteY13" fmla="*/ 121443 h 1866900"/>
                  <a:gd name="connsiteX14" fmla="*/ 885825 w 1262062"/>
                  <a:gd name="connsiteY14" fmla="*/ 173831 h 1866900"/>
                  <a:gd name="connsiteX15" fmla="*/ 892968 w 1262062"/>
                  <a:gd name="connsiteY15" fmla="*/ 204787 h 1866900"/>
                  <a:gd name="connsiteX16" fmla="*/ 902493 w 1262062"/>
                  <a:gd name="connsiteY16" fmla="*/ 242887 h 1866900"/>
                  <a:gd name="connsiteX17" fmla="*/ 923925 w 1262062"/>
                  <a:gd name="connsiteY17" fmla="*/ 223837 h 1866900"/>
                  <a:gd name="connsiteX18" fmla="*/ 942975 w 1262062"/>
                  <a:gd name="connsiteY18" fmla="*/ 278606 h 1866900"/>
                  <a:gd name="connsiteX19" fmla="*/ 952500 w 1262062"/>
                  <a:gd name="connsiteY19" fmla="*/ 311943 h 1866900"/>
                  <a:gd name="connsiteX20" fmla="*/ 964406 w 1262062"/>
                  <a:gd name="connsiteY20" fmla="*/ 345281 h 1866900"/>
                  <a:gd name="connsiteX21" fmla="*/ 969168 w 1262062"/>
                  <a:gd name="connsiteY21" fmla="*/ 297656 h 1866900"/>
                  <a:gd name="connsiteX22" fmla="*/ 985837 w 1262062"/>
                  <a:gd name="connsiteY22" fmla="*/ 250031 h 1866900"/>
                  <a:gd name="connsiteX23" fmla="*/ 1014412 w 1262062"/>
                  <a:gd name="connsiteY23" fmla="*/ 257175 h 1866900"/>
                  <a:gd name="connsiteX24" fmla="*/ 1019175 w 1262062"/>
                  <a:gd name="connsiteY24" fmla="*/ 292893 h 1866900"/>
                  <a:gd name="connsiteX25" fmla="*/ 1028700 w 1262062"/>
                  <a:gd name="connsiteY25" fmla="*/ 361949 h 1866900"/>
                  <a:gd name="connsiteX26" fmla="*/ 1045368 w 1262062"/>
                  <a:gd name="connsiteY26" fmla="*/ 414337 h 1866900"/>
                  <a:gd name="connsiteX27" fmla="*/ 1057275 w 1262062"/>
                  <a:gd name="connsiteY27" fmla="*/ 354806 h 1866900"/>
                  <a:gd name="connsiteX28" fmla="*/ 1059656 w 1262062"/>
                  <a:gd name="connsiteY28" fmla="*/ 314325 h 1866900"/>
                  <a:gd name="connsiteX29" fmla="*/ 1081087 w 1262062"/>
                  <a:gd name="connsiteY29" fmla="*/ 280987 h 1866900"/>
                  <a:gd name="connsiteX30" fmla="*/ 1090612 w 1262062"/>
                  <a:gd name="connsiteY30" fmla="*/ 345281 h 1866900"/>
                  <a:gd name="connsiteX31" fmla="*/ 1090612 w 1262062"/>
                  <a:gd name="connsiteY31" fmla="*/ 385762 h 1866900"/>
                  <a:gd name="connsiteX32" fmla="*/ 1092993 w 1262062"/>
                  <a:gd name="connsiteY32" fmla="*/ 423862 h 1866900"/>
                  <a:gd name="connsiteX33" fmla="*/ 1121568 w 1262062"/>
                  <a:gd name="connsiteY33" fmla="*/ 371475 h 1866900"/>
                  <a:gd name="connsiteX34" fmla="*/ 1152525 w 1262062"/>
                  <a:gd name="connsiteY34" fmla="*/ 464343 h 1866900"/>
                  <a:gd name="connsiteX35" fmla="*/ 1209675 w 1262062"/>
                  <a:gd name="connsiteY35" fmla="*/ 609600 h 1866900"/>
                  <a:gd name="connsiteX36" fmla="*/ 1238250 w 1262062"/>
                  <a:gd name="connsiteY36" fmla="*/ 704850 h 1866900"/>
                  <a:gd name="connsiteX37" fmla="*/ 1262062 w 1262062"/>
                  <a:gd name="connsiteY37" fmla="*/ 812006 h 1866900"/>
                  <a:gd name="connsiteX38" fmla="*/ 1262062 w 1262062"/>
                  <a:gd name="connsiteY38" fmla="*/ 900112 h 1866900"/>
                  <a:gd name="connsiteX39" fmla="*/ 1252537 w 1262062"/>
                  <a:gd name="connsiteY39" fmla="*/ 973931 h 1866900"/>
                  <a:gd name="connsiteX40" fmla="*/ 1228725 w 1262062"/>
                  <a:gd name="connsiteY40" fmla="*/ 1059656 h 1866900"/>
                  <a:gd name="connsiteX41" fmla="*/ 1193006 w 1262062"/>
                  <a:gd name="connsiteY41" fmla="*/ 1147762 h 1866900"/>
                  <a:gd name="connsiteX42" fmla="*/ 1135856 w 1262062"/>
                  <a:gd name="connsiteY42" fmla="*/ 1269206 h 1866900"/>
                  <a:gd name="connsiteX43" fmla="*/ 1045368 w 1262062"/>
                  <a:gd name="connsiteY43" fmla="*/ 1373981 h 1866900"/>
                  <a:gd name="connsiteX44" fmla="*/ 931068 w 1262062"/>
                  <a:gd name="connsiteY44" fmla="*/ 1495425 h 1866900"/>
                  <a:gd name="connsiteX45" fmla="*/ 826293 w 1262062"/>
                  <a:gd name="connsiteY45" fmla="*/ 1578768 h 1866900"/>
                  <a:gd name="connsiteX46" fmla="*/ 676275 w 1262062"/>
                  <a:gd name="connsiteY46" fmla="*/ 1671637 h 1866900"/>
                  <a:gd name="connsiteX47" fmla="*/ 583406 w 1262062"/>
                  <a:gd name="connsiteY47" fmla="*/ 1747837 h 1866900"/>
                  <a:gd name="connsiteX48" fmla="*/ 461962 w 1262062"/>
                  <a:gd name="connsiteY48" fmla="*/ 1835943 h 1866900"/>
                  <a:gd name="connsiteX49" fmla="*/ 433387 w 1262062"/>
                  <a:gd name="connsiteY49" fmla="*/ 1866900 h 1866900"/>
                  <a:gd name="connsiteX50" fmla="*/ 178593 w 1262062"/>
                  <a:gd name="connsiteY50" fmla="*/ 1854993 h 1866900"/>
                  <a:gd name="connsiteX51" fmla="*/ 100012 w 1262062"/>
                  <a:gd name="connsiteY51" fmla="*/ 1721643 h 1866900"/>
                  <a:gd name="connsiteX52" fmla="*/ 38100 w 1262062"/>
                  <a:gd name="connsiteY52" fmla="*/ 1616868 h 1866900"/>
                  <a:gd name="connsiteX53" fmla="*/ 0 w 1262062"/>
                  <a:gd name="connsiteY53" fmla="*/ 1540668 h 1866900"/>
                  <a:gd name="connsiteX54" fmla="*/ 180975 w 1262062"/>
                  <a:gd name="connsiteY54" fmla="*/ 1423987 h 1866900"/>
                  <a:gd name="connsiteX55" fmla="*/ 338137 w 1262062"/>
                  <a:gd name="connsiteY55" fmla="*/ 1307306 h 1866900"/>
                  <a:gd name="connsiteX56" fmla="*/ 476250 w 1262062"/>
                  <a:gd name="connsiteY56" fmla="*/ 1202531 h 1866900"/>
                  <a:gd name="connsiteX57" fmla="*/ 564356 w 1262062"/>
                  <a:gd name="connsiteY57" fmla="*/ 1140618 h 1866900"/>
                  <a:gd name="connsiteX58" fmla="*/ 626268 w 1262062"/>
                  <a:gd name="connsiteY58" fmla="*/ 1083468 h 1866900"/>
                  <a:gd name="connsiteX59" fmla="*/ 685800 w 1262062"/>
                  <a:gd name="connsiteY59" fmla="*/ 1033462 h 1866900"/>
                  <a:gd name="connsiteX60" fmla="*/ 721518 w 1262062"/>
                  <a:gd name="connsiteY60" fmla="*/ 964406 h 1866900"/>
                  <a:gd name="connsiteX61" fmla="*/ 761999 w 1262062"/>
                  <a:gd name="connsiteY61" fmla="*/ 876300 h 1866900"/>
                  <a:gd name="connsiteX62" fmla="*/ 776287 w 1262062"/>
                  <a:gd name="connsiteY62" fmla="*/ 816768 h 1866900"/>
                  <a:gd name="connsiteX63" fmla="*/ 783431 w 1262062"/>
                  <a:gd name="connsiteY63" fmla="*/ 757237 h 1866900"/>
                  <a:gd name="connsiteX64" fmla="*/ 766762 w 1262062"/>
                  <a:gd name="connsiteY64" fmla="*/ 695325 h 1866900"/>
                  <a:gd name="connsiteX65" fmla="*/ 726281 w 1262062"/>
                  <a:gd name="connsiteY65" fmla="*/ 590550 h 1866900"/>
                  <a:gd name="connsiteX66" fmla="*/ 704850 w 1262062"/>
                  <a:gd name="connsiteY66" fmla="*/ 516731 h 1866900"/>
                  <a:gd name="connsiteX67" fmla="*/ 683418 w 1262062"/>
                  <a:gd name="connsiteY67" fmla="*/ 464343 h 1866900"/>
                  <a:gd name="connsiteX68" fmla="*/ 673893 w 1262062"/>
                  <a:gd name="connsiteY68" fmla="*/ 426243 h 1866900"/>
                  <a:gd name="connsiteX69" fmla="*/ 650081 w 1262062"/>
                  <a:gd name="connsiteY69" fmla="*/ 364331 h 1866900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28725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45368 w 1262062"/>
                  <a:gd name="connsiteY43" fmla="*/ 1373981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78768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85800 w 1262062"/>
                  <a:gd name="connsiteY59" fmla="*/ 1033462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83431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28725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45368 w 1262062"/>
                  <a:gd name="connsiteY43" fmla="*/ 1373981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78768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6275 w 1262062"/>
                  <a:gd name="connsiteY59" fmla="*/ 1028700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83431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28725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45368 w 1262062"/>
                  <a:gd name="connsiteY43" fmla="*/ 1373981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78768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83431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28725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45368 w 1262062"/>
                  <a:gd name="connsiteY43" fmla="*/ 1373981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78768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83431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28725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78768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83431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28725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83431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83431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83431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66762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62062"/>
                  <a:gd name="connsiteY0" fmla="*/ 364331 h 1857375"/>
                  <a:gd name="connsiteX1" fmla="*/ 671512 w 1262062"/>
                  <a:gd name="connsiteY1" fmla="*/ 273843 h 1857375"/>
                  <a:gd name="connsiteX2" fmla="*/ 681037 w 1262062"/>
                  <a:gd name="connsiteY2" fmla="*/ 221456 h 1857375"/>
                  <a:gd name="connsiteX3" fmla="*/ 692943 w 1262062"/>
                  <a:gd name="connsiteY3" fmla="*/ 211931 h 1857375"/>
                  <a:gd name="connsiteX4" fmla="*/ 702468 w 1262062"/>
                  <a:gd name="connsiteY4" fmla="*/ 264318 h 1857375"/>
                  <a:gd name="connsiteX5" fmla="*/ 721518 w 1262062"/>
                  <a:gd name="connsiteY5" fmla="*/ 197643 h 1857375"/>
                  <a:gd name="connsiteX6" fmla="*/ 754856 w 1262062"/>
                  <a:gd name="connsiteY6" fmla="*/ 114300 h 1857375"/>
                  <a:gd name="connsiteX7" fmla="*/ 788193 w 1262062"/>
                  <a:gd name="connsiteY7" fmla="*/ 35718 h 1857375"/>
                  <a:gd name="connsiteX8" fmla="*/ 800100 w 1262062"/>
                  <a:gd name="connsiteY8" fmla="*/ 9525 h 1857375"/>
                  <a:gd name="connsiteX9" fmla="*/ 821531 w 1262062"/>
                  <a:gd name="connsiteY9" fmla="*/ 0 h 1857375"/>
                  <a:gd name="connsiteX10" fmla="*/ 831056 w 1262062"/>
                  <a:gd name="connsiteY10" fmla="*/ 2381 h 1857375"/>
                  <a:gd name="connsiteX11" fmla="*/ 845343 w 1262062"/>
                  <a:gd name="connsiteY11" fmla="*/ 2381 h 1857375"/>
                  <a:gd name="connsiteX12" fmla="*/ 866775 w 1262062"/>
                  <a:gd name="connsiteY12" fmla="*/ 52387 h 1857375"/>
                  <a:gd name="connsiteX13" fmla="*/ 888206 w 1262062"/>
                  <a:gd name="connsiteY13" fmla="*/ 121443 h 1857375"/>
                  <a:gd name="connsiteX14" fmla="*/ 885825 w 1262062"/>
                  <a:gd name="connsiteY14" fmla="*/ 173831 h 1857375"/>
                  <a:gd name="connsiteX15" fmla="*/ 892968 w 1262062"/>
                  <a:gd name="connsiteY15" fmla="*/ 204787 h 1857375"/>
                  <a:gd name="connsiteX16" fmla="*/ 902493 w 1262062"/>
                  <a:gd name="connsiteY16" fmla="*/ 242887 h 1857375"/>
                  <a:gd name="connsiteX17" fmla="*/ 923925 w 1262062"/>
                  <a:gd name="connsiteY17" fmla="*/ 223837 h 1857375"/>
                  <a:gd name="connsiteX18" fmla="*/ 942975 w 1262062"/>
                  <a:gd name="connsiteY18" fmla="*/ 278606 h 1857375"/>
                  <a:gd name="connsiteX19" fmla="*/ 952500 w 1262062"/>
                  <a:gd name="connsiteY19" fmla="*/ 311943 h 1857375"/>
                  <a:gd name="connsiteX20" fmla="*/ 964406 w 1262062"/>
                  <a:gd name="connsiteY20" fmla="*/ 345281 h 1857375"/>
                  <a:gd name="connsiteX21" fmla="*/ 969168 w 1262062"/>
                  <a:gd name="connsiteY21" fmla="*/ 297656 h 1857375"/>
                  <a:gd name="connsiteX22" fmla="*/ 985837 w 1262062"/>
                  <a:gd name="connsiteY22" fmla="*/ 250031 h 1857375"/>
                  <a:gd name="connsiteX23" fmla="*/ 1014412 w 1262062"/>
                  <a:gd name="connsiteY23" fmla="*/ 257175 h 1857375"/>
                  <a:gd name="connsiteX24" fmla="*/ 1019175 w 1262062"/>
                  <a:gd name="connsiteY24" fmla="*/ 292893 h 1857375"/>
                  <a:gd name="connsiteX25" fmla="*/ 1028700 w 1262062"/>
                  <a:gd name="connsiteY25" fmla="*/ 361949 h 1857375"/>
                  <a:gd name="connsiteX26" fmla="*/ 1045368 w 1262062"/>
                  <a:gd name="connsiteY26" fmla="*/ 414337 h 1857375"/>
                  <a:gd name="connsiteX27" fmla="*/ 1057275 w 1262062"/>
                  <a:gd name="connsiteY27" fmla="*/ 354806 h 1857375"/>
                  <a:gd name="connsiteX28" fmla="*/ 1059656 w 1262062"/>
                  <a:gd name="connsiteY28" fmla="*/ 314325 h 1857375"/>
                  <a:gd name="connsiteX29" fmla="*/ 1081087 w 1262062"/>
                  <a:gd name="connsiteY29" fmla="*/ 280987 h 1857375"/>
                  <a:gd name="connsiteX30" fmla="*/ 1090612 w 1262062"/>
                  <a:gd name="connsiteY30" fmla="*/ 345281 h 1857375"/>
                  <a:gd name="connsiteX31" fmla="*/ 1090612 w 1262062"/>
                  <a:gd name="connsiteY31" fmla="*/ 385762 h 1857375"/>
                  <a:gd name="connsiteX32" fmla="*/ 1092993 w 1262062"/>
                  <a:gd name="connsiteY32" fmla="*/ 423862 h 1857375"/>
                  <a:gd name="connsiteX33" fmla="*/ 1121568 w 1262062"/>
                  <a:gd name="connsiteY33" fmla="*/ 371475 h 1857375"/>
                  <a:gd name="connsiteX34" fmla="*/ 1152525 w 1262062"/>
                  <a:gd name="connsiteY34" fmla="*/ 464343 h 1857375"/>
                  <a:gd name="connsiteX35" fmla="*/ 1209675 w 1262062"/>
                  <a:gd name="connsiteY35" fmla="*/ 609600 h 1857375"/>
                  <a:gd name="connsiteX36" fmla="*/ 1238250 w 1262062"/>
                  <a:gd name="connsiteY36" fmla="*/ 704850 h 1857375"/>
                  <a:gd name="connsiteX37" fmla="*/ 1262062 w 1262062"/>
                  <a:gd name="connsiteY37" fmla="*/ 812006 h 1857375"/>
                  <a:gd name="connsiteX38" fmla="*/ 1262062 w 1262062"/>
                  <a:gd name="connsiteY38" fmla="*/ 900112 h 1857375"/>
                  <a:gd name="connsiteX39" fmla="*/ 1252537 w 1262062"/>
                  <a:gd name="connsiteY39" fmla="*/ 973931 h 1857375"/>
                  <a:gd name="connsiteX40" fmla="*/ 1236239 w 1262062"/>
                  <a:gd name="connsiteY40" fmla="*/ 1059656 h 1857375"/>
                  <a:gd name="connsiteX41" fmla="*/ 1193006 w 1262062"/>
                  <a:gd name="connsiteY41" fmla="*/ 1147762 h 1857375"/>
                  <a:gd name="connsiteX42" fmla="*/ 1135856 w 1262062"/>
                  <a:gd name="connsiteY42" fmla="*/ 1269206 h 1857375"/>
                  <a:gd name="connsiteX43" fmla="*/ 1050130 w 1262062"/>
                  <a:gd name="connsiteY43" fmla="*/ 1385888 h 1857375"/>
                  <a:gd name="connsiteX44" fmla="*/ 931068 w 1262062"/>
                  <a:gd name="connsiteY44" fmla="*/ 1495425 h 1857375"/>
                  <a:gd name="connsiteX45" fmla="*/ 826293 w 1262062"/>
                  <a:gd name="connsiteY45" fmla="*/ 1583530 h 1857375"/>
                  <a:gd name="connsiteX46" fmla="*/ 676275 w 1262062"/>
                  <a:gd name="connsiteY46" fmla="*/ 1671637 h 1857375"/>
                  <a:gd name="connsiteX47" fmla="*/ 583406 w 1262062"/>
                  <a:gd name="connsiteY47" fmla="*/ 1747837 h 1857375"/>
                  <a:gd name="connsiteX48" fmla="*/ 461962 w 1262062"/>
                  <a:gd name="connsiteY48" fmla="*/ 1835943 h 1857375"/>
                  <a:gd name="connsiteX49" fmla="*/ 440530 w 1262062"/>
                  <a:gd name="connsiteY49" fmla="*/ 1857375 h 1857375"/>
                  <a:gd name="connsiteX50" fmla="*/ 178593 w 1262062"/>
                  <a:gd name="connsiteY50" fmla="*/ 1854993 h 1857375"/>
                  <a:gd name="connsiteX51" fmla="*/ 100012 w 1262062"/>
                  <a:gd name="connsiteY51" fmla="*/ 1721643 h 1857375"/>
                  <a:gd name="connsiteX52" fmla="*/ 38100 w 1262062"/>
                  <a:gd name="connsiteY52" fmla="*/ 1616868 h 1857375"/>
                  <a:gd name="connsiteX53" fmla="*/ 0 w 1262062"/>
                  <a:gd name="connsiteY53" fmla="*/ 1540668 h 1857375"/>
                  <a:gd name="connsiteX54" fmla="*/ 180975 w 1262062"/>
                  <a:gd name="connsiteY54" fmla="*/ 1423987 h 1857375"/>
                  <a:gd name="connsiteX55" fmla="*/ 338137 w 1262062"/>
                  <a:gd name="connsiteY55" fmla="*/ 1307306 h 1857375"/>
                  <a:gd name="connsiteX56" fmla="*/ 476250 w 1262062"/>
                  <a:gd name="connsiteY56" fmla="*/ 1202531 h 1857375"/>
                  <a:gd name="connsiteX57" fmla="*/ 564356 w 1262062"/>
                  <a:gd name="connsiteY57" fmla="*/ 1140618 h 1857375"/>
                  <a:gd name="connsiteX58" fmla="*/ 626268 w 1262062"/>
                  <a:gd name="connsiteY58" fmla="*/ 1083468 h 1857375"/>
                  <a:gd name="connsiteX59" fmla="*/ 678657 w 1262062"/>
                  <a:gd name="connsiteY59" fmla="*/ 1033463 h 1857375"/>
                  <a:gd name="connsiteX60" fmla="*/ 721518 w 1262062"/>
                  <a:gd name="connsiteY60" fmla="*/ 964406 h 1857375"/>
                  <a:gd name="connsiteX61" fmla="*/ 761999 w 1262062"/>
                  <a:gd name="connsiteY61" fmla="*/ 876300 h 1857375"/>
                  <a:gd name="connsiteX62" fmla="*/ 776287 w 1262062"/>
                  <a:gd name="connsiteY62" fmla="*/ 816768 h 1857375"/>
                  <a:gd name="connsiteX63" fmla="*/ 775915 w 1262062"/>
                  <a:gd name="connsiteY63" fmla="*/ 757237 h 1857375"/>
                  <a:gd name="connsiteX64" fmla="*/ 754237 w 1262062"/>
                  <a:gd name="connsiteY64" fmla="*/ 695325 h 1857375"/>
                  <a:gd name="connsiteX65" fmla="*/ 726281 w 1262062"/>
                  <a:gd name="connsiteY65" fmla="*/ 590550 h 1857375"/>
                  <a:gd name="connsiteX66" fmla="*/ 704850 w 1262062"/>
                  <a:gd name="connsiteY66" fmla="*/ 516731 h 1857375"/>
                  <a:gd name="connsiteX67" fmla="*/ 683418 w 1262062"/>
                  <a:gd name="connsiteY67" fmla="*/ 464343 h 1857375"/>
                  <a:gd name="connsiteX68" fmla="*/ 673893 w 1262062"/>
                  <a:gd name="connsiteY68" fmla="*/ 426243 h 1857375"/>
                  <a:gd name="connsiteX69" fmla="*/ 650081 w 1262062"/>
                  <a:gd name="connsiteY69" fmla="*/ 364331 h 1857375"/>
                  <a:gd name="connsiteX0" fmla="*/ 650081 w 1272082"/>
                  <a:gd name="connsiteY0" fmla="*/ 364331 h 1857375"/>
                  <a:gd name="connsiteX1" fmla="*/ 671512 w 1272082"/>
                  <a:gd name="connsiteY1" fmla="*/ 273843 h 1857375"/>
                  <a:gd name="connsiteX2" fmla="*/ 681037 w 1272082"/>
                  <a:gd name="connsiteY2" fmla="*/ 221456 h 1857375"/>
                  <a:gd name="connsiteX3" fmla="*/ 692943 w 1272082"/>
                  <a:gd name="connsiteY3" fmla="*/ 211931 h 1857375"/>
                  <a:gd name="connsiteX4" fmla="*/ 702468 w 1272082"/>
                  <a:gd name="connsiteY4" fmla="*/ 264318 h 1857375"/>
                  <a:gd name="connsiteX5" fmla="*/ 721518 w 1272082"/>
                  <a:gd name="connsiteY5" fmla="*/ 197643 h 1857375"/>
                  <a:gd name="connsiteX6" fmla="*/ 754856 w 1272082"/>
                  <a:gd name="connsiteY6" fmla="*/ 114300 h 1857375"/>
                  <a:gd name="connsiteX7" fmla="*/ 788193 w 1272082"/>
                  <a:gd name="connsiteY7" fmla="*/ 35718 h 1857375"/>
                  <a:gd name="connsiteX8" fmla="*/ 800100 w 1272082"/>
                  <a:gd name="connsiteY8" fmla="*/ 9525 h 1857375"/>
                  <a:gd name="connsiteX9" fmla="*/ 821531 w 1272082"/>
                  <a:gd name="connsiteY9" fmla="*/ 0 h 1857375"/>
                  <a:gd name="connsiteX10" fmla="*/ 831056 w 1272082"/>
                  <a:gd name="connsiteY10" fmla="*/ 2381 h 1857375"/>
                  <a:gd name="connsiteX11" fmla="*/ 845343 w 1272082"/>
                  <a:gd name="connsiteY11" fmla="*/ 2381 h 1857375"/>
                  <a:gd name="connsiteX12" fmla="*/ 866775 w 1272082"/>
                  <a:gd name="connsiteY12" fmla="*/ 52387 h 1857375"/>
                  <a:gd name="connsiteX13" fmla="*/ 888206 w 1272082"/>
                  <a:gd name="connsiteY13" fmla="*/ 121443 h 1857375"/>
                  <a:gd name="connsiteX14" fmla="*/ 885825 w 1272082"/>
                  <a:gd name="connsiteY14" fmla="*/ 173831 h 1857375"/>
                  <a:gd name="connsiteX15" fmla="*/ 892968 w 1272082"/>
                  <a:gd name="connsiteY15" fmla="*/ 204787 h 1857375"/>
                  <a:gd name="connsiteX16" fmla="*/ 902493 w 1272082"/>
                  <a:gd name="connsiteY16" fmla="*/ 242887 h 1857375"/>
                  <a:gd name="connsiteX17" fmla="*/ 923925 w 1272082"/>
                  <a:gd name="connsiteY17" fmla="*/ 223837 h 1857375"/>
                  <a:gd name="connsiteX18" fmla="*/ 942975 w 1272082"/>
                  <a:gd name="connsiteY18" fmla="*/ 278606 h 1857375"/>
                  <a:gd name="connsiteX19" fmla="*/ 952500 w 1272082"/>
                  <a:gd name="connsiteY19" fmla="*/ 311943 h 1857375"/>
                  <a:gd name="connsiteX20" fmla="*/ 964406 w 1272082"/>
                  <a:gd name="connsiteY20" fmla="*/ 345281 h 1857375"/>
                  <a:gd name="connsiteX21" fmla="*/ 969168 w 1272082"/>
                  <a:gd name="connsiteY21" fmla="*/ 297656 h 1857375"/>
                  <a:gd name="connsiteX22" fmla="*/ 985837 w 1272082"/>
                  <a:gd name="connsiteY22" fmla="*/ 250031 h 1857375"/>
                  <a:gd name="connsiteX23" fmla="*/ 1014412 w 1272082"/>
                  <a:gd name="connsiteY23" fmla="*/ 257175 h 1857375"/>
                  <a:gd name="connsiteX24" fmla="*/ 1019175 w 1272082"/>
                  <a:gd name="connsiteY24" fmla="*/ 292893 h 1857375"/>
                  <a:gd name="connsiteX25" fmla="*/ 1028700 w 1272082"/>
                  <a:gd name="connsiteY25" fmla="*/ 361949 h 1857375"/>
                  <a:gd name="connsiteX26" fmla="*/ 1045368 w 1272082"/>
                  <a:gd name="connsiteY26" fmla="*/ 414337 h 1857375"/>
                  <a:gd name="connsiteX27" fmla="*/ 1057275 w 1272082"/>
                  <a:gd name="connsiteY27" fmla="*/ 354806 h 1857375"/>
                  <a:gd name="connsiteX28" fmla="*/ 1059656 w 1272082"/>
                  <a:gd name="connsiteY28" fmla="*/ 314325 h 1857375"/>
                  <a:gd name="connsiteX29" fmla="*/ 1081087 w 1272082"/>
                  <a:gd name="connsiteY29" fmla="*/ 280987 h 1857375"/>
                  <a:gd name="connsiteX30" fmla="*/ 1090612 w 1272082"/>
                  <a:gd name="connsiteY30" fmla="*/ 345281 h 1857375"/>
                  <a:gd name="connsiteX31" fmla="*/ 1090612 w 1272082"/>
                  <a:gd name="connsiteY31" fmla="*/ 385762 h 1857375"/>
                  <a:gd name="connsiteX32" fmla="*/ 1092993 w 1272082"/>
                  <a:gd name="connsiteY32" fmla="*/ 423862 h 1857375"/>
                  <a:gd name="connsiteX33" fmla="*/ 1121568 w 1272082"/>
                  <a:gd name="connsiteY33" fmla="*/ 371475 h 1857375"/>
                  <a:gd name="connsiteX34" fmla="*/ 1152525 w 1272082"/>
                  <a:gd name="connsiteY34" fmla="*/ 464343 h 1857375"/>
                  <a:gd name="connsiteX35" fmla="*/ 1209675 w 1272082"/>
                  <a:gd name="connsiteY35" fmla="*/ 609600 h 1857375"/>
                  <a:gd name="connsiteX36" fmla="*/ 1238250 w 1272082"/>
                  <a:gd name="connsiteY36" fmla="*/ 704850 h 1857375"/>
                  <a:gd name="connsiteX37" fmla="*/ 1262062 w 1272082"/>
                  <a:gd name="connsiteY37" fmla="*/ 812006 h 1857375"/>
                  <a:gd name="connsiteX38" fmla="*/ 1272082 w 1272082"/>
                  <a:gd name="connsiteY38" fmla="*/ 900112 h 1857375"/>
                  <a:gd name="connsiteX39" fmla="*/ 1252537 w 1272082"/>
                  <a:gd name="connsiteY39" fmla="*/ 973931 h 1857375"/>
                  <a:gd name="connsiteX40" fmla="*/ 1236239 w 1272082"/>
                  <a:gd name="connsiteY40" fmla="*/ 1059656 h 1857375"/>
                  <a:gd name="connsiteX41" fmla="*/ 1193006 w 1272082"/>
                  <a:gd name="connsiteY41" fmla="*/ 1147762 h 1857375"/>
                  <a:gd name="connsiteX42" fmla="*/ 1135856 w 1272082"/>
                  <a:gd name="connsiteY42" fmla="*/ 1269206 h 1857375"/>
                  <a:gd name="connsiteX43" fmla="*/ 1050130 w 1272082"/>
                  <a:gd name="connsiteY43" fmla="*/ 1385888 h 1857375"/>
                  <a:gd name="connsiteX44" fmla="*/ 931068 w 1272082"/>
                  <a:gd name="connsiteY44" fmla="*/ 1495425 h 1857375"/>
                  <a:gd name="connsiteX45" fmla="*/ 826293 w 1272082"/>
                  <a:gd name="connsiteY45" fmla="*/ 1583530 h 1857375"/>
                  <a:gd name="connsiteX46" fmla="*/ 676275 w 1272082"/>
                  <a:gd name="connsiteY46" fmla="*/ 1671637 h 1857375"/>
                  <a:gd name="connsiteX47" fmla="*/ 583406 w 1272082"/>
                  <a:gd name="connsiteY47" fmla="*/ 1747837 h 1857375"/>
                  <a:gd name="connsiteX48" fmla="*/ 461962 w 1272082"/>
                  <a:gd name="connsiteY48" fmla="*/ 1835943 h 1857375"/>
                  <a:gd name="connsiteX49" fmla="*/ 440530 w 1272082"/>
                  <a:gd name="connsiteY49" fmla="*/ 1857375 h 1857375"/>
                  <a:gd name="connsiteX50" fmla="*/ 178593 w 1272082"/>
                  <a:gd name="connsiteY50" fmla="*/ 1854993 h 1857375"/>
                  <a:gd name="connsiteX51" fmla="*/ 100012 w 1272082"/>
                  <a:gd name="connsiteY51" fmla="*/ 1721643 h 1857375"/>
                  <a:gd name="connsiteX52" fmla="*/ 38100 w 1272082"/>
                  <a:gd name="connsiteY52" fmla="*/ 1616868 h 1857375"/>
                  <a:gd name="connsiteX53" fmla="*/ 0 w 1272082"/>
                  <a:gd name="connsiteY53" fmla="*/ 1540668 h 1857375"/>
                  <a:gd name="connsiteX54" fmla="*/ 180975 w 1272082"/>
                  <a:gd name="connsiteY54" fmla="*/ 1423987 h 1857375"/>
                  <a:gd name="connsiteX55" fmla="*/ 338137 w 1272082"/>
                  <a:gd name="connsiteY55" fmla="*/ 1307306 h 1857375"/>
                  <a:gd name="connsiteX56" fmla="*/ 476250 w 1272082"/>
                  <a:gd name="connsiteY56" fmla="*/ 1202531 h 1857375"/>
                  <a:gd name="connsiteX57" fmla="*/ 564356 w 1272082"/>
                  <a:gd name="connsiteY57" fmla="*/ 1140618 h 1857375"/>
                  <a:gd name="connsiteX58" fmla="*/ 626268 w 1272082"/>
                  <a:gd name="connsiteY58" fmla="*/ 1083468 h 1857375"/>
                  <a:gd name="connsiteX59" fmla="*/ 678657 w 1272082"/>
                  <a:gd name="connsiteY59" fmla="*/ 1033463 h 1857375"/>
                  <a:gd name="connsiteX60" fmla="*/ 721518 w 1272082"/>
                  <a:gd name="connsiteY60" fmla="*/ 964406 h 1857375"/>
                  <a:gd name="connsiteX61" fmla="*/ 761999 w 1272082"/>
                  <a:gd name="connsiteY61" fmla="*/ 876300 h 1857375"/>
                  <a:gd name="connsiteX62" fmla="*/ 776287 w 1272082"/>
                  <a:gd name="connsiteY62" fmla="*/ 816768 h 1857375"/>
                  <a:gd name="connsiteX63" fmla="*/ 775915 w 1272082"/>
                  <a:gd name="connsiteY63" fmla="*/ 757237 h 1857375"/>
                  <a:gd name="connsiteX64" fmla="*/ 754237 w 1272082"/>
                  <a:gd name="connsiteY64" fmla="*/ 695325 h 1857375"/>
                  <a:gd name="connsiteX65" fmla="*/ 726281 w 1272082"/>
                  <a:gd name="connsiteY65" fmla="*/ 590550 h 1857375"/>
                  <a:gd name="connsiteX66" fmla="*/ 704850 w 1272082"/>
                  <a:gd name="connsiteY66" fmla="*/ 516731 h 1857375"/>
                  <a:gd name="connsiteX67" fmla="*/ 683418 w 1272082"/>
                  <a:gd name="connsiteY67" fmla="*/ 464343 h 1857375"/>
                  <a:gd name="connsiteX68" fmla="*/ 673893 w 1272082"/>
                  <a:gd name="connsiteY68" fmla="*/ 426243 h 1857375"/>
                  <a:gd name="connsiteX69" fmla="*/ 650081 w 1272082"/>
                  <a:gd name="connsiteY69" fmla="*/ 364331 h 1857375"/>
                  <a:gd name="connsiteX0" fmla="*/ 650081 w 1272342"/>
                  <a:gd name="connsiteY0" fmla="*/ 364331 h 1857375"/>
                  <a:gd name="connsiteX1" fmla="*/ 671512 w 1272342"/>
                  <a:gd name="connsiteY1" fmla="*/ 273843 h 1857375"/>
                  <a:gd name="connsiteX2" fmla="*/ 681037 w 1272342"/>
                  <a:gd name="connsiteY2" fmla="*/ 221456 h 1857375"/>
                  <a:gd name="connsiteX3" fmla="*/ 692943 w 1272342"/>
                  <a:gd name="connsiteY3" fmla="*/ 211931 h 1857375"/>
                  <a:gd name="connsiteX4" fmla="*/ 702468 w 1272342"/>
                  <a:gd name="connsiteY4" fmla="*/ 264318 h 1857375"/>
                  <a:gd name="connsiteX5" fmla="*/ 721518 w 1272342"/>
                  <a:gd name="connsiteY5" fmla="*/ 197643 h 1857375"/>
                  <a:gd name="connsiteX6" fmla="*/ 754856 w 1272342"/>
                  <a:gd name="connsiteY6" fmla="*/ 114300 h 1857375"/>
                  <a:gd name="connsiteX7" fmla="*/ 788193 w 1272342"/>
                  <a:gd name="connsiteY7" fmla="*/ 35718 h 1857375"/>
                  <a:gd name="connsiteX8" fmla="*/ 800100 w 1272342"/>
                  <a:gd name="connsiteY8" fmla="*/ 9525 h 1857375"/>
                  <a:gd name="connsiteX9" fmla="*/ 821531 w 1272342"/>
                  <a:gd name="connsiteY9" fmla="*/ 0 h 1857375"/>
                  <a:gd name="connsiteX10" fmla="*/ 831056 w 1272342"/>
                  <a:gd name="connsiteY10" fmla="*/ 2381 h 1857375"/>
                  <a:gd name="connsiteX11" fmla="*/ 845343 w 1272342"/>
                  <a:gd name="connsiteY11" fmla="*/ 2381 h 1857375"/>
                  <a:gd name="connsiteX12" fmla="*/ 866775 w 1272342"/>
                  <a:gd name="connsiteY12" fmla="*/ 52387 h 1857375"/>
                  <a:gd name="connsiteX13" fmla="*/ 888206 w 1272342"/>
                  <a:gd name="connsiteY13" fmla="*/ 121443 h 1857375"/>
                  <a:gd name="connsiteX14" fmla="*/ 885825 w 1272342"/>
                  <a:gd name="connsiteY14" fmla="*/ 173831 h 1857375"/>
                  <a:gd name="connsiteX15" fmla="*/ 892968 w 1272342"/>
                  <a:gd name="connsiteY15" fmla="*/ 204787 h 1857375"/>
                  <a:gd name="connsiteX16" fmla="*/ 902493 w 1272342"/>
                  <a:gd name="connsiteY16" fmla="*/ 242887 h 1857375"/>
                  <a:gd name="connsiteX17" fmla="*/ 923925 w 1272342"/>
                  <a:gd name="connsiteY17" fmla="*/ 223837 h 1857375"/>
                  <a:gd name="connsiteX18" fmla="*/ 942975 w 1272342"/>
                  <a:gd name="connsiteY18" fmla="*/ 278606 h 1857375"/>
                  <a:gd name="connsiteX19" fmla="*/ 952500 w 1272342"/>
                  <a:gd name="connsiteY19" fmla="*/ 311943 h 1857375"/>
                  <a:gd name="connsiteX20" fmla="*/ 964406 w 1272342"/>
                  <a:gd name="connsiteY20" fmla="*/ 345281 h 1857375"/>
                  <a:gd name="connsiteX21" fmla="*/ 969168 w 1272342"/>
                  <a:gd name="connsiteY21" fmla="*/ 297656 h 1857375"/>
                  <a:gd name="connsiteX22" fmla="*/ 985837 w 1272342"/>
                  <a:gd name="connsiteY22" fmla="*/ 250031 h 1857375"/>
                  <a:gd name="connsiteX23" fmla="*/ 1014412 w 1272342"/>
                  <a:gd name="connsiteY23" fmla="*/ 257175 h 1857375"/>
                  <a:gd name="connsiteX24" fmla="*/ 1019175 w 1272342"/>
                  <a:gd name="connsiteY24" fmla="*/ 292893 h 1857375"/>
                  <a:gd name="connsiteX25" fmla="*/ 1028700 w 1272342"/>
                  <a:gd name="connsiteY25" fmla="*/ 361949 h 1857375"/>
                  <a:gd name="connsiteX26" fmla="*/ 1045368 w 1272342"/>
                  <a:gd name="connsiteY26" fmla="*/ 414337 h 1857375"/>
                  <a:gd name="connsiteX27" fmla="*/ 1057275 w 1272342"/>
                  <a:gd name="connsiteY27" fmla="*/ 354806 h 1857375"/>
                  <a:gd name="connsiteX28" fmla="*/ 1059656 w 1272342"/>
                  <a:gd name="connsiteY28" fmla="*/ 314325 h 1857375"/>
                  <a:gd name="connsiteX29" fmla="*/ 1081087 w 1272342"/>
                  <a:gd name="connsiteY29" fmla="*/ 280987 h 1857375"/>
                  <a:gd name="connsiteX30" fmla="*/ 1090612 w 1272342"/>
                  <a:gd name="connsiteY30" fmla="*/ 345281 h 1857375"/>
                  <a:gd name="connsiteX31" fmla="*/ 1090612 w 1272342"/>
                  <a:gd name="connsiteY31" fmla="*/ 385762 h 1857375"/>
                  <a:gd name="connsiteX32" fmla="*/ 1092993 w 1272342"/>
                  <a:gd name="connsiteY32" fmla="*/ 423862 h 1857375"/>
                  <a:gd name="connsiteX33" fmla="*/ 1121568 w 1272342"/>
                  <a:gd name="connsiteY33" fmla="*/ 371475 h 1857375"/>
                  <a:gd name="connsiteX34" fmla="*/ 1152525 w 1272342"/>
                  <a:gd name="connsiteY34" fmla="*/ 464343 h 1857375"/>
                  <a:gd name="connsiteX35" fmla="*/ 1209675 w 1272342"/>
                  <a:gd name="connsiteY35" fmla="*/ 609600 h 1857375"/>
                  <a:gd name="connsiteX36" fmla="*/ 1238250 w 1272342"/>
                  <a:gd name="connsiteY36" fmla="*/ 704850 h 1857375"/>
                  <a:gd name="connsiteX37" fmla="*/ 1262062 w 1272342"/>
                  <a:gd name="connsiteY37" fmla="*/ 812006 h 1857375"/>
                  <a:gd name="connsiteX38" fmla="*/ 1272082 w 1272342"/>
                  <a:gd name="connsiteY38" fmla="*/ 900112 h 1857375"/>
                  <a:gd name="connsiteX39" fmla="*/ 1252537 w 1272342"/>
                  <a:gd name="connsiteY39" fmla="*/ 973931 h 1857375"/>
                  <a:gd name="connsiteX40" fmla="*/ 1236239 w 1272342"/>
                  <a:gd name="connsiteY40" fmla="*/ 1059656 h 1857375"/>
                  <a:gd name="connsiteX41" fmla="*/ 1193006 w 1272342"/>
                  <a:gd name="connsiteY41" fmla="*/ 1147762 h 1857375"/>
                  <a:gd name="connsiteX42" fmla="*/ 1135856 w 1272342"/>
                  <a:gd name="connsiteY42" fmla="*/ 1269206 h 1857375"/>
                  <a:gd name="connsiteX43" fmla="*/ 1050130 w 1272342"/>
                  <a:gd name="connsiteY43" fmla="*/ 1385888 h 1857375"/>
                  <a:gd name="connsiteX44" fmla="*/ 931068 w 1272342"/>
                  <a:gd name="connsiteY44" fmla="*/ 1495425 h 1857375"/>
                  <a:gd name="connsiteX45" fmla="*/ 826293 w 1272342"/>
                  <a:gd name="connsiteY45" fmla="*/ 1583530 h 1857375"/>
                  <a:gd name="connsiteX46" fmla="*/ 676275 w 1272342"/>
                  <a:gd name="connsiteY46" fmla="*/ 1671637 h 1857375"/>
                  <a:gd name="connsiteX47" fmla="*/ 583406 w 1272342"/>
                  <a:gd name="connsiteY47" fmla="*/ 1747837 h 1857375"/>
                  <a:gd name="connsiteX48" fmla="*/ 461962 w 1272342"/>
                  <a:gd name="connsiteY48" fmla="*/ 1835943 h 1857375"/>
                  <a:gd name="connsiteX49" fmla="*/ 440530 w 1272342"/>
                  <a:gd name="connsiteY49" fmla="*/ 1857375 h 1857375"/>
                  <a:gd name="connsiteX50" fmla="*/ 178593 w 1272342"/>
                  <a:gd name="connsiteY50" fmla="*/ 1854993 h 1857375"/>
                  <a:gd name="connsiteX51" fmla="*/ 100012 w 1272342"/>
                  <a:gd name="connsiteY51" fmla="*/ 1721643 h 1857375"/>
                  <a:gd name="connsiteX52" fmla="*/ 38100 w 1272342"/>
                  <a:gd name="connsiteY52" fmla="*/ 1616868 h 1857375"/>
                  <a:gd name="connsiteX53" fmla="*/ 0 w 1272342"/>
                  <a:gd name="connsiteY53" fmla="*/ 1540668 h 1857375"/>
                  <a:gd name="connsiteX54" fmla="*/ 180975 w 1272342"/>
                  <a:gd name="connsiteY54" fmla="*/ 1423987 h 1857375"/>
                  <a:gd name="connsiteX55" fmla="*/ 338137 w 1272342"/>
                  <a:gd name="connsiteY55" fmla="*/ 1307306 h 1857375"/>
                  <a:gd name="connsiteX56" fmla="*/ 476250 w 1272342"/>
                  <a:gd name="connsiteY56" fmla="*/ 1202531 h 1857375"/>
                  <a:gd name="connsiteX57" fmla="*/ 564356 w 1272342"/>
                  <a:gd name="connsiteY57" fmla="*/ 1140618 h 1857375"/>
                  <a:gd name="connsiteX58" fmla="*/ 626268 w 1272342"/>
                  <a:gd name="connsiteY58" fmla="*/ 1083468 h 1857375"/>
                  <a:gd name="connsiteX59" fmla="*/ 678657 w 1272342"/>
                  <a:gd name="connsiteY59" fmla="*/ 1033463 h 1857375"/>
                  <a:gd name="connsiteX60" fmla="*/ 721518 w 1272342"/>
                  <a:gd name="connsiteY60" fmla="*/ 964406 h 1857375"/>
                  <a:gd name="connsiteX61" fmla="*/ 761999 w 1272342"/>
                  <a:gd name="connsiteY61" fmla="*/ 876300 h 1857375"/>
                  <a:gd name="connsiteX62" fmla="*/ 776287 w 1272342"/>
                  <a:gd name="connsiteY62" fmla="*/ 816768 h 1857375"/>
                  <a:gd name="connsiteX63" fmla="*/ 775915 w 1272342"/>
                  <a:gd name="connsiteY63" fmla="*/ 757237 h 1857375"/>
                  <a:gd name="connsiteX64" fmla="*/ 754237 w 1272342"/>
                  <a:gd name="connsiteY64" fmla="*/ 695325 h 1857375"/>
                  <a:gd name="connsiteX65" fmla="*/ 726281 w 1272342"/>
                  <a:gd name="connsiteY65" fmla="*/ 590550 h 1857375"/>
                  <a:gd name="connsiteX66" fmla="*/ 704850 w 1272342"/>
                  <a:gd name="connsiteY66" fmla="*/ 516731 h 1857375"/>
                  <a:gd name="connsiteX67" fmla="*/ 683418 w 1272342"/>
                  <a:gd name="connsiteY67" fmla="*/ 464343 h 1857375"/>
                  <a:gd name="connsiteX68" fmla="*/ 673893 w 1272342"/>
                  <a:gd name="connsiteY68" fmla="*/ 426243 h 1857375"/>
                  <a:gd name="connsiteX69" fmla="*/ 650081 w 1272342"/>
                  <a:gd name="connsiteY69" fmla="*/ 36433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1272342" h="1857375">
                    <a:moveTo>
                      <a:pt x="650081" y="364331"/>
                    </a:moveTo>
                    <a:lnTo>
                      <a:pt x="671512" y="273843"/>
                    </a:lnTo>
                    <a:cubicBezTo>
                      <a:pt x="676671" y="250031"/>
                      <a:pt x="677465" y="231775"/>
                      <a:pt x="681037" y="221456"/>
                    </a:cubicBezTo>
                    <a:cubicBezTo>
                      <a:pt x="684609" y="211137"/>
                      <a:pt x="689371" y="204787"/>
                      <a:pt x="692943" y="211931"/>
                    </a:cubicBezTo>
                    <a:cubicBezTo>
                      <a:pt x="696515" y="219075"/>
                      <a:pt x="697706" y="266699"/>
                      <a:pt x="702468" y="264318"/>
                    </a:cubicBezTo>
                    <a:lnTo>
                      <a:pt x="721518" y="197643"/>
                    </a:lnTo>
                    <a:lnTo>
                      <a:pt x="754856" y="114300"/>
                    </a:lnTo>
                    <a:lnTo>
                      <a:pt x="788193" y="35718"/>
                    </a:lnTo>
                    <a:lnTo>
                      <a:pt x="800100" y="9525"/>
                    </a:lnTo>
                    <a:lnTo>
                      <a:pt x="821531" y="0"/>
                    </a:lnTo>
                    <a:lnTo>
                      <a:pt x="831056" y="2381"/>
                    </a:lnTo>
                    <a:lnTo>
                      <a:pt x="845343" y="2381"/>
                    </a:lnTo>
                    <a:lnTo>
                      <a:pt x="866775" y="52387"/>
                    </a:lnTo>
                    <a:lnTo>
                      <a:pt x="888206" y="121443"/>
                    </a:lnTo>
                    <a:lnTo>
                      <a:pt x="885825" y="173831"/>
                    </a:lnTo>
                    <a:lnTo>
                      <a:pt x="892968" y="204787"/>
                    </a:lnTo>
                    <a:lnTo>
                      <a:pt x="902493" y="242887"/>
                    </a:lnTo>
                    <a:cubicBezTo>
                      <a:pt x="907653" y="246062"/>
                      <a:pt x="917178" y="217884"/>
                      <a:pt x="923925" y="223837"/>
                    </a:cubicBezTo>
                    <a:cubicBezTo>
                      <a:pt x="930672" y="229790"/>
                      <a:pt x="938212" y="263922"/>
                      <a:pt x="942975" y="278606"/>
                    </a:cubicBezTo>
                    <a:lnTo>
                      <a:pt x="952500" y="311943"/>
                    </a:lnTo>
                    <a:lnTo>
                      <a:pt x="964406" y="345281"/>
                    </a:lnTo>
                    <a:lnTo>
                      <a:pt x="969168" y="297656"/>
                    </a:lnTo>
                    <a:cubicBezTo>
                      <a:pt x="972740" y="281781"/>
                      <a:pt x="978296" y="256778"/>
                      <a:pt x="985837" y="250031"/>
                    </a:cubicBezTo>
                    <a:cubicBezTo>
                      <a:pt x="993378" y="243284"/>
                      <a:pt x="1008856" y="250031"/>
                      <a:pt x="1014412" y="257175"/>
                    </a:cubicBezTo>
                    <a:lnTo>
                      <a:pt x="1019175" y="292893"/>
                    </a:lnTo>
                    <a:cubicBezTo>
                      <a:pt x="1019969" y="315118"/>
                      <a:pt x="1027906" y="339724"/>
                      <a:pt x="1028700" y="361949"/>
                    </a:cubicBezTo>
                    <a:lnTo>
                      <a:pt x="1045368" y="414337"/>
                    </a:lnTo>
                    <a:lnTo>
                      <a:pt x="1057275" y="354806"/>
                    </a:lnTo>
                    <a:lnTo>
                      <a:pt x="1059656" y="314325"/>
                    </a:lnTo>
                    <a:cubicBezTo>
                      <a:pt x="1063625" y="302022"/>
                      <a:pt x="1075928" y="275828"/>
                      <a:pt x="1081087" y="280987"/>
                    </a:cubicBezTo>
                    <a:cubicBezTo>
                      <a:pt x="1086246" y="286146"/>
                      <a:pt x="1089025" y="327819"/>
                      <a:pt x="1090612" y="345281"/>
                    </a:cubicBezTo>
                    <a:lnTo>
                      <a:pt x="1090612" y="385762"/>
                    </a:lnTo>
                    <a:lnTo>
                      <a:pt x="1092993" y="423862"/>
                    </a:lnTo>
                    <a:cubicBezTo>
                      <a:pt x="1098152" y="421481"/>
                      <a:pt x="1111646" y="364728"/>
                      <a:pt x="1121568" y="371475"/>
                    </a:cubicBezTo>
                    <a:cubicBezTo>
                      <a:pt x="1131490" y="378222"/>
                      <a:pt x="1137841" y="424656"/>
                      <a:pt x="1152525" y="464343"/>
                    </a:cubicBezTo>
                    <a:lnTo>
                      <a:pt x="1209675" y="609600"/>
                    </a:lnTo>
                    <a:lnTo>
                      <a:pt x="1238250" y="704850"/>
                    </a:lnTo>
                    <a:lnTo>
                      <a:pt x="1262062" y="812006"/>
                    </a:lnTo>
                    <a:cubicBezTo>
                      <a:pt x="1267701" y="844550"/>
                      <a:pt x="1273669" y="873125"/>
                      <a:pt x="1272082" y="900112"/>
                    </a:cubicBezTo>
                    <a:cubicBezTo>
                      <a:pt x="1270495" y="927099"/>
                      <a:pt x="1258511" y="947340"/>
                      <a:pt x="1252537" y="973931"/>
                    </a:cubicBezTo>
                    <a:cubicBezTo>
                      <a:pt x="1248233" y="1000522"/>
                      <a:pt x="1246161" y="1030684"/>
                      <a:pt x="1236239" y="1059656"/>
                    </a:cubicBezTo>
                    <a:cubicBezTo>
                      <a:pt x="1226317" y="1088628"/>
                      <a:pt x="1209737" y="1112837"/>
                      <a:pt x="1193006" y="1147762"/>
                    </a:cubicBezTo>
                    <a:lnTo>
                      <a:pt x="1135856" y="1269206"/>
                    </a:lnTo>
                    <a:lnTo>
                      <a:pt x="1050130" y="1385888"/>
                    </a:lnTo>
                    <a:lnTo>
                      <a:pt x="931068" y="1495425"/>
                    </a:lnTo>
                    <a:lnTo>
                      <a:pt x="826293" y="1583530"/>
                    </a:lnTo>
                    <a:lnTo>
                      <a:pt x="676275" y="1671637"/>
                    </a:lnTo>
                    <a:lnTo>
                      <a:pt x="583406" y="1747837"/>
                    </a:lnTo>
                    <a:lnTo>
                      <a:pt x="461962" y="1835943"/>
                    </a:lnTo>
                    <a:lnTo>
                      <a:pt x="440530" y="1857375"/>
                    </a:lnTo>
                    <a:lnTo>
                      <a:pt x="178593" y="1854993"/>
                    </a:lnTo>
                    <a:lnTo>
                      <a:pt x="100012" y="1721643"/>
                    </a:lnTo>
                    <a:lnTo>
                      <a:pt x="38100" y="1616868"/>
                    </a:lnTo>
                    <a:lnTo>
                      <a:pt x="0" y="1540668"/>
                    </a:lnTo>
                    <a:cubicBezTo>
                      <a:pt x="23813" y="1508521"/>
                      <a:pt x="124619" y="1462881"/>
                      <a:pt x="180975" y="1423987"/>
                    </a:cubicBezTo>
                    <a:cubicBezTo>
                      <a:pt x="237331" y="1385093"/>
                      <a:pt x="288925" y="1344215"/>
                      <a:pt x="338137" y="1307306"/>
                    </a:cubicBezTo>
                    <a:lnTo>
                      <a:pt x="476250" y="1202531"/>
                    </a:lnTo>
                    <a:cubicBezTo>
                      <a:pt x="513953" y="1174750"/>
                      <a:pt x="539353" y="1160462"/>
                      <a:pt x="564356" y="1140618"/>
                    </a:cubicBezTo>
                    <a:cubicBezTo>
                      <a:pt x="589359" y="1120774"/>
                      <a:pt x="607218" y="1101327"/>
                      <a:pt x="626268" y="1083468"/>
                    </a:cubicBezTo>
                    <a:cubicBezTo>
                      <a:pt x="645318" y="1065609"/>
                      <a:pt x="662782" y="1053307"/>
                      <a:pt x="678657" y="1033463"/>
                    </a:cubicBezTo>
                    <a:cubicBezTo>
                      <a:pt x="694532" y="1013619"/>
                      <a:pt x="707628" y="990600"/>
                      <a:pt x="721518" y="964406"/>
                    </a:cubicBezTo>
                    <a:cubicBezTo>
                      <a:pt x="735408" y="938212"/>
                      <a:pt x="752871" y="900906"/>
                      <a:pt x="761999" y="876300"/>
                    </a:cubicBezTo>
                    <a:cubicBezTo>
                      <a:pt x="771127" y="851694"/>
                      <a:pt x="773968" y="836612"/>
                      <a:pt x="776287" y="816768"/>
                    </a:cubicBezTo>
                    <a:cubicBezTo>
                      <a:pt x="778606" y="796924"/>
                      <a:pt x="779590" y="777478"/>
                      <a:pt x="775915" y="757237"/>
                    </a:cubicBezTo>
                    <a:cubicBezTo>
                      <a:pt x="772240" y="736997"/>
                      <a:pt x="761463" y="715962"/>
                      <a:pt x="754237" y="695325"/>
                    </a:cubicBezTo>
                    <a:cubicBezTo>
                      <a:pt x="751186" y="674688"/>
                      <a:pt x="736600" y="620316"/>
                      <a:pt x="726281" y="590550"/>
                    </a:cubicBezTo>
                    <a:lnTo>
                      <a:pt x="704850" y="516731"/>
                    </a:lnTo>
                    <a:lnTo>
                      <a:pt x="683418" y="464343"/>
                    </a:lnTo>
                    <a:lnTo>
                      <a:pt x="673893" y="426243"/>
                    </a:lnTo>
                    <a:lnTo>
                      <a:pt x="650081" y="364331"/>
                    </a:lnTo>
                    <a:close/>
                  </a:path>
                </a:pathLst>
              </a:custGeom>
              <a:solidFill>
                <a:srgbClr val="D5C1C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358" name="TextBox 29"/>
              <p:cNvSpPr txBox="1">
                <a:spLocks noChangeArrowheads="1"/>
              </p:cNvSpPr>
              <p:nvPr/>
            </p:nvSpPr>
            <p:spPr bwMode="auto">
              <a:xfrm rot="18780626">
                <a:off x="4365218" y="5251913"/>
                <a:ext cx="303204" cy="152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Sk</a:t>
                </a: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3836988" y="4766766"/>
                <a:ext cx="768350" cy="1116013"/>
              </a:xfrm>
              <a:custGeom>
                <a:avLst/>
                <a:gdLst>
                  <a:gd name="connsiteX0" fmla="*/ 0 w 807243"/>
                  <a:gd name="connsiteY0" fmla="*/ 1004887 h 1164431"/>
                  <a:gd name="connsiteX1" fmla="*/ 76200 w 807243"/>
                  <a:gd name="connsiteY1" fmla="*/ 1164431 h 1164431"/>
                  <a:gd name="connsiteX2" fmla="*/ 171450 w 807243"/>
                  <a:gd name="connsiteY2" fmla="*/ 1090612 h 1164431"/>
                  <a:gd name="connsiteX3" fmla="*/ 295275 w 807243"/>
                  <a:gd name="connsiteY3" fmla="*/ 985837 h 1164431"/>
                  <a:gd name="connsiteX4" fmla="*/ 369093 w 807243"/>
                  <a:gd name="connsiteY4" fmla="*/ 916781 h 1164431"/>
                  <a:gd name="connsiteX5" fmla="*/ 461962 w 807243"/>
                  <a:gd name="connsiteY5" fmla="*/ 857250 h 1164431"/>
                  <a:gd name="connsiteX6" fmla="*/ 535781 w 807243"/>
                  <a:gd name="connsiteY6" fmla="*/ 790575 h 1164431"/>
                  <a:gd name="connsiteX7" fmla="*/ 631031 w 807243"/>
                  <a:gd name="connsiteY7" fmla="*/ 719137 h 1164431"/>
                  <a:gd name="connsiteX8" fmla="*/ 702468 w 807243"/>
                  <a:gd name="connsiteY8" fmla="*/ 669131 h 1164431"/>
                  <a:gd name="connsiteX9" fmla="*/ 742950 w 807243"/>
                  <a:gd name="connsiteY9" fmla="*/ 623887 h 1164431"/>
                  <a:gd name="connsiteX10" fmla="*/ 790575 w 807243"/>
                  <a:gd name="connsiteY10" fmla="*/ 550069 h 1164431"/>
                  <a:gd name="connsiteX11" fmla="*/ 807243 w 807243"/>
                  <a:gd name="connsiteY11" fmla="*/ 511969 h 1164431"/>
                  <a:gd name="connsiteX12" fmla="*/ 804862 w 807243"/>
                  <a:gd name="connsiteY12" fmla="*/ 457200 h 1164431"/>
                  <a:gd name="connsiteX13" fmla="*/ 790575 w 807243"/>
                  <a:gd name="connsiteY13" fmla="*/ 402431 h 1164431"/>
                  <a:gd name="connsiteX14" fmla="*/ 757237 w 807243"/>
                  <a:gd name="connsiteY14" fmla="*/ 321469 h 1164431"/>
                  <a:gd name="connsiteX15" fmla="*/ 726281 w 807243"/>
                  <a:gd name="connsiteY15" fmla="*/ 235744 h 1164431"/>
                  <a:gd name="connsiteX16" fmla="*/ 702468 w 807243"/>
                  <a:gd name="connsiteY16" fmla="*/ 147637 h 1164431"/>
                  <a:gd name="connsiteX17" fmla="*/ 688181 w 807243"/>
                  <a:gd name="connsiteY17" fmla="*/ 76200 h 1164431"/>
                  <a:gd name="connsiteX18" fmla="*/ 661987 w 807243"/>
                  <a:gd name="connsiteY18" fmla="*/ 0 h 1164431"/>
                  <a:gd name="connsiteX19" fmla="*/ 631031 w 807243"/>
                  <a:gd name="connsiteY19" fmla="*/ 61912 h 1164431"/>
                  <a:gd name="connsiteX20" fmla="*/ 611981 w 807243"/>
                  <a:gd name="connsiteY20" fmla="*/ 19050 h 1164431"/>
                  <a:gd name="connsiteX21" fmla="*/ 581025 w 807243"/>
                  <a:gd name="connsiteY21" fmla="*/ 66675 h 1164431"/>
                  <a:gd name="connsiteX22" fmla="*/ 550068 w 807243"/>
                  <a:gd name="connsiteY22" fmla="*/ 0 h 1164431"/>
                  <a:gd name="connsiteX23" fmla="*/ 547687 w 807243"/>
                  <a:gd name="connsiteY23" fmla="*/ 16669 h 1164431"/>
                  <a:gd name="connsiteX24" fmla="*/ 578643 w 807243"/>
                  <a:gd name="connsiteY24" fmla="*/ 111919 h 1164431"/>
                  <a:gd name="connsiteX25" fmla="*/ 611981 w 807243"/>
                  <a:gd name="connsiteY25" fmla="*/ 228600 h 1164431"/>
                  <a:gd name="connsiteX26" fmla="*/ 633412 w 807243"/>
                  <a:gd name="connsiteY26" fmla="*/ 309562 h 1164431"/>
                  <a:gd name="connsiteX27" fmla="*/ 647700 w 807243"/>
                  <a:gd name="connsiteY27" fmla="*/ 373856 h 1164431"/>
                  <a:gd name="connsiteX28" fmla="*/ 638175 w 807243"/>
                  <a:gd name="connsiteY28" fmla="*/ 414337 h 1164431"/>
                  <a:gd name="connsiteX29" fmla="*/ 628650 w 807243"/>
                  <a:gd name="connsiteY29" fmla="*/ 450056 h 1164431"/>
                  <a:gd name="connsiteX30" fmla="*/ 602456 w 807243"/>
                  <a:gd name="connsiteY30" fmla="*/ 481012 h 1164431"/>
                  <a:gd name="connsiteX31" fmla="*/ 459581 w 807243"/>
                  <a:gd name="connsiteY31" fmla="*/ 600075 h 1164431"/>
                  <a:gd name="connsiteX32" fmla="*/ 359568 w 807243"/>
                  <a:gd name="connsiteY32" fmla="*/ 690562 h 1164431"/>
                  <a:gd name="connsiteX33" fmla="*/ 233362 w 807243"/>
                  <a:gd name="connsiteY33" fmla="*/ 797719 h 1164431"/>
                  <a:gd name="connsiteX34" fmla="*/ 150018 w 807243"/>
                  <a:gd name="connsiteY34" fmla="*/ 869156 h 1164431"/>
                  <a:gd name="connsiteX35" fmla="*/ 64293 w 807243"/>
                  <a:gd name="connsiteY35" fmla="*/ 942975 h 1164431"/>
                  <a:gd name="connsiteX36" fmla="*/ 0 w 807243"/>
                  <a:gd name="connsiteY36" fmla="*/ 1004887 h 1164431"/>
                  <a:gd name="connsiteX0" fmla="*/ 0 w 807243"/>
                  <a:gd name="connsiteY0" fmla="*/ 1004887 h 1164431"/>
                  <a:gd name="connsiteX1" fmla="*/ 76200 w 807243"/>
                  <a:gd name="connsiteY1" fmla="*/ 1164431 h 1164431"/>
                  <a:gd name="connsiteX2" fmla="*/ 171450 w 807243"/>
                  <a:gd name="connsiteY2" fmla="*/ 1090612 h 1164431"/>
                  <a:gd name="connsiteX3" fmla="*/ 295275 w 807243"/>
                  <a:gd name="connsiteY3" fmla="*/ 985837 h 1164431"/>
                  <a:gd name="connsiteX4" fmla="*/ 369093 w 807243"/>
                  <a:gd name="connsiteY4" fmla="*/ 916781 h 1164431"/>
                  <a:gd name="connsiteX5" fmla="*/ 461962 w 807243"/>
                  <a:gd name="connsiteY5" fmla="*/ 857250 h 1164431"/>
                  <a:gd name="connsiteX6" fmla="*/ 538162 w 807243"/>
                  <a:gd name="connsiteY6" fmla="*/ 800100 h 1164431"/>
                  <a:gd name="connsiteX7" fmla="*/ 631031 w 807243"/>
                  <a:gd name="connsiteY7" fmla="*/ 719137 h 1164431"/>
                  <a:gd name="connsiteX8" fmla="*/ 702468 w 807243"/>
                  <a:gd name="connsiteY8" fmla="*/ 669131 h 1164431"/>
                  <a:gd name="connsiteX9" fmla="*/ 742950 w 807243"/>
                  <a:gd name="connsiteY9" fmla="*/ 623887 h 1164431"/>
                  <a:gd name="connsiteX10" fmla="*/ 790575 w 807243"/>
                  <a:gd name="connsiteY10" fmla="*/ 550069 h 1164431"/>
                  <a:gd name="connsiteX11" fmla="*/ 807243 w 807243"/>
                  <a:gd name="connsiteY11" fmla="*/ 511969 h 1164431"/>
                  <a:gd name="connsiteX12" fmla="*/ 804862 w 807243"/>
                  <a:gd name="connsiteY12" fmla="*/ 457200 h 1164431"/>
                  <a:gd name="connsiteX13" fmla="*/ 790575 w 807243"/>
                  <a:gd name="connsiteY13" fmla="*/ 402431 h 1164431"/>
                  <a:gd name="connsiteX14" fmla="*/ 757237 w 807243"/>
                  <a:gd name="connsiteY14" fmla="*/ 321469 h 1164431"/>
                  <a:gd name="connsiteX15" fmla="*/ 726281 w 807243"/>
                  <a:gd name="connsiteY15" fmla="*/ 235744 h 1164431"/>
                  <a:gd name="connsiteX16" fmla="*/ 702468 w 807243"/>
                  <a:gd name="connsiteY16" fmla="*/ 147637 h 1164431"/>
                  <a:gd name="connsiteX17" fmla="*/ 688181 w 807243"/>
                  <a:gd name="connsiteY17" fmla="*/ 76200 h 1164431"/>
                  <a:gd name="connsiteX18" fmla="*/ 661987 w 807243"/>
                  <a:gd name="connsiteY18" fmla="*/ 0 h 1164431"/>
                  <a:gd name="connsiteX19" fmla="*/ 631031 w 807243"/>
                  <a:gd name="connsiteY19" fmla="*/ 61912 h 1164431"/>
                  <a:gd name="connsiteX20" fmla="*/ 611981 w 807243"/>
                  <a:gd name="connsiteY20" fmla="*/ 19050 h 1164431"/>
                  <a:gd name="connsiteX21" fmla="*/ 581025 w 807243"/>
                  <a:gd name="connsiteY21" fmla="*/ 66675 h 1164431"/>
                  <a:gd name="connsiteX22" fmla="*/ 550068 w 807243"/>
                  <a:gd name="connsiteY22" fmla="*/ 0 h 1164431"/>
                  <a:gd name="connsiteX23" fmla="*/ 547687 w 807243"/>
                  <a:gd name="connsiteY23" fmla="*/ 16669 h 1164431"/>
                  <a:gd name="connsiteX24" fmla="*/ 578643 w 807243"/>
                  <a:gd name="connsiteY24" fmla="*/ 111919 h 1164431"/>
                  <a:gd name="connsiteX25" fmla="*/ 611981 w 807243"/>
                  <a:gd name="connsiteY25" fmla="*/ 228600 h 1164431"/>
                  <a:gd name="connsiteX26" fmla="*/ 633412 w 807243"/>
                  <a:gd name="connsiteY26" fmla="*/ 309562 h 1164431"/>
                  <a:gd name="connsiteX27" fmla="*/ 647700 w 807243"/>
                  <a:gd name="connsiteY27" fmla="*/ 373856 h 1164431"/>
                  <a:gd name="connsiteX28" fmla="*/ 638175 w 807243"/>
                  <a:gd name="connsiteY28" fmla="*/ 414337 h 1164431"/>
                  <a:gd name="connsiteX29" fmla="*/ 628650 w 807243"/>
                  <a:gd name="connsiteY29" fmla="*/ 450056 h 1164431"/>
                  <a:gd name="connsiteX30" fmla="*/ 602456 w 807243"/>
                  <a:gd name="connsiteY30" fmla="*/ 481012 h 1164431"/>
                  <a:gd name="connsiteX31" fmla="*/ 459581 w 807243"/>
                  <a:gd name="connsiteY31" fmla="*/ 600075 h 1164431"/>
                  <a:gd name="connsiteX32" fmla="*/ 359568 w 807243"/>
                  <a:gd name="connsiteY32" fmla="*/ 690562 h 1164431"/>
                  <a:gd name="connsiteX33" fmla="*/ 233362 w 807243"/>
                  <a:gd name="connsiteY33" fmla="*/ 797719 h 1164431"/>
                  <a:gd name="connsiteX34" fmla="*/ 150018 w 807243"/>
                  <a:gd name="connsiteY34" fmla="*/ 869156 h 1164431"/>
                  <a:gd name="connsiteX35" fmla="*/ 64293 w 807243"/>
                  <a:gd name="connsiteY35" fmla="*/ 942975 h 1164431"/>
                  <a:gd name="connsiteX36" fmla="*/ 0 w 807243"/>
                  <a:gd name="connsiteY36" fmla="*/ 1004887 h 1164431"/>
                  <a:gd name="connsiteX0" fmla="*/ 0 w 807243"/>
                  <a:gd name="connsiteY0" fmla="*/ 1004887 h 1164431"/>
                  <a:gd name="connsiteX1" fmla="*/ 76200 w 807243"/>
                  <a:gd name="connsiteY1" fmla="*/ 1164431 h 1164431"/>
                  <a:gd name="connsiteX2" fmla="*/ 171450 w 807243"/>
                  <a:gd name="connsiteY2" fmla="*/ 1090612 h 1164431"/>
                  <a:gd name="connsiteX3" fmla="*/ 295275 w 807243"/>
                  <a:gd name="connsiteY3" fmla="*/ 985837 h 1164431"/>
                  <a:gd name="connsiteX4" fmla="*/ 371474 w 807243"/>
                  <a:gd name="connsiteY4" fmla="*/ 923924 h 1164431"/>
                  <a:gd name="connsiteX5" fmla="*/ 461962 w 807243"/>
                  <a:gd name="connsiteY5" fmla="*/ 857250 h 1164431"/>
                  <a:gd name="connsiteX6" fmla="*/ 538162 w 807243"/>
                  <a:gd name="connsiteY6" fmla="*/ 800100 h 1164431"/>
                  <a:gd name="connsiteX7" fmla="*/ 631031 w 807243"/>
                  <a:gd name="connsiteY7" fmla="*/ 719137 h 1164431"/>
                  <a:gd name="connsiteX8" fmla="*/ 702468 w 807243"/>
                  <a:gd name="connsiteY8" fmla="*/ 669131 h 1164431"/>
                  <a:gd name="connsiteX9" fmla="*/ 742950 w 807243"/>
                  <a:gd name="connsiteY9" fmla="*/ 623887 h 1164431"/>
                  <a:gd name="connsiteX10" fmla="*/ 790575 w 807243"/>
                  <a:gd name="connsiteY10" fmla="*/ 550069 h 1164431"/>
                  <a:gd name="connsiteX11" fmla="*/ 807243 w 807243"/>
                  <a:gd name="connsiteY11" fmla="*/ 511969 h 1164431"/>
                  <a:gd name="connsiteX12" fmla="*/ 804862 w 807243"/>
                  <a:gd name="connsiteY12" fmla="*/ 457200 h 1164431"/>
                  <a:gd name="connsiteX13" fmla="*/ 790575 w 807243"/>
                  <a:gd name="connsiteY13" fmla="*/ 402431 h 1164431"/>
                  <a:gd name="connsiteX14" fmla="*/ 757237 w 807243"/>
                  <a:gd name="connsiteY14" fmla="*/ 321469 h 1164431"/>
                  <a:gd name="connsiteX15" fmla="*/ 726281 w 807243"/>
                  <a:gd name="connsiteY15" fmla="*/ 235744 h 1164431"/>
                  <a:gd name="connsiteX16" fmla="*/ 702468 w 807243"/>
                  <a:gd name="connsiteY16" fmla="*/ 147637 h 1164431"/>
                  <a:gd name="connsiteX17" fmla="*/ 688181 w 807243"/>
                  <a:gd name="connsiteY17" fmla="*/ 76200 h 1164431"/>
                  <a:gd name="connsiteX18" fmla="*/ 661987 w 807243"/>
                  <a:gd name="connsiteY18" fmla="*/ 0 h 1164431"/>
                  <a:gd name="connsiteX19" fmla="*/ 631031 w 807243"/>
                  <a:gd name="connsiteY19" fmla="*/ 61912 h 1164431"/>
                  <a:gd name="connsiteX20" fmla="*/ 611981 w 807243"/>
                  <a:gd name="connsiteY20" fmla="*/ 19050 h 1164431"/>
                  <a:gd name="connsiteX21" fmla="*/ 581025 w 807243"/>
                  <a:gd name="connsiteY21" fmla="*/ 66675 h 1164431"/>
                  <a:gd name="connsiteX22" fmla="*/ 550068 w 807243"/>
                  <a:gd name="connsiteY22" fmla="*/ 0 h 1164431"/>
                  <a:gd name="connsiteX23" fmla="*/ 547687 w 807243"/>
                  <a:gd name="connsiteY23" fmla="*/ 16669 h 1164431"/>
                  <a:gd name="connsiteX24" fmla="*/ 578643 w 807243"/>
                  <a:gd name="connsiteY24" fmla="*/ 111919 h 1164431"/>
                  <a:gd name="connsiteX25" fmla="*/ 611981 w 807243"/>
                  <a:gd name="connsiteY25" fmla="*/ 228600 h 1164431"/>
                  <a:gd name="connsiteX26" fmla="*/ 633412 w 807243"/>
                  <a:gd name="connsiteY26" fmla="*/ 309562 h 1164431"/>
                  <a:gd name="connsiteX27" fmla="*/ 647700 w 807243"/>
                  <a:gd name="connsiteY27" fmla="*/ 373856 h 1164431"/>
                  <a:gd name="connsiteX28" fmla="*/ 638175 w 807243"/>
                  <a:gd name="connsiteY28" fmla="*/ 414337 h 1164431"/>
                  <a:gd name="connsiteX29" fmla="*/ 628650 w 807243"/>
                  <a:gd name="connsiteY29" fmla="*/ 450056 h 1164431"/>
                  <a:gd name="connsiteX30" fmla="*/ 602456 w 807243"/>
                  <a:gd name="connsiteY30" fmla="*/ 481012 h 1164431"/>
                  <a:gd name="connsiteX31" fmla="*/ 459581 w 807243"/>
                  <a:gd name="connsiteY31" fmla="*/ 600075 h 1164431"/>
                  <a:gd name="connsiteX32" fmla="*/ 359568 w 807243"/>
                  <a:gd name="connsiteY32" fmla="*/ 690562 h 1164431"/>
                  <a:gd name="connsiteX33" fmla="*/ 233362 w 807243"/>
                  <a:gd name="connsiteY33" fmla="*/ 797719 h 1164431"/>
                  <a:gd name="connsiteX34" fmla="*/ 150018 w 807243"/>
                  <a:gd name="connsiteY34" fmla="*/ 869156 h 1164431"/>
                  <a:gd name="connsiteX35" fmla="*/ 64293 w 807243"/>
                  <a:gd name="connsiteY35" fmla="*/ 942975 h 1164431"/>
                  <a:gd name="connsiteX36" fmla="*/ 0 w 807243"/>
                  <a:gd name="connsiteY36" fmla="*/ 1004887 h 1164431"/>
                  <a:gd name="connsiteX0" fmla="*/ 0 w 807243"/>
                  <a:gd name="connsiteY0" fmla="*/ 1004887 h 1164431"/>
                  <a:gd name="connsiteX1" fmla="*/ 76200 w 807243"/>
                  <a:gd name="connsiteY1" fmla="*/ 1164431 h 1164431"/>
                  <a:gd name="connsiteX2" fmla="*/ 171450 w 807243"/>
                  <a:gd name="connsiteY2" fmla="*/ 1090612 h 1164431"/>
                  <a:gd name="connsiteX3" fmla="*/ 295275 w 807243"/>
                  <a:gd name="connsiteY3" fmla="*/ 985837 h 1164431"/>
                  <a:gd name="connsiteX4" fmla="*/ 371474 w 807243"/>
                  <a:gd name="connsiteY4" fmla="*/ 923924 h 1164431"/>
                  <a:gd name="connsiteX5" fmla="*/ 461962 w 807243"/>
                  <a:gd name="connsiteY5" fmla="*/ 857250 h 1164431"/>
                  <a:gd name="connsiteX6" fmla="*/ 538162 w 807243"/>
                  <a:gd name="connsiteY6" fmla="*/ 800100 h 1164431"/>
                  <a:gd name="connsiteX7" fmla="*/ 631031 w 807243"/>
                  <a:gd name="connsiteY7" fmla="*/ 719137 h 1164431"/>
                  <a:gd name="connsiteX8" fmla="*/ 702468 w 807243"/>
                  <a:gd name="connsiteY8" fmla="*/ 669131 h 1164431"/>
                  <a:gd name="connsiteX9" fmla="*/ 742950 w 807243"/>
                  <a:gd name="connsiteY9" fmla="*/ 623887 h 1164431"/>
                  <a:gd name="connsiteX10" fmla="*/ 790575 w 807243"/>
                  <a:gd name="connsiteY10" fmla="*/ 550069 h 1164431"/>
                  <a:gd name="connsiteX11" fmla="*/ 807243 w 807243"/>
                  <a:gd name="connsiteY11" fmla="*/ 511969 h 1164431"/>
                  <a:gd name="connsiteX12" fmla="*/ 804862 w 807243"/>
                  <a:gd name="connsiteY12" fmla="*/ 457200 h 1164431"/>
                  <a:gd name="connsiteX13" fmla="*/ 790575 w 807243"/>
                  <a:gd name="connsiteY13" fmla="*/ 402431 h 1164431"/>
                  <a:gd name="connsiteX14" fmla="*/ 757237 w 807243"/>
                  <a:gd name="connsiteY14" fmla="*/ 321469 h 1164431"/>
                  <a:gd name="connsiteX15" fmla="*/ 726281 w 807243"/>
                  <a:gd name="connsiteY15" fmla="*/ 235744 h 1164431"/>
                  <a:gd name="connsiteX16" fmla="*/ 702468 w 807243"/>
                  <a:gd name="connsiteY16" fmla="*/ 147637 h 1164431"/>
                  <a:gd name="connsiteX17" fmla="*/ 688181 w 807243"/>
                  <a:gd name="connsiteY17" fmla="*/ 76200 h 1164431"/>
                  <a:gd name="connsiteX18" fmla="*/ 661987 w 807243"/>
                  <a:gd name="connsiteY18" fmla="*/ 0 h 1164431"/>
                  <a:gd name="connsiteX19" fmla="*/ 631031 w 807243"/>
                  <a:gd name="connsiteY19" fmla="*/ 61912 h 1164431"/>
                  <a:gd name="connsiteX20" fmla="*/ 611981 w 807243"/>
                  <a:gd name="connsiteY20" fmla="*/ 19050 h 1164431"/>
                  <a:gd name="connsiteX21" fmla="*/ 581025 w 807243"/>
                  <a:gd name="connsiteY21" fmla="*/ 66675 h 1164431"/>
                  <a:gd name="connsiteX22" fmla="*/ 550068 w 807243"/>
                  <a:gd name="connsiteY22" fmla="*/ 0 h 1164431"/>
                  <a:gd name="connsiteX23" fmla="*/ 547687 w 807243"/>
                  <a:gd name="connsiteY23" fmla="*/ 16669 h 1164431"/>
                  <a:gd name="connsiteX24" fmla="*/ 578643 w 807243"/>
                  <a:gd name="connsiteY24" fmla="*/ 111919 h 1164431"/>
                  <a:gd name="connsiteX25" fmla="*/ 611981 w 807243"/>
                  <a:gd name="connsiteY25" fmla="*/ 228600 h 1164431"/>
                  <a:gd name="connsiteX26" fmla="*/ 633412 w 807243"/>
                  <a:gd name="connsiteY26" fmla="*/ 309562 h 1164431"/>
                  <a:gd name="connsiteX27" fmla="*/ 640557 w 807243"/>
                  <a:gd name="connsiteY27" fmla="*/ 371475 h 1164431"/>
                  <a:gd name="connsiteX28" fmla="*/ 638175 w 807243"/>
                  <a:gd name="connsiteY28" fmla="*/ 414337 h 1164431"/>
                  <a:gd name="connsiteX29" fmla="*/ 628650 w 807243"/>
                  <a:gd name="connsiteY29" fmla="*/ 450056 h 1164431"/>
                  <a:gd name="connsiteX30" fmla="*/ 602456 w 807243"/>
                  <a:gd name="connsiteY30" fmla="*/ 481012 h 1164431"/>
                  <a:gd name="connsiteX31" fmla="*/ 459581 w 807243"/>
                  <a:gd name="connsiteY31" fmla="*/ 600075 h 1164431"/>
                  <a:gd name="connsiteX32" fmla="*/ 359568 w 807243"/>
                  <a:gd name="connsiteY32" fmla="*/ 690562 h 1164431"/>
                  <a:gd name="connsiteX33" fmla="*/ 233362 w 807243"/>
                  <a:gd name="connsiteY33" fmla="*/ 797719 h 1164431"/>
                  <a:gd name="connsiteX34" fmla="*/ 150018 w 807243"/>
                  <a:gd name="connsiteY34" fmla="*/ 869156 h 1164431"/>
                  <a:gd name="connsiteX35" fmla="*/ 64293 w 807243"/>
                  <a:gd name="connsiteY35" fmla="*/ 942975 h 1164431"/>
                  <a:gd name="connsiteX36" fmla="*/ 0 w 807243"/>
                  <a:gd name="connsiteY36" fmla="*/ 1004887 h 1164431"/>
                  <a:gd name="connsiteX0" fmla="*/ 0 w 807243"/>
                  <a:gd name="connsiteY0" fmla="*/ 1004887 h 1164431"/>
                  <a:gd name="connsiteX1" fmla="*/ 76200 w 807243"/>
                  <a:gd name="connsiteY1" fmla="*/ 1164431 h 1164431"/>
                  <a:gd name="connsiteX2" fmla="*/ 171450 w 807243"/>
                  <a:gd name="connsiteY2" fmla="*/ 1090612 h 1164431"/>
                  <a:gd name="connsiteX3" fmla="*/ 295275 w 807243"/>
                  <a:gd name="connsiteY3" fmla="*/ 985837 h 1164431"/>
                  <a:gd name="connsiteX4" fmla="*/ 371474 w 807243"/>
                  <a:gd name="connsiteY4" fmla="*/ 923924 h 1164431"/>
                  <a:gd name="connsiteX5" fmla="*/ 461962 w 807243"/>
                  <a:gd name="connsiteY5" fmla="*/ 857250 h 1164431"/>
                  <a:gd name="connsiteX6" fmla="*/ 538162 w 807243"/>
                  <a:gd name="connsiteY6" fmla="*/ 800100 h 1164431"/>
                  <a:gd name="connsiteX7" fmla="*/ 631031 w 807243"/>
                  <a:gd name="connsiteY7" fmla="*/ 719137 h 1164431"/>
                  <a:gd name="connsiteX8" fmla="*/ 702468 w 807243"/>
                  <a:gd name="connsiteY8" fmla="*/ 669131 h 1164431"/>
                  <a:gd name="connsiteX9" fmla="*/ 742950 w 807243"/>
                  <a:gd name="connsiteY9" fmla="*/ 623887 h 1164431"/>
                  <a:gd name="connsiteX10" fmla="*/ 790575 w 807243"/>
                  <a:gd name="connsiteY10" fmla="*/ 550069 h 1164431"/>
                  <a:gd name="connsiteX11" fmla="*/ 807243 w 807243"/>
                  <a:gd name="connsiteY11" fmla="*/ 511969 h 1164431"/>
                  <a:gd name="connsiteX12" fmla="*/ 804862 w 807243"/>
                  <a:gd name="connsiteY12" fmla="*/ 457200 h 1164431"/>
                  <a:gd name="connsiteX13" fmla="*/ 790575 w 807243"/>
                  <a:gd name="connsiteY13" fmla="*/ 402431 h 1164431"/>
                  <a:gd name="connsiteX14" fmla="*/ 757237 w 807243"/>
                  <a:gd name="connsiteY14" fmla="*/ 321469 h 1164431"/>
                  <a:gd name="connsiteX15" fmla="*/ 726281 w 807243"/>
                  <a:gd name="connsiteY15" fmla="*/ 235744 h 1164431"/>
                  <a:gd name="connsiteX16" fmla="*/ 702468 w 807243"/>
                  <a:gd name="connsiteY16" fmla="*/ 147637 h 1164431"/>
                  <a:gd name="connsiteX17" fmla="*/ 688181 w 807243"/>
                  <a:gd name="connsiteY17" fmla="*/ 76200 h 1164431"/>
                  <a:gd name="connsiteX18" fmla="*/ 661987 w 807243"/>
                  <a:gd name="connsiteY18" fmla="*/ 0 h 1164431"/>
                  <a:gd name="connsiteX19" fmla="*/ 631031 w 807243"/>
                  <a:gd name="connsiteY19" fmla="*/ 61912 h 1164431"/>
                  <a:gd name="connsiteX20" fmla="*/ 611981 w 807243"/>
                  <a:gd name="connsiteY20" fmla="*/ 19050 h 1164431"/>
                  <a:gd name="connsiteX21" fmla="*/ 581025 w 807243"/>
                  <a:gd name="connsiteY21" fmla="*/ 66675 h 1164431"/>
                  <a:gd name="connsiteX22" fmla="*/ 550068 w 807243"/>
                  <a:gd name="connsiteY22" fmla="*/ 0 h 1164431"/>
                  <a:gd name="connsiteX23" fmla="*/ 547687 w 807243"/>
                  <a:gd name="connsiteY23" fmla="*/ 16669 h 1164431"/>
                  <a:gd name="connsiteX24" fmla="*/ 578643 w 807243"/>
                  <a:gd name="connsiteY24" fmla="*/ 111919 h 1164431"/>
                  <a:gd name="connsiteX25" fmla="*/ 611981 w 807243"/>
                  <a:gd name="connsiteY25" fmla="*/ 228600 h 1164431"/>
                  <a:gd name="connsiteX26" fmla="*/ 633412 w 807243"/>
                  <a:gd name="connsiteY26" fmla="*/ 309562 h 1164431"/>
                  <a:gd name="connsiteX27" fmla="*/ 640557 w 807243"/>
                  <a:gd name="connsiteY27" fmla="*/ 371475 h 1164431"/>
                  <a:gd name="connsiteX28" fmla="*/ 638175 w 807243"/>
                  <a:gd name="connsiteY28" fmla="*/ 414337 h 1164431"/>
                  <a:gd name="connsiteX29" fmla="*/ 628650 w 807243"/>
                  <a:gd name="connsiteY29" fmla="*/ 450056 h 1164431"/>
                  <a:gd name="connsiteX30" fmla="*/ 602456 w 807243"/>
                  <a:gd name="connsiteY30" fmla="*/ 481012 h 1164431"/>
                  <a:gd name="connsiteX31" fmla="*/ 459581 w 807243"/>
                  <a:gd name="connsiteY31" fmla="*/ 600075 h 1164431"/>
                  <a:gd name="connsiteX32" fmla="*/ 359568 w 807243"/>
                  <a:gd name="connsiteY32" fmla="*/ 690562 h 1164431"/>
                  <a:gd name="connsiteX33" fmla="*/ 233362 w 807243"/>
                  <a:gd name="connsiteY33" fmla="*/ 797719 h 1164431"/>
                  <a:gd name="connsiteX34" fmla="*/ 150018 w 807243"/>
                  <a:gd name="connsiteY34" fmla="*/ 869156 h 1164431"/>
                  <a:gd name="connsiteX35" fmla="*/ 64293 w 807243"/>
                  <a:gd name="connsiteY35" fmla="*/ 942975 h 1164431"/>
                  <a:gd name="connsiteX36" fmla="*/ 0 w 807243"/>
                  <a:gd name="connsiteY36" fmla="*/ 1004887 h 1164431"/>
                  <a:gd name="connsiteX0" fmla="*/ 0 w 807243"/>
                  <a:gd name="connsiteY0" fmla="*/ 1004887 h 1164431"/>
                  <a:gd name="connsiteX1" fmla="*/ 76200 w 807243"/>
                  <a:gd name="connsiteY1" fmla="*/ 1164431 h 1164431"/>
                  <a:gd name="connsiteX2" fmla="*/ 171450 w 807243"/>
                  <a:gd name="connsiteY2" fmla="*/ 1090612 h 1164431"/>
                  <a:gd name="connsiteX3" fmla="*/ 295275 w 807243"/>
                  <a:gd name="connsiteY3" fmla="*/ 985837 h 1164431"/>
                  <a:gd name="connsiteX4" fmla="*/ 371474 w 807243"/>
                  <a:gd name="connsiteY4" fmla="*/ 923924 h 1164431"/>
                  <a:gd name="connsiteX5" fmla="*/ 461962 w 807243"/>
                  <a:gd name="connsiteY5" fmla="*/ 857250 h 1164431"/>
                  <a:gd name="connsiteX6" fmla="*/ 538162 w 807243"/>
                  <a:gd name="connsiteY6" fmla="*/ 800100 h 1164431"/>
                  <a:gd name="connsiteX7" fmla="*/ 631031 w 807243"/>
                  <a:gd name="connsiteY7" fmla="*/ 719137 h 1164431"/>
                  <a:gd name="connsiteX8" fmla="*/ 702468 w 807243"/>
                  <a:gd name="connsiteY8" fmla="*/ 669131 h 1164431"/>
                  <a:gd name="connsiteX9" fmla="*/ 742950 w 807243"/>
                  <a:gd name="connsiteY9" fmla="*/ 623887 h 1164431"/>
                  <a:gd name="connsiteX10" fmla="*/ 790575 w 807243"/>
                  <a:gd name="connsiteY10" fmla="*/ 550069 h 1164431"/>
                  <a:gd name="connsiteX11" fmla="*/ 807243 w 807243"/>
                  <a:gd name="connsiteY11" fmla="*/ 511969 h 1164431"/>
                  <a:gd name="connsiteX12" fmla="*/ 804862 w 807243"/>
                  <a:gd name="connsiteY12" fmla="*/ 457200 h 1164431"/>
                  <a:gd name="connsiteX13" fmla="*/ 790575 w 807243"/>
                  <a:gd name="connsiteY13" fmla="*/ 402431 h 1164431"/>
                  <a:gd name="connsiteX14" fmla="*/ 757237 w 807243"/>
                  <a:gd name="connsiteY14" fmla="*/ 321469 h 1164431"/>
                  <a:gd name="connsiteX15" fmla="*/ 726281 w 807243"/>
                  <a:gd name="connsiteY15" fmla="*/ 235744 h 1164431"/>
                  <a:gd name="connsiteX16" fmla="*/ 702468 w 807243"/>
                  <a:gd name="connsiteY16" fmla="*/ 147637 h 1164431"/>
                  <a:gd name="connsiteX17" fmla="*/ 688181 w 807243"/>
                  <a:gd name="connsiteY17" fmla="*/ 76200 h 1164431"/>
                  <a:gd name="connsiteX18" fmla="*/ 661987 w 807243"/>
                  <a:gd name="connsiteY18" fmla="*/ 0 h 1164431"/>
                  <a:gd name="connsiteX19" fmla="*/ 631031 w 807243"/>
                  <a:gd name="connsiteY19" fmla="*/ 61912 h 1164431"/>
                  <a:gd name="connsiteX20" fmla="*/ 611981 w 807243"/>
                  <a:gd name="connsiteY20" fmla="*/ 19050 h 1164431"/>
                  <a:gd name="connsiteX21" fmla="*/ 581025 w 807243"/>
                  <a:gd name="connsiteY21" fmla="*/ 66675 h 1164431"/>
                  <a:gd name="connsiteX22" fmla="*/ 550068 w 807243"/>
                  <a:gd name="connsiteY22" fmla="*/ 0 h 1164431"/>
                  <a:gd name="connsiteX23" fmla="*/ 547687 w 807243"/>
                  <a:gd name="connsiteY23" fmla="*/ 16669 h 1164431"/>
                  <a:gd name="connsiteX24" fmla="*/ 578643 w 807243"/>
                  <a:gd name="connsiteY24" fmla="*/ 111919 h 1164431"/>
                  <a:gd name="connsiteX25" fmla="*/ 611981 w 807243"/>
                  <a:gd name="connsiteY25" fmla="*/ 228600 h 1164431"/>
                  <a:gd name="connsiteX26" fmla="*/ 633412 w 807243"/>
                  <a:gd name="connsiteY26" fmla="*/ 309562 h 1164431"/>
                  <a:gd name="connsiteX27" fmla="*/ 640557 w 807243"/>
                  <a:gd name="connsiteY27" fmla="*/ 371475 h 1164431"/>
                  <a:gd name="connsiteX28" fmla="*/ 638175 w 807243"/>
                  <a:gd name="connsiteY28" fmla="*/ 414337 h 1164431"/>
                  <a:gd name="connsiteX29" fmla="*/ 628650 w 807243"/>
                  <a:gd name="connsiteY29" fmla="*/ 450056 h 1164431"/>
                  <a:gd name="connsiteX30" fmla="*/ 602456 w 807243"/>
                  <a:gd name="connsiteY30" fmla="*/ 481012 h 1164431"/>
                  <a:gd name="connsiteX31" fmla="*/ 459581 w 807243"/>
                  <a:gd name="connsiteY31" fmla="*/ 600075 h 1164431"/>
                  <a:gd name="connsiteX32" fmla="*/ 359568 w 807243"/>
                  <a:gd name="connsiteY32" fmla="*/ 690562 h 1164431"/>
                  <a:gd name="connsiteX33" fmla="*/ 233362 w 807243"/>
                  <a:gd name="connsiteY33" fmla="*/ 797719 h 1164431"/>
                  <a:gd name="connsiteX34" fmla="*/ 150018 w 807243"/>
                  <a:gd name="connsiteY34" fmla="*/ 869156 h 1164431"/>
                  <a:gd name="connsiteX35" fmla="*/ 64293 w 807243"/>
                  <a:gd name="connsiteY35" fmla="*/ 942975 h 1164431"/>
                  <a:gd name="connsiteX36" fmla="*/ 0 w 807243"/>
                  <a:gd name="connsiteY36" fmla="*/ 1004887 h 1164431"/>
                  <a:gd name="connsiteX0" fmla="*/ 0 w 807243"/>
                  <a:gd name="connsiteY0" fmla="*/ 1004954 h 1164498"/>
                  <a:gd name="connsiteX1" fmla="*/ 76200 w 807243"/>
                  <a:gd name="connsiteY1" fmla="*/ 1164498 h 1164498"/>
                  <a:gd name="connsiteX2" fmla="*/ 171450 w 807243"/>
                  <a:gd name="connsiteY2" fmla="*/ 1090679 h 1164498"/>
                  <a:gd name="connsiteX3" fmla="*/ 295275 w 807243"/>
                  <a:gd name="connsiteY3" fmla="*/ 985904 h 1164498"/>
                  <a:gd name="connsiteX4" fmla="*/ 371474 w 807243"/>
                  <a:gd name="connsiteY4" fmla="*/ 923991 h 1164498"/>
                  <a:gd name="connsiteX5" fmla="*/ 461962 w 807243"/>
                  <a:gd name="connsiteY5" fmla="*/ 857317 h 1164498"/>
                  <a:gd name="connsiteX6" fmla="*/ 538162 w 807243"/>
                  <a:gd name="connsiteY6" fmla="*/ 800167 h 1164498"/>
                  <a:gd name="connsiteX7" fmla="*/ 631031 w 807243"/>
                  <a:gd name="connsiteY7" fmla="*/ 719204 h 1164498"/>
                  <a:gd name="connsiteX8" fmla="*/ 702468 w 807243"/>
                  <a:gd name="connsiteY8" fmla="*/ 669198 h 1164498"/>
                  <a:gd name="connsiteX9" fmla="*/ 742950 w 807243"/>
                  <a:gd name="connsiteY9" fmla="*/ 623954 h 1164498"/>
                  <a:gd name="connsiteX10" fmla="*/ 790575 w 807243"/>
                  <a:gd name="connsiteY10" fmla="*/ 550136 h 1164498"/>
                  <a:gd name="connsiteX11" fmla="*/ 807243 w 807243"/>
                  <a:gd name="connsiteY11" fmla="*/ 512036 h 1164498"/>
                  <a:gd name="connsiteX12" fmla="*/ 804862 w 807243"/>
                  <a:gd name="connsiteY12" fmla="*/ 457267 h 1164498"/>
                  <a:gd name="connsiteX13" fmla="*/ 790575 w 807243"/>
                  <a:gd name="connsiteY13" fmla="*/ 402498 h 1164498"/>
                  <a:gd name="connsiteX14" fmla="*/ 757237 w 807243"/>
                  <a:gd name="connsiteY14" fmla="*/ 321536 h 1164498"/>
                  <a:gd name="connsiteX15" fmla="*/ 726281 w 807243"/>
                  <a:gd name="connsiteY15" fmla="*/ 235811 h 1164498"/>
                  <a:gd name="connsiteX16" fmla="*/ 702468 w 807243"/>
                  <a:gd name="connsiteY16" fmla="*/ 147704 h 1164498"/>
                  <a:gd name="connsiteX17" fmla="*/ 688181 w 807243"/>
                  <a:gd name="connsiteY17" fmla="*/ 76267 h 1164498"/>
                  <a:gd name="connsiteX18" fmla="*/ 661987 w 807243"/>
                  <a:gd name="connsiteY18" fmla="*/ 67 h 1164498"/>
                  <a:gd name="connsiteX19" fmla="*/ 631031 w 807243"/>
                  <a:gd name="connsiteY19" fmla="*/ 61979 h 1164498"/>
                  <a:gd name="connsiteX20" fmla="*/ 611981 w 807243"/>
                  <a:gd name="connsiteY20" fmla="*/ 19117 h 1164498"/>
                  <a:gd name="connsiteX21" fmla="*/ 581025 w 807243"/>
                  <a:gd name="connsiteY21" fmla="*/ 66742 h 1164498"/>
                  <a:gd name="connsiteX22" fmla="*/ 550068 w 807243"/>
                  <a:gd name="connsiteY22" fmla="*/ 67 h 1164498"/>
                  <a:gd name="connsiteX23" fmla="*/ 547687 w 807243"/>
                  <a:gd name="connsiteY23" fmla="*/ 16736 h 1164498"/>
                  <a:gd name="connsiteX24" fmla="*/ 578643 w 807243"/>
                  <a:gd name="connsiteY24" fmla="*/ 111986 h 1164498"/>
                  <a:gd name="connsiteX25" fmla="*/ 611981 w 807243"/>
                  <a:gd name="connsiteY25" fmla="*/ 228667 h 1164498"/>
                  <a:gd name="connsiteX26" fmla="*/ 633412 w 807243"/>
                  <a:gd name="connsiteY26" fmla="*/ 309629 h 1164498"/>
                  <a:gd name="connsiteX27" fmla="*/ 640557 w 807243"/>
                  <a:gd name="connsiteY27" fmla="*/ 371542 h 1164498"/>
                  <a:gd name="connsiteX28" fmla="*/ 638175 w 807243"/>
                  <a:gd name="connsiteY28" fmla="*/ 414404 h 1164498"/>
                  <a:gd name="connsiteX29" fmla="*/ 628650 w 807243"/>
                  <a:gd name="connsiteY29" fmla="*/ 450123 h 1164498"/>
                  <a:gd name="connsiteX30" fmla="*/ 602456 w 807243"/>
                  <a:gd name="connsiteY30" fmla="*/ 481079 h 1164498"/>
                  <a:gd name="connsiteX31" fmla="*/ 459581 w 807243"/>
                  <a:gd name="connsiteY31" fmla="*/ 600142 h 1164498"/>
                  <a:gd name="connsiteX32" fmla="*/ 359568 w 807243"/>
                  <a:gd name="connsiteY32" fmla="*/ 690629 h 1164498"/>
                  <a:gd name="connsiteX33" fmla="*/ 233362 w 807243"/>
                  <a:gd name="connsiteY33" fmla="*/ 797786 h 1164498"/>
                  <a:gd name="connsiteX34" fmla="*/ 150018 w 807243"/>
                  <a:gd name="connsiteY34" fmla="*/ 869223 h 1164498"/>
                  <a:gd name="connsiteX35" fmla="*/ 64293 w 807243"/>
                  <a:gd name="connsiteY35" fmla="*/ 943042 h 1164498"/>
                  <a:gd name="connsiteX36" fmla="*/ 0 w 807243"/>
                  <a:gd name="connsiteY36" fmla="*/ 1004954 h 1164498"/>
                  <a:gd name="connsiteX0" fmla="*/ 0 w 807243"/>
                  <a:gd name="connsiteY0" fmla="*/ 1004954 h 1164498"/>
                  <a:gd name="connsiteX1" fmla="*/ 76200 w 807243"/>
                  <a:gd name="connsiteY1" fmla="*/ 1164498 h 1164498"/>
                  <a:gd name="connsiteX2" fmla="*/ 171450 w 807243"/>
                  <a:gd name="connsiteY2" fmla="*/ 1090679 h 1164498"/>
                  <a:gd name="connsiteX3" fmla="*/ 295275 w 807243"/>
                  <a:gd name="connsiteY3" fmla="*/ 985904 h 1164498"/>
                  <a:gd name="connsiteX4" fmla="*/ 371474 w 807243"/>
                  <a:gd name="connsiteY4" fmla="*/ 923991 h 1164498"/>
                  <a:gd name="connsiteX5" fmla="*/ 461962 w 807243"/>
                  <a:gd name="connsiteY5" fmla="*/ 857317 h 1164498"/>
                  <a:gd name="connsiteX6" fmla="*/ 538162 w 807243"/>
                  <a:gd name="connsiteY6" fmla="*/ 800167 h 1164498"/>
                  <a:gd name="connsiteX7" fmla="*/ 631031 w 807243"/>
                  <a:gd name="connsiteY7" fmla="*/ 719204 h 1164498"/>
                  <a:gd name="connsiteX8" fmla="*/ 702468 w 807243"/>
                  <a:gd name="connsiteY8" fmla="*/ 669198 h 1164498"/>
                  <a:gd name="connsiteX9" fmla="*/ 742950 w 807243"/>
                  <a:gd name="connsiteY9" fmla="*/ 623954 h 1164498"/>
                  <a:gd name="connsiteX10" fmla="*/ 790575 w 807243"/>
                  <a:gd name="connsiteY10" fmla="*/ 550136 h 1164498"/>
                  <a:gd name="connsiteX11" fmla="*/ 807243 w 807243"/>
                  <a:gd name="connsiteY11" fmla="*/ 512036 h 1164498"/>
                  <a:gd name="connsiteX12" fmla="*/ 804862 w 807243"/>
                  <a:gd name="connsiteY12" fmla="*/ 457267 h 1164498"/>
                  <a:gd name="connsiteX13" fmla="*/ 790575 w 807243"/>
                  <a:gd name="connsiteY13" fmla="*/ 402498 h 1164498"/>
                  <a:gd name="connsiteX14" fmla="*/ 757237 w 807243"/>
                  <a:gd name="connsiteY14" fmla="*/ 321536 h 1164498"/>
                  <a:gd name="connsiteX15" fmla="*/ 726281 w 807243"/>
                  <a:gd name="connsiteY15" fmla="*/ 235811 h 1164498"/>
                  <a:gd name="connsiteX16" fmla="*/ 702468 w 807243"/>
                  <a:gd name="connsiteY16" fmla="*/ 147704 h 1164498"/>
                  <a:gd name="connsiteX17" fmla="*/ 688181 w 807243"/>
                  <a:gd name="connsiteY17" fmla="*/ 76267 h 1164498"/>
                  <a:gd name="connsiteX18" fmla="*/ 661987 w 807243"/>
                  <a:gd name="connsiteY18" fmla="*/ 67 h 1164498"/>
                  <a:gd name="connsiteX19" fmla="*/ 631031 w 807243"/>
                  <a:gd name="connsiteY19" fmla="*/ 61979 h 1164498"/>
                  <a:gd name="connsiteX20" fmla="*/ 611981 w 807243"/>
                  <a:gd name="connsiteY20" fmla="*/ 19117 h 1164498"/>
                  <a:gd name="connsiteX21" fmla="*/ 581025 w 807243"/>
                  <a:gd name="connsiteY21" fmla="*/ 66742 h 1164498"/>
                  <a:gd name="connsiteX22" fmla="*/ 550068 w 807243"/>
                  <a:gd name="connsiteY22" fmla="*/ 67 h 1164498"/>
                  <a:gd name="connsiteX23" fmla="*/ 547687 w 807243"/>
                  <a:gd name="connsiteY23" fmla="*/ 16736 h 1164498"/>
                  <a:gd name="connsiteX24" fmla="*/ 578643 w 807243"/>
                  <a:gd name="connsiteY24" fmla="*/ 111986 h 1164498"/>
                  <a:gd name="connsiteX25" fmla="*/ 611981 w 807243"/>
                  <a:gd name="connsiteY25" fmla="*/ 228667 h 1164498"/>
                  <a:gd name="connsiteX26" fmla="*/ 633412 w 807243"/>
                  <a:gd name="connsiteY26" fmla="*/ 309629 h 1164498"/>
                  <a:gd name="connsiteX27" fmla="*/ 640557 w 807243"/>
                  <a:gd name="connsiteY27" fmla="*/ 371542 h 1164498"/>
                  <a:gd name="connsiteX28" fmla="*/ 638175 w 807243"/>
                  <a:gd name="connsiteY28" fmla="*/ 414404 h 1164498"/>
                  <a:gd name="connsiteX29" fmla="*/ 628650 w 807243"/>
                  <a:gd name="connsiteY29" fmla="*/ 450123 h 1164498"/>
                  <a:gd name="connsiteX30" fmla="*/ 602456 w 807243"/>
                  <a:gd name="connsiteY30" fmla="*/ 481079 h 1164498"/>
                  <a:gd name="connsiteX31" fmla="*/ 459581 w 807243"/>
                  <a:gd name="connsiteY31" fmla="*/ 600142 h 1164498"/>
                  <a:gd name="connsiteX32" fmla="*/ 359568 w 807243"/>
                  <a:gd name="connsiteY32" fmla="*/ 690629 h 1164498"/>
                  <a:gd name="connsiteX33" fmla="*/ 233362 w 807243"/>
                  <a:gd name="connsiteY33" fmla="*/ 797786 h 1164498"/>
                  <a:gd name="connsiteX34" fmla="*/ 150018 w 807243"/>
                  <a:gd name="connsiteY34" fmla="*/ 869223 h 1164498"/>
                  <a:gd name="connsiteX35" fmla="*/ 64293 w 807243"/>
                  <a:gd name="connsiteY35" fmla="*/ 943042 h 1164498"/>
                  <a:gd name="connsiteX36" fmla="*/ 0 w 807243"/>
                  <a:gd name="connsiteY36" fmla="*/ 1004954 h 1164498"/>
                  <a:gd name="connsiteX0" fmla="*/ 0 w 807243"/>
                  <a:gd name="connsiteY0" fmla="*/ 1004954 h 1164498"/>
                  <a:gd name="connsiteX1" fmla="*/ 76200 w 807243"/>
                  <a:gd name="connsiteY1" fmla="*/ 1164498 h 1164498"/>
                  <a:gd name="connsiteX2" fmla="*/ 171450 w 807243"/>
                  <a:gd name="connsiteY2" fmla="*/ 1090679 h 1164498"/>
                  <a:gd name="connsiteX3" fmla="*/ 295275 w 807243"/>
                  <a:gd name="connsiteY3" fmla="*/ 985904 h 1164498"/>
                  <a:gd name="connsiteX4" fmla="*/ 371474 w 807243"/>
                  <a:gd name="connsiteY4" fmla="*/ 923991 h 1164498"/>
                  <a:gd name="connsiteX5" fmla="*/ 461962 w 807243"/>
                  <a:gd name="connsiteY5" fmla="*/ 857317 h 1164498"/>
                  <a:gd name="connsiteX6" fmla="*/ 538162 w 807243"/>
                  <a:gd name="connsiteY6" fmla="*/ 800167 h 1164498"/>
                  <a:gd name="connsiteX7" fmla="*/ 631031 w 807243"/>
                  <a:gd name="connsiteY7" fmla="*/ 719204 h 1164498"/>
                  <a:gd name="connsiteX8" fmla="*/ 702468 w 807243"/>
                  <a:gd name="connsiteY8" fmla="*/ 669198 h 1164498"/>
                  <a:gd name="connsiteX9" fmla="*/ 742950 w 807243"/>
                  <a:gd name="connsiteY9" fmla="*/ 623954 h 1164498"/>
                  <a:gd name="connsiteX10" fmla="*/ 790575 w 807243"/>
                  <a:gd name="connsiteY10" fmla="*/ 550136 h 1164498"/>
                  <a:gd name="connsiteX11" fmla="*/ 807243 w 807243"/>
                  <a:gd name="connsiteY11" fmla="*/ 512036 h 1164498"/>
                  <a:gd name="connsiteX12" fmla="*/ 804862 w 807243"/>
                  <a:gd name="connsiteY12" fmla="*/ 457267 h 1164498"/>
                  <a:gd name="connsiteX13" fmla="*/ 790575 w 807243"/>
                  <a:gd name="connsiteY13" fmla="*/ 402498 h 1164498"/>
                  <a:gd name="connsiteX14" fmla="*/ 757237 w 807243"/>
                  <a:gd name="connsiteY14" fmla="*/ 321536 h 1164498"/>
                  <a:gd name="connsiteX15" fmla="*/ 726281 w 807243"/>
                  <a:gd name="connsiteY15" fmla="*/ 235811 h 1164498"/>
                  <a:gd name="connsiteX16" fmla="*/ 702468 w 807243"/>
                  <a:gd name="connsiteY16" fmla="*/ 147704 h 1164498"/>
                  <a:gd name="connsiteX17" fmla="*/ 688181 w 807243"/>
                  <a:gd name="connsiteY17" fmla="*/ 76267 h 1164498"/>
                  <a:gd name="connsiteX18" fmla="*/ 661987 w 807243"/>
                  <a:gd name="connsiteY18" fmla="*/ 67 h 1164498"/>
                  <a:gd name="connsiteX19" fmla="*/ 631031 w 807243"/>
                  <a:gd name="connsiteY19" fmla="*/ 61979 h 1164498"/>
                  <a:gd name="connsiteX20" fmla="*/ 611981 w 807243"/>
                  <a:gd name="connsiteY20" fmla="*/ 19117 h 1164498"/>
                  <a:gd name="connsiteX21" fmla="*/ 581025 w 807243"/>
                  <a:gd name="connsiteY21" fmla="*/ 66742 h 1164498"/>
                  <a:gd name="connsiteX22" fmla="*/ 550068 w 807243"/>
                  <a:gd name="connsiteY22" fmla="*/ 67 h 1164498"/>
                  <a:gd name="connsiteX23" fmla="*/ 547687 w 807243"/>
                  <a:gd name="connsiteY23" fmla="*/ 16736 h 1164498"/>
                  <a:gd name="connsiteX24" fmla="*/ 578643 w 807243"/>
                  <a:gd name="connsiteY24" fmla="*/ 111986 h 1164498"/>
                  <a:gd name="connsiteX25" fmla="*/ 611981 w 807243"/>
                  <a:gd name="connsiteY25" fmla="*/ 228667 h 1164498"/>
                  <a:gd name="connsiteX26" fmla="*/ 633412 w 807243"/>
                  <a:gd name="connsiteY26" fmla="*/ 309629 h 1164498"/>
                  <a:gd name="connsiteX27" fmla="*/ 640557 w 807243"/>
                  <a:gd name="connsiteY27" fmla="*/ 371542 h 1164498"/>
                  <a:gd name="connsiteX28" fmla="*/ 638175 w 807243"/>
                  <a:gd name="connsiteY28" fmla="*/ 414404 h 1164498"/>
                  <a:gd name="connsiteX29" fmla="*/ 628650 w 807243"/>
                  <a:gd name="connsiteY29" fmla="*/ 450123 h 1164498"/>
                  <a:gd name="connsiteX30" fmla="*/ 602456 w 807243"/>
                  <a:gd name="connsiteY30" fmla="*/ 481079 h 1164498"/>
                  <a:gd name="connsiteX31" fmla="*/ 459581 w 807243"/>
                  <a:gd name="connsiteY31" fmla="*/ 600142 h 1164498"/>
                  <a:gd name="connsiteX32" fmla="*/ 359568 w 807243"/>
                  <a:gd name="connsiteY32" fmla="*/ 690629 h 1164498"/>
                  <a:gd name="connsiteX33" fmla="*/ 233362 w 807243"/>
                  <a:gd name="connsiteY33" fmla="*/ 797786 h 1164498"/>
                  <a:gd name="connsiteX34" fmla="*/ 150018 w 807243"/>
                  <a:gd name="connsiteY34" fmla="*/ 869223 h 1164498"/>
                  <a:gd name="connsiteX35" fmla="*/ 64293 w 807243"/>
                  <a:gd name="connsiteY35" fmla="*/ 943042 h 1164498"/>
                  <a:gd name="connsiteX36" fmla="*/ 0 w 807243"/>
                  <a:gd name="connsiteY36" fmla="*/ 1004954 h 1164498"/>
                  <a:gd name="connsiteX0" fmla="*/ 0 w 807243"/>
                  <a:gd name="connsiteY0" fmla="*/ 1014626 h 1174170"/>
                  <a:gd name="connsiteX1" fmla="*/ 76200 w 807243"/>
                  <a:gd name="connsiteY1" fmla="*/ 1174170 h 1174170"/>
                  <a:gd name="connsiteX2" fmla="*/ 171450 w 807243"/>
                  <a:gd name="connsiteY2" fmla="*/ 1100351 h 1174170"/>
                  <a:gd name="connsiteX3" fmla="*/ 295275 w 807243"/>
                  <a:gd name="connsiteY3" fmla="*/ 995576 h 1174170"/>
                  <a:gd name="connsiteX4" fmla="*/ 371474 w 807243"/>
                  <a:gd name="connsiteY4" fmla="*/ 933663 h 1174170"/>
                  <a:gd name="connsiteX5" fmla="*/ 461962 w 807243"/>
                  <a:gd name="connsiteY5" fmla="*/ 866989 h 1174170"/>
                  <a:gd name="connsiteX6" fmla="*/ 538162 w 807243"/>
                  <a:gd name="connsiteY6" fmla="*/ 809839 h 1174170"/>
                  <a:gd name="connsiteX7" fmla="*/ 631031 w 807243"/>
                  <a:gd name="connsiteY7" fmla="*/ 728876 h 1174170"/>
                  <a:gd name="connsiteX8" fmla="*/ 702468 w 807243"/>
                  <a:gd name="connsiteY8" fmla="*/ 678870 h 1174170"/>
                  <a:gd name="connsiteX9" fmla="*/ 742950 w 807243"/>
                  <a:gd name="connsiteY9" fmla="*/ 633626 h 1174170"/>
                  <a:gd name="connsiteX10" fmla="*/ 790575 w 807243"/>
                  <a:gd name="connsiteY10" fmla="*/ 559808 h 1174170"/>
                  <a:gd name="connsiteX11" fmla="*/ 807243 w 807243"/>
                  <a:gd name="connsiteY11" fmla="*/ 521708 h 1174170"/>
                  <a:gd name="connsiteX12" fmla="*/ 804862 w 807243"/>
                  <a:gd name="connsiteY12" fmla="*/ 466939 h 1174170"/>
                  <a:gd name="connsiteX13" fmla="*/ 790575 w 807243"/>
                  <a:gd name="connsiteY13" fmla="*/ 412170 h 1174170"/>
                  <a:gd name="connsiteX14" fmla="*/ 757237 w 807243"/>
                  <a:gd name="connsiteY14" fmla="*/ 331208 h 1174170"/>
                  <a:gd name="connsiteX15" fmla="*/ 726281 w 807243"/>
                  <a:gd name="connsiteY15" fmla="*/ 245483 h 1174170"/>
                  <a:gd name="connsiteX16" fmla="*/ 702468 w 807243"/>
                  <a:gd name="connsiteY16" fmla="*/ 157376 h 1174170"/>
                  <a:gd name="connsiteX17" fmla="*/ 688181 w 807243"/>
                  <a:gd name="connsiteY17" fmla="*/ 85939 h 1174170"/>
                  <a:gd name="connsiteX18" fmla="*/ 661987 w 807243"/>
                  <a:gd name="connsiteY18" fmla="*/ 9739 h 1174170"/>
                  <a:gd name="connsiteX19" fmla="*/ 631031 w 807243"/>
                  <a:gd name="connsiteY19" fmla="*/ 71651 h 1174170"/>
                  <a:gd name="connsiteX20" fmla="*/ 611981 w 807243"/>
                  <a:gd name="connsiteY20" fmla="*/ 28789 h 1174170"/>
                  <a:gd name="connsiteX21" fmla="*/ 581025 w 807243"/>
                  <a:gd name="connsiteY21" fmla="*/ 76414 h 1174170"/>
                  <a:gd name="connsiteX22" fmla="*/ 550068 w 807243"/>
                  <a:gd name="connsiteY22" fmla="*/ 9739 h 1174170"/>
                  <a:gd name="connsiteX23" fmla="*/ 547687 w 807243"/>
                  <a:gd name="connsiteY23" fmla="*/ 26408 h 1174170"/>
                  <a:gd name="connsiteX24" fmla="*/ 578643 w 807243"/>
                  <a:gd name="connsiteY24" fmla="*/ 121658 h 1174170"/>
                  <a:gd name="connsiteX25" fmla="*/ 611981 w 807243"/>
                  <a:gd name="connsiteY25" fmla="*/ 238339 h 1174170"/>
                  <a:gd name="connsiteX26" fmla="*/ 633412 w 807243"/>
                  <a:gd name="connsiteY26" fmla="*/ 319301 h 1174170"/>
                  <a:gd name="connsiteX27" fmla="*/ 640557 w 807243"/>
                  <a:gd name="connsiteY27" fmla="*/ 381214 h 1174170"/>
                  <a:gd name="connsiteX28" fmla="*/ 638175 w 807243"/>
                  <a:gd name="connsiteY28" fmla="*/ 424076 h 1174170"/>
                  <a:gd name="connsiteX29" fmla="*/ 628650 w 807243"/>
                  <a:gd name="connsiteY29" fmla="*/ 459795 h 1174170"/>
                  <a:gd name="connsiteX30" fmla="*/ 602456 w 807243"/>
                  <a:gd name="connsiteY30" fmla="*/ 490751 h 1174170"/>
                  <a:gd name="connsiteX31" fmla="*/ 459581 w 807243"/>
                  <a:gd name="connsiteY31" fmla="*/ 609814 h 1174170"/>
                  <a:gd name="connsiteX32" fmla="*/ 359568 w 807243"/>
                  <a:gd name="connsiteY32" fmla="*/ 700301 h 1174170"/>
                  <a:gd name="connsiteX33" fmla="*/ 233362 w 807243"/>
                  <a:gd name="connsiteY33" fmla="*/ 807458 h 1174170"/>
                  <a:gd name="connsiteX34" fmla="*/ 150018 w 807243"/>
                  <a:gd name="connsiteY34" fmla="*/ 878895 h 1174170"/>
                  <a:gd name="connsiteX35" fmla="*/ 64293 w 807243"/>
                  <a:gd name="connsiteY35" fmla="*/ 952714 h 1174170"/>
                  <a:gd name="connsiteX36" fmla="*/ 0 w 807243"/>
                  <a:gd name="connsiteY36" fmla="*/ 1014626 h 1174170"/>
                  <a:gd name="connsiteX0" fmla="*/ 0 w 807554"/>
                  <a:gd name="connsiteY0" fmla="*/ 1014626 h 1174170"/>
                  <a:gd name="connsiteX1" fmla="*/ 76200 w 807554"/>
                  <a:gd name="connsiteY1" fmla="*/ 1174170 h 1174170"/>
                  <a:gd name="connsiteX2" fmla="*/ 171450 w 807554"/>
                  <a:gd name="connsiteY2" fmla="*/ 1100351 h 1174170"/>
                  <a:gd name="connsiteX3" fmla="*/ 295275 w 807554"/>
                  <a:gd name="connsiteY3" fmla="*/ 995576 h 1174170"/>
                  <a:gd name="connsiteX4" fmla="*/ 371474 w 807554"/>
                  <a:gd name="connsiteY4" fmla="*/ 933663 h 1174170"/>
                  <a:gd name="connsiteX5" fmla="*/ 461962 w 807554"/>
                  <a:gd name="connsiteY5" fmla="*/ 866989 h 1174170"/>
                  <a:gd name="connsiteX6" fmla="*/ 538162 w 807554"/>
                  <a:gd name="connsiteY6" fmla="*/ 809839 h 1174170"/>
                  <a:gd name="connsiteX7" fmla="*/ 631031 w 807554"/>
                  <a:gd name="connsiteY7" fmla="*/ 728876 h 1174170"/>
                  <a:gd name="connsiteX8" fmla="*/ 702468 w 807554"/>
                  <a:gd name="connsiteY8" fmla="*/ 678870 h 1174170"/>
                  <a:gd name="connsiteX9" fmla="*/ 742950 w 807554"/>
                  <a:gd name="connsiteY9" fmla="*/ 633626 h 1174170"/>
                  <a:gd name="connsiteX10" fmla="*/ 790575 w 807554"/>
                  <a:gd name="connsiteY10" fmla="*/ 559808 h 1174170"/>
                  <a:gd name="connsiteX11" fmla="*/ 807243 w 807554"/>
                  <a:gd name="connsiteY11" fmla="*/ 521708 h 1174170"/>
                  <a:gd name="connsiteX12" fmla="*/ 804862 w 807554"/>
                  <a:gd name="connsiteY12" fmla="*/ 466939 h 1174170"/>
                  <a:gd name="connsiteX13" fmla="*/ 790575 w 807554"/>
                  <a:gd name="connsiteY13" fmla="*/ 412170 h 1174170"/>
                  <a:gd name="connsiteX14" fmla="*/ 757237 w 807554"/>
                  <a:gd name="connsiteY14" fmla="*/ 331208 h 1174170"/>
                  <a:gd name="connsiteX15" fmla="*/ 726281 w 807554"/>
                  <a:gd name="connsiteY15" fmla="*/ 245483 h 1174170"/>
                  <a:gd name="connsiteX16" fmla="*/ 702468 w 807554"/>
                  <a:gd name="connsiteY16" fmla="*/ 157376 h 1174170"/>
                  <a:gd name="connsiteX17" fmla="*/ 688181 w 807554"/>
                  <a:gd name="connsiteY17" fmla="*/ 85939 h 1174170"/>
                  <a:gd name="connsiteX18" fmla="*/ 661987 w 807554"/>
                  <a:gd name="connsiteY18" fmla="*/ 9739 h 1174170"/>
                  <a:gd name="connsiteX19" fmla="*/ 631031 w 807554"/>
                  <a:gd name="connsiteY19" fmla="*/ 71651 h 1174170"/>
                  <a:gd name="connsiteX20" fmla="*/ 611981 w 807554"/>
                  <a:gd name="connsiteY20" fmla="*/ 28789 h 1174170"/>
                  <a:gd name="connsiteX21" fmla="*/ 581025 w 807554"/>
                  <a:gd name="connsiteY21" fmla="*/ 76414 h 1174170"/>
                  <a:gd name="connsiteX22" fmla="*/ 550068 w 807554"/>
                  <a:gd name="connsiteY22" fmla="*/ 9739 h 1174170"/>
                  <a:gd name="connsiteX23" fmla="*/ 547687 w 807554"/>
                  <a:gd name="connsiteY23" fmla="*/ 26408 h 1174170"/>
                  <a:gd name="connsiteX24" fmla="*/ 578643 w 807554"/>
                  <a:gd name="connsiteY24" fmla="*/ 121658 h 1174170"/>
                  <a:gd name="connsiteX25" fmla="*/ 611981 w 807554"/>
                  <a:gd name="connsiteY25" fmla="*/ 238339 h 1174170"/>
                  <a:gd name="connsiteX26" fmla="*/ 633412 w 807554"/>
                  <a:gd name="connsiteY26" fmla="*/ 319301 h 1174170"/>
                  <a:gd name="connsiteX27" fmla="*/ 640557 w 807554"/>
                  <a:gd name="connsiteY27" fmla="*/ 381214 h 1174170"/>
                  <a:gd name="connsiteX28" fmla="*/ 638175 w 807554"/>
                  <a:gd name="connsiteY28" fmla="*/ 424076 h 1174170"/>
                  <a:gd name="connsiteX29" fmla="*/ 628650 w 807554"/>
                  <a:gd name="connsiteY29" fmla="*/ 459795 h 1174170"/>
                  <a:gd name="connsiteX30" fmla="*/ 602456 w 807554"/>
                  <a:gd name="connsiteY30" fmla="*/ 490751 h 1174170"/>
                  <a:gd name="connsiteX31" fmla="*/ 459581 w 807554"/>
                  <a:gd name="connsiteY31" fmla="*/ 609814 h 1174170"/>
                  <a:gd name="connsiteX32" fmla="*/ 359568 w 807554"/>
                  <a:gd name="connsiteY32" fmla="*/ 700301 h 1174170"/>
                  <a:gd name="connsiteX33" fmla="*/ 233362 w 807554"/>
                  <a:gd name="connsiteY33" fmla="*/ 807458 h 1174170"/>
                  <a:gd name="connsiteX34" fmla="*/ 150018 w 807554"/>
                  <a:gd name="connsiteY34" fmla="*/ 878895 h 1174170"/>
                  <a:gd name="connsiteX35" fmla="*/ 64293 w 807554"/>
                  <a:gd name="connsiteY35" fmla="*/ 952714 h 1174170"/>
                  <a:gd name="connsiteX36" fmla="*/ 0 w 807554"/>
                  <a:gd name="connsiteY36" fmla="*/ 1014626 h 1174170"/>
                  <a:gd name="connsiteX0" fmla="*/ 0 w 808305"/>
                  <a:gd name="connsiteY0" fmla="*/ 1014626 h 1174170"/>
                  <a:gd name="connsiteX1" fmla="*/ 76200 w 808305"/>
                  <a:gd name="connsiteY1" fmla="*/ 1174170 h 1174170"/>
                  <a:gd name="connsiteX2" fmla="*/ 171450 w 808305"/>
                  <a:gd name="connsiteY2" fmla="*/ 1100351 h 1174170"/>
                  <a:gd name="connsiteX3" fmla="*/ 295275 w 808305"/>
                  <a:gd name="connsiteY3" fmla="*/ 995576 h 1174170"/>
                  <a:gd name="connsiteX4" fmla="*/ 371474 w 808305"/>
                  <a:gd name="connsiteY4" fmla="*/ 933663 h 1174170"/>
                  <a:gd name="connsiteX5" fmla="*/ 461962 w 808305"/>
                  <a:gd name="connsiteY5" fmla="*/ 866989 h 1174170"/>
                  <a:gd name="connsiteX6" fmla="*/ 538162 w 808305"/>
                  <a:gd name="connsiteY6" fmla="*/ 809839 h 1174170"/>
                  <a:gd name="connsiteX7" fmla="*/ 631031 w 808305"/>
                  <a:gd name="connsiteY7" fmla="*/ 728876 h 1174170"/>
                  <a:gd name="connsiteX8" fmla="*/ 702468 w 808305"/>
                  <a:gd name="connsiteY8" fmla="*/ 678870 h 1174170"/>
                  <a:gd name="connsiteX9" fmla="*/ 742950 w 808305"/>
                  <a:gd name="connsiteY9" fmla="*/ 633626 h 1174170"/>
                  <a:gd name="connsiteX10" fmla="*/ 790575 w 808305"/>
                  <a:gd name="connsiteY10" fmla="*/ 559808 h 1174170"/>
                  <a:gd name="connsiteX11" fmla="*/ 807243 w 808305"/>
                  <a:gd name="connsiteY11" fmla="*/ 521708 h 1174170"/>
                  <a:gd name="connsiteX12" fmla="*/ 804862 w 808305"/>
                  <a:gd name="connsiteY12" fmla="*/ 466939 h 1174170"/>
                  <a:gd name="connsiteX13" fmla="*/ 790575 w 808305"/>
                  <a:gd name="connsiteY13" fmla="*/ 412170 h 1174170"/>
                  <a:gd name="connsiteX14" fmla="*/ 757237 w 808305"/>
                  <a:gd name="connsiteY14" fmla="*/ 331208 h 1174170"/>
                  <a:gd name="connsiteX15" fmla="*/ 726281 w 808305"/>
                  <a:gd name="connsiteY15" fmla="*/ 245483 h 1174170"/>
                  <a:gd name="connsiteX16" fmla="*/ 702468 w 808305"/>
                  <a:gd name="connsiteY16" fmla="*/ 157376 h 1174170"/>
                  <a:gd name="connsiteX17" fmla="*/ 688181 w 808305"/>
                  <a:gd name="connsiteY17" fmla="*/ 85939 h 1174170"/>
                  <a:gd name="connsiteX18" fmla="*/ 661987 w 808305"/>
                  <a:gd name="connsiteY18" fmla="*/ 9739 h 1174170"/>
                  <a:gd name="connsiteX19" fmla="*/ 631031 w 808305"/>
                  <a:gd name="connsiteY19" fmla="*/ 71651 h 1174170"/>
                  <a:gd name="connsiteX20" fmla="*/ 611981 w 808305"/>
                  <a:gd name="connsiteY20" fmla="*/ 28789 h 1174170"/>
                  <a:gd name="connsiteX21" fmla="*/ 581025 w 808305"/>
                  <a:gd name="connsiteY21" fmla="*/ 76414 h 1174170"/>
                  <a:gd name="connsiteX22" fmla="*/ 550068 w 808305"/>
                  <a:gd name="connsiteY22" fmla="*/ 9739 h 1174170"/>
                  <a:gd name="connsiteX23" fmla="*/ 547687 w 808305"/>
                  <a:gd name="connsiteY23" fmla="*/ 26408 h 1174170"/>
                  <a:gd name="connsiteX24" fmla="*/ 578643 w 808305"/>
                  <a:gd name="connsiteY24" fmla="*/ 121658 h 1174170"/>
                  <a:gd name="connsiteX25" fmla="*/ 611981 w 808305"/>
                  <a:gd name="connsiteY25" fmla="*/ 238339 h 1174170"/>
                  <a:gd name="connsiteX26" fmla="*/ 633412 w 808305"/>
                  <a:gd name="connsiteY26" fmla="*/ 319301 h 1174170"/>
                  <a:gd name="connsiteX27" fmla="*/ 640557 w 808305"/>
                  <a:gd name="connsiteY27" fmla="*/ 381214 h 1174170"/>
                  <a:gd name="connsiteX28" fmla="*/ 638175 w 808305"/>
                  <a:gd name="connsiteY28" fmla="*/ 424076 h 1174170"/>
                  <a:gd name="connsiteX29" fmla="*/ 628650 w 808305"/>
                  <a:gd name="connsiteY29" fmla="*/ 459795 h 1174170"/>
                  <a:gd name="connsiteX30" fmla="*/ 602456 w 808305"/>
                  <a:gd name="connsiteY30" fmla="*/ 490751 h 1174170"/>
                  <a:gd name="connsiteX31" fmla="*/ 459581 w 808305"/>
                  <a:gd name="connsiteY31" fmla="*/ 609814 h 1174170"/>
                  <a:gd name="connsiteX32" fmla="*/ 359568 w 808305"/>
                  <a:gd name="connsiteY32" fmla="*/ 700301 h 1174170"/>
                  <a:gd name="connsiteX33" fmla="*/ 233362 w 808305"/>
                  <a:gd name="connsiteY33" fmla="*/ 807458 h 1174170"/>
                  <a:gd name="connsiteX34" fmla="*/ 150018 w 808305"/>
                  <a:gd name="connsiteY34" fmla="*/ 878895 h 1174170"/>
                  <a:gd name="connsiteX35" fmla="*/ 64293 w 808305"/>
                  <a:gd name="connsiteY35" fmla="*/ 952714 h 1174170"/>
                  <a:gd name="connsiteX36" fmla="*/ 0 w 808305"/>
                  <a:gd name="connsiteY36" fmla="*/ 1014626 h 1174170"/>
                  <a:gd name="connsiteX0" fmla="*/ 0 w 808305"/>
                  <a:gd name="connsiteY0" fmla="*/ 1014626 h 1174170"/>
                  <a:gd name="connsiteX1" fmla="*/ 76200 w 808305"/>
                  <a:gd name="connsiteY1" fmla="*/ 1174170 h 1174170"/>
                  <a:gd name="connsiteX2" fmla="*/ 171450 w 808305"/>
                  <a:gd name="connsiteY2" fmla="*/ 1100351 h 1174170"/>
                  <a:gd name="connsiteX3" fmla="*/ 295275 w 808305"/>
                  <a:gd name="connsiteY3" fmla="*/ 995576 h 1174170"/>
                  <a:gd name="connsiteX4" fmla="*/ 371474 w 808305"/>
                  <a:gd name="connsiteY4" fmla="*/ 933663 h 1174170"/>
                  <a:gd name="connsiteX5" fmla="*/ 461962 w 808305"/>
                  <a:gd name="connsiteY5" fmla="*/ 866989 h 1174170"/>
                  <a:gd name="connsiteX6" fmla="*/ 538162 w 808305"/>
                  <a:gd name="connsiteY6" fmla="*/ 809839 h 1174170"/>
                  <a:gd name="connsiteX7" fmla="*/ 631031 w 808305"/>
                  <a:gd name="connsiteY7" fmla="*/ 728876 h 1174170"/>
                  <a:gd name="connsiteX8" fmla="*/ 702468 w 808305"/>
                  <a:gd name="connsiteY8" fmla="*/ 678870 h 1174170"/>
                  <a:gd name="connsiteX9" fmla="*/ 742950 w 808305"/>
                  <a:gd name="connsiteY9" fmla="*/ 633626 h 1174170"/>
                  <a:gd name="connsiteX10" fmla="*/ 790575 w 808305"/>
                  <a:gd name="connsiteY10" fmla="*/ 559808 h 1174170"/>
                  <a:gd name="connsiteX11" fmla="*/ 807243 w 808305"/>
                  <a:gd name="connsiteY11" fmla="*/ 521708 h 1174170"/>
                  <a:gd name="connsiteX12" fmla="*/ 804862 w 808305"/>
                  <a:gd name="connsiteY12" fmla="*/ 466939 h 1174170"/>
                  <a:gd name="connsiteX13" fmla="*/ 790575 w 808305"/>
                  <a:gd name="connsiteY13" fmla="*/ 412170 h 1174170"/>
                  <a:gd name="connsiteX14" fmla="*/ 757237 w 808305"/>
                  <a:gd name="connsiteY14" fmla="*/ 331208 h 1174170"/>
                  <a:gd name="connsiteX15" fmla="*/ 726281 w 808305"/>
                  <a:gd name="connsiteY15" fmla="*/ 245483 h 1174170"/>
                  <a:gd name="connsiteX16" fmla="*/ 702468 w 808305"/>
                  <a:gd name="connsiteY16" fmla="*/ 157376 h 1174170"/>
                  <a:gd name="connsiteX17" fmla="*/ 688181 w 808305"/>
                  <a:gd name="connsiteY17" fmla="*/ 85939 h 1174170"/>
                  <a:gd name="connsiteX18" fmla="*/ 661987 w 808305"/>
                  <a:gd name="connsiteY18" fmla="*/ 9739 h 1174170"/>
                  <a:gd name="connsiteX19" fmla="*/ 631031 w 808305"/>
                  <a:gd name="connsiteY19" fmla="*/ 71651 h 1174170"/>
                  <a:gd name="connsiteX20" fmla="*/ 611981 w 808305"/>
                  <a:gd name="connsiteY20" fmla="*/ 28789 h 1174170"/>
                  <a:gd name="connsiteX21" fmla="*/ 581025 w 808305"/>
                  <a:gd name="connsiteY21" fmla="*/ 76414 h 1174170"/>
                  <a:gd name="connsiteX22" fmla="*/ 550068 w 808305"/>
                  <a:gd name="connsiteY22" fmla="*/ 9739 h 1174170"/>
                  <a:gd name="connsiteX23" fmla="*/ 547687 w 808305"/>
                  <a:gd name="connsiteY23" fmla="*/ 26408 h 1174170"/>
                  <a:gd name="connsiteX24" fmla="*/ 578643 w 808305"/>
                  <a:gd name="connsiteY24" fmla="*/ 121658 h 1174170"/>
                  <a:gd name="connsiteX25" fmla="*/ 611981 w 808305"/>
                  <a:gd name="connsiteY25" fmla="*/ 238339 h 1174170"/>
                  <a:gd name="connsiteX26" fmla="*/ 633412 w 808305"/>
                  <a:gd name="connsiteY26" fmla="*/ 319301 h 1174170"/>
                  <a:gd name="connsiteX27" fmla="*/ 640557 w 808305"/>
                  <a:gd name="connsiteY27" fmla="*/ 381214 h 1174170"/>
                  <a:gd name="connsiteX28" fmla="*/ 638175 w 808305"/>
                  <a:gd name="connsiteY28" fmla="*/ 424076 h 1174170"/>
                  <a:gd name="connsiteX29" fmla="*/ 628650 w 808305"/>
                  <a:gd name="connsiteY29" fmla="*/ 459795 h 1174170"/>
                  <a:gd name="connsiteX30" fmla="*/ 602456 w 808305"/>
                  <a:gd name="connsiteY30" fmla="*/ 490751 h 1174170"/>
                  <a:gd name="connsiteX31" fmla="*/ 459581 w 808305"/>
                  <a:gd name="connsiteY31" fmla="*/ 609814 h 1174170"/>
                  <a:gd name="connsiteX32" fmla="*/ 359568 w 808305"/>
                  <a:gd name="connsiteY32" fmla="*/ 700301 h 1174170"/>
                  <a:gd name="connsiteX33" fmla="*/ 233362 w 808305"/>
                  <a:gd name="connsiteY33" fmla="*/ 807458 h 1174170"/>
                  <a:gd name="connsiteX34" fmla="*/ 150018 w 808305"/>
                  <a:gd name="connsiteY34" fmla="*/ 878895 h 1174170"/>
                  <a:gd name="connsiteX35" fmla="*/ 64293 w 808305"/>
                  <a:gd name="connsiteY35" fmla="*/ 952714 h 1174170"/>
                  <a:gd name="connsiteX36" fmla="*/ 0 w 808305"/>
                  <a:gd name="connsiteY36" fmla="*/ 1014626 h 1174170"/>
                  <a:gd name="connsiteX0" fmla="*/ 0 w 808305"/>
                  <a:gd name="connsiteY0" fmla="*/ 1014626 h 1174170"/>
                  <a:gd name="connsiteX1" fmla="*/ 76200 w 808305"/>
                  <a:gd name="connsiteY1" fmla="*/ 1174170 h 1174170"/>
                  <a:gd name="connsiteX2" fmla="*/ 171450 w 808305"/>
                  <a:gd name="connsiteY2" fmla="*/ 1100351 h 1174170"/>
                  <a:gd name="connsiteX3" fmla="*/ 295275 w 808305"/>
                  <a:gd name="connsiteY3" fmla="*/ 995576 h 1174170"/>
                  <a:gd name="connsiteX4" fmla="*/ 371474 w 808305"/>
                  <a:gd name="connsiteY4" fmla="*/ 933663 h 1174170"/>
                  <a:gd name="connsiteX5" fmla="*/ 461962 w 808305"/>
                  <a:gd name="connsiteY5" fmla="*/ 866989 h 1174170"/>
                  <a:gd name="connsiteX6" fmla="*/ 538162 w 808305"/>
                  <a:gd name="connsiteY6" fmla="*/ 809839 h 1174170"/>
                  <a:gd name="connsiteX7" fmla="*/ 631031 w 808305"/>
                  <a:gd name="connsiteY7" fmla="*/ 728876 h 1174170"/>
                  <a:gd name="connsiteX8" fmla="*/ 702468 w 808305"/>
                  <a:gd name="connsiteY8" fmla="*/ 678870 h 1174170"/>
                  <a:gd name="connsiteX9" fmla="*/ 742950 w 808305"/>
                  <a:gd name="connsiteY9" fmla="*/ 633626 h 1174170"/>
                  <a:gd name="connsiteX10" fmla="*/ 790575 w 808305"/>
                  <a:gd name="connsiteY10" fmla="*/ 559808 h 1174170"/>
                  <a:gd name="connsiteX11" fmla="*/ 807243 w 808305"/>
                  <a:gd name="connsiteY11" fmla="*/ 521708 h 1174170"/>
                  <a:gd name="connsiteX12" fmla="*/ 804862 w 808305"/>
                  <a:gd name="connsiteY12" fmla="*/ 466939 h 1174170"/>
                  <a:gd name="connsiteX13" fmla="*/ 790575 w 808305"/>
                  <a:gd name="connsiteY13" fmla="*/ 412170 h 1174170"/>
                  <a:gd name="connsiteX14" fmla="*/ 757237 w 808305"/>
                  <a:gd name="connsiteY14" fmla="*/ 331208 h 1174170"/>
                  <a:gd name="connsiteX15" fmla="*/ 726281 w 808305"/>
                  <a:gd name="connsiteY15" fmla="*/ 245483 h 1174170"/>
                  <a:gd name="connsiteX16" fmla="*/ 702468 w 808305"/>
                  <a:gd name="connsiteY16" fmla="*/ 157376 h 1174170"/>
                  <a:gd name="connsiteX17" fmla="*/ 688181 w 808305"/>
                  <a:gd name="connsiteY17" fmla="*/ 85939 h 1174170"/>
                  <a:gd name="connsiteX18" fmla="*/ 661987 w 808305"/>
                  <a:gd name="connsiteY18" fmla="*/ 9739 h 1174170"/>
                  <a:gd name="connsiteX19" fmla="*/ 631031 w 808305"/>
                  <a:gd name="connsiteY19" fmla="*/ 71651 h 1174170"/>
                  <a:gd name="connsiteX20" fmla="*/ 611981 w 808305"/>
                  <a:gd name="connsiteY20" fmla="*/ 28789 h 1174170"/>
                  <a:gd name="connsiteX21" fmla="*/ 581025 w 808305"/>
                  <a:gd name="connsiteY21" fmla="*/ 76414 h 1174170"/>
                  <a:gd name="connsiteX22" fmla="*/ 550068 w 808305"/>
                  <a:gd name="connsiteY22" fmla="*/ 9739 h 1174170"/>
                  <a:gd name="connsiteX23" fmla="*/ 547687 w 808305"/>
                  <a:gd name="connsiteY23" fmla="*/ 26408 h 1174170"/>
                  <a:gd name="connsiteX24" fmla="*/ 578643 w 808305"/>
                  <a:gd name="connsiteY24" fmla="*/ 121658 h 1174170"/>
                  <a:gd name="connsiteX25" fmla="*/ 611981 w 808305"/>
                  <a:gd name="connsiteY25" fmla="*/ 238339 h 1174170"/>
                  <a:gd name="connsiteX26" fmla="*/ 633412 w 808305"/>
                  <a:gd name="connsiteY26" fmla="*/ 319301 h 1174170"/>
                  <a:gd name="connsiteX27" fmla="*/ 640557 w 808305"/>
                  <a:gd name="connsiteY27" fmla="*/ 381214 h 1174170"/>
                  <a:gd name="connsiteX28" fmla="*/ 638175 w 808305"/>
                  <a:gd name="connsiteY28" fmla="*/ 424076 h 1174170"/>
                  <a:gd name="connsiteX29" fmla="*/ 628650 w 808305"/>
                  <a:gd name="connsiteY29" fmla="*/ 459795 h 1174170"/>
                  <a:gd name="connsiteX30" fmla="*/ 602456 w 808305"/>
                  <a:gd name="connsiteY30" fmla="*/ 490751 h 1174170"/>
                  <a:gd name="connsiteX31" fmla="*/ 459581 w 808305"/>
                  <a:gd name="connsiteY31" fmla="*/ 609814 h 1174170"/>
                  <a:gd name="connsiteX32" fmla="*/ 359568 w 808305"/>
                  <a:gd name="connsiteY32" fmla="*/ 700301 h 1174170"/>
                  <a:gd name="connsiteX33" fmla="*/ 233362 w 808305"/>
                  <a:gd name="connsiteY33" fmla="*/ 807458 h 1174170"/>
                  <a:gd name="connsiteX34" fmla="*/ 150018 w 808305"/>
                  <a:gd name="connsiteY34" fmla="*/ 878895 h 1174170"/>
                  <a:gd name="connsiteX35" fmla="*/ 64293 w 808305"/>
                  <a:gd name="connsiteY35" fmla="*/ 952714 h 1174170"/>
                  <a:gd name="connsiteX36" fmla="*/ 0 w 808305"/>
                  <a:gd name="connsiteY36" fmla="*/ 1014626 h 1174170"/>
                  <a:gd name="connsiteX0" fmla="*/ 0 w 808305"/>
                  <a:gd name="connsiteY0" fmla="*/ 1014626 h 1174170"/>
                  <a:gd name="connsiteX1" fmla="*/ 76200 w 808305"/>
                  <a:gd name="connsiteY1" fmla="*/ 1174170 h 1174170"/>
                  <a:gd name="connsiteX2" fmla="*/ 171450 w 808305"/>
                  <a:gd name="connsiteY2" fmla="*/ 1100351 h 1174170"/>
                  <a:gd name="connsiteX3" fmla="*/ 295275 w 808305"/>
                  <a:gd name="connsiteY3" fmla="*/ 995576 h 1174170"/>
                  <a:gd name="connsiteX4" fmla="*/ 371474 w 808305"/>
                  <a:gd name="connsiteY4" fmla="*/ 933663 h 1174170"/>
                  <a:gd name="connsiteX5" fmla="*/ 461962 w 808305"/>
                  <a:gd name="connsiteY5" fmla="*/ 866989 h 1174170"/>
                  <a:gd name="connsiteX6" fmla="*/ 538162 w 808305"/>
                  <a:gd name="connsiteY6" fmla="*/ 809839 h 1174170"/>
                  <a:gd name="connsiteX7" fmla="*/ 631031 w 808305"/>
                  <a:gd name="connsiteY7" fmla="*/ 728876 h 1174170"/>
                  <a:gd name="connsiteX8" fmla="*/ 702468 w 808305"/>
                  <a:gd name="connsiteY8" fmla="*/ 678870 h 1174170"/>
                  <a:gd name="connsiteX9" fmla="*/ 742950 w 808305"/>
                  <a:gd name="connsiteY9" fmla="*/ 633626 h 1174170"/>
                  <a:gd name="connsiteX10" fmla="*/ 790575 w 808305"/>
                  <a:gd name="connsiteY10" fmla="*/ 559808 h 1174170"/>
                  <a:gd name="connsiteX11" fmla="*/ 807243 w 808305"/>
                  <a:gd name="connsiteY11" fmla="*/ 521708 h 1174170"/>
                  <a:gd name="connsiteX12" fmla="*/ 804862 w 808305"/>
                  <a:gd name="connsiteY12" fmla="*/ 466939 h 1174170"/>
                  <a:gd name="connsiteX13" fmla="*/ 790575 w 808305"/>
                  <a:gd name="connsiteY13" fmla="*/ 412170 h 1174170"/>
                  <a:gd name="connsiteX14" fmla="*/ 757237 w 808305"/>
                  <a:gd name="connsiteY14" fmla="*/ 331208 h 1174170"/>
                  <a:gd name="connsiteX15" fmla="*/ 726281 w 808305"/>
                  <a:gd name="connsiteY15" fmla="*/ 245483 h 1174170"/>
                  <a:gd name="connsiteX16" fmla="*/ 702468 w 808305"/>
                  <a:gd name="connsiteY16" fmla="*/ 157376 h 1174170"/>
                  <a:gd name="connsiteX17" fmla="*/ 688181 w 808305"/>
                  <a:gd name="connsiteY17" fmla="*/ 85939 h 1174170"/>
                  <a:gd name="connsiteX18" fmla="*/ 661987 w 808305"/>
                  <a:gd name="connsiteY18" fmla="*/ 9739 h 1174170"/>
                  <a:gd name="connsiteX19" fmla="*/ 631031 w 808305"/>
                  <a:gd name="connsiteY19" fmla="*/ 71651 h 1174170"/>
                  <a:gd name="connsiteX20" fmla="*/ 611981 w 808305"/>
                  <a:gd name="connsiteY20" fmla="*/ 28789 h 1174170"/>
                  <a:gd name="connsiteX21" fmla="*/ 581025 w 808305"/>
                  <a:gd name="connsiteY21" fmla="*/ 76414 h 1174170"/>
                  <a:gd name="connsiteX22" fmla="*/ 550068 w 808305"/>
                  <a:gd name="connsiteY22" fmla="*/ 9739 h 1174170"/>
                  <a:gd name="connsiteX23" fmla="*/ 547687 w 808305"/>
                  <a:gd name="connsiteY23" fmla="*/ 26408 h 1174170"/>
                  <a:gd name="connsiteX24" fmla="*/ 578643 w 808305"/>
                  <a:gd name="connsiteY24" fmla="*/ 121658 h 1174170"/>
                  <a:gd name="connsiteX25" fmla="*/ 611981 w 808305"/>
                  <a:gd name="connsiteY25" fmla="*/ 238339 h 1174170"/>
                  <a:gd name="connsiteX26" fmla="*/ 633412 w 808305"/>
                  <a:gd name="connsiteY26" fmla="*/ 319301 h 1174170"/>
                  <a:gd name="connsiteX27" fmla="*/ 640557 w 808305"/>
                  <a:gd name="connsiteY27" fmla="*/ 381214 h 1174170"/>
                  <a:gd name="connsiteX28" fmla="*/ 638175 w 808305"/>
                  <a:gd name="connsiteY28" fmla="*/ 424076 h 1174170"/>
                  <a:gd name="connsiteX29" fmla="*/ 628650 w 808305"/>
                  <a:gd name="connsiteY29" fmla="*/ 459795 h 1174170"/>
                  <a:gd name="connsiteX30" fmla="*/ 602456 w 808305"/>
                  <a:gd name="connsiteY30" fmla="*/ 490751 h 1174170"/>
                  <a:gd name="connsiteX31" fmla="*/ 459581 w 808305"/>
                  <a:gd name="connsiteY31" fmla="*/ 609814 h 1174170"/>
                  <a:gd name="connsiteX32" fmla="*/ 359568 w 808305"/>
                  <a:gd name="connsiteY32" fmla="*/ 700301 h 1174170"/>
                  <a:gd name="connsiteX33" fmla="*/ 233362 w 808305"/>
                  <a:gd name="connsiteY33" fmla="*/ 807458 h 1174170"/>
                  <a:gd name="connsiteX34" fmla="*/ 150018 w 808305"/>
                  <a:gd name="connsiteY34" fmla="*/ 878895 h 1174170"/>
                  <a:gd name="connsiteX35" fmla="*/ 64293 w 808305"/>
                  <a:gd name="connsiteY35" fmla="*/ 952714 h 1174170"/>
                  <a:gd name="connsiteX36" fmla="*/ 0 w 808305"/>
                  <a:gd name="connsiteY36" fmla="*/ 1014626 h 1174170"/>
                  <a:gd name="connsiteX0" fmla="*/ 0 w 808305"/>
                  <a:gd name="connsiteY0" fmla="*/ 1014626 h 1174170"/>
                  <a:gd name="connsiteX1" fmla="*/ 76200 w 808305"/>
                  <a:gd name="connsiteY1" fmla="*/ 1174170 h 1174170"/>
                  <a:gd name="connsiteX2" fmla="*/ 171450 w 808305"/>
                  <a:gd name="connsiteY2" fmla="*/ 1100351 h 1174170"/>
                  <a:gd name="connsiteX3" fmla="*/ 295275 w 808305"/>
                  <a:gd name="connsiteY3" fmla="*/ 995576 h 1174170"/>
                  <a:gd name="connsiteX4" fmla="*/ 371474 w 808305"/>
                  <a:gd name="connsiteY4" fmla="*/ 933663 h 1174170"/>
                  <a:gd name="connsiteX5" fmla="*/ 461962 w 808305"/>
                  <a:gd name="connsiteY5" fmla="*/ 866989 h 1174170"/>
                  <a:gd name="connsiteX6" fmla="*/ 538162 w 808305"/>
                  <a:gd name="connsiteY6" fmla="*/ 809839 h 1174170"/>
                  <a:gd name="connsiteX7" fmla="*/ 631031 w 808305"/>
                  <a:gd name="connsiteY7" fmla="*/ 728876 h 1174170"/>
                  <a:gd name="connsiteX8" fmla="*/ 702468 w 808305"/>
                  <a:gd name="connsiteY8" fmla="*/ 678870 h 1174170"/>
                  <a:gd name="connsiteX9" fmla="*/ 742950 w 808305"/>
                  <a:gd name="connsiteY9" fmla="*/ 633626 h 1174170"/>
                  <a:gd name="connsiteX10" fmla="*/ 790575 w 808305"/>
                  <a:gd name="connsiteY10" fmla="*/ 559808 h 1174170"/>
                  <a:gd name="connsiteX11" fmla="*/ 807243 w 808305"/>
                  <a:gd name="connsiteY11" fmla="*/ 521708 h 1174170"/>
                  <a:gd name="connsiteX12" fmla="*/ 804862 w 808305"/>
                  <a:gd name="connsiteY12" fmla="*/ 466939 h 1174170"/>
                  <a:gd name="connsiteX13" fmla="*/ 790575 w 808305"/>
                  <a:gd name="connsiteY13" fmla="*/ 412170 h 1174170"/>
                  <a:gd name="connsiteX14" fmla="*/ 757237 w 808305"/>
                  <a:gd name="connsiteY14" fmla="*/ 331208 h 1174170"/>
                  <a:gd name="connsiteX15" fmla="*/ 726281 w 808305"/>
                  <a:gd name="connsiteY15" fmla="*/ 245483 h 1174170"/>
                  <a:gd name="connsiteX16" fmla="*/ 702468 w 808305"/>
                  <a:gd name="connsiteY16" fmla="*/ 157376 h 1174170"/>
                  <a:gd name="connsiteX17" fmla="*/ 688181 w 808305"/>
                  <a:gd name="connsiteY17" fmla="*/ 85939 h 1174170"/>
                  <a:gd name="connsiteX18" fmla="*/ 661987 w 808305"/>
                  <a:gd name="connsiteY18" fmla="*/ 9739 h 1174170"/>
                  <a:gd name="connsiteX19" fmla="*/ 631031 w 808305"/>
                  <a:gd name="connsiteY19" fmla="*/ 71651 h 1174170"/>
                  <a:gd name="connsiteX20" fmla="*/ 611981 w 808305"/>
                  <a:gd name="connsiteY20" fmla="*/ 28789 h 1174170"/>
                  <a:gd name="connsiteX21" fmla="*/ 581025 w 808305"/>
                  <a:gd name="connsiteY21" fmla="*/ 76414 h 1174170"/>
                  <a:gd name="connsiteX22" fmla="*/ 550068 w 808305"/>
                  <a:gd name="connsiteY22" fmla="*/ 9739 h 1174170"/>
                  <a:gd name="connsiteX23" fmla="*/ 547687 w 808305"/>
                  <a:gd name="connsiteY23" fmla="*/ 26408 h 1174170"/>
                  <a:gd name="connsiteX24" fmla="*/ 578643 w 808305"/>
                  <a:gd name="connsiteY24" fmla="*/ 121658 h 1174170"/>
                  <a:gd name="connsiteX25" fmla="*/ 611981 w 808305"/>
                  <a:gd name="connsiteY25" fmla="*/ 238339 h 1174170"/>
                  <a:gd name="connsiteX26" fmla="*/ 633412 w 808305"/>
                  <a:gd name="connsiteY26" fmla="*/ 319301 h 1174170"/>
                  <a:gd name="connsiteX27" fmla="*/ 640557 w 808305"/>
                  <a:gd name="connsiteY27" fmla="*/ 381214 h 1174170"/>
                  <a:gd name="connsiteX28" fmla="*/ 638175 w 808305"/>
                  <a:gd name="connsiteY28" fmla="*/ 424076 h 1174170"/>
                  <a:gd name="connsiteX29" fmla="*/ 628650 w 808305"/>
                  <a:gd name="connsiteY29" fmla="*/ 459795 h 1174170"/>
                  <a:gd name="connsiteX30" fmla="*/ 602456 w 808305"/>
                  <a:gd name="connsiteY30" fmla="*/ 490751 h 1174170"/>
                  <a:gd name="connsiteX31" fmla="*/ 459581 w 808305"/>
                  <a:gd name="connsiteY31" fmla="*/ 609814 h 1174170"/>
                  <a:gd name="connsiteX32" fmla="*/ 359568 w 808305"/>
                  <a:gd name="connsiteY32" fmla="*/ 700301 h 1174170"/>
                  <a:gd name="connsiteX33" fmla="*/ 233362 w 808305"/>
                  <a:gd name="connsiteY33" fmla="*/ 807458 h 1174170"/>
                  <a:gd name="connsiteX34" fmla="*/ 150018 w 808305"/>
                  <a:gd name="connsiteY34" fmla="*/ 878895 h 1174170"/>
                  <a:gd name="connsiteX35" fmla="*/ 64293 w 808305"/>
                  <a:gd name="connsiteY35" fmla="*/ 952714 h 1174170"/>
                  <a:gd name="connsiteX36" fmla="*/ 0 w 808305"/>
                  <a:gd name="connsiteY36" fmla="*/ 1014626 h 1174170"/>
                  <a:gd name="connsiteX0" fmla="*/ 0 w 808305"/>
                  <a:gd name="connsiteY0" fmla="*/ 1014626 h 1174170"/>
                  <a:gd name="connsiteX1" fmla="*/ 76200 w 808305"/>
                  <a:gd name="connsiteY1" fmla="*/ 1174170 h 1174170"/>
                  <a:gd name="connsiteX2" fmla="*/ 171450 w 808305"/>
                  <a:gd name="connsiteY2" fmla="*/ 1100351 h 1174170"/>
                  <a:gd name="connsiteX3" fmla="*/ 295275 w 808305"/>
                  <a:gd name="connsiteY3" fmla="*/ 995576 h 1174170"/>
                  <a:gd name="connsiteX4" fmla="*/ 371474 w 808305"/>
                  <a:gd name="connsiteY4" fmla="*/ 933663 h 1174170"/>
                  <a:gd name="connsiteX5" fmla="*/ 461962 w 808305"/>
                  <a:gd name="connsiteY5" fmla="*/ 866989 h 1174170"/>
                  <a:gd name="connsiteX6" fmla="*/ 538162 w 808305"/>
                  <a:gd name="connsiteY6" fmla="*/ 809839 h 1174170"/>
                  <a:gd name="connsiteX7" fmla="*/ 631031 w 808305"/>
                  <a:gd name="connsiteY7" fmla="*/ 728876 h 1174170"/>
                  <a:gd name="connsiteX8" fmla="*/ 702468 w 808305"/>
                  <a:gd name="connsiteY8" fmla="*/ 678870 h 1174170"/>
                  <a:gd name="connsiteX9" fmla="*/ 742950 w 808305"/>
                  <a:gd name="connsiteY9" fmla="*/ 633626 h 1174170"/>
                  <a:gd name="connsiteX10" fmla="*/ 790575 w 808305"/>
                  <a:gd name="connsiteY10" fmla="*/ 559808 h 1174170"/>
                  <a:gd name="connsiteX11" fmla="*/ 807243 w 808305"/>
                  <a:gd name="connsiteY11" fmla="*/ 521708 h 1174170"/>
                  <a:gd name="connsiteX12" fmla="*/ 804862 w 808305"/>
                  <a:gd name="connsiteY12" fmla="*/ 466939 h 1174170"/>
                  <a:gd name="connsiteX13" fmla="*/ 790575 w 808305"/>
                  <a:gd name="connsiteY13" fmla="*/ 412170 h 1174170"/>
                  <a:gd name="connsiteX14" fmla="*/ 757237 w 808305"/>
                  <a:gd name="connsiteY14" fmla="*/ 331208 h 1174170"/>
                  <a:gd name="connsiteX15" fmla="*/ 736301 w 808305"/>
                  <a:gd name="connsiteY15" fmla="*/ 245483 h 1174170"/>
                  <a:gd name="connsiteX16" fmla="*/ 702468 w 808305"/>
                  <a:gd name="connsiteY16" fmla="*/ 157376 h 1174170"/>
                  <a:gd name="connsiteX17" fmla="*/ 688181 w 808305"/>
                  <a:gd name="connsiteY17" fmla="*/ 85939 h 1174170"/>
                  <a:gd name="connsiteX18" fmla="*/ 661987 w 808305"/>
                  <a:gd name="connsiteY18" fmla="*/ 9739 h 1174170"/>
                  <a:gd name="connsiteX19" fmla="*/ 631031 w 808305"/>
                  <a:gd name="connsiteY19" fmla="*/ 71651 h 1174170"/>
                  <a:gd name="connsiteX20" fmla="*/ 611981 w 808305"/>
                  <a:gd name="connsiteY20" fmla="*/ 28789 h 1174170"/>
                  <a:gd name="connsiteX21" fmla="*/ 581025 w 808305"/>
                  <a:gd name="connsiteY21" fmla="*/ 76414 h 1174170"/>
                  <a:gd name="connsiteX22" fmla="*/ 550068 w 808305"/>
                  <a:gd name="connsiteY22" fmla="*/ 9739 h 1174170"/>
                  <a:gd name="connsiteX23" fmla="*/ 547687 w 808305"/>
                  <a:gd name="connsiteY23" fmla="*/ 26408 h 1174170"/>
                  <a:gd name="connsiteX24" fmla="*/ 578643 w 808305"/>
                  <a:gd name="connsiteY24" fmla="*/ 121658 h 1174170"/>
                  <a:gd name="connsiteX25" fmla="*/ 611981 w 808305"/>
                  <a:gd name="connsiteY25" fmla="*/ 238339 h 1174170"/>
                  <a:gd name="connsiteX26" fmla="*/ 633412 w 808305"/>
                  <a:gd name="connsiteY26" fmla="*/ 319301 h 1174170"/>
                  <a:gd name="connsiteX27" fmla="*/ 640557 w 808305"/>
                  <a:gd name="connsiteY27" fmla="*/ 381214 h 1174170"/>
                  <a:gd name="connsiteX28" fmla="*/ 638175 w 808305"/>
                  <a:gd name="connsiteY28" fmla="*/ 424076 h 1174170"/>
                  <a:gd name="connsiteX29" fmla="*/ 628650 w 808305"/>
                  <a:gd name="connsiteY29" fmla="*/ 459795 h 1174170"/>
                  <a:gd name="connsiteX30" fmla="*/ 602456 w 808305"/>
                  <a:gd name="connsiteY30" fmla="*/ 490751 h 1174170"/>
                  <a:gd name="connsiteX31" fmla="*/ 459581 w 808305"/>
                  <a:gd name="connsiteY31" fmla="*/ 609814 h 1174170"/>
                  <a:gd name="connsiteX32" fmla="*/ 359568 w 808305"/>
                  <a:gd name="connsiteY32" fmla="*/ 700301 h 1174170"/>
                  <a:gd name="connsiteX33" fmla="*/ 233362 w 808305"/>
                  <a:gd name="connsiteY33" fmla="*/ 807458 h 1174170"/>
                  <a:gd name="connsiteX34" fmla="*/ 150018 w 808305"/>
                  <a:gd name="connsiteY34" fmla="*/ 878895 h 1174170"/>
                  <a:gd name="connsiteX35" fmla="*/ 64293 w 808305"/>
                  <a:gd name="connsiteY35" fmla="*/ 952714 h 1174170"/>
                  <a:gd name="connsiteX36" fmla="*/ 0 w 808305"/>
                  <a:gd name="connsiteY36" fmla="*/ 1014626 h 1174170"/>
                  <a:gd name="connsiteX0" fmla="*/ 0 w 808305"/>
                  <a:gd name="connsiteY0" fmla="*/ 1014626 h 1174170"/>
                  <a:gd name="connsiteX1" fmla="*/ 76200 w 808305"/>
                  <a:gd name="connsiteY1" fmla="*/ 1174170 h 1174170"/>
                  <a:gd name="connsiteX2" fmla="*/ 171450 w 808305"/>
                  <a:gd name="connsiteY2" fmla="*/ 1100351 h 1174170"/>
                  <a:gd name="connsiteX3" fmla="*/ 295275 w 808305"/>
                  <a:gd name="connsiteY3" fmla="*/ 995576 h 1174170"/>
                  <a:gd name="connsiteX4" fmla="*/ 371474 w 808305"/>
                  <a:gd name="connsiteY4" fmla="*/ 933663 h 1174170"/>
                  <a:gd name="connsiteX5" fmla="*/ 461962 w 808305"/>
                  <a:gd name="connsiteY5" fmla="*/ 866989 h 1174170"/>
                  <a:gd name="connsiteX6" fmla="*/ 538162 w 808305"/>
                  <a:gd name="connsiteY6" fmla="*/ 809839 h 1174170"/>
                  <a:gd name="connsiteX7" fmla="*/ 631031 w 808305"/>
                  <a:gd name="connsiteY7" fmla="*/ 728876 h 1174170"/>
                  <a:gd name="connsiteX8" fmla="*/ 702468 w 808305"/>
                  <a:gd name="connsiteY8" fmla="*/ 678870 h 1174170"/>
                  <a:gd name="connsiteX9" fmla="*/ 742950 w 808305"/>
                  <a:gd name="connsiteY9" fmla="*/ 633626 h 1174170"/>
                  <a:gd name="connsiteX10" fmla="*/ 790575 w 808305"/>
                  <a:gd name="connsiteY10" fmla="*/ 559808 h 1174170"/>
                  <a:gd name="connsiteX11" fmla="*/ 807243 w 808305"/>
                  <a:gd name="connsiteY11" fmla="*/ 521708 h 1174170"/>
                  <a:gd name="connsiteX12" fmla="*/ 804862 w 808305"/>
                  <a:gd name="connsiteY12" fmla="*/ 466939 h 1174170"/>
                  <a:gd name="connsiteX13" fmla="*/ 790575 w 808305"/>
                  <a:gd name="connsiteY13" fmla="*/ 412170 h 1174170"/>
                  <a:gd name="connsiteX14" fmla="*/ 757237 w 808305"/>
                  <a:gd name="connsiteY14" fmla="*/ 331208 h 1174170"/>
                  <a:gd name="connsiteX15" fmla="*/ 736301 w 808305"/>
                  <a:gd name="connsiteY15" fmla="*/ 245483 h 1174170"/>
                  <a:gd name="connsiteX16" fmla="*/ 702468 w 808305"/>
                  <a:gd name="connsiteY16" fmla="*/ 157376 h 1174170"/>
                  <a:gd name="connsiteX17" fmla="*/ 688181 w 808305"/>
                  <a:gd name="connsiteY17" fmla="*/ 85939 h 1174170"/>
                  <a:gd name="connsiteX18" fmla="*/ 661987 w 808305"/>
                  <a:gd name="connsiteY18" fmla="*/ 9739 h 1174170"/>
                  <a:gd name="connsiteX19" fmla="*/ 631031 w 808305"/>
                  <a:gd name="connsiteY19" fmla="*/ 71651 h 1174170"/>
                  <a:gd name="connsiteX20" fmla="*/ 611981 w 808305"/>
                  <a:gd name="connsiteY20" fmla="*/ 28789 h 1174170"/>
                  <a:gd name="connsiteX21" fmla="*/ 581025 w 808305"/>
                  <a:gd name="connsiteY21" fmla="*/ 76414 h 1174170"/>
                  <a:gd name="connsiteX22" fmla="*/ 550068 w 808305"/>
                  <a:gd name="connsiteY22" fmla="*/ 9739 h 1174170"/>
                  <a:gd name="connsiteX23" fmla="*/ 547687 w 808305"/>
                  <a:gd name="connsiteY23" fmla="*/ 26408 h 1174170"/>
                  <a:gd name="connsiteX24" fmla="*/ 578643 w 808305"/>
                  <a:gd name="connsiteY24" fmla="*/ 121658 h 1174170"/>
                  <a:gd name="connsiteX25" fmla="*/ 611981 w 808305"/>
                  <a:gd name="connsiteY25" fmla="*/ 238339 h 1174170"/>
                  <a:gd name="connsiteX26" fmla="*/ 633412 w 808305"/>
                  <a:gd name="connsiteY26" fmla="*/ 319301 h 1174170"/>
                  <a:gd name="connsiteX27" fmla="*/ 640557 w 808305"/>
                  <a:gd name="connsiteY27" fmla="*/ 381214 h 1174170"/>
                  <a:gd name="connsiteX28" fmla="*/ 638175 w 808305"/>
                  <a:gd name="connsiteY28" fmla="*/ 424076 h 1174170"/>
                  <a:gd name="connsiteX29" fmla="*/ 628650 w 808305"/>
                  <a:gd name="connsiteY29" fmla="*/ 459795 h 1174170"/>
                  <a:gd name="connsiteX30" fmla="*/ 602456 w 808305"/>
                  <a:gd name="connsiteY30" fmla="*/ 490751 h 1174170"/>
                  <a:gd name="connsiteX31" fmla="*/ 459581 w 808305"/>
                  <a:gd name="connsiteY31" fmla="*/ 609814 h 1174170"/>
                  <a:gd name="connsiteX32" fmla="*/ 359568 w 808305"/>
                  <a:gd name="connsiteY32" fmla="*/ 700301 h 1174170"/>
                  <a:gd name="connsiteX33" fmla="*/ 233362 w 808305"/>
                  <a:gd name="connsiteY33" fmla="*/ 807458 h 1174170"/>
                  <a:gd name="connsiteX34" fmla="*/ 150018 w 808305"/>
                  <a:gd name="connsiteY34" fmla="*/ 878895 h 1174170"/>
                  <a:gd name="connsiteX35" fmla="*/ 64293 w 808305"/>
                  <a:gd name="connsiteY35" fmla="*/ 952714 h 1174170"/>
                  <a:gd name="connsiteX36" fmla="*/ 0 w 808305"/>
                  <a:gd name="connsiteY36" fmla="*/ 1014626 h 1174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08305" h="1174170">
                    <a:moveTo>
                      <a:pt x="0" y="1014626"/>
                    </a:moveTo>
                    <a:lnTo>
                      <a:pt x="76200" y="1174170"/>
                    </a:lnTo>
                    <a:lnTo>
                      <a:pt x="171450" y="1100351"/>
                    </a:lnTo>
                    <a:lnTo>
                      <a:pt x="295275" y="995576"/>
                    </a:lnTo>
                    <a:lnTo>
                      <a:pt x="371474" y="933663"/>
                    </a:lnTo>
                    <a:lnTo>
                      <a:pt x="461962" y="866989"/>
                    </a:lnTo>
                    <a:lnTo>
                      <a:pt x="538162" y="809839"/>
                    </a:lnTo>
                    <a:cubicBezTo>
                      <a:pt x="566340" y="786820"/>
                      <a:pt x="603647" y="750704"/>
                      <a:pt x="631031" y="728876"/>
                    </a:cubicBezTo>
                    <a:cubicBezTo>
                      <a:pt x="658415" y="707048"/>
                      <a:pt x="683815" y="694745"/>
                      <a:pt x="702468" y="678870"/>
                    </a:cubicBezTo>
                    <a:cubicBezTo>
                      <a:pt x="721121" y="662995"/>
                      <a:pt x="728266" y="653470"/>
                      <a:pt x="742950" y="633626"/>
                    </a:cubicBezTo>
                    <a:cubicBezTo>
                      <a:pt x="757634" y="613782"/>
                      <a:pt x="779860" y="578461"/>
                      <a:pt x="790575" y="559808"/>
                    </a:cubicBezTo>
                    <a:cubicBezTo>
                      <a:pt x="801290" y="541155"/>
                      <a:pt x="804862" y="537186"/>
                      <a:pt x="807243" y="521708"/>
                    </a:cubicBezTo>
                    <a:cubicBezTo>
                      <a:pt x="809624" y="506230"/>
                      <a:pt x="807640" y="485195"/>
                      <a:pt x="804862" y="466939"/>
                    </a:cubicBezTo>
                    <a:lnTo>
                      <a:pt x="790575" y="412170"/>
                    </a:lnTo>
                    <a:lnTo>
                      <a:pt x="757237" y="331208"/>
                    </a:lnTo>
                    <a:cubicBezTo>
                      <a:pt x="748191" y="303427"/>
                      <a:pt x="745429" y="274455"/>
                      <a:pt x="736301" y="245483"/>
                    </a:cubicBezTo>
                    <a:cubicBezTo>
                      <a:pt x="727173" y="216511"/>
                      <a:pt x="710488" y="183967"/>
                      <a:pt x="702468" y="157376"/>
                    </a:cubicBezTo>
                    <a:lnTo>
                      <a:pt x="688181" y="85939"/>
                    </a:lnTo>
                    <a:cubicBezTo>
                      <a:pt x="681434" y="61333"/>
                      <a:pt x="671512" y="12120"/>
                      <a:pt x="661987" y="9739"/>
                    </a:cubicBezTo>
                    <a:cubicBezTo>
                      <a:pt x="652462" y="7358"/>
                      <a:pt x="639365" y="68476"/>
                      <a:pt x="631031" y="71651"/>
                    </a:cubicBezTo>
                    <a:cubicBezTo>
                      <a:pt x="622697" y="74826"/>
                      <a:pt x="620315" y="27995"/>
                      <a:pt x="611981" y="28789"/>
                    </a:cubicBezTo>
                    <a:cubicBezTo>
                      <a:pt x="603647" y="29583"/>
                      <a:pt x="591344" y="98639"/>
                      <a:pt x="581025" y="76414"/>
                    </a:cubicBezTo>
                    <a:lnTo>
                      <a:pt x="550068" y="9739"/>
                    </a:lnTo>
                    <a:cubicBezTo>
                      <a:pt x="539749" y="-12486"/>
                      <a:pt x="542925" y="7755"/>
                      <a:pt x="547687" y="26408"/>
                    </a:cubicBezTo>
                    <a:lnTo>
                      <a:pt x="578643" y="121658"/>
                    </a:lnTo>
                    <a:lnTo>
                      <a:pt x="611981" y="238339"/>
                    </a:lnTo>
                    <a:lnTo>
                      <a:pt x="633412" y="319301"/>
                    </a:lnTo>
                    <a:cubicBezTo>
                      <a:pt x="638175" y="343113"/>
                      <a:pt x="639763" y="363752"/>
                      <a:pt x="640557" y="381214"/>
                    </a:cubicBezTo>
                    <a:cubicBezTo>
                      <a:pt x="641351" y="398676"/>
                      <a:pt x="640160" y="410979"/>
                      <a:pt x="638175" y="424076"/>
                    </a:cubicBezTo>
                    <a:lnTo>
                      <a:pt x="628650" y="459795"/>
                    </a:lnTo>
                    <a:lnTo>
                      <a:pt x="602456" y="490751"/>
                    </a:lnTo>
                    <a:lnTo>
                      <a:pt x="459581" y="609814"/>
                    </a:lnTo>
                    <a:lnTo>
                      <a:pt x="359568" y="700301"/>
                    </a:lnTo>
                    <a:lnTo>
                      <a:pt x="233362" y="807458"/>
                    </a:lnTo>
                    <a:lnTo>
                      <a:pt x="150018" y="878895"/>
                    </a:lnTo>
                    <a:lnTo>
                      <a:pt x="64293" y="952714"/>
                    </a:lnTo>
                    <a:lnTo>
                      <a:pt x="0" y="1014626"/>
                    </a:lnTo>
                    <a:close/>
                  </a:path>
                </a:pathLst>
              </a:custGeom>
              <a:solidFill>
                <a:srgbClr val="C1BCC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4268788" y="4812804"/>
                <a:ext cx="1799058" cy="1468437"/>
              </a:xfrm>
              <a:custGeom>
                <a:avLst/>
                <a:gdLst>
                  <a:gd name="connsiteX0" fmla="*/ 681037 w 1600200"/>
                  <a:gd name="connsiteY0" fmla="*/ 57150 h 1543050"/>
                  <a:gd name="connsiteX1" fmla="*/ 700087 w 1600200"/>
                  <a:gd name="connsiteY1" fmla="*/ 0 h 1543050"/>
                  <a:gd name="connsiteX2" fmla="*/ 719137 w 1600200"/>
                  <a:gd name="connsiteY2" fmla="*/ 16669 h 1543050"/>
                  <a:gd name="connsiteX3" fmla="*/ 733425 w 1600200"/>
                  <a:gd name="connsiteY3" fmla="*/ 57150 h 1543050"/>
                  <a:gd name="connsiteX4" fmla="*/ 750093 w 1600200"/>
                  <a:gd name="connsiteY4" fmla="*/ 73819 h 1543050"/>
                  <a:gd name="connsiteX5" fmla="*/ 759618 w 1600200"/>
                  <a:gd name="connsiteY5" fmla="*/ 83344 h 1543050"/>
                  <a:gd name="connsiteX6" fmla="*/ 766762 w 1600200"/>
                  <a:gd name="connsiteY6" fmla="*/ 119063 h 1543050"/>
                  <a:gd name="connsiteX7" fmla="*/ 776287 w 1600200"/>
                  <a:gd name="connsiteY7" fmla="*/ 123825 h 1543050"/>
                  <a:gd name="connsiteX8" fmla="*/ 788193 w 1600200"/>
                  <a:gd name="connsiteY8" fmla="*/ 119063 h 1543050"/>
                  <a:gd name="connsiteX9" fmla="*/ 795337 w 1600200"/>
                  <a:gd name="connsiteY9" fmla="*/ 64294 h 1543050"/>
                  <a:gd name="connsiteX10" fmla="*/ 795337 w 1600200"/>
                  <a:gd name="connsiteY10" fmla="*/ 64294 h 1543050"/>
                  <a:gd name="connsiteX11" fmla="*/ 812006 w 1600200"/>
                  <a:gd name="connsiteY11" fmla="*/ 54769 h 1543050"/>
                  <a:gd name="connsiteX12" fmla="*/ 828675 w 1600200"/>
                  <a:gd name="connsiteY12" fmla="*/ 71438 h 1543050"/>
                  <a:gd name="connsiteX13" fmla="*/ 828675 w 1600200"/>
                  <a:gd name="connsiteY13" fmla="*/ 85725 h 1543050"/>
                  <a:gd name="connsiteX14" fmla="*/ 842962 w 1600200"/>
                  <a:gd name="connsiteY14" fmla="*/ 52388 h 1543050"/>
                  <a:gd name="connsiteX15" fmla="*/ 842962 w 1600200"/>
                  <a:gd name="connsiteY15" fmla="*/ 26194 h 1543050"/>
                  <a:gd name="connsiteX16" fmla="*/ 859631 w 1600200"/>
                  <a:gd name="connsiteY16" fmla="*/ 52388 h 1543050"/>
                  <a:gd name="connsiteX17" fmla="*/ 866775 w 1600200"/>
                  <a:gd name="connsiteY17" fmla="*/ 90488 h 1543050"/>
                  <a:gd name="connsiteX18" fmla="*/ 876300 w 1600200"/>
                  <a:gd name="connsiteY18" fmla="*/ 102394 h 1543050"/>
                  <a:gd name="connsiteX19" fmla="*/ 890587 w 1600200"/>
                  <a:gd name="connsiteY19" fmla="*/ 59531 h 1543050"/>
                  <a:gd name="connsiteX20" fmla="*/ 907256 w 1600200"/>
                  <a:gd name="connsiteY20" fmla="*/ 28575 h 1543050"/>
                  <a:gd name="connsiteX21" fmla="*/ 907256 w 1600200"/>
                  <a:gd name="connsiteY21" fmla="*/ 28575 h 1543050"/>
                  <a:gd name="connsiteX22" fmla="*/ 947737 w 1600200"/>
                  <a:gd name="connsiteY22" fmla="*/ 26194 h 1543050"/>
                  <a:gd name="connsiteX23" fmla="*/ 964406 w 1600200"/>
                  <a:gd name="connsiteY23" fmla="*/ 71438 h 1543050"/>
                  <a:gd name="connsiteX24" fmla="*/ 966787 w 1600200"/>
                  <a:gd name="connsiteY24" fmla="*/ 92869 h 1543050"/>
                  <a:gd name="connsiteX25" fmla="*/ 988218 w 1600200"/>
                  <a:gd name="connsiteY25" fmla="*/ 54769 h 1543050"/>
                  <a:gd name="connsiteX26" fmla="*/ 1012031 w 1600200"/>
                  <a:gd name="connsiteY26" fmla="*/ 35719 h 1543050"/>
                  <a:gd name="connsiteX27" fmla="*/ 1028700 w 1600200"/>
                  <a:gd name="connsiteY27" fmla="*/ 21431 h 1543050"/>
                  <a:gd name="connsiteX28" fmla="*/ 1052512 w 1600200"/>
                  <a:gd name="connsiteY28" fmla="*/ 2381 h 1543050"/>
                  <a:gd name="connsiteX29" fmla="*/ 1069181 w 1600200"/>
                  <a:gd name="connsiteY29" fmla="*/ 57150 h 1543050"/>
                  <a:gd name="connsiteX30" fmla="*/ 1076325 w 1600200"/>
                  <a:gd name="connsiteY30" fmla="*/ 85725 h 1543050"/>
                  <a:gd name="connsiteX31" fmla="*/ 1100137 w 1600200"/>
                  <a:gd name="connsiteY31" fmla="*/ 109538 h 1543050"/>
                  <a:gd name="connsiteX32" fmla="*/ 1121568 w 1600200"/>
                  <a:gd name="connsiteY32" fmla="*/ 116681 h 1543050"/>
                  <a:gd name="connsiteX33" fmla="*/ 1131093 w 1600200"/>
                  <a:gd name="connsiteY33" fmla="*/ 202406 h 1543050"/>
                  <a:gd name="connsiteX34" fmla="*/ 1169193 w 1600200"/>
                  <a:gd name="connsiteY34" fmla="*/ 326231 h 1543050"/>
                  <a:gd name="connsiteX35" fmla="*/ 1212056 w 1600200"/>
                  <a:gd name="connsiteY35" fmla="*/ 450056 h 1543050"/>
                  <a:gd name="connsiteX36" fmla="*/ 1259681 w 1600200"/>
                  <a:gd name="connsiteY36" fmla="*/ 590550 h 1543050"/>
                  <a:gd name="connsiteX37" fmla="*/ 1304925 w 1600200"/>
                  <a:gd name="connsiteY37" fmla="*/ 688181 h 1543050"/>
                  <a:gd name="connsiteX38" fmla="*/ 1354931 w 1600200"/>
                  <a:gd name="connsiteY38" fmla="*/ 790575 h 1543050"/>
                  <a:gd name="connsiteX39" fmla="*/ 1426368 w 1600200"/>
                  <a:gd name="connsiteY39" fmla="*/ 897731 h 1543050"/>
                  <a:gd name="connsiteX40" fmla="*/ 1493043 w 1600200"/>
                  <a:gd name="connsiteY40" fmla="*/ 1026319 h 1543050"/>
                  <a:gd name="connsiteX41" fmla="*/ 1564481 w 1600200"/>
                  <a:gd name="connsiteY41" fmla="*/ 1131094 h 1543050"/>
                  <a:gd name="connsiteX42" fmla="*/ 1600200 w 1600200"/>
                  <a:gd name="connsiteY42" fmla="*/ 1164431 h 1543050"/>
                  <a:gd name="connsiteX43" fmla="*/ 1557337 w 1600200"/>
                  <a:gd name="connsiteY43" fmla="*/ 1197769 h 1543050"/>
                  <a:gd name="connsiteX44" fmla="*/ 1519237 w 1600200"/>
                  <a:gd name="connsiteY44" fmla="*/ 1228725 h 1543050"/>
                  <a:gd name="connsiteX45" fmla="*/ 1490662 w 1600200"/>
                  <a:gd name="connsiteY45" fmla="*/ 1254919 h 1543050"/>
                  <a:gd name="connsiteX46" fmla="*/ 1462087 w 1600200"/>
                  <a:gd name="connsiteY46" fmla="*/ 1314450 h 1543050"/>
                  <a:gd name="connsiteX47" fmla="*/ 1435893 w 1600200"/>
                  <a:gd name="connsiteY47" fmla="*/ 1347788 h 1543050"/>
                  <a:gd name="connsiteX48" fmla="*/ 1381125 w 1600200"/>
                  <a:gd name="connsiteY48" fmla="*/ 1350169 h 1543050"/>
                  <a:gd name="connsiteX49" fmla="*/ 1326356 w 1600200"/>
                  <a:gd name="connsiteY49" fmla="*/ 1333500 h 1543050"/>
                  <a:gd name="connsiteX50" fmla="*/ 1307306 w 1600200"/>
                  <a:gd name="connsiteY50" fmla="*/ 1352550 h 1543050"/>
                  <a:gd name="connsiteX51" fmla="*/ 1307306 w 1600200"/>
                  <a:gd name="connsiteY51" fmla="*/ 1390650 h 1543050"/>
                  <a:gd name="connsiteX52" fmla="*/ 1302543 w 1600200"/>
                  <a:gd name="connsiteY52" fmla="*/ 1421606 h 1543050"/>
                  <a:gd name="connsiteX53" fmla="*/ 1259681 w 1600200"/>
                  <a:gd name="connsiteY53" fmla="*/ 1443038 h 1543050"/>
                  <a:gd name="connsiteX54" fmla="*/ 1243012 w 1600200"/>
                  <a:gd name="connsiteY54" fmla="*/ 1466850 h 1543050"/>
                  <a:gd name="connsiteX55" fmla="*/ 1235868 w 1600200"/>
                  <a:gd name="connsiteY55" fmla="*/ 1512094 h 1543050"/>
                  <a:gd name="connsiteX56" fmla="*/ 1245393 w 1600200"/>
                  <a:gd name="connsiteY56" fmla="*/ 1543050 h 1543050"/>
                  <a:gd name="connsiteX57" fmla="*/ 0 w 1600200"/>
                  <a:gd name="connsiteY57" fmla="*/ 1538288 h 1543050"/>
                  <a:gd name="connsiteX58" fmla="*/ 90487 w 1600200"/>
                  <a:gd name="connsiteY58" fmla="*/ 1466850 h 1543050"/>
                  <a:gd name="connsiteX59" fmla="*/ 230981 w 1600200"/>
                  <a:gd name="connsiteY59" fmla="*/ 1362075 h 1543050"/>
                  <a:gd name="connsiteX60" fmla="*/ 328612 w 1600200"/>
                  <a:gd name="connsiteY60" fmla="*/ 1297781 h 1543050"/>
                  <a:gd name="connsiteX61" fmla="*/ 404812 w 1600200"/>
                  <a:gd name="connsiteY61" fmla="*/ 1252538 h 1543050"/>
                  <a:gd name="connsiteX62" fmla="*/ 490537 w 1600200"/>
                  <a:gd name="connsiteY62" fmla="*/ 1183481 h 1543050"/>
                  <a:gd name="connsiteX63" fmla="*/ 571500 w 1600200"/>
                  <a:gd name="connsiteY63" fmla="*/ 1100138 h 1543050"/>
                  <a:gd name="connsiteX64" fmla="*/ 678656 w 1600200"/>
                  <a:gd name="connsiteY64" fmla="*/ 981075 h 1543050"/>
                  <a:gd name="connsiteX65" fmla="*/ 754856 w 1600200"/>
                  <a:gd name="connsiteY65" fmla="*/ 831056 h 1543050"/>
                  <a:gd name="connsiteX66" fmla="*/ 800100 w 1600200"/>
                  <a:gd name="connsiteY66" fmla="*/ 721519 h 1543050"/>
                  <a:gd name="connsiteX67" fmla="*/ 819150 w 1600200"/>
                  <a:gd name="connsiteY67" fmla="*/ 631031 h 1543050"/>
                  <a:gd name="connsiteX68" fmla="*/ 828675 w 1600200"/>
                  <a:gd name="connsiteY68" fmla="*/ 547688 h 1543050"/>
                  <a:gd name="connsiteX69" fmla="*/ 819150 w 1600200"/>
                  <a:gd name="connsiteY69" fmla="*/ 445294 h 1543050"/>
                  <a:gd name="connsiteX70" fmla="*/ 790575 w 1600200"/>
                  <a:gd name="connsiteY70" fmla="*/ 342900 h 1543050"/>
                  <a:gd name="connsiteX71" fmla="*/ 773906 w 1600200"/>
                  <a:gd name="connsiteY71" fmla="*/ 280988 h 1543050"/>
                  <a:gd name="connsiteX72" fmla="*/ 742950 w 1600200"/>
                  <a:gd name="connsiteY72" fmla="*/ 207169 h 1543050"/>
                  <a:gd name="connsiteX73" fmla="*/ 711993 w 1600200"/>
                  <a:gd name="connsiteY73" fmla="*/ 147638 h 1543050"/>
                  <a:gd name="connsiteX74" fmla="*/ 681037 w 1600200"/>
                  <a:gd name="connsiteY74" fmla="*/ 57150 h 1543050"/>
                  <a:gd name="connsiteX0" fmla="*/ 681037 w 1600200"/>
                  <a:gd name="connsiteY0" fmla="*/ 57150 h 1543050"/>
                  <a:gd name="connsiteX1" fmla="*/ 700087 w 1600200"/>
                  <a:gd name="connsiteY1" fmla="*/ 0 h 1543050"/>
                  <a:gd name="connsiteX2" fmla="*/ 719137 w 1600200"/>
                  <a:gd name="connsiteY2" fmla="*/ 16669 h 1543050"/>
                  <a:gd name="connsiteX3" fmla="*/ 733425 w 1600200"/>
                  <a:gd name="connsiteY3" fmla="*/ 57150 h 1543050"/>
                  <a:gd name="connsiteX4" fmla="*/ 750093 w 1600200"/>
                  <a:gd name="connsiteY4" fmla="*/ 73819 h 1543050"/>
                  <a:gd name="connsiteX5" fmla="*/ 759618 w 1600200"/>
                  <a:gd name="connsiteY5" fmla="*/ 83344 h 1543050"/>
                  <a:gd name="connsiteX6" fmla="*/ 766762 w 1600200"/>
                  <a:gd name="connsiteY6" fmla="*/ 119063 h 1543050"/>
                  <a:gd name="connsiteX7" fmla="*/ 776287 w 1600200"/>
                  <a:gd name="connsiteY7" fmla="*/ 123825 h 1543050"/>
                  <a:gd name="connsiteX8" fmla="*/ 788193 w 1600200"/>
                  <a:gd name="connsiteY8" fmla="*/ 119063 h 1543050"/>
                  <a:gd name="connsiteX9" fmla="*/ 795337 w 1600200"/>
                  <a:gd name="connsiteY9" fmla="*/ 64294 h 1543050"/>
                  <a:gd name="connsiteX10" fmla="*/ 795337 w 1600200"/>
                  <a:gd name="connsiteY10" fmla="*/ 64294 h 1543050"/>
                  <a:gd name="connsiteX11" fmla="*/ 812006 w 1600200"/>
                  <a:gd name="connsiteY11" fmla="*/ 54769 h 1543050"/>
                  <a:gd name="connsiteX12" fmla="*/ 828675 w 1600200"/>
                  <a:gd name="connsiteY12" fmla="*/ 71438 h 1543050"/>
                  <a:gd name="connsiteX13" fmla="*/ 828675 w 1600200"/>
                  <a:gd name="connsiteY13" fmla="*/ 85725 h 1543050"/>
                  <a:gd name="connsiteX14" fmla="*/ 842962 w 1600200"/>
                  <a:gd name="connsiteY14" fmla="*/ 52388 h 1543050"/>
                  <a:gd name="connsiteX15" fmla="*/ 842962 w 1600200"/>
                  <a:gd name="connsiteY15" fmla="*/ 26194 h 1543050"/>
                  <a:gd name="connsiteX16" fmla="*/ 859631 w 1600200"/>
                  <a:gd name="connsiteY16" fmla="*/ 52388 h 1543050"/>
                  <a:gd name="connsiteX17" fmla="*/ 866775 w 1600200"/>
                  <a:gd name="connsiteY17" fmla="*/ 90488 h 1543050"/>
                  <a:gd name="connsiteX18" fmla="*/ 876300 w 1600200"/>
                  <a:gd name="connsiteY18" fmla="*/ 102394 h 1543050"/>
                  <a:gd name="connsiteX19" fmla="*/ 890587 w 1600200"/>
                  <a:gd name="connsiteY19" fmla="*/ 59531 h 1543050"/>
                  <a:gd name="connsiteX20" fmla="*/ 907256 w 1600200"/>
                  <a:gd name="connsiteY20" fmla="*/ 28575 h 1543050"/>
                  <a:gd name="connsiteX21" fmla="*/ 907256 w 1600200"/>
                  <a:gd name="connsiteY21" fmla="*/ 28575 h 1543050"/>
                  <a:gd name="connsiteX22" fmla="*/ 947737 w 1600200"/>
                  <a:gd name="connsiteY22" fmla="*/ 26194 h 1543050"/>
                  <a:gd name="connsiteX23" fmla="*/ 964406 w 1600200"/>
                  <a:gd name="connsiteY23" fmla="*/ 71438 h 1543050"/>
                  <a:gd name="connsiteX24" fmla="*/ 966787 w 1600200"/>
                  <a:gd name="connsiteY24" fmla="*/ 92869 h 1543050"/>
                  <a:gd name="connsiteX25" fmla="*/ 988218 w 1600200"/>
                  <a:gd name="connsiteY25" fmla="*/ 54769 h 1543050"/>
                  <a:gd name="connsiteX26" fmla="*/ 1012031 w 1600200"/>
                  <a:gd name="connsiteY26" fmla="*/ 35719 h 1543050"/>
                  <a:gd name="connsiteX27" fmla="*/ 1028700 w 1600200"/>
                  <a:gd name="connsiteY27" fmla="*/ 21431 h 1543050"/>
                  <a:gd name="connsiteX28" fmla="*/ 1052512 w 1600200"/>
                  <a:gd name="connsiteY28" fmla="*/ 2381 h 1543050"/>
                  <a:gd name="connsiteX29" fmla="*/ 1069181 w 1600200"/>
                  <a:gd name="connsiteY29" fmla="*/ 57150 h 1543050"/>
                  <a:gd name="connsiteX30" fmla="*/ 1076325 w 1600200"/>
                  <a:gd name="connsiteY30" fmla="*/ 85725 h 1543050"/>
                  <a:gd name="connsiteX31" fmla="*/ 1100137 w 1600200"/>
                  <a:gd name="connsiteY31" fmla="*/ 109538 h 1543050"/>
                  <a:gd name="connsiteX32" fmla="*/ 1121568 w 1600200"/>
                  <a:gd name="connsiteY32" fmla="*/ 116681 h 1543050"/>
                  <a:gd name="connsiteX33" fmla="*/ 1131093 w 1600200"/>
                  <a:gd name="connsiteY33" fmla="*/ 202406 h 1543050"/>
                  <a:gd name="connsiteX34" fmla="*/ 1169193 w 1600200"/>
                  <a:gd name="connsiteY34" fmla="*/ 326231 h 1543050"/>
                  <a:gd name="connsiteX35" fmla="*/ 1212056 w 1600200"/>
                  <a:gd name="connsiteY35" fmla="*/ 450056 h 1543050"/>
                  <a:gd name="connsiteX36" fmla="*/ 1259681 w 1600200"/>
                  <a:gd name="connsiteY36" fmla="*/ 590550 h 1543050"/>
                  <a:gd name="connsiteX37" fmla="*/ 1304925 w 1600200"/>
                  <a:gd name="connsiteY37" fmla="*/ 688181 h 1543050"/>
                  <a:gd name="connsiteX38" fmla="*/ 1354931 w 1600200"/>
                  <a:gd name="connsiteY38" fmla="*/ 790575 h 1543050"/>
                  <a:gd name="connsiteX39" fmla="*/ 1426368 w 1600200"/>
                  <a:gd name="connsiteY39" fmla="*/ 897731 h 1543050"/>
                  <a:gd name="connsiteX40" fmla="*/ 1493043 w 1600200"/>
                  <a:gd name="connsiteY40" fmla="*/ 1026319 h 1543050"/>
                  <a:gd name="connsiteX41" fmla="*/ 1564481 w 1600200"/>
                  <a:gd name="connsiteY41" fmla="*/ 1131094 h 1543050"/>
                  <a:gd name="connsiteX42" fmla="*/ 1600200 w 1600200"/>
                  <a:gd name="connsiteY42" fmla="*/ 1164431 h 1543050"/>
                  <a:gd name="connsiteX43" fmla="*/ 1557337 w 1600200"/>
                  <a:gd name="connsiteY43" fmla="*/ 1197769 h 1543050"/>
                  <a:gd name="connsiteX44" fmla="*/ 1519237 w 1600200"/>
                  <a:gd name="connsiteY44" fmla="*/ 1228725 h 1543050"/>
                  <a:gd name="connsiteX45" fmla="*/ 1490662 w 1600200"/>
                  <a:gd name="connsiteY45" fmla="*/ 1254919 h 1543050"/>
                  <a:gd name="connsiteX46" fmla="*/ 1462087 w 1600200"/>
                  <a:gd name="connsiteY46" fmla="*/ 1314450 h 1543050"/>
                  <a:gd name="connsiteX47" fmla="*/ 1435893 w 1600200"/>
                  <a:gd name="connsiteY47" fmla="*/ 1347788 h 1543050"/>
                  <a:gd name="connsiteX48" fmla="*/ 1381125 w 1600200"/>
                  <a:gd name="connsiteY48" fmla="*/ 1350169 h 1543050"/>
                  <a:gd name="connsiteX49" fmla="*/ 1326356 w 1600200"/>
                  <a:gd name="connsiteY49" fmla="*/ 1333500 h 1543050"/>
                  <a:gd name="connsiteX50" fmla="*/ 1307306 w 1600200"/>
                  <a:gd name="connsiteY50" fmla="*/ 1352550 h 1543050"/>
                  <a:gd name="connsiteX51" fmla="*/ 1307306 w 1600200"/>
                  <a:gd name="connsiteY51" fmla="*/ 1390650 h 1543050"/>
                  <a:gd name="connsiteX52" fmla="*/ 1302543 w 1600200"/>
                  <a:gd name="connsiteY52" fmla="*/ 1421606 h 1543050"/>
                  <a:gd name="connsiteX53" fmla="*/ 1259681 w 1600200"/>
                  <a:gd name="connsiteY53" fmla="*/ 1443038 h 1543050"/>
                  <a:gd name="connsiteX54" fmla="*/ 1243012 w 1600200"/>
                  <a:gd name="connsiteY54" fmla="*/ 1466850 h 1543050"/>
                  <a:gd name="connsiteX55" fmla="*/ 1235868 w 1600200"/>
                  <a:gd name="connsiteY55" fmla="*/ 1512094 h 1543050"/>
                  <a:gd name="connsiteX56" fmla="*/ 1245393 w 1600200"/>
                  <a:gd name="connsiteY56" fmla="*/ 1543050 h 1543050"/>
                  <a:gd name="connsiteX57" fmla="*/ 0 w 1600200"/>
                  <a:gd name="connsiteY57" fmla="*/ 1538288 h 1543050"/>
                  <a:gd name="connsiteX58" fmla="*/ 90487 w 1600200"/>
                  <a:gd name="connsiteY58" fmla="*/ 1466850 h 1543050"/>
                  <a:gd name="connsiteX59" fmla="*/ 230981 w 1600200"/>
                  <a:gd name="connsiteY59" fmla="*/ 1362075 h 1543050"/>
                  <a:gd name="connsiteX60" fmla="*/ 328612 w 1600200"/>
                  <a:gd name="connsiteY60" fmla="*/ 1297781 h 1543050"/>
                  <a:gd name="connsiteX61" fmla="*/ 404812 w 1600200"/>
                  <a:gd name="connsiteY61" fmla="*/ 1252538 h 1543050"/>
                  <a:gd name="connsiteX62" fmla="*/ 490537 w 1600200"/>
                  <a:gd name="connsiteY62" fmla="*/ 1183481 h 1543050"/>
                  <a:gd name="connsiteX63" fmla="*/ 571500 w 1600200"/>
                  <a:gd name="connsiteY63" fmla="*/ 1100138 h 1543050"/>
                  <a:gd name="connsiteX64" fmla="*/ 678656 w 1600200"/>
                  <a:gd name="connsiteY64" fmla="*/ 981075 h 1543050"/>
                  <a:gd name="connsiteX65" fmla="*/ 754856 w 1600200"/>
                  <a:gd name="connsiteY65" fmla="*/ 831056 h 1543050"/>
                  <a:gd name="connsiteX66" fmla="*/ 800100 w 1600200"/>
                  <a:gd name="connsiteY66" fmla="*/ 721519 h 1543050"/>
                  <a:gd name="connsiteX67" fmla="*/ 819150 w 1600200"/>
                  <a:gd name="connsiteY67" fmla="*/ 631031 h 1543050"/>
                  <a:gd name="connsiteX68" fmla="*/ 828675 w 1600200"/>
                  <a:gd name="connsiteY68" fmla="*/ 547688 h 1543050"/>
                  <a:gd name="connsiteX69" fmla="*/ 819150 w 1600200"/>
                  <a:gd name="connsiteY69" fmla="*/ 445294 h 1543050"/>
                  <a:gd name="connsiteX70" fmla="*/ 790575 w 1600200"/>
                  <a:gd name="connsiteY70" fmla="*/ 342900 h 1543050"/>
                  <a:gd name="connsiteX71" fmla="*/ 773906 w 1600200"/>
                  <a:gd name="connsiteY71" fmla="*/ 280988 h 1543050"/>
                  <a:gd name="connsiteX72" fmla="*/ 742950 w 1600200"/>
                  <a:gd name="connsiteY72" fmla="*/ 207169 h 1543050"/>
                  <a:gd name="connsiteX73" fmla="*/ 711993 w 1600200"/>
                  <a:gd name="connsiteY73" fmla="*/ 147638 h 1543050"/>
                  <a:gd name="connsiteX74" fmla="*/ 681037 w 1600200"/>
                  <a:gd name="connsiteY74" fmla="*/ 57150 h 1543050"/>
                  <a:gd name="connsiteX0" fmla="*/ 681037 w 1600200"/>
                  <a:gd name="connsiteY0" fmla="*/ 57150 h 1543050"/>
                  <a:gd name="connsiteX1" fmla="*/ 700087 w 1600200"/>
                  <a:gd name="connsiteY1" fmla="*/ 0 h 1543050"/>
                  <a:gd name="connsiteX2" fmla="*/ 719137 w 1600200"/>
                  <a:gd name="connsiteY2" fmla="*/ 16669 h 1543050"/>
                  <a:gd name="connsiteX3" fmla="*/ 733425 w 1600200"/>
                  <a:gd name="connsiteY3" fmla="*/ 57150 h 1543050"/>
                  <a:gd name="connsiteX4" fmla="*/ 750093 w 1600200"/>
                  <a:gd name="connsiteY4" fmla="*/ 73819 h 1543050"/>
                  <a:gd name="connsiteX5" fmla="*/ 759618 w 1600200"/>
                  <a:gd name="connsiteY5" fmla="*/ 83344 h 1543050"/>
                  <a:gd name="connsiteX6" fmla="*/ 766762 w 1600200"/>
                  <a:gd name="connsiteY6" fmla="*/ 119063 h 1543050"/>
                  <a:gd name="connsiteX7" fmla="*/ 776287 w 1600200"/>
                  <a:gd name="connsiteY7" fmla="*/ 123825 h 1543050"/>
                  <a:gd name="connsiteX8" fmla="*/ 788193 w 1600200"/>
                  <a:gd name="connsiteY8" fmla="*/ 119063 h 1543050"/>
                  <a:gd name="connsiteX9" fmla="*/ 795337 w 1600200"/>
                  <a:gd name="connsiteY9" fmla="*/ 64294 h 1543050"/>
                  <a:gd name="connsiteX10" fmla="*/ 795337 w 1600200"/>
                  <a:gd name="connsiteY10" fmla="*/ 64294 h 1543050"/>
                  <a:gd name="connsiteX11" fmla="*/ 812006 w 1600200"/>
                  <a:gd name="connsiteY11" fmla="*/ 54769 h 1543050"/>
                  <a:gd name="connsiteX12" fmla="*/ 828675 w 1600200"/>
                  <a:gd name="connsiteY12" fmla="*/ 71438 h 1543050"/>
                  <a:gd name="connsiteX13" fmla="*/ 828675 w 1600200"/>
                  <a:gd name="connsiteY13" fmla="*/ 85725 h 1543050"/>
                  <a:gd name="connsiteX14" fmla="*/ 842962 w 1600200"/>
                  <a:gd name="connsiteY14" fmla="*/ 52388 h 1543050"/>
                  <a:gd name="connsiteX15" fmla="*/ 842962 w 1600200"/>
                  <a:gd name="connsiteY15" fmla="*/ 26194 h 1543050"/>
                  <a:gd name="connsiteX16" fmla="*/ 859631 w 1600200"/>
                  <a:gd name="connsiteY16" fmla="*/ 52388 h 1543050"/>
                  <a:gd name="connsiteX17" fmla="*/ 866775 w 1600200"/>
                  <a:gd name="connsiteY17" fmla="*/ 90488 h 1543050"/>
                  <a:gd name="connsiteX18" fmla="*/ 876300 w 1600200"/>
                  <a:gd name="connsiteY18" fmla="*/ 102394 h 1543050"/>
                  <a:gd name="connsiteX19" fmla="*/ 890587 w 1600200"/>
                  <a:gd name="connsiteY19" fmla="*/ 59531 h 1543050"/>
                  <a:gd name="connsiteX20" fmla="*/ 907256 w 1600200"/>
                  <a:gd name="connsiteY20" fmla="*/ 28575 h 1543050"/>
                  <a:gd name="connsiteX21" fmla="*/ 907256 w 1600200"/>
                  <a:gd name="connsiteY21" fmla="*/ 28575 h 1543050"/>
                  <a:gd name="connsiteX22" fmla="*/ 947737 w 1600200"/>
                  <a:gd name="connsiteY22" fmla="*/ 26194 h 1543050"/>
                  <a:gd name="connsiteX23" fmla="*/ 964406 w 1600200"/>
                  <a:gd name="connsiteY23" fmla="*/ 71438 h 1543050"/>
                  <a:gd name="connsiteX24" fmla="*/ 966787 w 1600200"/>
                  <a:gd name="connsiteY24" fmla="*/ 92869 h 1543050"/>
                  <a:gd name="connsiteX25" fmla="*/ 988218 w 1600200"/>
                  <a:gd name="connsiteY25" fmla="*/ 54769 h 1543050"/>
                  <a:gd name="connsiteX26" fmla="*/ 1012031 w 1600200"/>
                  <a:gd name="connsiteY26" fmla="*/ 35719 h 1543050"/>
                  <a:gd name="connsiteX27" fmla="*/ 1028700 w 1600200"/>
                  <a:gd name="connsiteY27" fmla="*/ 21431 h 1543050"/>
                  <a:gd name="connsiteX28" fmla="*/ 1052512 w 1600200"/>
                  <a:gd name="connsiteY28" fmla="*/ 2381 h 1543050"/>
                  <a:gd name="connsiteX29" fmla="*/ 1069181 w 1600200"/>
                  <a:gd name="connsiteY29" fmla="*/ 57150 h 1543050"/>
                  <a:gd name="connsiteX30" fmla="*/ 1076325 w 1600200"/>
                  <a:gd name="connsiteY30" fmla="*/ 85725 h 1543050"/>
                  <a:gd name="connsiteX31" fmla="*/ 1100137 w 1600200"/>
                  <a:gd name="connsiteY31" fmla="*/ 109538 h 1543050"/>
                  <a:gd name="connsiteX32" fmla="*/ 1121568 w 1600200"/>
                  <a:gd name="connsiteY32" fmla="*/ 116681 h 1543050"/>
                  <a:gd name="connsiteX33" fmla="*/ 1131093 w 1600200"/>
                  <a:gd name="connsiteY33" fmla="*/ 202406 h 1543050"/>
                  <a:gd name="connsiteX34" fmla="*/ 1169193 w 1600200"/>
                  <a:gd name="connsiteY34" fmla="*/ 326231 h 1543050"/>
                  <a:gd name="connsiteX35" fmla="*/ 1212056 w 1600200"/>
                  <a:gd name="connsiteY35" fmla="*/ 450056 h 1543050"/>
                  <a:gd name="connsiteX36" fmla="*/ 1259681 w 1600200"/>
                  <a:gd name="connsiteY36" fmla="*/ 590550 h 1543050"/>
                  <a:gd name="connsiteX37" fmla="*/ 1304925 w 1600200"/>
                  <a:gd name="connsiteY37" fmla="*/ 688181 h 1543050"/>
                  <a:gd name="connsiteX38" fmla="*/ 1354931 w 1600200"/>
                  <a:gd name="connsiteY38" fmla="*/ 790575 h 1543050"/>
                  <a:gd name="connsiteX39" fmla="*/ 1426368 w 1600200"/>
                  <a:gd name="connsiteY39" fmla="*/ 897731 h 1543050"/>
                  <a:gd name="connsiteX40" fmla="*/ 1493043 w 1600200"/>
                  <a:gd name="connsiteY40" fmla="*/ 1026319 h 1543050"/>
                  <a:gd name="connsiteX41" fmla="*/ 1564481 w 1600200"/>
                  <a:gd name="connsiteY41" fmla="*/ 1131094 h 1543050"/>
                  <a:gd name="connsiteX42" fmla="*/ 1600200 w 1600200"/>
                  <a:gd name="connsiteY42" fmla="*/ 1164431 h 1543050"/>
                  <a:gd name="connsiteX43" fmla="*/ 1557337 w 1600200"/>
                  <a:gd name="connsiteY43" fmla="*/ 1197769 h 1543050"/>
                  <a:gd name="connsiteX44" fmla="*/ 1519237 w 1600200"/>
                  <a:gd name="connsiteY44" fmla="*/ 1228725 h 1543050"/>
                  <a:gd name="connsiteX45" fmla="*/ 1490662 w 1600200"/>
                  <a:gd name="connsiteY45" fmla="*/ 1254919 h 1543050"/>
                  <a:gd name="connsiteX46" fmla="*/ 1462087 w 1600200"/>
                  <a:gd name="connsiteY46" fmla="*/ 1314450 h 1543050"/>
                  <a:gd name="connsiteX47" fmla="*/ 1435893 w 1600200"/>
                  <a:gd name="connsiteY47" fmla="*/ 1347788 h 1543050"/>
                  <a:gd name="connsiteX48" fmla="*/ 1381125 w 1600200"/>
                  <a:gd name="connsiteY48" fmla="*/ 1350169 h 1543050"/>
                  <a:gd name="connsiteX49" fmla="*/ 1326356 w 1600200"/>
                  <a:gd name="connsiteY49" fmla="*/ 1333500 h 1543050"/>
                  <a:gd name="connsiteX50" fmla="*/ 1307306 w 1600200"/>
                  <a:gd name="connsiteY50" fmla="*/ 1352550 h 1543050"/>
                  <a:gd name="connsiteX51" fmla="*/ 1307306 w 1600200"/>
                  <a:gd name="connsiteY51" fmla="*/ 1390650 h 1543050"/>
                  <a:gd name="connsiteX52" fmla="*/ 1302543 w 1600200"/>
                  <a:gd name="connsiteY52" fmla="*/ 1421606 h 1543050"/>
                  <a:gd name="connsiteX53" fmla="*/ 1259681 w 1600200"/>
                  <a:gd name="connsiteY53" fmla="*/ 1443038 h 1543050"/>
                  <a:gd name="connsiteX54" fmla="*/ 1243012 w 1600200"/>
                  <a:gd name="connsiteY54" fmla="*/ 1466850 h 1543050"/>
                  <a:gd name="connsiteX55" fmla="*/ 1235868 w 1600200"/>
                  <a:gd name="connsiteY55" fmla="*/ 1512094 h 1543050"/>
                  <a:gd name="connsiteX56" fmla="*/ 1245393 w 1600200"/>
                  <a:gd name="connsiteY56" fmla="*/ 1543050 h 1543050"/>
                  <a:gd name="connsiteX57" fmla="*/ 0 w 1600200"/>
                  <a:gd name="connsiteY57" fmla="*/ 1538288 h 1543050"/>
                  <a:gd name="connsiteX58" fmla="*/ 90487 w 1600200"/>
                  <a:gd name="connsiteY58" fmla="*/ 1466850 h 1543050"/>
                  <a:gd name="connsiteX59" fmla="*/ 230981 w 1600200"/>
                  <a:gd name="connsiteY59" fmla="*/ 1362075 h 1543050"/>
                  <a:gd name="connsiteX60" fmla="*/ 328612 w 1600200"/>
                  <a:gd name="connsiteY60" fmla="*/ 1297781 h 1543050"/>
                  <a:gd name="connsiteX61" fmla="*/ 404812 w 1600200"/>
                  <a:gd name="connsiteY61" fmla="*/ 1252538 h 1543050"/>
                  <a:gd name="connsiteX62" fmla="*/ 490537 w 1600200"/>
                  <a:gd name="connsiteY62" fmla="*/ 1183481 h 1543050"/>
                  <a:gd name="connsiteX63" fmla="*/ 571500 w 1600200"/>
                  <a:gd name="connsiteY63" fmla="*/ 1100138 h 1543050"/>
                  <a:gd name="connsiteX64" fmla="*/ 678656 w 1600200"/>
                  <a:gd name="connsiteY64" fmla="*/ 981075 h 1543050"/>
                  <a:gd name="connsiteX65" fmla="*/ 754856 w 1600200"/>
                  <a:gd name="connsiteY65" fmla="*/ 831056 h 1543050"/>
                  <a:gd name="connsiteX66" fmla="*/ 800100 w 1600200"/>
                  <a:gd name="connsiteY66" fmla="*/ 721519 h 1543050"/>
                  <a:gd name="connsiteX67" fmla="*/ 819150 w 1600200"/>
                  <a:gd name="connsiteY67" fmla="*/ 631031 h 1543050"/>
                  <a:gd name="connsiteX68" fmla="*/ 828675 w 1600200"/>
                  <a:gd name="connsiteY68" fmla="*/ 547688 h 1543050"/>
                  <a:gd name="connsiteX69" fmla="*/ 819150 w 1600200"/>
                  <a:gd name="connsiteY69" fmla="*/ 445294 h 1543050"/>
                  <a:gd name="connsiteX70" fmla="*/ 790575 w 1600200"/>
                  <a:gd name="connsiteY70" fmla="*/ 342900 h 1543050"/>
                  <a:gd name="connsiteX71" fmla="*/ 773906 w 1600200"/>
                  <a:gd name="connsiteY71" fmla="*/ 280988 h 1543050"/>
                  <a:gd name="connsiteX72" fmla="*/ 742950 w 1600200"/>
                  <a:gd name="connsiteY72" fmla="*/ 207169 h 1543050"/>
                  <a:gd name="connsiteX73" fmla="*/ 711993 w 1600200"/>
                  <a:gd name="connsiteY73" fmla="*/ 147638 h 1543050"/>
                  <a:gd name="connsiteX74" fmla="*/ 681037 w 1600200"/>
                  <a:gd name="connsiteY74" fmla="*/ 57150 h 1543050"/>
                  <a:gd name="connsiteX0" fmla="*/ 681037 w 1600200"/>
                  <a:gd name="connsiteY0" fmla="*/ 58933 h 1544833"/>
                  <a:gd name="connsiteX1" fmla="*/ 700087 w 1600200"/>
                  <a:gd name="connsiteY1" fmla="*/ 1783 h 1544833"/>
                  <a:gd name="connsiteX2" fmla="*/ 719137 w 1600200"/>
                  <a:gd name="connsiteY2" fmla="*/ 18452 h 1544833"/>
                  <a:gd name="connsiteX3" fmla="*/ 733425 w 1600200"/>
                  <a:gd name="connsiteY3" fmla="*/ 58933 h 1544833"/>
                  <a:gd name="connsiteX4" fmla="*/ 750093 w 1600200"/>
                  <a:gd name="connsiteY4" fmla="*/ 75602 h 1544833"/>
                  <a:gd name="connsiteX5" fmla="*/ 759618 w 1600200"/>
                  <a:gd name="connsiteY5" fmla="*/ 85127 h 1544833"/>
                  <a:gd name="connsiteX6" fmla="*/ 766762 w 1600200"/>
                  <a:gd name="connsiteY6" fmla="*/ 120846 h 1544833"/>
                  <a:gd name="connsiteX7" fmla="*/ 776287 w 1600200"/>
                  <a:gd name="connsiteY7" fmla="*/ 125608 h 1544833"/>
                  <a:gd name="connsiteX8" fmla="*/ 788193 w 1600200"/>
                  <a:gd name="connsiteY8" fmla="*/ 120846 h 1544833"/>
                  <a:gd name="connsiteX9" fmla="*/ 795337 w 1600200"/>
                  <a:gd name="connsiteY9" fmla="*/ 66077 h 1544833"/>
                  <a:gd name="connsiteX10" fmla="*/ 795337 w 1600200"/>
                  <a:gd name="connsiteY10" fmla="*/ 66077 h 1544833"/>
                  <a:gd name="connsiteX11" fmla="*/ 812006 w 1600200"/>
                  <a:gd name="connsiteY11" fmla="*/ 56552 h 1544833"/>
                  <a:gd name="connsiteX12" fmla="*/ 828675 w 1600200"/>
                  <a:gd name="connsiteY12" fmla="*/ 73221 h 1544833"/>
                  <a:gd name="connsiteX13" fmla="*/ 828675 w 1600200"/>
                  <a:gd name="connsiteY13" fmla="*/ 87508 h 1544833"/>
                  <a:gd name="connsiteX14" fmla="*/ 842962 w 1600200"/>
                  <a:gd name="connsiteY14" fmla="*/ 54171 h 1544833"/>
                  <a:gd name="connsiteX15" fmla="*/ 842962 w 1600200"/>
                  <a:gd name="connsiteY15" fmla="*/ 27977 h 1544833"/>
                  <a:gd name="connsiteX16" fmla="*/ 859631 w 1600200"/>
                  <a:gd name="connsiteY16" fmla="*/ 54171 h 1544833"/>
                  <a:gd name="connsiteX17" fmla="*/ 866775 w 1600200"/>
                  <a:gd name="connsiteY17" fmla="*/ 92271 h 1544833"/>
                  <a:gd name="connsiteX18" fmla="*/ 876300 w 1600200"/>
                  <a:gd name="connsiteY18" fmla="*/ 104177 h 1544833"/>
                  <a:gd name="connsiteX19" fmla="*/ 890587 w 1600200"/>
                  <a:gd name="connsiteY19" fmla="*/ 61314 h 1544833"/>
                  <a:gd name="connsiteX20" fmla="*/ 907256 w 1600200"/>
                  <a:gd name="connsiteY20" fmla="*/ 30358 h 1544833"/>
                  <a:gd name="connsiteX21" fmla="*/ 907256 w 1600200"/>
                  <a:gd name="connsiteY21" fmla="*/ 30358 h 1544833"/>
                  <a:gd name="connsiteX22" fmla="*/ 947737 w 1600200"/>
                  <a:gd name="connsiteY22" fmla="*/ 27977 h 1544833"/>
                  <a:gd name="connsiteX23" fmla="*/ 964406 w 1600200"/>
                  <a:gd name="connsiteY23" fmla="*/ 73221 h 1544833"/>
                  <a:gd name="connsiteX24" fmla="*/ 966787 w 1600200"/>
                  <a:gd name="connsiteY24" fmla="*/ 94652 h 1544833"/>
                  <a:gd name="connsiteX25" fmla="*/ 988218 w 1600200"/>
                  <a:gd name="connsiteY25" fmla="*/ 56552 h 1544833"/>
                  <a:gd name="connsiteX26" fmla="*/ 1012031 w 1600200"/>
                  <a:gd name="connsiteY26" fmla="*/ 37502 h 1544833"/>
                  <a:gd name="connsiteX27" fmla="*/ 1028700 w 1600200"/>
                  <a:gd name="connsiteY27" fmla="*/ 23214 h 1544833"/>
                  <a:gd name="connsiteX28" fmla="*/ 1052512 w 1600200"/>
                  <a:gd name="connsiteY28" fmla="*/ 4164 h 1544833"/>
                  <a:gd name="connsiteX29" fmla="*/ 1069181 w 1600200"/>
                  <a:gd name="connsiteY29" fmla="*/ 58933 h 1544833"/>
                  <a:gd name="connsiteX30" fmla="*/ 1076325 w 1600200"/>
                  <a:gd name="connsiteY30" fmla="*/ 87508 h 1544833"/>
                  <a:gd name="connsiteX31" fmla="*/ 1100137 w 1600200"/>
                  <a:gd name="connsiteY31" fmla="*/ 111321 h 1544833"/>
                  <a:gd name="connsiteX32" fmla="*/ 1121568 w 1600200"/>
                  <a:gd name="connsiteY32" fmla="*/ 118464 h 1544833"/>
                  <a:gd name="connsiteX33" fmla="*/ 1131093 w 1600200"/>
                  <a:gd name="connsiteY33" fmla="*/ 204189 h 1544833"/>
                  <a:gd name="connsiteX34" fmla="*/ 1169193 w 1600200"/>
                  <a:gd name="connsiteY34" fmla="*/ 328014 h 1544833"/>
                  <a:gd name="connsiteX35" fmla="*/ 1212056 w 1600200"/>
                  <a:gd name="connsiteY35" fmla="*/ 451839 h 1544833"/>
                  <a:gd name="connsiteX36" fmla="*/ 1259681 w 1600200"/>
                  <a:gd name="connsiteY36" fmla="*/ 592333 h 1544833"/>
                  <a:gd name="connsiteX37" fmla="*/ 1304925 w 1600200"/>
                  <a:gd name="connsiteY37" fmla="*/ 689964 h 1544833"/>
                  <a:gd name="connsiteX38" fmla="*/ 1354931 w 1600200"/>
                  <a:gd name="connsiteY38" fmla="*/ 792358 h 1544833"/>
                  <a:gd name="connsiteX39" fmla="*/ 1426368 w 1600200"/>
                  <a:gd name="connsiteY39" fmla="*/ 899514 h 1544833"/>
                  <a:gd name="connsiteX40" fmla="*/ 1493043 w 1600200"/>
                  <a:gd name="connsiteY40" fmla="*/ 1028102 h 1544833"/>
                  <a:gd name="connsiteX41" fmla="*/ 1564481 w 1600200"/>
                  <a:gd name="connsiteY41" fmla="*/ 1132877 h 1544833"/>
                  <a:gd name="connsiteX42" fmla="*/ 1600200 w 1600200"/>
                  <a:gd name="connsiteY42" fmla="*/ 1166214 h 1544833"/>
                  <a:gd name="connsiteX43" fmla="*/ 1557337 w 1600200"/>
                  <a:gd name="connsiteY43" fmla="*/ 1199552 h 1544833"/>
                  <a:gd name="connsiteX44" fmla="*/ 1519237 w 1600200"/>
                  <a:gd name="connsiteY44" fmla="*/ 1230508 h 1544833"/>
                  <a:gd name="connsiteX45" fmla="*/ 1490662 w 1600200"/>
                  <a:gd name="connsiteY45" fmla="*/ 1256702 h 1544833"/>
                  <a:gd name="connsiteX46" fmla="*/ 1462087 w 1600200"/>
                  <a:gd name="connsiteY46" fmla="*/ 1316233 h 1544833"/>
                  <a:gd name="connsiteX47" fmla="*/ 1435893 w 1600200"/>
                  <a:gd name="connsiteY47" fmla="*/ 1349571 h 1544833"/>
                  <a:gd name="connsiteX48" fmla="*/ 1381125 w 1600200"/>
                  <a:gd name="connsiteY48" fmla="*/ 1351952 h 1544833"/>
                  <a:gd name="connsiteX49" fmla="*/ 1326356 w 1600200"/>
                  <a:gd name="connsiteY49" fmla="*/ 1335283 h 1544833"/>
                  <a:gd name="connsiteX50" fmla="*/ 1307306 w 1600200"/>
                  <a:gd name="connsiteY50" fmla="*/ 1354333 h 1544833"/>
                  <a:gd name="connsiteX51" fmla="*/ 1307306 w 1600200"/>
                  <a:gd name="connsiteY51" fmla="*/ 1392433 h 1544833"/>
                  <a:gd name="connsiteX52" fmla="*/ 1302543 w 1600200"/>
                  <a:gd name="connsiteY52" fmla="*/ 1423389 h 1544833"/>
                  <a:gd name="connsiteX53" fmla="*/ 1259681 w 1600200"/>
                  <a:gd name="connsiteY53" fmla="*/ 1444821 h 1544833"/>
                  <a:gd name="connsiteX54" fmla="*/ 1243012 w 1600200"/>
                  <a:gd name="connsiteY54" fmla="*/ 1468633 h 1544833"/>
                  <a:gd name="connsiteX55" fmla="*/ 1235868 w 1600200"/>
                  <a:gd name="connsiteY55" fmla="*/ 1513877 h 1544833"/>
                  <a:gd name="connsiteX56" fmla="*/ 1245393 w 1600200"/>
                  <a:gd name="connsiteY56" fmla="*/ 1544833 h 1544833"/>
                  <a:gd name="connsiteX57" fmla="*/ 0 w 1600200"/>
                  <a:gd name="connsiteY57" fmla="*/ 1540071 h 1544833"/>
                  <a:gd name="connsiteX58" fmla="*/ 90487 w 1600200"/>
                  <a:gd name="connsiteY58" fmla="*/ 1468633 h 1544833"/>
                  <a:gd name="connsiteX59" fmla="*/ 230981 w 1600200"/>
                  <a:gd name="connsiteY59" fmla="*/ 1363858 h 1544833"/>
                  <a:gd name="connsiteX60" fmla="*/ 328612 w 1600200"/>
                  <a:gd name="connsiteY60" fmla="*/ 1299564 h 1544833"/>
                  <a:gd name="connsiteX61" fmla="*/ 404812 w 1600200"/>
                  <a:gd name="connsiteY61" fmla="*/ 1254321 h 1544833"/>
                  <a:gd name="connsiteX62" fmla="*/ 490537 w 1600200"/>
                  <a:gd name="connsiteY62" fmla="*/ 1185264 h 1544833"/>
                  <a:gd name="connsiteX63" fmla="*/ 571500 w 1600200"/>
                  <a:gd name="connsiteY63" fmla="*/ 1101921 h 1544833"/>
                  <a:gd name="connsiteX64" fmla="*/ 678656 w 1600200"/>
                  <a:gd name="connsiteY64" fmla="*/ 982858 h 1544833"/>
                  <a:gd name="connsiteX65" fmla="*/ 754856 w 1600200"/>
                  <a:gd name="connsiteY65" fmla="*/ 832839 h 1544833"/>
                  <a:gd name="connsiteX66" fmla="*/ 800100 w 1600200"/>
                  <a:gd name="connsiteY66" fmla="*/ 723302 h 1544833"/>
                  <a:gd name="connsiteX67" fmla="*/ 819150 w 1600200"/>
                  <a:gd name="connsiteY67" fmla="*/ 632814 h 1544833"/>
                  <a:gd name="connsiteX68" fmla="*/ 828675 w 1600200"/>
                  <a:gd name="connsiteY68" fmla="*/ 549471 h 1544833"/>
                  <a:gd name="connsiteX69" fmla="*/ 819150 w 1600200"/>
                  <a:gd name="connsiteY69" fmla="*/ 447077 h 1544833"/>
                  <a:gd name="connsiteX70" fmla="*/ 790575 w 1600200"/>
                  <a:gd name="connsiteY70" fmla="*/ 344683 h 1544833"/>
                  <a:gd name="connsiteX71" fmla="*/ 773906 w 1600200"/>
                  <a:gd name="connsiteY71" fmla="*/ 282771 h 1544833"/>
                  <a:gd name="connsiteX72" fmla="*/ 742950 w 1600200"/>
                  <a:gd name="connsiteY72" fmla="*/ 208952 h 1544833"/>
                  <a:gd name="connsiteX73" fmla="*/ 711993 w 1600200"/>
                  <a:gd name="connsiteY73" fmla="*/ 149421 h 1544833"/>
                  <a:gd name="connsiteX74" fmla="*/ 681037 w 1600200"/>
                  <a:gd name="connsiteY74" fmla="*/ 58933 h 1544833"/>
                  <a:gd name="connsiteX0" fmla="*/ 681037 w 1600200"/>
                  <a:gd name="connsiteY0" fmla="*/ 58933 h 1544833"/>
                  <a:gd name="connsiteX1" fmla="*/ 700087 w 1600200"/>
                  <a:gd name="connsiteY1" fmla="*/ 1783 h 1544833"/>
                  <a:gd name="connsiteX2" fmla="*/ 719137 w 1600200"/>
                  <a:gd name="connsiteY2" fmla="*/ 18452 h 1544833"/>
                  <a:gd name="connsiteX3" fmla="*/ 733425 w 1600200"/>
                  <a:gd name="connsiteY3" fmla="*/ 58933 h 1544833"/>
                  <a:gd name="connsiteX4" fmla="*/ 750093 w 1600200"/>
                  <a:gd name="connsiteY4" fmla="*/ 75602 h 1544833"/>
                  <a:gd name="connsiteX5" fmla="*/ 759618 w 1600200"/>
                  <a:gd name="connsiteY5" fmla="*/ 85127 h 1544833"/>
                  <a:gd name="connsiteX6" fmla="*/ 766762 w 1600200"/>
                  <a:gd name="connsiteY6" fmla="*/ 120846 h 1544833"/>
                  <a:gd name="connsiteX7" fmla="*/ 776287 w 1600200"/>
                  <a:gd name="connsiteY7" fmla="*/ 125608 h 1544833"/>
                  <a:gd name="connsiteX8" fmla="*/ 788193 w 1600200"/>
                  <a:gd name="connsiteY8" fmla="*/ 120846 h 1544833"/>
                  <a:gd name="connsiteX9" fmla="*/ 795337 w 1600200"/>
                  <a:gd name="connsiteY9" fmla="*/ 66077 h 1544833"/>
                  <a:gd name="connsiteX10" fmla="*/ 795337 w 1600200"/>
                  <a:gd name="connsiteY10" fmla="*/ 66077 h 1544833"/>
                  <a:gd name="connsiteX11" fmla="*/ 812006 w 1600200"/>
                  <a:gd name="connsiteY11" fmla="*/ 56552 h 1544833"/>
                  <a:gd name="connsiteX12" fmla="*/ 828675 w 1600200"/>
                  <a:gd name="connsiteY12" fmla="*/ 73221 h 1544833"/>
                  <a:gd name="connsiteX13" fmla="*/ 828675 w 1600200"/>
                  <a:gd name="connsiteY13" fmla="*/ 87508 h 1544833"/>
                  <a:gd name="connsiteX14" fmla="*/ 842962 w 1600200"/>
                  <a:gd name="connsiteY14" fmla="*/ 54171 h 1544833"/>
                  <a:gd name="connsiteX15" fmla="*/ 842962 w 1600200"/>
                  <a:gd name="connsiteY15" fmla="*/ 27977 h 1544833"/>
                  <a:gd name="connsiteX16" fmla="*/ 859631 w 1600200"/>
                  <a:gd name="connsiteY16" fmla="*/ 54171 h 1544833"/>
                  <a:gd name="connsiteX17" fmla="*/ 866775 w 1600200"/>
                  <a:gd name="connsiteY17" fmla="*/ 92271 h 1544833"/>
                  <a:gd name="connsiteX18" fmla="*/ 876300 w 1600200"/>
                  <a:gd name="connsiteY18" fmla="*/ 104177 h 1544833"/>
                  <a:gd name="connsiteX19" fmla="*/ 890587 w 1600200"/>
                  <a:gd name="connsiteY19" fmla="*/ 61314 h 1544833"/>
                  <a:gd name="connsiteX20" fmla="*/ 907256 w 1600200"/>
                  <a:gd name="connsiteY20" fmla="*/ 30358 h 1544833"/>
                  <a:gd name="connsiteX21" fmla="*/ 907256 w 1600200"/>
                  <a:gd name="connsiteY21" fmla="*/ 30358 h 1544833"/>
                  <a:gd name="connsiteX22" fmla="*/ 947737 w 1600200"/>
                  <a:gd name="connsiteY22" fmla="*/ 27977 h 1544833"/>
                  <a:gd name="connsiteX23" fmla="*/ 964406 w 1600200"/>
                  <a:gd name="connsiteY23" fmla="*/ 73221 h 1544833"/>
                  <a:gd name="connsiteX24" fmla="*/ 966787 w 1600200"/>
                  <a:gd name="connsiteY24" fmla="*/ 94652 h 1544833"/>
                  <a:gd name="connsiteX25" fmla="*/ 988218 w 1600200"/>
                  <a:gd name="connsiteY25" fmla="*/ 56552 h 1544833"/>
                  <a:gd name="connsiteX26" fmla="*/ 1012031 w 1600200"/>
                  <a:gd name="connsiteY26" fmla="*/ 37502 h 1544833"/>
                  <a:gd name="connsiteX27" fmla="*/ 1028700 w 1600200"/>
                  <a:gd name="connsiteY27" fmla="*/ 23214 h 1544833"/>
                  <a:gd name="connsiteX28" fmla="*/ 1052512 w 1600200"/>
                  <a:gd name="connsiteY28" fmla="*/ 4164 h 1544833"/>
                  <a:gd name="connsiteX29" fmla="*/ 1069181 w 1600200"/>
                  <a:gd name="connsiteY29" fmla="*/ 58933 h 1544833"/>
                  <a:gd name="connsiteX30" fmla="*/ 1076325 w 1600200"/>
                  <a:gd name="connsiteY30" fmla="*/ 87508 h 1544833"/>
                  <a:gd name="connsiteX31" fmla="*/ 1100137 w 1600200"/>
                  <a:gd name="connsiteY31" fmla="*/ 111321 h 1544833"/>
                  <a:gd name="connsiteX32" fmla="*/ 1121568 w 1600200"/>
                  <a:gd name="connsiteY32" fmla="*/ 118464 h 1544833"/>
                  <a:gd name="connsiteX33" fmla="*/ 1131093 w 1600200"/>
                  <a:gd name="connsiteY33" fmla="*/ 204189 h 1544833"/>
                  <a:gd name="connsiteX34" fmla="*/ 1169193 w 1600200"/>
                  <a:gd name="connsiteY34" fmla="*/ 328014 h 1544833"/>
                  <a:gd name="connsiteX35" fmla="*/ 1212056 w 1600200"/>
                  <a:gd name="connsiteY35" fmla="*/ 451839 h 1544833"/>
                  <a:gd name="connsiteX36" fmla="*/ 1259681 w 1600200"/>
                  <a:gd name="connsiteY36" fmla="*/ 592333 h 1544833"/>
                  <a:gd name="connsiteX37" fmla="*/ 1304925 w 1600200"/>
                  <a:gd name="connsiteY37" fmla="*/ 689964 h 1544833"/>
                  <a:gd name="connsiteX38" fmla="*/ 1354931 w 1600200"/>
                  <a:gd name="connsiteY38" fmla="*/ 792358 h 1544833"/>
                  <a:gd name="connsiteX39" fmla="*/ 1426368 w 1600200"/>
                  <a:gd name="connsiteY39" fmla="*/ 899514 h 1544833"/>
                  <a:gd name="connsiteX40" fmla="*/ 1493043 w 1600200"/>
                  <a:gd name="connsiteY40" fmla="*/ 1028102 h 1544833"/>
                  <a:gd name="connsiteX41" fmla="*/ 1564481 w 1600200"/>
                  <a:gd name="connsiteY41" fmla="*/ 1132877 h 1544833"/>
                  <a:gd name="connsiteX42" fmla="*/ 1600200 w 1600200"/>
                  <a:gd name="connsiteY42" fmla="*/ 1166214 h 1544833"/>
                  <a:gd name="connsiteX43" fmla="*/ 1557337 w 1600200"/>
                  <a:gd name="connsiteY43" fmla="*/ 1199552 h 1544833"/>
                  <a:gd name="connsiteX44" fmla="*/ 1519237 w 1600200"/>
                  <a:gd name="connsiteY44" fmla="*/ 1230508 h 1544833"/>
                  <a:gd name="connsiteX45" fmla="*/ 1490662 w 1600200"/>
                  <a:gd name="connsiteY45" fmla="*/ 1256702 h 1544833"/>
                  <a:gd name="connsiteX46" fmla="*/ 1462087 w 1600200"/>
                  <a:gd name="connsiteY46" fmla="*/ 1316233 h 1544833"/>
                  <a:gd name="connsiteX47" fmla="*/ 1435893 w 1600200"/>
                  <a:gd name="connsiteY47" fmla="*/ 1349571 h 1544833"/>
                  <a:gd name="connsiteX48" fmla="*/ 1381125 w 1600200"/>
                  <a:gd name="connsiteY48" fmla="*/ 1351952 h 1544833"/>
                  <a:gd name="connsiteX49" fmla="*/ 1326356 w 1600200"/>
                  <a:gd name="connsiteY49" fmla="*/ 1335283 h 1544833"/>
                  <a:gd name="connsiteX50" fmla="*/ 1307306 w 1600200"/>
                  <a:gd name="connsiteY50" fmla="*/ 1354333 h 1544833"/>
                  <a:gd name="connsiteX51" fmla="*/ 1307306 w 1600200"/>
                  <a:gd name="connsiteY51" fmla="*/ 1392433 h 1544833"/>
                  <a:gd name="connsiteX52" fmla="*/ 1302543 w 1600200"/>
                  <a:gd name="connsiteY52" fmla="*/ 1423389 h 1544833"/>
                  <a:gd name="connsiteX53" fmla="*/ 1259681 w 1600200"/>
                  <a:gd name="connsiteY53" fmla="*/ 1444821 h 1544833"/>
                  <a:gd name="connsiteX54" fmla="*/ 1243012 w 1600200"/>
                  <a:gd name="connsiteY54" fmla="*/ 1468633 h 1544833"/>
                  <a:gd name="connsiteX55" fmla="*/ 1235868 w 1600200"/>
                  <a:gd name="connsiteY55" fmla="*/ 1513877 h 1544833"/>
                  <a:gd name="connsiteX56" fmla="*/ 1245393 w 1600200"/>
                  <a:gd name="connsiteY56" fmla="*/ 1544833 h 1544833"/>
                  <a:gd name="connsiteX57" fmla="*/ 0 w 1600200"/>
                  <a:gd name="connsiteY57" fmla="*/ 1540071 h 1544833"/>
                  <a:gd name="connsiteX58" fmla="*/ 90487 w 1600200"/>
                  <a:gd name="connsiteY58" fmla="*/ 1468633 h 1544833"/>
                  <a:gd name="connsiteX59" fmla="*/ 230981 w 1600200"/>
                  <a:gd name="connsiteY59" fmla="*/ 1363858 h 1544833"/>
                  <a:gd name="connsiteX60" fmla="*/ 328612 w 1600200"/>
                  <a:gd name="connsiteY60" fmla="*/ 1299564 h 1544833"/>
                  <a:gd name="connsiteX61" fmla="*/ 404812 w 1600200"/>
                  <a:gd name="connsiteY61" fmla="*/ 1254321 h 1544833"/>
                  <a:gd name="connsiteX62" fmla="*/ 490537 w 1600200"/>
                  <a:gd name="connsiteY62" fmla="*/ 1185264 h 1544833"/>
                  <a:gd name="connsiteX63" fmla="*/ 571500 w 1600200"/>
                  <a:gd name="connsiteY63" fmla="*/ 1101921 h 1544833"/>
                  <a:gd name="connsiteX64" fmla="*/ 678656 w 1600200"/>
                  <a:gd name="connsiteY64" fmla="*/ 982858 h 1544833"/>
                  <a:gd name="connsiteX65" fmla="*/ 754856 w 1600200"/>
                  <a:gd name="connsiteY65" fmla="*/ 832839 h 1544833"/>
                  <a:gd name="connsiteX66" fmla="*/ 800100 w 1600200"/>
                  <a:gd name="connsiteY66" fmla="*/ 723302 h 1544833"/>
                  <a:gd name="connsiteX67" fmla="*/ 819150 w 1600200"/>
                  <a:gd name="connsiteY67" fmla="*/ 632814 h 1544833"/>
                  <a:gd name="connsiteX68" fmla="*/ 828675 w 1600200"/>
                  <a:gd name="connsiteY68" fmla="*/ 549471 h 1544833"/>
                  <a:gd name="connsiteX69" fmla="*/ 819150 w 1600200"/>
                  <a:gd name="connsiteY69" fmla="*/ 447077 h 1544833"/>
                  <a:gd name="connsiteX70" fmla="*/ 790575 w 1600200"/>
                  <a:gd name="connsiteY70" fmla="*/ 344683 h 1544833"/>
                  <a:gd name="connsiteX71" fmla="*/ 773906 w 1600200"/>
                  <a:gd name="connsiteY71" fmla="*/ 282771 h 1544833"/>
                  <a:gd name="connsiteX72" fmla="*/ 742950 w 1600200"/>
                  <a:gd name="connsiteY72" fmla="*/ 208952 h 1544833"/>
                  <a:gd name="connsiteX73" fmla="*/ 711993 w 1600200"/>
                  <a:gd name="connsiteY73" fmla="*/ 149421 h 1544833"/>
                  <a:gd name="connsiteX74" fmla="*/ 681037 w 1600200"/>
                  <a:gd name="connsiteY74" fmla="*/ 58933 h 1544833"/>
                  <a:gd name="connsiteX0" fmla="*/ 681037 w 1600200"/>
                  <a:gd name="connsiteY0" fmla="*/ 58933 h 1544833"/>
                  <a:gd name="connsiteX1" fmla="*/ 700087 w 1600200"/>
                  <a:gd name="connsiteY1" fmla="*/ 1783 h 1544833"/>
                  <a:gd name="connsiteX2" fmla="*/ 719137 w 1600200"/>
                  <a:gd name="connsiteY2" fmla="*/ 18452 h 1544833"/>
                  <a:gd name="connsiteX3" fmla="*/ 733425 w 1600200"/>
                  <a:gd name="connsiteY3" fmla="*/ 58933 h 1544833"/>
                  <a:gd name="connsiteX4" fmla="*/ 750093 w 1600200"/>
                  <a:gd name="connsiteY4" fmla="*/ 75602 h 1544833"/>
                  <a:gd name="connsiteX5" fmla="*/ 759618 w 1600200"/>
                  <a:gd name="connsiteY5" fmla="*/ 85127 h 1544833"/>
                  <a:gd name="connsiteX6" fmla="*/ 766762 w 1600200"/>
                  <a:gd name="connsiteY6" fmla="*/ 120846 h 1544833"/>
                  <a:gd name="connsiteX7" fmla="*/ 776287 w 1600200"/>
                  <a:gd name="connsiteY7" fmla="*/ 125608 h 1544833"/>
                  <a:gd name="connsiteX8" fmla="*/ 788193 w 1600200"/>
                  <a:gd name="connsiteY8" fmla="*/ 120846 h 1544833"/>
                  <a:gd name="connsiteX9" fmla="*/ 795337 w 1600200"/>
                  <a:gd name="connsiteY9" fmla="*/ 66077 h 1544833"/>
                  <a:gd name="connsiteX10" fmla="*/ 795337 w 1600200"/>
                  <a:gd name="connsiteY10" fmla="*/ 66077 h 1544833"/>
                  <a:gd name="connsiteX11" fmla="*/ 812006 w 1600200"/>
                  <a:gd name="connsiteY11" fmla="*/ 56552 h 1544833"/>
                  <a:gd name="connsiteX12" fmla="*/ 828675 w 1600200"/>
                  <a:gd name="connsiteY12" fmla="*/ 73221 h 1544833"/>
                  <a:gd name="connsiteX13" fmla="*/ 828675 w 1600200"/>
                  <a:gd name="connsiteY13" fmla="*/ 87508 h 1544833"/>
                  <a:gd name="connsiteX14" fmla="*/ 842962 w 1600200"/>
                  <a:gd name="connsiteY14" fmla="*/ 54171 h 1544833"/>
                  <a:gd name="connsiteX15" fmla="*/ 842962 w 1600200"/>
                  <a:gd name="connsiteY15" fmla="*/ 27977 h 1544833"/>
                  <a:gd name="connsiteX16" fmla="*/ 859631 w 1600200"/>
                  <a:gd name="connsiteY16" fmla="*/ 54171 h 1544833"/>
                  <a:gd name="connsiteX17" fmla="*/ 866775 w 1600200"/>
                  <a:gd name="connsiteY17" fmla="*/ 92271 h 1544833"/>
                  <a:gd name="connsiteX18" fmla="*/ 876300 w 1600200"/>
                  <a:gd name="connsiteY18" fmla="*/ 104177 h 1544833"/>
                  <a:gd name="connsiteX19" fmla="*/ 890587 w 1600200"/>
                  <a:gd name="connsiteY19" fmla="*/ 61314 h 1544833"/>
                  <a:gd name="connsiteX20" fmla="*/ 907256 w 1600200"/>
                  <a:gd name="connsiteY20" fmla="*/ 30358 h 1544833"/>
                  <a:gd name="connsiteX21" fmla="*/ 907256 w 1600200"/>
                  <a:gd name="connsiteY21" fmla="*/ 30358 h 1544833"/>
                  <a:gd name="connsiteX22" fmla="*/ 947737 w 1600200"/>
                  <a:gd name="connsiteY22" fmla="*/ 27977 h 1544833"/>
                  <a:gd name="connsiteX23" fmla="*/ 964406 w 1600200"/>
                  <a:gd name="connsiteY23" fmla="*/ 73221 h 1544833"/>
                  <a:gd name="connsiteX24" fmla="*/ 966787 w 1600200"/>
                  <a:gd name="connsiteY24" fmla="*/ 94652 h 1544833"/>
                  <a:gd name="connsiteX25" fmla="*/ 988218 w 1600200"/>
                  <a:gd name="connsiteY25" fmla="*/ 56552 h 1544833"/>
                  <a:gd name="connsiteX26" fmla="*/ 1012031 w 1600200"/>
                  <a:gd name="connsiteY26" fmla="*/ 37502 h 1544833"/>
                  <a:gd name="connsiteX27" fmla="*/ 1028700 w 1600200"/>
                  <a:gd name="connsiteY27" fmla="*/ 23214 h 1544833"/>
                  <a:gd name="connsiteX28" fmla="*/ 1052512 w 1600200"/>
                  <a:gd name="connsiteY28" fmla="*/ 4164 h 1544833"/>
                  <a:gd name="connsiteX29" fmla="*/ 1069181 w 1600200"/>
                  <a:gd name="connsiteY29" fmla="*/ 58933 h 1544833"/>
                  <a:gd name="connsiteX30" fmla="*/ 1076325 w 1600200"/>
                  <a:gd name="connsiteY30" fmla="*/ 87508 h 1544833"/>
                  <a:gd name="connsiteX31" fmla="*/ 1100137 w 1600200"/>
                  <a:gd name="connsiteY31" fmla="*/ 111321 h 1544833"/>
                  <a:gd name="connsiteX32" fmla="*/ 1121568 w 1600200"/>
                  <a:gd name="connsiteY32" fmla="*/ 118464 h 1544833"/>
                  <a:gd name="connsiteX33" fmla="*/ 1131093 w 1600200"/>
                  <a:gd name="connsiteY33" fmla="*/ 204189 h 1544833"/>
                  <a:gd name="connsiteX34" fmla="*/ 1169193 w 1600200"/>
                  <a:gd name="connsiteY34" fmla="*/ 328014 h 1544833"/>
                  <a:gd name="connsiteX35" fmla="*/ 1212056 w 1600200"/>
                  <a:gd name="connsiteY35" fmla="*/ 451839 h 1544833"/>
                  <a:gd name="connsiteX36" fmla="*/ 1259681 w 1600200"/>
                  <a:gd name="connsiteY36" fmla="*/ 592333 h 1544833"/>
                  <a:gd name="connsiteX37" fmla="*/ 1304925 w 1600200"/>
                  <a:gd name="connsiteY37" fmla="*/ 689964 h 1544833"/>
                  <a:gd name="connsiteX38" fmla="*/ 1354931 w 1600200"/>
                  <a:gd name="connsiteY38" fmla="*/ 792358 h 1544833"/>
                  <a:gd name="connsiteX39" fmla="*/ 1426368 w 1600200"/>
                  <a:gd name="connsiteY39" fmla="*/ 899514 h 1544833"/>
                  <a:gd name="connsiteX40" fmla="*/ 1493043 w 1600200"/>
                  <a:gd name="connsiteY40" fmla="*/ 1028102 h 1544833"/>
                  <a:gd name="connsiteX41" fmla="*/ 1564481 w 1600200"/>
                  <a:gd name="connsiteY41" fmla="*/ 1132877 h 1544833"/>
                  <a:gd name="connsiteX42" fmla="*/ 1600200 w 1600200"/>
                  <a:gd name="connsiteY42" fmla="*/ 1166214 h 1544833"/>
                  <a:gd name="connsiteX43" fmla="*/ 1557337 w 1600200"/>
                  <a:gd name="connsiteY43" fmla="*/ 1199552 h 1544833"/>
                  <a:gd name="connsiteX44" fmla="*/ 1519237 w 1600200"/>
                  <a:gd name="connsiteY44" fmla="*/ 1230508 h 1544833"/>
                  <a:gd name="connsiteX45" fmla="*/ 1490662 w 1600200"/>
                  <a:gd name="connsiteY45" fmla="*/ 1256702 h 1544833"/>
                  <a:gd name="connsiteX46" fmla="*/ 1462087 w 1600200"/>
                  <a:gd name="connsiteY46" fmla="*/ 1316233 h 1544833"/>
                  <a:gd name="connsiteX47" fmla="*/ 1435893 w 1600200"/>
                  <a:gd name="connsiteY47" fmla="*/ 1349571 h 1544833"/>
                  <a:gd name="connsiteX48" fmla="*/ 1381125 w 1600200"/>
                  <a:gd name="connsiteY48" fmla="*/ 1351952 h 1544833"/>
                  <a:gd name="connsiteX49" fmla="*/ 1326356 w 1600200"/>
                  <a:gd name="connsiteY49" fmla="*/ 1335283 h 1544833"/>
                  <a:gd name="connsiteX50" fmla="*/ 1307306 w 1600200"/>
                  <a:gd name="connsiteY50" fmla="*/ 1354333 h 1544833"/>
                  <a:gd name="connsiteX51" fmla="*/ 1307306 w 1600200"/>
                  <a:gd name="connsiteY51" fmla="*/ 1392433 h 1544833"/>
                  <a:gd name="connsiteX52" fmla="*/ 1302543 w 1600200"/>
                  <a:gd name="connsiteY52" fmla="*/ 1423389 h 1544833"/>
                  <a:gd name="connsiteX53" fmla="*/ 1259681 w 1600200"/>
                  <a:gd name="connsiteY53" fmla="*/ 1444821 h 1544833"/>
                  <a:gd name="connsiteX54" fmla="*/ 1243012 w 1600200"/>
                  <a:gd name="connsiteY54" fmla="*/ 1468633 h 1544833"/>
                  <a:gd name="connsiteX55" fmla="*/ 1235868 w 1600200"/>
                  <a:gd name="connsiteY55" fmla="*/ 1513877 h 1544833"/>
                  <a:gd name="connsiteX56" fmla="*/ 1245393 w 1600200"/>
                  <a:gd name="connsiteY56" fmla="*/ 1544833 h 1544833"/>
                  <a:gd name="connsiteX57" fmla="*/ 0 w 1600200"/>
                  <a:gd name="connsiteY57" fmla="*/ 1540071 h 1544833"/>
                  <a:gd name="connsiteX58" fmla="*/ 90487 w 1600200"/>
                  <a:gd name="connsiteY58" fmla="*/ 1468633 h 1544833"/>
                  <a:gd name="connsiteX59" fmla="*/ 230981 w 1600200"/>
                  <a:gd name="connsiteY59" fmla="*/ 1363858 h 1544833"/>
                  <a:gd name="connsiteX60" fmla="*/ 328612 w 1600200"/>
                  <a:gd name="connsiteY60" fmla="*/ 1299564 h 1544833"/>
                  <a:gd name="connsiteX61" fmla="*/ 404812 w 1600200"/>
                  <a:gd name="connsiteY61" fmla="*/ 1254321 h 1544833"/>
                  <a:gd name="connsiteX62" fmla="*/ 490537 w 1600200"/>
                  <a:gd name="connsiteY62" fmla="*/ 1185264 h 1544833"/>
                  <a:gd name="connsiteX63" fmla="*/ 571500 w 1600200"/>
                  <a:gd name="connsiteY63" fmla="*/ 1101921 h 1544833"/>
                  <a:gd name="connsiteX64" fmla="*/ 678656 w 1600200"/>
                  <a:gd name="connsiteY64" fmla="*/ 982858 h 1544833"/>
                  <a:gd name="connsiteX65" fmla="*/ 754856 w 1600200"/>
                  <a:gd name="connsiteY65" fmla="*/ 832839 h 1544833"/>
                  <a:gd name="connsiteX66" fmla="*/ 800100 w 1600200"/>
                  <a:gd name="connsiteY66" fmla="*/ 723302 h 1544833"/>
                  <a:gd name="connsiteX67" fmla="*/ 819150 w 1600200"/>
                  <a:gd name="connsiteY67" fmla="*/ 632814 h 1544833"/>
                  <a:gd name="connsiteX68" fmla="*/ 828675 w 1600200"/>
                  <a:gd name="connsiteY68" fmla="*/ 549471 h 1544833"/>
                  <a:gd name="connsiteX69" fmla="*/ 819150 w 1600200"/>
                  <a:gd name="connsiteY69" fmla="*/ 447077 h 1544833"/>
                  <a:gd name="connsiteX70" fmla="*/ 790575 w 1600200"/>
                  <a:gd name="connsiteY70" fmla="*/ 344683 h 1544833"/>
                  <a:gd name="connsiteX71" fmla="*/ 773906 w 1600200"/>
                  <a:gd name="connsiteY71" fmla="*/ 282771 h 1544833"/>
                  <a:gd name="connsiteX72" fmla="*/ 742950 w 1600200"/>
                  <a:gd name="connsiteY72" fmla="*/ 208952 h 1544833"/>
                  <a:gd name="connsiteX73" fmla="*/ 711993 w 1600200"/>
                  <a:gd name="connsiteY73" fmla="*/ 149421 h 1544833"/>
                  <a:gd name="connsiteX74" fmla="*/ 681037 w 1600200"/>
                  <a:gd name="connsiteY74" fmla="*/ 58933 h 1544833"/>
                  <a:gd name="connsiteX0" fmla="*/ 681037 w 1600200"/>
                  <a:gd name="connsiteY0" fmla="*/ 58933 h 1544833"/>
                  <a:gd name="connsiteX1" fmla="*/ 700087 w 1600200"/>
                  <a:gd name="connsiteY1" fmla="*/ 1783 h 1544833"/>
                  <a:gd name="connsiteX2" fmla="*/ 719137 w 1600200"/>
                  <a:gd name="connsiteY2" fmla="*/ 18452 h 1544833"/>
                  <a:gd name="connsiteX3" fmla="*/ 733425 w 1600200"/>
                  <a:gd name="connsiteY3" fmla="*/ 58933 h 1544833"/>
                  <a:gd name="connsiteX4" fmla="*/ 750093 w 1600200"/>
                  <a:gd name="connsiteY4" fmla="*/ 75602 h 1544833"/>
                  <a:gd name="connsiteX5" fmla="*/ 759618 w 1600200"/>
                  <a:gd name="connsiteY5" fmla="*/ 85127 h 1544833"/>
                  <a:gd name="connsiteX6" fmla="*/ 766762 w 1600200"/>
                  <a:gd name="connsiteY6" fmla="*/ 120846 h 1544833"/>
                  <a:gd name="connsiteX7" fmla="*/ 776287 w 1600200"/>
                  <a:gd name="connsiteY7" fmla="*/ 125608 h 1544833"/>
                  <a:gd name="connsiteX8" fmla="*/ 788193 w 1600200"/>
                  <a:gd name="connsiteY8" fmla="*/ 120846 h 1544833"/>
                  <a:gd name="connsiteX9" fmla="*/ 795337 w 1600200"/>
                  <a:gd name="connsiteY9" fmla="*/ 66077 h 1544833"/>
                  <a:gd name="connsiteX10" fmla="*/ 795337 w 1600200"/>
                  <a:gd name="connsiteY10" fmla="*/ 66077 h 1544833"/>
                  <a:gd name="connsiteX11" fmla="*/ 812006 w 1600200"/>
                  <a:gd name="connsiteY11" fmla="*/ 56552 h 1544833"/>
                  <a:gd name="connsiteX12" fmla="*/ 828675 w 1600200"/>
                  <a:gd name="connsiteY12" fmla="*/ 73221 h 1544833"/>
                  <a:gd name="connsiteX13" fmla="*/ 828675 w 1600200"/>
                  <a:gd name="connsiteY13" fmla="*/ 87508 h 1544833"/>
                  <a:gd name="connsiteX14" fmla="*/ 842962 w 1600200"/>
                  <a:gd name="connsiteY14" fmla="*/ 54171 h 1544833"/>
                  <a:gd name="connsiteX15" fmla="*/ 842962 w 1600200"/>
                  <a:gd name="connsiteY15" fmla="*/ 27977 h 1544833"/>
                  <a:gd name="connsiteX16" fmla="*/ 859631 w 1600200"/>
                  <a:gd name="connsiteY16" fmla="*/ 54171 h 1544833"/>
                  <a:gd name="connsiteX17" fmla="*/ 866775 w 1600200"/>
                  <a:gd name="connsiteY17" fmla="*/ 92271 h 1544833"/>
                  <a:gd name="connsiteX18" fmla="*/ 876300 w 1600200"/>
                  <a:gd name="connsiteY18" fmla="*/ 104177 h 1544833"/>
                  <a:gd name="connsiteX19" fmla="*/ 890587 w 1600200"/>
                  <a:gd name="connsiteY19" fmla="*/ 61314 h 1544833"/>
                  <a:gd name="connsiteX20" fmla="*/ 907256 w 1600200"/>
                  <a:gd name="connsiteY20" fmla="*/ 30358 h 1544833"/>
                  <a:gd name="connsiteX21" fmla="*/ 907256 w 1600200"/>
                  <a:gd name="connsiteY21" fmla="*/ 30358 h 1544833"/>
                  <a:gd name="connsiteX22" fmla="*/ 947737 w 1600200"/>
                  <a:gd name="connsiteY22" fmla="*/ 27977 h 1544833"/>
                  <a:gd name="connsiteX23" fmla="*/ 964406 w 1600200"/>
                  <a:gd name="connsiteY23" fmla="*/ 73221 h 1544833"/>
                  <a:gd name="connsiteX24" fmla="*/ 966787 w 1600200"/>
                  <a:gd name="connsiteY24" fmla="*/ 94652 h 1544833"/>
                  <a:gd name="connsiteX25" fmla="*/ 988218 w 1600200"/>
                  <a:gd name="connsiteY25" fmla="*/ 56552 h 1544833"/>
                  <a:gd name="connsiteX26" fmla="*/ 1012031 w 1600200"/>
                  <a:gd name="connsiteY26" fmla="*/ 37502 h 1544833"/>
                  <a:gd name="connsiteX27" fmla="*/ 1028700 w 1600200"/>
                  <a:gd name="connsiteY27" fmla="*/ 23214 h 1544833"/>
                  <a:gd name="connsiteX28" fmla="*/ 1052512 w 1600200"/>
                  <a:gd name="connsiteY28" fmla="*/ 4164 h 1544833"/>
                  <a:gd name="connsiteX29" fmla="*/ 1069181 w 1600200"/>
                  <a:gd name="connsiteY29" fmla="*/ 58933 h 1544833"/>
                  <a:gd name="connsiteX30" fmla="*/ 1076325 w 1600200"/>
                  <a:gd name="connsiteY30" fmla="*/ 87508 h 1544833"/>
                  <a:gd name="connsiteX31" fmla="*/ 1100137 w 1600200"/>
                  <a:gd name="connsiteY31" fmla="*/ 111321 h 1544833"/>
                  <a:gd name="connsiteX32" fmla="*/ 1121568 w 1600200"/>
                  <a:gd name="connsiteY32" fmla="*/ 118464 h 1544833"/>
                  <a:gd name="connsiteX33" fmla="*/ 1138237 w 1600200"/>
                  <a:gd name="connsiteY33" fmla="*/ 204189 h 1544833"/>
                  <a:gd name="connsiteX34" fmla="*/ 1169193 w 1600200"/>
                  <a:gd name="connsiteY34" fmla="*/ 328014 h 1544833"/>
                  <a:gd name="connsiteX35" fmla="*/ 1212056 w 1600200"/>
                  <a:gd name="connsiteY35" fmla="*/ 451839 h 1544833"/>
                  <a:gd name="connsiteX36" fmla="*/ 1259681 w 1600200"/>
                  <a:gd name="connsiteY36" fmla="*/ 592333 h 1544833"/>
                  <a:gd name="connsiteX37" fmla="*/ 1304925 w 1600200"/>
                  <a:gd name="connsiteY37" fmla="*/ 689964 h 1544833"/>
                  <a:gd name="connsiteX38" fmla="*/ 1354931 w 1600200"/>
                  <a:gd name="connsiteY38" fmla="*/ 792358 h 1544833"/>
                  <a:gd name="connsiteX39" fmla="*/ 1426368 w 1600200"/>
                  <a:gd name="connsiteY39" fmla="*/ 899514 h 1544833"/>
                  <a:gd name="connsiteX40" fmla="*/ 1493043 w 1600200"/>
                  <a:gd name="connsiteY40" fmla="*/ 1028102 h 1544833"/>
                  <a:gd name="connsiteX41" fmla="*/ 1564481 w 1600200"/>
                  <a:gd name="connsiteY41" fmla="*/ 1132877 h 1544833"/>
                  <a:gd name="connsiteX42" fmla="*/ 1600200 w 1600200"/>
                  <a:gd name="connsiteY42" fmla="*/ 1166214 h 1544833"/>
                  <a:gd name="connsiteX43" fmla="*/ 1557337 w 1600200"/>
                  <a:gd name="connsiteY43" fmla="*/ 1199552 h 1544833"/>
                  <a:gd name="connsiteX44" fmla="*/ 1519237 w 1600200"/>
                  <a:gd name="connsiteY44" fmla="*/ 1230508 h 1544833"/>
                  <a:gd name="connsiteX45" fmla="*/ 1490662 w 1600200"/>
                  <a:gd name="connsiteY45" fmla="*/ 1256702 h 1544833"/>
                  <a:gd name="connsiteX46" fmla="*/ 1462087 w 1600200"/>
                  <a:gd name="connsiteY46" fmla="*/ 1316233 h 1544833"/>
                  <a:gd name="connsiteX47" fmla="*/ 1435893 w 1600200"/>
                  <a:gd name="connsiteY47" fmla="*/ 1349571 h 1544833"/>
                  <a:gd name="connsiteX48" fmla="*/ 1381125 w 1600200"/>
                  <a:gd name="connsiteY48" fmla="*/ 1351952 h 1544833"/>
                  <a:gd name="connsiteX49" fmla="*/ 1326356 w 1600200"/>
                  <a:gd name="connsiteY49" fmla="*/ 1335283 h 1544833"/>
                  <a:gd name="connsiteX50" fmla="*/ 1307306 w 1600200"/>
                  <a:gd name="connsiteY50" fmla="*/ 1354333 h 1544833"/>
                  <a:gd name="connsiteX51" fmla="*/ 1307306 w 1600200"/>
                  <a:gd name="connsiteY51" fmla="*/ 1392433 h 1544833"/>
                  <a:gd name="connsiteX52" fmla="*/ 1302543 w 1600200"/>
                  <a:gd name="connsiteY52" fmla="*/ 1423389 h 1544833"/>
                  <a:gd name="connsiteX53" fmla="*/ 1259681 w 1600200"/>
                  <a:gd name="connsiteY53" fmla="*/ 1444821 h 1544833"/>
                  <a:gd name="connsiteX54" fmla="*/ 1243012 w 1600200"/>
                  <a:gd name="connsiteY54" fmla="*/ 1468633 h 1544833"/>
                  <a:gd name="connsiteX55" fmla="*/ 1235868 w 1600200"/>
                  <a:gd name="connsiteY55" fmla="*/ 1513877 h 1544833"/>
                  <a:gd name="connsiteX56" fmla="*/ 1245393 w 1600200"/>
                  <a:gd name="connsiteY56" fmla="*/ 1544833 h 1544833"/>
                  <a:gd name="connsiteX57" fmla="*/ 0 w 1600200"/>
                  <a:gd name="connsiteY57" fmla="*/ 1540071 h 1544833"/>
                  <a:gd name="connsiteX58" fmla="*/ 90487 w 1600200"/>
                  <a:gd name="connsiteY58" fmla="*/ 1468633 h 1544833"/>
                  <a:gd name="connsiteX59" fmla="*/ 230981 w 1600200"/>
                  <a:gd name="connsiteY59" fmla="*/ 1363858 h 1544833"/>
                  <a:gd name="connsiteX60" fmla="*/ 328612 w 1600200"/>
                  <a:gd name="connsiteY60" fmla="*/ 1299564 h 1544833"/>
                  <a:gd name="connsiteX61" fmla="*/ 404812 w 1600200"/>
                  <a:gd name="connsiteY61" fmla="*/ 1254321 h 1544833"/>
                  <a:gd name="connsiteX62" fmla="*/ 490537 w 1600200"/>
                  <a:gd name="connsiteY62" fmla="*/ 1185264 h 1544833"/>
                  <a:gd name="connsiteX63" fmla="*/ 571500 w 1600200"/>
                  <a:gd name="connsiteY63" fmla="*/ 1101921 h 1544833"/>
                  <a:gd name="connsiteX64" fmla="*/ 678656 w 1600200"/>
                  <a:gd name="connsiteY64" fmla="*/ 982858 h 1544833"/>
                  <a:gd name="connsiteX65" fmla="*/ 754856 w 1600200"/>
                  <a:gd name="connsiteY65" fmla="*/ 832839 h 1544833"/>
                  <a:gd name="connsiteX66" fmla="*/ 800100 w 1600200"/>
                  <a:gd name="connsiteY66" fmla="*/ 723302 h 1544833"/>
                  <a:gd name="connsiteX67" fmla="*/ 819150 w 1600200"/>
                  <a:gd name="connsiteY67" fmla="*/ 632814 h 1544833"/>
                  <a:gd name="connsiteX68" fmla="*/ 828675 w 1600200"/>
                  <a:gd name="connsiteY68" fmla="*/ 549471 h 1544833"/>
                  <a:gd name="connsiteX69" fmla="*/ 819150 w 1600200"/>
                  <a:gd name="connsiteY69" fmla="*/ 447077 h 1544833"/>
                  <a:gd name="connsiteX70" fmla="*/ 790575 w 1600200"/>
                  <a:gd name="connsiteY70" fmla="*/ 344683 h 1544833"/>
                  <a:gd name="connsiteX71" fmla="*/ 773906 w 1600200"/>
                  <a:gd name="connsiteY71" fmla="*/ 282771 h 1544833"/>
                  <a:gd name="connsiteX72" fmla="*/ 742950 w 1600200"/>
                  <a:gd name="connsiteY72" fmla="*/ 208952 h 1544833"/>
                  <a:gd name="connsiteX73" fmla="*/ 711993 w 1600200"/>
                  <a:gd name="connsiteY73" fmla="*/ 149421 h 1544833"/>
                  <a:gd name="connsiteX74" fmla="*/ 681037 w 1600200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6368 w 1597819"/>
                  <a:gd name="connsiteY39" fmla="*/ 899514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43012 w 1597819"/>
                  <a:gd name="connsiteY54" fmla="*/ 1468633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35893 w 1597819"/>
                  <a:gd name="connsiteY47" fmla="*/ 1349571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59681 w 1597819"/>
                  <a:gd name="connsiteY53" fmla="*/ 1444821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42962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73906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9150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66392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1635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66392 w 1597819"/>
                  <a:gd name="connsiteY71" fmla="*/ 282771 h 1544833"/>
                  <a:gd name="connsiteX72" fmla="*/ 742950 w 1597819"/>
                  <a:gd name="connsiteY72" fmla="*/ 208952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1635 w 1597819"/>
                  <a:gd name="connsiteY69" fmla="*/ 447077 h 1544833"/>
                  <a:gd name="connsiteX70" fmla="*/ 790575 w 1597819"/>
                  <a:gd name="connsiteY70" fmla="*/ 344683 h 1544833"/>
                  <a:gd name="connsiteX71" fmla="*/ 766392 w 1597819"/>
                  <a:gd name="connsiteY71" fmla="*/ 282771 h 1544833"/>
                  <a:gd name="connsiteX72" fmla="*/ 735434 w 1597819"/>
                  <a:gd name="connsiteY72" fmla="*/ 211457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28675 w 1597819"/>
                  <a:gd name="connsiteY68" fmla="*/ 549471 h 1544833"/>
                  <a:gd name="connsiteX69" fmla="*/ 811635 w 1597819"/>
                  <a:gd name="connsiteY69" fmla="*/ 447077 h 1544833"/>
                  <a:gd name="connsiteX70" fmla="*/ 780555 w 1597819"/>
                  <a:gd name="connsiteY70" fmla="*/ 352199 h 1544833"/>
                  <a:gd name="connsiteX71" fmla="*/ 766392 w 1597819"/>
                  <a:gd name="connsiteY71" fmla="*/ 282771 h 1544833"/>
                  <a:gd name="connsiteX72" fmla="*/ 735434 w 1597819"/>
                  <a:gd name="connsiteY72" fmla="*/ 211457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78656 w 1597819"/>
                  <a:gd name="connsiteY64" fmla="*/ 982858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18655 w 1597819"/>
                  <a:gd name="connsiteY68" fmla="*/ 549471 h 1544833"/>
                  <a:gd name="connsiteX69" fmla="*/ 811635 w 1597819"/>
                  <a:gd name="connsiteY69" fmla="*/ 447077 h 1544833"/>
                  <a:gd name="connsiteX70" fmla="*/ 780555 w 1597819"/>
                  <a:gd name="connsiteY70" fmla="*/ 352199 h 1544833"/>
                  <a:gd name="connsiteX71" fmla="*/ 766392 w 1597819"/>
                  <a:gd name="connsiteY71" fmla="*/ 282771 h 1544833"/>
                  <a:gd name="connsiteX72" fmla="*/ 735434 w 1597819"/>
                  <a:gd name="connsiteY72" fmla="*/ 211457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71500 w 1597819"/>
                  <a:gd name="connsiteY63" fmla="*/ 1101921 h 1544833"/>
                  <a:gd name="connsiteX64" fmla="*/ 621041 w 1597819"/>
                  <a:gd name="connsiteY64" fmla="*/ 1007909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18655 w 1597819"/>
                  <a:gd name="connsiteY68" fmla="*/ 549471 h 1544833"/>
                  <a:gd name="connsiteX69" fmla="*/ 811635 w 1597819"/>
                  <a:gd name="connsiteY69" fmla="*/ 447077 h 1544833"/>
                  <a:gd name="connsiteX70" fmla="*/ 780555 w 1597819"/>
                  <a:gd name="connsiteY70" fmla="*/ 352199 h 1544833"/>
                  <a:gd name="connsiteX71" fmla="*/ 766392 w 1597819"/>
                  <a:gd name="connsiteY71" fmla="*/ 282771 h 1544833"/>
                  <a:gd name="connsiteX72" fmla="*/ 735434 w 1597819"/>
                  <a:gd name="connsiteY72" fmla="*/ 211457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90537 w 1597819"/>
                  <a:gd name="connsiteY62" fmla="*/ 1185264 h 1544833"/>
                  <a:gd name="connsiteX63" fmla="*/ 511380 w 1597819"/>
                  <a:gd name="connsiteY63" fmla="*/ 1114447 h 1544833"/>
                  <a:gd name="connsiteX64" fmla="*/ 621041 w 1597819"/>
                  <a:gd name="connsiteY64" fmla="*/ 1007909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18655 w 1597819"/>
                  <a:gd name="connsiteY68" fmla="*/ 549471 h 1544833"/>
                  <a:gd name="connsiteX69" fmla="*/ 811635 w 1597819"/>
                  <a:gd name="connsiteY69" fmla="*/ 447077 h 1544833"/>
                  <a:gd name="connsiteX70" fmla="*/ 780555 w 1597819"/>
                  <a:gd name="connsiteY70" fmla="*/ 352199 h 1544833"/>
                  <a:gd name="connsiteX71" fmla="*/ 766392 w 1597819"/>
                  <a:gd name="connsiteY71" fmla="*/ 282771 h 1544833"/>
                  <a:gd name="connsiteX72" fmla="*/ 735434 w 1597819"/>
                  <a:gd name="connsiteY72" fmla="*/ 211457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404812 w 1597819"/>
                  <a:gd name="connsiteY61" fmla="*/ 1254321 h 1544833"/>
                  <a:gd name="connsiteX62" fmla="*/ 437933 w 1597819"/>
                  <a:gd name="connsiteY62" fmla="*/ 1192780 h 1544833"/>
                  <a:gd name="connsiteX63" fmla="*/ 511380 w 1597819"/>
                  <a:gd name="connsiteY63" fmla="*/ 1114447 h 1544833"/>
                  <a:gd name="connsiteX64" fmla="*/ 621041 w 1597819"/>
                  <a:gd name="connsiteY64" fmla="*/ 1007909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18655 w 1597819"/>
                  <a:gd name="connsiteY68" fmla="*/ 549471 h 1544833"/>
                  <a:gd name="connsiteX69" fmla="*/ 811635 w 1597819"/>
                  <a:gd name="connsiteY69" fmla="*/ 447077 h 1544833"/>
                  <a:gd name="connsiteX70" fmla="*/ 780555 w 1597819"/>
                  <a:gd name="connsiteY70" fmla="*/ 352199 h 1544833"/>
                  <a:gd name="connsiteX71" fmla="*/ 766392 w 1597819"/>
                  <a:gd name="connsiteY71" fmla="*/ 282771 h 1544833"/>
                  <a:gd name="connsiteX72" fmla="*/ 735434 w 1597819"/>
                  <a:gd name="connsiteY72" fmla="*/ 211457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28612 w 1597819"/>
                  <a:gd name="connsiteY60" fmla="*/ 1299564 h 1544833"/>
                  <a:gd name="connsiteX61" fmla="*/ 359721 w 1597819"/>
                  <a:gd name="connsiteY61" fmla="*/ 1236785 h 1544833"/>
                  <a:gd name="connsiteX62" fmla="*/ 437933 w 1597819"/>
                  <a:gd name="connsiteY62" fmla="*/ 1192780 h 1544833"/>
                  <a:gd name="connsiteX63" fmla="*/ 511380 w 1597819"/>
                  <a:gd name="connsiteY63" fmla="*/ 1114447 h 1544833"/>
                  <a:gd name="connsiteX64" fmla="*/ 621041 w 1597819"/>
                  <a:gd name="connsiteY64" fmla="*/ 1007909 h 1544833"/>
                  <a:gd name="connsiteX65" fmla="*/ 754856 w 1597819"/>
                  <a:gd name="connsiteY65" fmla="*/ 832839 h 1544833"/>
                  <a:gd name="connsiteX66" fmla="*/ 800100 w 1597819"/>
                  <a:gd name="connsiteY66" fmla="*/ 723302 h 1544833"/>
                  <a:gd name="connsiteX67" fmla="*/ 819150 w 1597819"/>
                  <a:gd name="connsiteY67" fmla="*/ 632814 h 1544833"/>
                  <a:gd name="connsiteX68" fmla="*/ 818655 w 1597819"/>
                  <a:gd name="connsiteY68" fmla="*/ 549471 h 1544833"/>
                  <a:gd name="connsiteX69" fmla="*/ 811635 w 1597819"/>
                  <a:gd name="connsiteY69" fmla="*/ 447077 h 1544833"/>
                  <a:gd name="connsiteX70" fmla="*/ 780555 w 1597819"/>
                  <a:gd name="connsiteY70" fmla="*/ 352199 h 1544833"/>
                  <a:gd name="connsiteX71" fmla="*/ 766392 w 1597819"/>
                  <a:gd name="connsiteY71" fmla="*/ 282771 h 1544833"/>
                  <a:gd name="connsiteX72" fmla="*/ 735434 w 1597819"/>
                  <a:gd name="connsiteY72" fmla="*/ 211457 h 1544833"/>
                  <a:gd name="connsiteX73" fmla="*/ 711993 w 1597819"/>
                  <a:gd name="connsiteY73" fmla="*/ 149421 h 1544833"/>
                  <a:gd name="connsiteX74" fmla="*/ 681037 w 1597819"/>
                  <a:gd name="connsiteY74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230981 w 1597819"/>
                  <a:gd name="connsiteY59" fmla="*/ 1363858 h 1544833"/>
                  <a:gd name="connsiteX60" fmla="*/ 359721 w 1597819"/>
                  <a:gd name="connsiteY60" fmla="*/ 1236785 h 1544833"/>
                  <a:gd name="connsiteX61" fmla="*/ 437933 w 1597819"/>
                  <a:gd name="connsiteY61" fmla="*/ 1192780 h 1544833"/>
                  <a:gd name="connsiteX62" fmla="*/ 511380 w 1597819"/>
                  <a:gd name="connsiteY62" fmla="*/ 1114447 h 1544833"/>
                  <a:gd name="connsiteX63" fmla="*/ 621041 w 1597819"/>
                  <a:gd name="connsiteY63" fmla="*/ 1007909 h 1544833"/>
                  <a:gd name="connsiteX64" fmla="*/ 754856 w 1597819"/>
                  <a:gd name="connsiteY64" fmla="*/ 832839 h 1544833"/>
                  <a:gd name="connsiteX65" fmla="*/ 800100 w 1597819"/>
                  <a:gd name="connsiteY65" fmla="*/ 723302 h 1544833"/>
                  <a:gd name="connsiteX66" fmla="*/ 819150 w 1597819"/>
                  <a:gd name="connsiteY66" fmla="*/ 632814 h 1544833"/>
                  <a:gd name="connsiteX67" fmla="*/ 818655 w 1597819"/>
                  <a:gd name="connsiteY67" fmla="*/ 549471 h 1544833"/>
                  <a:gd name="connsiteX68" fmla="*/ 811635 w 1597819"/>
                  <a:gd name="connsiteY68" fmla="*/ 447077 h 1544833"/>
                  <a:gd name="connsiteX69" fmla="*/ 780555 w 1597819"/>
                  <a:gd name="connsiteY69" fmla="*/ 352199 h 1544833"/>
                  <a:gd name="connsiteX70" fmla="*/ 766392 w 1597819"/>
                  <a:gd name="connsiteY70" fmla="*/ 282771 h 1544833"/>
                  <a:gd name="connsiteX71" fmla="*/ 735434 w 1597819"/>
                  <a:gd name="connsiteY71" fmla="*/ 211457 h 1544833"/>
                  <a:gd name="connsiteX72" fmla="*/ 711993 w 1597819"/>
                  <a:gd name="connsiteY72" fmla="*/ 149421 h 1544833"/>
                  <a:gd name="connsiteX73" fmla="*/ 681037 w 1597819"/>
                  <a:gd name="connsiteY73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90487 w 1597819"/>
                  <a:gd name="connsiteY58" fmla="*/ 1468633 h 1544833"/>
                  <a:gd name="connsiteX59" fmla="*/ 198417 w 1597819"/>
                  <a:gd name="connsiteY59" fmla="*/ 1341313 h 1544833"/>
                  <a:gd name="connsiteX60" fmla="*/ 359721 w 1597819"/>
                  <a:gd name="connsiteY60" fmla="*/ 1236785 h 1544833"/>
                  <a:gd name="connsiteX61" fmla="*/ 437933 w 1597819"/>
                  <a:gd name="connsiteY61" fmla="*/ 1192780 h 1544833"/>
                  <a:gd name="connsiteX62" fmla="*/ 511380 w 1597819"/>
                  <a:gd name="connsiteY62" fmla="*/ 1114447 h 1544833"/>
                  <a:gd name="connsiteX63" fmla="*/ 621041 w 1597819"/>
                  <a:gd name="connsiteY63" fmla="*/ 1007909 h 1544833"/>
                  <a:gd name="connsiteX64" fmla="*/ 754856 w 1597819"/>
                  <a:gd name="connsiteY64" fmla="*/ 832839 h 1544833"/>
                  <a:gd name="connsiteX65" fmla="*/ 800100 w 1597819"/>
                  <a:gd name="connsiteY65" fmla="*/ 723302 h 1544833"/>
                  <a:gd name="connsiteX66" fmla="*/ 819150 w 1597819"/>
                  <a:gd name="connsiteY66" fmla="*/ 632814 h 1544833"/>
                  <a:gd name="connsiteX67" fmla="*/ 818655 w 1597819"/>
                  <a:gd name="connsiteY67" fmla="*/ 549471 h 1544833"/>
                  <a:gd name="connsiteX68" fmla="*/ 811635 w 1597819"/>
                  <a:gd name="connsiteY68" fmla="*/ 447077 h 1544833"/>
                  <a:gd name="connsiteX69" fmla="*/ 780555 w 1597819"/>
                  <a:gd name="connsiteY69" fmla="*/ 352199 h 1544833"/>
                  <a:gd name="connsiteX70" fmla="*/ 766392 w 1597819"/>
                  <a:gd name="connsiteY70" fmla="*/ 282771 h 1544833"/>
                  <a:gd name="connsiteX71" fmla="*/ 735434 w 1597819"/>
                  <a:gd name="connsiteY71" fmla="*/ 211457 h 1544833"/>
                  <a:gd name="connsiteX72" fmla="*/ 711993 w 1597819"/>
                  <a:gd name="connsiteY72" fmla="*/ 149421 h 1544833"/>
                  <a:gd name="connsiteX73" fmla="*/ 681037 w 1597819"/>
                  <a:gd name="connsiteY73" fmla="*/ 58933 h 1544833"/>
                  <a:gd name="connsiteX0" fmla="*/ 681037 w 1597819"/>
                  <a:gd name="connsiteY0" fmla="*/ 58933 h 1544833"/>
                  <a:gd name="connsiteX1" fmla="*/ 700087 w 1597819"/>
                  <a:gd name="connsiteY1" fmla="*/ 1783 h 1544833"/>
                  <a:gd name="connsiteX2" fmla="*/ 719137 w 1597819"/>
                  <a:gd name="connsiteY2" fmla="*/ 18452 h 1544833"/>
                  <a:gd name="connsiteX3" fmla="*/ 733425 w 1597819"/>
                  <a:gd name="connsiteY3" fmla="*/ 58933 h 1544833"/>
                  <a:gd name="connsiteX4" fmla="*/ 750093 w 1597819"/>
                  <a:gd name="connsiteY4" fmla="*/ 75602 h 1544833"/>
                  <a:gd name="connsiteX5" fmla="*/ 759618 w 1597819"/>
                  <a:gd name="connsiteY5" fmla="*/ 85127 h 1544833"/>
                  <a:gd name="connsiteX6" fmla="*/ 766762 w 1597819"/>
                  <a:gd name="connsiteY6" fmla="*/ 120846 h 1544833"/>
                  <a:gd name="connsiteX7" fmla="*/ 776287 w 1597819"/>
                  <a:gd name="connsiteY7" fmla="*/ 125608 h 1544833"/>
                  <a:gd name="connsiteX8" fmla="*/ 788193 w 1597819"/>
                  <a:gd name="connsiteY8" fmla="*/ 120846 h 1544833"/>
                  <a:gd name="connsiteX9" fmla="*/ 795337 w 1597819"/>
                  <a:gd name="connsiteY9" fmla="*/ 66077 h 1544833"/>
                  <a:gd name="connsiteX10" fmla="*/ 795337 w 1597819"/>
                  <a:gd name="connsiteY10" fmla="*/ 66077 h 1544833"/>
                  <a:gd name="connsiteX11" fmla="*/ 812006 w 1597819"/>
                  <a:gd name="connsiteY11" fmla="*/ 56552 h 1544833"/>
                  <a:gd name="connsiteX12" fmla="*/ 828675 w 1597819"/>
                  <a:gd name="connsiteY12" fmla="*/ 73221 h 1544833"/>
                  <a:gd name="connsiteX13" fmla="*/ 828675 w 1597819"/>
                  <a:gd name="connsiteY13" fmla="*/ 87508 h 1544833"/>
                  <a:gd name="connsiteX14" fmla="*/ 842962 w 1597819"/>
                  <a:gd name="connsiteY14" fmla="*/ 54171 h 1544833"/>
                  <a:gd name="connsiteX15" fmla="*/ 852487 w 1597819"/>
                  <a:gd name="connsiteY15" fmla="*/ 27977 h 1544833"/>
                  <a:gd name="connsiteX16" fmla="*/ 859631 w 1597819"/>
                  <a:gd name="connsiteY16" fmla="*/ 54171 h 1544833"/>
                  <a:gd name="connsiteX17" fmla="*/ 866775 w 1597819"/>
                  <a:gd name="connsiteY17" fmla="*/ 92271 h 1544833"/>
                  <a:gd name="connsiteX18" fmla="*/ 876300 w 1597819"/>
                  <a:gd name="connsiteY18" fmla="*/ 104177 h 1544833"/>
                  <a:gd name="connsiteX19" fmla="*/ 890587 w 1597819"/>
                  <a:gd name="connsiteY19" fmla="*/ 61314 h 1544833"/>
                  <a:gd name="connsiteX20" fmla="*/ 907256 w 1597819"/>
                  <a:gd name="connsiteY20" fmla="*/ 30358 h 1544833"/>
                  <a:gd name="connsiteX21" fmla="*/ 907256 w 1597819"/>
                  <a:gd name="connsiteY21" fmla="*/ 30358 h 1544833"/>
                  <a:gd name="connsiteX22" fmla="*/ 947737 w 1597819"/>
                  <a:gd name="connsiteY22" fmla="*/ 27977 h 1544833"/>
                  <a:gd name="connsiteX23" fmla="*/ 964406 w 1597819"/>
                  <a:gd name="connsiteY23" fmla="*/ 73221 h 1544833"/>
                  <a:gd name="connsiteX24" fmla="*/ 966787 w 1597819"/>
                  <a:gd name="connsiteY24" fmla="*/ 94652 h 1544833"/>
                  <a:gd name="connsiteX25" fmla="*/ 988218 w 1597819"/>
                  <a:gd name="connsiteY25" fmla="*/ 56552 h 1544833"/>
                  <a:gd name="connsiteX26" fmla="*/ 1012031 w 1597819"/>
                  <a:gd name="connsiteY26" fmla="*/ 37502 h 1544833"/>
                  <a:gd name="connsiteX27" fmla="*/ 1028700 w 1597819"/>
                  <a:gd name="connsiteY27" fmla="*/ 23214 h 1544833"/>
                  <a:gd name="connsiteX28" fmla="*/ 1052512 w 1597819"/>
                  <a:gd name="connsiteY28" fmla="*/ 4164 h 1544833"/>
                  <a:gd name="connsiteX29" fmla="*/ 1069181 w 1597819"/>
                  <a:gd name="connsiteY29" fmla="*/ 58933 h 1544833"/>
                  <a:gd name="connsiteX30" fmla="*/ 1076325 w 1597819"/>
                  <a:gd name="connsiteY30" fmla="*/ 87508 h 1544833"/>
                  <a:gd name="connsiteX31" fmla="*/ 1100137 w 1597819"/>
                  <a:gd name="connsiteY31" fmla="*/ 111321 h 1544833"/>
                  <a:gd name="connsiteX32" fmla="*/ 1121568 w 1597819"/>
                  <a:gd name="connsiteY32" fmla="*/ 118464 h 1544833"/>
                  <a:gd name="connsiteX33" fmla="*/ 1138237 w 1597819"/>
                  <a:gd name="connsiteY33" fmla="*/ 204189 h 1544833"/>
                  <a:gd name="connsiteX34" fmla="*/ 1169193 w 1597819"/>
                  <a:gd name="connsiteY34" fmla="*/ 328014 h 1544833"/>
                  <a:gd name="connsiteX35" fmla="*/ 1212056 w 1597819"/>
                  <a:gd name="connsiteY35" fmla="*/ 451839 h 1544833"/>
                  <a:gd name="connsiteX36" fmla="*/ 1259681 w 1597819"/>
                  <a:gd name="connsiteY36" fmla="*/ 592333 h 1544833"/>
                  <a:gd name="connsiteX37" fmla="*/ 1304925 w 1597819"/>
                  <a:gd name="connsiteY37" fmla="*/ 689964 h 1544833"/>
                  <a:gd name="connsiteX38" fmla="*/ 1354931 w 1597819"/>
                  <a:gd name="connsiteY38" fmla="*/ 792358 h 1544833"/>
                  <a:gd name="connsiteX39" fmla="*/ 1423987 w 1597819"/>
                  <a:gd name="connsiteY39" fmla="*/ 909039 h 1544833"/>
                  <a:gd name="connsiteX40" fmla="*/ 1493043 w 1597819"/>
                  <a:gd name="connsiteY40" fmla="*/ 1028102 h 1544833"/>
                  <a:gd name="connsiteX41" fmla="*/ 1564481 w 1597819"/>
                  <a:gd name="connsiteY41" fmla="*/ 1132877 h 1544833"/>
                  <a:gd name="connsiteX42" fmla="*/ 1597819 w 1597819"/>
                  <a:gd name="connsiteY42" fmla="*/ 1173357 h 1544833"/>
                  <a:gd name="connsiteX43" fmla="*/ 1557337 w 1597819"/>
                  <a:gd name="connsiteY43" fmla="*/ 1199552 h 1544833"/>
                  <a:gd name="connsiteX44" fmla="*/ 1519237 w 1597819"/>
                  <a:gd name="connsiteY44" fmla="*/ 1230508 h 1544833"/>
                  <a:gd name="connsiteX45" fmla="*/ 1490662 w 1597819"/>
                  <a:gd name="connsiteY45" fmla="*/ 1256702 h 1544833"/>
                  <a:gd name="connsiteX46" fmla="*/ 1462087 w 1597819"/>
                  <a:gd name="connsiteY46" fmla="*/ 1316233 h 1544833"/>
                  <a:gd name="connsiteX47" fmla="*/ 1416843 w 1597819"/>
                  <a:gd name="connsiteY47" fmla="*/ 1366239 h 1544833"/>
                  <a:gd name="connsiteX48" fmla="*/ 1381125 w 1597819"/>
                  <a:gd name="connsiteY48" fmla="*/ 1351952 h 1544833"/>
                  <a:gd name="connsiteX49" fmla="*/ 1326356 w 1597819"/>
                  <a:gd name="connsiteY49" fmla="*/ 1335283 h 1544833"/>
                  <a:gd name="connsiteX50" fmla="*/ 1307306 w 1597819"/>
                  <a:gd name="connsiteY50" fmla="*/ 1354333 h 1544833"/>
                  <a:gd name="connsiteX51" fmla="*/ 1307306 w 1597819"/>
                  <a:gd name="connsiteY51" fmla="*/ 1392433 h 1544833"/>
                  <a:gd name="connsiteX52" fmla="*/ 1302543 w 1597819"/>
                  <a:gd name="connsiteY52" fmla="*/ 1423389 h 1544833"/>
                  <a:gd name="connsiteX53" fmla="*/ 1264443 w 1597819"/>
                  <a:gd name="connsiteY53" fmla="*/ 1468633 h 1544833"/>
                  <a:gd name="connsiteX54" fmla="*/ 1257299 w 1597819"/>
                  <a:gd name="connsiteY54" fmla="*/ 1480539 h 1544833"/>
                  <a:gd name="connsiteX55" fmla="*/ 1235868 w 1597819"/>
                  <a:gd name="connsiteY55" fmla="*/ 1513877 h 1544833"/>
                  <a:gd name="connsiteX56" fmla="*/ 1245393 w 1597819"/>
                  <a:gd name="connsiteY56" fmla="*/ 1544833 h 1544833"/>
                  <a:gd name="connsiteX57" fmla="*/ 0 w 1597819"/>
                  <a:gd name="connsiteY57" fmla="*/ 1540071 h 1544833"/>
                  <a:gd name="connsiteX58" fmla="*/ 25357 w 1597819"/>
                  <a:gd name="connsiteY58" fmla="*/ 1453603 h 1544833"/>
                  <a:gd name="connsiteX59" fmla="*/ 198417 w 1597819"/>
                  <a:gd name="connsiteY59" fmla="*/ 1341313 h 1544833"/>
                  <a:gd name="connsiteX60" fmla="*/ 359721 w 1597819"/>
                  <a:gd name="connsiteY60" fmla="*/ 1236785 h 1544833"/>
                  <a:gd name="connsiteX61" fmla="*/ 437933 w 1597819"/>
                  <a:gd name="connsiteY61" fmla="*/ 1192780 h 1544833"/>
                  <a:gd name="connsiteX62" fmla="*/ 511380 w 1597819"/>
                  <a:gd name="connsiteY62" fmla="*/ 1114447 h 1544833"/>
                  <a:gd name="connsiteX63" fmla="*/ 621041 w 1597819"/>
                  <a:gd name="connsiteY63" fmla="*/ 1007909 h 1544833"/>
                  <a:gd name="connsiteX64" fmla="*/ 754856 w 1597819"/>
                  <a:gd name="connsiteY64" fmla="*/ 832839 h 1544833"/>
                  <a:gd name="connsiteX65" fmla="*/ 800100 w 1597819"/>
                  <a:gd name="connsiteY65" fmla="*/ 723302 h 1544833"/>
                  <a:gd name="connsiteX66" fmla="*/ 819150 w 1597819"/>
                  <a:gd name="connsiteY66" fmla="*/ 632814 h 1544833"/>
                  <a:gd name="connsiteX67" fmla="*/ 818655 w 1597819"/>
                  <a:gd name="connsiteY67" fmla="*/ 549471 h 1544833"/>
                  <a:gd name="connsiteX68" fmla="*/ 811635 w 1597819"/>
                  <a:gd name="connsiteY68" fmla="*/ 447077 h 1544833"/>
                  <a:gd name="connsiteX69" fmla="*/ 780555 w 1597819"/>
                  <a:gd name="connsiteY69" fmla="*/ 352199 h 1544833"/>
                  <a:gd name="connsiteX70" fmla="*/ 766392 w 1597819"/>
                  <a:gd name="connsiteY70" fmla="*/ 282771 h 1544833"/>
                  <a:gd name="connsiteX71" fmla="*/ 735434 w 1597819"/>
                  <a:gd name="connsiteY71" fmla="*/ 211457 h 1544833"/>
                  <a:gd name="connsiteX72" fmla="*/ 711993 w 1597819"/>
                  <a:gd name="connsiteY72" fmla="*/ 149421 h 1544833"/>
                  <a:gd name="connsiteX73" fmla="*/ 681037 w 1597819"/>
                  <a:gd name="connsiteY73" fmla="*/ 58933 h 1544833"/>
                  <a:gd name="connsiteX0" fmla="*/ 788752 w 1705534"/>
                  <a:gd name="connsiteY0" fmla="*/ 58933 h 1544833"/>
                  <a:gd name="connsiteX1" fmla="*/ 807802 w 1705534"/>
                  <a:gd name="connsiteY1" fmla="*/ 1783 h 1544833"/>
                  <a:gd name="connsiteX2" fmla="*/ 826852 w 1705534"/>
                  <a:gd name="connsiteY2" fmla="*/ 18452 h 1544833"/>
                  <a:gd name="connsiteX3" fmla="*/ 841140 w 1705534"/>
                  <a:gd name="connsiteY3" fmla="*/ 58933 h 1544833"/>
                  <a:gd name="connsiteX4" fmla="*/ 857808 w 1705534"/>
                  <a:gd name="connsiteY4" fmla="*/ 75602 h 1544833"/>
                  <a:gd name="connsiteX5" fmla="*/ 867333 w 1705534"/>
                  <a:gd name="connsiteY5" fmla="*/ 85127 h 1544833"/>
                  <a:gd name="connsiteX6" fmla="*/ 874477 w 1705534"/>
                  <a:gd name="connsiteY6" fmla="*/ 120846 h 1544833"/>
                  <a:gd name="connsiteX7" fmla="*/ 884002 w 1705534"/>
                  <a:gd name="connsiteY7" fmla="*/ 125608 h 1544833"/>
                  <a:gd name="connsiteX8" fmla="*/ 895908 w 1705534"/>
                  <a:gd name="connsiteY8" fmla="*/ 120846 h 1544833"/>
                  <a:gd name="connsiteX9" fmla="*/ 903052 w 1705534"/>
                  <a:gd name="connsiteY9" fmla="*/ 66077 h 1544833"/>
                  <a:gd name="connsiteX10" fmla="*/ 903052 w 1705534"/>
                  <a:gd name="connsiteY10" fmla="*/ 66077 h 1544833"/>
                  <a:gd name="connsiteX11" fmla="*/ 919721 w 1705534"/>
                  <a:gd name="connsiteY11" fmla="*/ 56552 h 1544833"/>
                  <a:gd name="connsiteX12" fmla="*/ 936390 w 1705534"/>
                  <a:gd name="connsiteY12" fmla="*/ 73221 h 1544833"/>
                  <a:gd name="connsiteX13" fmla="*/ 936390 w 1705534"/>
                  <a:gd name="connsiteY13" fmla="*/ 87508 h 1544833"/>
                  <a:gd name="connsiteX14" fmla="*/ 950677 w 1705534"/>
                  <a:gd name="connsiteY14" fmla="*/ 54171 h 1544833"/>
                  <a:gd name="connsiteX15" fmla="*/ 960202 w 1705534"/>
                  <a:gd name="connsiteY15" fmla="*/ 27977 h 1544833"/>
                  <a:gd name="connsiteX16" fmla="*/ 967346 w 1705534"/>
                  <a:gd name="connsiteY16" fmla="*/ 54171 h 1544833"/>
                  <a:gd name="connsiteX17" fmla="*/ 974490 w 1705534"/>
                  <a:gd name="connsiteY17" fmla="*/ 92271 h 1544833"/>
                  <a:gd name="connsiteX18" fmla="*/ 984015 w 1705534"/>
                  <a:gd name="connsiteY18" fmla="*/ 104177 h 1544833"/>
                  <a:gd name="connsiteX19" fmla="*/ 998302 w 1705534"/>
                  <a:gd name="connsiteY19" fmla="*/ 61314 h 1544833"/>
                  <a:gd name="connsiteX20" fmla="*/ 1014971 w 1705534"/>
                  <a:gd name="connsiteY20" fmla="*/ 30358 h 1544833"/>
                  <a:gd name="connsiteX21" fmla="*/ 1014971 w 1705534"/>
                  <a:gd name="connsiteY21" fmla="*/ 30358 h 1544833"/>
                  <a:gd name="connsiteX22" fmla="*/ 1055452 w 1705534"/>
                  <a:gd name="connsiteY22" fmla="*/ 27977 h 1544833"/>
                  <a:gd name="connsiteX23" fmla="*/ 1072121 w 1705534"/>
                  <a:gd name="connsiteY23" fmla="*/ 73221 h 1544833"/>
                  <a:gd name="connsiteX24" fmla="*/ 1074502 w 1705534"/>
                  <a:gd name="connsiteY24" fmla="*/ 94652 h 1544833"/>
                  <a:gd name="connsiteX25" fmla="*/ 1095933 w 1705534"/>
                  <a:gd name="connsiteY25" fmla="*/ 56552 h 1544833"/>
                  <a:gd name="connsiteX26" fmla="*/ 1119746 w 1705534"/>
                  <a:gd name="connsiteY26" fmla="*/ 37502 h 1544833"/>
                  <a:gd name="connsiteX27" fmla="*/ 1136415 w 1705534"/>
                  <a:gd name="connsiteY27" fmla="*/ 23214 h 1544833"/>
                  <a:gd name="connsiteX28" fmla="*/ 1160227 w 1705534"/>
                  <a:gd name="connsiteY28" fmla="*/ 4164 h 1544833"/>
                  <a:gd name="connsiteX29" fmla="*/ 1176896 w 1705534"/>
                  <a:gd name="connsiteY29" fmla="*/ 58933 h 1544833"/>
                  <a:gd name="connsiteX30" fmla="*/ 1184040 w 1705534"/>
                  <a:gd name="connsiteY30" fmla="*/ 87508 h 1544833"/>
                  <a:gd name="connsiteX31" fmla="*/ 1207852 w 1705534"/>
                  <a:gd name="connsiteY31" fmla="*/ 111321 h 1544833"/>
                  <a:gd name="connsiteX32" fmla="*/ 1229283 w 1705534"/>
                  <a:gd name="connsiteY32" fmla="*/ 118464 h 1544833"/>
                  <a:gd name="connsiteX33" fmla="*/ 1245952 w 1705534"/>
                  <a:gd name="connsiteY33" fmla="*/ 204189 h 1544833"/>
                  <a:gd name="connsiteX34" fmla="*/ 1276908 w 1705534"/>
                  <a:gd name="connsiteY34" fmla="*/ 328014 h 1544833"/>
                  <a:gd name="connsiteX35" fmla="*/ 1319771 w 1705534"/>
                  <a:gd name="connsiteY35" fmla="*/ 451839 h 1544833"/>
                  <a:gd name="connsiteX36" fmla="*/ 1367396 w 1705534"/>
                  <a:gd name="connsiteY36" fmla="*/ 592333 h 1544833"/>
                  <a:gd name="connsiteX37" fmla="*/ 1412640 w 1705534"/>
                  <a:gd name="connsiteY37" fmla="*/ 689964 h 1544833"/>
                  <a:gd name="connsiteX38" fmla="*/ 1462646 w 1705534"/>
                  <a:gd name="connsiteY38" fmla="*/ 792358 h 1544833"/>
                  <a:gd name="connsiteX39" fmla="*/ 1531702 w 1705534"/>
                  <a:gd name="connsiteY39" fmla="*/ 909039 h 1544833"/>
                  <a:gd name="connsiteX40" fmla="*/ 1600758 w 1705534"/>
                  <a:gd name="connsiteY40" fmla="*/ 1028102 h 1544833"/>
                  <a:gd name="connsiteX41" fmla="*/ 1672196 w 1705534"/>
                  <a:gd name="connsiteY41" fmla="*/ 1132877 h 1544833"/>
                  <a:gd name="connsiteX42" fmla="*/ 1705534 w 1705534"/>
                  <a:gd name="connsiteY42" fmla="*/ 1173357 h 1544833"/>
                  <a:gd name="connsiteX43" fmla="*/ 1665052 w 1705534"/>
                  <a:gd name="connsiteY43" fmla="*/ 1199552 h 1544833"/>
                  <a:gd name="connsiteX44" fmla="*/ 1626952 w 1705534"/>
                  <a:gd name="connsiteY44" fmla="*/ 1230508 h 1544833"/>
                  <a:gd name="connsiteX45" fmla="*/ 1598377 w 1705534"/>
                  <a:gd name="connsiteY45" fmla="*/ 1256702 h 1544833"/>
                  <a:gd name="connsiteX46" fmla="*/ 1569802 w 1705534"/>
                  <a:gd name="connsiteY46" fmla="*/ 1316233 h 1544833"/>
                  <a:gd name="connsiteX47" fmla="*/ 1524558 w 1705534"/>
                  <a:gd name="connsiteY47" fmla="*/ 1366239 h 1544833"/>
                  <a:gd name="connsiteX48" fmla="*/ 1488840 w 1705534"/>
                  <a:gd name="connsiteY48" fmla="*/ 1351952 h 1544833"/>
                  <a:gd name="connsiteX49" fmla="*/ 1434071 w 1705534"/>
                  <a:gd name="connsiteY49" fmla="*/ 1335283 h 1544833"/>
                  <a:gd name="connsiteX50" fmla="*/ 1415021 w 1705534"/>
                  <a:gd name="connsiteY50" fmla="*/ 1354333 h 1544833"/>
                  <a:gd name="connsiteX51" fmla="*/ 1415021 w 1705534"/>
                  <a:gd name="connsiteY51" fmla="*/ 1392433 h 1544833"/>
                  <a:gd name="connsiteX52" fmla="*/ 1410258 w 1705534"/>
                  <a:gd name="connsiteY52" fmla="*/ 1423389 h 1544833"/>
                  <a:gd name="connsiteX53" fmla="*/ 1372158 w 1705534"/>
                  <a:gd name="connsiteY53" fmla="*/ 1468633 h 1544833"/>
                  <a:gd name="connsiteX54" fmla="*/ 1365014 w 1705534"/>
                  <a:gd name="connsiteY54" fmla="*/ 1480539 h 1544833"/>
                  <a:gd name="connsiteX55" fmla="*/ 1343583 w 1705534"/>
                  <a:gd name="connsiteY55" fmla="*/ 1513877 h 1544833"/>
                  <a:gd name="connsiteX56" fmla="*/ 1353108 w 1705534"/>
                  <a:gd name="connsiteY56" fmla="*/ 1544833 h 1544833"/>
                  <a:gd name="connsiteX57" fmla="*/ 0 w 1705534"/>
                  <a:gd name="connsiteY57" fmla="*/ 1532555 h 1544833"/>
                  <a:gd name="connsiteX58" fmla="*/ 133072 w 1705534"/>
                  <a:gd name="connsiteY58" fmla="*/ 1453603 h 1544833"/>
                  <a:gd name="connsiteX59" fmla="*/ 306132 w 1705534"/>
                  <a:gd name="connsiteY59" fmla="*/ 1341313 h 1544833"/>
                  <a:gd name="connsiteX60" fmla="*/ 467436 w 1705534"/>
                  <a:gd name="connsiteY60" fmla="*/ 1236785 h 1544833"/>
                  <a:gd name="connsiteX61" fmla="*/ 545648 w 1705534"/>
                  <a:gd name="connsiteY61" fmla="*/ 1192780 h 1544833"/>
                  <a:gd name="connsiteX62" fmla="*/ 619095 w 1705534"/>
                  <a:gd name="connsiteY62" fmla="*/ 1114447 h 1544833"/>
                  <a:gd name="connsiteX63" fmla="*/ 728756 w 1705534"/>
                  <a:gd name="connsiteY63" fmla="*/ 1007909 h 1544833"/>
                  <a:gd name="connsiteX64" fmla="*/ 862571 w 1705534"/>
                  <a:gd name="connsiteY64" fmla="*/ 832839 h 1544833"/>
                  <a:gd name="connsiteX65" fmla="*/ 907815 w 1705534"/>
                  <a:gd name="connsiteY65" fmla="*/ 723302 h 1544833"/>
                  <a:gd name="connsiteX66" fmla="*/ 926865 w 1705534"/>
                  <a:gd name="connsiteY66" fmla="*/ 632814 h 1544833"/>
                  <a:gd name="connsiteX67" fmla="*/ 926370 w 1705534"/>
                  <a:gd name="connsiteY67" fmla="*/ 549471 h 1544833"/>
                  <a:gd name="connsiteX68" fmla="*/ 919350 w 1705534"/>
                  <a:gd name="connsiteY68" fmla="*/ 447077 h 1544833"/>
                  <a:gd name="connsiteX69" fmla="*/ 888270 w 1705534"/>
                  <a:gd name="connsiteY69" fmla="*/ 352199 h 1544833"/>
                  <a:gd name="connsiteX70" fmla="*/ 874107 w 1705534"/>
                  <a:gd name="connsiteY70" fmla="*/ 282771 h 1544833"/>
                  <a:gd name="connsiteX71" fmla="*/ 843149 w 1705534"/>
                  <a:gd name="connsiteY71" fmla="*/ 211457 h 1544833"/>
                  <a:gd name="connsiteX72" fmla="*/ 819708 w 1705534"/>
                  <a:gd name="connsiteY72" fmla="*/ 149421 h 1544833"/>
                  <a:gd name="connsiteX73" fmla="*/ 788752 w 170553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55668 w 1715554"/>
                  <a:gd name="connsiteY61" fmla="*/ 1192780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55668 w 1715554"/>
                  <a:gd name="connsiteY61" fmla="*/ 1192780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55668 w 1715554"/>
                  <a:gd name="connsiteY61" fmla="*/ 1192780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55668 w 1715554"/>
                  <a:gd name="connsiteY61" fmla="*/ 1192780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55668 w 1715554"/>
                  <a:gd name="connsiteY61" fmla="*/ 1192780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55668 w 1715554"/>
                  <a:gd name="connsiteY61" fmla="*/ 1192780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45648 w 1715554"/>
                  <a:gd name="connsiteY61" fmla="*/ 1192781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45648 w 1715554"/>
                  <a:gd name="connsiteY61" fmla="*/ 1192781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45648 w 1715554"/>
                  <a:gd name="connsiteY61" fmla="*/ 1192781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45648 w 1715554"/>
                  <a:gd name="connsiteY61" fmla="*/ 1192781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898290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45648 w 1715554"/>
                  <a:gd name="connsiteY61" fmla="*/ 1192781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905806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715554"/>
                  <a:gd name="connsiteY0" fmla="*/ 58933 h 1544833"/>
                  <a:gd name="connsiteX1" fmla="*/ 817822 w 1715554"/>
                  <a:gd name="connsiteY1" fmla="*/ 1783 h 1544833"/>
                  <a:gd name="connsiteX2" fmla="*/ 836872 w 1715554"/>
                  <a:gd name="connsiteY2" fmla="*/ 18452 h 1544833"/>
                  <a:gd name="connsiteX3" fmla="*/ 851160 w 1715554"/>
                  <a:gd name="connsiteY3" fmla="*/ 58933 h 1544833"/>
                  <a:gd name="connsiteX4" fmla="*/ 867828 w 1715554"/>
                  <a:gd name="connsiteY4" fmla="*/ 75602 h 1544833"/>
                  <a:gd name="connsiteX5" fmla="*/ 877353 w 1715554"/>
                  <a:gd name="connsiteY5" fmla="*/ 85127 h 1544833"/>
                  <a:gd name="connsiteX6" fmla="*/ 884497 w 1715554"/>
                  <a:gd name="connsiteY6" fmla="*/ 120846 h 1544833"/>
                  <a:gd name="connsiteX7" fmla="*/ 894022 w 1715554"/>
                  <a:gd name="connsiteY7" fmla="*/ 125608 h 1544833"/>
                  <a:gd name="connsiteX8" fmla="*/ 905928 w 1715554"/>
                  <a:gd name="connsiteY8" fmla="*/ 120846 h 1544833"/>
                  <a:gd name="connsiteX9" fmla="*/ 913072 w 1715554"/>
                  <a:gd name="connsiteY9" fmla="*/ 66077 h 1544833"/>
                  <a:gd name="connsiteX10" fmla="*/ 913072 w 1715554"/>
                  <a:gd name="connsiteY10" fmla="*/ 66077 h 1544833"/>
                  <a:gd name="connsiteX11" fmla="*/ 929741 w 1715554"/>
                  <a:gd name="connsiteY11" fmla="*/ 56552 h 1544833"/>
                  <a:gd name="connsiteX12" fmla="*/ 946410 w 1715554"/>
                  <a:gd name="connsiteY12" fmla="*/ 73221 h 1544833"/>
                  <a:gd name="connsiteX13" fmla="*/ 946410 w 1715554"/>
                  <a:gd name="connsiteY13" fmla="*/ 87508 h 1544833"/>
                  <a:gd name="connsiteX14" fmla="*/ 960697 w 1715554"/>
                  <a:gd name="connsiteY14" fmla="*/ 54171 h 1544833"/>
                  <a:gd name="connsiteX15" fmla="*/ 970222 w 1715554"/>
                  <a:gd name="connsiteY15" fmla="*/ 27977 h 1544833"/>
                  <a:gd name="connsiteX16" fmla="*/ 977366 w 1715554"/>
                  <a:gd name="connsiteY16" fmla="*/ 54171 h 1544833"/>
                  <a:gd name="connsiteX17" fmla="*/ 984510 w 1715554"/>
                  <a:gd name="connsiteY17" fmla="*/ 92271 h 1544833"/>
                  <a:gd name="connsiteX18" fmla="*/ 994035 w 1715554"/>
                  <a:gd name="connsiteY18" fmla="*/ 104177 h 1544833"/>
                  <a:gd name="connsiteX19" fmla="*/ 1008322 w 1715554"/>
                  <a:gd name="connsiteY19" fmla="*/ 61314 h 1544833"/>
                  <a:gd name="connsiteX20" fmla="*/ 1024991 w 1715554"/>
                  <a:gd name="connsiteY20" fmla="*/ 30358 h 1544833"/>
                  <a:gd name="connsiteX21" fmla="*/ 1024991 w 1715554"/>
                  <a:gd name="connsiteY21" fmla="*/ 30358 h 1544833"/>
                  <a:gd name="connsiteX22" fmla="*/ 1065472 w 1715554"/>
                  <a:gd name="connsiteY22" fmla="*/ 27977 h 1544833"/>
                  <a:gd name="connsiteX23" fmla="*/ 1082141 w 1715554"/>
                  <a:gd name="connsiteY23" fmla="*/ 73221 h 1544833"/>
                  <a:gd name="connsiteX24" fmla="*/ 1084522 w 1715554"/>
                  <a:gd name="connsiteY24" fmla="*/ 94652 h 1544833"/>
                  <a:gd name="connsiteX25" fmla="*/ 1105953 w 1715554"/>
                  <a:gd name="connsiteY25" fmla="*/ 56552 h 1544833"/>
                  <a:gd name="connsiteX26" fmla="*/ 1129766 w 1715554"/>
                  <a:gd name="connsiteY26" fmla="*/ 37502 h 1544833"/>
                  <a:gd name="connsiteX27" fmla="*/ 1146435 w 1715554"/>
                  <a:gd name="connsiteY27" fmla="*/ 23214 h 1544833"/>
                  <a:gd name="connsiteX28" fmla="*/ 1170247 w 1715554"/>
                  <a:gd name="connsiteY28" fmla="*/ 4164 h 1544833"/>
                  <a:gd name="connsiteX29" fmla="*/ 1186916 w 1715554"/>
                  <a:gd name="connsiteY29" fmla="*/ 58933 h 1544833"/>
                  <a:gd name="connsiteX30" fmla="*/ 1194060 w 1715554"/>
                  <a:gd name="connsiteY30" fmla="*/ 87508 h 1544833"/>
                  <a:gd name="connsiteX31" fmla="*/ 1217872 w 1715554"/>
                  <a:gd name="connsiteY31" fmla="*/ 111321 h 1544833"/>
                  <a:gd name="connsiteX32" fmla="*/ 1239303 w 1715554"/>
                  <a:gd name="connsiteY32" fmla="*/ 118464 h 1544833"/>
                  <a:gd name="connsiteX33" fmla="*/ 1255972 w 1715554"/>
                  <a:gd name="connsiteY33" fmla="*/ 204189 h 1544833"/>
                  <a:gd name="connsiteX34" fmla="*/ 1286928 w 1715554"/>
                  <a:gd name="connsiteY34" fmla="*/ 328014 h 1544833"/>
                  <a:gd name="connsiteX35" fmla="*/ 1329791 w 1715554"/>
                  <a:gd name="connsiteY35" fmla="*/ 451839 h 1544833"/>
                  <a:gd name="connsiteX36" fmla="*/ 1377416 w 1715554"/>
                  <a:gd name="connsiteY36" fmla="*/ 592333 h 1544833"/>
                  <a:gd name="connsiteX37" fmla="*/ 1422660 w 1715554"/>
                  <a:gd name="connsiteY37" fmla="*/ 689964 h 1544833"/>
                  <a:gd name="connsiteX38" fmla="*/ 1472666 w 1715554"/>
                  <a:gd name="connsiteY38" fmla="*/ 792358 h 1544833"/>
                  <a:gd name="connsiteX39" fmla="*/ 1541722 w 1715554"/>
                  <a:gd name="connsiteY39" fmla="*/ 909039 h 1544833"/>
                  <a:gd name="connsiteX40" fmla="*/ 1610778 w 1715554"/>
                  <a:gd name="connsiteY40" fmla="*/ 1028102 h 1544833"/>
                  <a:gd name="connsiteX41" fmla="*/ 1682216 w 1715554"/>
                  <a:gd name="connsiteY41" fmla="*/ 1132877 h 1544833"/>
                  <a:gd name="connsiteX42" fmla="*/ 1715554 w 1715554"/>
                  <a:gd name="connsiteY42" fmla="*/ 1173357 h 1544833"/>
                  <a:gd name="connsiteX43" fmla="*/ 1675072 w 1715554"/>
                  <a:gd name="connsiteY43" fmla="*/ 1199552 h 1544833"/>
                  <a:gd name="connsiteX44" fmla="*/ 1636972 w 1715554"/>
                  <a:gd name="connsiteY44" fmla="*/ 1230508 h 1544833"/>
                  <a:gd name="connsiteX45" fmla="*/ 1608397 w 1715554"/>
                  <a:gd name="connsiteY45" fmla="*/ 1256702 h 1544833"/>
                  <a:gd name="connsiteX46" fmla="*/ 1579822 w 1715554"/>
                  <a:gd name="connsiteY46" fmla="*/ 1316233 h 1544833"/>
                  <a:gd name="connsiteX47" fmla="*/ 1534578 w 1715554"/>
                  <a:gd name="connsiteY47" fmla="*/ 1366239 h 1544833"/>
                  <a:gd name="connsiteX48" fmla="*/ 1498860 w 1715554"/>
                  <a:gd name="connsiteY48" fmla="*/ 1351952 h 1544833"/>
                  <a:gd name="connsiteX49" fmla="*/ 1444091 w 1715554"/>
                  <a:gd name="connsiteY49" fmla="*/ 1335283 h 1544833"/>
                  <a:gd name="connsiteX50" fmla="*/ 1425041 w 1715554"/>
                  <a:gd name="connsiteY50" fmla="*/ 1354333 h 1544833"/>
                  <a:gd name="connsiteX51" fmla="*/ 1425041 w 1715554"/>
                  <a:gd name="connsiteY51" fmla="*/ 1392433 h 1544833"/>
                  <a:gd name="connsiteX52" fmla="*/ 1420278 w 1715554"/>
                  <a:gd name="connsiteY52" fmla="*/ 1423389 h 1544833"/>
                  <a:gd name="connsiteX53" fmla="*/ 1382178 w 1715554"/>
                  <a:gd name="connsiteY53" fmla="*/ 1468633 h 1544833"/>
                  <a:gd name="connsiteX54" fmla="*/ 1375034 w 1715554"/>
                  <a:gd name="connsiteY54" fmla="*/ 1480539 h 1544833"/>
                  <a:gd name="connsiteX55" fmla="*/ 1353603 w 1715554"/>
                  <a:gd name="connsiteY55" fmla="*/ 1513877 h 1544833"/>
                  <a:gd name="connsiteX56" fmla="*/ 1363128 w 1715554"/>
                  <a:gd name="connsiteY56" fmla="*/ 1544833 h 1544833"/>
                  <a:gd name="connsiteX57" fmla="*/ 0 w 1715554"/>
                  <a:gd name="connsiteY57" fmla="*/ 1535060 h 1544833"/>
                  <a:gd name="connsiteX58" fmla="*/ 143092 w 1715554"/>
                  <a:gd name="connsiteY58" fmla="*/ 1453603 h 1544833"/>
                  <a:gd name="connsiteX59" fmla="*/ 316152 w 1715554"/>
                  <a:gd name="connsiteY59" fmla="*/ 1341313 h 1544833"/>
                  <a:gd name="connsiteX60" fmla="*/ 477456 w 1715554"/>
                  <a:gd name="connsiteY60" fmla="*/ 1236785 h 1544833"/>
                  <a:gd name="connsiteX61" fmla="*/ 545648 w 1715554"/>
                  <a:gd name="connsiteY61" fmla="*/ 1192781 h 1544833"/>
                  <a:gd name="connsiteX62" fmla="*/ 629115 w 1715554"/>
                  <a:gd name="connsiteY62" fmla="*/ 1114447 h 1544833"/>
                  <a:gd name="connsiteX63" fmla="*/ 738776 w 1715554"/>
                  <a:gd name="connsiteY63" fmla="*/ 1007909 h 1544833"/>
                  <a:gd name="connsiteX64" fmla="*/ 872591 w 1715554"/>
                  <a:gd name="connsiteY64" fmla="*/ 832839 h 1544833"/>
                  <a:gd name="connsiteX65" fmla="*/ 917835 w 1715554"/>
                  <a:gd name="connsiteY65" fmla="*/ 723302 h 1544833"/>
                  <a:gd name="connsiteX66" fmla="*/ 936885 w 1715554"/>
                  <a:gd name="connsiteY66" fmla="*/ 632814 h 1544833"/>
                  <a:gd name="connsiteX67" fmla="*/ 936390 w 1715554"/>
                  <a:gd name="connsiteY67" fmla="*/ 549471 h 1544833"/>
                  <a:gd name="connsiteX68" fmla="*/ 929370 w 1715554"/>
                  <a:gd name="connsiteY68" fmla="*/ 447077 h 1544833"/>
                  <a:gd name="connsiteX69" fmla="*/ 905806 w 1715554"/>
                  <a:gd name="connsiteY69" fmla="*/ 352199 h 1544833"/>
                  <a:gd name="connsiteX70" fmla="*/ 884127 w 1715554"/>
                  <a:gd name="connsiteY70" fmla="*/ 282771 h 1544833"/>
                  <a:gd name="connsiteX71" fmla="*/ 853169 w 1715554"/>
                  <a:gd name="connsiteY71" fmla="*/ 211457 h 1544833"/>
                  <a:gd name="connsiteX72" fmla="*/ 829728 w 1715554"/>
                  <a:gd name="connsiteY72" fmla="*/ 149421 h 1544833"/>
                  <a:gd name="connsiteX73" fmla="*/ 798772 w 1715554"/>
                  <a:gd name="connsiteY73" fmla="*/ 58933 h 1544833"/>
                  <a:gd name="connsiteX0" fmla="*/ 798772 w 1868742"/>
                  <a:gd name="connsiteY0" fmla="*/ 58933 h 1544833"/>
                  <a:gd name="connsiteX1" fmla="*/ 817822 w 1868742"/>
                  <a:gd name="connsiteY1" fmla="*/ 1783 h 1544833"/>
                  <a:gd name="connsiteX2" fmla="*/ 836872 w 1868742"/>
                  <a:gd name="connsiteY2" fmla="*/ 18452 h 1544833"/>
                  <a:gd name="connsiteX3" fmla="*/ 851160 w 1868742"/>
                  <a:gd name="connsiteY3" fmla="*/ 58933 h 1544833"/>
                  <a:gd name="connsiteX4" fmla="*/ 867828 w 1868742"/>
                  <a:gd name="connsiteY4" fmla="*/ 75602 h 1544833"/>
                  <a:gd name="connsiteX5" fmla="*/ 877353 w 1868742"/>
                  <a:gd name="connsiteY5" fmla="*/ 85127 h 1544833"/>
                  <a:gd name="connsiteX6" fmla="*/ 884497 w 1868742"/>
                  <a:gd name="connsiteY6" fmla="*/ 120846 h 1544833"/>
                  <a:gd name="connsiteX7" fmla="*/ 894022 w 1868742"/>
                  <a:gd name="connsiteY7" fmla="*/ 125608 h 1544833"/>
                  <a:gd name="connsiteX8" fmla="*/ 905928 w 1868742"/>
                  <a:gd name="connsiteY8" fmla="*/ 120846 h 1544833"/>
                  <a:gd name="connsiteX9" fmla="*/ 913072 w 1868742"/>
                  <a:gd name="connsiteY9" fmla="*/ 66077 h 1544833"/>
                  <a:gd name="connsiteX10" fmla="*/ 913072 w 1868742"/>
                  <a:gd name="connsiteY10" fmla="*/ 66077 h 1544833"/>
                  <a:gd name="connsiteX11" fmla="*/ 929741 w 1868742"/>
                  <a:gd name="connsiteY11" fmla="*/ 56552 h 1544833"/>
                  <a:gd name="connsiteX12" fmla="*/ 946410 w 1868742"/>
                  <a:gd name="connsiteY12" fmla="*/ 73221 h 1544833"/>
                  <a:gd name="connsiteX13" fmla="*/ 946410 w 1868742"/>
                  <a:gd name="connsiteY13" fmla="*/ 87508 h 1544833"/>
                  <a:gd name="connsiteX14" fmla="*/ 960697 w 1868742"/>
                  <a:gd name="connsiteY14" fmla="*/ 54171 h 1544833"/>
                  <a:gd name="connsiteX15" fmla="*/ 970222 w 1868742"/>
                  <a:gd name="connsiteY15" fmla="*/ 27977 h 1544833"/>
                  <a:gd name="connsiteX16" fmla="*/ 977366 w 1868742"/>
                  <a:gd name="connsiteY16" fmla="*/ 54171 h 1544833"/>
                  <a:gd name="connsiteX17" fmla="*/ 984510 w 1868742"/>
                  <a:gd name="connsiteY17" fmla="*/ 92271 h 1544833"/>
                  <a:gd name="connsiteX18" fmla="*/ 994035 w 1868742"/>
                  <a:gd name="connsiteY18" fmla="*/ 104177 h 1544833"/>
                  <a:gd name="connsiteX19" fmla="*/ 1008322 w 1868742"/>
                  <a:gd name="connsiteY19" fmla="*/ 61314 h 1544833"/>
                  <a:gd name="connsiteX20" fmla="*/ 1024991 w 1868742"/>
                  <a:gd name="connsiteY20" fmla="*/ 30358 h 1544833"/>
                  <a:gd name="connsiteX21" fmla="*/ 1024991 w 1868742"/>
                  <a:gd name="connsiteY21" fmla="*/ 30358 h 1544833"/>
                  <a:gd name="connsiteX22" fmla="*/ 1065472 w 1868742"/>
                  <a:gd name="connsiteY22" fmla="*/ 27977 h 1544833"/>
                  <a:gd name="connsiteX23" fmla="*/ 1082141 w 1868742"/>
                  <a:gd name="connsiteY23" fmla="*/ 73221 h 1544833"/>
                  <a:gd name="connsiteX24" fmla="*/ 1084522 w 1868742"/>
                  <a:gd name="connsiteY24" fmla="*/ 94652 h 1544833"/>
                  <a:gd name="connsiteX25" fmla="*/ 1105953 w 1868742"/>
                  <a:gd name="connsiteY25" fmla="*/ 56552 h 1544833"/>
                  <a:gd name="connsiteX26" fmla="*/ 1129766 w 1868742"/>
                  <a:gd name="connsiteY26" fmla="*/ 37502 h 1544833"/>
                  <a:gd name="connsiteX27" fmla="*/ 1146435 w 1868742"/>
                  <a:gd name="connsiteY27" fmla="*/ 23214 h 1544833"/>
                  <a:gd name="connsiteX28" fmla="*/ 1170247 w 1868742"/>
                  <a:gd name="connsiteY28" fmla="*/ 4164 h 1544833"/>
                  <a:gd name="connsiteX29" fmla="*/ 1186916 w 1868742"/>
                  <a:gd name="connsiteY29" fmla="*/ 58933 h 1544833"/>
                  <a:gd name="connsiteX30" fmla="*/ 1194060 w 1868742"/>
                  <a:gd name="connsiteY30" fmla="*/ 87508 h 1544833"/>
                  <a:gd name="connsiteX31" fmla="*/ 1217872 w 1868742"/>
                  <a:gd name="connsiteY31" fmla="*/ 111321 h 1544833"/>
                  <a:gd name="connsiteX32" fmla="*/ 1239303 w 1868742"/>
                  <a:gd name="connsiteY32" fmla="*/ 118464 h 1544833"/>
                  <a:gd name="connsiteX33" fmla="*/ 1255972 w 1868742"/>
                  <a:gd name="connsiteY33" fmla="*/ 204189 h 1544833"/>
                  <a:gd name="connsiteX34" fmla="*/ 1286928 w 1868742"/>
                  <a:gd name="connsiteY34" fmla="*/ 328014 h 1544833"/>
                  <a:gd name="connsiteX35" fmla="*/ 1329791 w 1868742"/>
                  <a:gd name="connsiteY35" fmla="*/ 451839 h 1544833"/>
                  <a:gd name="connsiteX36" fmla="*/ 1377416 w 1868742"/>
                  <a:gd name="connsiteY36" fmla="*/ 592333 h 1544833"/>
                  <a:gd name="connsiteX37" fmla="*/ 1422660 w 1868742"/>
                  <a:gd name="connsiteY37" fmla="*/ 689964 h 1544833"/>
                  <a:gd name="connsiteX38" fmla="*/ 1472666 w 1868742"/>
                  <a:gd name="connsiteY38" fmla="*/ 792358 h 1544833"/>
                  <a:gd name="connsiteX39" fmla="*/ 1541722 w 1868742"/>
                  <a:gd name="connsiteY39" fmla="*/ 909039 h 1544833"/>
                  <a:gd name="connsiteX40" fmla="*/ 1610778 w 1868742"/>
                  <a:gd name="connsiteY40" fmla="*/ 1028102 h 1544833"/>
                  <a:gd name="connsiteX41" fmla="*/ 1682216 w 1868742"/>
                  <a:gd name="connsiteY41" fmla="*/ 1132877 h 1544833"/>
                  <a:gd name="connsiteX42" fmla="*/ 1715554 w 1868742"/>
                  <a:gd name="connsiteY42" fmla="*/ 1173357 h 1544833"/>
                  <a:gd name="connsiteX43" fmla="*/ 1868009 w 1868742"/>
                  <a:gd name="connsiteY43" fmla="*/ 1389942 h 1544833"/>
                  <a:gd name="connsiteX44" fmla="*/ 1636972 w 1868742"/>
                  <a:gd name="connsiteY44" fmla="*/ 1230508 h 1544833"/>
                  <a:gd name="connsiteX45" fmla="*/ 1608397 w 1868742"/>
                  <a:gd name="connsiteY45" fmla="*/ 1256702 h 1544833"/>
                  <a:gd name="connsiteX46" fmla="*/ 1579822 w 1868742"/>
                  <a:gd name="connsiteY46" fmla="*/ 1316233 h 1544833"/>
                  <a:gd name="connsiteX47" fmla="*/ 1534578 w 1868742"/>
                  <a:gd name="connsiteY47" fmla="*/ 1366239 h 1544833"/>
                  <a:gd name="connsiteX48" fmla="*/ 1498860 w 1868742"/>
                  <a:gd name="connsiteY48" fmla="*/ 1351952 h 1544833"/>
                  <a:gd name="connsiteX49" fmla="*/ 1444091 w 1868742"/>
                  <a:gd name="connsiteY49" fmla="*/ 1335283 h 1544833"/>
                  <a:gd name="connsiteX50" fmla="*/ 1425041 w 1868742"/>
                  <a:gd name="connsiteY50" fmla="*/ 1354333 h 1544833"/>
                  <a:gd name="connsiteX51" fmla="*/ 1425041 w 1868742"/>
                  <a:gd name="connsiteY51" fmla="*/ 1392433 h 1544833"/>
                  <a:gd name="connsiteX52" fmla="*/ 1420278 w 1868742"/>
                  <a:gd name="connsiteY52" fmla="*/ 1423389 h 1544833"/>
                  <a:gd name="connsiteX53" fmla="*/ 1382178 w 1868742"/>
                  <a:gd name="connsiteY53" fmla="*/ 1468633 h 1544833"/>
                  <a:gd name="connsiteX54" fmla="*/ 1375034 w 1868742"/>
                  <a:gd name="connsiteY54" fmla="*/ 1480539 h 1544833"/>
                  <a:gd name="connsiteX55" fmla="*/ 1353603 w 1868742"/>
                  <a:gd name="connsiteY55" fmla="*/ 1513877 h 1544833"/>
                  <a:gd name="connsiteX56" fmla="*/ 1363128 w 1868742"/>
                  <a:gd name="connsiteY56" fmla="*/ 1544833 h 1544833"/>
                  <a:gd name="connsiteX57" fmla="*/ 0 w 1868742"/>
                  <a:gd name="connsiteY57" fmla="*/ 1535060 h 1544833"/>
                  <a:gd name="connsiteX58" fmla="*/ 143092 w 1868742"/>
                  <a:gd name="connsiteY58" fmla="*/ 1453603 h 1544833"/>
                  <a:gd name="connsiteX59" fmla="*/ 316152 w 1868742"/>
                  <a:gd name="connsiteY59" fmla="*/ 1341313 h 1544833"/>
                  <a:gd name="connsiteX60" fmla="*/ 477456 w 1868742"/>
                  <a:gd name="connsiteY60" fmla="*/ 1236785 h 1544833"/>
                  <a:gd name="connsiteX61" fmla="*/ 545648 w 1868742"/>
                  <a:gd name="connsiteY61" fmla="*/ 1192781 h 1544833"/>
                  <a:gd name="connsiteX62" fmla="*/ 629115 w 1868742"/>
                  <a:gd name="connsiteY62" fmla="*/ 1114447 h 1544833"/>
                  <a:gd name="connsiteX63" fmla="*/ 738776 w 1868742"/>
                  <a:gd name="connsiteY63" fmla="*/ 1007909 h 1544833"/>
                  <a:gd name="connsiteX64" fmla="*/ 872591 w 1868742"/>
                  <a:gd name="connsiteY64" fmla="*/ 832839 h 1544833"/>
                  <a:gd name="connsiteX65" fmla="*/ 917835 w 1868742"/>
                  <a:gd name="connsiteY65" fmla="*/ 723302 h 1544833"/>
                  <a:gd name="connsiteX66" fmla="*/ 936885 w 1868742"/>
                  <a:gd name="connsiteY66" fmla="*/ 632814 h 1544833"/>
                  <a:gd name="connsiteX67" fmla="*/ 936390 w 1868742"/>
                  <a:gd name="connsiteY67" fmla="*/ 549471 h 1544833"/>
                  <a:gd name="connsiteX68" fmla="*/ 929370 w 1868742"/>
                  <a:gd name="connsiteY68" fmla="*/ 447077 h 1544833"/>
                  <a:gd name="connsiteX69" fmla="*/ 905806 w 1868742"/>
                  <a:gd name="connsiteY69" fmla="*/ 352199 h 1544833"/>
                  <a:gd name="connsiteX70" fmla="*/ 884127 w 1868742"/>
                  <a:gd name="connsiteY70" fmla="*/ 282771 h 1544833"/>
                  <a:gd name="connsiteX71" fmla="*/ 853169 w 1868742"/>
                  <a:gd name="connsiteY71" fmla="*/ 211457 h 1544833"/>
                  <a:gd name="connsiteX72" fmla="*/ 829728 w 1868742"/>
                  <a:gd name="connsiteY72" fmla="*/ 149421 h 1544833"/>
                  <a:gd name="connsiteX73" fmla="*/ 798772 w 1868742"/>
                  <a:gd name="connsiteY73" fmla="*/ 58933 h 1544833"/>
                  <a:gd name="connsiteX0" fmla="*/ 798772 w 1869025"/>
                  <a:gd name="connsiteY0" fmla="*/ 58933 h 1544833"/>
                  <a:gd name="connsiteX1" fmla="*/ 817822 w 1869025"/>
                  <a:gd name="connsiteY1" fmla="*/ 1783 h 1544833"/>
                  <a:gd name="connsiteX2" fmla="*/ 836872 w 1869025"/>
                  <a:gd name="connsiteY2" fmla="*/ 18452 h 1544833"/>
                  <a:gd name="connsiteX3" fmla="*/ 851160 w 1869025"/>
                  <a:gd name="connsiteY3" fmla="*/ 58933 h 1544833"/>
                  <a:gd name="connsiteX4" fmla="*/ 867828 w 1869025"/>
                  <a:gd name="connsiteY4" fmla="*/ 75602 h 1544833"/>
                  <a:gd name="connsiteX5" fmla="*/ 877353 w 1869025"/>
                  <a:gd name="connsiteY5" fmla="*/ 85127 h 1544833"/>
                  <a:gd name="connsiteX6" fmla="*/ 884497 w 1869025"/>
                  <a:gd name="connsiteY6" fmla="*/ 120846 h 1544833"/>
                  <a:gd name="connsiteX7" fmla="*/ 894022 w 1869025"/>
                  <a:gd name="connsiteY7" fmla="*/ 125608 h 1544833"/>
                  <a:gd name="connsiteX8" fmla="*/ 905928 w 1869025"/>
                  <a:gd name="connsiteY8" fmla="*/ 120846 h 1544833"/>
                  <a:gd name="connsiteX9" fmla="*/ 913072 w 1869025"/>
                  <a:gd name="connsiteY9" fmla="*/ 66077 h 1544833"/>
                  <a:gd name="connsiteX10" fmla="*/ 913072 w 1869025"/>
                  <a:gd name="connsiteY10" fmla="*/ 66077 h 1544833"/>
                  <a:gd name="connsiteX11" fmla="*/ 929741 w 1869025"/>
                  <a:gd name="connsiteY11" fmla="*/ 56552 h 1544833"/>
                  <a:gd name="connsiteX12" fmla="*/ 946410 w 1869025"/>
                  <a:gd name="connsiteY12" fmla="*/ 73221 h 1544833"/>
                  <a:gd name="connsiteX13" fmla="*/ 946410 w 1869025"/>
                  <a:gd name="connsiteY13" fmla="*/ 87508 h 1544833"/>
                  <a:gd name="connsiteX14" fmla="*/ 960697 w 1869025"/>
                  <a:gd name="connsiteY14" fmla="*/ 54171 h 1544833"/>
                  <a:gd name="connsiteX15" fmla="*/ 970222 w 1869025"/>
                  <a:gd name="connsiteY15" fmla="*/ 27977 h 1544833"/>
                  <a:gd name="connsiteX16" fmla="*/ 977366 w 1869025"/>
                  <a:gd name="connsiteY16" fmla="*/ 54171 h 1544833"/>
                  <a:gd name="connsiteX17" fmla="*/ 984510 w 1869025"/>
                  <a:gd name="connsiteY17" fmla="*/ 92271 h 1544833"/>
                  <a:gd name="connsiteX18" fmla="*/ 994035 w 1869025"/>
                  <a:gd name="connsiteY18" fmla="*/ 104177 h 1544833"/>
                  <a:gd name="connsiteX19" fmla="*/ 1008322 w 1869025"/>
                  <a:gd name="connsiteY19" fmla="*/ 61314 h 1544833"/>
                  <a:gd name="connsiteX20" fmla="*/ 1024991 w 1869025"/>
                  <a:gd name="connsiteY20" fmla="*/ 30358 h 1544833"/>
                  <a:gd name="connsiteX21" fmla="*/ 1024991 w 1869025"/>
                  <a:gd name="connsiteY21" fmla="*/ 30358 h 1544833"/>
                  <a:gd name="connsiteX22" fmla="*/ 1065472 w 1869025"/>
                  <a:gd name="connsiteY22" fmla="*/ 27977 h 1544833"/>
                  <a:gd name="connsiteX23" fmla="*/ 1082141 w 1869025"/>
                  <a:gd name="connsiteY23" fmla="*/ 73221 h 1544833"/>
                  <a:gd name="connsiteX24" fmla="*/ 1084522 w 1869025"/>
                  <a:gd name="connsiteY24" fmla="*/ 94652 h 1544833"/>
                  <a:gd name="connsiteX25" fmla="*/ 1105953 w 1869025"/>
                  <a:gd name="connsiteY25" fmla="*/ 56552 h 1544833"/>
                  <a:gd name="connsiteX26" fmla="*/ 1129766 w 1869025"/>
                  <a:gd name="connsiteY26" fmla="*/ 37502 h 1544833"/>
                  <a:gd name="connsiteX27" fmla="*/ 1146435 w 1869025"/>
                  <a:gd name="connsiteY27" fmla="*/ 23214 h 1544833"/>
                  <a:gd name="connsiteX28" fmla="*/ 1170247 w 1869025"/>
                  <a:gd name="connsiteY28" fmla="*/ 4164 h 1544833"/>
                  <a:gd name="connsiteX29" fmla="*/ 1186916 w 1869025"/>
                  <a:gd name="connsiteY29" fmla="*/ 58933 h 1544833"/>
                  <a:gd name="connsiteX30" fmla="*/ 1194060 w 1869025"/>
                  <a:gd name="connsiteY30" fmla="*/ 87508 h 1544833"/>
                  <a:gd name="connsiteX31" fmla="*/ 1217872 w 1869025"/>
                  <a:gd name="connsiteY31" fmla="*/ 111321 h 1544833"/>
                  <a:gd name="connsiteX32" fmla="*/ 1239303 w 1869025"/>
                  <a:gd name="connsiteY32" fmla="*/ 118464 h 1544833"/>
                  <a:gd name="connsiteX33" fmla="*/ 1255972 w 1869025"/>
                  <a:gd name="connsiteY33" fmla="*/ 204189 h 1544833"/>
                  <a:gd name="connsiteX34" fmla="*/ 1286928 w 1869025"/>
                  <a:gd name="connsiteY34" fmla="*/ 328014 h 1544833"/>
                  <a:gd name="connsiteX35" fmla="*/ 1329791 w 1869025"/>
                  <a:gd name="connsiteY35" fmla="*/ 451839 h 1544833"/>
                  <a:gd name="connsiteX36" fmla="*/ 1377416 w 1869025"/>
                  <a:gd name="connsiteY36" fmla="*/ 592333 h 1544833"/>
                  <a:gd name="connsiteX37" fmla="*/ 1422660 w 1869025"/>
                  <a:gd name="connsiteY37" fmla="*/ 689964 h 1544833"/>
                  <a:gd name="connsiteX38" fmla="*/ 1472666 w 1869025"/>
                  <a:gd name="connsiteY38" fmla="*/ 792358 h 1544833"/>
                  <a:gd name="connsiteX39" fmla="*/ 1541722 w 1869025"/>
                  <a:gd name="connsiteY39" fmla="*/ 909039 h 1544833"/>
                  <a:gd name="connsiteX40" fmla="*/ 1610778 w 1869025"/>
                  <a:gd name="connsiteY40" fmla="*/ 1028102 h 1544833"/>
                  <a:gd name="connsiteX41" fmla="*/ 1682216 w 1869025"/>
                  <a:gd name="connsiteY41" fmla="*/ 1132877 h 1544833"/>
                  <a:gd name="connsiteX42" fmla="*/ 1715554 w 1869025"/>
                  <a:gd name="connsiteY42" fmla="*/ 1173357 h 1544833"/>
                  <a:gd name="connsiteX43" fmla="*/ 1868009 w 1869025"/>
                  <a:gd name="connsiteY43" fmla="*/ 1389942 h 1544833"/>
                  <a:gd name="connsiteX44" fmla="*/ 1621938 w 1869025"/>
                  <a:gd name="connsiteY44" fmla="*/ 1217982 h 1544833"/>
                  <a:gd name="connsiteX45" fmla="*/ 1608397 w 1869025"/>
                  <a:gd name="connsiteY45" fmla="*/ 1256702 h 1544833"/>
                  <a:gd name="connsiteX46" fmla="*/ 1579822 w 1869025"/>
                  <a:gd name="connsiteY46" fmla="*/ 1316233 h 1544833"/>
                  <a:gd name="connsiteX47" fmla="*/ 1534578 w 1869025"/>
                  <a:gd name="connsiteY47" fmla="*/ 1366239 h 1544833"/>
                  <a:gd name="connsiteX48" fmla="*/ 1498860 w 1869025"/>
                  <a:gd name="connsiteY48" fmla="*/ 1351952 h 1544833"/>
                  <a:gd name="connsiteX49" fmla="*/ 1444091 w 1869025"/>
                  <a:gd name="connsiteY49" fmla="*/ 1335283 h 1544833"/>
                  <a:gd name="connsiteX50" fmla="*/ 1425041 w 1869025"/>
                  <a:gd name="connsiteY50" fmla="*/ 1354333 h 1544833"/>
                  <a:gd name="connsiteX51" fmla="*/ 1425041 w 1869025"/>
                  <a:gd name="connsiteY51" fmla="*/ 1392433 h 1544833"/>
                  <a:gd name="connsiteX52" fmla="*/ 1420278 w 1869025"/>
                  <a:gd name="connsiteY52" fmla="*/ 1423389 h 1544833"/>
                  <a:gd name="connsiteX53" fmla="*/ 1382178 w 1869025"/>
                  <a:gd name="connsiteY53" fmla="*/ 1468633 h 1544833"/>
                  <a:gd name="connsiteX54" fmla="*/ 1375034 w 1869025"/>
                  <a:gd name="connsiteY54" fmla="*/ 1480539 h 1544833"/>
                  <a:gd name="connsiteX55" fmla="*/ 1353603 w 1869025"/>
                  <a:gd name="connsiteY55" fmla="*/ 1513877 h 1544833"/>
                  <a:gd name="connsiteX56" fmla="*/ 1363128 w 1869025"/>
                  <a:gd name="connsiteY56" fmla="*/ 1544833 h 1544833"/>
                  <a:gd name="connsiteX57" fmla="*/ 0 w 1869025"/>
                  <a:gd name="connsiteY57" fmla="*/ 1535060 h 1544833"/>
                  <a:gd name="connsiteX58" fmla="*/ 143092 w 1869025"/>
                  <a:gd name="connsiteY58" fmla="*/ 1453603 h 1544833"/>
                  <a:gd name="connsiteX59" fmla="*/ 316152 w 1869025"/>
                  <a:gd name="connsiteY59" fmla="*/ 1341313 h 1544833"/>
                  <a:gd name="connsiteX60" fmla="*/ 477456 w 1869025"/>
                  <a:gd name="connsiteY60" fmla="*/ 1236785 h 1544833"/>
                  <a:gd name="connsiteX61" fmla="*/ 545648 w 1869025"/>
                  <a:gd name="connsiteY61" fmla="*/ 1192781 h 1544833"/>
                  <a:gd name="connsiteX62" fmla="*/ 629115 w 1869025"/>
                  <a:gd name="connsiteY62" fmla="*/ 1114447 h 1544833"/>
                  <a:gd name="connsiteX63" fmla="*/ 738776 w 1869025"/>
                  <a:gd name="connsiteY63" fmla="*/ 1007909 h 1544833"/>
                  <a:gd name="connsiteX64" fmla="*/ 872591 w 1869025"/>
                  <a:gd name="connsiteY64" fmla="*/ 832839 h 1544833"/>
                  <a:gd name="connsiteX65" fmla="*/ 917835 w 1869025"/>
                  <a:gd name="connsiteY65" fmla="*/ 723302 h 1544833"/>
                  <a:gd name="connsiteX66" fmla="*/ 936885 w 1869025"/>
                  <a:gd name="connsiteY66" fmla="*/ 632814 h 1544833"/>
                  <a:gd name="connsiteX67" fmla="*/ 936390 w 1869025"/>
                  <a:gd name="connsiteY67" fmla="*/ 549471 h 1544833"/>
                  <a:gd name="connsiteX68" fmla="*/ 929370 w 1869025"/>
                  <a:gd name="connsiteY68" fmla="*/ 447077 h 1544833"/>
                  <a:gd name="connsiteX69" fmla="*/ 905806 w 1869025"/>
                  <a:gd name="connsiteY69" fmla="*/ 352199 h 1544833"/>
                  <a:gd name="connsiteX70" fmla="*/ 884127 w 1869025"/>
                  <a:gd name="connsiteY70" fmla="*/ 282771 h 1544833"/>
                  <a:gd name="connsiteX71" fmla="*/ 853169 w 1869025"/>
                  <a:gd name="connsiteY71" fmla="*/ 211457 h 1544833"/>
                  <a:gd name="connsiteX72" fmla="*/ 829728 w 1869025"/>
                  <a:gd name="connsiteY72" fmla="*/ 149421 h 1544833"/>
                  <a:gd name="connsiteX73" fmla="*/ 798772 w 1869025"/>
                  <a:gd name="connsiteY73" fmla="*/ 58933 h 1544833"/>
                  <a:gd name="connsiteX0" fmla="*/ 798772 w 1868332"/>
                  <a:gd name="connsiteY0" fmla="*/ 58933 h 1544833"/>
                  <a:gd name="connsiteX1" fmla="*/ 817822 w 1868332"/>
                  <a:gd name="connsiteY1" fmla="*/ 1783 h 1544833"/>
                  <a:gd name="connsiteX2" fmla="*/ 836872 w 1868332"/>
                  <a:gd name="connsiteY2" fmla="*/ 18452 h 1544833"/>
                  <a:gd name="connsiteX3" fmla="*/ 851160 w 1868332"/>
                  <a:gd name="connsiteY3" fmla="*/ 58933 h 1544833"/>
                  <a:gd name="connsiteX4" fmla="*/ 867828 w 1868332"/>
                  <a:gd name="connsiteY4" fmla="*/ 75602 h 1544833"/>
                  <a:gd name="connsiteX5" fmla="*/ 877353 w 1868332"/>
                  <a:gd name="connsiteY5" fmla="*/ 85127 h 1544833"/>
                  <a:gd name="connsiteX6" fmla="*/ 884497 w 1868332"/>
                  <a:gd name="connsiteY6" fmla="*/ 120846 h 1544833"/>
                  <a:gd name="connsiteX7" fmla="*/ 894022 w 1868332"/>
                  <a:gd name="connsiteY7" fmla="*/ 125608 h 1544833"/>
                  <a:gd name="connsiteX8" fmla="*/ 905928 w 1868332"/>
                  <a:gd name="connsiteY8" fmla="*/ 120846 h 1544833"/>
                  <a:gd name="connsiteX9" fmla="*/ 913072 w 1868332"/>
                  <a:gd name="connsiteY9" fmla="*/ 66077 h 1544833"/>
                  <a:gd name="connsiteX10" fmla="*/ 913072 w 1868332"/>
                  <a:gd name="connsiteY10" fmla="*/ 66077 h 1544833"/>
                  <a:gd name="connsiteX11" fmla="*/ 929741 w 1868332"/>
                  <a:gd name="connsiteY11" fmla="*/ 56552 h 1544833"/>
                  <a:gd name="connsiteX12" fmla="*/ 946410 w 1868332"/>
                  <a:gd name="connsiteY12" fmla="*/ 73221 h 1544833"/>
                  <a:gd name="connsiteX13" fmla="*/ 946410 w 1868332"/>
                  <a:gd name="connsiteY13" fmla="*/ 87508 h 1544833"/>
                  <a:gd name="connsiteX14" fmla="*/ 960697 w 1868332"/>
                  <a:gd name="connsiteY14" fmla="*/ 54171 h 1544833"/>
                  <a:gd name="connsiteX15" fmla="*/ 970222 w 1868332"/>
                  <a:gd name="connsiteY15" fmla="*/ 27977 h 1544833"/>
                  <a:gd name="connsiteX16" fmla="*/ 977366 w 1868332"/>
                  <a:gd name="connsiteY16" fmla="*/ 54171 h 1544833"/>
                  <a:gd name="connsiteX17" fmla="*/ 984510 w 1868332"/>
                  <a:gd name="connsiteY17" fmla="*/ 92271 h 1544833"/>
                  <a:gd name="connsiteX18" fmla="*/ 994035 w 1868332"/>
                  <a:gd name="connsiteY18" fmla="*/ 104177 h 1544833"/>
                  <a:gd name="connsiteX19" fmla="*/ 1008322 w 1868332"/>
                  <a:gd name="connsiteY19" fmla="*/ 61314 h 1544833"/>
                  <a:gd name="connsiteX20" fmla="*/ 1024991 w 1868332"/>
                  <a:gd name="connsiteY20" fmla="*/ 30358 h 1544833"/>
                  <a:gd name="connsiteX21" fmla="*/ 1024991 w 1868332"/>
                  <a:gd name="connsiteY21" fmla="*/ 30358 h 1544833"/>
                  <a:gd name="connsiteX22" fmla="*/ 1065472 w 1868332"/>
                  <a:gd name="connsiteY22" fmla="*/ 27977 h 1544833"/>
                  <a:gd name="connsiteX23" fmla="*/ 1082141 w 1868332"/>
                  <a:gd name="connsiteY23" fmla="*/ 73221 h 1544833"/>
                  <a:gd name="connsiteX24" fmla="*/ 1084522 w 1868332"/>
                  <a:gd name="connsiteY24" fmla="*/ 94652 h 1544833"/>
                  <a:gd name="connsiteX25" fmla="*/ 1105953 w 1868332"/>
                  <a:gd name="connsiteY25" fmla="*/ 56552 h 1544833"/>
                  <a:gd name="connsiteX26" fmla="*/ 1129766 w 1868332"/>
                  <a:gd name="connsiteY26" fmla="*/ 37502 h 1544833"/>
                  <a:gd name="connsiteX27" fmla="*/ 1146435 w 1868332"/>
                  <a:gd name="connsiteY27" fmla="*/ 23214 h 1544833"/>
                  <a:gd name="connsiteX28" fmla="*/ 1170247 w 1868332"/>
                  <a:gd name="connsiteY28" fmla="*/ 4164 h 1544833"/>
                  <a:gd name="connsiteX29" fmla="*/ 1186916 w 1868332"/>
                  <a:gd name="connsiteY29" fmla="*/ 58933 h 1544833"/>
                  <a:gd name="connsiteX30" fmla="*/ 1194060 w 1868332"/>
                  <a:gd name="connsiteY30" fmla="*/ 87508 h 1544833"/>
                  <a:gd name="connsiteX31" fmla="*/ 1217872 w 1868332"/>
                  <a:gd name="connsiteY31" fmla="*/ 111321 h 1544833"/>
                  <a:gd name="connsiteX32" fmla="*/ 1239303 w 1868332"/>
                  <a:gd name="connsiteY32" fmla="*/ 118464 h 1544833"/>
                  <a:gd name="connsiteX33" fmla="*/ 1255972 w 1868332"/>
                  <a:gd name="connsiteY33" fmla="*/ 204189 h 1544833"/>
                  <a:gd name="connsiteX34" fmla="*/ 1286928 w 1868332"/>
                  <a:gd name="connsiteY34" fmla="*/ 328014 h 1544833"/>
                  <a:gd name="connsiteX35" fmla="*/ 1329791 w 1868332"/>
                  <a:gd name="connsiteY35" fmla="*/ 451839 h 1544833"/>
                  <a:gd name="connsiteX36" fmla="*/ 1377416 w 1868332"/>
                  <a:gd name="connsiteY36" fmla="*/ 592333 h 1544833"/>
                  <a:gd name="connsiteX37" fmla="*/ 1422660 w 1868332"/>
                  <a:gd name="connsiteY37" fmla="*/ 689964 h 1544833"/>
                  <a:gd name="connsiteX38" fmla="*/ 1472666 w 1868332"/>
                  <a:gd name="connsiteY38" fmla="*/ 792358 h 1544833"/>
                  <a:gd name="connsiteX39" fmla="*/ 1541722 w 1868332"/>
                  <a:gd name="connsiteY39" fmla="*/ 909039 h 1544833"/>
                  <a:gd name="connsiteX40" fmla="*/ 1610778 w 1868332"/>
                  <a:gd name="connsiteY40" fmla="*/ 1028102 h 1544833"/>
                  <a:gd name="connsiteX41" fmla="*/ 1682216 w 1868332"/>
                  <a:gd name="connsiteY41" fmla="*/ 1132877 h 1544833"/>
                  <a:gd name="connsiteX42" fmla="*/ 1715554 w 1868332"/>
                  <a:gd name="connsiteY42" fmla="*/ 1173357 h 1544833"/>
                  <a:gd name="connsiteX43" fmla="*/ 1868009 w 1868332"/>
                  <a:gd name="connsiteY43" fmla="*/ 1389942 h 1544833"/>
                  <a:gd name="connsiteX44" fmla="*/ 1664534 w 1868332"/>
                  <a:gd name="connsiteY44" fmla="*/ 1255560 h 1544833"/>
                  <a:gd name="connsiteX45" fmla="*/ 1608397 w 1868332"/>
                  <a:gd name="connsiteY45" fmla="*/ 1256702 h 1544833"/>
                  <a:gd name="connsiteX46" fmla="*/ 1579822 w 1868332"/>
                  <a:gd name="connsiteY46" fmla="*/ 1316233 h 1544833"/>
                  <a:gd name="connsiteX47" fmla="*/ 1534578 w 1868332"/>
                  <a:gd name="connsiteY47" fmla="*/ 1366239 h 1544833"/>
                  <a:gd name="connsiteX48" fmla="*/ 1498860 w 1868332"/>
                  <a:gd name="connsiteY48" fmla="*/ 1351952 h 1544833"/>
                  <a:gd name="connsiteX49" fmla="*/ 1444091 w 1868332"/>
                  <a:gd name="connsiteY49" fmla="*/ 1335283 h 1544833"/>
                  <a:gd name="connsiteX50" fmla="*/ 1425041 w 1868332"/>
                  <a:gd name="connsiteY50" fmla="*/ 1354333 h 1544833"/>
                  <a:gd name="connsiteX51" fmla="*/ 1425041 w 1868332"/>
                  <a:gd name="connsiteY51" fmla="*/ 1392433 h 1544833"/>
                  <a:gd name="connsiteX52" fmla="*/ 1420278 w 1868332"/>
                  <a:gd name="connsiteY52" fmla="*/ 1423389 h 1544833"/>
                  <a:gd name="connsiteX53" fmla="*/ 1382178 w 1868332"/>
                  <a:gd name="connsiteY53" fmla="*/ 1468633 h 1544833"/>
                  <a:gd name="connsiteX54" fmla="*/ 1375034 w 1868332"/>
                  <a:gd name="connsiteY54" fmla="*/ 1480539 h 1544833"/>
                  <a:gd name="connsiteX55" fmla="*/ 1353603 w 1868332"/>
                  <a:gd name="connsiteY55" fmla="*/ 1513877 h 1544833"/>
                  <a:gd name="connsiteX56" fmla="*/ 1363128 w 1868332"/>
                  <a:gd name="connsiteY56" fmla="*/ 1544833 h 1544833"/>
                  <a:gd name="connsiteX57" fmla="*/ 0 w 1868332"/>
                  <a:gd name="connsiteY57" fmla="*/ 1535060 h 1544833"/>
                  <a:gd name="connsiteX58" fmla="*/ 143092 w 1868332"/>
                  <a:gd name="connsiteY58" fmla="*/ 1453603 h 1544833"/>
                  <a:gd name="connsiteX59" fmla="*/ 316152 w 1868332"/>
                  <a:gd name="connsiteY59" fmla="*/ 1341313 h 1544833"/>
                  <a:gd name="connsiteX60" fmla="*/ 477456 w 1868332"/>
                  <a:gd name="connsiteY60" fmla="*/ 1236785 h 1544833"/>
                  <a:gd name="connsiteX61" fmla="*/ 545648 w 1868332"/>
                  <a:gd name="connsiteY61" fmla="*/ 1192781 h 1544833"/>
                  <a:gd name="connsiteX62" fmla="*/ 629115 w 1868332"/>
                  <a:gd name="connsiteY62" fmla="*/ 1114447 h 1544833"/>
                  <a:gd name="connsiteX63" fmla="*/ 738776 w 1868332"/>
                  <a:gd name="connsiteY63" fmla="*/ 1007909 h 1544833"/>
                  <a:gd name="connsiteX64" fmla="*/ 872591 w 1868332"/>
                  <a:gd name="connsiteY64" fmla="*/ 832839 h 1544833"/>
                  <a:gd name="connsiteX65" fmla="*/ 917835 w 1868332"/>
                  <a:gd name="connsiteY65" fmla="*/ 723302 h 1544833"/>
                  <a:gd name="connsiteX66" fmla="*/ 936885 w 1868332"/>
                  <a:gd name="connsiteY66" fmla="*/ 632814 h 1544833"/>
                  <a:gd name="connsiteX67" fmla="*/ 936390 w 1868332"/>
                  <a:gd name="connsiteY67" fmla="*/ 549471 h 1544833"/>
                  <a:gd name="connsiteX68" fmla="*/ 929370 w 1868332"/>
                  <a:gd name="connsiteY68" fmla="*/ 447077 h 1544833"/>
                  <a:gd name="connsiteX69" fmla="*/ 905806 w 1868332"/>
                  <a:gd name="connsiteY69" fmla="*/ 352199 h 1544833"/>
                  <a:gd name="connsiteX70" fmla="*/ 884127 w 1868332"/>
                  <a:gd name="connsiteY70" fmla="*/ 282771 h 1544833"/>
                  <a:gd name="connsiteX71" fmla="*/ 853169 w 1868332"/>
                  <a:gd name="connsiteY71" fmla="*/ 211457 h 1544833"/>
                  <a:gd name="connsiteX72" fmla="*/ 829728 w 1868332"/>
                  <a:gd name="connsiteY72" fmla="*/ 149421 h 1544833"/>
                  <a:gd name="connsiteX73" fmla="*/ 798772 w 1868332"/>
                  <a:gd name="connsiteY73" fmla="*/ 58933 h 1544833"/>
                  <a:gd name="connsiteX0" fmla="*/ 798772 w 1885841"/>
                  <a:gd name="connsiteY0" fmla="*/ 58933 h 1544833"/>
                  <a:gd name="connsiteX1" fmla="*/ 817822 w 1885841"/>
                  <a:gd name="connsiteY1" fmla="*/ 1783 h 1544833"/>
                  <a:gd name="connsiteX2" fmla="*/ 836872 w 1885841"/>
                  <a:gd name="connsiteY2" fmla="*/ 18452 h 1544833"/>
                  <a:gd name="connsiteX3" fmla="*/ 851160 w 1885841"/>
                  <a:gd name="connsiteY3" fmla="*/ 58933 h 1544833"/>
                  <a:gd name="connsiteX4" fmla="*/ 867828 w 1885841"/>
                  <a:gd name="connsiteY4" fmla="*/ 75602 h 1544833"/>
                  <a:gd name="connsiteX5" fmla="*/ 877353 w 1885841"/>
                  <a:gd name="connsiteY5" fmla="*/ 85127 h 1544833"/>
                  <a:gd name="connsiteX6" fmla="*/ 884497 w 1885841"/>
                  <a:gd name="connsiteY6" fmla="*/ 120846 h 1544833"/>
                  <a:gd name="connsiteX7" fmla="*/ 894022 w 1885841"/>
                  <a:gd name="connsiteY7" fmla="*/ 125608 h 1544833"/>
                  <a:gd name="connsiteX8" fmla="*/ 905928 w 1885841"/>
                  <a:gd name="connsiteY8" fmla="*/ 120846 h 1544833"/>
                  <a:gd name="connsiteX9" fmla="*/ 913072 w 1885841"/>
                  <a:gd name="connsiteY9" fmla="*/ 66077 h 1544833"/>
                  <a:gd name="connsiteX10" fmla="*/ 913072 w 1885841"/>
                  <a:gd name="connsiteY10" fmla="*/ 66077 h 1544833"/>
                  <a:gd name="connsiteX11" fmla="*/ 929741 w 1885841"/>
                  <a:gd name="connsiteY11" fmla="*/ 56552 h 1544833"/>
                  <a:gd name="connsiteX12" fmla="*/ 946410 w 1885841"/>
                  <a:gd name="connsiteY12" fmla="*/ 73221 h 1544833"/>
                  <a:gd name="connsiteX13" fmla="*/ 946410 w 1885841"/>
                  <a:gd name="connsiteY13" fmla="*/ 87508 h 1544833"/>
                  <a:gd name="connsiteX14" fmla="*/ 960697 w 1885841"/>
                  <a:gd name="connsiteY14" fmla="*/ 54171 h 1544833"/>
                  <a:gd name="connsiteX15" fmla="*/ 970222 w 1885841"/>
                  <a:gd name="connsiteY15" fmla="*/ 27977 h 1544833"/>
                  <a:gd name="connsiteX16" fmla="*/ 977366 w 1885841"/>
                  <a:gd name="connsiteY16" fmla="*/ 54171 h 1544833"/>
                  <a:gd name="connsiteX17" fmla="*/ 984510 w 1885841"/>
                  <a:gd name="connsiteY17" fmla="*/ 92271 h 1544833"/>
                  <a:gd name="connsiteX18" fmla="*/ 994035 w 1885841"/>
                  <a:gd name="connsiteY18" fmla="*/ 104177 h 1544833"/>
                  <a:gd name="connsiteX19" fmla="*/ 1008322 w 1885841"/>
                  <a:gd name="connsiteY19" fmla="*/ 61314 h 1544833"/>
                  <a:gd name="connsiteX20" fmla="*/ 1024991 w 1885841"/>
                  <a:gd name="connsiteY20" fmla="*/ 30358 h 1544833"/>
                  <a:gd name="connsiteX21" fmla="*/ 1024991 w 1885841"/>
                  <a:gd name="connsiteY21" fmla="*/ 30358 h 1544833"/>
                  <a:gd name="connsiteX22" fmla="*/ 1065472 w 1885841"/>
                  <a:gd name="connsiteY22" fmla="*/ 27977 h 1544833"/>
                  <a:gd name="connsiteX23" fmla="*/ 1082141 w 1885841"/>
                  <a:gd name="connsiteY23" fmla="*/ 73221 h 1544833"/>
                  <a:gd name="connsiteX24" fmla="*/ 1084522 w 1885841"/>
                  <a:gd name="connsiteY24" fmla="*/ 94652 h 1544833"/>
                  <a:gd name="connsiteX25" fmla="*/ 1105953 w 1885841"/>
                  <a:gd name="connsiteY25" fmla="*/ 56552 h 1544833"/>
                  <a:gd name="connsiteX26" fmla="*/ 1129766 w 1885841"/>
                  <a:gd name="connsiteY26" fmla="*/ 37502 h 1544833"/>
                  <a:gd name="connsiteX27" fmla="*/ 1146435 w 1885841"/>
                  <a:gd name="connsiteY27" fmla="*/ 23214 h 1544833"/>
                  <a:gd name="connsiteX28" fmla="*/ 1170247 w 1885841"/>
                  <a:gd name="connsiteY28" fmla="*/ 4164 h 1544833"/>
                  <a:gd name="connsiteX29" fmla="*/ 1186916 w 1885841"/>
                  <a:gd name="connsiteY29" fmla="*/ 58933 h 1544833"/>
                  <a:gd name="connsiteX30" fmla="*/ 1194060 w 1885841"/>
                  <a:gd name="connsiteY30" fmla="*/ 87508 h 1544833"/>
                  <a:gd name="connsiteX31" fmla="*/ 1217872 w 1885841"/>
                  <a:gd name="connsiteY31" fmla="*/ 111321 h 1544833"/>
                  <a:gd name="connsiteX32" fmla="*/ 1239303 w 1885841"/>
                  <a:gd name="connsiteY32" fmla="*/ 118464 h 1544833"/>
                  <a:gd name="connsiteX33" fmla="*/ 1255972 w 1885841"/>
                  <a:gd name="connsiteY33" fmla="*/ 204189 h 1544833"/>
                  <a:gd name="connsiteX34" fmla="*/ 1286928 w 1885841"/>
                  <a:gd name="connsiteY34" fmla="*/ 328014 h 1544833"/>
                  <a:gd name="connsiteX35" fmla="*/ 1329791 w 1885841"/>
                  <a:gd name="connsiteY35" fmla="*/ 451839 h 1544833"/>
                  <a:gd name="connsiteX36" fmla="*/ 1377416 w 1885841"/>
                  <a:gd name="connsiteY36" fmla="*/ 592333 h 1544833"/>
                  <a:gd name="connsiteX37" fmla="*/ 1422660 w 1885841"/>
                  <a:gd name="connsiteY37" fmla="*/ 689964 h 1544833"/>
                  <a:gd name="connsiteX38" fmla="*/ 1472666 w 1885841"/>
                  <a:gd name="connsiteY38" fmla="*/ 792358 h 1544833"/>
                  <a:gd name="connsiteX39" fmla="*/ 1541722 w 1885841"/>
                  <a:gd name="connsiteY39" fmla="*/ 909039 h 1544833"/>
                  <a:gd name="connsiteX40" fmla="*/ 1610778 w 1885841"/>
                  <a:gd name="connsiteY40" fmla="*/ 1028102 h 1544833"/>
                  <a:gd name="connsiteX41" fmla="*/ 1682216 w 1885841"/>
                  <a:gd name="connsiteY41" fmla="*/ 1132877 h 1544833"/>
                  <a:gd name="connsiteX42" fmla="*/ 1715554 w 1885841"/>
                  <a:gd name="connsiteY42" fmla="*/ 1173357 h 1544833"/>
                  <a:gd name="connsiteX43" fmla="*/ 1885549 w 1885841"/>
                  <a:gd name="connsiteY43" fmla="*/ 1399963 h 1544833"/>
                  <a:gd name="connsiteX44" fmla="*/ 1664534 w 1885841"/>
                  <a:gd name="connsiteY44" fmla="*/ 1255560 h 1544833"/>
                  <a:gd name="connsiteX45" fmla="*/ 1608397 w 1885841"/>
                  <a:gd name="connsiteY45" fmla="*/ 1256702 h 1544833"/>
                  <a:gd name="connsiteX46" fmla="*/ 1579822 w 1885841"/>
                  <a:gd name="connsiteY46" fmla="*/ 1316233 h 1544833"/>
                  <a:gd name="connsiteX47" fmla="*/ 1534578 w 1885841"/>
                  <a:gd name="connsiteY47" fmla="*/ 1366239 h 1544833"/>
                  <a:gd name="connsiteX48" fmla="*/ 1498860 w 1885841"/>
                  <a:gd name="connsiteY48" fmla="*/ 1351952 h 1544833"/>
                  <a:gd name="connsiteX49" fmla="*/ 1444091 w 1885841"/>
                  <a:gd name="connsiteY49" fmla="*/ 1335283 h 1544833"/>
                  <a:gd name="connsiteX50" fmla="*/ 1425041 w 1885841"/>
                  <a:gd name="connsiteY50" fmla="*/ 1354333 h 1544833"/>
                  <a:gd name="connsiteX51" fmla="*/ 1425041 w 1885841"/>
                  <a:gd name="connsiteY51" fmla="*/ 1392433 h 1544833"/>
                  <a:gd name="connsiteX52" fmla="*/ 1420278 w 1885841"/>
                  <a:gd name="connsiteY52" fmla="*/ 1423389 h 1544833"/>
                  <a:gd name="connsiteX53" fmla="*/ 1382178 w 1885841"/>
                  <a:gd name="connsiteY53" fmla="*/ 1468633 h 1544833"/>
                  <a:gd name="connsiteX54" fmla="*/ 1375034 w 1885841"/>
                  <a:gd name="connsiteY54" fmla="*/ 1480539 h 1544833"/>
                  <a:gd name="connsiteX55" fmla="*/ 1353603 w 1885841"/>
                  <a:gd name="connsiteY55" fmla="*/ 1513877 h 1544833"/>
                  <a:gd name="connsiteX56" fmla="*/ 1363128 w 1885841"/>
                  <a:gd name="connsiteY56" fmla="*/ 1544833 h 1544833"/>
                  <a:gd name="connsiteX57" fmla="*/ 0 w 1885841"/>
                  <a:gd name="connsiteY57" fmla="*/ 1535060 h 1544833"/>
                  <a:gd name="connsiteX58" fmla="*/ 143092 w 1885841"/>
                  <a:gd name="connsiteY58" fmla="*/ 1453603 h 1544833"/>
                  <a:gd name="connsiteX59" fmla="*/ 316152 w 1885841"/>
                  <a:gd name="connsiteY59" fmla="*/ 1341313 h 1544833"/>
                  <a:gd name="connsiteX60" fmla="*/ 477456 w 1885841"/>
                  <a:gd name="connsiteY60" fmla="*/ 1236785 h 1544833"/>
                  <a:gd name="connsiteX61" fmla="*/ 545648 w 1885841"/>
                  <a:gd name="connsiteY61" fmla="*/ 1192781 h 1544833"/>
                  <a:gd name="connsiteX62" fmla="*/ 629115 w 1885841"/>
                  <a:gd name="connsiteY62" fmla="*/ 1114447 h 1544833"/>
                  <a:gd name="connsiteX63" fmla="*/ 738776 w 1885841"/>
                  <a:gd name="connsiteY63" fmla="*/ 1007909 h 1544833"/>
                  <a:gd name="connsiteX64" fmla="*/ 872591 w 1885841"/>
                  <a:gd name="connsiteY64" fmla="*/ 832839 h 1544833"/>
                  <a:gd name="connsiteX65" fmla="*/ 917835 w 1885841"/>
                  <a:gd name="connsiteY65" fmla="*/ 723302 h 1544833"/>
                  <a:gd name="connsiteX66" fmla="*/ 936885 w 1885841"/>
                  <a:gd name="connsiteY66" fmla="*/ 632814 h 1544833"/>
                  <a:gd name="connsiteX67" fmla="*/ 936390 w 1885841"/>
                  <a:gd name="connsiteY67" fmla="*/ 549471 h 1544833"/>
                  <a:gd name="connsiteX68" fmla="*/ 929370 w 1885841"/>
                  <a:gd name="connsiteY68" fmla="*/ 447077 h 1544833"/>
                  <a:gd name="connsiteX69" fmla="*/ 905806 w 1885841"/>
                  <a:gd name="connsiteY69" fmla="*/ 352199 h 1544833"/>
                  <a:gd name="connsiteX70" fmla="*/ 884127 w 1885841"/>
                  <a:gd name="connsiteY70" fmla="*/ 282771 h 1544833"/>
                  <a:gd name="connsiteX71" fmla="*/ 853169 w 1885841"/>
                  <a:gd name="connsiteY71" fmla="*/ 211457 h 1544833"/>
                  <a:gd name="connsiteX72" fmla="*/ 829728 w 1885841"/>
                  <a:gd name="connsiteY72" fmla="*/ 149421 h 1544833"/>
                  <a:gd name="connsiteX73" fmla="*/ 798772 w 1885841"/>
                  <a:gd name="connsiteY73" fmla="*/ 58933 h 1544833"/>
                  <a:gd name="connsiteX0" fmla="*/ 798772 w 1885550"/>
                  <a:gd name="connsiteY0" fmla="*/ 58933 h 1544833"/>
                  <a:gd name="connsiteX1" fmla="*/ 817822 w 1885550"/>
                  <a:gd name="connsiteY1" fmla="*/ 1783 h 1544833"/>
                  <a:gd name="connsiteX2" fmla="*/ 836872 w 1885550"/>
                  <a:gd name="connsiteY2" fmla="*/ 18452 h 1544833"/>
                  <a:gd name="connsiteX3" fmla="*/ 851160 w 1885550"/>
                  <a:gd name="connsiteY3" fmla="*/ 58933 h 1544833"/>
                  <a:gd name="connsiteX4" fmla="*/ 867828 w 1885550"/>
                  <a:gd name="connsiteY4" fmla="*/ 75602 h 1544833"/>
                  <a:gd name="connsiteX5" fmla="*/ 877353 w 1885550"/>
                  <a:gd name="connsiteY5" fmla="*/ 85127 h 1544833"/>
                  <a:gd name="connsiteX6" fmla="*/ 884497 w 1885550"/>
                  <a:gd name="connsiteY6" fmla="*/ 120846 h 1544833"/>
                  <a:gd name="connsiteX7" fmla="*/ 894022 w 1885550"/>
                  <a:gd name="connsiteY7" fmla="*/ 125608 h 1544833"/>
                  <a:gd name="connsiteX8" fmla="*/ 905928 w 1885550"/>
                  <a:gd name="connsiteY8" fmla="*/ 120846 h 1544833"/>
                  <a:gd name="connsiteX9" fmla="*/ 913072 w 1885550"/>
                  <a:gd name="connsiteY9" fmla="*/ 66077 h 1544833"/>
                  <a:gd name="connsiteX10" fmla="*/ 913072 w 1885550"/>
                  <a:gd name="connsiteY10" fmla="*/ 66077 h 1544833"/>
                  <a:gd name="connsiteX11" fmla="*/ 929741 w 1885550"/>
                  <a:gd name="connsiteY11" fmla="*/ 56552 h 1544833"/>
                  <a:gd name="connsiteX12" fmla="*/ 946410 w 1885550"/>
                  <a:gd name="connsiteY12" fmla="*/ 73221 h 1544833"/>
                  <a:gd name="connsiteX13" fmla="*/ 946410 w 1885550"/>
                  <a:gd name="connsiteY13" fmla="*/ 87508 h 1544833"/>
                  <a:gd name="connsiteX14" fmla="*/ 960697 w 1885550"/>
                  <a:gd name="connsiteY14" fmla="*/ 54171 h 1544833"/>
                  <a:gd name="connsiteX15" fmla="*/ 970222 w 1885550"/>
                  <a:gd name="connsiteY15" fmla="*/ 27977 h 1544833"/>
                  <a:gd name="connsiteX16" fmla="*/ 977366 w 1885550"/>
                  <a:gd name="connsiteY16" fmla="*/ 54171 h 1544833"/>
                  <a:gd name="connsiteX17" fmla="*/ 984510 w 1885550"/>
                  <a:gd name="connsiteY17" fmla="*/ 92271 h 1544833"/>
                  <a:gd name="connsiteX18" fmla="*/ 994035 w 1885550"/>
                  <a:gd name="connsiteY18" fmla="*/ 104177 h 1544833"/>
                  <a:gd name="connsiteX19" fmla="*/ 1008322 w 1885550"/>
                  <a:gd name="connsiteY19" fmla="*/ 61314 h 1544833"/>
                  <a:gd name="connsiteX20" fmla="*/ 1024991 w 1885550"/>
                  <a:gd name="connsiteY20" fmla="*/ 30358 h 1544833"/>
                  <a:gd name="connsiteX21" fmla="*/ 1024991 w 1885550"/>
                  <a:gd name="connsiteY21" fmla="*/ 30358 h 1544833"/>
                  <a:gd name="connsiteX22" fmla="*/ 1065472 w 1885550"/>
                  <a:gd name="connsiteY22" fmla="*/ 27977 h 1544833"/>
                  <a:gd name="connsiteX23" fmla="*/ 1082141 w 1885550"/>
                  <a:gd name="connsiteY23" fmla="*/ 73221 h 1544833"/>
                  <a:gd name="connsiteX24" fmla="*/ 1084522 w 1885550"/>
                  <a:gd name="connsiteY24" fmla="*/ 94652 h 1544833"/>
                  <a:gd name="connsiteX25" fmla="*/ 1105953 w 1885550"/>
                  <a:gd name="connsiteY25" fmla="*/ 56552 h 1544833"/>
                  <a:gd name="connsiteX26" fmla="*/ 1129766 w 1885550"/>
                  <a:gd name="connsiteY26" fmla="*/ 37502 h 1544833"/>
                  <a:gd name="connsiteX27" fmla="*/ 1146435 w 1885550"/>
                  <a:gd name="connsiteY27" fmla="*/ 23214 h 1544833"/>
                  <a:gd name="connsiteX28" fmla="*/ 1170247 w 1885550"/>
                  <a:gd name="connsiteY28" fmla="*/ 4164 h 1544833"/>
                  <a:gd name="connsiteX29" fmla="*/ 1186916 w 1885550"/>
                  <a:gd name="connsiteY29" fmla="*/ 58933 h 1544833"/>
                  <a:gd name="connsiteX30" fmla="*/ 1194060 w 1885550"/>
                  <a:gd name="connsiteY30" fmla="*/ 87508 h 1544833"/>
                  <a:gd name="connsiteX31" fmla="*/ 1217872 w 1885550"/>
                  <a:gd name="connsiteY31" fmla="*/ 111321 h 1544833"/>
                  <a:gd name="connsiteX32" fmla="*/ 1239303 w 1885550"/>
                  <a:gd name="connsiteY32" fmla="*/ 118464 h 1544833"/>
                  <a:gd name="connsiteX33" fmla="*/ 1255972 w 1885550"/>
                  <a:gd name="connsiteY33" fmla="*/ 204189 h 1544833"/>
                  <a:gd name="connsiteX34" fmla="*/ 1286928 w 1885550"/>
                  <a:gd name="connsiteY34" fmla="*/ 328014 h 1544833"/>
                  <a:gd name="connsiteX35" fmla="*/ 1329791 w 1885550"/>
                  <a:gd name="connsiteY35" fmla="*/ 451839 h 1544833"/>
                  <a:gd name="connsiteX36" fmla="*/ 1377416 w 1885550"/>
                  <a:gd name="connsiteY36" fmla="*/ 592333 h 1544833"/>
                  <a:gd name="connsiteX37" fmla="*/ 1422660 w 1885550"/>
                  <a:gd name="connsiteY37" fmla="*/ 689964 h 1544833"/>
                  <a:gd name="connsiteX38" fmla="*/ 1472666 w 1885550"/>
                  <a:gd name="connsiteY38" fmla="*/ 792358 h 1544833"/>
                  <a:gd name="connsiteX39" fmla="*/ 1541722 w 1885550"/>
                  <a:gd name="connsiteY39" fmla="*/ 909039 h 1544833"/>
                  <a:gd name="connsiteX40" fmla="*/ 1610778 w 1885550"/>
                  <a:gd name="connsiteY40" fmla="*/ 1028102 h 1544833"/>
                  <a:gd name="connsiteX41" fmla="*/ 1682216 w 1885550"/>
                  <a:gd name="connsiteY41" fmla="*/ 1132877 h 1544833"/>
                  <a:gd name="connsiteX42" fmla="*/ 1715554 w 1885550"/>
                  <a:gd name="connsiteY42" fmla="*/ 1173357 h 1544833"/>
                  <a:gd name="connsiteX43" fmla="*/ 1885549 w 1885550"/>
                  <a:gd name="connsiteY43" fmla="*/ 1399963 h 1544833"/>
                  <a:gd name="connsiteX44" fmla="*/ 1664534 w 1885550"/>
                  <a:gd name="connsiteY44" fmla="*/ 1255560 h 1544833"/>
                  <a:gd name="connsiteX45" fmla="*/ 1608397 w 1885550"/>
                  <a:gd name="connsiteY45" fmla="*/ 1256702 h 1544833"/>
                  <a:gd name="connsiteX46" fmla="*/ 1579822 w 1885550"/>
                  <a:gd name="connsiteY46" fmla="*/ 1316233 h 1544833"/>
                  <a:gd name="connsiteX47" fmla="*/ 1534578 w 1885550"/>
                  <a:gd name="connsiteY47" fmla="*/ 1366239 h 1544833"/>
                  <a:gd name="connsiteX48" fmla="*/ 1498860 w 1885550"/>
                  <a:gd name="connsiteY48" fmla="*/ 1351952 h 1544833"/>
                  <a:gd name="connsiteX49" fmla="*/ 1444091 w 1885550"/>
                  <a:gd name="connsiteY49" fmla="*/ 1335283 h 1544833"/>
                  <a:gd name="connsiteX50" fmla="*/ 1425041 w 1885550"/>
                  <a:gd name="connsiteY50" fmla="*/ 1354333 h 1544833"/>
                  <a:gd name="connsiteX51" fmla="*/ 1425041 w 1885550"/>
                  <a:gd name="connsiteY51" fmla="*/ 1392433 h 1544833"/>
                  <a:gd name="connsiteX52" fmla="*/ 1420278 w 1885550"/>
                  <a:gd name="connsiteY52" fmla="*/ 1423389 h 1544833"/>
                  <a:gd name="connsiteX53" fmla="*/ 1382178 w 1885550"/>
                  <a:gd name="connsiteY53" fmla="*/ 1468633 h 1544833"/>
                  <a:gd name="connsiteX54" fmla="*/ 1375034 w 1885550"/>
                  <a:gd name="connsiteY54" fmla="*/ 1480539 h 1544833"/>
                  <a:gd name="connsiteX55" fmla="*/ 1353603 w 1885550"/>
                  <a:gd name="connsiteY55" fmla="*/ 1513877 h 1544833"/>
                  <a:gd name="connsiteX56" fmla="*/ 1363128 w 1885550"/>
                  <a:gd name="connsiteY56" fmla="*/ 1544833 h 1544833"/>
                  <a:gd name="connsiteX57" fmla="*/ 0 w 1885550"/>
                  <a:gd name="connsiteY57" fmla="*/ 1535060 h 1544833"/>
                  <a:gd name="connsiteX58" fmla="*/ 143092 w 1885550"/>
                  <a:gd name="connsiteY58" fmla="*/ 1453603 h 1544833"/>
                  <a:gd name="connsiteX59" fmla="*/ 316152 w 1885550"/>
                  <a:gd name="connsiteY59" fmla="*/ 1341313 h 1544833"/>
                  <a:gd name="connsiteX60" fmla="*/ 477456 w 1885550"/>
                  <a:gd name="connsiteY60" fmla="*/ 1236785 h 1544833"/>
                  <a:gd name="connsiteX61" fmla="*/ 545648 w 1885550"/>
                  <a:gd name="connsiteY61" fmla="*/ 1192781 h 1544833"/>
                  <a:gd name="connsiteX62" fmla="*/ 629115 w 1885550"/>
                  <a:gd name="connsiteY62" fmla="*/ 1114447 h 1544833"/>
                  <a:gd name="connsiteX63" fmla="*/ 738776 w 1885550"/>
                  <a:gd name="connsiteY63" fmla="*/ 1007909 h 1544833"/>
                  <a:gd name="connsiteX64" fmla="*/ 872591 w 1885550"/>
                  <a:gd name="connsiteY64" fmla="*/ 832839 h 1544833"/>
                  <a:gd name="connsiteX65" fmla="*/ 917835 w 1885550"/>
                  <a:gd name="connsiteY65" fmla="*/ 723302 h 1544833"/>
                  <a:gd name="connsiteX66" fmla="*/ 936885 w 1885550"/>
                  <a:gd name="connsiteY66" fmla="*/ 632814 h 1544833"/>
                  <a:gd name="connsiteX67" fmla="*/ 936390 w 1885550"/>
                  <a:gd name="connsiteY67" fmla="*/ 549471 h 1544833"/>
                  <a:gd name="connsiteX68" fmla="*/ 929370 w 1885550"/>
                  <a:gd name="connsiteY68" fmla="*/ 447077 h 1544833"/>
                  <a:gd name="connsiteX69" fmla="*/ 905806 w 1885550"/>
                  <a:gd name="connsiteY69" fmla="*/ 352199 h 1544833"/>
                  <a:gd name="connsiteX70" fmla="*/ 884127 w 1885550"/>
                  <a:gd name="connsiteY70" fmla="*/ 282771 h 1544833"/>
                  <a:gd name="connsiteX71" fmla="*/ 853169 w 1885550"/>
                  <a:gd name="connsiteY71" fmla="*/ 211457 h 1544833"/>
                  <a:gd name="connsiteX72" fmla="*/ 829728 w 1885550"/>
                  <a:gd name="connsiteY72" fmla="*/ 149421 h 1544833"/>
                  <a:gd name="connsiteX73" fmla="*/ 798772 w 1885550"/>
                  <a:gd name="connsiteY73" fmla="*/ 58933 h 1544833"/>
                  <a:gd name="connsiteX0" fmla="*/ 798772 w 1893065"/>
                  <a:gd name="connsiteY0" fmla="*/ 58933 h 1544833"/>
                  <a:gd name="connsiteX1" fmla="*/ 817822 w 1893065"/>
                  <a:gd name="connsiteY1" fmla="*/ 1783 h 1544833"/>
                  <a:gd name="connsiteX2" fmla="*/ 836872 w 1893065"/>
                  <a:gd name="connsiteY2" fmla="*/ 18452 h 1544833"/>
                  <a:gd name="connsiteX3" fmla="*/ 851160 w 1893065"/>
                  <a:gd name="connsiteY3" fmla="*/ 58933 h 1544833"/>
                  <a:gd name="connsiteX4" fmla="*/ 867828 w 1893065"/>
                  <a:gd name="connsiteY4" fmla="*/ 75602 h 1544833"/>
                  <a:gd name="connsiteX5" fmla="*/ 877353 w 1893065"/>
                  <a:gd name="connsiteY5" fmla="*/ 85127 h 1544833"/>
                  <a:gd name="connsiteX6" fmla="*/ 884497 w 1893065"/>
                  <a:gd name="connsiteY6" fmla="*/ 120846 h 1544833"/>
                  <a:gd name="connsiteX7" fmla="*/ 894022 w 1893065"/>
                  <a:gd name="connsiteY7" fmla="*/ 125608 h 1544833"/>
                  <a:gd name="connsiteX8" fmla="*/ 905928 w 1893065"/>
                  <a:gd name="connsiteY8" fmla="*/ 120846 h 1544833"/>
                  <a:gd name="connsiteX9" fmla="*/ 913072 w 1893065"/>
                  <a:gd name="connsiteY9" fmla="*/ 66077 h 1544833"/>
                  <a:gd name="connsiteX10" fmla="*/ 913072 w 1893065"/>
                  <a:gd name="connsiteY10" fmla="*/ 66077 h 1544833"/>
                  <a:gd name="connsiteX11" fmla="*/ 929741 w 1893065"/>
                  <a:gd name="connsiteY11" fmla="*/ 56552 h 1544833"/>
                  <a:gd name="connsiteX12" fmla="*/ 946410 w 1893065"/>
                  <a:gd name="connsiteY12" fmla="*/ 73221 h 1544833"/>
                  <a:gd name="connsiteX13" fmla="*/ 946410 w 1893065"/>
                  <a:gd name="connsiteY13" fmla="*/ 87508 h 1544833"/>
                  <a:gd name="connsiteX14" fmla="*/ 960697 w 1893065"/>
                  <a:gd name="connsiteY14" fmla="*/ 54171 h 1544833"/>
                  <a:gd name="connsiteX15" fmla="*/ 970222 w 1893065"/>
                  <a:gd name="connsiteY15" fmla="*/ 27977 h 1544833"/>
                  <a:gd name="connsiteX16" fmla="*/ 977366 w 1893065"/>
                  <a:gd name="connsiteY16" fmla="*/ 54171 h 1544833"/>
                  <a:gd name="connsiteX17" fmla="*/ 984510 w 1893065"/>
                  <a:gd name="connsiteY17" fmla="*/ 92271 h 1544833"/>
                  <a:gd name="connsiteX18" fmla="*/ 994035 w 1893065"/>
                  <a:gd name="connsiteY18" fmla="*/ 104177 h 1544833"/>
                  <a:gd name="connsiteX19" fmla="*/ 1008322 w 1893065"/>
                  <a:gd name="connsiteY19" fmla="*/ 61314 h 1544833"/>
                  <a:gd name="connsiteX20" fmla="*/ 1024991 w 1893065"/>
                  <a:gd name="connsiteY20" fmla="*/ 30358 h 1544833"/>
                  <a:gd name="connsiteX21" fmla="*/ 1024991 w 1893065"/>
                  <a:gd name="connsiteY21" fmla="*/ 30358 h 1544833"/>
                  <a:gd name="connsiteX22" fmla="*/ 1065472 w 1893065"/>
                  <a:gd name="connsiteY22" fmla="*/ 27977 h 1544833"/>
                  <a:gd name="connsiteX23" fmla="*/ 1082141 w 1893065"/>
                  <a:gd name="connsiteY23" fmla="*/ 73221 h 1544833"/>
                  <a:gd name="connsiteX24" fmla="*/ 1084522 w 1893065"/>
                  <a:gd name="connsiteY24" fmla="*/ 94652 h 1544833"/>
                  <a:gd name="connsiteX25" fmla="*/ 1105953 w 1893065"/>
                  <a:gd name="connsiteY25" fmla="*/ 56552 h 1544833"/>
                  <a:gd name="connsiteX26" fmla="*/ 1129766 w 1893065"/>
                  <a:gd name="connsiteY26" fmla="*/ 37502 h 1544833"/>
                  <a:gd name="connsiteX27" fmla="*/ 1146435 w 1893065"/>
                  <a:gd name="connsiteY27" fmla="*/ 23214 h 1544833"/>
                  <a:gd name="connsiteX28" fmla="*/ 1170247 w 1893065"/>
                  <a:gd name="connsiteY28" fmla="*/ 4164 h 1544833"/>
                  <a:gd name="connsiteX29" fmla="*/ 1186916 w 1893065"/>
                  <a:gd name="connsiteY29" fmla="*/ 58933 h 1544833"/>
                  <a:gd name="connsiteX30" fmla="*/ 1194060 w 1893065"/>
                  <a:gd name="connsiteY30" fmla="*/ 87508 h 1544833"/>
                  <a:gd name="connsiteX31" fmla="*/ 1217872 w 1893065"/>
                  <a:gd name="connsiteY31" fmla="*/ 111321 h 1544833"/>
                  <a:gd name="connsiteX32" fmla="*/ 1239303 w 1893065"/>
                  <a:gd name="connsiteY32" fmla="*/ 118464 h 1544833"/>
                  <a:gd name="connsiteX33" fmla="*/ 1255972 w 1893065"/>
                  <a:gd name="connsiteY33" fmla="*/ 204189 h 1544833"/>
                  <a:gd name="connsiteX34" fmla="*/ 1286928 w 1893065"/>
                  <a:gd name="connsiteY34" fmla="*/ 328014 h 1544833"/>
                  <a:gd name="connsiteX35" fmla="*/ 1329791 w 1893065"/>
                  <a:gd name="connsiteY35" fmla="*/ 451839 h 1544833"/>
                  <a:gd name="connsiteX36" fmla="*/ 1377416 w 1893065"/>
                  <a:gd name="connsiteY36" fmla="*/ 592333 h 1544833"/>
                  <a:gd name="connsiteX37" fmla="*/ 1422660 w 1893065"/>
                  <a:gd name="connsiteY37" fmla="*/ 689964 h 1544833"/>
                  <a:gd name="connsiteX38" fmla="*/ 1472666 w 1893065"/>
                  <a:gd name="connsiteY38" fmla="*/ 792358 h 1544833"/>
                  <a:gd name="connsiteX39" fmla="*/ 1541722 w 1893065"/>
                  <a:gd name="connsiteY39" fmla="*/ 909039 h 1544833"/>
                  <a:gd name="connsiteX40" fmla="*/ 1610778 w 1893065"/>
                  <a:gd name="connsiteY40" fmla="*/ 1028102 h 1544833"/>
                  <a:gd name="connsiteX41" fmla="*/ 1682216 w 1893065"/>
                  <a:gd name="connsiteY41" fmla="*/ 1132877 h 1544833"/>
                  <a:gd name="connsiteX42" fmla="*/ 1715554 w 1893065"/>
                  <a:gd name="connsiteY42" fmla="*/ 1173357 h 1544833"/>
                  <a:gd name="connsiteX43" fmla="*/ 1893065 w 1893065"/>
                  <a:gd name="connsiteY43" fmla="*/ 1402469 h 1544833"/>
                  <a:gd name="connsiteX44" fmla="*/ 1664534 w 1893065"/>
                  <a:gd name="connsiteY44" fmla="*/ 1255560 h 1544833"/>
                  <a:gd name="connsiteX45" fmla="*/ 1608397 w 1893065"/>
                  <a:gd name="connsiteY45" fmla="*/ 1256702 h 1544833"/>
                  <a:gd name="connsiteX46" fmla="*/ 1579822 w 1893065"/>
                  <a:gd name="connsiteY46" fmla="*/ 1316233 h 1544833"/>
                  <a:gd name="connsiteX47" fmla="*/ 1534578 w 1893065"/>
                  <a:gd name="connsiteY47" fmla="*/ 1366239 h 1544833"/>
                  <a:gd name="connsiteX48" fmla="*/ 1498860 w 1893065"/>
                  <a:gd name="connsiteY48" fmla="*/ 1351952 h 1544833"/>
                  <a:gd name="connsiteX49" fmla="*/ 1444091 w 1893065"/>
                  <a:gd name="connsiteY49" fmla="*/ 1335283 h 1544833"/>
                  <a:gd name="connsiteX50" fmla="*/ 1425041 w 1893065"/>
                  <a:gd name="connsiteY50" fmla="*/ 1354333 h 1544833"/>
                  <a:gd name="connsiteX51" fmla="*/ 1425041 w 1893065"/>
                  <a:gd name="connsiteY51" fmla="*/ 1392433 h 1544833"/>
                  <a:gd name="connsiteX52" fmla="*/ 1420278 w 1893065"/>
                  <a:gd name="connsiteY52" fmla="*/ 1423389 h 1544833"/>
                  <a:gd name="connsiteX53" fmla="*/ 1382178 w 1893065"/>
                  <a:gd name="connsiteY53" fmla="*/ 1468633 h 1544833"/>
                  <a:gd name="connsiteX54" fmla="*/ 1375034 w 1893065"/>
                  <a:gd name="connsiteY54" fmla="*/ 1480539 h 1544833"/>
                  <a:gd name="connsiteX55" fmla="*/ 1353603 w 1893065"/>
                  <a:gd name="connsiteY55" fmla="*/ 1513877 h 1544833"/>
                  <a:gd name="connsiteX56" fmla="*/ 1363128 w 1893065"/>
                  <a:gd name="connsiteY56" fmla="*/ 1544833 h 1544833"/>
                  <a:gd name="connsiteX57" fmla="*/ 0 w 1893065"/>
                  <a:gd name="connsiteY57" fmla="*/ 1535060 h 1544833"/>
                  <a:gd name="connsiteX58" fmla="*/ 143092 w 1893065"/>
                  <a:gd name="connsiteY58" fmla="*/ 1453603 h 1544833"/>
                  <a:gd name="connsiteX59" fmla="*/ 316152 w 1893065"/>
                  <a:gd name="connsiteY59" fmla="*/ 1341313 h 1544833"/>
                  <a:gd name="connsiteX60" fmla="*/ 477456 w 1893065"/>
                  <a:gd name="connsiteY60" fmla="*/ 1236785 h 1544833"/>
                  <a:gd name="connsiteX61" fmla="*/ 545648 w 1893065"/>
                  <a:gd name="connsiteY61" fmla="*/ 1192781 h 1544833"/>
                  <a:gd name="connsiteX62" fmla="*/ 629115 w 1893065"/>
                  <a:gd name="connsiteY62" fmla="*/ 1114447 h 1544833"/>
                  <a:gd name="connsiteX63" fmla="*/ 738776 w 1893065"/>
                  <a:gd name="connsiteY63" fmla="*/ 1007909 h 1544833"/>
                  <a:gd name="connsiteX64" fmla="*/ 872591 w 1893065"/>
                  <a:gd name="connsiteY64" fmla="*/ 832839 h 1544833"/>
                  <a:gd name="connsiteX65" fmla="*/ 917835 w 1893065"/>
                  <a:gd name="connsiteY65" fmla="*/ 723302 h 1544833"/>
                  <a:gd name="connsiteX66" fmla="*/ 936885 w 1893065"/>
                  <a:gd name="connsiteY66" fmla="*/ 632814 h 1544833"/>
                  <a:gd name="connsiteX67" fmla="*/ 936390 w 1893065"/>
                  <a:gd name="connsiteY67" fmla="*/ 549471 h 1544833"/>
                  <a:gd name="connsiteX68" fmla="*/ 929370 w 1893065"/>
                  <a:gd name="connsiteY68" fmla="*/ 447077 h 1544833"/>
                  <a:gd name="connsiteX69" fmla="*/ 905806 w 1893065"/>
                  <a:gd name="connsiteY69" fmla="*/ 352199 h 1544833"/>
                  <a:gd name="connsiteX70" fmla="*/ 884127 w 1893065"/>
                  <a:gd name="connsiteY70" fmla="*/ 282771 h 1544833"/>
                  <a:gd name="connsiteX71" fmla="*/ 853169 w 1893065"/>
                  <a:gd name="connsiteY71" fmla="*/ 211457 h 1544833"/>
                  <a:gd name="connsiteX72" fmla="*/ 829728 w 1893065"/>
                  <a:gd name="connsiteY72" fmla="*/ 149421 h 1544833"/>
                  <a:gd name="connsiteX73" fmla="*/ 798772 w 1893065"/>
                  <a:gd name="connsiteY73" fmla="*/ 58933 h 154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93065" h="1544833">
                    <a:moveTo>
                      <a:pt x="798772" y="58933"/>
                    </a:moveTo>
                    <a:cubicBezTo>
                      <a:pt x="796788" y="34327"/>
                      <a:pt x="811472" y="8530"/>
                      <a:pt x="817822" y="1783"/>
                    </a:cubicBezTo>
                    <a:cubicBezTo>
                      <a:pt x="824172" y="-4964"/>
                      <a:pt x="831316" y="8927"/>
                      <a:pt x="836872" y="18452"/>
                    </a:cubicBezTo>
                    <a:lnTo>
                      <a:pt x="851160" y="58933"/>
                    </a:lnTo>
                    <a:lnTo>
                      <a:pt x="867828" y="75602"/>
                    </a:lnTo>
                    <a:lnTo>
                      <a:pt x="877353" y="85127"/>
                    </a:lnTo>
                    <a:lnTo>
                      <a:pt x="884497" y="120846"/>
                    </a:lnTo>
                    <a:lnTo>
                      <a:pt x="894022" y="125608"/>
                    </a:lnTo>
                    <a:lnTo>
                      <a:pt x="905928" y="120846"/>
                    </a:lnTo>
                    <a:lnTo>
                      <a:pt x="913072" y="66077"/>
                    </a:lnTo>
                    <a:lnTo>
                      <a:pt x="913072" y="66077"/>
                    </a:lnTo>
                    <a:lnTo>
                      <a:pt x="929741" y="56552"/>
                    </a:lnTo>
                    <a:lnTo>
                      <a:pt x="946410" y="73221"/>
                    </a:lnTo>
                    <a:lnTo>
                      <a:pt x="946410" y="87508"/>
                    </a:lnTo>
                    <a:lnTo>
                      <a:pt x="960697" y="54171"/>
                    </a:lnTo>
                    <a:cubicBezTo>
                      <a:pt x="963078" y="44249"/>
                      <a:pt x="967444" y="27977"/>
                      <a:pt x="970222" y="27977"/>
                    </a:cubicBezTo>
                    <a:cubicBezTo>
                      <a:pt x="973000" y="27977"/>
                      <a:pt x="973397" y="43455"/>
                      <a:pt x="977366" y="54171"/>
                    </a:cubicBezTo>
                    <a:lnTo>
                      <a:pt x="984510" y="92271"/>
                    </a:lnTo>
                    <a:lnTo>
                      <a:pt x="994035" y="104177"/>
                    </a:lnTo>
                    <a:lnTo>
                      <a:pt x="1008322" y="61314"/>
                    </a:lnTo>
                    <a:lnTo>
                      <a:pt x="1024991" y="30358"/>
                    </a:lnTo>
                    <a:lnTo>
                      <a:pt x="1024991" y="30358"/>
                    </a:lnTo>
                    <a:cubicBezTo>
                      <a:pt x="1031738" y="29961"/>
                      <a:pt x="1059916" y="12896"/>
                      <a:pt x="1065472" y="27977"/>
                    </a:cubicBezTo>
                    <a:lnTo>
                      <a:pt x="1082141" y="73221"/>
                    </a:lnTo>
                    <a:lnTo>
                      <a:pt x="1084522" y="94652"/>
                    </a:lnTo>
                    <a:lnTo>
                      <a:pt x="1105953" y="56552"/>
                    </a:lnTo>
                    <a:lnTo>
                      <a:pt x="1129766" y="37502"/>
                    </a:lnTo>
                    <a:lnTo>
                      <a:pt x="1146435" y="23214"/>
                    </a:lnTo>
                    <a:cubicBezTo>
                      <a:pt x="1153182" y="17658"/>
                      <a:pt x="1163500" y="-1789"/>
                      <a:pt x="1170247" y="4164"/>
                    </a:cubicBezTo>
                    <a:cubicBezTo>
                      <a:pt x="1176994" y="10117"/>
                      <a:pt x="1182947" y="45042"/>
                      <a:pt x="1186916" y="58933"/>
                    </a:cubicBezTo>
                    <a:lnTo>
                      <a:pt x="1194060" y="87508"/>
                    </a:lnTo>
                    <a:lnTo>
                      <a:pt x="1217872" y="111321"/>
                    </a:lnTo>
                    <a:lnTo>
                      <a:pt x="1239303" y="118464"/>
                    </a:lnTo>
                    <a:lnTo>
                      <a:pt x="1255972" y="204189"/>
                    </a:lnTo>
                    <a:lnTo>
                      <a:pt x="1286928" y="328014"/>
                    </a:lnTo>
                    <a:lnTo>
                      <a:pt x="1329791" y="451839"/>
                    </a:lnTo>
                    <a:lnTo>
                      <a:pt x="1377416" y="592333"/>
                    </a:lnTo>
                    <a:lnTo>
                      <a:pt x="1422660" y="689964"/>
                    </a:lnTo>
                    <a:lnTo>
                      <a:pt x="1472666" y="792358"/>
                    </a:lnTo>
                    <a:lnTo>
                      <a:pt x="1541722" y="909039"/>
                    </a:lnTo>
                    <a:lnTo>
                      <a:pt x="1610778" y="1028102"/>
                    </a:lnTo>
                    <a:lnTo>
                      <a:pt x="1682216" y="1132877"/>
                    </a:lnTo>
                    <a:lnTo>
                      <a:pt x="1715554" y="1173357"/>
                    </a:lnTo>
                    <a:cubicBezTo>
                      <a:pt x="1714363" y="1184470"/>
                      <a:pt x="1808067" y="1289166"/>
                      <a:pt x="1893065" y="1402469"/>
                    </a:cubicBezTo>
                    <a:cubicBezTo>
                      <a:pt x="1884562" y="1416169"/>
                      <a:pt x="1711979" y="1279855"/>
                      <a:pt x="1664534" y="1255560"/>
                    </a:cubicBezTo>
                    <a:cubicBezTo>
                      <a:pt x="1617089" y="1231265"/>
                      <a:pt x="1622516" y="1246590"/>
                      <a:pt x="1608397" y="1256702"/>
                    </a:cubicBezTo>
                    <a:cubicBezTo>
                      <a:pt x="1594278" y="1266814"/>
                      <a:pt x="1588950" y="1300755"/>
                      <a:pt x="1579822" y="1316233"/>
                    </a:cubicBezTo>
                    <a:cubicBezTo>
                      <a:pt x="1570694" y="1331711"/>
                      <a:pt x="1548072" y="1360286"/>
                      <a:pt x="1534578" y="1366239"/>
                    </a:cubicBezTo>
                    <a:cubicBezTo>
                      <a:pt x="1521084" y="1372192"/>
                      <a:pt x="1513941" y="1357111"/>
                      <a:pt x="1498860" y="1351952"/>
                    </a:cubicBezTo>
                    <a:cubicBezTo>
                      <a:pt x="1483779" y="1346793"/>
                      <a:pt x="1456394" y="1334886"/>
                      <a:pt x="1444091" y="1335283"/>
                    </a:cubicBezTo>
                    <a:cubicBezTo>
                      <a:pt x="1431788" y="1335680"/>
                      <a:pt x="1428216" y="1344808"/>
                      <a:pt x="1425041" y="1354333"/>
                    </a:cubicBezTo>
                    <a:lnTo>
                      <a:pt x="1425041" y="1392433"/>
                    </a:lnTo>
                    <a:cubicBezTo>
                      <a:pt x="1424247" y="1403942"/>
                      <a:pt x="1427422" y="1410689"/>
                      <a:pt x="1420278" y="1423389"/>
                    </a:cubicBezTo>
                    <a:cubicBezTo>
                      <a:pt x="1413134" y="1436089"/>
                      <a:pt x="1389719" y="1459108"/>
                      <a:pt x="1382178" y="1468633"/>
                    </a:cubicBezTo>
                    <a:cubicBezTo>
                      <a:pt x="1374637" y="1478158"/>
                      <a:pt x="1379796" y="1472998"/>
                      <a:pt x="1375034" y="1480539"/>
                    </a:cubicBezTo>
                    <a:cubicBezTo>
                      <a:pt x="1370272" y="1488080"/>
                      <a:pt x="1355587" y="1503161"/>
                      <a:pt x="1353603" y="1513877"/>
                    </a:cubicBezTo>
                    <a:cubicBezTo>
                      <a:pt x="1351619" y="1524593"/>
                      <a:pt x="1359953" y="1534514"/>
                      <a:pt x="1363128" y="1544833"/>
                    </a:cubicBezTo>
                    <a:lnTo>
                      <a:pt x="0" y="1535060"/>
                    </a:lnTo>
                    <a:lnTo>
                      <a:pt x="143092" y="1453603"/>
                    </a:lnTo>
                    <a:lnTo>
                      <a:pt x="316152" y="1341313"/>
                    </a:lnTo>
                    <a:lnTo>
                      <a:pt x="477456" y="1236785"/>
                    </a:lnTo>
                    <a:cubicBezTo>
                      <a:pt x="517375" y="1212030"/>
                      <a:pt x="520372" y="1213171"/>
                      <a:pt x="545648" y="1192781"/>
                    </a:cubicBezTo>
                    <a:cubicBezTo>
                      <a:pt x="570924" y="1172391"/>
                      <a:pt x="596927" y="1145259"/>
                      <a:pt x="629115" y="1114447"/>
                    </a:cubicBezTo>
                    <a:cubicBezTo>
                      <a:pt x="661303" y="1083635"/>
                      <a:pt x="702222" y="1043422"/>
                      <a:pt x="738776" y="1007909"/>
                    </a:cubicBezTo>
                    <a:cubicBezTo>
                      <a:pt x="779355" y="960974"/>
                      <a:pt x="857510" y="869351"/>
                      <a:pt x="872591" y="832839"/>
                    </a:cubicBezTo>
                    <a:lnTo>
                      <a:pt x="917835" y="723302"/>
                    </a:lnTo>
                    <a:cubicBezTo>
                      <a:pt x="928551" y="689965"/>
                      <a:pt x="937050" y="660595"/>
                      <a:pt x="936885" y="632814"/>
                    </a:cubicBezTo>
                    <a:lnTo>
                      <a:pt x="936390" y="549471"/>
                    </a:lnTo>
                    <a:cubicBezTo>
                      <a:pt x="936225" y="521690"/>
                      <a:pt x="934467" y="479956"/>
                      <a:pt x="929370" y="447077"/>
                    </a:cubicBezTo>
                    <a:cubicBezTo>
                      <a:pt x="924273" y="414198"/>
                      <a:pt x="913032" y="375342"/>
                      <a:pt x="905806" y="352199"/>
                    </a:cubicBezTo>
                    <a:lnTo>
                      <a:pt x="884127" y="282771"/>
                    </a:lnTo>
                    <a:lnTo>
                      <a:pt x="853169" y="211457"/>
                    </a:lnTo>
                    <a:lnTo>
                      <a:pt x="829728" y="149421"/>
                    </a:lnTo>
                    <a:lnTo>
                      <a:pt x="798772" y="58933"/>
                    </a:lnTo>
                    <a:close/>
                  </a:path>
                </a:pathLst>
              </a:custGeom>
              <a:solidFill>
                <a:srgbClr val="FC9E5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5434012" y="5898654"/>
                <a:ext cx="799307" cy="382587"/>
              </a:xfrm>
              <a:custGeom>
                <a:avLst/>
                <a:gdLst>
                  <a:gd name="connsiteX0" fmla="*/ 2381 w 716756"/>
                  <a:gd name="connsiteY0" fmla="*/ 376237 h 376237"/>
                  <a:gd name="connsiteX1" fmla="*/ 716756 w 716756"/>
                  <a:gd name="connsiteY1" fmla="*/ 361950 h 376237"/>
                  <a:gd name="connsiteX2" fmla="*/ 652462 w 716756"/>
                  <a:gd name="connsiteY2" fmla="*/ 319087 h 376237"/>
                  <a:gd name="connsiteX3" fmla="*/ 547687 w 716756"/>
                  <a:gd name="connsiteY3" fmla="*/ 235743 h 376237"/>
                  <a:gd name="connsiteX4" fmla="*/ 466725 w 716756"/>
                  <a:gd name="connsiteY4" fmla="*/ 157162 h 376237"/>
                  <a:gd name="connsiteX5" fmla="*/ 390525 w 716756"/>
                  <a:gd name="connsiteY5" fmla="*/ 66675 h 376237"/>
                  <a:gd name="connsiteX6" fmla="*/ 350044 w 716756"/>
                  <a:gd name="connsiteY6" fmla="*/ 0 h 376237"/>
                  <a:gd name="connsiteX7" fmla="*/ 278606 w 716756"/>
                  <a:gd name="connsiteY7" fmla="*/ 59531 h 376237"/>
                  <a:gd name="connsiteX8" fmla="*/ 240506 w 716756"/>
                  <a:gd name="connsiteY8" fmla="*/ 97631 h 376237"/>
                  <a:gd name="connsiteX9" fmla="*/ 209550 w 716756"/>
                  <a:gd name="connsiteY9" fmla="*/ 157162 h 376237"/>
                  <a:gd name="connsiteX10" fmla="*/ 188119 w 716756"/>
                  <a:gd name="connsiteY10" fmla="*/ 183356 h 376237"/>
                  <a:gd name="connsiteX11" fmla="*/ 133350 w 716756"/>
                  <a:gd name="connsiteY11" fmla="*/ 188118 h 376237"/>
                  <a:gd name="connsiteX12" fmla="*/ 107156 w 716756"/>
                  <a:gd name="connsiteY12" fmla="*/ 173831 h 376237"/>
                  <a:gd name="connsiteX13" fmla="*/ 83344 w 716756"/>
                  <a:gd name="connsiteY13" fmla="*/ 164306 h 376237"/>
                  <a:gd name="connsiteX14" fmla="*/ 59531 w 716756"/>
                  <a:gd name="connsiteY14" fmla="*/ 195262 h 376237"/>
                  <a:gd name="connsiteX15" fmla="*/ 57150 w 716756"/>
                  <a:gd name="connsiteY15" fmla="*/ 245268 h 376237"/>
                  <a:gd name="connsiteX16" fmla="*/ 57150 w 716756"/>
                  <a:gd name="connsiteY16" fmla="*/ 250031 h 376237"/>
                  <a:gd name="connsiteX17" fmla="*/ 23812 w 716756"/>
                  <a:gd name="connsiteY17" fmla="*/ 273843 h 376237"/>
                  <a:gd name="connsiteX18" fmla="*/ 0 w 716756"/>
                  <a:gd name="connsiteY18" fmla="*/ 304800 h 376237"/>
                  <a:gd name="connsiteX19" fmla="*/ 0 w 716756"/>
                  <a:gd name="connsiteY19" fmla="*/ 326231 h 376237"/>
                  <a:gd name="connsiteX20" fmla="*/ 2381 w 716756"/>
                  <a:gd name="connsiteY20" fmla="*/ 376237 h 376237"/>
                  <a:gd name="connsiteX0" fmla="*/ 2381 w 716756"/>
                  <a:gd name="connsiteY0" fmla="*/ 376237 h 376237"/>
                  <a:gd name="connsiteX1" fmla="*/ 716756 w 716756"/>
                  <a:gd name="connsiteY1" fmla="*/ 361950 h 376237"/>
                  <a:gd name="connsiteX2" fmla="*/ 652462 w 716756"/>
                  <a:gd name="connsiteY2" fmla="*/ 319087 h 376237"/>
                  <a:gd name="connsiteX3" fmla="*/ 547687 w 716756"/>
                  <a:gd name="connsiteY3" fmla="*/ 235743 h 376237"/>
                  <a:gd name="connsiteX4" fmla="*/ 466725 w 716756"/>
                  <a:gd name="connsiteY4" fmla="*/ 157162 h 376237"/>
                  <a:gd name="connsiteX5" fmla="*/ 390525 w 716756"/>
                  <a:gd name="connsiteY5" fmla="*/ 66675 h 376237"/>
                  <a:gd name="connsiteX6" fmla="*/ 350044 w 716756"/>
                  <a:gd name="connsiteY6" fmla="*/ 0 h 376237"/>
                  <a:gd name="connsiteX7" fmla="*/ 278606 w 716756"/>
                  <a:gd name="connsiteY7" fmla="*/ 59531 h 376237"/>
                  <a:gd name="connsiteX8" fmla="*/ 240506 w 716756"/>
                  <a:gd name="connsiteY8" fmla="*/ 97631 h 376237"/>
                  <a:gd name="connsiteX9" fmla="*/ 209550 w 716756"/>
                  <a:gd name="connsiteY9" fmla="*/ 157162 h 376237"/>
                  <a:gd name="connsiteX10" fmla="*/ 188119 w 716756"/>
                  <a:gd name="connsiteY10" fmla="*/ 183356 h 376237"/>
                  <a:gd name="connsiteX11" fmla="*/ 138113 w 716756"/>
                  <a:gd name="connsiteY11" fmla="*/ 180974 h 376237"/>
                  <a:gd name="connsiteX12" fmla="*/ 107156 w 716756"/>
                  <a:gd name="connsiteY12" fmla="*/ 173831 h 376237"/>
                  <a:gd name="connsiteX13" fmla="*/ 83344 w 716756"/>
                  <a:gd name="connsiteY13" fmla="*/ 164306 h 376237"/>
                  <a:gd name="connsiteX14" fmla="*/ 59531 w 716756"/>
                  <a:gd name="connsiteY14" fmla="*/ 195262 h 376237"/>
                  <a:gd name="connsiteX15" fmla="*/ 57150 w 716756"/>
                  <a:gd name="connsiteY15" fmla="*/ 245268 h 376237"/>
                  <a:gd name="connsiteX16" fmla="*/ 57150 w 716756"/>
                  <a:gd name="connsiteY16" fmla="*/ 250031 h 376237"/>
                  <a:gd name="connsiteX17" fmla="*/ 23812 w 716756"/>
                  <a:gd name="connsiteY17" fmla="*/ 273843 h 376237"/>
                  <a:gd name="connsiteX18" fmla="*/ 0 w 716756"/>
                  <a:gd name="connsiteY18" fmla="*/ 304800 h 376237"/>
                  <a:gd name="connsiteX19" fmla="*/ 0 w 716756"/>
                  <a:gd name="connsiteY19" fmla="*/ 326231 h 376237"/>
                  <a:gd name="connsiteX20" fmla="*/ 2381 w 716756"/>
                  <a:gd name="connsiteY20" fmla="*/ 376237 h 376237"/>
                  <a:gd name="connsiteX0" fmla="*/ 9525 w 723900"/>
                  <a:gd name="connsiteY0" fmla="*/ 376237 h 376237"/>
                  <a:gd name="connsiteX1" fmla="*/ 723900 w 723900"/>
                  <a:gd name="connsiteY1" fmla="*/ 361950 h 376237"/>
                  <a:gd name="connsiteX2" fmla="*/ 659606 w 723900"/>
                  <a:gd name="connsiteY2" fmla="*/ 319087 h 376237"/>
                  <a:gd name="connsiteX3" fmla="*/ 554831 w 723900"/>
                  <a:gd name="connsiteY3" fmla="*/ 235743 h 376237"/>
                  <a:gd name="connsiteX4" fmla="*/ 473869 w 723900"/>
                  <a:gd name="connsiteY4" fmla="*/ 157162 h 376237"/>
                  <a:gd name="connsiteX5" fmla="*/ 397669 w 723900"/>
                  <a:gd name="connsiteY5" fmla="*/ 66675 h 376237"/>
                  <a:gd name="connsiteX6" fmla="*/ 357188 w 723900"/>
                  <a:gd name="connsiteY6" fmla="*/ 0 h 376237"/>
                  <a:gd name="connsiteX7" fmla="*/ 285750 w 723900"/>
                  <a:gd name="connsiteY7" fmla="*/ 59531 h 376237"/>
                  <a:gd name="connsiteX8" fmla="*/ 247650 w 723900"/>
                  <a:gd name="connsiteY8" fmla="*/ 97631 h 376237"/>
                  <a:gd name="connsiteX9" fmla="*/ 216694 w 723900"/>
                  <a:gd name="connsiteY9" fmla="*/ 157162 h 376237"/>
                  <a:gd name="connsiteX10" fmla="*/ 195263 w 723900"/>
                  <a:gd name="connsiteY10" fmla="*/ 183356 h 376237"/>
                  <a:gd name="connsiteX11" fmla="*/ 145257 w 723900"/>
                  <a:gd name="connsiteY11" fmla="*/ 180974 h 376237"/>
                  <a:gd name="connsiteX12" fmla="*/ 114300 w 723900"/>
                  <a:gd name="connsiteY12" fmla="*/ 173831 h 376237"/>
                  <a:gd name="connsiteX13" fmla="*/ 90488 w 723900"/>
                  <a:gd name="connsiteY13" fmla="*/ 164306 h 376237"/>
                  <a:gd name="connsiteX14" fmla="*/ 66675 w 723900"/>
                  <a:gd name="connsiteY14" fmla="*/ 195262 h 376237"/>
                  <a:gd name="connsiteX15" fmla="*/ 64294 w 723900"/>
                  <a:gd name="connsiteY15" fmla="*/ 245268 h 376237"/>
                  <a:gd name="connsiteX16" fmla="*/ 64294 w 723900"/>
                  <a:gd name="connsiteY16" fmla="*/ 250031 h 376237"/>
                  <a:gd name="connsiteX17" fmla="*/ 30956 w 723900"/>
                  <a:gd name="connsiteY17" fmla="*/ 273843 h 376237"/>
                  <a:gd name="connsiteX18" fmla="*/ 7144 w 723900"/>
                  <a:gd name="connsiteY18" fmla="*/ 304800 h 376237"/>
                  <a:gd name="connsiteX19" fmla="*/ 7144 w 723900"/>
                  <a:gd name="connsiteY19" fmla="*/ 326231 h 376237"/>
                  <a:gd name="connsiteX20" fmla="*/ 0 w 723900"/>
                  <a:gd name="connsiteY20" fmla="*/ 345281 h 376237"/>
                  <a:gd name="connsiteX21" fmla="*/ 9525 w 723900"/>
                  <a:gd name="connsiteY21" fmla="*/ 376237 h 376237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376260 h 376260"/>
                  <a:gd name="connsiteX1" fmla="*/ 723900 w 723900"/>
                  <a:gd name="connsiteY1" fmla="*/ 361973 h 376260"/>
                  <a:gd name="connsiteX2" fmla="*/ 659606 w 723900"/>
                  <a:gd name="connsiteY2" fmla="*/ 319110 h 376260"/>
                  <a:gd name="connsiteX3" fmla="*/ 554831 w 723900"/>
                  <a:gd name="connsiteY3" fmla="*/ 235766 h 376260"/>
                  <a:gd name="connsiteX4" fmla="*/ 473869 w 723900"/>
                  <a:gd name="connsiteY4" fmla="*/ 157185 h 376260"/>
                  <a:gd name="connsiteX5" fmla="*/ 397669 w 723900"/>
                  <a:gd name="connsiteY5" fmla="*/ 66698 h 376260"/>
                  <a:gd name="connsiteX6" fmla="*/ 357188 w 723900"/>
                  <a:gd name="connsiteY6" fmla="*/ 23 h 376260"/>
                  <a:gd name="connsiteX7" fmla="*/ 285750 w 723900"/>
                  <a:gd name="connsiteY7" fmla="*/ 59554 h 376260"/>
                  <a:gd name="connsiteX8" fmla="*/ 247650 w 723900"/>
                  <a:gd name="connsiteY8" fmla="*/ 97654 h 376260"/>
                  <a:gd name="connsiteX9" fmla="*/ 216694 w 723900"/>
                  <a:gd name="connsiteY9" fmla="*/ 157185 h 376260"/>
                  <a:gd name="connsiteX10" fmla="*/ 195263 w 723900"/>
                  <a:gd name="connsiteY10" fmla="*/ 183379 h 376260"/>
                  <a:gd name="connsiteX11" fmla="*/ 145257 w 723900"/>
                  <a:gd name="connsiteY11" fmla="*/ 180997 h 376260"/>
                  <a:gd name="connsiteX12" fmla="*/ 114300 w 723900"/>
                  <a:gd name="connsiteY12" fmla="*/ 173854 h 376260"/>
                  <a:gd name="connsiteX13" fmla="*/ 90488 w 723900"/>
                  <a:gd name="connsiteY13" fmla="*/ 164329 h 376260"/>
                  <a:gd name="connsiteX14" fmla="*/ 66675 w 723900"/>
                  <a:gd name="connsiteY14" fmla="*/ 195285 h 376260"/>
                  <a:gd name="connsiteX15" fmla="*/ 64294 w 723900"/>
                  <a:gd name="connsiteY15" fmla="*/ 245291 h 376260"/>
                  <a:gd name="connsiteX16" fmla="*/ 64294 w 723900"/>
                  <a:gd name="connsiteY16" fmla="*/ 250054 h 376260"/>
                  <a:gd name="connsiteX17" fmla="*/ 30956 w 723900"/>
                  <a:gd name="connsiteY17" fmla="*/ 273866 h 376260"/>
                  <a:gd name="connsiteX18" fmla="*/ 7144 w 723900"/>
                  <a:gd name="connsiteY18" fmla="*/ 304823 h 376260"/>
                  <a:gd name="connsiteX19" fmla="*/ 7144 w 723900"/>
                  <a:gd name="connsiteY19" fmla="*/ 326254 h 376260"/>
                  <a:gd name="connsiteX20" fmla="*/ 0 w 723900"/>
                  <a:gd name="connsiteY20" fmla="*/ 345304 h 376260"/>
                  <a:gd name="connsiteX21" fmla="*/ 9525 w 723900"/>
                  <a:gd name="connsiteY21" fmla="*/ 376260 h 376260"/>
                  <a:gd name="connsiteX0" fmla="*/ 9525 w 723900"/>
                  <a:gd name="connsiteY0" fmla="*/ 400049 h 400049"/>
                  <a:gd name="connsiteX1" fmla="*/ 723900 w 723900"/>
                  <a:gd name="connsiteY1" fmla="*/ 385762 h 400049"/>
                  <a:gd name="connsiteX2" fmla="*/ 659606 w 723900"/>
                  <a:gd name="connsiteY2" fmla="*/ 342899 h 400049"/>
                  <a:gd name="connsiteX3" fmla="*/ 554831 w 723900"/>
                  <a:gd name="connsiteY3" fmla="*/ 259555 h 400049"/>
                  <a:gd name="connsiteX4" fmla="*/ 473869 w 723900"/>
                  <a:gd name="connsiteY4" fmla="*/ 180974 h 400049"/>
                  <a:gd name="connsiteX5" fmla="*/ 397669 w 723900"/>
                  <a:gd name="connsiteY5" fmla="*/ 90487 h 400049"/>
                  <a:gd name="connsiteX6" fmla="*/ 357188 w 723900"/>
                  <a:gd name="connsiteY6" fmla="*/ 23812 h 400049"/>
                  <a:gd name="connsiteX7" fmla="*/ 285750 w 723900"/>
                  <a:gd name="connsiteY7" fmla="*/ 83343 h 400049"/>
                  <a:gd name="connsiteX8" fmla="*/ 247650 w 723900"/>
                  <a:gd name="connsiteY8" fmla="*/ 121443 h 400049"/>
                  <a:gd name="connsiteX9" fmla="*/ 216694 w 723900"/>
                  <a:gd name="connsiteY9" fmla="*/ 180974 h 400049"/>
                  <a:gd name="connsiteX10" fmla="*/ 195263 w 723900"/>
                  <a:gd name="connsiteY10" fmla="*/ 207168 h 400049"/>
                  <a:gd name="connsiteX11" fmla="*/ 145257 w 723900"/>
                  <a:gd name="connsiteY11" fmla="*/ 204786 h 400049"/>
                  <a:gd name="connsiteX12" fmla="*/ 114300 w 723900"/>
                  <a:gd name="connsiteY12" fmla="*/ 197643 h 400049"/>
                  <a:gd name="connsiteX13" fmla="*/ 121444 w 723900"/>
                  <a:gd name="connsiteY13" fmla="*/ 0 h 400049"/>
                  <a:gd name="connsiteX14" fmla="*/ 66675 w 723900"/>
                  <a:gd name="connsiteY14" fmla="*/ 219074 h 400049"/>
                  <a:gd name="connsiteX15" fmla="*/ 64294 w 723900"/>
                  <a:gd name="connsiteY15" fmla="*/ 269080 h 400049"/>
                  <a:gd name="connsiteX16" fmla="*/ 64294 w 723900"/>
                  <a:gd name="connsiteY16" fmla="*/ 273843 h 400049"/>
                  <a:gd name="connsiteX17" fmla="*/ 30956 w 723900"/>
                  <a:gd name="connsiteY17" fmla="*/ 297655 h 400049"/>
                  <a:gd name="connsiteX18" fmla="*/ 7144 w 723900"/>
                  <a:gd name="connsiteY18" fmla="*/ 328612 h 400049"/>
                  <a:gd name="connsiteX19" fmla="*/ 7144 w 723900"/>
                  <a:gd name="connsiteY19" fmla="*/ 350043 h 400049"/>
                  <a:gd name="connsiteX20" fmla="*/ 0 w 723900"/>
                  <a:gd name="connsiteY20" fmla="*/ 369093 h 400049"/>
                  <a:gd name="connsiteX21" fmla="*/ 9525 w 723900"/>
                  <a:gd name="connsiteY21" fmla="*/ 400049 h 400049"/>
                  <a:gd name="connsiteX0" fmla="*/ 9525 w 723900"/>
                  <a:gd name="connsiteY0" fmla="*/ 401465 h 401465"/>
                  <a:gd name="connsiteX1" fmla="*/ 723900 w 723900"/>
                  <a:gd name="connsiteY1" fmla="*/ 387178 h 401465"/>
                  <a:gd name="connsiteX2" fmla="*/ 659606 w 723900"/>
                  <a:gd name="connsiteY2" fmla="*/ 344315 h 401465"/>
                  <a:gd name="connsiteX3" fmla="*/ 554831 w 723900"/>
                  <a:gd name="connsiteY3" fmla="*/ 260971 h 401465"/>
                  <a:gd name="connsiteX4" fmla="*/ 473869 w 723900"/>
                  <a:gd name="connsiteY4" fmla="*/ 182390 h 401465"/>
                  <a:gd name="connsiteX5" fmla="*/ 397669 w 723900"/>
                  <a:gd name="connsiteY5" fmla="*/ 91903 h 401465"/>
                  <a:gd name="connsiteX6" fmla="*/ 357188 w 723900"/>
                  <a:gd name="connsiteY6" fmla="*/ 25228 h 401465"/>
                  <a:gd name="connsiteX7" fmla="*/ 285750 w 723900"/>
                  <a:gd name="connsiteY7" fmla="*/ 84759 h 401465"/>
                  <a:gd name="connsiteX8" fmla="*/ 247650 w 723900"/>
                  <a:gd name="connsiteY8" fmla="*/ 122859 h 401465"/>
                  <a:gd name="connsiteX9" fmla="*/ 216694 w 723900"/>
                  <a:gd name="connsiteY9" fmla="*/ 182390 h 401465"/>
                  <a:gd name="connsiteX10" fmla="*/ 195263 w 723900"/>
                  <a:gd name="connsiteY10" fmla="*/ 208584 h 401465"/>
                  <a:gd name="connsiteX11" fmla="*/ 145257 w 723900"/>
                  <a:gd name="connsiteY11" fmla="*/ 206202 h 401465"/>
                  <a:gd name="connsiteX12" fmla="*/ 138112 w 723900"/>
                  <a:gd name="connsiteY12" fmla="*/ 130003 h 401465"/>
                  <a:gd name="connsiteX13" fmla="*/ 121444 w 723900"/>
                  <a:gd name="connsiteY13" fmla="*/ 1416 h 401465"/>
                  <a:gd name="connsiteX14" fmla="*/ 66675 w 723900"/>
                  <a:gd name="connsiteY14" fmla="*/ 220490 h 401465"/>
                  <a:gd name="connsiteX15" fmla="*/ 64294 w 723900"/>
                  <a:gd name="connsiteY15" fmla="*/ 270496 h 401465"/>
                  <a:gd name="connsiteX16" fmla="*/ 64294 w 723900"/>
                  <a:gd name="connsiteY16" fmla="*/ 275259 h 401465"/>
                  <a:gd name="connsiteX17" fmla="*/ 30956 w 723900"/>
                  <a:gd name="connsiteY17" fmla="*/ 299071 h 401465"/>
                  <a:gd name="connsiteX18" fmla="*/ 7144 w 723900"/>
                  <a:gd name="connsiteY18" fmla="*/ 330028 h 401465"/>
                  <a:gd name="connsiteX19" fmla="*/ 7144 w 723900"/>
                  <a:gd name="connsiteY19" fmla="*/ 351459 h 401465"/>
                  <a:gd name="connsiteX20" fmla="*/ 0 w 723900"/>
                  <a:gd name="connsiteY20" fmla="*/ 370509 h 401465"/>
                  <a:gd name="connsiteX21" fmla="*/ 9525 w 723900"/>
                  <a:gd name="connsiteY21" fmla="*/ 401465 h 401465"/>
                  <a:gd name="connsiteX0" fmla="*/ 9525 w 723900"/>
                  <a:gd name="connsiteY0" fmla="*/ 401465 h 401465"/>
                  <a:gd name="connsiteX1" fmla="*/ 723900 w 723900"/>
                  <a:gd name="connsiteY1" fmla="*/ 387178 h 401465"/>
                  <a:gd name="connsiteX2" fmla="*/ 659606 w 723900"/>
                  <a:gd name="connsiteY2" fmla="*/ 344315 h 401465"/>
                  <a:gd name="connsiteX3" fmla="*/ 554831 w 723900"/>
                  <a:gd name="connsiteY3" fmla="*/ 260971 h 401465"/>
                  <a:gd name="connsiteX4" fmla="*/ 473869 w 723900"/>
                  <a:gd name="connsiteY4" fmla="*/ 182390 h 401465"/>
                  <a:gd name="connsiteX5" fmla="*/ 397669 w 723900"/>
                  <a:gd name="connsiteY5" fmla="*/ 91903 h 401465"/>
                  <a:gd name="connsiteX6" fmla="*/ 357188 w 723900"/>
                  <a:gd name="connsiteY6" fmla="*/ 25228 h 401465"/>
                  <a:gd name="connsiteX7" fmla="*/ 285750 w 723900"/>
                  <a:gd name="connsiteY7" fmla="*/ 84759 h 401465"/>
                  <a:gd name="connsiteX8" fmla="*/ 247650 w 723900"/>
                  <a:gd name="connsiteY8" fmla="*/ 122859 h 401465"/>
                  <a:gd name="connsiteX9" fmla="*/ 216694 w 723900"/>
                  <a:gd name="connsiteY9" fmla="*/ 182390 h 401465"/>
                  <a:gd name="connsiteX10" fmla="*/ 195263 w 723900"/>
                  <a:gd name="connsiteY10" fmla="*/ 208584 h 401465"/>
                  <a:gd name="connsiteX11" fmla="*/ 145257 w 723900"/>
                  <a:gd name="connsiteY11" fmla="*/ 206202 h 401465"/>
                  <a:gd name="connsiteX12" fmla="*/ 138112 w 723900"/>
                  <a:gd name="connsiteY12" fmla="*/ 130003 h 401465"/>
                  <a:gd name="connsiteX13" fmla="*/ 166688 w 723900"/>
                  <a:gd name="connsiteY13" fmla="*/ 1416 h 401465"/>
                  <a:gd name="connsiteX14" fmla="*/ 66675 w 723900"/>
                  <a:gd name="connsiteY14" fmla="*/ 220490 h 401465"/>
                  <a:gd name="connsiteX15" fmla="*/ 64294 w 723900"/>
                  <a:gd name="connsiteY15" fmla="*/ 270496 h 401465"/>
                  <a:gd name="connsiteX16" fmla="*/ 64294 w 723900"/>
                  <a:gd name="connsiteY16" fmla="*/ 275259 h 401465"/>
                  <a:gd name="connsiteX17" fmla="*/ 30956 w 723900"/>
                  <a:gd name="connsiteY17" fmla="*/ 299071 h 401465"/>
                  <a:gd name="connsiteX18" fmla="*/ 7144 w 723900"/>
                  <a:gd name="connsiteY18" fmla="*/ 330028 h 401465"/>
                  <a:gd name="connsiteX19" fmla="*/ 7144 w 723900"/>
                  <a:gd name="connsiteY19" fmla="*/ 351459 h 401465"/>
                  <a:gd name="connsiteX20" fmla="*/ 0 w 723900"/>
                  <a:gd name="connsiteY20" fmla="*/ 370509 h 401465"/>
                  <a:gd name="connsiteX21" fmla="*/ 9525 w 723900"/>
                  <a:gd name="connsiteY21" fmla="*/ 401465 h 401465"/>
                  <a:gd name="connsiteX0" fmla="*/ 9525 w 723900"/>
                  <a:gd name="connsiteY0" fmla="*/ 402385 h 402385"/>
                  <a:gd name="connsiteX1" fmla="*/ 723900 w 723900"/>
                  <a:gd name="connsiteY1" fmla="*/ 388098 h 402385"/>
                  <a:gd name="connsiteX2" fmla="*/ 659606 w 723900"/>
                  <a:gd name="connsiteY2" fmla="*/ 345235 h 402385"/>
                  <a:gd name="connsiteX3" fmla="*/ 554831 w 723900"/>
                  <a:gd name="connsiteY3" fmla="*/ 261891 h 402385"/>
                  <a:gd name="connsiteX4" fmla="*/ 473869 w 723900"/>
                  <a:gd name="connsiteY4" fmla="*/ 183310 h 402385"/>
                  <a:gd name="connsiteX5" fmla="*/ 397669 w 723900"/>
                  <a:gd name="connsiteY5" fmla="*/ 92823 h 402385"/>
                  <a:gd name="connsiteX6" fmla="*/ 357188 w 723900"/>
                  <a:gd name="connsiteY6" fmla="*/ 26148 h 402385"/>
                  <a:gd name="connsiteX7" fmla="*/ 285750 w 723900"/>
                  <a:gd name="connsiteY7" fmla="*/ 85679 h 402385"/>
                  <a:gd name="connsiteX8" fmla="*/ 247650 w 723900"/>
                  <a:gd name="connsiteY8" fmla="*/ 123779 h 402385"/>
                  <a:gd name="connsiteX9" fmla="*/ 216694 w 723900"/>
                  <a:gd name="connsiteY9" fmla="*/ 183310 h 402385"/>
                  <a:gd name="connsiteX10" fmla="*/ 195263 w 723900"/>
                  <a:gd name="connsiteY10" fmla="*/ 209504 h 402385"/>
                  <a:gd name="connsiteX11" fmla="*/ 145257 w 723900"/>
                  <a:gd name="connsiteY11" fmla="*/ 207122 h 402385"/>
                  <a:gd name="connsiteX12" fmla="*/ 169068 w 723900"/>
                  <a:gd name="connsiteY12" fmla="*/ 111873 h 402385"/>
                  <a:gd name="connsiteX13" fmla="*/ 166688 w 723900"/>
                  <a:gd name="connsiteY13" fmla="*/ 2336 h 402385"/>
                  <a:gd name="connsiteX14" fmla="*/ 66675 w 723900"/>
                  <a:gd name="connsiteY14" fmla="*/ 221410 h 402385"/>
                  <a:gd name="connsiteX15" fmla="*/ 64294 w 723900"/>
                  <a:gd name="connsiteY15" fmla="*/ 271416 h 402385"/>
                  <a:gd name="connsiteX16" fmla="*/ 64294 w 723900"/>
                  <a:gd name="connsiteY16" fmla="*/ 276179 h 402385"/>
                  <a:gd name="connsiteX17" fmla="*/ 30956 w 723900"/>
                  <a:gd name="connsiteY17" fmla="*/ 299991 h 402385"/>
                  <a:gd name="connsiteX18" fmla="*/ 7144 w 723900"/>
                  <a:gd name="connsiteY18" fmla="*/ 330948 h 402385"/>
                  <a:gd name="connsiteX19" fmla="*/ 7144 w 723900"/>
                  <a:gd name="connsiteY19" fmla="*/ 352379 h 402385"/>
                  <a:gd name="connsiteX20" fmla="*/ 0 w 723900"/>
                  <a:gd name="connsiteY20" fmla="*/ 371429 h 402385"/>
                  <a:gd name="connsiteX21" fmla="*/ 9525 w 723900"/>
                  <a:gd name="connsiteY21" fmla="*/ 402385 h 402385"/>
                  <a:gd name="connsiteX0" fmla="*/ 9525 w 723900"/>
                  <a:gd name="connsiteY0" fmla="*/ 402385 h 402385"/>
                  <a:gd name="connsiteX1" fmla="*/ 723900 w 723900"/>
                  <a:gd name="connsiteY1" fmla="*/ 388098 h 402385"/>
                  <a:gd name="connsiteX2" fmla="*/ 659606 w 723900"/>
                  <a:gd name="connsiteY2" fmla="*/ 345235 h 402385"/>
                  <a:gd name="connsiteX3" fmla="*/ 554831 w 723900"/>
                  <a:gd name="connsiteY3" fmla="*/ 261891 h 402385"/>
                  <a:gd name="connsiteX4" fmla="*/ 473869 w 723900"/>
                  <a:gd name="connsiteY4" fmla="*/ 183310 h 402385"/>
                  <a:gd name="connsiteX5" fmla="*/ 397669 w 723900"/>
                  <a:gd name="connsiteY5" fmla="*/ 92823 h 402385"/>
                  <a:gd name="connsiteX6" fmla="*/ 357188 w 723900"/>
                  <a:gd name="connsiteY6" fmla="*/ 26148 h 402385"/>
                  <a:gd name="connsiteX7" fmla="*/ 285750 w 723900"/>
                  <a:gd name="connsiteY7" fmla="*/ 85679 h 402385"/>
                  <a:gd name="connsiteX8" fmla="*/ 247650 w 723900"/>
                  <a:gd name="connsiteY8" fmla="*/ 123779 h 402385"/>
                  <a:gd name="connsiteX9" fmla="*/ 216694 w 723900"/>
                  <a:gd name="connsiteY9" fmla="*/ 183310 h 402385"/>
                  <a:gd name="connsiteX10" fmla="*/ 195263 w 723900"/>
                  <a:gd name="connsiteY10" fmla="*/ 209504 h 402385"/>
                  <a:gd name="connsiteX11" fmla="*/ 145257 w 723900"/>
                  <a:gd name="connsiteY11" fmla="*/ 207122 h 402385"/>
                  <a:gd name="connsiteX12" fmla="*/ 169068 w 723900"/>
                  <a:gd name="connsiteY12" fmla="*/ 111873 h 402385"/>
                  <a:gd name="connsiteX13" fmla="*/ 166688 w 723900"/>
                  <a:gd name="connsiteY13" fmla="*/ 2336 h 402385"/>
                  <a:gd name="connsiteX14" fmla="*/ 66675 w 723900"/>
                  <a:gd name="connsiteY14" fmla="*/ 221410 h 402385"/>
                  <a:gd name="connsiteX15" fmla="*/ 64294 w 723900"/>
                  <a:gd name="connsiteY15" fmla="*/ 271416 h 402385"/>
                  <a:gd name="connsiteX16" fmla="*/ 7144 w 723900"/>
                  <a:gd name="connsiteY16" fmla="*/ 192835 h 402385"/>
                  <a:gd name="connsiteX17" fmla="*/ 30956 w 723900"/>
                  <a:gd name="connsiteY17" fmla="*/ 299991 h 402385"/>
                  <a:gd name="connsiteX18" fmla="*/ 7144 w 723900"/>
                  <a:gd name="connsiteY18" fmla="*/ 330948 h 402385"/>
                  <a:gd name="connsiteX19" fmla="*/ 7144 w 723900"/>
                  <a:gd name="connsiteY19" fmla="*/ 352379 h 402385"/>
                  <a:gd name="connsiteX20" fmla="*/ 0 w 723900"/>
                  <a:gd name="connsiteY20" fmla="*/ 371429 h 402385"/>
                  <a:gd name="connsiteX21" fmla="*/ 9525 w 723900"/>
                  <a:gd name="connsiteY21" fmla="*/ 402385 h 402385"/>
                  <a:gd name="connsiteX0" fmla="*/ 9525 w 723900"/>
                  <a:gd name="connsiteY0" fmla="*/ 402385 h 402385"/>
                  <a:gd name="connsiteX1" fmla="*/ 723900 w 723900"/>
                  <a:gd name="connsiteY1" fmla="*/ 388098 h 402385"/>
                  <a:gd name="connsiteX2" fmla="*/ 659606 w 723900"/>
                  <a:gd name="connsiteY2" fmla="*/ 345235 h 402385"/>
                  <a:gd name="connsiteX3" fmla="*/ 554831 w 723900"/>
                  <a:gd name="connsiteY3" fmla="*/ 261891 h 402385"/>
                  <a:gd name="connsiteX4" fmla="*/ 473869 w 723900"/>
                  <a:gd name="connsiteY4" fmla="*/ 183310 h 402385"/>
                  <a:gd name="connsiteX5" fmla="*/ 397669 w 723900"/>
                  <a:gd name="connsiteY5" fmla="*/ 92823 h 402385"/>
                  <a:gd name="connsiteX6" fmla="*/ 357188 w 723900"/>
                  <a:gd name="connsiteY6" fmla="*/ 26148 h 402385"/>
                  <a:gd name="connsiteX7" fmla="*/ 285750 w 723900"/>
                  <a:gd name="connsiteY7" fmla="*/ 85679 h 402385"/>
                  <a:gd name="connsiteX8" fmla="*/ 247650 w 723900"/>
                  <a:gd name="connsiteY8" fmla="*/ 123779 h 402385"/>
                  <a:gd name="connsiteX9" fmla="*/ 216694 w 723900"/>
                  <a:gd name="connsiteY9" fmla="*/ 183310 h 402385"/>
                  <a:gd name="connsiteX10" fmla="*/ 195263 w 723900"/>
                  <a:gd name="connsiteY10" fmla="*/ 209504 h 402385"/>
                  <a:gd name="connsiteX11" fmla="*/ 145257 w 723900"/>
                  <a:gd name="connsiteY11" fmla="*/ 207122 h 402385"/>
                  <a:gd name="connsiteX12" fmla="*/ 169068 w 723900"/>
                  <a:gd name="connsiteY12" fmla="*/ 111873 h 402385"/>
                  <a:gd name="connsiteX13" fmla="*/ 166688 w 723900"/>
                  <a:gd name="connsiteY13" fmla="*/ 2336 h 402385"/>
                  <a:gd name="connsiteX14" fmla="*/ 66675 w 723900"/>
                  <a:gd name="connsiteY14" fmla="*/ 221410 h 402385"/>
                  <a:gd name="connsiteX15" fmla="*/ 64294 w 723900"/>
                  <a:gd name="connsiteY15" fmla="*/ 271416 h 402385"/>
                  <a:gd name="connsiteX16" fmla="*/ 7144 w 723900"/>
                  <a:gd name="connsiteY16" fmla="*/ 192835 h 402385"/>
                  <a:gd name="connsiteX17" fmla="*/ 30956 w 723900"/>
                  <a:gd name="connsiteY17" fmla="*/ 299991 h 402385"/>
                  <a:gd name="connsiteX18" fmla="*/ 21431 w 723900"/>
                  <a:gd name="connsiteY18" fmla="*/ 323804 h 402385"/>
                  <a:gd name="connsiteX19" fmla="*/ 7144 w 723900"/>
                  <a:gd name="connsiteY19" fmla="*/ 352379 h 402385"/>
                  <a:gd name="connsiteX20" fmla="*/ 0 w 723900"/>
                  <a:gd name="connsiteY20" fmla="*/ 371429 h 402385"/>
                  <a:gd name="connsiteX21" fmla="*/ 9525 w 723900"/>
                  <a:gd name="connsiteY21" fmla="*/ 402385 h 402385"/>
                  <a:gd name="connsiteX0" fmla="*/ 9525 w 723900"/>
                  <a:gd name="connsiteY0" fmla="*/ 402385 h 402385"/>
                  <a:gd name="connsiteX1" fmla="*/ 723900 w 723900"/>
                  <a:gd name="connsiteY1" fmla="*/ 388098 h 402385"/>
                  <a:gd name="connsiteX2" fmla="*/ 659606 w 723900"/>
                  <a:gd name="connsiteY2" fmla="*/ 345235 h 402385"/>
                  <a:gd name="connsiteX3" fmla="*/ 554831 w 723900"/>
                  <a:gd name="connsiteY3" fmla="*/ 261891 h 402385"/>
                  <a:gd name="connsiteX4" fmla="*/ 473869 w 723900"/>
                  <a:gd name="connsiteY4" fmla="*/ 183310 h 402385"/>
                  <a:gd name="connsiteX5" fmla="*/ 397669 w 723900"/>
                  <a:gd name="connsiteY5" fmla="*/ 92823 h 402385"/>
                  <a:gd name="connsiteX6" fmla="*/ 357188 w 723900"/>
                  <a:gd name="connsiteY6" fmla="*/ 26148 h 402385"/>
                  <a:gd name="connsiteX7" fmla="*/ 285750 w 723900"/>
                  <a:gd name="connsiteY7" fmla="*/ 85679 h 402385"/>
                  <a:gd name="connsiteX8" fmla="*/ 247650 w 723900"/>
                  <a:gd name="connsiteY8" fmla="*/ 123779 h 402385"/>
                  <a:gd name="connsiteX9" fmla="*/ 216694 w 723900"/>
                  <a:gd name="connsiteY9" fmla="*/ 183310 h 402385"/>
                  <a:gd name="connsiteX10" fmla="*/ 195263 w 723900"/>
                  <a:gd name="connsiteY10" fmla="*/ 209504 h 402385"/>
                  <a:gd name="connsiteX11" fmla="*/ 145257 w 723900"/>
                  <a:gd name="connsiteY11" fmla="*/ 207122 h 402385"/>
                  <a:gd name="connsiteX12" fmla="*/ 169068 w 723900"/>
                  <a:gd name="connsiteY12" fmla="*/ 111873 h 402385"/>
                  <a:gd name="connsiteX13" fmla="*/ 166688 w 723900"/>
                  <a:gd name="connsiteY13" fmla="*/ 2336 h 402385"/>
                  <a:gd name="connsiteX14" fmla="*/ 66675 w 723900"/>
                  <a:gd name="connsiteY14" fmla="*/ 221410 h 402385"/>
                  <a:gd name="connsiteX15" fmla="*/ 64294 w 723900"/>
                  <a:gd name="connsiteY15" fmla="*/ 271416 h 402385"/>
                  <a:gd name="connsiteX16" fmla="*/ 7144 w 723900"/>
                  <a:gd name="connsiteY16" fmla="*/ 192835 h 402385"/>
                  <a:gd name="connsiteX17" fmla="*/ 30956 w 723900"/>
                  <a:gd name="connsiteY17" fmla="*/ 299991 h 402385"/>
                  <a:gd name="connsiteX18" fmla="*/ 7144 w 723900"/>
                  <a:gd name="connsiteY18" fmla="*/ 352379 h 402385"/>
                  <a:gd name="connsiteX19" fmla="*/ 0 w 723900"/>
                  <a:gd name="connsiteY19" fmla="*/ 371429 h 402385"/>
                  <a:gd name="connsiteX20" fmla="*/ 9525 w 723900"/>
                  <a:gd name="connsiteY20" fmla="*/ 402385 h 402385"/>
                  <a:gd name="connsiteX0" fmla="*/ 54536 w 768911"/>
                  <a:gd name="connsiteY0" fmla="*/ 402385 h 402385"/>
                  <a:gd name="connsiteX1" fmla="*/ 768911 w 768911"/>
                  <a:gd name="connsiteY1" fmla="*/ 388098 h 402385"/>
                  <a:gd name="connsiteX2" fmla="*/ 704617 w 768911"/>
                  <a:gd name="connsiteY2" fmla="*/ 345235 h 402385"/>
                  <a:gd name="connsiteX3" fmla="*/ 599842 w 768911"/>
                  <a:gd name="connsiteY3" fmla="*/ 261891 h 402385"/>
                  <a:gd name="connsiteX4" fmla="*/ 518880 w 768911"/>
                  <a:gd name="connsiteY4" fmla="*/ 183310 h 402385"/>
                  <a:gd name="connsiteX5" fmla="*/ 442680 w 768911"/>
                  <a:gd name="connsiteY5" fmla="*/ 92823 h 402385"/>
                  <a:gd name="connsiteX6" fmla="*/ 402199 w 768911"/>
                  <a:gd name="connsiteY6" fmla="*/ 26148 h 402385"/>
                  <a:gd name="connsiteX7" fmla="*/ 330761 w 768911"/>
                  <a:gd name="connsiteY7" fmla="*/ 85679 h 402385"/>
                  <a:gd name="connsiteX8" fmla="*/ 292661 w 768911"/>
                  <a:gd name="connsiteY8" fmla="*/ 123779 h 402385"/>
                  <a:gd name="connsiteX9" fmla="*/ 261705 w 768911"/>
                  <a:gd name="connsiteY9" fmla="*/ 183310 h 402385"/>
                  <a:gd name="connsiteX10" fmla="*/ 240274 w 768911"/>
                  <a:gd name="connsiteY10" fmla="*/ 209504 h 402385"/>
                  <a:gd name="connsiteX11" fmla="*/ 190268 w 768911"/>
                  <a:gd name="connsiteY11" fmla="*/ 207122 h 402385"/>
                  <a:gd name="connsiteX12" fmla="*/ 214079 w 768911"/>
                  <a:gd name="connsiteY12" fmla="*/ 111873 h 402385"/>
                  <a:gd name="connsiteX13" fmla="*/ 211699 w 768911"/>
                  <a:gd name="connsiteY13" fmla="*/ 2336 h 402385"/>
                  <a:gd name="connsiteX14" fmla="*/ 111686 w 768911"/>
                  <a:gd name="connsiteY14" fmla="*/ 221410 h 402385"/>
                  <a:gd name="connsiteX15" fmla="*/ 109305 w 768911"/>
                  <a:gd name="connsiteY15" fmla="*/ 271416 h 402385"/>
                  <a:gd name="connsiteX16" fmla="*/ 52155 w 768911"/>
                  <a:gd name="connsiteY16" fmla="*/ 192835 h 402385"/>
                  <a:gd name="connsiteX17" fmla="*/ 75967 w 768911"/>
                  <a:gd name="connsiteY17" fmla="*/ 299991 h 402385"/>
                  <a:gd name="connsiteX18" fmla="*/ 52155 w 768911"/>
                  <a:gd name="connsiteY18" fmla="*/ 352379 h 402385"/>
                  <a:gd name="connsiteX19" fmla="*/ 54536 w 768911"/>
                  <a:gd name="connsiteY19" fmla="*/ 402385 h 402385"/>
                  <a:gd name="connsiteX0" fmla="*/ 133491 w 847866"/>
                  <a:gd name="connsiteY0" fmla="*/ 402385 h 402385"/>
                  <a:gd name="connsiteX1" fmla="*/ 847866 w 847866"/>
                  <a:gd name="connsiteY1" fmla="*/ 388098 h 402385"/>
                  <a:gd name="connsiteX2" fmla="*/ 783572 w 847866"/>
                  <a:gd name="connsiteY2" fmla="*/ 345235 h 402385"/>
                  <a:gd name="connsiteX3" fmla="*/ 678797 w 847866"/>
                  <a:gd name="connsiteY3" fmla="*/ 261891 h 402385"/>
                  <a:gd name="connsiteX4" fmla="*/ 597835 w 847866"/>
                  <a:gd name="connsiteY4" fmla="*/ 183310 h 402385"/>
                  <a:gd name="connsiteX5" fmla="*/ 521635 w 847866"/>
                  <a:gd name="connsiteY5" fmla="*/ 92823 h 402385"/>
                  <a:gd name="connsiteX6" fmla="*/ 481154 w 847866"/>
                  <a:gd name="connsiteY6" fmla="*/ 26148 h 402385"/>
                  <a:gd name="connsiteX7" fmla="*/ 409716 w 847866"/>
                  <a:gd name="connsiteY7" fmla="*/ 85679 h 402385"/>
                  <a:gd name="connsiteX8" fmla="*/ 371616 w 847866"/>
                  <a:gd name="connsiteY8" fmla="*/ 123779 h 402385"/>
                  <a:gd name="connsiteX9" fmla="*/ 340660 w 847866"/>
                  <a:gd name="connsiteY9" fmla="*/ 183310 h 402385"/>
                  <a:gd name="connsiteX10" fmla="*/ 319229 w 847866"/>
                  <a:gd name="connsiteY10" fmla="*/ 209504 h 402385"/>
                  <a:gd name="connsiteX11" fmla="*/ 269223 w 847866"/>
                  <a:gd name="connsiteY11" fmla="*/ 207122 h 402385"/>
                  <a:gd name="connsiteX12" fmla="*/ 293034 w 847866"/>
                  <a:gd name="connsiteY12" fmla="*/ 111873 h 402385"/>
                  <a:gd name="connsiteX13" fmla="*/ 290654 w 847866"/>
                  <a:gd name="connsiteY13" fmla="*/ 2336 h 402385"/>
                  <a:gd name="connsiteX14" fmla="*/ 190641 w 847866"/>
                  <a:gd name="connsiteY14" fmla="*/ 221410 h 402385"/>
                  <a:gd name="connsiteX15" fmla="*/ 188260 w 847866"/>
                  <a:gd name="connsiteY15" fmla="*/ 271416 h 402385"/>
                  <a:gd name="connsiteX16" fmla="*/ 141 w 847866"/>
                  <a:gd name="connsiteY16" fmla="*/ 107110 h 402385"/>
                  <a:gd name="connsiteX17" fmla="*/ 154922 w 847866"/>
                  <a:gd name="connsiteY17" fmla="*/ 299991 h 402385"/>
                  <a:gd name="connsiteX18" fmla="*/ 131110 w 847866"/>
                  <a:gd name="connsiteY18" fmla="*/ 352379 h 402385"/>
                  <a:gd name="connsiteX19" fmla="*/ 133491 w 847866"/>
                  <a:gd name="connsiteY19" fmla="*/ 402385 h 402385"/>
                  <a:gd name="connsiteX0" fmla="*/ 134013 w 848388"/>
                  <a:gd name="connsiteY0" fmla="*/ 402385 h 402385"/>
                  <a:gd name="connsiteX1" fmla="*/ 848388 w 848388"/>
                  <a:gd name="connsiteY1" fmla="*/ 388098 h 402385"/>
                  <a:gd name="connsiteX2" fmla="*/ 784094 w 848388"/>
                  <a:gd name="connsiteY2" fmla="*/ 345235 h 402385"/>
                  <a:gd name="connsiteX3" fmla="*/ 679319 w 848388"/>
                  <a:gd name="connsiteY3" fmla="*/ 261891 h 402385"/>
                  <a:gd name="connsiteX4" fmla="*/ 598357 w 848388"/>
                  <a:gd name="connsiteY4" fmla="*/ 183310 h 402385"/>
                  <a:gd name="connsiteX5" fmla="*/ 522157 w 848388"/>
                  <a:gd name="connsiteY5" fmla="*/ 92823 h 402385"/>
                  <a:gd name="connsiteX6" fmla="*/ 481676 w 848388"/>
                  <a:gd name="connsiteY6" fmla="*/ 26148 h 402385"/>
                  <a:gd name="connsiteX7" fmla="*/ 410238 w 848388"/>
                  <a:gd name="connsiteY7" fmla="*/ 85679 h 402385"/>
                  <a:gd name="connsiteX8" fmla="*/ 372138 w 848388"/>
                  <a:gd name="connsiteY8" fmla="*/ 123779 h 402385"/>
                  <a:gd name="connsiteX9" fmla="*/ 341182 w 848388"/>
                  <a:gd name="connsiteY9" fmla="*/ 183310 h 402385"/>
                  <a:gd name="connsiteX10" fmla="*/ 319751 w 848388"/>
                  <a:gd name="connsiteY10" fmla="*/ 209504 h 402385"/>
                  <a:gd name="connsiteX11" fmla="*/ 269745 w 848388"/>
                  <a:gd name="connsiteY11" fmla="*/ 207122 h 402385"/>
                  <a:gd name="connsiteX12" fmla="*/ 293556 w 848388"/>
                  <a:gd name="connsiteY12" fmla="*/ 111873 h 402385"/>
                  <a:gd name="connsiteX13" fmla="*/ 291176 w 848388"/>
                  <a:gd name="connsiteY13" fmla="*/ 2336 h 402385"/>
                  <a:gd name="connsiteX14" fmla="*/ 191163 w 848388"/>
                  <a:gd name="connsiteY14" fmla="*/ 221410 h 402385"/>
                  <a:gd name="connsiteX15" fmla="*/ 188782 w 848388"/>
                  <a:gd name="connsiteY15" fmla="*/ 271416 h 402385"/>
                  <a:gd name="connsiteX16" fmla="*/ 103058 w 848388"/>
                  <a:gd name="connsiteY16" fmla="*/ 202361 h 402385"/>
                  <a:gd name="connsiteX17" fmla="*/ 663 w 848388"/>
                  <a:gd name="connsiteY17" fmla="*/ 107110 h 402385"/>
                  <a:gd name="connsiteX18" fmla="*/ 155444 w 848388"/>
                  <a:gd name="connsiteY18" fmla="*/ 299991 h 402385"/>
                  <a:gd name="connsiteX19" fmla="*/ 131632 w 848388"/>
                  <a:gd name="connsiteY19" fmla="*/ 352379 h 402385"/>
                  <a:gd name="connsiteX20" fmla="*/ 134013 w 848388"/>
                  <a:gd name="connsiteY20" fmla="*/ 402385 h 402385"/>
                  <a:gd name="connsiteX0" fmla="*/ 133377 w 847752"/>
                  <a:gd name="connsiteY0" fmla="*/ 402385 h 402385"/>
                  <a:gd name="connsiteX1" fmla="*/ 847752 w 847752"/>
                  <a:gd name="connsiteY1" fmla="*/ 388098 h 402385"/>
                  <a:gd name="connsiteX2" fmla="*/ 783458 w 847752"/>
                  <a:gd name="connsiteY2" fmla="*/ 345235 h 402385"/>
                  <a:gd name="connsiteX3" fmla="*/ 678683 w 847752"/>
                  <a:gd name="connsiteY3" fmla="*/ 261891 h 402385"/>
                  <a:gd name="connsiteX4" fmla="*/ 597721 w 847752"/>
                  <a:gd name="connsiteY4" fmla="*/ 183310 h 402385"/>
                  <a:gd name="connsiteX5" fmla="*/ 521521 w 847752"/>
                  <a:gd name="connsiteY5" fmla="*/ 92823 h 402385"/>
                  <a:gd name="connsiteX6" fmla="*/ 481040 w 847752"/>
                  <a:gd name="connsiteY6" fmla="*/ 26148 h 402385"/>
                  <a:gd name="connsiteX7" fmla="*/ 409602 w 847752"/>
                  <a:gd name="connsiteY7" fmla="*/ 85679 h 402385"/>
                  <a:gd name="connsiteX8" fmla="*/ 371502 w 847752"/>
                  <a:gd name="connsiteY8" fmla="*/ 123779 h 402385"/>
                  <a:gd name="connsiteX9" fmla="*/ 340546 w 847752"/>
                  <a:gd name="connsiteY9" fmla="*/ 183310 h 402385"/>
                  <a:gd name="connsiteX10" fmla="*/ 319115 w 847752"/>
                  <a:gd name="connsiteY10" fmla="*/ 209504 h 402385"/>
                  <a:gd name="connsiteX11" fmla="*/ 269109 w 847752"/>
                  <a:gd name="connsiteY11" fmla="*/ 207122 h 402385"/>
                  <a:gd name="connsiteX12" fmla="*/ 292920 w 847752"/>
                  <a:gd name="connsiteY12" fmla="*/ 111873 h 402385"/>
                  <a:gd name="connsiteX13" fmla="*/ 290540 w 847752"/>
                  <a:gd name="connsiteY13" fmla="*/ 2336 h 402385"/>
                  <a:gd name="connsiteX14" fmla="*/ 190527 w 847752"/>
                  <a:gd name="connsiteY14" fmla="*/ 221410 h 402385"/>
                  <a:gd name="connsiteX15" fmla="*/ 188146 w 847752"/>
                  <a:gd name="connsiteY15" fmla="*/ 271416 h 402385"/>
                  <a:gd name="connsiteX16" fmla="*/ 169097 w 847752"/>
                  <a:gd name="connsiteY16" fmla="*/ 38054 h 402385"/>
                  <a:gd name="connsiteX17" fmla="*/ 27 w 847752"/>
                  <a:gd name="connsiteY17" fmla="*/ 107110 h 402385"/>
                  <a:gd name="connsiteX18" fmla="*/ 154808 w 847752"/>
                  <a:gd name="connsiteY18" fmla="*/ 299991 h 402385"/>
                  <a:gd name="connsiteX19" fmla="*/ 130996 w 847752"/>
                  <a:gd name="connsiteY19" fmla="*/ 352379 h 402385"/>
                  <a:gd name="connsiteX20" fmla="*/ 133377 w 847752"/>
                  <a:gd name="connsiteY20" fmla="*/ 402385 h 402385"/>
                  <a:gd name="connsiteX0" fmla="*/ 135017 w 849392"/>
                  <a:gd name="connsiteY0" fmla="*/ 402385 h 402385"/>
                  <a:gd name="connsiteX1" fmla="*/ 849392 w 849392"/>
                  <a:gd name="connsiteY1" fmla="*/ 388098 h 402385"/>
                  <a:gd name="connsiteX2" fmla="*/ 785098 w 849392"/>
                  <a:gd name="connsiteY2" fmla="*/ 345235 h 402385"/>
                  <a:gd name="connsiteX3" fmla="*/ 680323 w 849392"/>
                  <a:gd name="connsiteY3" fmla="*/ 261891 h 402385"/>
                  <a:gd name="connsiteX4" fmla="*/ 599361 w 849392"/>
                  <a:gd name="connsiteY4" fmla="*/ 183310 h 402385"/>
                  <a:gd name="connsiteX5" fmla="*/ 523161 w 849392"/>
                  <a:gd name="connsiteY5" fmla="*/ 92823 h 402385"/>
                  <a:gd name="connsiteX6" fmla="*/ 482680 w 849392"/>
                  <a:gd name="connsiteY6" fmla="*/ 26148 h 402385"/>
                  <a:gd name="connsiteX7" fmla="*/ 411242 w 849392"/>
                  <a:gd name="connsiteY7" fmla="*/ 85679 h 402385"/>
                  <a:gd name="connsiteX8" fmla="*/ 373142 w 849392"/>
                  <a:gd name="connsiteY8" fmla="*/ 123779 h 402385"/>
                  <a:gd name="connsiteX9" fmla="*/ 342186 w 849392"/>
                  <a:gd name="connsiteY9" fmla="*/ 183310 h 402385"/>
                  <a:gd name="connsiteX10" fmla="*/ 320755 w 849392"/>
                  <a:gd name="connsiteY10" fmla="*/ 209504 h 402385"/>
                  <a:gd name="connsiteX11" fmla="*/ 270749 w 849392"/>
                  <a:gd name="connsiteY11" fmla="*/ 207122 h 402385"/>
                  <a:gd name="connsiteX12" fmla="*/ 294560 w 849392"/>
                  <a:gd name="connsiteY12" fmla="*/ 111873 h 402385"/>
                  <a:gd name="connsiteX13" fmla="*/ 292180 w 849392"/>
                  <a:gd name="connsiteY13" fmla="*/ 2336 h 402385"/>
                  <a:gd name="connsiteX14" fmla="*/ 192167 w 849392"/>
                  <a:gd name="connsiteY14" fmla="*/ 221410 h 402385"/>
                  <a:gd name="connsiteX15" fmla="*/ 189786 w 849392"/>
                  <a:gd name="connsiteY15" fmla="*/ 271416 h 402385"/>
                  <a:gd name="connsiteX16" fmla="*/ 170737 w 849392"/>
                  <a:gd name="connsiteY16" fmla="*/ 38054 h 402385"/>
                  <a:gd name="connsiteX17" fmla="*/ 80249 w 849392"/>
                  <a:gd name="connsiteY17" fmla="*/ 47580 h 402385"/>
                  <a:gd name="connsiteX18" fmla="*/ 1667 w 849392"/>
                  <a:gd name="connsiteY18" fmla="*/ 107110 h 402385"/>
                  <a:gd name="connsiteX19" fmla="*/ 156448 w 849392"/>
                  <a:gd name="connsiteY19" fmla="*/ 299991 h 402385"/>
                  <a:gd name="connsiteX20" fmla="*/ 132636 w 849392"/>
                  <a:gd name="connsiteY20" fmla="*/ 352379 h 402385"/>
                  <a:gd name="connsiteX21" fmla="*/ 135017 w 849392"/>
                  <a:gd name="connsiteY21" fmla="*/ 402385 h 402385"/>
                  <a:gd name="connsiteX0" fmla="*/ 135322 w 849697"/>
                  <a:gd name="connsiteY0" fmla="*/ 402385 h 402385"/>
                  <a:gd name="connsiteX1" fmla="*/ 849697 w 849697"/>
                  <a:gd name="connsiteY1" fmla="*/ 388098 h 402385"/>
                  <a:gd name="connsiteX2" fmla="*/ 785403 w 849697"/>
                  <a:gd name="connsiteY2" fmla="*/ 345235 h 402385"/>
                  <a:gd name="connsiteX3" fmla="*/ 680628 w 849697"/>
                  <a:gd name="connsiteY3" fmla="*/ 261891 h 402385"/>
                  <a:gd name="connsiteX4" fmla="*/ 599666 w 849697"/>
                  <a:gd name="connsiteY4" fmla="*/ 183310 h 402385"/>
                  <a:gd name="connsiteX5" fmla="*/ 523466 w 849697"/>
                  <a:gd name="connsiteY5" fmla="*/ 92823 h 402385"/>
                  <a:gd name="connsiteX6" fmla="*/ 482985 w 849697"/>
                  <a:gd name="connsiteY6" fmla="*/ 26148 h 402385"/>
                  <a:gd name="connsiteX7" fmla="*/ 411547 w 849697"/>
                  <a:gd name="connsiteY7" fmla="*/ 85679 h 402385"/>
                  <a:gd name="connsiteX8" fmla="*/ 373447 w 849697"/>
                  <a:gd name="connsiteY8" fmla="*/ 123779 h 402385"/>
                  <a:gd name="connsiteX9" fmla="*/ 342491 w 849697"/>
                  <a:gd name="connsiteY9" fmla="*/ 183310 h 402385"/>
                  <a:gd name="connsiteX10" fmla="*/ 321060 w 849697"/>
                  <a:gd name="connsiteY10" fmla="*/ 209504 h 402385"/>
                  <a:gd name="connsiteX11" fmla="*/ 271054 w 849697"/>
                  <a:gd name="connsiteY11" fmla="*/ 207122 h 402385"/>
                  <a:gd name="connsiteX12" fmla="*/ 294865 w 849697"/>
                  <a:gd name="connsiteY12" fmla="*/ 111873 h 402385"/>
                  <a:gd name="connsiteX13" fmla="*/ 292485 w 849697"/>
                  <a:gd name="connsiteY13" fmla="*/ 2336 h 402385"/>
                  <a:gd name="connsiteX14" fmla="*/ 192472 w 849697"/>
                  <a:gd name="connsiteY14" fmla="*/ 221410 h 402385"/>
                  <a:gd name="connsiteX15" fmla="*/ 190091 w 849697"/>
                  <a:gd name="connsiteY15" fmla="*/ 271416 h 402385"/>
                  <a:gd name="connsiteX16" fmla="*/ 171042 w 849697"/>
                  <a:gd name="connsiteY16" fmla="*/ 38054 h 402385"/>
                  <a:gd name="connsiteX17" fmla="*/ 75792 w 849697"/>
                  <a:gd name="connsiteY17" fmla="*/ 114255 h 402385"/>
                  <a:gd name="connsiteX18" fmla="*/ 1972 w 849697"/>
                  <a:gd name="connsiteY18" fmla="*/ 107110 h 402385"/>
                  <a:gd name="connsiteX19" fmla="*/ 156753 w 849697"/>
                  <a:gd name="connsiteY19" fmla="*/ 299991 h 402385"/>
                  <a:gd name="connsiteX20" fmla="*/ 132941 w 849697"/>
                  <a:gd name="connsiteY20" fmla="*/ 352379 h 402385"/>
                  <a:gd name="connsiteX21" fmla="*/ 135322 w 849697"/>
                  <a:gd name="connsiteY21" fmla="*/ 402385 h 402385"/>
                  <a:gd name="connsiteX0" fmla="*/ 135103 w 849478"/>
                  <a:gd name="connsiteY0" fmla="*/ 402385 h 402385"/>
                  <a:gd name="connsiteX1" fmla="*/ 849478 w 849478"/>
                  <a:gd name="connsiteY1" fmla="*/ 388098 h 402385"/>
                  <a:gd name="connsiteX2" fmla="*/ 785184 w 849478"/>
                  <a:gd name="connsiteY2" fmla="*/ 345235 h 402385"/>
                  <a:gd name="connsiteX3" fmla="*/ 680409 w 849478"/>
                  <a:gd name="connsiteY3" fmla="*/ 261891 h 402385"/>
                  <a:gd name="connsiteX4" fmla="*/ 599447 w 849478"/>
                  <a:gd name="connsiteY4" fmla="*/ 183310 h 402385"/>
                  <a:gd name="connsiteX5" fmla="*/ 523247 w 849478"/>
                  <a:gd name="connsiteY5" fmla="*/ 92823 h 402385"/>
                  <a:gd name="connsiteX6" fmla="*/ 482766 w 849478"/>
                  <a:gd name="connsiteY6" fmla="*/ 26148 h 402385"/>
                  <a:gd name="connsiteX7" fmla="*/ 411328 w 849478"/>
                  <a:gd name="connsiteY7" fmla="*/ 85679 h 402385"/>
                  <a:gd name="connsiteX8" fmla="*/ 373228 w 849478"/>
                  <a:gd name="connsiteY8" fmla="*/ 123779 h 402385"/>
                  <a:gd name="connsiteX9" fmla="*/ 342272 w 849478"/>
                  <a:gd name="connsiteY9" fmla="*/ 183310 h 402385"/>
                  <a:gd name="connsiteX10" fmla="*/ 320841 w 849478"/>
                  <a:gd name="connsiteY10" fmla="*/ 209504 h 402385"/>
                  <a:gd name="connsiteX11" fmla="*/ 270835 w 849478"/>
                  <a:gd name="connsiteY11" fmla="*/ 207122 h 402385"/>
                  <a:gd name="connsiteX12" fmla="*/ 294646 w 849478"/>
                  <a:gd name="connsiteY12" fmla="*/ 111873 h 402385"/>
                  <a:gd name="connsiteX13" fmla="*/ 292266 w 849478"/>
                  <a:gd name="connsiteY13" fmla="*/ 2336 h 402385"/>
                  <a:gd name="connsiteX14" fmla="*/ 192253 w 849478"/>
                  <a:gd name="connsiteY14" fmla="*/ 221410 h 402385"/>
                  <a:gd name="connsiteX15" fmla="*/ 189872 w 849478"/>
                  <a:gd name="connsiteY15" fmla="*/ 271416 h 402385"/>
                  <a:gd name="connsiteX16" fmla="*/ 170823 w 849478"/>
                  <a:gd name="connsiteY16" fmla="*/ 38054 h 402385"/>
                  <a:gd name="connsiteX17" fmla="*/ 116055 w 849478"/>
                  <a:gd name="connsiteY17" fmla="*/ 78536 h 402385"/>
                  <a:gd name="connsiteX18" fmla="*/ 75573 w 849478"/>
                  <a:gd name="connsiteY18" fmla="*/ 114255 h 402385"/>
                  <a:gd name="connsiteX19" fmla="*/ 1753 w 849478"/>
                  <a:gd name="connsiteY19" fmla="*/ 107110 h 402385"/>
                  <a:gd name="connsiteX20" fmla="*/ 156534 w 849478"/>
                  <a:gd name="connsiteY20" fmla="*/ 299991 h 402385"/>
                  <a:gd name="connsiteX21" fmla="*/ 132722 w 849478"/>
                  <a:gd name="connsiteY21" fmla="*/ 352379 h 402385"/>
                  <a:gd name="connsiteX22" fmla="*/ 135103 w 849478"/>
                  <a:gd name="connsiteY22" fmla="*/ 402385 h 402385"/>
                  <a:gd name="connsiteX0" fmla="*/ 135103 w 849478"/>
                  <a:gd name="connsiteY0" fmla="*/ 402385 h 402385"/>
                  <a:gd name="connsiteX1" fmla="*/ 849478 w 849478"/>
                  <a:gd name="connsiteY1" fmla="*/ 388098 h 402385"/>
                  <a:gd name="connsiteX2" fmla="*/ 785184 w 849478"/>
                  <a:gd name="connsiteY2" fmla="*/ 345235 h 402385"/>
                  <a:gd name="connsiteX3" fmla="*/ 680409 w 849478"/>
                  <a:gd name="connsiteY3" fmla="*/ 261891 h 402385"/>
                  <a:gd name="connsiteX4" fmla="*/ 599447 w 849478"/>
                  <a:gd name="connsiteY4" fmla="*/ 183310 h 402385"/>
                  <a:gd name="connsiteX5" fmla="*/ 523247 w 849478"/>
                  <a:gd name="connsiteY5" fmla="*/ 92823 h 402385"/>
                  <a:gd name="connsiteX6" fmla="*/ 482766 w 849478"/>
                  <a:gd name="connsiteY6" fmla="*/ 26148 h 402385"/>
                  <a:gd name="connsiteX7" fmla="*/ 411328 w 849478"/>
                  <a:gd name="connsiteY7" fmla="*/ 85679 h 402385"/>
                  <a:gd name="connsiteX8" fmla="*/ 373228 w 849478"/>
                  <a:gd name="connsiteY8" fmla="*/ 123779 h 402385"/>
                  <a:gd name="connsiteX9" fmla="*/ 342272 w 849478"/>
                  <a:gd name="connsiteY9" fmla="*/ 183310 h 402385"/>
                  <a:gd name="connsiteX10" fmla="*/ 320841 w 849478"/>
                  <a:gd name="connsiteY10" fmla="*/ 209504 h 402385"/>
                  <a:gd name="connsiteX11" fmla="*/ 270835 w 849478"/>
                  <a:gd name="connsiteY11" fmla="*/ 207122 h 402385"/>
                  <a:gd name="connsiteX12" fmla="*/ 294646 w 849478"/>
                  <a:gd name="connsiteY12" fmla="*/ 111873 h 402385"/>
                  <a:gd name="connsiteX13" fmla="*/ 292266 w 849478"/>
                  <a:gd name="connsiteY13" fmla="*/ 2336 h 402385"/>
                  <a:gd name="connsiteX14" fmla="*/ 192253 w 849478"/>
                  <a:gd name="connsiteY14" fmla="*/ 221410 h 402385"/>
                  <a:gd name="connsiteX15" fmla="*/ 189872 w 849478"/>
                  <a:gd name="connsiteY15" fmla="*/ 271416 h 402385"/>
                  <a:gd name="connsiteX16" fmla="*/ 170823 w 849478"/>
                  <a:gd name="connsiteY16" fmla="*/ 38054 h 402385"/>
                  <a:gd name="connsiteX17" fmla="*/ 147011 w 849478"/>
                  <a:gd name="connsiteY17" fmla="*/ 214267 h 402385"/>
                  <a:gd name="connsiteX18" fmla="*/ 75573 w 849478"/>
                  <a:gd name="connsiteY18" fmla="*/ 114255 h 402385"/>
                  <a:gd name="connsiteX19" fmla="*/ 1753 w 849478"/>
                  <a:gd name="connsiteY19" fmla="*/ 107110 h 402385"/>
                  <a:gd name="connsiteX20" fmla="*/ 156534 w 849478"/>
                  <a:gd name="connsiteY20" fmla="*/ 299991 h 402385"/>
                  <a:gd name="connsiteX21" fmla="*/ 132722 w 849478"/>
                  <a:gd name="connsiteY21" fmla="*/ 352379 h 402385"/>
                  <a:gd name="connsiteX22" fmla="*/ 135103 w 849478"/>
                  <a:gd name="connsiteY22" fmla="*/ 402385 h 402385"/>
                  <a:gd name="connsiteX0" fmla="*/ 135103 w 849478"/>
                  <a:gd name="connsiteY0" fmla="*/ 402385 h 402385"/>
                  <a:gd name="connsiteX1" fmla="*/ 849478 w 849478"/>
                  <a:gd name="connsiteY1" fmla="*/ 388098 h 402385"/>
                  <a:gd name="connsiteX2" fmla="*/ 785184 w 849478"/>
                  <a:gd name="connsiteY2" fmla="*/ 345235 h 402385"/>
                  <a:gd name="connsiteX3" fmla="*/ 680409 w 849478"/>
                  <a:gd name="connsiteY3" fmla="*/ 261891 h 402385"/>
                  <a:gd name="connsiteX4" fmla="*/ 599447 w 849478"/>
                  <a:gd name="connsiteY4" fmla="*/ 183310 h 402385"/>
                  <a:gd name="connsiteX5" fmla="*/ 523247 w 849478"/>
                  <a:gd name="connsiteY5" fmla="*/ 92823 h 402385"/>
                  <a:gd name="connsiteX6" fmla="*/ 482766 w 849478"/>
                  <a:gd name="connsiteY6" fmla="*/ 26148 h 402385"/>
                  <a:gd name="connsiteX7" fmla="*/ 411328 w 849478"/>
                  <a:gd name="connsiteY7" fmla="*/ 85679 h 402385"/>
                  <a:gd name="connsiteX8" fmla="*/ 373228 w 849478"/>
                  <a:gd name="connsiteY8" fmla="*/ 123779 h 402385"/>
                  <a:gd name="connsiteX9" fmla="*/ 342272 w 849478"/>
                  <a:gd name="connsiteY9" fmla="*/ 183310 h 402385"/>
                  <a:gd name="connsiteX10" fmla="*/ 320841 w 849478"/>
                  <a:gd name="connsiteY10" fmla="*/ 209504 h 402385"/>
                  <a:gd name="connsiteX11" fmla="*/ 270835 w 849478"/>
                  <a:gd name="connsiteY11" fmla="*/ 207122 h 402385"/>
                  <a:gd name="connsiteX12" fmla="*/ 294646 w 849478"/>
                  <a:gd name="connsiteY12" fmla="*/ 111873 h 402385"/>
                  <a:gd name="connsiteX13" fmla="*/ 292266 w 849478"/>
                  <a:gd name="connsiteY13" fmla="*/ 2336 h 402385"/>
                  <a:gd name="connsiteX14" fmla="*/ 192253 w 849478"/>
                  <a:gd name="connsiteY14" fmla="*/ 221410 h 402385"/>
                  <a:gd name="connsiteX15" fmla="*/ 189872 w 849478"/>
                  <a:gd name="connsiteY15" fmla="*/ 271416 h 402385"/>
                  <a:gd name="connsiteX16" fmla="*/ 170823 w 849478"/>
                  <a:gd name="connsiteY16" fmla="*/ 38054 h 402385"/>
                  <a:gd name="connsiteX17" fmla="*/ 147011 w 849478"/>
                  <a:gd name="connsiteY17" fmla="*/ 214267 h 402385"/>
                  <a:gd name="connsiteX18" fmla="*/ 75573 w 849478"/>
                  <a:gd name="connsiteY18" fmla="*/ 140448 h 402385"/>
                  <a:gd name="connsiteX19" fmla="*/ 1753 w 849478"/>
                  <a:gd name="connsiteY19" fmla="*/ 107110 h 402385"/>
                  <a:gd name="connsiteX20" fmla="*/ 156534 w 849478"/>
                  <a:gd name="connsiteY20" fmla="*/ 299991 h 402385"/>
                  <a:gd name="connsiteX21" fmla="*/ 132722 w 849478"/>
                  <a:gd name="connsiteY21" fmla="*/ 352379 h 402385"/>
                  <a:gd name="connsiteX22" fmla="*/ 135103 w 849478"/>
                  <a:gd name="connsiteY22" fmla="*/ 402385 h 402385"/>
                  <a:gd name="connsiteX0" fmla="*/ 135103 w 849478"/>
                  <a:gd name="connsiteY0" fmla="*/ 402385 h 402385"/>
                  <a:gd name="connsiteX1" fmla="*/ 849478 w 849478"/>
                  <a:gd name="connsiteY1" fmla="*/ 388098 h 402385"/>
                  <a:gd name="connsiteX2" fmla="*/ 785184 w 849478"/>
                  <a:gd name="connsiteY2" fmla="*/ 345235 h 402385"/>
                  <a:gd name="connsiteX3" fmla="*/ 680409 w 849478"/>
                  <a:gd name="connsiteY3" fmla="*/ 261891 h 402385"/>
                  <a:gd name="connsiteX4" fmla="*/ 599447 w 849478"/>
                  <a:gd name="connsiteY4" fmla="*/ 183310 h 402385"/>
                  <a:gd name="connsiteX5" fmla="*/ 523247 w 849478"/>
                  <a:gd name="connsiteY5" fmla="*/ 92823 h 402385"/>
                  <a:gd name="connsiteX6" fmla="*/ 482766 w 849478"/>
                  <a:gd name="connsiteY6" fmla="*/ 26148 h 402385"/>
                  <a:gd name="connsiteX7" fmla="*/ 411328 w 849478"/>
                  <a:gd name="connsiteY7" fmla="*/ 85679 h 402385"/>
                  <a:gd name="connsiteX8" fmla="*/ 373228 w 849478"/>
                  <a:gd name="connsiteY8" fmla="*/ 123779 h 402385"/>
                  <a:gd name="connsiteX9" fmla="*/ 342272 w 849478"/>
                  <a:gd name="connsiteY9" fmla="*/ 183310 h 402385"/>
                  <a:gd name="connsiteX10" fmla="*/ 320841 w 849478"/>
                  <a:gd name="connsiteY10" fmla="*/ 209504 h 402385"/>
                  <a:gd name="connsiteX11" fmla="*/ 270835 w 849478"/>
                  <a:gd name="connsiteY11" fmla="*/ 207122 h 402385"/>
                  <a:gd name="connsiteX12" fmla="*/ 294646 w 849478"/>
                  <a:gd name="connsiteY12" fmla="*/ 111873 h 402385"/>
                  <a:gd name="connsiteX13" fmla="*/ 292266 w 849478"/>
                  <a:gd name="connsiteY13" fmla="*/ 2336 h 402385"/>
                  <a:gd name="connsiteX14" fmla="*/ 192253 w 849478"/>
                  <a:gd name="connsiteY14" fmla="*/ 221410 h 402385"/>
                  <a:gd name="connsiteX15" fmla="*/ 189872 w 849478"/>
                  <a:gd name="connsiteY15" fmla="*/ 271416 h 402385"/>
                  <a:gd name="connsiteX16" fmla="*/ 168441 w 849478"/>
                  <a:gd name="connsiteY16" fmla="*/ 161879 h 402385"/>
                  <a:gd name="connsiteX17" fmla="*/ 147011 w 849478"/>
                  <a:gd name="connsiteY17" fmla="*/ 214267 h 402385"/>
                  <a:gd name="connsiteX18" fmla="*/ 75573 w 849478"/>
                  <a:gd name="connsiteY18" fmla="*/ 140448 h 402385"/>
                  <a:gd name="connsiteX19" fmla="*/ 1753 w 849478"/>
                  <a:gd name="connsiteY19" fmla="*/ 107110 h 402385"/>
                  <a:gd name="connsiteX20" fmla="*/ 156534 w 849478"/>
                  <a:gd name="connsiteY20" fmla="*/ 299991 h 402385"/>
                  <a:gd name="connsiteX21" fmla="*/ 132722 w 849478"/>
                  <a:gd name="connsiteY21" fmla="*/ 352379 h 402385"/>
                  <a:gd name="connsiteX22" fmla="*/ 135103 w 849478"/>
                  <a:gd name="connsiteY22" fmla="*/ 402385 h 402385"/>
                  <a:gd name="connsiteX0" fmla="*/ 135103 w 841954"/>
                  <a:gd name="connsiteY0" fmla="*/ 402385 h 402385"/>
                  <a:gd name="connsiteX1" fmla="*/ 841954 w 841954"/>
                  <a:gd name="connsiteY1" fmla="*/ 395612 h 402385"/>
                  <a:gd name="connsiteX2" fmla="*/ 785184 w 841954"/>
                  <a:gd name="connsiteY2" fmla="*/ 345235 h 402385"/>
                  <a:gd name="connsiteX3" fmla="*/ 680409 w 841954"/>
                  <a:gd name="connsiteY3" fmla="*/ 261891 h 402385"/>
                  <a:gd name="connsiteX4" fmla="*/ 599447 w 841954"/>
                  <a:gd name="connsiteY4" fmla="*/ 183310 h 402385"/>
                  <a:gd name="connsiteX5" fmla="*/ 523247 w 841954"/>
                  <a:gd name="connsiteY5" fmla="*/ 92823 h 402385"/>
                  <a:gd name="connsiteX6" fmla="*/ 482766 w 841954"/>
                  <a:gd name="connsiteY6" fmla="*/ 26148 h 402385"/>
                  <a:gd name="connsiteX7" fmla="*/ 411328 w 841954"/>
                  <a:gd name="connsiteY7" fmla="*/ 85679 h 402385"/>
                  <a:gd name="connsiteX8" fmla="*/ 373228 w 841954"/>
                  <a:gd name="connsiteY8" fmla="*/ 123779 h 402385"/>
                  <a:gd name="connsiteX9" fmla="*/ 342272 w 841954"/>
                  <a:gd name="connsiteY9" fmla="*/ 183310 h 402385"/>
                  <a:gd name="connsiteX10" fmla="*/ 320841 w 841954"/>
                  <a:gd name="connsiteY10" fmla="*/ 209504 h 402385"/>
                  <a:gd name="connsiteX11" fmla="*/ 270835 w 841954"/>
                  <a:gd name="connsiteY11" fmla="*/ 207122 h 402385"/>
                  <a:gd name="connsiteX12" fmla="*/ 294646 w 841954"/>
                  <a:gd name="connsiteY12" fmla="*/ 111873 h 402385"/>
                  <a:gd name="connsiteX13" fmla="*/ 292266 w 841954"/>
                  <a:gd name="connsiteY13" fmla="*/ 2336 h 402385"/>
                  <a:gd name="connsiteX14" fmla="*/ 192253 w 841954"/>
                  <a:gd name="connsiteY14" fmla="*/ 221410 h 402385"/>
                  <a:gd name="connsiteX15" fmla="*/ 189872 w 841954"/>
                  <a:gd name="connsiteY15" fmla="*/ 271416 h 402385"/>
                  <a:gd name="connsiteX16" fmla="*/ 168441 w 841954"/>
                  <a:gd name="connsiteY16" fmla="*/ 161879 h 402385"/>
                  <a:gd name="connsiteX17" fmla="*/ 147011 w 841954"/>
                  <a:gd name="connsiteY17" fmla="*/ 214267 h 402385"/>
                  <a:gd name="connsiteX18" fmla="*/ 75573 w 841954"/>
                  <a:gd name="connsiteY18" fmla="*/ 140448 h 402385"/>
                  <a:gd name="connsiteX19" fmla="*/ 1753 w 841954"/>
                  <a:gd name="connsiteY19" fmla="*/ 107110 h 402385"/>
                  <a:gd name="connsiteX20" fmla="*/ 156534 w 841954"/>
                  <a:gd name="connsiteY20" fmla="*/ 299991 h 402385"/>
                  <a:gd name="connsiteX21" fmla="*/ 132722 w 841954"/>
                  <a:gd name="connsiteY21" fmla="*/ 352379 h 402385"/>
                  <a:gd name="connsiteX22" fmla="*/ 135103 w 841954"/>
                  <a:gd name="connsiteY22" fmla="*/ 402385 h 402385"/>
                  <a:gd name="connsiteX0" fmla="*/ 135103 w 841954"/>
                  <a:gd name="connsiteY0" fmla="*/ 402385 h 402385"/>
                  <a:gd name="connsiteX1" fmla="*/ 841954 w 841954"/>
                  <a:gd name="connsiteY1" fmla="*/ 395612 h 402385"/>
                  <a:gd name="connsiteX2" fmla="*/ 785184 w 841954"/>
                  <a:gd name="connsiteY2" fmla="*/ 345235 h 402385"/>
                  <a:gd name="connsiteX3" fmla="*/ 680409 w 841954"/>
                  <a:gd name="connsiteY3" fmla="*/ 261891 h 402385"/>
                  <a:gd name="connsiteX4" fmla="*/ 599447 w 841954"/>
                  <a:gd name="connsiteY4" fmla="*/ 183310 h 402385"/>
                  <a:gd name="connsiteX5" fmla="*/ 523247 w 841954"/>
                  <a:gd name="connsiteY5" fmla="*/ 92823 h 402385"/>
                  <a:gd name="connsiteX6" fmla="*/ 411328 w 841954"/>
                  <a:gd name="connsiteY6" fmla="*/ 85679 h 402385"/>
                  <a:gd name="connsiteX7" fmla="*/ 373228 w 841954"/>
                  <a:gd name="connsiteY7" fmla="*/ 123779 h 402385"/>
                  <a:gd name="connsiteX8" fmla="*/ 342272 w 841954"/>
                  <a:gd name="connsiteY8" fmla="*/ 183310 h 402385"/>
                  <a:gd name="connsiteX9" fmla="*/ 320841 w 841954"/>
                  <a:gd name="connsiteY9" fmla="*/ 209504 h 402385"/>
                  <a:gd name="connsiteX10" fmla="*/ 270835 w 841954"/>
                  <a:gd name="connsiteY10" fmla="*/ 207122 h 402385"/>
                  <a:gd name="connsiteX11" fmla="*/ 294646 w 841954"/>
                  <a:gd name="connsiteY11" fmla="*/ 111873 h 402385"/>
                  <a:gd name="connsiteX12" fmla="*/ 292266 w 841954"/>
                  <a:gd name="connsiteY12" fmla="*/ 2336 h 402385"/>
                  <a:gd name="connsiteX13" fmla="*/ 192253 w 841954"/>
                  <a:gd name="connsiteY13" fmla="*/ 221410 h 402385"/>
                  <a:gd name="connsiteX14" fmla="*/ 189872 w 841954"/>
                  <a:gd name="connsiteY14" fmla="*/ 271416 h 402385"/>
                  <a:gd name="connsiteX15" fmla="*/ 168441 w 841954"/>
                  <a:gd name="connsiteY15" fmla="*/ 161879 h 402385"/>
                  <a:gd name="connsiteX16" fmla="*/ 147011 w 841954"/>
                  <a:gd name="connsiteY16" fmla="*/ 214267 h 402385"/>
                  <a:gd name="connsiteX17" fmla="*/ 75573 w 841954"/>
                  <a:gd name="connsiteY17" fmla="*/ 140448 h 402385"/>
                  <a:gd name="connsiteX18" fmla="*/ 1753 w 841954"/>
                  <a:gd name="connsiteY18" fmla="*/ 107110 h 402385"/>
                  <a:gd name="connsiteX19" fmla="*/ 156534 w 841954"/>
                  <a:gd name="connsiteY19" fmla="*/ 299991 h 402385"/>
                  <a:gd name="connsiteX20" fmla="*/ 132722 w 841954"/>
                  <a:gd name="connsiteY20" fmla="*/ 352379 h 402385"/>
                  <a:gd name="connsiteX21" fmla="*/ 135103 w 841954"/>
                  <a:gd name="connsiteY21" fmla="*/ 402385 h 402385"/>
                  <a:gd name="connsiteX0" fmla="*/ 135103 w 841954"/>
                  <a:gd name="connsiteY0" fmla="*/ 402385 h 402385"/>
                  <a:gd name="connsiteX1" fmla="*/ 841954 w 841954"/>
                  <a:gd name="connsiteY1" fmla="*/ 395612 h 402385"/>
                  <a:gd name="connsiteX2" fmla="*/ 785184 w 841954"/>
                  <a:gd name="connsiteY2" fmla="*/ 345235 h 402385"/>
                  <a:gd name="connsiteX3" fmla="*/ 680409 w 841954"/>
                  <a:gd name="connsiteY3" fmla="*/ 261891 h 402385"/>
                  <a:gd name="connsiteX4" fmla="*/ 599447 w 841954"/>
                  <a:gd name="connsiteY4" fmla="*/ 183310 h 402385"/>
                  <a:gd name="connsiteX5" fmla="*/ 411328 w 841954"/>
                  <a:gd name="connsiteY5" fmla="*/ 85679 h 402385"/>
                  <a:gd name="connsiteX6" fmla="*/ 373228 w 841954"/>
                  <a:gd name="connsiteY6" fmla="*/ 123779 h 402385"/>
                  <a:gd name="connsiteX7" fmla="*/ 342272 w 841954"/>
                  <a:gd name="connsiteY7" fmla="*/ 183310 h 402385"/>
                  <a:gd name="connsiteX8" fmla="*/ 320841 w 841954"/>
                  <a:gd name="connsiteY8" fmla="*/ 209504 h 402385"/>
                  <a:gd name="connsiteX9" fmla="*/ 270835 w 841954"/>
                  <a:gd name="connsiteY9" fmla="*/ 207122 h 402385"/>
                  <a:gd name="connsiteX10" fmla="*/ 294646 w 841954"/>
                  <a:gd name="connsiteY10" fmla="*/ 111873 h 402385"/>
                  <a:gd name="connsiteX11" fmla="*/ 292266 w 841954"/>
                  <a:gd name="connsiteY11" fmla="*/ 2336 h 402385"/>
                  <a:gd name="connsiteX12" fmla="*/ 192253 w 841954"/>
                  <a:gd name="connsiteY12" fmla="*/ 221410 h 402385"/>
                  <a:gd name="connsiteX13" fmla="*/ 189872 w 841954"/>
                  <a:gd name="connsiteY13" fmla="*/ 271416 h 402385"/>
                  <a:gd name="connsiteX14" fmla="*/ 168441 w 841954"/>
                  <a:gd name="connsiteY14" fmla="*/ 161879 h 402385"/>
                  <a:gd name="connsiteX15" fmla="*/ 147011 w 841954"/>
                  <a:gd name="connsiteY15" fmla="*/ 214267 h 402385"/>
                  <a:gd name="connsiteX16" fmla="*/ 75573 w 841954"/>
                  <a:gd name="connsiteY16" fmla="*/ 140448 h 402385"/>
                  <a:gd name="connsiteX17" fmla="*/ 1753 w 841954"/>
                  <a:gd name="connsiteY17" fmla="*/ 107110 h 402385"/>
                  <a:gd name="connsiteX18" fmla="*/ 156534 w 841954"/>
                  <a:gd name="connsiteY18" fmla="*/ 299991 h 402385"/>
                  <a:gd name="connsiteX19" fmla="*/ 132722 w 841954"/>
                  <a:gd name="connsiteY19" fmla="*/ 352379 h 402385"/>
                  <a:gd name="connsiteX20" fmla="*/ 135103 w 841954"/>
                  <a:gd name="connsiteY20" fmla="*/ 402385 h 402385"/>
                  <a:gd name="connsiteX0" fmla="*/ 135103 w 841954"/>
                  <a:gd name="connsiteY0" fmla="*/ 402385 h 402385"/>
                  <a:gd name="connsiteX1" fmla="*/ 841954 w 841954"/>
                  <a:gd name="connsiteY1" fmla="*/ 395612 h 402385"/>
                  <a:gd name="connsiteX2" fmla="*/ 785184 w 841954"/>
                  <a:gd name="connsiteY2" fmla="*/ 345235 h 402385"/>
                  <a:gd name="connsiteX3" fmla="*/ 680409 w 841954"/>
                  <a:gd name="connsiteY3" fmla="*/ 261891 h 402385"/>
                  <a:gd name="connsiteX4" fmla="*/ 411328 w 841954"/>
                  <a:gd name="connsiteY4" fmla="*/ 85679 h 402385"/>
                  <a:gd name="connsiteX5" fmla="*/ 373228 w 841954"/>
                  <a:gd name="connsiteY5" fmla="*/ 123779 h 402385"/>
                  <a:gd name="connsiteX6" fmla="*/ 342272 w 841954"/>
                  <a:gd name="connsiteY6" fmla="*/ 183310 h 402385"/>
                  <a:gd name="connsiteX7" fmla="*/ 320841 w 841954"/>
                  <a:gd name="connsiteY7" fmla="*/ 209504 h 402385"/>
                  <a:gd name="connsiteX8" fmla="*/ 270835 w 841954"/>
                  <a:gd name="connsiteY8" fmla="*/ 207122 h 402385"/>
                  <a:gd name="connsiteX9" fmla="*/ 294646 w 841954"/>
                  <a:gd name="connsiteY9" fmla="*/ 111873 h 402385"/>
                  <a:gd name="connsiteX10" fmla="*/ 292266 w 841954"/>
                  <a:gd name="connsiteY10" fmla="*/ 2336 h 402385"/>
                  <a:gd name="connsiteX11" fmla="*/ 192253 w 841954"/>
                  <a:gd name="connsiteY11" fmla="*/ 221410 h 402385"/>
                  <a:gd name="connsiteX12" fmla="*/ 189872 w 841954"/>
                  <a:gd name="connsiteY12" fmla="*/ 271416 h 402385"/>
                  <a:gd name="connsiteX13" fmla="*/ 168441 w 841954"/>
                  <a:gd name="connsiteY13" fmla="*/ 161879 h 402385"/>
                  <a:gd name="connsiteX14" fmla="*/ 147011 w 841954"/>
                  <a:gd name="connsiteY14" fmla="*/ 214267 h 402385"/>
                  <a:gd name="connsiteX15" fmla="*/ 75573 w 841954"/>
                  <a:gd name="connsiteY15" fmla="*/ 140448 h 402385"/>
                  <a:gd name="connsiteX16" fmla="*/ 1753 w 841954"/>
                  <a:gd name="connsiteY16" fmla="*/ 107110 h 402385"/>
                  <a:gd name="connsiteX17" fmla="*/ 156534 w 841954"/>
                  <a:gd name="connsiteY17" fmla="*/ 299991 h 402385"/>
                  <a:gd name="connsiteX18" fmla="*/ 132722 w 841954"/>
                  <a:gd name="connsiteY18" fmla="*/ 352379 h 402385"/>
                  <a:gd name="connsiteX19" fmla="*/ 135103 w 841954"/>
                  <a:gd name="connsiteY19" fmla="*/ 402385 h 402385"/>
                  <a:gd name="connsiteX0" fmla="*/ 135103 w 841954"/>
                  <a:gd name="connsiteY0" fmla="*/ 402385 h 402385"/>
                  <a:gd name="connsiteX1" fmla="*/ 841954 w 841954"/>
                  <a:gd name="connsiteY1" fmla="*/ 395612 h 402385"/>
                  <a:gd name="connsiteX2" fmla="*/ 785184 w 841954"/>
                  <a:gd name="connsiteY2" fmla="*/ 345235 h 402385"/>
                  <a:gd name="connsiteX3" fmla="*/ 680409 w 841954"/>
                  <a:gd name="connsiteY3" fmla="*/ 261891 h 402385"/>
                  <a:gd name="connsiteX4" fmla="*/ 544302 w 841954"/>
                  <a:gd name="connsiteY4" fmla="*/ 175000 h 402385"/>
                  <a:gd name="connsiteX5" fmla="*/ 411328 w 841954"/>
                  <a:gd name="connsiteY5" fmla="*/ 85679 h 402385"/>
                  <a:gd name="connsiteX6" fmla="*/ 373228 w 841954"/>
                  <a:gd name="connsiteY6" fmla="*/ 123779 h 402385"/>
                  <a:gd name="connsiteX7" fmla="*/ 342272 w 841954"/>
                  <a:gd name="connsiteY7" fmla="*/ 183310 h 402385"/>
                  <a:gd name="connsiteX8" fmla="*/ 320841 w 841954"/>
                  <a:gd name="connsiteY8" fmla="*/ 209504 h 402385"/>
                  <a:gd name="connsiteX9" fmla="*/ 270835 w 841954"/>
                  <a:gd name="connsiteY9" fmla="*/ 207122 h 402385"/>
                  <a:gd name="connsiteX10" fmla="*/ 294646 w 841954"/>
                  <a:gd name="connsiteY10" fmla="*/ 111873 h 402385"/>
                  <a:gd name="connsiteX11" fmla="*/ 292266 w 841954"/>
                  <a:gd name="connsiteY11" fmla="*/ 2336 h 402385"/>
                  <a:gd name="connsiteX12" fmla="*/ 192253 w 841954"/>
                  <a:gd name="connsiteY12" fmla="*/ 221410 h 402385"/>
                  <a:gd name="connsiteX13" fmla="*/ 189872 w 841954"/>
                  <a:gd name="connsiteY13" fmla="*/ 271416 h 402385"/>
                  <a:gd name="connsiteX14" fmla="*/ 168441 w 841954"/>
                  <a:gd name="connsiteY14" fmla="*/ 161879 h 402385"/>
                  <a:gd name="connsiteX15" fmla="*/ 147011 w 841954"/>
                  <a:gd name="connsiteY15" fmla="*/ 214267 h 402385"/>
                  <a:gd name="connsiteX16" fmla="*/ 75573 w 841954"/>
                  <a:gd name="connsiteY16" fmla="*/ 140448 h 402385"/>
                  <a:gd name="connsiteX17" fmla="*/ 1753 w 841954"/>
                  <a:gd name="connsiteY17" fmla="*/ 107110 h 402385"/>
                  <a:gd name="connsiteX18" fmla="*/ 156534 w 841954"/>
                  <a:gd name="connsiteY18" fmla="*/ 299991 h 402385"/>
                  <a:gd name="connsiteX19" fmla="*/ 132722 w 841954"/>
                  <a:gd name="connsiteY19" fmla="*/ 352379 h 402385"/>
                  <a:gd name="connsiteX20" fmla="*/ 135103 w 841954"/>
                  <a:gd name="connsiteY20" fmla="*/ 402385 h 402385"/>
                  <a:gd name="connsiteX0" fmla="*/ 135103 w 841954"/>
                  <a:gd name="connsiteY0" fmla="*/ 402385 h 402385"/>
                  <a:gd name="connsiteX1" fmla="*/ 841954 w 841954"/>
                  <a:gd name="connsiteY1" fmla="*/ 395612 h 402385"/>
                  <a:gd name="connsiteX2" fmla="*/ 785184 w 841954"/>
                  <a:gd name="connsiteY2" fmla="*/ 345235 h 402385"/>
                  <a:gd name="connsiteX3" fmla="*/ 680409 w 841954"/>
                  <a:gd name="connsiteY3" fmla="*/ 261891 h 402385"/>
                  <a:gd name="connsiteX4" fmla="*/ 536777 w 841954"/>
                  <a:gd name="connsiteY4" fmla="*/ 142442 h 402385"/>
                  <a:gd name="connsiteX5" fmla="*/ 411328 w 841954"/>
                  <a:gd name="connsiteY5" fmla="*/ 85679 h 402385"/>
                  <a:gd name="connsiteX6" fmla="*/ 373228 w 841954"/>
                  <a:gd name="connsiteY6" fmla="*/ 123779 h 402385"/>
                  <a:gd name="connsiteX7" fmla="*/ 342272 w 841954"/>
                  <a:gd name="connsiteY7" fmla="*/ 183310 h 402385"/>
                  <a:gd name="connsiteX8" fmla="*/ 320841 w 841954"/>
                  <a:gd name="connsiteY8" fmla="*/ 209504 h 402385"/>
                  <a:gd name="connsiteX9" fmla="*/ 270835 w 841954"/>
                  <a:gd name="connsiteY9" fmla="*/ 207122 h 402385"/>
                  <a:gd name="connsiteX10" fmla="*/ 294646 w 841954"/>
                  <a:gd name="connsiteY10" fmla="*/ 111873 h 402385"/>
                  <a:gd name="connsiteX11" fmla="*/ 292266 w 841954"/>
                  <a:gd name="connsiteY11" fmla="*/ 2336 h 402385"/>
                  <a:gd name="connsiteX12" fmla="*/ 192253 w 841954"/>
                  <a:gd name="connsiteY12" fmla="*/ 221410 h 402385"/>
                  <a:gd name="connsiteX13" fmla="*/ 189872 w 841954"/>
                  <a:gd name="connsiteY13" fmla="*/ 271416 h 402385"/>
                  <a:gd name="connsiteX14" fmla="*/ 168441 w 841954"/>
                  <a:gd name="connsiteY14" fmla="*/ 161879 h 402385"/>
                  <a:gd name="connsiteX15" fmla="*/ 147011 w 841954"/>
                  <a:gd name="connsiteY15" fmla="*/ 214267 h 402385"/>
                  <a:gd name="connsiteX16" fmla="*/ 75573 w 841954"/>
                  <a:gd name="connsiteY16" fmla="*/ 140448 h 402385"/>
                  <a:gd name="connsiteX17" fmla="*/ 1753 w 841954"/>
                  <a:gd name="connsiteY17" fmla="*/ 107110 h 402385"/>
                  <a:gd name="connsiteX18" fmla="*/ 156534 w 841954"/>
                  <a:gd name="connsiteY18" fmla="*/ 299991 h 402385"/>
                  <a:gd name="connsiteX19" fmla="*/ 132722 w 841954"/>
                  <a:gd name="connsiteY19" fmla="*/ 352379 h 402385"/>
                  <a:gd name="connsiteX20" fmla="*/ 135103 w 841954"/>
                  <a:gd name="connsiteY20" fmla="*/ 402385 h 402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1954" h="402385">
                    <a:moveTo>
                      <a:pt x="135103" y="402385"/>
                    </a:moveTo>
                    <a:lnTo>
                      <a:pt x="841954" y="395612"/>
                    </a:lnTo>
                    <a:lnTo>
                      <a:pt x="785184" y="345235"/>
                    </a:lnTo>
                    <a:lnTo>
                      <a:pt x="680409" y="261891"/>
                    </a:lnTo>
                    <a:lnTo>
                      <a:pt x="536777" y="142442"/>
                    </a:lnTo>
                    <a:cubicBezTo>
                      <a:pt x="494961" y="123521"/>
                      <a:pt x="438586" y="88790"/>
                      <a:pt x="411328" y="85679"/>
                    </a:cubicBezTo>
                    <a:cubicBezTo>
                      <a:pt x="384070" y="82569"/>
                      <a:pt x="383547" y="103935"/>
                      <a:pt x="373228" y="123779"/>
                    </a:cubicBezTo>
                    <a:lnTo>
                      <a:pt x="342272" y="183310"/>
                    </a:lnTo>
                    <a:cubicBezTo>
                      <a:pt x="333541" y="197597"/>
                      <a:pt x="337510" y="210298"/>
                      <a:pt x="320841" y="209504"/>
                    </a:cubicBezTo>
                    <a:cubicBezTo>
                      <a:pt x="304172" y="208710"/>
                      <a:pt x="275201" y="223394"/>
                      <a:pt x="270835" y="207122"/>
                    </a:cubicBezTo>
                    <a:cubicBezTo>
                      <a:pt x="266469" y="190850"/>
                      <a:pt x="291074" y="146004"/>
                      <a:pt x="294646" y="111873"/>
                    </a:cubicBezTo>
                    <a:cubicBezTo>
                      <a:pt x="298218" y="77742"/>
                      <a:pt x="309331" y="-15920"/>
                      <a:pt x="292266" y="2336"/>
                    </a:cubicBezTo>
                    <a:cubicBezTo>
                      <a:pt x="275201" y="20592"/>
                      <a:pt x="209319" y="176563"/>
                      <a:pt x="192253" y="221410"/>
                    </a:cubicBezTo>
                    <a:cubicBezTo>
                      <a:pt x="175187" y="266257"/>
                      <a:pt x="204556" y="274591"/>
                      <a:pt x="189872" y="271416"/>
                    </a:cubicBezTo>
                    <a:cubicBezTo>
                      <a:pt x="175188" y="268241"/>
                      <a:pt x="180744" y="194025"/>
                      <a:pt x="168441" y="161879"/>
                    </a:cubicBezTo>
                    <a:cubicBezTo>
                      <a:pt x="156138" y="129733"/>
                      <a:pt x="162886" y="201567"/>
                      <a:pt x="147011" y="214267"/>
                    </a:cubicBezTo>
                    <a:cubicBezTo>
                      <a:pt x="131136" y="226967"/>
                      <a:pt x="94623" y="135686"/>
                      <a:pt x="75573" y="140448"/>
                    </a:cubicBezTo>
                    <a:cubicBezTo>
                      <a:pt x="56523" y="145210"/>
                      <a:pt x="-11741" y="80520"/>
                      <a:pt x="1753" y="107110"/>
                    </a:cubicBezTo>
                    <a:cubicBezTo>
                      <a:pt x="15247" y="133701"/>
                      <a:pt x="156534" y="273400"/>
                      <a:pt x="156534" y="299991"/>
                    </a:cubicBezTo>
                    <a:cubicBezTo>
                      <a:pt x="156534" y="326582"/>
                      <a:pt x="137881" y="340473"/>
                      <a:pt x="132722" y="352379"/>
                    </a:cubicBezTo>
                    <a:cubicBezTo>
                      <a:pt x="129150" y="369445"/>
                      <a:pt x="15644" y="396432"/>
                      <a:pt x="135103" y="402385"/>
                    </a:cubicBezTo>
                    <a:close/>
                  </a:path>
                </a:pathLst>
              </a:custGeom>
              <a:solidFill>
                <a:srgbClr val="FFC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481013" y="4577854"/>
                <a:ext cx="506412" cy="217487"/>
              </a:xfrm>
              <a:custGeom>
                <a:avLst/>
                <a:gdLst>
                  <a:gd name="connsiteX0" fmla="*/ 0 w 516731"/>
                  <a:gd name="connsiteY0" fmla="*/ 226219 h 228600"/>
                  <a:gd name="connsiteX1" fmla="*/ 2381 w 516731"/>
                  <a:gd name="connsiteY1" fmla="*/ 0 h 228600"/>
                  <a:gd name="connsiteX2" fmla="*/ 52387 w 516731"/>
                  <a:gd name="connsiteY2" fmla="*/ 11906 h 228600"/>
                  <a:gd name="connsiteX3" fmla="*/ 69056 w 516731"/>
                  <a:gd name="connsiteY3" fmla="*/ 11906 h 228600"/>
                  <a:gd name="connsiteX4" fmla="*/ 104775 w 516731"/>
                  <a:gd name="connsiteY4" fmla="*/ 11906 h 228600"/>
                  <a:gd name="connsiteX5" fmla="*/ 150019 w 516731"/>
                  <a:gd name="connsiteY5" fmla="*/ 16669 h 228600"/>
                  <a:gd name="connsiteX6" fmla="*/ 161925 w 516731"/>
                  <a:gd name="connsiteY6" fmla="*/ 11906 h 228600"/>
                  <a:gd name="connsiteX7" fmla="*/ 200025 w 516731"/>
                  <a:gd name="connsiteY7" fmla="*/ 11906 h 228600"/>
                  <a:gd name="connsiteX8" fmla="*/ 228600 w 516731"/>
                  <a:gd name="connsiteY8" fmla="*/ 28575 h 228600"/>
                  <a:gd name="connsiteX9" fmla="*/ 254794 w 516731"/>
                  <a:gd name="connsiteY9" fmla="*/ 35719 h 228600"/>
                  <a:gd name="connsiteX10" fmla="*/ 285750 w 516731"/>
                  <a:gd name="connsiteY10" fmla="*/ 19050 h 228600"/>
                  <a:gd name="connsiteX11" fmla="*/ 335756 w 516731"/>
                  <a:gd name="connsiteY11" fmla="*/ 16669 h 228600"/>
                  <a:gd name="connsiteX12" fmla="*/ 354806 w 516731"/>
                  <a:gd name="connsiteY12" fmla="*/ 30956 h 228600"/>
                  <a:gd name="connsiteX13" fmla="*/ 404812 w 516731"/>
                  <a:gd name="connsiteY13" fmla="*/ 38100 h 228600"/>
                  <a:gd name="connsiteX14" fmla="*/ 450056 w 516731"/>
                  <a:gd name="connsiteY14" fmla="*/ 45244 h 228600"/>
                  <a:gd name="connsiteX15" fmla="*/ 516731 w 516731"/>
                  <a:gd name="connsiteY15" fmla="*/ 50006 h 228600"/>
                  <a:gd name="connsiteX16" fmla="*/ 495300 w 516731"/>
                  <a:gd name="connsiteY16" fmla="*/ 100012 h 228600"/>
                  <a:gd name="connsiteX17" fmla="*/ 452437 w 516731"/>
                  <a:gd name="connsiteY17" fmla="*/ 164306 h 228600"/>
                  <a:gd name="connsiteX18" fmla="*/ 421481 w 516731"/>
                  <a:gd name="connsiteY18" fmla="*/ 200025 h 228600"/>
                  <a:gd name="connsiteX19" fmla="*/ 371475 w 516731"/>
                  <a:gd name="connsiteY19" fmla="*/ 207169 h 228600"/>
                  <a:gd name="connsiteX20" fmla="*/ 371475 w 516731"/>
                  <a:gd name="connsiteY20" fmla="*/ 207169 h 228600"/>
                  <a:gd name="connsiteX21" fmla="*/ 323850 w 516731"/>
                  <a:gd name="connsiteY21" fmla="*/ 190500 h 228600"/>
                  <a:gd name="connsiteX22" fmla="*/ 314325 w 516731"/>
                  <a:gd name="connsiteY22" fmla="*/ 202406 h 228600"/>
                  <a:gd name="connsiteX23" fmla="*/ 280987 w 516731"/>
                  <a:gd name="connsiteY23" fmla="*/ 219075 h 228600"/>
                  <a:gd name="connsiteX24" fmla="*/ 254794 w 516731"/>
                  <a:gd name="connsiteY24" fmla="*/ 204787 h 228600"/>
                  <a:gd name="connsiteX25" fmla="*/ 242887 w 516731"/>
                  <a:gd name="connsiteY25" fmla="*/ 195262 h 228600"/>
                  <a:gd name="connsiteX26" fmla="*/ 219075 w 516731"/>
                  <a:gd name="connsiteY26" fmla="*/ 185737 h 228600"/>
                  <a:gd name="connsiteX27" fmla="*/ 202406 w 516731"/>
                  <a:gd name="connsiteY27" fmla="*/ 214312 h 228600"/>
                  <a:gd name="connsiteX28" fmla="*/ 173831 w 516731"/>
                  <a:gd name="connsiteY28" fmla="*/ 228600 h 228600"/>
                  <a:gd name="connsiteX29" fmla="*/ 128587 w 516731"/>
                  <a:gd name="connsiteY29" fmla="*/ 214312 h 228600"/>
                  <a:gd name="connsiteX30" fmla="*/ 109537 w 516731"/>
                  <a:gd name="connsiteY30" fmla="*/ 192881 h 228600"/>
                  <a:gd name="connsiteX31" fmla="*/ 88106 w 516731"/>
                  <a:gd name="connsiteY31" fmla="*/ 171450 h 228600"/>
                  <a:gd name="connsiteX32" fmla="*/ 73819 w 516731"/>
                  <a:gd name="connsiteY32" fmla="*/ 171450 h 228600"/>
                  <a:gd name="connsiteX33" fmla="*/ 57150 w 516731"/>
                  <a:gd name="connsiteY33" fmla="*/ 178594 h 228600"/>
                  <a:gd name="connsiteX34" fmla="*/ 0 w 516731"/>
                  <a:gd name="connsiteY34" fmla="*/ 226219 h 228600"/>
                  <a:gd name="connsiteX0" fmla="*/ 0 w 516731"/>
                  <a:gd name="connsiteY0" fmla="*/ 226219 h 228600"/>
                  <a:gd name="connsiteX1" fmla="*/ 2381 w 516731"/>
                  <a:gd name="connsiteY1" fmla="*/ 0 h 228600"/>
                  <a:gd name="connsiteX2" fmla="*/ 52387 w 516731"/>
                  <a:gd name="connsiteY2" fmla="*/ 11906 h 228600"/>
                  <a:gd name="connsiteX3" fmla="*/ 69056 w 516731"/>
                  <a:gd name="connsiteY3" fmla="*/ 11906 h 228600"/>
                  <a:gd name="connsiteX4" fmla="*/ 104775 w 516731"/>
                  <a:gd name="connsiteY4" fmla="*/ 11906 h 228600"/>
                  <a:gd name="connsiteX5" fmla="*/ 150019 w 516731"/>
                  <a:gd name="connsiteY5" fmla="*/ 16669 h 228600"/>
                  <a:gd name="connsiteX6" fmla="*/ 161925 w 516731"/>
                  <a:gd name="connsiteY6" fmla="*/ 11906 h 228600"/>
                  <a:gd name="connsiteX7" fmla="*/ 200025 w 516731"/>
                  <a:gd name="connsiteY7" fmla="*/ 11906 h 228600"/>
                  <a:gd name="connsiteX8" fmla="*/ 228600 w 516731"/>
                  <a:gd name="connsiteY8" fmla="*/ 28575 h 228600"/>
                  <a:gd name="connsiteX9" fmla="*/ 254794 w 516731"/>
                  <a:gd name="connsiteY9" fmla="*/ 35719 h 228600"/>
                  <a:gd name="connsiteX10" fmla="*/ 285750 w 516731"/>
                  <a:gd name="connsiteY10" fmla="*/ 19050 h 228600"/>
                  <a:gd name="connsiteX11" fmla="*/ 335756 w 516731"/>
                  <a:gd name="connsiteY11" fmla="*/ 16669 h 228600"/>
                  <a:gd name="connsiteX12" fmla="*/ 354806 w 516731"/>
                  <a:gd name="connsiteY12" fmla="*/ 30956 h 228600"/>
                  <a:gd name="connsiteX13" fmla="*/ 404812 w 516731"/>
                  <a:gd name="connsiteY13" fmla="*/ 38100 h 228600"/>
                  <a:gd name="connsiteX14" fmla="*/ 450056 w 516731"/>
                  <a:gd name="connsiteY14" fmla="*/ 45244 h 228600"/>
                  <a:gd name="connsiteX15" fmla="*/ 516731 w 516731"/>
                  <a:gd name="connsiteY15" fmla="*/ 50006 h 228600"/>
                  <a:gd name="connsiteX16" fmla="*/ 495300 w 516731"/>
                  <a:gd name="connsiteY16" fmla="*/ 100012 h 228600"/>
                  <a:gd name="connsiteX17" fmla="*/ 452437 w 516731"/>
                  <a:gd name="connsiteY17" fmla="*/ 164306 h 228600"/>
                  <a:gd name="connsiteX18" fmla="*/ 421481 w 516731"/>
                  <a:gd name="connsiteY18" fmla="*/ 200025 h 228600"/>
                  <a:gd name="connsiteX19" fmla="*/ 371475 w 516731"/>
                  <a:gd name="connsiteY19" fmla="*/ 207169 h 228600"/>
                  <a:gd name="connsiteX20" fmla="*/ 371475 w 516731"/>
                  <a:gd name="connsiteY20" fmla="*/ 207169 h 228600"/>
                  <a:gd name="connsiteX21" fmla="*/ 323850 w 516731"/>
                  <a:gd name="connsiteY21" fmla="*/ 190500 h 228600"/>
                  <a:gd name="connsiteX22" fmla="*/ 314325 w 516731"/>
                  <a:gd name="connsiteY22" fmla="*/ 202406 h 228600"/>
                  <a:gd name="connsiteX23" fmla="*/ 280987 w 516731"/>
                  <a:gd name="connsiteY23" fmla="*/ 219075 h 228600"/>
                  <a:gd name="connsiteX24" fmla="*/ 254794 w 516731"/>
                  <a:gd name="connsiteY24" fmla="*/ 204787 h 228600"/>
                  <a:gd name="connsiteX25" fmla="*/ 242887 w 516731"/>
                  <a:gd name="connsiteY25" fmla="*/ 195262 h 228600"/>
                  <a:gd name="connsiteX26" fmla="*/ 219075 w 516731"/>
                  <a:gd name="connsiteY26" fmla="*/ 185737 h 228600"/>
                  <a:gd name="connsiteX27" fmla="*/ 202406 w 516731"/>
                  <a:gd name="connsiteY27" fmla="*/ 214312 h 228600"/>
                  <a:gd name="connsiteX28" fmla="*/ 173831 w 516731"/>
                  <a:gd name="connsiteY28" fmla="*/ 228600 h 228600"/>
                  <a:gd name="connsiteX29" fmla="*/ 128587 w 516731"/>
                  <a:gd name="connsiteY29" fmla="*/ 214312 h 228600"/>
                  <a:gd name="connsiteX30" fmla="*/ 109537 w 516731"/>
                  <a:gd name="connsiteY30" fmla="*/ 192881 h 228600"/>
                  <a:gd name="connsiteX31" fmla="*/ 88106 w 516731"/>
                  <a:gd name="connsiteY31" fmla="*/ 171450 h 228600"/>
                  <a:gd name="connsiteX32" fmla="*/ 73819 w 516731"/>
                  <a:gd name="connsiteY32" fmla="*/ 171450 h 228600"/>
                  <a:gd name="connsiteX33" fmla="*/ 57150 w 516731"/>
                  <a:gd name="connsiteY33" fmla="*/ 178594 h 228600"/>
                  <a:gd name="connsiteX34" fmla="*/ 0 w 516731"/>
                  <a:gd name="connsiteY34" fmla="*/ 226219 h 228600"/>
                  <a:gd name="connsiteX0" fmla="*/ 0 w 516731"/>
                  <a:gd name="connsiteY0" fmla="*/ 226219 h 228600"/>
                  <a:gd name="connsiteX1" fmla="*/ 2381 w 516731"/>
                  <a:gd name="connsiteY1" fmla="*/ 0 h 228600"/>
                  <a:gd name="connsiteX2" fmla="*/ 52387 w 516731"/>
                  <a:gd name="connsiteY2" fmla="*/ 11906 h 228600"/>
                  <a:gd name="connsiteX3" fmla="*/ 69056 w 516731"/>
                  <a:gd name="connsiteY3" fmla="*/ 11906 h 228600"/>
                  <a:gd name="connsiteX4" fmla="*/ 104775 w 516731"/>
                  <a:gd name="connsiteY4" fmla="*/ 11906 h 228600"/>
                  <a:gd name="connsiteX5" fmla="*/ 150019 w 516731"/>
                  <a:gd name="connsiteY5" fmla="*/ 16669 h 228600"/>
                  <a:gd name="connsiteX6" fmla="*/ 161925 w 516731"/>
                  <a:gd name="connsiteY6" fmla="*/ 11906 h 228600"/>
                  <a:gd name="connsiteX7" fmla="*/ 200025 w 516731"/>
                  <a:gd name="connsiteY7" fmla="*/ 11906 h 228600"/>
                  <a:gd name="connsiteX8" fmla="*/ 228600 w 516731"/>
                  <a:gd name="connsiteY8" fmla="*/ 28575 h 228600"/>
                  <a:gd name="connsiteX9" fmla="*/ 254794 w 516731"/>
                  <a:gd name="connsiteY9" fmla="*/ 35719 h 228600"/>
                  <a:gd name="connsiteX10" fmla="*/ 285750 w 516731"/>
                  <a:gd name="connsiteY10" fmla="*/ 19050 h 228600"/>
                  <a:gd name="connsiteX11" fmla="*/ 335756 w 516731"/>
                  <a:gd name="connsiteY11" fmla="*/ 16669 h 228600"/>
                  <a:gd name="connsiteX12" fmla="*/ 354806 w 516731"/>
                  <a:gd name="connsiteY12" fmla="*/ 30956 h 228600"/>
                  <a:gd name="connsiteX13" fmla="*/ 404812 w 516731"/>
                  <a:gd name="connsiteY13" fmla="*/ 38100 h 228600"/>
                  <a:gd name="connsiteX14" fmla="*/ 450056 w 516731"/>
                  <a:gd name="connsiteY14" fmla="*/ 45244 h 228600"/>
                  <a:gd name="connsiteX15" fmla="*/ 516731 w 516731"/>
                  <a:gd name="connsiteY15" fmla="*/ 50006 h 228600"/>
                  <a:gd name="connsiteX16" fmla="*/ 495300 w 516731"/>
                  <a:gd name="connsiteY16" fmla="*/ 100012 h 228600"/>
                  <a:gd name="connsiteX17" fmla="*/ 452437 w 516731"/>
                  <a:gd name="connsiteY17" fmla="*/ 164306 h 228600"/>
                  <a:gd name="connsiteX18" fmla="*/ 421481 w 516731"/>
                  <a:gd name="connsiteY18" fmla="*/ 200025 h 228600"/>
                  <a:gd name="connsiteX19" fmla="*/ 371475 w 516731"/>
                  <a:gd name="connsiteY19" fmla="*/ 207169 h 228600"/>
                  <a:gd name="connsiteX20" fmla="*/ 371475 w 516731"/>
                  <a:gd name="connsiteY20" fmla="*/ 207169 h 228600"/>
                  <a:gd name="connsiteX21" fmla="*/ 323850 w 516731"/>
                  <a:gd name="connsiteY21" fmla="*/ 190500 h 228600"/>
                  <a:gd name="connsiteX22" fmla="*/ 314325 w 516731"/>
                  <a:gd name="connsiteY22" fmla="*/ 202406 h 228600"/>
                  <a:gd name="connsiteX23" fmla="*/ 280987 w 516731"/>
                  <a:gd name="connsiteY23" fmla="*/ 219075 h 228600"/>
                  <a:gd name="connsiteX24" fmla="*/ 254794 w 516731"/>
                  <a:gd name="connsiteY24" fmla="*/ 204787 h 228600"/>
                  <a:gd name="connsiteX25" fmla="*/ 242887 w 516731"/>
                  <a:gd name="connsiteY25" fmla="*/ 195262 h 228600"/>
                  <a:gd name="connsiteX26" fmla="*/ 219075 w 516731"/>
                  <a:gd name="connsiteY26" fmla="*/ 185737 h 228600"/>
                  <a:gd name="connsiteX27" fmla="*/ 202406 w 516731"/>
                  <a:gd name="connsiteY27" fmla="*/ 214312 h 228600"/>
                  <a:gd name="connsiteX28" fmla="*/ 173831 w 516731"/>
                  <a:gd name="connsiteY28" fmla="*/ 228600 h 228600"/>
                  <a:gd name="connsiteX29" fmla="*/ 128587 w 516731"/>
                  <a:gd name="connsiteY29" fmla="*/ 214312 h 228600"/>
                  <a:gd name="connsiteX30" fmla="*/ 109537 w 516731"/>
                  <a:gd name="connsiteY30" fmla="*/ 192881 h 228600"/>
                  <a:gd name="connsiteX31" fmla="*/ 88106 w 516731"/>
                  <a:gd name="connsiteY31" fmla="*/ 171450 h 228600"/>
                  <a:gd name="connsiteX32" fmla="*/ 73819 w 516731"/>
                  <a:gd name="connsiteY32" fmla="*/ 171450 h 228600"/>
                  <a:gd name="connsiteX33" fmla="*/ 57150 w 516731"/>
                  <a:gd name="connsiteY33" fmla="*/ 178594 h 228600"/>
                  <a:gd name="connsiteX34" fmla="*/ 0 w 516731"/>
                  <a:gd name="connsiteY34" fmla="*/ 226219 h 228600"/>
                  <a:gd name="connsiteX0" fmla="*/ 0 w 516731"/>
                  <a:gd name="connsiteY0" fmla="*/ 226219 h 228600"/>
                  <a:gd name="connsiteX1" fmla="*/ 2381 w 516731"/>
                  <a:gd name="connsiteY1" fmla="*/ 0 h 228600"/>
                  <a:gd name="connsiteX2" fmla="*/ 52387 w 516731"/>
                  <a:gd name="connsiteY2" fmla="*/ 11906 h 228600"/>
                  <a:gd name="connsiteX3" fmla="*/ 69056 w 516731"/>
                  <a:gd name="connsiteY3" fmla="*/ 11906 h 228600"/>
                  <a:gd name="connsiteX4" fmla="*/ 104775 w 516731"/>
                  <a:gd name="connsiteY4" fmla="*/ 11906 h 228600"/>
                  <a:gd name="connsiteX5" fmla="*/ 150019 w 516731"/>
                  <a:gd name="connsiteY5" fmla="*/ 16669 h 228600"/>
                  <a:gd name="connsiteX6" fmla="*/ 161925 w 516731"/>
                  <a:gd name="connsiteY6" fmla="*/ 11906 h 228600"/>
                  <a:gd name="connsiteX7" fmla="*/ 200025 w 516731"/>
                  <a:gd name="connsiteY7" fmla="*/ 11906 h 228600"/>
                  <a:gd name="connsiteX8" fmla="*/ 228600 w 516731"/>
                  <a:gd name="connsiteY8" fmla="*/ 28575 h 228600"/>
                  <a:gd name="connsiteX9" fmla="*/ 254794 w 516731"/>
                  <a:gd name="connsiteY9" fmla="*/ 35719 h 228600"/>
                  <a:gd name="connsiteX10" fmla="*/ 285750 w 516731"/>
                  <a:gd name="connsiteY10" fmla="*/ 19050 h 228600"/>
                  <a:gd name="connsiteX11" fmla="*/ 335756 w 516731"/>
                  <a:gd name="connsiteY11" fmla="*/ 16669 h 228600"/>
                  <a:gd name="connsiteX12" fmla="*/ 354806 w 516731"/>
                  <a:gd name="connsiteY12" fmla="*/ 30956 h 228600"/>
                  <a:gd name="connsiteX13" fmla="*/ 404812 w 516731"/>
                  <a:gd name="connsiteY13" fmla="*/ 38100 h 228600"/>
                  <a:gd name="connsiteX14" fmla="*/ 450056 w 516731"/>
                  <a:gd name="connsiteY14" fmla="*/ 45244 h 228600"/>
                  <a:gd name="connsiteX15" fmla="*/ 516731 w 516731"/>
                  <a:gd name="connsiteY15" fmla="*/ 50006 h 228600"/>
                  <a:gd name="connsiteX16" fmla="*/ 495300 w 516731"/>
                  <a:gd name="connsiteY16" fmla="*/ 100012 h 228600"/>
                  <a:gd name="connsiteX17" fmla="*/ 452437 w 516731"/>
                  <a:gd name="connsiteY17" fmla="*/ 164306 h 228600"/>
                  <a:gd name="connsiteX18" fmla="*/ 421481 w 516731"/>
                  <a:gd name="connsiteY18" fmla="*/ 200025 h 228600"/>
                  <a:gd name="connsiteX19" fmla="*/ 371475 w 516731"/>
                  <a:gd name="connsiteY19" fmla="*/ 207169 h 228600"/>
                  <a:gd name="connsiteX20" fmla="*/ 371475 w 516731"/>
                  <a:gd name="connsiteY20" fmla="*/ 207169 h 228600"/>
                  <a:gd name="connsiteX21" fmla="*/ 323850 w 516731"/>
                  <a:gd name="connsiteY21" fmla="*/ 190500 h 228600"/>
                  <a:gd name="connsiteX22" fmla="*/ 314325 w 516731"/>
                  <a:gd name="connsiteY22" fmla="*/ 202406 h 228600"/>
                  <a:gd name="connsiteX23" fmla="*/ 280987 w 516731"/>
                  <a:gd name="connsiteY23" fmla="*/ 219075 h 228600"/>
                  <a:gd name="connsiteX24" fmla="*/ 254794 w 516731"/>
                  <a:gd name="connsiteY24" fmla="*/ 204787 h 228600"/>
                  <a:gd name="connsiteX25" fmla="*/ 242887 w 516731"/>
                  <a:gd name="connsiteY25" fmla="*/ 195262 h 228600"/>
                  <a:gd name="connsiteX26" fmla="*/ 219075 w 516731"/>
                  <a:gd name="connsiteY26" fmla="*/ 185737 h 228600"/>
                  <a:gd name="connsiteX27" fmla="*/ 202406 w 516731"/>
                  <a:gd name="connsiteY27" fmla="*/ 214312 h 228600"/>
                  <a:gd name="connsiteX28" fmla="*/ 173831 w 516731"/>
                  <a:gd name="connsiteY28" fmla="*/ 228600 h 228600"/>
                  <a:gd name="connsiteX29" fmla="*/ 128587 w 516731"/>
                  <a:gd name="connsiteY29" fmla="*/ 214312 h 228600"/>
                  <a:gd name="connsiteX30" fmla="*/ 109537 w 516731"/>
                  <a:gd name="connsiteY30" fmla="*/ 192881 h 228600"/>
                  <a:gd name="connsiteX31" fmla="*/ 88106 w 516731"/>
                  <a:gd name="connsiteY31" fmla="*/ 171450 h 228600"/>
                  <a:gd name="connsiteX32" fmla="*/ 73819 w 516731"/>
                  <a:gd name="connsiteY32" fmla="*/ 171450 h 228600"/>
                  <a:gd name="connsiteX33" fmla="*/ 57150 w 516731"/>
                  <a:gd name="connsiteY33" fmla="*/ 178594 h 228600"/>
                  <a:gd name="connsiteX34" fmla="*/ 0 w 516731"/>
                  <a:gd name="connsiteY34" fmla="*/ 226219 h 228600"/>
                  <a:gd name="connsiteX0" fmla="*/ 0 w 516731"/>
                  <a:gd name="connsiteY0" fmla="*/ 226219 h 228600"/>
                  <a:gd name="connsiteX1" fmla="*/ 2381 w 516731"/>
                  <a:gd name="connsiteY1" fmla="*/ 0 h 228600"/>
                  <a:gd name="connsiteX2" fmla="*/ 52387 w 516731"/>
                  <a:gd name="connsiteY2" fmla="*/ 11906 h 228600"/>
                  <a:gd name="connsiteX3" fmla="*/ 69056 w 516731"/>
                  <a:gd name="connsiteY3" fmla="*/ 11906 h 228600"/>
                  <a:gd name="connsiteX4" fmla="*/ 104775 w 516731"/>
                  <a:gd name="connsiteY4" fmla="*/ 11906 h 228600"/>
                  <a:gd name="connsiteX5" fmla="*/ 150019 w 516731"/>
                  <a:gd name="connsiteY5" fmla="*/ 16669 h 228600"/>
                  <a:gd name="connsiteX6" fmla="*/ 161925 w 516731"/>
                  <a:gd name="connsiteY6" fmla="*/ 11906 h 228600"/>
                  <a:gd name="connsiteX7" fmla="*/ 200025 w 516731"/>
                  <a:gd name="connsiteY7" fmla="*/ 11906 h 228600"/>
                  <a:gd name="connsiteX8" fmla="*/ 228600 w 516731"/>
                  <a:gd name="connsiteY8" fmla="*/ 28575 h 228600"/>
                  <a:gd name="connsiteX9" fmla="*/ 254794 w 516731"/>
                  <a:gd name="connsiteY9" fmla="*/ 35719 h 228600"/>
                  <a:gd name="connsiteX10" fmla="*/ 285750 w 516731"/>
                  <a:gd name="connsiteY10" fmla="*/ 19050 h 228600"/>
                  <a:gd name="connsiteX11" fmla="*/ 335756 w 516731"/>
                  <a:gd name="connsiteY11" fmla="*/ 16669 h 228600"/>
                  <a:gd name="connsiteX12" fmla="*/ 354806 w 516731"/>
                  <a:gd name="connsiteY12" fmla="*/ 30956 h 228600"/>
                  <a:gd name="connsiteX13" fmla="*/ 404812 w 516731"/>
                  <a:gd name="connsiteY13" fmla="*/ 38100 h 228600"/>
                  <a:gd name="connsiteX14" fmla="*/ 452437 w 516731"/>
                  <a:gd name="connsiteY14" fmla="*/ 38100 h 228600"/>
                  <a:gd name="connsiteX15" fmla="*/ 516731 w 516731"/>
                  <a:gd name="connsiteY15" fmla="*/ 50006 h 228600"/>
                  <a:gd name="connsiteX16" fmla="*/ 495300 w 516731"/>
                  <a:gd name="connsiteY16" fmla="*/ 100012 h 228600"/>
                  <a:gd name="connsiteX17" fmla="*/ 452437 w 516731"/>
                  <a:gd name="connsiteY17" fmla="*/ 164306 h 228600"/>
                  <a:gd name="connsiteX18" fmla="*/ 421481 w 516731"/>
                  <a:gd name="connsiteY18" fmla="*/ 200025 h 228600"/>
                  <a:gd name="connsiteX19" fmla="*/ 371475 w 516731"/>
                  <a:gd name="connsiteY19" fmla="*/ 207169 h 228600"/>
                  <a:gd name="connsiteX20" fmla="*/ 371475 w 516731"/>
                  <a:gd name="connsiteY20" fmla="*/ 207169 h 228600"/>
                  <a:gd name="connsiteX21" fmla="*/ 323850 w 516731"/>
                  <a:gd name="connsiteY21" fmla="*/ 190500 h 228600"/>
                  <a:gd name="connsiteX22" fmla="*/ 314325 w 516731"/>
                  <a:gd name="connsiteY22" fmla="*/ 202406 h 228600"/>
                  <a:gd name="connsiteX23" fmla="*/ 280987 w 516731"/>
                  <a:gd name="connsiteY23" fmla="*/ 219075 h 228600"/>
                  <a:gd name="connsiteX24" fmla="*/ 254794 w 516731"/>
                  <a:gd name="connsiteY24" fmla="*/ 204787 h 228600"/>
                  <a:gd name="connsiteX25" fmla="*/ 242887 w 516731"/>
                  <a:gd name="connsiteY25" fmla="*/ 195262 h 228600"/>
                  <a:gd name="connsiteX26" fmla="*/ 219075 w 516731"/>
                  <a:gd name="connsiteY26" fmla="*/ 185737 h 228600"/>
                  <a:gd name="connsiteX27" fmla="*/ 202406 w 516731"/>
                  <a:gd name="connsiteY27" fmla="*/ 214312 h 228600"/>
                  <a:gd name="connsiteX28" fmla="*/ 173831 w 516731"/>
                  <a:gd name="connsiteY28" fmla="*/ 228600 h 228600"/>
                  <a:gd name="connsiteX29" fmla="*/ 128587 w 516731"/>
                  <a:gd name="connsiteY29" fmla="*/ 214312 h 228600"/>
                  <a:gd name="connsiteX30" fmla="*/ 109537 w 516731"/>
                  <a:gd name="connsiteY30" fmla="*/ 192881 h 228600"/>
                  <a:gd name="connsiteX31" fmla="*/ 88106 w 516731"/>
                  <a:gd name="connsiteY31" fmla="*/ 171450 h 228600"/>
                  <a:gd name="connsiteX32" fmla="*/ 73819 w 516731"/>
                  <a:gd name="connsiteY32" fmla="*/ 171450 h 228600"/>
                  <a:gd name="connsiteX33" fmla="*/ 57150 w 516731"/>
                  <a:gd name="connsiteY33" fmla="*/ 178594 h 228600"/>
                  <a:gd name="connsiteX34" fmla="*/ 0 w 516731"/>
                  <a:gd name="connsiteY34" fmla="*/ 226219 h 228600"/>
                  <a:gd name="connsiteX0" fmla="*/ 0 w 533400"/>
                  <a:gd name="connsiteY0" fmla="*/ 226219 h 228600"/>
                  <a:gd name="connsiteX1" fmla="*/ 2381 w 533400"/>
                  <a:gd name="connsiteY1" fmla="*/ 0 h 228600"/>
                  <a:gd name="connsiteX2" fmla="*/ 52387 w 533400"/>
                  <a:gd name="connsiteY2" fmla="*/ 11906 h 228600"/>
                  <a:gd name="connsiteX3" fmla="*/ 69056 w 533400"/>
                  <a:gd name="connsiteY3" fmla="*/ 11906 h 228600"/>
                  <a:gd name="connsiteX4" fmla="*/ 104775 w 533400"/>
                  <a:gd name="connsiteY4" fmla="*/ 11906 h 228600"/>
                  <a:gd name="connsiteX5" fmla="*/ 150019 w 533400"/>
                  <a:gd name="connsiteY5" fmla="*/ 16669 h 228600"/>
                  <a:gd name="connsiteX6" fmla="*/ 161925 w 533400"/>
                  <a:gd name="connsiteY6" fmla="*/ 11906 h 228600"/>
                  <a:gd name="connsiteX7" fmla="*/ 200025 w 533400"/>
                  <a:gd name="connsiteY7" fmla="*/ 11906 h 228600"/>
                  <a:gd name="connsiteX8" fmla="*/ 228600 w 533400"/>
                  <a:gd name="connsiteY8" fmla="*/ 28575 h 228600"/>
                  <a:gd name="connsiteX9" fmla="*/ 254794 w 533400"/>
                  <a:gd name="connsiteY9" fmla="*/ 35719 h 228600"/>
                  <a:gd name="connsiteX10" fmla="*/ 285750 w 533400"/>
                  <a:gd name="connsiteY10" fmla="*/ 19050 h 228600"/>
                  <a:gd name="connsiteX11" fmla="*/ 335756 w 533400"/>
                  <a:gd name="connsiteY11" fmla="*/ 16669 h 228600"/>
                  <a:gd name="connsiteX12" fmla="*/ 354806 w 533400"/>
                  <a:gd name="connsiteY12" fmla="*/ 30956 h 228600"/>
                  <a:gd name="connsiteX13" fmla="*/ 404812 w 533400"/>
                  <a:gd name="connsiteY13" fmla="*/ 38100 h 228600"/>
                  <a:gd name="connsiteX14" fmla="*/ 452437 w 533400"/>
                  <a:gd name="connsiteY14" fmla="*/ 38100 h 228600"/>
                  <a:gd name="connsiteX15" fmla="*/ 533400 w 533400"/>
                  <a:gd name="connsiteY15" fmla="*/ 42862 h 228600"/>
                  <a:gd name="connsiteX16" fmla="*/ 495300 w 533400"/>
                  <a:gd name="connsiteY16" fmla="*/ 100012 h 228600"/>
                  <a:gd name="connsiteX17" fmla="*/ 452437 w 533400"/>
                  <a:gd name="connsiteY17" fmla="*/ 164306 h 228600"/>
                  <a:gd name="connsiteX18" fmla="*/ 421481 w 533400"/>
                  <a:gd name="connsiteY18" fmla="*/ 200025 h 228600"/>
                  <a:gd name="connsiteX19" fmla="*/ 371475 w 533400"/>
                  <a:gd name="connsiteY19" fmla="*/ 207169 h 228600"/>
                  <a:gd name="connsiteX20" fmla="*/ 371475 w 533400"/>
                  <a:gd name="connsiteY20" fmla="*/ 207169 h 228600"/>
                  <a:gd name="connsiteX21" fmla="*/ 323850 w 533400"/>
                  <a:gd name="connsiteY21" fmla="*/ 190500 h 228600"/>
                  <a:gd name="connsiteX22" fmla="*/ 314325 w 533400"/>
                  <a:gd name="connsiteY22" fmla="*/ 202406 h 228600"/>
                  <a:gd name="connsiteX23" fmla="*/ 280987 w 533400"/>
                  <a:gd name="connsiteY23" fmla="*/ 219075 h 228600"/>
                  <a:gd name="connsiteX24" fmla="*/ 254794 w 533400"/>
                  <a:gd name="connsiteY24" fmla="*/ 204787 h 228600"/>
                  <a:gd name="connsiteX25" fmla="*/ 242887 w 533400"/>
                  <a:gd name="connsiteY25" fmla="*/ 195262 h 228600"/>
                  <a:gd name="connsiteX26" fmla="*/ 219075 w 533400"/>
                  <a:gd name="connsiteY26" fmla="*/ 185737 h 228600"/>
                  <a:gd name="connsiteX27" fmla="*/ 202406 w 533400"/>
                  <a:gd name="connsiteY27" fmla="*/ 214312 h 228600"/>
                  <a:gd name="connsiteX28" fmla="*/ 173831 w 533400"/>
                  <a:gd name="connsiteY28" fmla="*/ 228600 h 228600"/>
                  <a:gd name="connsiteX29" fmla="*/ 128587 w 533400"/>
                  <a:gd name="connsiteY29" fmla="*/ 214312 h 228600"/>
                  <a:gd name="connsiteX30" fmla="*/ 109537 w 533400"/>
                  <a:gd name="connsiteY30" fmla="*/ 192881 h 228600"/>
                  <a:gd name="connsiteX31" fmla="*/ 88106 w 533400"/>
                  <a:gd name="connsiteY31" fmla="*/ 171450 h 228600"/>
                  <a:gd name="connsiteX32" fmla="*/ 73819 w 533400"/>
                  <a:gd name="connsiteY32" fmla="*/ 171450 h 228600"/>
                  <a:gd name="connsiteX33" fmla="*/ 57150 w 533400"/>
                  <a:gd name="connsiteY33" fmla="*/ 178594 h 228600"/>
                  <a:gd name="connsiteX34" fmla="*/ 0 w 533400"/>
                  <a:gd name="connsiteY34" fmla="*/ 226219 h 228600"/>
                  <a:gd name="connsiteX0" fmla="*/ 0 w 533400"/>
                  <a:gd name="connsiteY0" fmla="*/ 226219 h 228600"/>
                  <a:gd name="connsiteX1" fmla="*/ 2381 w 533400"/>
                  <a:gd name="connsiteY1" fmla="*/ 0 h 228600"/>
                  <a:gd name="connsiteX2" fmla="*/ 52387 w 533400"/>
                  <a:gd name="connsiteY2" fmla="*/ 11906 h 228600"/>
                  <a:gd name="connsiteX3" fmla="*/ 69056 w 533400"/>
                  <a:gd name="connsiteY3" fmla="*/ 11906 h 228600"/>
                  <a:gd name="connsiteX4" fmla="*/ 104775 w 533400"/>
                  <a:gd name="connsiteY4" fmla="*/ 11906 h 228600"/>
                  <a:gd name="connsiteX5" fmla="*/ 150019 w 533400"/>
                  <a:gd name="connsiteY5" fmla="*/ 16669 h 228600"/>
                  <a:gd name="connsiteX6" fmla="*/ 161925 w 533400"/>
                  <a:gd name="connsiteY6" fmla="*/ 11906 h 228600"/>
                  <a:gd name="connsiteX7" fmla="*/ 200025 w 533400"/>
                  <a:gd name="connsiteY7" fmla="*/ 11906 h 228600"/>
                  <a:gd name="connsiteX8" fmla="*/ 228600 w 533400"/>
                  <a:gd name="connsiteY8" fmla="*/ 28575 h 228600"/>
                  <a:gd name="connsiteX9" fmla="*/ 254794 w 533400"/>
                  <a:gd name="connsiteY9" fmla="*/ 35719 h 228600"/>
                  <a:gd name="connsiteX10" fmla="*/ 285750 w 533400"/>
                  <a:gd name="connsiteY10" fmla="*/ 19050 h 228600"/>
                  <a:gd name="connsiteX11" fmla="*/ 335756 w 533400"/>
                  <a:gd name="connsiteY11" fmla="*/ 16669 h 228600"/>
                  <a:gd name="connsiteX12" fmla="*/ 354806 w 533400"/>
                  <a:gd name="connsiteY12" fmla="*/ 30956 h 228600"/>
                  <a:gd name="connsiteX13" fmla="*/ 404812 w 533400"/>
                  <a:gd name="connsiteY13" fmla="*/ 38100 h 228600"/>
                  <a:gd name="connsiteX14" fmla="*/ 452437 w 533400"/>
                  <a:gd name="connsiteY14" fmla="*/ 38100 h 228600"/>
                  <a:gd name="connsiteX15" fmla="*/ 533400 w 533400"/>
                  <a:gd name="connsiteY15" fmla="*/ 42862 h 228600"/>
                  <a:gd name="connsiteX16" fmla="*/ 495300 w 533400"/>
                  <a:gd name="connsiteY16" fmla="*/ 100012 h 228600"/>
                  <a:gd name="connsiteX17" fmla="*/ 452437 w 533400"/>
                  <a:gd name="connsiteY17" fmla="*/ 164306 h 228600"/>
                  <a:gd name="connsiteX18" fmla="*/ 421481 w 533400"/>
                  <a:gd name="connsiteY18" fmla="*/ 200025 h 228600"/>
                  <a:gd name="connsiteX19" fmla="*/ 371475 w 533400"/>
                  <a:gd name="connsiteY19" fmla="*/ 207169 h 228600"/>
                  <a:gd name="connsiteX20" fmla="*/ 371475 w 533400"/>
                  <a:gd name="connsiteY20" fmla="*/ 207169 h 228600"/>
                  <a:gd name="connsiteX21" fmla="*/ 323850 w 533400"/>
                  <a:gd name="connsiteY21" fmla="*/ 190500 h 228600"/>
                  <a:gd name="connsiteX22" fmla="*/ 314325 w 533400"/>
                  <a:gd name="connsiteY22" fmla="*/ 202406 h 228600"/>
                  <a:gd name="connsiteX23" fmla="*/ 280987 w 533400"/>
                  <a:gd name="connsiteY23" fmla="*/ 219075 h 228600"/>
                  <a:gd name="connsiteX24" fmla="*/ 254794 w 533400"/>
                  <a:gd name="connsiteY24" fmla="*/ 204787 h 228600"/>
                  <a:gd name="connsiteX25" fmla="*/ 242887 w 533400"/>
                  <a:gd name="connsiteY25" fmla="*/ 195262 h 228600"/>
                  <a:gd name="connsiteX26" fmla="*/ 202406 w 533400"/>
                  <a:gd name="connsiteY26" fmla="*/ 214312 h 228600"/>
                  <a:gd name="connsiteX27" fmla="*/ 173831 w 533400"/>
                  <a:gd name="connsiteY27" fmla="*/ 228600 h 228600"/>
                  <a:gd name="connsiteX28" fmla="*/ 128587 w 533400"/>
                  <a:gd name="connsiteY28" fmla="*/ 214312 h 228600"/>
                  <a:gd name="connsiteX29" fmla="*/ 109537 w 533400"/>
                  <a:gd name="connsiteY29" fmla="*/ 192881 h 228600"/>
                  <a:gd name="connsiteX30" fmla="*/ 88106 w 533400"/>
                  <a:gd name="connsiteY30" fmla="*/ 171450 h 228600"/>
                  <a:gd name="connsiteX31" fmla="*/ 73819 w 533400"/>
                  <a:gd name="connsiteY31" fmla="*/ 171450 h 228600"/>
                  <a:gd name="connsiteX32" fmla="*/ 57150 w 533400"/>
                  <a:gd name="connsiteY32" fmla="*/ 178594 h 228600"/>
                  <a:gd name="connsiteX33" fmla="*/ 0 w 533400"/>
                  <a:gd name="connsiteY33" fmla="*/ 226219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3400" h="228600">
                    <a:moveTo>
                      <a:pt x="0" y="226219"/>
                    </a:moveTo>
                    <a:cubicBezTo>
                      <a:pt x="794" y="150813"/>
                      <a:pt x="1587" y="75406"/>
                      <a:pt x="2381" y="0"/>
                    </a:cubicBezTo>
                    <a:lnTo>
                      <a:pt x="52387" y="11906"/>
                    </a:lnTo>
                    <a:lnTo>
                      <a:pt x="69056" y="11906"/>
                    </a:lnTo>
                    <a:lnTo>
                      <a:pt x="104775" y="11906"/>
                    </a:lnTo>
                    <a:lnTo>
                      <a:pt x="150019" y="16669"/>
                    </a:lnTo>
                    <a:lnTo>
                      <a:pt x="161925" y="11906"/>
                    </a:lnTo>
                    <a:lnTo>
                      <a:pt x="200025" y="11906"/>
                    </a:lnTo>
                    <a:lnTo>
                      <a:pt x="228600" y="28575"/>
                    </a:lnTo>
                    <a:lnTo>
                      <a:pt x="254794" y="35719"/>
                    </a:lnTo>
                    <a:lnTo>
                      <a:pt x="285750" y="19050"/>
                    </a:lnTo>
                    <a:cubicBezTo>
                      <a:pt x="299244" y="15875"/>
                      <a:pt x="324247" y="14685"/>
                      <a:pt x="335756" y="16669"/>
                    </a:cubicBezTo>
                    <a:cubicBezTo>
                      <a:pt x="347265" y="18653"/>
                      <a:pt x="343297" y="27384"/>
                      <a:pt x="354806" y="30956"/>
                    </a:cubicBezTo>
                    <a:cubicBezTo>
                      <a:pt x="371475" y="33337"/>
                      <a:pt x="388540" y="36909"/>
                      <a:pt x="404812" y="38100"/>
                    </a:cubicBezTo>
                    <a:cubicBezTo>
                      <a:pt x="421084" y="39291"/>
                      <a:pt x="436562" y="38100"/>
                      <a:pt x="452437" y="38100"/>
                    </a:cubicBezTo>
                    <a:lnTo>
                      <a:pt x="533400" y="42862"/>
                    </a:lnTo>
                    <a:lnTo>
                      <a:pt x="495300" y="100012"/>
                    </a:lnTo>
                    <a:lnTo>
                      <a:pt x="452437" y="164306"/>
                    </a:lnTo>
                    <a:lnTo>
                      <a:pt x="421481" y="200025"/>
                    </a:lnTo>
                    <a:lnTo>
                      <a:pt x="371475" y="207169"/>
                    </a:lnTo>
                    <a:lnTo>
                      <a:pt x="371475" y="207169"/>
                    </a:lnTo>
                    <a:cubicBezTo>
                      <a:pt x="363538" y="204391"/>
                      <a:pt x="333375" y="191294"/>
                      <a:pt x="323850" y="190500"/>
                    </a:cubicBezTo>
                    <a:cubicBezTo>
                      <a:pt x="314325" y="189706"/>
                      <a:pt x="321469" y="197644"/>
                      <a:pt x="314325" y="202406"/>
                    </a:cubicBezTo>
                    <a:lnTo>
                      <a:pt x="280987" y="219075"/>
                    </a:lnTo>
                    <a:lnTo>
                      <a:pt x="254794" y="204787"/>
                    </a:lnTo>
                    <a:lnTo>
                      <a:pt x="242887" y="195262"/>
                    </a:lnTo>
                    <a:cubicBezTo>
                      <a:pt x="234156" y="196850"/>
                      <a:pt x="213915" y="208756"/>
                      <a:pt x="202406" y="214312"/>
                    </a:cubicBezTo>
                    <a:lnTo>
                      <a:pt x="173831" y="228600"/>
                    </a:lnTo>
                    <a:lnTo>
                      <a:pt x="128587" y="214312"/>
                    </a:lnTo>
                    <a:lnTo>
                      <a:pt x="109537" y="192881"/>
                    </a:lnTo>
                    <a:lnTo>
                      <a:pt x="88106" y="171450"/>
                    </a:lnTo>
                    <a:lnTo>
                      <a:pt x="73819" y="171450"/>
                    </a:lnTo>
                    <a:lnTo>
                      <a:pt x="57150" y="178594"/>
                    </a:lnTo>
                    <a:lnTo>
                      <a:pt x="0" y="226219"/>
                    </a:lnTo>
                    <a:close/>
                  </a:path>
                </a:pathLst>
              </a:custGeom>
              <a:solidFill>
                <a:srgbClr val="C4E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481013" y="4622304"/>
                <a:ext cx="852487" cy="330200"/>
              </a:xfrm>
              <a:custGeom>
                <a:avLst/>
                <a:gdLst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42900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42900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42900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42900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42900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42900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42900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42900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90487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71487 w 890587"/>
                  <a:gd name="connsiteY21" fmla="*/ 221456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0069 w 890587"/>
                  <a:gd name="connsiteY20" fmla="*/ 133350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595312 w 890587"/>
                  <a:gd name="connsiteY19" fmla="*/ 71437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83344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64369 w 890587"/>
                  <a:gd name="connsiteY17" fmla="*/ 107156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2956 w 890587"/>
                  <a:gd name="connsiteY12" fmla="*/ 128587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38112 w 890587"/>
                  <a:gd name="connsiteY37" fmla="*/ 173831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45256 w 890587"/>
                  <a:gd name="connsiteY37" fmla="*/ 169068 h 347662"/>
                  <a:gd name="connsiteX38" fmla="*/ 159544 w 890587"/>
                  <a:gd name="connsiteY38" fmla="*/ 180975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40519 w 890587"/>
                  <a:gd name="connsiteY24" fmla="*/ 264319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45256 w 890587"/>
                  <a:gd name="connsiteY37" fmla="*/ 169068 h 347662"/>
                  <a:gd name="connsiteX38" fmla="*/ 161925 w 890587"/>
                  <a:gd name="connsiteY38" fmla="*/ 169068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35756 w 890587"/>
                  <a:gd name="connsiteY24" fmla="*/ 242888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45256 w 890587"/>
                  <a:gd name="connsiteY37" fmla="*/ 169068 h 347662"/>
                  <a:gd name="connsiteX38" fmla="*/ 161925 w 890587"/>
                  <a:gd name="connsiteY38" fmla="*/ 169068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35756 w 890587"/>
                  <a:gd name="connsiteY24" fmla="*/ 242888 h 347662"/>
                  <a:gd name="connsiteX25" fmla="*/ 280987 w 890587"/>
                  <a:gd name="connsiteY25" fmla="*/ 273844 h 347662"/>
                  <a:gd name="connsiteX26" fmla="*/ 254794 w 890587"/>
                  <a:gd name="connsiteY26" fmla="*/ 273844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45256 w 890587"/>
                  <a:gd name="connsiteY37" fmla="*/ 169068 h 347662"/>
                  <a:gd name="connsiteX38" fmla="*/ 161925 w 890587"/>
                  <a:gd name="connsiteY38" fmla="*/ 169068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83393 w 890587"/>
                  <a:gd name="connsiteY21" fmla="*/ 223837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35756 w 890587"/>
                  <a:gd name="connsiteY24" fmla="*/ 242888 h 347662"/>
                  <a:gd name="connsiteX25" fmla="*/ 280987 w 890587"/>
                  <a:gd name="connsiteY25" fmla="*/ 273844 h 347662"/>
                  <a:gd name="connsiteX26" fmla="*/ 254794 w 890587"/>
                  <a:gd name="connsiteY26" fmla="*/ 288132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45256 w 890587"/>
                  <a:gd name="connsiteY37" fmla="*/ 169068 h 347662"/>
                  <a:gd name="connsiteX38" fmla="*/ 161925 w 890587"/>
                  <a:gd name="connsiteY38" fmla="*/ 169068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697706 w 890587"/>
                  <a:gd name="connsiteY16" fmla="*/ 92869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92918 w 890587"/>
                  <a:gd name="connsiteY21" fmla="*/ 228600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35756 w 890587"/>
                  <a:gd name="connsiteY24" fmla="*/ 242888 h 347662"/>
                  <a:gd name="connsiteX25" fmla="*/ 280987 w 890587"/>
                  <a:gd name="connsiteY25" fmla="*/ 273844 h 347662"/>
                  <a:gd name="connsiteX26" fmla="*/ 254794 w 890587"/>
                  <a:gd name="connsiteY26" fmla="*/ 288132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45256 w 890587"/>
                  <a:gd name="connsiteY37" fmla="*/ 169068 h 347662"/>
                  <a:gd name="connsiteX38" fmla="*/ 161925 w 890587"/>
                  <a:gd name="connsiteY38" fmla="*/ 169068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23912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704850 w 890587"/>
                  <a:gd name="connsiteY16" fmla="*/ 100013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92918 w 890587"/>
                  <a:gd name="connsiteY21" fmla="*/ 228600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35756 w 890587"/>
                  <a:gd name="connsiteY24" fmla="*/ 242888 h 347662"/>
                  <a:gd name="connsiteX25" fmla="*/ 280987 w 890587"/>
                  <a:gd name="connsiteY25" fmla="*/ 273844 h 347662"/>
                  <a:gd name="connsiteX26" fmla="*/ 254794 w 890587"/>
                  <a:gd name="connsiteY26" fmla="*/ 288132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45256 w 890587"/>
                  <a:gd name="connsiteY37" fmla="*/ 169068 h 347662"/>
                  <a:gd name="connsiteX38" fmla="*/ 161925 w 890587"/>
                  <a:gd name="connsiteY38" fmla="*/ 169068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0587"/>
                  <a:gd name="connsiteY0" fmla="*/ 0 h 347662"/>
                  <a:gd name="connsiteX1" fmla="*/ 628650 w 890587"/>
                  <a:gd name="connsiteY1" fmla="*/ 4762 h 347662"/>
                  <a:gd name="connsiteX2" fmla="*/ 695325 w 890587"/>
                  <a:gd name="connsiteY2" fmla="*/ 11906 h 347662"/>
                  <a:gd name="connsiteX3" fmla="*/ 781050 w 890587"/>
                  <a:gd name="connsiteY3" fmla="*/ 14287 h 347662"/>
                  <a:gd name="connsiteX4" fmla="*/ 819150 w 890587"/>
                  <a:gd name="connsiteY4" fmla="*/ 14287 h 347662"/>
                  <a:gd name="connsiteX5" fmla="*/ 838200 w 890587"/>
                  <a:gd name="connsiteY5" fmla="*/ 14287 h 347662"/>
                  <a:gd name="connsiteX6" fmla="*/ 845344 w 890587"/>
                  <a:gd name="connsiteY6" fmla="*/ 21431 h 347662"/>
                  <a:gd name="connsiteX7" fmla="*/ 869156 w 890587"/>
                  <a:gd name="connsiteY7" fmla="*/ 16669 h 347662"/>
                  <a:gd name="connsiteX8" fmla="*/ 878681 w 890587"/>
                  <a:gd name="connsiteY8" fmla="*/ 11906 h 347662"/>
                  <a:gd name="connsiteX9" fmla="*/ 890587 w 890587"/>
                  <a:gd name="connsiteY9" fmla="*/ 23812 h 347662"/>
                  <a:gd name="connsiteX10" fmla="*/ 864394 w 890587"/>
                  <a:gd name="connsiteY10" fmla="*/ 61912 h 347662"/>
                  <a:gd name="connsiteX11" fmla="*/ 831056 w 890587"/>
                  <a:gd name="connsiteY11" fmla="*/ 109537 h 347662"/>
                  <a:gd name="connsiteX12" fmla="*/ 797718 w 890587"/>
                  <a:gd name="connsiteY12" fmla="*/ 140493 h 347662"/>
                  <a:gd name="connsiteX13" fmla="*/ 771525 w 890587"/>
                  <a:gd name="connsiteY13" fmla="*/ 121444 h 347662"/>
                  <a:gd name="connsiteX14" fmla="*/ 750094 w 890587"/>
                  <a:gd name="connsiteY14" fmla="*/ 88106 h 347662"/>
                  <a:gd name="connsiteX15" fmla="*/ 726281 w 890587"/>
                  <a:gd name="connsiteY15" fmla="*/ 76200 h 347662"/>
                  <a:gd name="connsiteX16" fmla="*/ 704850 w 890587"/>
                  <a:gd name="connsiteY16" fmla="*/ 100013 h 347662"/>
                  <a:gd name="connsiteX17" fmla="*/ 673894 w 890587"/>
                  <a:gd name="connsiteY17" fmla="*/ 116681 h 347662"/>
                  <a:gd name="connsiteX18" fmla="*/ 633412 w 890587"/>
                  <a:gd name="connsiteY18" fmla="*/ 71437 h 347662"/>
                  <a:gd name="connsiteX19" fmla="*/ 604837 w 890587"/>
                  <a:gd name="connsiteY19" fmla="*/ 78581 h 347662"/>
                  <a:gd name="connsiteX20" fmla="*/ 559594 w 890587"/>
                  <a:gd name="connsiteY20" fmla="*/ 135731 h 347662"/>
                  <a:gd name="connsiteX21" fmla="*/ 492918 w 890587"/>
                  <a:gd name="connsiteY21" fmla="*/ 228600 h 347662"/>
                  <a:gd name="connsiteX22" fmla="*/ 440531 w 890587"/>
                  <a:gd name="connsiteY22" fmla="*/ 264319 h 347662"/>
                  <a:gd name="connsiteX23" fmla="*/ 378619 w 890587"/>
                  <a:gd name="connsiteY23" fmla="*/ 266700 h 347662"/>
                  <a:gd name="connsiteX24" fmla="*/ 335756 w 890587"/>
                  <a:gd name="connsiteY24" fmla="*/ 242888 h 347662"/>
                  <a:gd name="connsiteX25" fmla="*/ 280987 w 890587"/>
                  <a:gd name="connsiteY25" fmla="*/ 273844 h 347662"/>
                  <a:gd name="connsiteX26" fmla="*/ 254794 w 890587"/>
                  <a:gd name="connsiteY26" fmla="*/ 288132 h 347662"/>
                  <a:gd name="connsiteX27" fmla="*/ 211931 w 890587"/>
                  <a:gd name="connsiteY27" fmla="*/ 311944 h 347662"/>
                  <a:gd name="connsiteX28" fmla="*/ 178594 w 890587"/>
                  <a:gd name="connsiteY28" fmla="*/ 295275 h 347662"/>
                  <a:gd name="connsiteX29" fmla="*/ 157162 w 890587"/>
                  <a:gd name="connsiteY29" fmla="*/ 278606 h 347662"/>
                  <a:gd name="connsiteX30" fmla="*/ 109537 w 890587"/>
                  <a:gd name="connsiteY30" fmla="*/ 271462 h 347662"/>
                  <a:gd name="connsiteX31" fmla="*/ 61912 w 890587"/>
                  <a:gd name="connsiteY31" fmla="*/ 290512 h 347662"/>
                  <a:gd name="connsiteX32" fmla="*/ 4762 w 890587"/>
                  <a:gd name="connsiteY32" fmla="*/ 347662 h 347662"/>
                  <a:gd name="connsiteX33" fmla="*/ 0 w 890587"/>
                  <a:gd name="connsiteY33" fmla="*/ 178594 h 347662"/>
                  <a:gd name="connsiteX34" fmla="*/ 52387 w 890587"/>
                  <a:gd name="connsiteY34" fmla="*/ 133350 h 347662"/>
                  <a:gd name="connsiteX35" fmla="*/ 83344 w 890587"/>
                  <a:gd name="connsiteY35" fmla="*/ 126206 h 347662"/>
                  <a:gd name="connsiteX36" fmla="*/ 114300 w 890587"/>
                  <a:gd name="connsiteY36" fmla="*/ 145256 h 347662"/>
                  <a:gd name="connsiteX37" fmla="*/ 145256 w 890587"/>
                  <a:gd name="connsiteY37" fmla="*/ 169068 h 347662"/>
                  <a:gd name="connsiteX38" fmla="*/ 161925 w 890587"/>
                  <a:gd name="connsiteY38" fmla="*/ 169068 h 347662"/>
                  <a:gd name="connsiteX39" fmla="*/ 190500 w 890587"/>
                  <a:gd name="connsiteY39" fmla="*/ 176212 h 347662"/>
                  <a:gd name="connsiteX40" fmla="*/ 207169 w 890587"/>
                  <a:gd name="connsiteY40" fmla="*/ 166687 h 347662"/>
                  <a:gd name="connsiteX41" fmla="*/ 216694 w 890587"/>
                  <a:gd name="connsiteY41" fmla="*/ 140494 h 347662"/>
                  <a:gd name="connsiteX42" fmla="*/ 242887 w 890587"/>
                  <a:gd name="connsiteY42" fmla="*/ 145256 h 347662"/>
                  <a:gd name="connsiteX43" fmla="*/ 273844 w 890587"/>
                  <a:gd name="connsiteY43" fmla="*/ 169069 h 347662"/>
                  <a:gd name="connsiteX44" fmla="*/ 290512 w 890587"/>
                  <a:gd name="connsiteY44" fmla="*/ 173831 h 347662"/>
                  <a:gd name="connsiteX45" fmla="*/ 311944 w 890587"/>
                  <a:gd name="connsiteY45" fmla="*/ 154781 h 347662"/>
                  <a:gd name="connsiteX46" fmla="*/ 333375 w 890587"/>
                  <a:gd name="connsiteY46" fmla="*/ 138112 h 347662"/>
                  <a:gd name="connsiteX47" fmla="*/ 364331 w 890587"/>
                  <a:gd name="connsiteY47" fmla="*/ 154781 h 347662"/>
                  <a:gd name="connsiteX48" fmla="*/ 411956 w 890587"/>
                  <a:gd name="connsiteY48" fmla="*/ 157162 h 347662"/>
                  <a:gd name="connsiteX49" fmla="*/ 435769 w 890587"/>
                  <a:gd name="connsiteY49" fmla="*/ 135731 h 347662"/>
                  <a:gd name="connsiteX50" fmla="*/ 469106 w 890587"/>
                  <a:gd name="connsiteY50" fmla="*/ 102394 h 347662"/>
                  <a:gd name="connsiteX51" fmla="*/ 504825 w 890587"/>
                  <a:gd name="connsiteY51" fmla="*/ 45244 h 347662"/>
                  <a:gd name="connsiteX52" fmla="*/ 533400 w 890587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31056 w 897731"/>
                  <a:gd name="connsiteY11" fmla="*/ 109537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3344 w 897731"/>
                  <a:gd name="connsiteY35" fmla="*/ 126206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73844 w 897731"/>
                  <a:gd name="connsiteY43" fmla="*/ 169069 h 347662"/>
                  <a:gd name="connsiteX44" fmla="*/ 290512 w 897731"/>
                  <a:gd name="connsiteY44" fmla="*/ 173831 h 347662"/>
                  <a:gd name="connsiteX45" fmla="*/ 311944 w 897731"/>
                  <a:gd name="connsiteY45" fmla="*/ 154781 h 347662"/>
                  <a:gd name="connsiteX46" fmla="*/ 333375 w 897731"/>
                  <a:gd name="connsiteY46" fmla="*/ 138112 h 347662"/>
                  <a:gd name="connsiteX47" fmla="*/ 364331 w 897731"/>
                  <a:gd name="connsiteY47" fmla="*/ 154781 h 347662"/>
                  <a:gd name="connsiteX48" fmla="*/ 411956 w 897731"/>
                  <a:gd name="connsiteY48" fmla="*/ 157162 h 347662"/>
                  <a:gd name="connsiteX49" fmla="*/ 435769 w 897731"/>
                  <a:gd name="connsiteY49" fmla="*/ 135731 h 347662"/>
                  <a:gd name="connsiteX50" fmla="*/ 469106 w 897731"/>
                  <a:gd name="connsiteY50" fmla="*/ 102394 h 347662"/>
                  <a:gd name="connsiteX51" fmla="*/ 504825 w 897731"/>
                  <a:gd name="connsiteY51" fmla="*/ 45244 h 347662"/>
                  <a:gd name="connsiteX52" fmla="*/ 533400 w 897731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31056 w 897731"/>
                  <a:gd name="connsiteY11" fmla="*/ 109537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3344 w 897731"/>
                  <a:gd name="connsiteY35" fmla="*/ 126206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73844 w 897731"/>
                  <a:gd name="connsiteY43" fmla="*/ 169069 h 347662"/>
                  <a:gd name="connsiteX44" fmla="*/ 290512 w 897731"/>
                  <a:gd name="connsiteY44" fmla="*/ 173831 h 347662"/>
                  <a:gd name="connsiteX45" fmla="*/ 311944 w 897731"/>
                  <a:gd name="connsiteY45" fmla="*/ 154781 h 347662"/>
                  <a:gd name="connsiteX46" fmla="*/ 333375 w 897731"/>
                  <a:gd name="connsiteY46" fmla="*/ 138112 h 347662"/>
                  <a:gd name="connsiteX47" fmla="*/ 364331 w 897731"/>
                  <a:gd name="connsiteY47" fmla="*/ 154781 h 347662"/>
                  <a:gd name="connsiteX48" fmla="*/ 411956 w 897731"/>
                  <a:gd name="connsiteY48" fmla="*/ 157162 h 347662"/>
                  <a:gd name="connsiteX49" fmla="*/ 435769 w 897731"/>
                  <a:gd name="connsiteY49" fmla="*/ 135731 h 347662"/>
                  <a:gd name="connsiteX50" fmla="*/ 469106 w 897731"/>
                  <a:gd name="connsiteY50" fmla="*/ 92869 h 347662"/>
                  <a:gd name="connsiteX51" fmla="*/ 504825 w 897731"/>
                  <a:gd name="connsiteY51" fmla="*/ 45244 h 347662"/>
                  <a:gd name="connsiteX52" fmla="*/ 533400 w 897731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3344 w 897731"/>
                  <a:gd name="connsiteY35" fmla="*/ 126206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73844 w 897731"/>
                  <a:gd name="connsiteY43" fmla="*/ 169069 h 347662"/>
                  <a:gd name="connsiteX44" fmla="*/ 290512 w 897731"/>
                  <a:gd name="connsiteY44" fmla="*/ 173831 h 347662"/>
                  <a:gd name="connsiteX45" fmla="*/ 311944 w 897731"/>
                  <a:gd name="connsiteY45" fmla="*/ 154781 h 347662"/>
                  <a:gd name="connsiteX46" fmla="*/ 333375 w 897731"/>
                  <a:gd name="connsiteY46" fmla="*/ 138112 h 347662"/>
                  <a:gd name="connsiteX47" fmla="*/ 364331 w 897731"/>
                  <a:gd name="connsiteY47" fmla="*/ 154781 h 347662"/>
                  <a:gd name="connsiteX48" fmla="*/ 411956 w 897731"/>
                  <a:gd name="connsiteY48" fmla="*/ 157162 h 347662"/>
                  <a:gd name="connsiteX49" fmla="*/ 435769 w 897731"/>
                  <a:gd name="connsiteY49" fmla="*/ 135731 h 347662"/>
                  <a:gd name="connsiteX50" fmla="*/ 469106 w 897731"/>
                  <a:gd name="connsiteY50" fmla="*/ 92869 h 347662"/>
                  <a:gd name="connsiteX51" fmla="*/ 504825 w 897731"/>
                  <a:gd name="connsiteY51" fmla="*/ 45244 h 347662"/>
                  <a:gd name="connsiteX52" fmla="*/ 533400 w 897731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3344 w 897731"/>
                  <a:gd name="connsiteY35" fmla="*/ 126206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73844 w 897731"/>
                  <a:gd name="connsiteY43" fmla="*/ 169069 h 347662"/>
                  <a:gd name="connsiteX44" fmla="*/ 290512 w 897731"/>
                  <a:gd name="connsiteY44" fmla="*/ 173831 h 347662"/>
                  <a:gd name="connsiteX45" fmla="*/ 311944 w 897731"/>
                  <a:gd name="connsiteY45" fmla="*/ 154781 h 347662"/>
                  <a:gd name="connsiteX46" fmla="*/ 333375 w 897731"/>
                  <a:gd name="connsiteY46" fmla="*/ 138112 h 347662"/>
                  <a:gd name="connsiteX47" fmla="*/ 364331 w 897731"/>
                  <a:gd name="connsiteY47" fmla="*/ 154781 h 347662"/>
                  <a:gd name="connsiteX48" fmla="*/ 411956 w 897731"/>
                  <a:gd name="connsiteY48" fmla="*/ 157162 h 347662"/>
                  <a:gd name="connsiteX49" fmla="*/ 435769 w 897731"/>
                  <a:gd name="connsiteY49" fmla="*/ 135731 h 347662"/>
                  <a:gd name="connsiteX50" fmla="*/ 469106 w 897731"/>
                  <a:gd name="connsiteY50" fmla="*/ 92869 h 347662"/>
                  <a:gd name="connsiteX51" fmla="*/ 504825 w 897731"/>
                  <a:gd name="connsiteY51" fmla="*/ 45244 h 347662"/>
                  <a:gd name="connsiteX52" fmla="*/ 533400 w 897731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3344 w 897731"/>
                  <a:gd name="connsiteY35" fmla="*/ 126206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73844 w 897731"/>
                  <a:gd name="connsiteY43" fmla="*/ 169069 h 347662"/>
                  <a:gd name="connsiteX44" fmla="*/ 290512 w 897731"/>
                  <a:gd name="connsiteY44" fmla="*/ 173831 h 347662"/>
                  <a:gd name="connsiteX45" fmla="*/ 311944 w 897731"/>
                  <a:gd name="connsiteY45" fmla="*/ 154781 h 347662"/>
                  <a:gd name="connsiteX46" fmla="*/ 333375 w 897731"/>
                  <a:gd name="connsiteY46" fmla="*/ 138112 h 347662"/>
                  <a:gd name="connsiteX47" fmla="*/ 364331 w 897731"/>
                  <a:gd name="connsiteY47" fmla="*/ 154781 h 347662"/>
                  <a:gd name="connsiteX48" fmla="*/ 411956 w 897731"/>
                  <a:gd name="connsiteY48" fmla="*/ 157162 h 347662"/>
                  <a:gd name="connsiteX49" fmla="*/ 435769 w 897731"/>
                  <a:gd name="connsiteY49" fmla="*/ 135731 h 347662"/>
                  <a:gd name="connsiteX50" fmla="*/ 469106 w 897731"/>
                  <a:gd name="connsiteY50" fmla="*/ 92869 h 347662"/>
                  <a:gd name="connsiteX51" fmla="*/ 504825 w 897731"/>
                  <a:gd name="connsiteY51" fmla="*/ 45244 h 347662"/>
                  <a:gd name="connsiteX52" fmla="*/ 533400 w 897731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73844 w 897731"/>
                  <a:gd name="connsiteY43" fmla="*/ 169069 h 347662"/>
                  <a:gd name="connsiteX44" fmla="*/ 290512 w 897731"/>
                  <a:gd name="connsiteY44" fmla="*/ 173831 h 347662"/>
                  <a:gd name="connsiteX45" fmla="*/ 311944 w 897731"/>
                  <a:gd name="connsiteY45" fmla="*/ 154781 h 347662"/>
                  <a:gd name="connsiteX46" fmla="*/ 333375 w 897731"/>
                  <a:gd name="connsiteY46" fmla="*/ 138112 h 347662"/>
                  <a:gd name="connsiteX47" fmla="*/ 364331 w 897731"/>
                  <a:gd name="connsiteY47" fmla="*/ 154781 h 347662"/>
                  <a:gd name="connsiteX48" fmla="*/ 411956 w 897731"/>
                  <a:gd name="connsiteY48" fmla="*/ 157162 h 347662"/>
                  <a:gd name="connsiteX49" fmla="*/ 435769 w 897731"/>
                  <a:gd name="connsiteY49" fmla="*/ 135731 h 347662"/>
                  <a:gd name="connsiteX50" fmla="*/ 469106 w 897731"/>
                  <a:gd name="connsiteY50" fmla="*/ 92869 h 347662"/>
                  <a:gd name="connsiteX51" fmla="*/ 504825 w 897731"/>
                  <a:gd name="connsiteY51" fmla="*/ 45244 h 347662"/>
                  <a:gd name="connsiteX52" fmla="*/ 533400 w 897731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73844 w 897731"/>
                  <a:gd name="connsiteY43" fmla="*/ 169069 h 347662"/>
                  <a:gd name="connsiteX44" fmla="*/ 290512 w 897731"/>
                  <a:gd name="connsiteY44" fmla="*/ 173831 h 347662"/>
                  <a:gd name="connsiteX45" fmla="*/ 311944 w 897731"/>
                  <a:gd name="connsiteY45" fmla="*/ 154781 h 347662"/>
                  <a:gd name="connsiteX46" fmla="*/ 333375 w 897731"/>
                  <a:gd name="connsiteY46" fmla="*/ 138112 h 347662"/>
                  <a:gd name="connsiteX47" fmla="*/ 364331 w 897731"/>
                  <a:gd name="connsiteY47" fmla="*/ 154781 h 347662"/>
                  <a:gd name="connsiteX48" fmla="*/ 411956 w 897731"/>
                  <a:gd name="connsiteY48" fmla="*/ 157162 h 347662"/>
                  <a:gd name="connsiteX49" fmla="*/ 435769 w 897731"/>
                  <a:gd name="connsiteY49" fmla="*/ 135731 h 347662"/>
                  <a:gd name="connsiteX50" fmla="*/ 469106 w 897731"/>
                  <a:gd name="connsiteY50" fmla="*/ 92869 h 347662"/>
                  <a:gd name="connsiteX51" fmla="*/ 504825 w 897731"/>
                  <a:gd name="connsiteY51" fmla="*/ 45244 h 347662"/>
                  <a:gd name="connsiteX52" fmla="*/ 533400 w 897731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73844 w 897731"/>
                  <a:gd name="connsiteY43" fmla="*/ 169069 h 347662"/>
                  <a:gd name="connsiteX44" fmla="*/ 290512 w 897731"/>
                  <a:gd name="connsiteY44" fmla="*/ 164306 h 347662"/>
                  <a:gd name="connsiteX45" fmla="*/ 311944 w 897731"/>
                  <a:gd name="connsiteY45" fmla="*/ 154781 h 347662"/>
                  <a:gd name="connsiteX46" fmla="*/ 333375 w 897731"/>
                  <a:gd name="connsiteY46" fmla="*/ 138112 h 347662"/>
                  <a:gd name="connsiteX47" fmla="*/ 364331 w 897731"/>
                  <a:gd name="connsiteY47" fmla="*/ 154781 h 347662"/>
                  <a:gd name="connsiteX48" fmla="*/ 411956 w 897731"/>
                  <a:gd name="connsiteY48" fmla="*/ 157162 h 347662"/>
                  <a:gd name="connsiteX49" fmla="*/ 435769 w 897731"/>
                  <a:gd name="connsiteY49" fmla="*/ 135731 h 347662"/>
                  <a:gd name="connsiteX50" fmla="*/ 469106 w 897731"/>
                  <a:gd name="connsiteY50" fmla="*/ 92869 h 347662"/>
                  <a:gd name="connsiteX51" fmla="*/ 504825 w 897731"/>
                  <a:gd name="connsiteY51" fmla="*/ 45244 h 347662"/>
                  <a:gd name="connsiteX52" fmla="*/ 533400 w 897731"/>
                  <a:gd name="connsiteY52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290512 w 897731"/>
                  <a:gd name="connsiteY43" fmla="*/ 164306 h 347662"/>
                  <a:gd name="connsiteX44" fmla="*/ 311944 w 897731"/>
                  <a:gd name="connsiteY44" fmla="*/ 154781 h 347662"/>
                  <a:gd name="connsiteX45" fmla="*/ 333375 w 897731"/>
                  <a:gd name="connsiteY45" fmla="*/ 138112 h 347662"/>
                  <a:gd name="connsiteX46" fmla="*/ 364331 w 897731"/>
                  <a:gd name="connsiteY46" fmla="*/ 154781 h 347662"/>
                  <a:gd name="connsiteX47" fmla="*/ 411956 w 897731"/>
                  <a:gd name="connsiteY47" fmla="*/ 157162 h 347662"/>
                  <a:gd name="connsiteX48" fmla="*/ 435769 w 897731"/>
                  <a:gd name="connsiteY48" fmla="*/ 135731 h 347662"/>
                  <a:gd name="connsiteX49" fmla="*/ 469106 w 897731"/>
                  <a:gd name="connsiteY49" fmla="*/ 92869 h 347662"/>
                  <a:gd name="connsiteX50" fmla="*/ 504825 w 897731"/>
                  <a:gd name="connsiteY50" fmla="*/ 45244 h 347662"/>
                  <a:gd name="connsiteX51" fmla="*/ 533400 w 897731"/>
                  <a:gd name="connsiteY51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311944 w 897731"/>
                  <a:gd name="connsiteY43" fmla="*/ 154781 h 347662"/>
                  <a:gd name="connsiteX44" fmla="*/ 333375 w 897731"/>
                  <a:gd name="connsiteY44" fmla="*/ 138112 h 347662"/>
                  <a:gd name="connsiteX45" fmla="*/ 364331 w 897731"/>
                  <a:gd name="connsiteY45" fmla="*/ 154781 h 347662"/>
                  <a:gd name="connsiteX46" fmla="*/ 411956 w 897731"/>
                  <a:gd name="connsiteY46" fmla="*/ 157162 h 347662"/>
                  <a:gd name="connsiteX47" fmla="*/ 435769 w 897731"/>
                  <a:gd name="connsiteY47" fmla="*/ 135731 h 347662"/>
                  <a:gd name="connsiteX48" fmla="*/ 469106 w 897731"/>
                  <a:gd name="connsiteY48" fmla="*/ 92869 h 347662"/>
                  <a:gd name="connsiteX49" fmla="*/ 504825 w 897731"/>
                  <a:gd name="connsiteY49" fmla="*/ 45244 h 347662"/>
                  <a:gd name="connsiteX50" fmla="*/ 533400 w 897731"/>
                  <a:gd name="connsiteY50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333375 w 897731"/>
                  <a:gd name="connsiteY43" fmla="*/ 138112 h 347662"/>
                  <a:gd name="connsiteX44" fmla="*/ 364331 w 897731"/>
                  <a:gd name="connsiteY44" fmla="*/ 154781 h 347662"/>
                  <a:gd name="connsiteX45" fmla="*/ 411956 w 897731"/>
                  <a:gd name="connsiteY45" fmla="*/ 157162 h 347662"/>
                  <a:gd name="connsiteX46" fmla="*/ 435769 w 897731"/>
                  <a:gd name="connsiteY46" fmla="*/ 135731 h 347662"/>
                  <a:gd name="connsiteX47" fmla="*/ 469106 w 897731"/>
                  <a:gd name="connsiteY47" fmla="*/ 92869 h 347662"/>
                  <a:gd name="connsiteX48" fmla="*/ 504825 w 897731"/>
                  <a:gd name="connsiteY48" fmla="*/ 45244 h 347662"/>
                  <a:gd name="connsiteX49" fmla="*/ 533400 w 897731"/>
                  <a:gd name="connsiteY49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304800 w 897731"/>
                  <a:gd name="connsiteY43" fmla="*/ 126206 h 347662"/>
                  <a:gd name="connsiteX44" fmla="*/ 364331 w 897731"/>
                  <a:gd name="connsiteY44" fmla="*/ 154781 h 347662"/>
                  <a:gd name="connsiteX45" fmla="*/ 411956 w 897731"/>
                  <a:gd name="connsiteY45" fmla="*/ 157162 h 347662"/>
                  <a:gd name="connsiteX46" fmla="*/ 435769 w 897731"/>
                  <a:gd name="connsiteY46" fmla="*/ 135731 h 347662"/>
                  <a:gd name="connsiteX47" fmla="*/ 469106 w 897731"/>
                  <a:gd name="connsiteY47" fmla="*/ 92869 h 347662"/>
                  <a:gd name="connsiteX48" fmla="*/ 504825 w 897731"/>
                  <a:gd name="connsiteY48" fmla="*/ 45244 h 347662"/>
                  <a:gd name="connsiteX49" fmla="*/ 533400 w 897731"/>
                  <a:gd name="connsiteY49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16694 w 897731"/>
                  <a:gd name="connsiteY41" fmla="*/ 140494 h 347662"/>
                  <a:gd name="connsiteX42" fmla="*/ 242887 w 897731"/>
                  <a:gd name="connsiteY42" fmla="*/ 145256 h 347662"/>
                  <a:gd name="connsiteX43" fmla="*/ 304800 w 897731"/>
                  <a:gd name="connsiteY43" fmla="*/ 126206 h 347662"/>
                  <a:gd name="connsiteX44" fmla="*/ 364331 w 897731"/>
                  <a:gd name="connsiteY44" fmla="*/ 154781 h 347662"/>
                  <a:gd name="connsiteX45" fmla="*/ 411956 w 897731"/>
                  <a:gd name="connsiteY45" fmla="*/ 157162 h 347662"/>
                  <a:gd name="connsiteX46" fmla="*/ 435769 w 897731"/>
                  <a:gd name="connsiteY46" fmla="*/ 135731 h 347662"/>
                  <a:gd name="connsiteX47" fmla="*/ 469106 w 897731"/>
                  <a:gd name="connsiteY47" fmla="*/ 92869 h 347662"/>
                  <a:gd name="connsiteX48" fmla="*/ 504825 w 897731"/>
                  <a:gd name="connsiteY48" fmla="*/ 45244 h 347662"/>
                  <a:gd name="connsiteX49" fmla="*/ 533400 w 897731"/>
                  <a:gd name="connsiteY49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45256 w 897731"/>
                  <a:gd name="connsiteY37" fmla="*/ 169068 h 347662"/>
                  <a:gd name="connsiteX38" fmla="*/ 161925 w 897731"/>
                  <a:gd name="connsiteY38" fmla="*/ 169068 h 347662"/>
                  <a:gd name="connsiteX39" fmla="*/ 190500 w 897731"/>
                  <a:gd name="connsiteY39" fmla="*/ 176212 h 347662"/>
                  <a:gd name="connsiteX40" fmla="*/ 207169 w 897731"/>
                  <a:gd name="connsiteY40" fmla="*/ 166687 h 347662"/>
                  <a:gd name="connsiteX41" fmla="*/ 242887 w 897731"/>
                  <a:gd name="connsiteY41" fmla="*/ 145256 h 347662"/>
                  <a:gd name="connsiteX42" fmla="*/ 304800 w 897731"/>
                  <a:gd name="connsiteY42" fmla="*/ 126206 h 347662"/>
                  <a:gd name="connsiteX43" fmla="*/ 364331 w 897731"/>
                  <a:gd name="connsiteY43" fmla="*/ 154781 h 347662"/>
                  <a:gd name="connsiteX44" fmla="*/ 411956 w 897731"/>
                  <a:gd name="connsiteY44" fmla="*/ 157162 h 347662"/>
                  <a:gd name="connsiteX45" fmla="*/ 435769 w 897731"/>
                  <a:gd name="connsiteY45" fmla="*/ 135731 h 347662"/>
                  <a:gd name="connsiteX46" fmla="*/ 469106 w 897731"/>
                  <a:gd name="connsiteY46" fmla="*/ 92869 h 347662"/>
                  <a:gd name="connsiteX47" fmla="*/ 504825 w 897731"/>
                  <a:gd name="connsiteY47" fmla="*/ 45244 h 347662"/>
                  <a:gd name="connsiteX48" fmla="*/ 533400 w 897731"/>
                  <a:gd name="connsiteY48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14300 w 897731"/>
                  <a:gd name="connsiteY36" fmla="*/ 145256 h 347662"/>
                  <a:gd name="connsiteX37" fmla="*/ 161925 w 897731"/>
                  <a:gd name="connsiteY37" fmla="*/ 169068 h 347662"/>
                  <a:gd name="connsiteX38" fmla="*/ 190500 w 897731"/>
                  <a:gd name="connsiteY38" fmla="*/ 176212 h 347662"/>
                  <a:gd name="connsiteX39" fmla="*/ 207169 w 897731"/>
                  <a:gd name="connsiteY39" fmla="*/ 166687 h 347662"/>
                  <a:gd name="connsiteX40" fmla="*/ 242887 w 897731"/>
                  <a:gd name="connsiteY40" fmla="*/ 145256 h 347662"/>
                  <a:gd name="connsiteX41" fmla="*/ 304800 w 897731"/>
                  <a:gd name="connsiteY41" fmla="*/ 126206 h 347662"/>
                  <a:gd name="connsiteX42" fmla="*/ 364331 w 897731"/>
                  <a:gd name="connsiteY42" fmla="*/ 154781 h 347662"/>
                  <a:gd name="connsiteX43" fmla="*/ 411956 w 897731"/>
                  <a:gd name="connsiteY43" fmla="*/ 157162 h 347662"/>
                  <a:gd name="connsiteX44" fmla="*/ 435769 w 897731"/>
                  <a:gd name="connsiteY44" fmla="*/ 135731 h 347662"/>
                  <a:gd name="connsiteX45" fmla="*/ 469106 w 897731"/>
                  <a:gd name="connsiteY45" fmla="*/ 92869 h 347662"/>
                  <a:gd name="connsiteX46" fmla="*/ 504825 w 897731"/>
                  <a:gd name="connsiteY46" fmla="*/ 45244 h 347662"/>
                  <a:gd name="connsiteX47" fmla="*/ 533400 w 897731"/>
                  <a:gd name="connsiteY47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4837 w 897731"/>
                  <a:gd name="connsiteY19" fmla="*/ 78581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61925 w 897731"/>
                  <a:gd name="connsiteY36" fmla="*/ 169068 h 347662"/>
                  <a:gd name="connsiteX37" fmla="*/ 190500 w 897731"/>
                  <a:gd name="connsiteY37" fmla="*/ 176212 h 347662"/>
                  <a:gd name="connsiteX38" fmla="*/ 207169 w 897731"/>
                  <a:gd name="connsiteY38" fmla="*/ 166687 h 347662"/>
                  <a:gd name="connsiteX39" fmla="*/ 242887 w 897731"/>
                  <a:gd name="connsiteY39" fmla="*/ 145256 h 347662"/>
                  <a:gd name="connsiteX40" fmla="*/ 304800 w 897731"/>
                  <a:gd name="connsiteY40" fmla="*/ 126206 h 347662"/>
                  <a:gd name="connsiteX41" fmla="*/ 364331 w 897731"/>
                  <a:gd name="connsiteY41" fmla="*/ 154781 h 347662"/>
                  <a:gd name="connsiteX42" fmla="*/ 411956 w 897731"/>
                  <a:gd name="connsiteY42" fmla="*/ 157162 h 347662"/>
                  <a:gd name="connsiteX43" fmla="*/ 435769 w 897731"/>
                  <a:gd name="connsiteY43" fmla="*/ 135731 h 347662"/>
                  <a:gd name="connsiteX44" fmla="*/ 469106 w 897731"/>
                  <a:gd name="connsiteY44" fmla="*/ 92869 h 347662"/>
                  <a:gd name="connsiteX45" fmla="*/ 504825 w 897731"/>
                  <a:gd name="connsiteY45" fmla="*/ 45244 h 347662"/>
                  <a:gd name="connsiteX46" fmla="*/ 533400 w 897731"/>
                  <a:gd name="connsiteY46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88106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0075 w 897731"/>
                  <a:gd name="connsiteY19" fmla="*/ 88106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61925 w 897731"/>
                  <a:gd name="connsiteY36" fmla="*/ 169068 h 347662"/>
                  <a:gd name="connsiteX37" fmla="*/ 190500 w 897731"/>
                  <a:gd name="connsiteY37" fmla="*/ 176212 h 347662"/>
                  <a:gd name="connsiteX38" fmla="*/ 207169 w 897731"/>
                  <a:gd name="connsiteY38" fmla="*/ 166687 h 347662"/>
                  <a:gd name="connsiteX39" fmla="*/ 242887 w 897731"/>
                  <a:gd name="connsiteY39" fmla="*/ 145256 h 347662"/>
                  <a:gd name="connsiteX40" fmla="*/ 304800 w 897731"/>
                  <a:gd name="connsiteY40" fmla="*/ 126206 h 347662"/>
                  <a:gd name="connsiteX41" fmla="*/ 364331 w 897731"/>
                  <a:gd name="connsiteY41" fmla="*/ 154781 h 347662"/>
                  <a:gd name="connsiteX42" fmla="*/ 411956 w 897731"/>
                  <a:gd name="connsiteY42" fmla="*/ 157162 h 347662"/>
                  <a:gd name="connsiteX43" fmla="*/ 435769 w 897731"/>
                  <a:gd name="connsiteY43" fmla="*/ 135731 h 347662"/>
                  <a:gd name="connsiteX44" fmla="*/ 469106 w 897731"/>
                  <a:gd name="connsiteY44" fmla="*/ 92869 h 347662"/>
                  <a:gd name="connsiteX45" fmla="*/ 504825 w 897731"/>
                  <a:gd name="connsiteY45" fmla="*/ 45244 h 347662"/>
                  <a:gd name="connsiteX46" fmla="*/ 533400 w 897731"/>
                  <a:gd name="connsiteY46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100013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3894 w 897731"/>
                  <a:gd name="connsiteY17" fmla="*/ 116681 h 347662"/>
                  <a:gd name="connsiteX18" fmla="*/ 633412 w 897731"/>
                  <a:gd name="connsiteY18" fmla="*/ 71437 h 347662"/>
                  <a:gd name="connsiteX19" fmla="*/ 600075 w 897731"/>
                  <a:gd name="connsiteY19" fmla="*/ 88106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61925 w 897731"/>
                  <a:gd name="connsiteY36" fmla="*/ 169068 h 347662"/>
                  <a:gd name="connsiteX37" fmla="*/ 190500 w 897731"/>
                  <a:gd name="connsiteY37" fmla="*/ 176212 h 347662"/>
                  <a:gd name="connsiteX38" fmla="*/ 207169 w 897731"/>
                  <a:gd name="connsiteY38" fmla="*/ 166687 h 347662"/>
                  <a:gd name="connsiteX39" fmla="*/ 242887 w 897731"/>
                  <a:gd name="connsiteY39" fmla="*/ 145256 h 347662"/>
                  <a:gd name="connsiteX40" fmla="*/ 304800 w 897731"/>
                  <a:gd name="connsiteY40" fmla="*/ 126206 h 347662"/>
                  <a:gd name="connsiteX41" fmla="*/ 364331 w 897731"/>
                  <a:gd name="connsiteY41" fmla="*/ 154781 h 347662"/>
                  <a:gd name="connsiteX42" fmla="*/ 411956 w 897731"/>
                  <a:gd name="connsiteY42" fmla="*/ 157162 h 347662"/>
                  <a:gd name="connsiteX43" fmla="*/ 435769 w 897731"/>
                  <a:gd name="connsiteY43" fmla="*/ 135731 h 347662"/>
                  <a:gd name="connsiteX44" fmla="*/ 469106 w 897731"/>
                  <a:gd name="connsiteY44" fmla="*/ 92869 h 347662"/>
                  <a:gd name="connsiteX45" fmla="*/ 504825 w 897731"/>
                  <a:gd name="connsiteY45" fmla="*/ 45244 h 347662"/>
                  <a:gd name="connsiteX46" fmla="*/ 533400 w 897731"/>
                  <a:gd name="connsiteY46" fmla="*/ 0 h 347662"/>
                  <a:gd name="connsiteX0" fmla="*/ 533400 w 897731"/>
                  <a:gd name="connsiteY0" fmla="*/ 0 h 347662"/>
                  <a:gd name="connsiteX1" fmla="*/ 628650 w 897731"/>
                  <a:gd name="connsiteY1" fmla="*/ 4762 h 347662"/>
                  <a:gd name="connsiteX2" fmla="*/ 695325 w 897731"/>
                  <a:gd name="connsiteY2" fmla="*/ 11906 h 347662"/>
                  <a:gd name="connsiteX3" fmla="*/ 781050 w 897731"/>
                  <a:gd name="connsiteY3" fmla="*/ 14287 h 347662"/>
                  <a:gd name="connsiteX4" fmla="*/ 819150 w 897731"/>
                  <a:gd name="connsiteY4" fmla="*/ 14287 h 347662"/>
                  <a:gd name="connsiteX5" fmla="*/ 838200 w 897731"/>
                  <a:gd name="connsiteY5" fmla="*/ 14287 h 347662"/>
                  <a:gd name="connsiteX6" fmla="*/ 845344 w 897731"/>
                  <a:gd name="connsiteY6" fmla="*/ 21431 h 347662"/>
                  <a:gd name="connsiteX7" fmla="*/ 869156 w 897731"/>
                  <a:gd name="connsiteY7" fmla="*/ 16669 h 347662"/>
                  <a:gd name="connsiteX8" fmla="*/ 878681 w 897731"/>
                  <a:gd name="connsiteY8" fmla="*/ 11906 h 347662"/>
                  <a:gd name="connsiteX9" fmla="*/ 897731 w 897731"/>
                  <a:gd name="connsiteY9" fmla="*/ 30956 h 347662"/>
                  <a:gd name="connsiteX10" fmla="*/ 864394 w 897731"/>
                  <a:gd name="connsiteY10" fmla="*/ 61912 h 347662"/>
                  <a:gd name="connsiteX11" fmla="*/ 842962 w 897731"/>
                  <a:gd name="connsiteY11" fmla="*/ 111918 h 347662"/>
                  <a:gd name="connsiteX12" fmla="*/ 797718 w 897731"/>
                  <a:gd name="connsiteY12" fmla="*/ 140493 h 347662"/>
                  <a:gd name="connsiteX13" fmla="*/ 771525 w 897731"/>
                  <a:gd name="connsiteY13" fmla="*/ 121444 h 347662"/>
                  <a:gd name="connsiteX14" fmla="*/ 750094 w 897731"/>
                  <a:gd name="connsiteY14" fmla="*/ 100013 h 347662"/>
                  <a:gd name="connsiteX15" fmla="*/ 726281 w 897731"/>
                  <a:gd name="connsiteY15" fmla="*/ 76200 h 347662"/>
                  <a:gd name="connsiteX16" fmla="*/ 704850 w 897731"/>
                  <a:gd name="connsiteY16" fmla="*/ 100013 h 347662"/>
                  <a:gd name="connsiteX17" fmla="*/ 678657 w 897731"/>
                  <a:gd name="connsiteY17" fmla="*/ 128587 h 347662"/>
                  <a:gd name="connsiteX18" fmla="*/ 633412 w 897731"/>
                  <a:gd name="connsiteY18" fmla="*/ 71437 h 347662"/>
                  <a:gd name="connsiteX19" fmla="*/ 600075 w 897731"/>
                  <a:gd name="connsiteY19" fmla="*/ 88106 h 347662"/>
                  <a:gd name="connsiteX20" fmla="*/ 559594 w 897731"/>
                  <a:gd name="connsiteY20" fmla="*/ 135731 h 347662"/>
                  <a:gd name="connsiteX21" fmla="*/ 492918 w 897731"/>
                  <a:gd name="connsiteY21" fmla="*/ 228600 h 347662"/>
                  <a:gd name="connsiteX22" fmla="*/ 440531 w 897731"/>
                  <a:gd name="connsiteY22" fmla="*/ 264319 h 347662"/>
                  <a:gd name="connsiteX23" fmla="*/ 378619 w 897731"/>
                  <a:gd name="connsiteY23" fmla="*/ 266700 h 347662"/>
                  <a:gd name="connsiteX24" fmla="*/ 335756 w 897731"/>
                  <a:gd name="connsiteY24" fmla="*/ 242888 h 347662"/>
                  <a:gd name="connsiteX25" fmla="*/ 280987 w 897731"/>
                  <a:gd name="connsiteY25" fmla="*/ 273844 h 347662"/>
                  <a:gd name="connsiteX26" fmla="*/ 254794 w 897731"/>
                  <a:gd name="connsiteY26" fmla="*/ 288132 h 347662"/>
                  <a:gd name="connsiteX27" fmla="*/ 211931 w 897731"/>
                  <a:gd name="connsiteY27" fmla="*/ 311944 h 347662"/>
                  <a:gd name="connsiteX28" fmla="*/ 178594 w 897731"/>
                  <a:gd name="connsiteY28" fmla="*/ 295275 h 347662"/>
                  <a:gd name="connsiteX29" fmla="*/ 157162 w 897731"/>
                  <a:gd name="connsiteY29" fmla="*/ 278606 h 347662"/>
                  <a:gd name="connsiteX30" fmla="*/ 109537 w 897731"/>
                  <a:gd name="connsiteY30" fmla="*/ 271462 h 347662"/>
                  <a:gd name="connsiteX31" fmla="*/ 61912 w 897731"/>
                  <a:gd name="connsiteY31" fmla="*/ 290512 h 347662"/>
                  <a:gd name="connsiteX32" fmla="*/ 4762 w 897731"/>
                  <a:gd name="connsiteY32" fmla="*/ 347662 h 347662"/>
                  <a:gd name="connsiteX33" fmla="*/ 0 w 897731"/>
                  <a:gd name="connsiteY33" fmla="*/ 178594 h 347662"/>
                  <a:gd name="connsiteX34" fmla="*/ 52387 w 897731"/>
                  <a:gd name="connsiteY34" fmla="*/ 133350 h 347662"/>
                  <a:gd name="connsiteX35" fmla="*/ 85725 w 897731"/>
                  <a:gd name="connsiteY35" fmla="*/ 116681 h 347662"/>
                  <a:gd name="connsiteX36" fmla="*/ 161925 w 897731"/>
                  <a:gd name="connsiteY36" fmla="*/ 169068 h 347662"/>
                  <a:gd name="connsiteX37" fmla="*/ 190500 w 897731"/>
                  <a:gd name="connsiteY37" fmla="*/ 176212 h 347662"/>
                  <a:gd name="connsiteX38" fmla="*/ 207169 w 897731"/>
                  <a:gd name="connsiteY38" fmla="*/ 166687 h 347662"/>
                  <a:gd name="connsiteX39" fmla="*/ 242887 w 897731"/>
                  <a:gd name="connsiteY39" fmla="*/ 145256 h 347662"/>
                  <a:gd name="connsiteX40" fmla="*/ 304800 w 897731"/>
                  <a:gd name="connsiteY40" fmla="*/ 126206 h 347662"/>
                  <a:gd name="connsiteX41" fmla="*/ 364331 w 897731"/>
                  <a:gd name="connsiteY41" fmla="*/ 154781 h 347662"/>
                  <a:gd name="connsiteX42" fmla="*/ 411956 w 897731"/>
                  <a:gd name="connsiteY42" fmla="*/ 157162 h 347662"/>
                  <a:gd name="connsiteX43" fmla="*/ 435769 w 897731"/>
                  <a:gd name="connsiteY43" fmla="*/ 135731 h 347662"/>
                  <a:gd name="connsiteX44" fmla="*/ 469106 w 897731"/>
                  <a:gd name="connsiteY44" fmla="*/ 92869 h 347662"/>
                  <a:gd name="connsiteX45" fmla="*/ 504825 w 897731"/>
                  <a:gd name="connsiteY45" fmla="*/ 45244 h 347662"/>
                  <a:gd name="connsiteX46" fmla="*/ 533400 w 897731"/>
                  <a:gd name="connsiteY46" fmla="*/ 0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97731" h="347662">
                    <a:moveTo>
                      <a:pt x="533400" y="0"/>
                    </a:moveTo>
                    <a:lnTo>
                      <a:pt x="628650" y="4762"/>
                    </a:lnTo>
                    <a:lnTo>
                      <a:pt x="695325" y="11906"/>
                    </a:lnTo>
                    <a:lnTo>
                      <a:pt x="781050" y="14287"/>
                    </a:lnTo>
                    <a:lnTo>
                      <a:pt x="819150" y="14287"/>
                    </a:lnTo>
                    <a:lnTo>
                      <a:pt x="838200" y="14287"/>
                    </a:lnTo>
                    <a:lnTo>
                      <a:pt x="845344" y="21431"/>
                    </a:lnTo>
                    <a:lnTo>
                      <a:pt x="869156" y="16669"/>
                    </a:lnTo>
                    <a:lnTo>
                      <a:pt x="878681" y="11906"/>
                    </a:lnTo>
                    <a:lnTo>
                      <a:pt x="897731" y="30956"/>
                    </a:lnTo>
                    <a:cubicBezTo>
                      <a:pt x="895350" y="39290"/>
                      <a:pt x="873522" y="48418"/>
                      <a:pt x="864394" y="61912"/>
                    </a:cubicBezTo>
                    <a:cubicBezTo>
                      <a:pt x="855266" y="75406"/>
                      <a:pt x="854075" y="98821"/>
                      <a:pt x="842962" y="111918"/>
                    </a:cubicBezTo>
                    <a:cubicBezTo>
                      <a:pt x="831849" y="125015"/>
                      <a:pt x="809624" y="138905"/>
                      <a:pt x="797718" y="140493"/>
                    </a:cubicBezTo>
                    <a:cubicBezTo>
                      <a:pt x="785812" y="142081"/>
                      <a:pt x="778669" y="128191"/>
                      <a:pt x="771525" y="121444"/>
                    </a:cubicBezTo>
                    <a:lnTo>
                      <a:pt x="750094" y="100013"/>
                    </a:lnTo>
                    <a:lnTo>
                      <a:pt x="726281" y="76200"/>
                    </a:lnTo>
                    <a:lnTo>
                      <a:pt x="704850" y="100013"/>
                    </a:lnTo>
                    <a:cubicBezTo>
                      <a:pt x="694531" y="105172"/>
                      <a:pt x="690563" y="133350"/>
                      <a:pt x="678657" y="128587"/>
                    </a:cubicBezTo>
                    <a:cubicBezTo>
                      <a:pt x="666751" y="123824"/>
                      <a:pt x="646509" y="78184"/>
                      <a:pt x="633412" y="71437"/>
                    </a:cubicBezTo>
                    <a:cubicBezTo>
                      <a:pt x="620315" y="64690"/>
                      <a:pt x="612378" y="77390"/>
                      <a:pt x="600075" y="88106"/>
                    </a:cubicBezTo>
                    <a:cubicBezTo>
                      <a:pt x="587772" y="98822"/>
                      <a:pt x="580232" y="110728"/>
                      <a:pt x="559594" y="135731"/>
                    </a:cubicBezTo>
                    <a:lnTo>
                      <a:pt x="492918" y="228600"/>
                    </a:lnTo>
                    <a:cubicBezTo>
                      <a:pt x="474662" y="250428"/>
                      <a:pt x="459581" y="257969"/>
                      <a:pt x="440531" y="264319"/>
                    </a:cubicBezTo>
                    <a:cubicBezTo>
                      <a:pt x="421481" y="270669"/>
                      <a:pt x="395288" y="266700"/>
                      <a:pt x="378619" y="266700"/>
                    </a:cubicBezTo>
                    <a:lnTo>
                      <a:pt x="335756" y="242888"/>
                    </a:lnTo>
                    <a:cubicBezTo>
                      <a:pt x="321468" y="234951"/>
                      <a:pt x="294481" y="268685"/>
                      <a:pt x="280987" y="273844"/>
                    </a:cubicBezTo>
                    <a:cubicBezTo>
                      <a:pt x="266700" y="275431"/>
                      <a:pt x="266303" y="281782"/>
                      <a:pt x="254794" y="288132"/>
                    </a:cubicBezTo>
                    <a:cubicBezTo>
                      <a:pt x="243285" y="294482"/>
                      <a:pt x="224631" y="310754"/>
                      <a:pt x="211931" y="311944"/>
                    </a:cubicBezTo>
                    <a:cubicBezTo>
                      <a:pt x="199231" y="313134"/>
                      <a:pt x="187722" y="300831"/>
                      <a:pt x="178594" y="295275"/>
                    </a:cubicBezTo>
                    <a:lnTo>
                      <a:pt x="157162" y="278606"/>
                    </a:lnTo>
                    <a:cubicBezTo>
                      <a:pt x="145653" y="274637"/>
                      <a:pt x="125412" y="269478"/>
                      <a:pt x="109537" y="271462"/>
                    </a:cubicBezTo>
                    <a:cubicBezTo>
                      <a:pt x="93662" y="273446"/>
                      <a:pt x="80962" y="271462"/>
                      <a:pt x="61912" y="290512"/>
                    </a:cubicBezTo>
                    <a:lnTo>
                      <a:pt x="4762" y="347662"/>
                    </a:lnTo>
                    <a:lnTo>
                      <a:pt x="0" y="178594"/>
                    </a:lnTo>
                    <a:lnTo>
                      <a:pt x="52387" y="133350"/>
                    </a:lnTo>
                    <a:cubicBezTo>
                      <a:pt x="66674" y="123031"/>
                      <a:pt x="67469" y="110728"/>
                      <a:pt x="85725" y="116681"/>
                    </a:cubicBezTo>
                    <a:cubicBezTo>
                      <a:pt x="103981" y="122634"/>
                      <a:pt x="144462" y="159146"/>
                      <a:pt x="161925" y="169068"/>
                    </a:cubicBezTo>
                    <a:lnTo>
                      <a:pt x="190500" y="176212"/>
                    </a:lnTo>
                    <a:lnTo>
                      <a:pt x="207169" y="166687"/>
                    </a:lnTo>
                    <a:lnTo>
                      <a:pt x="242887" y="145256"/>
                    </a:lnTo>
                    <a:cubicBezTo>
                      <a:pt x="257571" y="142875"/>
                      <a:pt x="284559" y="124619"/>
                      <a:pt x="304800" y="126206"/>
                    </a:cubicBezTo>
                    <a:cubicBezTo>
                      <a:pt x="325041" y="127793"/>
                      <a:pt x="346472" y="149622"/>
                      <a:pt x="364331" y="154781"/>
                    </a:cubicBezTo>
                    <a:lnTo>
                      <a:pt x="411956" y="157162"/>
                    </a:lnTo>
                    <a:lnTo>
                      <a:pt x="435769" y="135731"/>
                    </a:lnTo>
                    <a:lnTo>
                      <a:pt x="469106" y="92869"/>
                    </a:lnTo>
                    <a:lnTo>
                      <a:pt x="504825" y="45244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D47A5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482600" y="4649291"/>
                <a:ext cx="944563" cy="460375"/>
              </a:xfrm>
              <a:custGeom>
                <a:avLst/>
                <a:gdLst>
                  <a:gd name="connsiteX0" fmla="*/ 0 w 995362"/>
                  <a:gd name="connsiteY0" fmla="*/ 483394 h 483394"/>
                  <a:gd name="connsiteX1" fmla="*/ 9525 w 995362"/>
                  <a:gd name="connsiteY1" fmla="*/ 321469 h 483394"/>
                  <a:gd name="connsiteX2" fmla="*/ 61912 w 995362"/>
                  <a:gd name="connsiteY2" fmla="*/ 254794 h 483394"/>
                  <a:gd name="connsiteX3" fmla="*/ 107156 w 995362"/>
                  <a:gd name="connsiteY3" fmla="*/ 233362 h 483394"/>
                  <a:gd name="connsiteX4" fmla="*/ 164306 w 995362"/>
                  <a:gd name="connsiteY4" fmla="*/ 250031 h 483394"/>
                  <a:gd name="connsiteX5" fmla="*/ 202406 w 995362"/>
                  <a:gd name="connsiteY5" fmla="*/ 280987 h 483394"/>
                  <a:gd name="connsiteX6" fmla="*/ 259556 w 995362"/>
                  <a:gd name="connsiteY6" fmla="*/ 266700 h 483394"/>
                  <a:gd name="connsiteX7" fmla="*/ 259556 w 995362"/>
                  <a:gd name="connsiteY7" fmla="*/ 235744 h 483394"/>
                  <a:gd name="connsiteX8" fmla="*/ 278606 w 995362"/>
                  <a:gd name="connsiteY8" fmla="*/ 247650 h 483394"/>
                  <a:gd name="connsiteX9" fmla="*/ 319087 w 995362"/>
                  <a:gd name="connsiteY9" fmla="*/ 214312 h 483394"/>
                  <a:gd name="connsiteX10" fmla="*/ 333375 w 995362"/>
                  <a:gd name="connsiteY10" fmla="*/ 209550 h 483394"/>
                  <a:gd name="connsiteX11" fmla="*/ 371475 w 995362"/>
                  <a:gd name="connsiteY11" fmla="*/ 235744 h 483394"/>
                  <a:gd name="connsiteX12" fmla="*/ 426244 w 995362"/>
                  <a:gd name="connsiteY12" fmla="*/ 238125 h 483394"/>
                  <a:gd name="connsiteX13" fmla="*/ 485775 w 995362"/>
                  <a:gd name="connsiteY13" fmla="*/ 207169 h 483394"/>
                  <a:gd name="connsiteX14" fmla="*/ 554831 w 995362"/>
                  <a:gd name="connsiteY14" fmla="*/ 114300 h 483394"/>
                  <a:gd name="connsiteX15" fmla="*/ 578644 w 995362"/>
                  <a:gd name="connsiteY15" fmla="*/ 78581 h 483394"/>
                  <a:gd name="connsiteX16" fmla="*/ 623887 w 995362"/>
                  <a:gd name="connsiteY16" fmla="*/ 38100 h 483394"/>
                  <a:gd name="connsiteX17" fmla="*/ 642937 w 995362"/>
                  <a:gd name="connsiteY17" fmla="*/ 47625 h 483394"/>
                  <a:gd name="connsiteX18" fmla="*/ 676275 w 995362"/>
                  <a:gd name="connsiteY18" fmla="*/ 90487 h 483394"/>
                  <a:gd name="connsiteX19" fmla="*/ 697706 w 995362"/>
                  <a:gd name="connsiteY19" fmla="*/ 76200 h 483394"/>
                  <a:gd name="connsiteX20" fmla="*/ 726281 w 995362"/>
                  <a:gd name="connsiteY20" fmla="*/ 52387 h 483394"/>
                  <a:gd name="connsiteX21" fmla="*/ 778669 w 995362"/>
                  <a:gd name="connsiteY21" fmla="*/ 90487 h 483394"/>
                  <a:gd name="connsiteX22" fmla="*/ 790575 w 995362"/>
                  <a:gd name="connsiteY22" fmla="*/ 111919 h 483394"/>
                  <a:gd name="connsiteX23" fmla="*/ 835819 w 995362"/>
                  <a:gd name="connsiteY23" fmla="*/ 78581 h 483394"/>
                  <a:gd name="connsiteX24" fmla="*/ 866775 w 995362"/>
                  <a:gd name="connsiteY24" fmla="*/ 33337 h 483394"/>
                  <a:gd name="connsiteX25" fmla="*/ 897731 w 995362"/>
                  <a:gd name="connsiteY25" fmla="*/ 2381 h 483394"/>
                  <a:gd name="connsiteX26" fmla="*/ 940594 w 995362"/>
                  <a:gd name="connsiteY26" fmla="*/ 0 h 483394"/>
                  <a:gd name="connsiteX27" fmla="*/ 985837 w 995362"/>
                  <a:gd name="connsiteY27" fmla="*/ 4762 h 483394"/>
                  <a:gd name="connsiteX28" fmla="*/ 995362 w 995362"/>
                  <a:gd name="connsiteY28" fmla="*/ 19050 h 483394"/>
                  <a:gd name="connsiteX29" fmla="*/ 916781 w 995362"/>
                  <a:gd name="connsiteY29" fmla="*/ 171450 h 483394"/>
                  <a:gd name="connsiteX30" fmla="*/ 869156 w 995362"/>
                  <a:gd name="connsiteY30" fmla="*/ 226219 h 483394"/>
                  <a:gd name="connsiteX31" fmla="*/ 816769 w 995362"/>
                  <a:gd name="connsiteY31" fmla="*/ 240506 h 483394"/>
                  <a:gd name="connsiteX32" fmla="*/ 773906 w 995362"/>
                  <a:gd name="connsiteY32" fmla="*/ 219075 h 483394"/>
                  <a:gd name="connsiteX33" fmla="*/ 726281 w 995362"/>
                  <a:gd name="connsiteY33" fmla="*/ 202406 h 483394"/>
                  <a:gd name="connsiteX34" fmla="*/ 697706 w 995362"/>
                  <a:gd name="connsiteY34" fmla="*/ 214312 h 483394"/>
                  <a:gd name="connsiteX35" fmla="*/ 678656 w 995362"/>
                  <a:gd name="connsiteY35" fmla="*/ 240506 h 483394"/>
                  <a:gd name="connsiteX36" fmla="*/ 654844 w 995362"/>
                  <a:gd name="connsiteY36" fmla="*/ 228600 h 483394"/>
                  <a:gd name="connsiteX37" fmla="*/ 633412 w 995362"/>
                  <a:gd name="connsiteY37" fmla="*/ 226219 h 483394"/>
                  <a:gd name="connsiteX38" fmla="*/ 581025 w 995362"/>
                  <a:gd name="connsiteY38" fmla="*/ 269081 h 483394"/>
                  <a:gd name="connsiteX39" fmla="*/ 490537 w 995362"/>
                  <a:gd name="connsiteY39" fmla="*/ 352425 h 483394"/>
                  <a:gd name="connsiteX40" fmla="*/ 428625 w 995362"/>
                  <a:gd name="connsiteY40" fmla="*/ 404812 h 483394"/>
                  <a:gd name="connsiteX41" fmla="*/ 373856 w 995362"/>
                  <a:gd name="connsiteY41" fmla="*/ 402431 h 483394"/>
                  <a:gd name="connsiteX42" fmla="*/ 338137 w 995362"/>
                  <a:gd name="connsiteY42" fmla="*/ 385762 h 483394"/>
                  <a:gd name="connsiteX43" fmla="*/ 304800 w 995362"/>
                  <a:gd name="connsiteY43" fmla="*/ 364331 h 483394"/>
                  <a:gd name="connsiteX44" fmla="*/ 271462 w 995362"/>
                  <a:gd name="connsiteY44" fmla="*/ 369094 h 483394"/>
                  <a:gd name="connsiteX45" fmla="*/ 230981 w 995362"/>
                  <a:gd name="connsiteY45" fmla="*/ 404812 h 483394"/>
                  <a:gd name="connsiteX46" fmla="*/ 180975 w 995362"/>
                  <a:gd name="connsiteY46" fmla="*/ 440531 h 483394"/>
                  <a:gd name="connsiteX47" fmla="*/ 145256 w 995362"/>
                  <a:gd name="connsiteY47" fmla="*/ 419100 h 483394"/>
                  <a:gd name="connsiteX48" fmla="*/ 104775 w 995362"/>
                  <a:gd name="connsiteY48" fmla="*/ 397669 h 483394"/>
                  <a:gd name="connsiteX49" fmla="*/ 83344 w 995362"/>
                  <a:gd name="connsiteY49" fmla="*/ 397669 h 483394"/>
                  <a:gd name="connsiteX50" fmla="*/ 61912 w 995362"/>
                  <a:gd name="connsiteY50" fmla="*/ 414337 h 483394"/>
                  <a:gd name="connsiteX51" fmla="*/ 0 w 995362"/>
                  <a:gd name="connsiteY51" fmla="*/ 483394 h 483394"/>
                  <a:gd name="connsiteX0" fmla="*/ 0 w 995362"/>
                  <a:gd name="connsiteY0" fmla="*/ 483394 h 483394"/>
                  <a:gd name="connsiteX1" fmla="*/ 9525 w 995362"/>
                  <a:gd name="connsiteY1" fmla="*/ 321469 h 483394"/>
                  <a:gd name="connsiteX2" fmla="*/ 61912 w 995362"/>
                  <a:gd name="connsiteY2" fmla="*/ 254794 h 483394"/>
                  <a:gd name="connsiteX3" fmla="*/ 107156 w 995362"/>
                  <a:gd name="connsiteY3" fmla="*/ 233362 h 483394"/>
                  <a:gd name="connsiteX4" fmla="*/ 164306 w 995362"/>
                  <a:gd name="connsiteY4" fmla="*/ 250031 h 483394"/>
                  <a:gd name="connsiteX5" fmla="*/ 202406 w 995362"/>
                  <a:gd name="connsiteY5" fmla="*/ 280987 h 483394"/>
                  <a:gd name="connsiteX6" fmla="*/ 252412 w 995362"/>
                  <a:gd name="connsiteY6" fmla="*/ 257175 h 483394"/>
                  <a:gd name="connsiteX7" fmla="*/ 259556 w 995362"/>
                  <a:gd name="connsiteY7" fmla="*/ 235744 h 483394"/>
                  <a:gd name="connsiteX8" fmla="*/ 278606 w 995362"/>
                  <a:gd name="connsiteY8" fmla="*/ 247650 h 483394"/>
                  <a:gd name="connsiteX9" fmla="*/ 319087 w 995362"/>
                  <a:gd name="connsiteY9" fmla="*/ 214312 h 483394"/>
                  <a:gd name="connsiteX10" fmla="*/ 333375 w 995362"/>
                  <a:gd name="connsiteY10" fmla="*/ 209550 h 483394"/>
                  <a:gd name="connsiteX11" fmla="*/ 371475 w 995362"/>
                  <a:gd name="connsiteY11" fmla="*/ 235744 h 483394"/>
                  <a:gd name="connsiteX12" fmla="*/ 426244 w 995362"/>
                  <a:gd name="connsiteY12" fmla="*/ 238125 h 483394"/>
                  <a:gd name="connsiteX13" fmla="*/ 485775 w 995362"/>
                  <a:gd name="connsiteY13" fmla="*/ 207169 h 483394"/>
                  <a:gd name="connsiteX14" fmla="*/ 554831 w 995362"/>
                  <a:gd name="connsiteY14" fmla="*/ 114300 h 483394"/>
                  <a:gd name="connsiteX15" fmla="*/ 578644 w 995362"/>
                  <a:gd name="connsiteY15" fmla="*/ 78581 h 483394"/>
                  <a:gd name="connsiteX16" fmla="*/ 623887 w 995362"/>
                  <a:gd name="connsiteY16" fmla="*/ 38100 h 483394"/>
                  <a:gd name="connsiteX17" fmla="*/ 642937 w 995362"/>
                  <a:gd name="connsiteY17" fmla="*/ 47625 h 483394"/>
                  <a:gd name="connsiteX18" fmla="*/ 676275 w 995362"/>
                  <a:gd name="connsiteY18" fmla="*/ 90487 h 483394"/>
                  <a:gd name="connsiteX19" fmla="*/ 697706 w 995362"/>
                  <a:gd name="connsiteY19" fmla="*/ 76200 h 483394"/>
                  <a:gd name="connsiteX20" fmla="*/ 726281 w 995362"/>
                  <a:gd name="connsiteY20" fmla="*/ 52387 h 483394"/>
                  <a:gd name="connsiteX21" fmla="*/ 778669 w 995362"/>
                  <a:gd name="connsiteY21" fmla="*/ 90487 h 483394"/>
                  <a:gd name="connsiteX22" fmla="*/ 790575 w 995362"/>
                  <a:gd name="connsiteY22" fmla="*/ 111919 h 483394"/>
                  <a:gd name="connsiteX23" fmla="*/ 835819 w 995362"/>
                  <a:gd name="connsiteY23" fmla="*/ 78581 h 483394"/>
                  <a:gd name="connsiteX24" fmla="*/ 866775 w 995362"/>
                  <a:gd name="connsiteY24" fmla="*/ 33337 h 483394"/>
                  <a:gd name="connsiteX25" fmla="*/ 897731 w 995362"/>
                  <a:gd name="connsiteY25" fmla="*/ 2381 h 483394"/>
                  <a:gd name="connsiteX26" fmla="*/ 940594 w 995362"/>
                  <a:gd name="connsiteY26" fmla="*/ 0 h 483394"/>
                  <a:gd name="connsiteX27" fmla="*/ 985837 w 995362"/>
                  <a:gd name="connsiteY27" fmla="*/ 4762 h 483394"/>
                  <a:gd name="connsiteX28" fmla="*/ 995362 w 995362"/>
                  <a:gd name="connsiteY28" fmla="*/ 19050 h 483394"/>
                  <a:gd name="connsiteX29" fmla="*/ 916781 w 995362"/>
                  <a:gd name="connsiteY29" fmla="*/ 171450 h 483394"/>
                  <a:gd name="connsiteX30" fmla="*/ 869156 w 995362"/>
                  <a:gd name="connsiteY30" fmla="*/ 226219 h 483394"/>
                  <a:gd name="connsiteX31" fmla="*/ 816769 w 995362"/>
                  <a:gd name="connsiteY31" fmla="*/ 240506 h 483394"/>
                  <a:gd name="connsiteX32" fmla="*/ 773906 w 995362"/>
                  <a:gd name="connsiteY32" fmla="*/ 219075 h 483394"/>
                  <a:gd name="connsiteX33" fmla="*/ 726281 w 995362"/>
                  <a:gd name="connsiteY33" fmla="*/ 202406 h 483394"/>
                  <a:gd name="connsiteX34" fmla="*/ 697706 w 995362"/>
                  <a:gd name="connsiteY34" fmla="*/ 214312 h 483394"/>
                  <a:gd name="connsiteX35" fmla="*/ 678656 w 995362"/>
                  <a:gd name="connsiteY35" fmla="*/ 240506 h 483394"/>
                  <a:gd name="connsiteX36" fmla="*/ 654844 w 995362"/>
                  <a:gd name="connsiteY36" fmla="*/ 228600 h 483394"/>
                  <a:gd name="connsiteX37" fmla="*/ 633412 w 995362"/>
                  <a:gd name="connsiteY37" fmla="*/ 226219 h 483394"/>
                  <a:gd name="connsiteX38" fmla="*/ 581025 w 995362"/>
                  <a:gd name="connsiteY38" fmla="*/ 269081 h 483394"/>
                  <a:gd name="connsiteX39" fmla="*/ 490537 w 995362"/>
                  <a:gd name="connsiteY39" fmla="*/ 352425 h 483394"/>
                  <a:gd name="connsiteX40" fmla="*/ 428625 w 995362"/>
                  <a:gd name="connsiteY40" fmla="*/ 404812 h 483394"/>
                  <a:gd name="connsiteX41" fmla="*/ 373856 w 995362"/>
                  <a:gd name="connsiteY41" fmla="*/ 402431 h 483394"/>
                  <a:gd name="connsiteX42" fmla="*/ 338137 w 995362"/>
                  <a:gd name="connsiteY42" fmla="*/ 385762 h 483394"/>
                  <a:gd name="connsiteX43" fmla="*/ 304800 w 995362"/>
                  <a:gd name="connsiteY43" fmla="*/ 364331 h 483394"/>
                  <a:gd name="connsiteX44" fmla="*/ 271462 w 995362"/>
                  <a:gd name="connsiteY44" fmla="*/ 369094 h 483394"/>
                  <a:gd name="connsiteX45" fmla="*/ 230981 w 995362"/>
                  <a:gd name="connsiteY45" fmla="*/ 404812 h 483394"/>
                  <a:gd name="connsiteX46" fmla="*/ 180975 w 995362"/>
                  <a:gd name="connsiteY46" fmla="*/ 440531 h 483394"/>
                  <a:gd name="connsiteX47" fmla="*/ 145256 w 995362"/>
                  <a:gd name="connsiteY47" fmla="*/ 419100 h 483394"/>
                  <a:gd name="connsiteX48" fmla="*/ 104775 w 995362"/>
                  <a:gd name="connsiteY48" fmla="*/ 397669 h 483394"/>
                  <a:gd name="connsiteX49" fmla="*/ 83344 w 995362"/>
                  <a:gd name="connsiteY49" fmla="*/ 397669 h 483394"/>
                  <a:gd name="connsiteX50" fmla="*/ 61912 w 995362"/>
                  <a:gd name="connsiteY50" fmla="*/ 414337 h 483394"/>
                  <a:gd name="connsiteX51" fmla="*/ 0 w 995362"/>
                  <a:gd name="connsiteY51" fmla="*/ 483394 h 483394"/>
                  <a:gd name="connsiteX0" fmla="*/ 0 w 995362"/>
                  <a:gd name="connsiteY0" fmla="*/ 483394 h 483394"/>
                  <a:gd name="connsiteX1" fmla="*/ 9525 w 995362"/>
                  <a:gd name="connsiteY1" fmla="*/ 321469 h 483394"/>
                  <a:gd name="connsiteX2" fmla="*/ 61912 w 995362"/>
                  <a:gd name="connsiteY2" fmla="*/ 254794 h 483394"/>
                  <a:gd name="connsiteX3" fmla="*/ 107156 w 995362"/>
                  <a:gd name="connsiteY3" fmla="*/ 233362 h 483394"/>
                  <a:gd name="connsiteX4" fmla="*/ 164306 w 995362"/>
                  <a:gd name="connsiteY4" fmla="*/ 250031 h 483394"/>
                  <a:gd name="connsiteX5" fmla="*/ 202406 w 995362"/>
                  <a:gd name="connsiteY5" fmla="*/ 280987 h 483394"/>
                  <a:gd name="connsiteX6" fmla="*/ 252412 w 995362"/>
                  <a:gd name="connsiteY6" fmla="*/ 257175 h 483394"/>
                  <a:gd name="connsiteX7" fmla="*/ 278606 w 995362"/>
                  <a:gd name="connsiteY7" fmla="*/ 247650 h 483394"/>
                  <a:gd name="connsiteX8" fmla="*/ 319087 w 995362"/>
                  <a:gd name="connsiteY8" fmla="*/ 214312 h 483394"/>
                  <a:gd name="connsiteX9" fmla="*/ 333375 w 995362"/>
                  <a:gd name="connsiteY9" fmla="*/ 209550 h 483394"/>
                  <a:gd name="connsiteX10" fmla="*/ 371475 w 995362"/>
                  <a:gd name="connsiteY10" fmla="*/ 235744 h 483394"/>
                  <a:gd name="connsiteX11" fmla="*/ 426244 w 995362"/>
                  <a:gd name="connsiteY11" fmla="*/ 238125 h 483394"/>
                  <a:gd name="connsiteX12" fmla="*/ 485775 w 995362"/>
                  <a:gd name="connsiteY12" fmla="*/ 207169 h 483394"/>
                  <a:gd name="connsiteX13" fmla="*/ 554831 w 995362"/>
                  <a:gd name="connsiteY13" fmla="*/ 114300 h 483394"/>
                  <a:gd name="connsiteX14" fmla="*/ 578644 w 995362"/>
                  <a:gd name="connsiteY14" fmla="*/ 78581 h 483394"/>
                  <a:gd name="connsiteX15" fmla="*/ 623887 w 995362"/>
                  <a:gd name="connsiteY15" fmla="*/ 38100 h 483394"/>
                  <a:gd name="connsiteX16" fmla="*/ 642937 w 995362"/>
                  <a:gd name="connsiteY16" fmla="*/ 47625 h 483394"/>
                  <a:gd name="connsiteX17" fmla="*/ 676275 w 995362"/>
                  <a:gd name="connsiteY17" fmla="*/ 90487 h 483394"/>
                  <a:gd name="connsiteX18" fmla="*/ 697706 w 995362"/>
                  <a:gd name="connsiteY18" fmla="*/ 76200 h 483394"/>
                  <a:gd name="connsiteX19" fmla="*/ 726281 w 995362"/>
                  <a:gd name="connsiteY19" fmla="*/ 52387 h 483394"/>
                  <a:gd name="connsiteX20" fmla="*/ 778669 w 995362"/>
                  <a:gd name="connsiteY20" fmla="*/ 90487 h 483394"/>
                  <a:gd name="connsiteX21" fmla="*/ 790575 w 995362"/>
                  <a:gd name="connsiteY21" fmla="*/ 111919 h 483394"/>
                  <a:gd name="connsiteX22" fmla="*/ 835819 w 995362"/>
                  <a:gd name="connsiteY22" fmla="*/ 78581 h 483394"/>
                  <a:gd name="connsiteX23" fmla="*/ 866775 w 995362"/>
                  <a:gd name="connsiteY23" fmla="*/ 33337 h 483394"/>
                  <a:gd name="connsiteX24" fmla="*/ 897731 w 995362"/>
                  <a:gd name="connsiteY24" fmla="*/ 2381 h 483394"/>
                  <a:gd name="connsiteX25" fmla="*/ 940594 w 995362"/>
                  <a:gd name="connsiteY25" fmla="*/ 0 h 483394"/>
                  <a:gd name="connsiteX26" fmla="*/ 985837 w 995362"/>
                  <a:gd name="connsiteY26" fmla="*/ 4762 h 483394"/>
                  <a:gd name="connsiteX27" fmla="*/ 995362 w 995362"/>
                  <a:gd name="connsiteY27" fmla="*/ 19050 h 483394"/>
                  <a:gd name="connsiteX28" fmla="*/ 916781 w 995362"/>
                  <a:gd name="connsiteY28" fmla="*/ 171450 h 483394"/>
                  <a:gd name="connsiteX29" fmla="*/ 869156 w 995362"/>
                  <a:gd name="connsiteY29" fmla="*/ 226219 h 483394"/>
                  <a:gd name="connsiteX30" fmla="*/ 816769 w 995362"/>
                  <a:gd name="connsiteY30" fmla="*/ 240506 h 483394"/>
                  <a:gd name="connsiteX31" fmla="*/ 773906 w 995362"/>
                  <a:gd name="connsiteY31" fmla="*/ 219075 h 483394"/>
                  <a:gd name="connsiteX32" fmla="*/ 726281 w 995362"/>
                  <a:gd name="connsiteY32" fmla="*/ 202406 h 483394"/>
                  <a:gd name="connsiteX33" fmla="*/ 697706 w 995362"/>
                  <a:gd name="connsiteY33" fmla="*/ 214312 h 483394"/>
                  <a:gd name="connsiteX34" fmla="*/ 678656 w 995362"/>
                  <a:gd name="connsiteY34" fmla="*/ 240506 h 483394"/>
                  <a:gd name="connsiteX35" fmla="*/ 654844 w 995362"/>
                  <a:gd name="connsiteY35" fmla="*/ 228600 h 483394"/>
                  <a:gd name="connsiteX36" fmla="*/ 633412 w 995362"/>
                  <a:gd name="connsiteY36" fmla="*/ 226219 h 483394"/>
                  <a:gd name="connsiteX37" fmla="*/ 581025 w 995362"/>
                  <a:gd name="connsiteY37" fmla="*/ 269081 h 483394"/>
                  <a:gd name="connsiteX38" fmla="*/ 490537 w 995362"/>
                  <a:gd name="connsiteY38" fmla="*/ 352425 h 483394"/>
                  <a:gd name="connsiteX39" fmla="*/ 428625 w 995362"/>
                  <a:gd name="connsiteY39" fmla="*/ 404812 h 483394"/>
                  <a:gd name="connsiteX40" fmla="*/ 373856 w 995362"/>
                  <a:gd name="connsiteY40" fmla="*/ 402431 h 483394"/>
                  <a:gd name="connsiteX41" fmla="*/ 338137 w 995362"/>
                  <a:gd name="connsiteY41" fmla="*/ 385762 h 483394"/>
                  <a:gd name="connsiteX42" fmla="*/ 304800 w 995362"/>
                  <a:gd name="connsiteY42" fmla="*/ 364331 h 483394"/>
                  <a:gd name="connsiteX43" fmla="*/ 271462 w 995362"/>
                  <a:gd name="connsiteY43" fmla="*/ 369094 h 483394"/>
                  <a:gd name="connsiteX44" fmla="*/ 230981 w 995362"/>
                  <a:gd name="connsiteY44" fmla="*/ 404812 h 483394"/>
                  <a:gd name="connsiteX45" fmla="*/ 180975 w 995362"/>
                  <a:gd name="connsiteY45" fmla="*/ 440531 h 483394"/>
                  <a:gd name="connsiteX46" fmla="*/ 145256 w 995362"/>
                  <a:gd name="connsiteY46" fmla="*/ 419100 h 483394"/>
                  <a:gd name="connsiteX47" fmla="*/ 104775 w 995362"/>
                  <a:gd name="connsiteY47" fmla="*/ 397669 h 483394"/>
                  <a:gd name="connsiteX48" fmla="*/ 83344 w 995362"/>
                  <a:gd name="connsiteY48" fmla="*/ 397669 h 483394"/>
                  <a:gd name="connsiteX49" fmla="*/ 61912 w 995362"/>
                  <a:gd name="connsiteY49" fmla="*/ 414337 h 483394"/>
                  <a:gd name="connsiteX50" fmla="*/ 0 w 995362"/>
                  <a:gd name="connsiteY50" fmla="*/ 483394 h 483394"/>
                  <a:gd name="connsiteX0" fmla="*/ 0 w 995362"/>
                  <a:gd name="connsiteY0" fmla="*/ 483394 h 483394"/>
                  <a:gd name="connsiteX1" fmla="*/ 9525 w 995362"/>
                  <a:gd name="connsiteY1" fmla="*/ 321469 h 483394"/>
                  <a:gd name="connsiteX2" fmla="*/ 61912 w 995362"/>
                  <a:gd name="connsiteY2" fmla="*/ 254794 h 483394"/>
                  <a:gd name="connsiteX3" fmla="*/ 107156 w 995362"/>
                  <a:gd name="connsiteY3" fmla="*/ 233362 h 483394"/>
                  <a:gd name="connsiteX4" fmla="*/ 164306 w 995362"/>
                  <a:gd name="connsiteY4" fmla="*/ 250031 h 483394"/>
                  <a:gd name="connsiteX5" fmla="*/ 202406 w 995362"/>
                  <a:gd name="connsiteY5" fmla="*/ 280987 h 483394"/>
                  <a:gd name="connsiteX6" fmla="*/ 252412 w 995362"/>
                  <a:gd name="connsiteY6" fmla="*/ 257175 h 483394"/>
                  <a:gd name="connsiteX7" fmla="*/ 278606 w 995362"/>
                  <a:gd name="connsiteY7" fmla="*/ 247650 h 483394"/>
                  <a:gd name="connsiteX8" fmla="*/ 319087 w 995362"/>
                  <a:gd name="connsiteY8" fmla="*/ 214312 h 483394"/>
                  <a:gd name="connsiteX9" fmla="*/ 333375 w 995362"/>
                  <a:gd name="connsiteY9" fmla="*/ 209550 h 483394"/>
                  <a:gd name="connsiteX10" fmla="*/ 371475 w 995362"/>
                  <a:gd name="connsiteY10" fmla="*/ 235744 h 483394"/>
                  <a:gd name="connsiteX11" fmla="*/ 426244 w 995362"/>
                  <a:gd name="connsiteY11" fmla="*/ 238125 h 483394"/>
                  <a:gd name="connsiteX12" fmla="*/ 485775 w 995362"/>
                  <a:gd name="connsiteY12" fmla="*/ 207169 h 483394"/>
                  <a:gd name="connsiteX13" fmla="*/ 554831 w 995362"/>
                  <a:gd name="connsiteY13" fmla="*/ 114300 h 483394"/>
                  <a:gd name="connsiteX14" fmla="*/ 578644 w 995362"/>
                  <a:gd name="connsiteY14" fmla="*/ 78581 h 483394"/>
                  <a:gd name="connsiteX15" fmla="*/ 623887 w 995362"/>
                  <a:gd name="connsiteY15" fmla="*/ 38100 h 483394"/>
                  <a:gd name="connsiteX16" fmla="*/ 642937 w 995362"/>
                  <a:gd name="connsiteY16" fmla="*/ 47625 h 483394"/>
                  <a:gd name="connsiteX17" fmla="*/ 676275 w 995362"/>
                  <a:gd name="connsiteY17" fmla="*/ 90487 h 483394"/>
                  <a:gd name="connsiteX18" fmla="*/ 697706 w 995362"/>
                  <a:gd name="connsiteY18" fmla="*/ 76200 h 483394"/>
                  <a:gd name="connsiteX19" fmla="*/ 726281 w 995362"/>
                  <a:gd name="connsiteY19" fmla="*/ 52387 h 483394"/>
                  <a:gd name="connsiteX20" fmla="*/ 778669 w 995362"/>
                  <a:gd name="connsiteY20" fmla="*/ 90487 h 483394"/>
                  <a:gd name="connsiteX21" fmla="*/ 790575 w 995362"/>
                  <a:gd name="connsiteY21" fmla="*/ 111919 h 483394"/>
                  <a:gd name="connsiteX22" fmla="*/ 835819 w 995362"/>
                  <a:gd name="connsiteY22" fmla="*/ 78581 h 483394"/>
                  <a:gd name="connsiteX23" fmla="*/ 866775 w 995362"/>
                  <a:gd name="connsiteY23" fmla="*/ 33337 h 483394"/>
                  <a:gd name="connsiteX24" fmla="*/ 897731 w 995362"/>
                  <a:gd name="connsiteY24" fmla="*/ 2381 h 483394"/>
                  <a:gd name="connsiteX25" fmla="*/ 940594 w 995362"/>
                  <a:gd name="connsiteY25" fmla="*/ 0 h 483394"/>
                  <a:gd name="connsiteX26" fmla="*/ 985837 w 995362"/>
                  <a:gd name="connsiteY26" fmla="*/ 4762 h 483394"/>
                  <a:gd name="connsiteX27" fmla="*/ 995362 w 995362"/>
                  <a:gd name="connsiteY27" fmla="*/ 19050 h 483394"/>
                  <a:gd name="connsiteX28" fmla="*/ 916781 w 995362"/>
                  <a:gd name="connsiteY28" fmla="*/ 171450 h 483394"/>
                  <a:gd name="connsiteX29" fmla="*/ 869156 w 995362"/>
                  <a:gd name="connsiteY29" fmla="*/ 226219 h 483394"/>
                  <a:gd name="connsiteX30" fmla="*/ 816769 w 995362"/>
                  <a:gd name="connsiteY30" fmla="*/ 240506 h 483394"/>
                  <a:gd name="connsiteX31" fmla="*/ 773906 w 995362"/>
                  <a:gd name="connsiteY31" fmla="*/ 219075 h 483394"/>
                  <a:gd name="connsiteX32" fmla="*/ 726281 w 995362"/>
                  <a:gd name="connsiteY32" fmla="*/ 202406 h 483394"/>
                  <a:gd name="connsiteX33" fmla="*/ 697706 w 995362"/>
                  <a:gd name="connsiteY33" fmla="*/ 214312 h 483394"/>
                  <a:gd name="connsiteX34" fmla="*/ 678656 w 995362"/>
                  <a:gd name="connsiteY34" fmla="*/ 240506 h 483394"/>
                  <a:gd name="connsiteX35" fmla="*/ 654844 w 995362"/>
                  <a:gd name="connsiteY35" fmla="*/ 228600 h 483394"/>
                  <a:gd name="connsiteX36" fmla="*/ 633412 w 995362"/>
                  <a:gd name="connsiteY36" fmla="*/ 226219 h 483394"/>
                  <a:gd name="connsiteX37" fmla="*/ 581025 w 995362"/>
                  <a:gd name="connsiteY37" fmla="*/ 269081 h 483394"/>
                  <a:gd name="connsiteX38" fmla="*/ 490537 w 995362"/>
                  <a:gd name="connsiteY38" fmla="*/ 352425 h 483394"/>
                  <a:gd name="connsiteX39" fmla="*/ 428625 w 995362"/>
                  <a:gd name="connsiteY39" fmla="*/ 404812 h 483394"/>
                  <a:gd name="connsiteX40" fmla="*/ 373856 w 995362"/>
                  <a:gd name="connsiteY40" fmla="*/ 402431 h 483394"/>
                  <a:gd name="connsiteX41" fmla="*/ 338137 w 995362"/>
                  <a:gd name="connsiteY41" fmla="*/ 385762 h 483394"/>
                  <a:gd name="connsiteX42" fmla="*/ 304800 w 995362"/>
                  <a:gd name="connsiteY42" fmla="*/ 364331 h 483394"/>
                  <a:gd name="connsiteX43" fmla="*/ 271462 w 995362"/>
                  <a:gd name="connsiteY43" fmla="*/ 369094 h 483394"/>
                  <a:gd name="connsiteX44" fmla="*/ 230981 w 995362"/>
                  <a:gd name="connsiteY44" fmla="*/ 404812 h 483394"/>
                  <a:gd name="connsiteX45" fmla="*/ 180975 w 995362"/>
                  <a:gd name="connsiteY45" fmla="*/ 440531 h 483394"/>
                  <a:gd name="connsiteX46" fmla="*/ 145256 w 995362"/>
                  <a:gd name="connsiteY46" fmla="*/ 419100 h 483394"/>
                  <a:gd name="connsiteX47" fmla="*/ 104775 w 995362"/>
                  <a:gd name="connsiteY47" fmla="*/ 397669 h 483394"/>
                  <a:gd name="connsiteX48" fmla="*/ 83344 w 995362"/>
                  <a:gd name="connsiteY48" fmla="*/ 397669 h 483394"/>
                  <a:gd name="connsiteX49" fmla="*/ 61912 w 995362"/>
                  <a:gd name="connsiteY49" fmla="*/ 414337 h 483394"/>
                  <a:gd name="connsiteX50" fmla="*/ 0 w 995362"/>
                  <a:gd name="connsiteY50" fmla="*/ 483394 h 483394"/>
                  <a:gd name="connsiteX0" fmla="*/ 0 w 995362"/>
                  <a:gd name="connsiteY0" fmla="*/ 483394 h 483394"/>
                  <a:gd name="connsiteX1" fmla="*/ 9525 w 995362"/>
                  <a:gd name="connsiteY1" fmla="*/ 321469 h 483394"/>
                  <a:gd name="connsiteX2" fmla="*/ 61912 w 995362"/>
                  <a:gd name="connsiteY2" fmla="*/ 254794 h 483394"/>
                  <a:gd name="connsiteX3" fmla="*/ 107156 w 995362"/>
                  <a:gd name="connsiteY3" fmla="*/ 233362 h 483394"/>
                  <a:gd name="connsiteX4" fmla="*/ 164306 w 995362"/>
                  <a:gd name="connsiteY4" fmla="*/ 250031 h 483394"/>
                  <a:gd name="connsiteX5" fmla="*/ 202406 w 995362"/>
                  <a:gd name="connsiteY5" fmla="*/ 280987 h 483394"/>
                  <a:gd name="connsiteX6" fmla="*/ 252412 w 995362"/>
                  <a:gd name="connsiteY6" fmla="*/ 257175 h 483394"/>
                  <a:gd name="connsiteX7" fmla="*/ 278606 w 995362"/>
                  <a:gd name="connsiteY7" fmla="*/ 247650 h 483394"/>
                  <a:gd name="connsiteX8" fmla="*/ 319087 w 995362"/>
                  <a:gd name="connsiteY8" fmla="*/ 214312 h 483394"/>
                  <a:gd name="connsiteX9" fmla="*/ 333375 w 995362"/>
                  <a:gd name="connsiteY9" fmla="*/ 209550 h 483394"/>
                  <a:gd name="connsiteX10" fmla="*/ 371475 w 995362"/>
                  <a:gd name="connsiteY10" fmla="*/ 235744 h 483394"/>
                  <a:gd name="connsiteX11" fmla="*/ 426244 w 995362"/>
                  <a:gd name="connsiteY11" fmla="*/ 238125 h 483394"/>
                  <a:gd name="connsiteX12" fmla="*/ 485775 w 995362"/>
                  <a:gd name="connsiteY12" fmla="*/ 207169 h 483394"/>
                  <a:gd name="connsiteX13" fmla="*/ 554831 w 995362"/>
                  <a:gd name="connsiteY13" fmla="*/ 114300 h 483394"/>
                  <a:gd name="connsiteX14" fmla="*/ 578644 w 995362"/>
                  <a:gd name="connsiteY14" fmla="*/ 78581 h 483394"/>
                  <a:gd name="connsiteX15" fmla="*/ 623887 w 995362"/>
                  <a:gd name="connsiteY15" fmla="*/ 38100 h 483394"/>
                  <a:gd name="connsiteX16" fmla="*/ 642937 w 995362"/>
                  <a:gd name="connsiteY16" fmla="*/ 47625 h 483394"/>
                  <a:gd name="connsiteX17" fmla="*/ 676275 w 995362"/>
                  <a:gd name="connsiteY17" fmla="*/ 90487 h 483394"/>
                  <a:gd name="connsiteX18" fmla="*/ 697706 w 995362"/>
                  <a:gd name="connsiteY18" fmla="*/ 76200 h 483394"/>
                  <a:gd name="connsiteX19" fmla="*/ 726281 w 995362"/>
                  <a:gd name="connsiteY19" fmla="*/ 52387 h 483394"/>
                  <a:gd name="connsiteX20" fmla="*/ 778669 w 995362"/>
                  <a:gd name="connsiteY20" fmla="*/ 90487 h 483394"/>
                  <a:gd name="connsiteX21" fmla="*/ 790575 w 995362"/>
                  <a:gd name="connsiteY21" fmla="*/ 111919 h 483394"/>
                  <a:gd name="connsiteX22" fmla="*/ 835819 w 995362"/>
                  <a:gd name="connsiteY22" fmla="*/ 78581 h 483394"/>
                  <a:gd name="connsiteX23" fmla="*/ 866775 w 995362"/>
                  <a:gd name="connsiteY23" fmla="*/ 33337 h 483394"/>
                  <a:gd name="connsiteX24" fmla="*/ 897731 w 995362"/>
                  <a:gd name="connsiteY24" fmla="*/ 2381 h 483394"/>
                  <a:gd name="connsiteX25" fmla="*/ 940594 w 995362"/>
                  <a:gd name="connsiteY25" fmla="*/ 0 h 483394"/>
                  <a:gd name="connsiteX26" fmla="*/ 985837 w 995362"/>
                  <a:gd name="connsiteY26" fmla="*/ 4762 h 483394"/>
                  <a:gd name="connsiteX27" fmla="*/ 995362 w 995362"/>
                  <a:gd name="connsiteY27" fmla="*/ 19050 h 483394"/>
                  <a:gd name="connsiteX28" fmla="*/ 916781 w 995362"/>
                  <a:gd name="connsiteY28" fmla="*/ 171450 h 483394"/>
                  <a:gd name="connsiteX29" fmla="*/ 869156 w 995362"/>
                  <a:gd name="connsiteY29" fmla="*/ 226219 h 483394"/>
                  <a:gd name="connsiteX30" fmla="*/ 816769 w 995362"/>
                  <a:gd name="connsiteY30" fmla="*/ 240506 h 483394"/>
                  <a:gd name="connsiteX31" fmla="*/ 773906 w 995362"/>
                  <a:gd name="connsiteY31" fmla="*/ 219075 h 483394"/>
                  <a:gd name="connsiteX32" fmla="*/ 726281 w 995362"/>
                  <a:gd name="connsiteY32" fmla="*/ 202406 h 483394"/>
                  <a:gd name="connsiteX33" fmla="*/ 697706 w 995362"/>
                  <a:gd name="connsiteY33" fmla="*/ 214312 h 483394"/>
                  <a:gd name="connsiteX34" fmla="*/ 678656 w 995362"/>
                  <a:gd name="connsiteY34" fmla="*/ 240506 h 483394"/>
                  <a:gd name="connsiteX35" fmla="*/ 654844 w 995362"/>
                  <a:gd name="connsiteY35" fmla="*/ 228600 h 483394"/>
                  <a:gd name="connsiteX36" fmla="*/ 633412 w 995362"/>
                  <a:gd name="connsiteY36" fmla="*/ 226219 h 483394"/>
                  <a:gd name="connsiteX37" fmla="*/ 581025 w 995362"/>
                  <a:gd name="connsiteY37" fmla="*/ 269081 h 483394"/>
                  <a:gd name="connsiteX38" fmla="*/ 490537 w 995362"/>
                  <a:gd name="connsiteY38" fmla="*/ 352425 h 483394"/>
                  <a:gd name="connsiteX39" fmla="*/ 428625 w 995362"/>
                  <a:gd name="connsiteY39" fmla="*/ 404812 h 483394"/>
                  <a:gd name="connsiteX40" fmla="*/ 373856 w 995362"/>
                  <a:gd name="connsiteY40" fmla="*/ 402431 h 483394"/>
                  <a:gd name="connsiteX41" fmla="*/ 338137 w 995362"/>
                  <a:gd name="connsiteY41" fmla="*/ 385762 h 483394"/>
                  <a:gd name="connsiteX42" fmla="*/ 304800 w 995362"/>
                  <a:gd name="connsiteY42" fmla="*/ 364331 h 483394"/>
                  <a:gd name="connsiteX43" fmla="*/ 271462 w 995362"/>
                  <a:gd name="connsiteY43" fmla="*/ 369094 h 483394"/>
                  <a:gd name="connsiteX44" fmla="*/ 230981 w 995362"/>
                  <a:gd name="connsiteY44" fmla="*/ 404812 h 483394"/>
                  <a:gd name="connsiteX45" fmla="*/ 180975 w 995362"/>
                  <a:gd name="connsiteY45" fmla="*/ 440531 h 483394"/>
                  <a:gd name="connsiteX46" fmla="*/ 145256 w 995362"/>
                  <a:gd name="connsiteY46" fmla="*/ 419100 h 483394"/>
                  <a:gd name="connsiteX47" fmla="*/ 104775 w 995362"/>
                  <a:gd name="connsiteY47" fmla="*/ 397669 h 483394"/>
                  <a:gd name="connsiteX48" fmla="*/ 83344 w 995362"/>
                  <a:gd name="connsiteY48" fmla="*/ 397669 h 483394"/>
                  <a:gd name="connsiteX49" fmla="*/ 61912 w 995362"/>
                  <a:gd name="connsiteY49" fmla="*/ 414337 h 483394"/>
                  <a:gd name="connsiteX50" fmla="*/ 0 w 995362"/>
                  <a:gd name="connsiteY50" fmla="*/ 483394 h 483394"/>
                  <a:gd name="connsiteX0" fmla="*/ 0 w 995362"/>
                  <a:gd name="connsiteY0" fmla="*/ 483394 h 483394"/>
                  <a:gd name="connsiteX1" fmla="*/ 9525 w 995362"/>
                  <a:gd name="connsiteY1" fmla="*/ 321469 h 483394"/>
                  <a:gd name="connsiteX2" fmla="*/ 61912 w 995362"/>
                  <a:gd name="connsiteY2" fmla="*/ 254794 h 483394"/>
                  <a:gd name="connsiteX3" fmla="*/ 107156 w 995362"/>
                  <a:gd name="connsiteY3" fmla="*/ 233362 h 483394"/>
                  <a:gd name="connsiteX4" fmla="*/ 164306 w 995362"/>
                  <a:gd name="connsiteY4" fmla="*/ 250031 h 483394"/>
                  <a:gd name="connsiteX5" fmla="*/ 202406 w 995362"/>
                  <a:gd name="connsiteY5" fmla="*/ 280987 h 483394"/>
                  <a:gd name="connsiteX6" fmla="*/ 252412 w 995362"/>
                  <a:gd name="connsiteY6" fmla="*/ 257175 h 483394"/>
                  <a:gd name="connsiteX7" fmla="*/ 278606 w 995362"/>
                  <a:gd name="connsiteY7" fmla="*/ 247650 h 483394"/>
                  <a:gd name="connsiteX8" fmla="*/ 319087 w 995362"/>
                  <a:gd name="connsiteY8" fmla="*/ 214312 h 483394"/>
                  <a:gd name="connsiteX9" fmla="*/ 333375 w 995362"/>
                  <a:gd name="connsiteY9" fmla="*/ 209550 h 483394"/>
                  <a:gd name="connsiteX10" fmla="*/ 371475 w 995362"/>
                  <a:gd name="connsiteY10" fmla="*/ 235744 h 483394"/>
                  <a:gd name="connsiteX11" fmla="*/ 426244 w 995362"/>
                  <a:gd name="connsiteY11" fmla="*/ 238125 h 483394"/>
                  <a:gd name="connsiteX12" fmla="*/ 485775 w 995362"/>
                  <a:gd name="connsiteY12" fmla="*/ 207169 h 483394"/>
                  <a:gd name="connsiteX13" fmla="*/ 554831 w 995362"/>
                  <a:gd name="connsiteY13" fmla="*/ 114300 h 483394"/>
                  <a:gd name="connsiteX14" fmla="*/ 578644 w 995362"/>
                  <a:gd name="connsiteY14" fmla="*/ 78581 h 483394"/>
                  <a:gd name="connsiteX15" fmla="*/ 623887 w 995362"/>
                  <a:gd name="connsiteY15" fmla="*/ 38100 h 483394"/>
                  <a:gd name="connsiteX16" fmla="*/ 642937 w 995362"/>
                  <a:gd name="connsiteY16" fmla="*/ 47625 h 483394"/>
                  <a:gd name="connsiteX17" fmla="*/ 676275 w 995362"/>
                  <a:gd name="connsiteY17" fmla="*/ 90487 h 483394"/>
                  <a:gd name="connsiteX18" fmla="*/ 697706 w 995362"/>
                  <a:gd name="connsiteY18" fmla="*/ 76200 h 483394"/>
                  <a:gd name="connsiteX19" fmla="*/ 726281 w 995362"/>
                  <a:gd name="connsiteY19" fmla="*/ 52387 h 483394"/>
                  <a:gd name="connsiteX20" fmla="*/ 778669 w 995362"/>
                  <a:gd name="connsiteY20" fmla="*/ 90487 h 483394"/>
                  <a:gd name="connsiteX21" fmla="*/ 790575 w 995362"/>
                  <a:gd name="connsiteY21" fmla="*/ 111919 h 483394"/>
                  <a:gd name="connsiteX22" fmla="*/ 835819 w 995362"/>
                  <a:gd name="connsiteY22" fmla="*/ 78581 h 483394"/>
                  <a:gd name="connsiteX23" fmla="*/ 866775 w 995362"/>
                  <a:gd name="connsiteY23" fmla="*/ 33337 h 483394"/>
                  <a:gd name="connsiteX24" fmla="*/ 897731 w 995362"/>
                  <a:gd name="connsiteY24" fmla="*/ 2381 h 483394"/>
                  <a:gd name="connsiteX25" fmla="*/ 940594 w 995362"/>
                  <a:gd name="connsiteY25" fmla="*/ 0 h 483394"/>
                  <a:gd name="connsiteX26" fmla="*/ 985837 w 995362"/>
                  <a:gd name="connsiteY26" fmla="*/ 4762 h 483394"/>
                  <a:gd name="connsiteX27" fmla="*/ 995362 w 995362"/>
                  <a:gd name="connsiteY27" fmla="*/ 19050 h 483394"/>
                  <a:gd name="connsiteX28" fmla="*/ 916781 w 995362"/>
                  <a:gd name="connsiteY28" fmla="*/ 171450 h 483394"/>
                  <a:gd name="connsiteX29" fmla="*/ 869156 w 995362"/>
                  <a:gd name="connsiteY29" fmla="*/ 226219 h 483394"/>
                  <a:gd name="connsiteX30" fmla="*/ 816769 w 995362"/>
                  <a:gd name="connsiteY30" fmla="*/ 240506 h 483394"/>
                  <a:gd name="connsiteX31" fmla="*/ 773906 w 995362"/>
                  <a:gd name="connsiteY31" fmla="*/ 219075 h 483394"/>
                  <a:gd name="connsiteX32" fmla="*/ 726281 w 995362"/>
                  <a:gd name="connsiteY32" fmla="*/ 202406 h 483394"/>
                  <a:gd name="connsiteX33" fmla="*/ 697706 w 995362"/>
                  <a:gd name="connsiteY33" fmla="*/ 214312 h 483394"/>
                  <a:gd name="connsiteX34" fmla="*/ 678656 w 995362"/>
                  <a:gd name="connsiteY34" fmla="*/ 240506 h 483394"/>
                  <a:gd name="connsiteX35" fmla="*/ 654844 w 995362"/>
                  <a:gd name="connsiteY35" fmla="*/ 228600 h 483394"/>
                  <a:gd name="connsiteX36" fmla="*/ 633412 w 995362"/>
                  <a:gd name="connsiteY36" fmla="*/ 226219 h 483394"/>
                  <a:gd name="connsiteX37" fmla="*/ 581025 w 995362"/>
                  <a:gd name="connsiteY37" fmla="*/ 269081 h 483394"/>
                  <a:gd name="connsiteX38" fmla="*/ 490537 w 995362"/>
                  <a:gd name="connsiteY38" fmla="*/ 361950 h 483394"/>
                  <a:gd name="connsiteX39" fmla="*/ 428625 w 995362"/>
                  <a:gd name="connsiteY39" fmla="*/ 404812 h 483394"/>
                  <a:gd name="connsiteX40" fmla="*/ 373856 w 995362"/>
                  <a:gd name="connsiteY40" fmla="*/ 402431 h 483394"/>
                  <a:gd name="connsiteX41" fmla="*/ 338137 w 995362"/>
                  <a:gd name="connsiteY41" fmla="*/ 385762 h 483394"/>
                  <a:gd name="connsiteX42" fmla="*/ 304800 w 995362"/>
                  <a:gd name="connsiteY42" fmla="*/ 364331 h 483394"/>
                  <a:gd name="connsiteX43" fmla="*/ 271462 w 995362"/>
                  <a:gd name="connsiteY43" fmla="*/ 369094 h 483394"/>
                  <a:gd name="connsiteX44" fmla="*/ 230981 w 995362"/>
                  <a:gd name="connsiteY44" fmla="*/ 404812 h 483394"/>
                  <a:gd name="connsiteX45" fmla="*/ 180975 w 995362"/>
                  <a:gd name="connsiteY45" fmla="*/ 440531 h 483394"/>
                  <a:gd name="connsiteX46" fmla="*/ 145256 w 995362"/>
                  <a:gd name="connsiteY46" fmla="*/ 419100 h 483394"/>
                  <a:gd name="connsiteX47" fmla="*/ 104775 w 995362"/>
                  <a:gd name="connsiteY47" fmla="*/ 397669 h 483394"/>
                  <a:gd name="connsiteX48" fmla="*/ 83344 w 995362"/>
                  <a:gd name="connsiteY48" fmla="*/ 397669 h 483394"/>
                  <a:gd name="connsiteX49" fmla="*/ 61912 w 995362"/>
                  <a:gd name="connsiteY49" fmla="*/ 414337 h 483394"/>
                  <a:gd name="connsiteX50" fmla="*/ 0 w 995362"/>
                  <a:gd name="connsiteY50" fmla="*/ 483394 h 483394"/>
                  <a:gd name="connsiteX0" fmla="*/ 0 w 995362"/>
                  <a:gd name="connsiteY0" fmla="*/ 483394 h 483394"/>
                  <a:gd name="connsiteX1" fmla="*/ 9525 w 995362"/>
                  <a:gd name="connsiteY1" fmla="*/ 321469 h 483394"/>
                  <a:gd name="connsiteX2" fmla="*/ 61912 w 995362"/>
                  <a:gd name="connsiteY2" fmla="*/ 254794 h 483394"/>
                  <a:gd name="connsiteX3" fmla="*/ 107156 w 995362"/>
                  <a:gd name="connsiteY3" fmla="*/ 233362 h 483394"/>
                  <a:gd name="connsiteX4" fmla="*/ 164306 w 995362"/>
                  <a:gd name="connsiteY4" fmla="*/ 250031 h 483394"/>
                  <a:gd name="connsiteX5" fmla="*/ 202406 w 995362"/>
                  <a:gd name="connsiteY5" fmla="*/ 280987 h 483394"/>
                  <a:gd name="connsiteX6" fmla="*/ 252412 w 995362"/>
                  <a:gd name="connsiteY6" fmla="*/ 257175 h 483394"/>
                  <a:gd name="connsiteX7" fmla="*/ 278606 w 995362"/>
                  <a:gd name="connsiteY7" fmla="*/ 247650 h 483394"/>
                  <a:gd name="connsiteX8" fmla="*/ 319087 w 995362"/>
                  <a:gd name="connsiteY8" fmla="*/ 214312 h 483394"/>
                  <a:gd name="connsiteX9" fmla="*/ 333375 w 995362"/>
                  <a:gd name="connsiteY9" fmla="*/ 209550 h 483394"/>
                  <a:gd name="connsiteX10" fmla="*/ 371475 w 995362"/>
                  <a:gd name="connsiteY10" fmla="*/ 235744 h 483394"/>
                  <a:gd name="connsiteX11" fmla="*/ 426244 w 995362"/>
                  <a:gd name="connsiteY11" fmla="*/ 238125 h 483394"/>
                  <a:gd name="connsiteX12" fmla="*/ 485775 w 995362"/>
                  <a:gd name="connsiteY12" fmla="*/ 207169 h 483394"/>
                  <a:gd name="connsiteX13" fmla="*/ 554831 w 995362"/>
                  <a:gd name="connsiteY13" fmla="*/ 114300 h 483394"/>
                  <a:gd name="connsiteX14" fmla="*/ 578644 w 995362"/>
                  <a:gd name="connsiteY14" fmla="*/ 78581 h 483394"/>
                  <a:gd name="connsiteX15" fmla="*/ 623887 w 995362"/>
                  <a:gd name="connsiteY15" fmla="*/ 38100 h 483394"/>
                  <a:gd name="connsiteX16" fmla="*/ 642937 w 995362"/>
                  <a:gd name="connsiteY16" fmla="*/ 47625 h 483394"/>
                  <a:gd name="connsiteX17" fmla="*/ 676275 w 995362"/>
                  <a:gd name="connsiteY17" fmla="*/ 90487 h 483394"/>
                  <a:gd name="connsiteX18" fmla="*/ 697706 w 995362"/>
                  <a:gd name="connsiteY18" fmla="*/ 76200 h 483394"/>
                  <a:gd name="connsiteX19" fmla="*/ 726281 w 995362"/>
                  <a:gd name="connsiteY19" fmla="*/ 52387 h 483394"/>
                  <a:gd name="connsiteX20" fmla="*/ 778669 w 995362"/>
                  <a:gd name="connsiteY20" fmla="*/ 90487 h 483394"/>
                  <a:gd name="connsiteX21" fmla="*/ 790575 w 995362"/>
                  <a:gd name="connsiteY21" fmla="*/ 111919 h 483394"/>
                  <a:gd name="connsiteX22" fmla="*/ 835819 w 995362"/>
                  <a:gd name="connsiteY22" fmla="*/ 78581 h 483394"/>
                  <a:gd name="connsiteX23" fmla="*/ 866775 w 995362"/>
                  <a:gd name="connsiteY23" fmla="*/ 33337 h 483394"/>
                  <a:gd name="connsiteX24" fmla="*/ 897731 w 995362"/>
                  <a:gd name="connsiteY24" fmla="*/ 2381 h 483394"/>
                  <a:gd name="connsiteX25" fmla="*/ 940594 w 995362"/>
                  <a:gd name="connsiteY25" fmla="*/ 0 h 483394"/>
                  <a:gd name="connsiteX26" fmla="*/ 985837 w 995362"/>
                  <a:gd name="connsiteY26" fmla="*/ 4762 h 483394"/>
                  <a:gd name="connsiteX27" fmla="*/ 995362 w 995362"/>
                  <a:gd name="connsiteY27" fmla="*/ 19050 h 483394"/>
                  <a:gd name="connsiteX28" fmla="*/ 916781 w 995362"/>
                  <a:gd name="connsiteY28" fmla="*/ 171450 h 483394"/>
                  <a:gd name="connsiteX29" fmla="*/ 869156 w 995362"/>
                  <a:gd name="connsiteY29" fmla="*/ 226219 h 483394"/>
                  <a:gd name="connsiteX30" fmla="*/ 816769 w 995362"/>
                  <a:gd name="connsiteY30" fmla="*/ 240506 h 483394"/>
                  <a:gd name="connsiteX31" fmla="*/ 773906 w 995362"/>
                  <a:gd name="connsiteY31" fmla="*/ 219075 h 483394"/>
                  <a:gd name="connsiteX32" fmla="*/ 726281 w 995362"/>
                  <a:gd name="connsiteY32" fmla="*/ 202406 h 483394"/>
                  <a:gd name="connsiteX33" fmla="*/ 697706 w 995362"/>
                  <a:gd name="connsiteY33" fmla="*/ 214312 h 483394"/>
                  <a:gd name="connsiteX34" fmla="*/ 678656 w 995362"/>
                  <a:gd name="connsiteY34" fmla="*/ 240506 h 483394"/>
                  <a:gd name="connsiteX35" fmla="*/ 654844 w 995362"/>
                  <a:gd name="connsiteY35" fmla="*/ 228600 h 483394"/>
                  <a:gd name="connsiteX36" fmla="*/ 633412 w 995362"/>
                  <a:gd name="connsiteY36" fmla="*/ 226219 h 483394"/>
                  <a:gd name="connsiteX37" fmla="*/ 583406 w 995362"/>
                  <a:gd name="connsiteY37" fmla="*/ 280988 h 483394"/>
                  <a:gd name="connsiteX38" fmla="*/ 490537 w 995362"/>
                  <a:gd name="connsiteY38" fmla="*/ 361950 h 483394"/>
                  <a:gd name="connsiteX39" fmla="*/ 428625 w 995362"/>
                  <a:gd name="connsiteY39" fmla="*/ 404812 h 483394"/>
                  <a:gd name="connsiteX40" fmla="*/ 373856 w 995362"/>
                  <a:gd name="connsiteY40" fmla="*/ 402431 h 483394"/>
                  <a:gd name="connsiteX41" fmla="*/ 338137 w 995362"/>
                  <a:gd name="connsiteY41" fmla="*/ 385762 h 483394"/>
                  <a:gd name="connsiteX42" fmla="*/ 304800 w 995362"/>
                  <a:gd name="connsiteY42" fmla="*/ 364331 h 483394"/>
                  <a:gd name="connsiteX43" fmla="*/ 271462 w 995362"/>
                  <a:gd name="connsiteY43" fmla="*/ 369094 h 483394"/>
                  <a:gd name="connsiteX44" fmla="*/ 230981 w 995362"/>
                  <a:gd name="connsiteY44" fmla="*/ 404812 h 483394"/>
                  <a:gd name="connsiteX45" fmla="*/ 180975 w 995362"/>
                  <a:gd name="connsiteY45" fmla="*/ 440531 h 483394"/>
                  <a:gd name="connsiteX46" fmla="*/ 145256 w 995362"/>
                  <a:gd name="connsiteY46" fmla="*/ 419100 h 483394"/>
                  <a:gd name="connsiteX47" fmla="*/ 104775 w 995362"/>
                  <a:gd name="connsiteY47" fmla="*/ 397669 h 483394"/>
                  <a:gd name="connsiteX48" fmla="*/ 83344 w 995362"/>
                  <a:gd name="connsiteY48" fmla="*/ 397669 h 483394"/>
                  <a:gd name="connsiteX49" fmla="*/ 61912 w 995362"/>
                  <a:gd name="connsiteY49" fmla="*/ 414337 h 483394"/>
                  <a:gd name="connsiteX50" fmla="*/ 0 w 995362"/>
                  <a:gd name="connsiteY50" fmla="*/ 483394 h 483394"/>
                  <a:gd name="connsiteX0" fmla="*/ 0 w 995362"/>
                  <a:gd name="connsiteY0" fmla="*/ 483394 h 483394"/>
                  <a:gd name="connsiteX1" fmla="*/ 9525 w 995362"/>
                  <a:gd name="connsiteY1" fmla="*/ 321469 h 483394"/>
                  <a:gd name="connsiteX2" fmla="*/ 61912 w 995362"/>
                  <a:gd name="connsiteY2" fmla="*/ 254794 h 483394"/>
                  <a:gd name="connsiteX3" fmla="*/ 107156 w 995362"/>
                  <a:gd name="connsiteY3" fmla="*/ 233362 h 483394"/>
                  <a:gd name="connsiteX4" fmla="*/ 164306 w 995362"/>
                  <a:gd name="connsiteY4" fmla="*/ 250031 h 483394"/>
                  <a:gd name="connsiteX5" fmla="*/ 202406 w 995362"/>
                  <a:gd name="connsiteY5" fmla="*/ 280987 h 483394"/>
                  <a:gd name="connsiteX6" fmla="*/ 252412 w 995362"/>
                  <a:gd name="connsiteY6" fmla="*/ 257175 h 483394"/>
                  <a:gd name="connsiteX7" fmla="*/ 278606 w 995362"/>
                  <a:gd name="connsiteY7" fmla="*/ 247650 h 483394"/>
                  <a:gd name="connsiteX8" fmla="*/ 319087 w 995362"/>
                  <a:gd name="connsiteY8" fmla="*/ 214312 h 483394"/>
                  <a:gd name="connsiteX9" fmla="*/ 333375 w 995362"/>
                  <a:gd name="connsiteY9" fmla="*/ 209550 h 483394"/>
                  <a:gd name="connsiteX10" fmla="*/ 371475 w 995362"/>
                  <a:gd name="connsiteY10" fmla="*/ 235744 h 483394"/>
                  <a:gd name="connsiteX11" fmla="*/ 426244 w 995362"/>
                  <a:gd name="connsiteY11" fmla="*/ 238125 h 483394"/>
                  <a:gd name="connsiteX12" fmla="*/ 485775 w 995362"/>
                  <a:gd name="connsiteY12" fmla="*/ 207169 h 483394"/>
                  <a:gd name="connsiteX13" fmla="*/ 554831 w 995362"/>
                  <a:gd name="connsiteY13" fmla="*/ 114300 h 483394"/>
                  <a:gd name="connsiteX14" fmla="*/ 578644 w 995362"/>
                  <a:gd name="connsiteY14" fmla="*/ 78581 h 483394"/>
                  <a:gd name="connsiteX15" fmla="*/ 623887 w 995362"/>
                  <a:gd name="connsiteY15" fmla="*/ 38100 h 483394"/>
                  <a:gd name="connsiteX16" fmla="*/ 642937 w 995362"/>
                  <a:gd name="connsiteY16" fmla="*/ 47625 h 483394"/>
                  <a:gd name="connsiteX17" fmla="*/ 676275 w 995362"/>
                  <a:gd name="connsiteY17" fmla="*/ 90487 h 483394"/>
                  <a:gd name="connsiteX18" fmla="*/ 697706 w 995362"/>
                  <a:gd name="connsiteY18" fmla="*/ 76200 h 483394"/>
                  <a:gd name="connsiteX19" fmla="*/ 726281 w 995362"/>
                  <a:gd name="connsiteY19" fmla="*/ 52387 h 483394"/>
                  <a:gd name="connsiteX20" fmla="*/ 778669 w 995362"/>
                  <a:gd name="connsiteY20" fmla="*/ 90487 h 483394"/>
                  <a:gd name="connsiteX21" fmla="*/ 790575 w 995362"/>
                  <a:gd name="connsiteY21" fmla="*/ 111919 h 483394"/>
                  <a:gd name="connsiteX22" fmla="*/ 835819 w 995362"/>
                  <a:gd name="connsiteY22" fmla="*/ 78581 h 483394"/>
                  <a:gd name="connsiteX23" fmla="*/ 866775 w 995362"/>
                  <a:gd name="connsiteY23" fmla="*/ 33337 h 483394"/>
                  <a:gd name="connsiteX24" fmla="*/ 897731 w 995362"/>
                  <a:gd name="connsiteY24" fmla="*/ 2381 h 483394"/>
                  <a:gd name="connsiteX25" fmla="*/ 940594 w 995362"/>
                  <a:gd name="connsiteY25" fmla="*/ 0 h 483394"/>
                  <a:gd name="connsiteX26" fmla="*/ 985837 w 995362"/>
                  <a:gd name="connsiteY26" fmla="*/ 4762 h 483394"/>
                  <a:gd name="connsiteX27" fmla="*/ 995362 w 995362"/>
                  <a:gd name="connsiteY27" fmla="*/ 19050 h 483394"/>
                  <a:gd name="connsiteX28" fmla="*/ 916781 w 995362"/>
                  <a:gd name="connsiteY28" fmla="*/ 171450 h 483394"/>
                  <a:gd name="connsiteX29" fmla="*/ 869156 w 995362"/>
                  <a:gd name="connsiteY29" fmla="*/ 226219 h 483394"/>
                  <a:gd name="connsiteX30" fmla="*/ 816769 w 995362"/>
                  <a:gd name="connsiteY30" fmla="*/ 240506 h 483394"/>
                  <a:gd name="connsiteX31" fmla="*/ 773906 w 995362"/>
                  <a:gd name="connsiteY31" fmla="*/ 219075 h 483394"/>
                  <a:gd name="connsiteX32" fmla="*/ 726281 w 995362"/>
                  <a:gd name="connsiteY32" fmla="*/ 202406 h 483394"/>
                  <a:gd name="connsiteX33" fmla="*/ 697706 w 995362"/>
                  <a:gd name="connsiteY33" fmla="*/ 214312 h 483394"/>
                  <a:gd name="connsiteX34" fmla="*/ 678656 w 995362"/>
                  <a:gd name="connsiteY34" fmla="*/ 240506 h 483394"/>
                  <a:gd name="connsiteX35" fmla="*/ 654844 w 995362"/>
                  <a:gd name="connsiteY35" fmla="*/ 228600 h 483394"/>
                  <a:gd name="connsiteX36" fmla="*/ 633412 w 995362"/>
                  <a:gd name="connsiteY36" fmla="*/ 226219 h 483394"/>
                  <a:gd name="connsiteX37" fmla="*/ 583406 w 995362"/>
                  <a:gd name="connsiteY37" fmla="*/ 280988 h 483394"/>
                  <a:gd name="connsiteX38" fmla="*/ 490537 w 995362"/>
                  <a:gd name="connsiteY38" fmla="*/ 361950 h 483394"/>
                  <a:gd name="connsiteX39" fmla="*/ 428625 w 995362"/>
                  <a:gd name="connsiteY39" fmla="*/ 404812 h 483394"/>
                  <a:gd name="connsiteX40" fmla="*/ 373856 w 995362"/>
                  <a:gd name="connsiteY40" fmla="*/ 402431 h 483394"/>
                  <a:gd name="connsiteX41" fmla="*/ 338137 w 995362"/>
                  <a:gd name="connsiteY41" fmla="*/ 385762 h 483394"/>
                  <a:gd name="connsiteX42" fmla="*/ 304800 w 995362"/>
                  <a:gd name="connsiteY42" fmla="*/ 364331 h 483394"/>
                  <a:gd name="connsiteX43" fmla="*/ 271462 w 995362"/>
                  <a:gd name="connsiteY43" fmla="*/ 369094 h 483394"/>
                  <a:gd name="connsiteX44" fmla="*/ 230981 w 995362"/>
                  <a:gd name="connsiteY44" fmla="*/ 404812 h 483394"/>
                  <a:gd name="connsiteX45" fmla="*/ 180975 w 995362"/>
                  <a:gd name="connsiteY45" fmla="*/ 440531 h 483394"/>
                  <a:gd name="connsiteX46" fmla="*/ 145256 w 995362"/>
                  <a:gd name="connsiteY46" fmla="*/ 419100 h 483394"/>
                  <a:gd name="connsiteX47" fmla="*/ 104775 w 995362"/>
                  <a:gd name="connsiteY47" fmla="*/ 397669 h 483394"/>
                  <a:gd name="connsiteX48" fmla="*/ 83344 w 995362"/>
                  <a:gd name="connsiteY48" fmla="*/ 397669 h 483394"/>
                  <a:gd name="connsiteX49" fmla="*/ 61912 w 995362"/>
                  <a:gd name="connsiteY49" fmla="*/ 414337 h 483394"/>
                  <a:gd name="connsiteX50" fmla="*/ 0 w 995362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73907 w 990600"/>
                  <a:gd name="connsiteY20" fmla="*/ 90487 h 483394"/>
                  <a:gd name="connsiteX21" fmla="*/ 785813 w 990600"/>
                  <a:gd name="connsiteY21" fmla="*/ 111919 h 483394"/>
                  <a:gd name="connsiteX22" fmla="*/ 831057 w 990600"/>
                  <a:gd name="connsiteY22" fmla="*/ 78581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73907 w 990600"/>
                  <a:gd name="connsiteY20" fmla="*/ 90487 h 483394"/>
                  <a:gd name="connsiteX21" fmla="*/ 785813 w 990600"/>
                  <a:gd name="connsiteY21" fmla="*/ 111919 h 483394"/>
                  <a:gd name="connsiteX22" fmla="*/ 831057 w 990600"/>
                  <a:gd name="connsiteY22" fmla="*/ 78581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73907 w 990600"/>
                  <a:gd name="connsiteY20" fmla="*/ 90487 h 483394"/>
                  <a:gd name="connsiteX21" fmla="*/ 785813 w 990600"/>
                  <a:gd name="connsiteY21" fmla="*/ 111919 h 483394"/>
                  <a:gd name="connsiteX22" fmla="*/ 831057 w 990600"/>
                  <a:gd name="connsiteY22" fmla="*/ 78581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73907 w 990600"/>
                  <a:gd name="connsiteY20" fmla="*/ 90487 h 483394"/>
                  <a:gd name="connsiteX21" fmla="*/ 785813 w 990600"/>
                  <a:gd name="connsiteY21" fmla="*/ 111919 h 483394"/>
                  <a:gd name="connsiteX22" fmla="*/ 831057 w 990600"/>
                  <a:gd name="connsiteY22" fmla="*/ 78581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73907 w 990600"/>
                  <a:gd name="connsiteY20" fmla="*/ 90487 h 483394"/>
                  <a:gd name="connsiteX21" fmla="*/ 785813 w 990600"/>
                  <a:gd name="connsiteY21" fmla="*/ 111919 h 483394"/>
                  <a:gd name="connsiteX22" fmla="*/ 831057 w 990600"/>
                  <a:gd name="connsiteY22" fmla="*/ 78581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73907 w 990600"/>
                  <a:gd name="connsiteY20" fmla="*/ 90487 h 483394"/>
                  <a:gd name="connsiteX21" fmla="*/ 785813 w 990600"/>
                  <a:gd name="connsiteY21" fmla="*/ 111919 h 483394"/>
                  <a:gd name="connsiteX22" fmla="*/ 831057 w 990600"/>
                  <a:gd name="connsiteY22" fmla="*/ 85724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64382 w 990600"/>
                  <a:gd name="connsiteY20" fmla="*/ 76199 h 483394"/>
                  <a:gd name="connsiteX21" fmla="*/ 785813 w 990600"/>
                  <a:gd name="connsiteY21" fmla="*/ 111919 h 483394"/>
                  <a:gd name="connsiteX22" fmla="*/ 831057 w 990600"/>
                  <a:gd name="connsiteY22" fmla="*/ 85724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64382 w 990600"/>
                  <a:gd name="connsiteY20" fmla="*/ 76199 h 483394"/>
                  <a:gd name="connsiteX21" fmla="*/ 785813 w 990600"/>
                  <a:gd name="connsiteY21" fmla="*/ 111919 h 483394"/>
                  <a:gd name="connsiteX22" fmla="*/ 831057 w 990600"/>
                  <a:gd name="connsiteY22" fmla="*/ 85724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64382 w 990600"/>
                  <a:gd name="connsiteY20" fmla="*/ 76199 h 483394"/>
                  <a:gd name="connsiteX21" fmla="*/ 785813 w 990600"/>
                  <a:gd name="connsiteY21" fmla="*/ 111919 h 483394"/>
                  <a:gd name="connsiteX22" fmla="*/ 831057 w 990600"/>
                  <a:gd name="connsiteY22" fmla="*/ 85724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64382 w 990600"/>
                  <a:gd name="connsiteY20" fmla="*/ 76199 h 483394"/>
                  <a:gd name="connsiteX21" fmla="*/ 785813 w 990600"/>
                  <a:gd name="connsiteY21" fmla="*/ 111919 h 483394"/>
                  <a:gd name="connsiteX22" fmla="*/ 831057 w 990600"/>
                  <a:gd name="connsiteY22" fmla="*/ 85724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0 w 990600"/>
                  <a:gd name="connsiteY0" fmla="*/ 483394 h 483394"/>
                  <a:gd name="connsiteX1" fmla="*/ 4763 w 990600"/>
                  <a:gd name="connsiteY1" fmla="*/ 321469 h 483394"/>
                  <a:gd name="connsiteX2" fmla="*/ 57150 w 990600"/>
                  <a:gd name="connsiteY2" fmla="*/ 254794 h 483394"/>
                  <a:gd name="connsiteX3" fmla="*/ 102394 w 990600"/>
                  <a:gd name="connsiteY3" fmla="*/ 233362 h 483394"/>
                  <a:gd name="connsiteX4" fmla="*/ 159544 w 990600"/>
                  <a:gd name="connsiteY4" fmla="*/ 250031 h 483394"/>
                  <a:gd name="connsiteX5" fmla="*/ 197644 w 990600"/>
                  <a:gd name="connsiteY5" fmla="*/ 280987 h 483394"/>
                  <a:gd name="connsiteX6" fmla="*/ 247650 w 990600"/>
                  <a:gd name="connsiteY6" fmla="*/ 257175 h 483394"/>
                  <a:gd name="connsiteX7" fmla="*/ 273844 w 990600"/>
                  <a:gd name="connsiteY7" fmla="*/ 247650 h 483394"/>
                  <a:gd name="connsiteX8" fmla="*/ 314325 w 990600"/>
                  <a:gd name="connsiteY8" fmla="*/ 214312 h 483394"/>
                  <a:gd name="connsiteX9" fmla="*/ 328613 w 990600"/>
                  <a:gd name="connsiteY9" fmla="*/ 209550 h 483394"/>
                  <a:gd name="connsiteX10" fmla="*/ 366713 w 990600"/>
                  <a:gd name="connsiteY10" fmla="*/ 235744 h 483394"/>
                  <a:gd name="connsiteX11" fmla="*/ 421482 w 990600"/>
                  <a:gd name="connsiteY11" fmla="*/ 238125 h 483394"/>
                  <a:gd name="connsiteX12" fmla="*/ 481013 w 990600"/>
                  <a:gd name="connsiteY12" fmla="*/ 207169 h 483394"/>
                  <a:gd name="connsiteX13" fmla="*/ 550069 w 990600"/>
                  <a:gd name="connsiteY13" fmla="*/ 114300 h 483394"/>
                  <a:gd name="connsiteX14" fmla="*/ 573882 w 990600"/>
                  <a:gd name="connsiteY14" fmla="*/ 78581 h 483394"/>
                  <a:gd name="connsiteX15" fmla="*/ 619125 w 990600"/>
                  <a:gd name="connsiteY15" fmla="*/ 38100 h 483394"/>
                  <a:gd name="connsiteX16" fmla="*/ 638175 w 990600"/>
                  <a:gd name="connsiteY16" fmla="*/ 47625 h 483394"/>
                  <a:gd name="connsiteX17" fmla="*/ 671513 w 990600"/>
                  <a:gd name="connsiteY17" fmla="*/ 90487 h 483394"/>
                  <a:gd name="connsiteX18" fmla="*/ 692944 w 990600"/>
                  <a:gd name="connsiteY18" fmla="*/ 76200 h 483394"/>
                  <a:gd name="connsiteX19" fmla="*/ 721519 w 990600"/>
                  <a:gd name="connsiteY19" fmla="*/ 52387 h 483394"/>
                  <a:gd name="connsiteX20" fmla="*/ 764382 w 990600"/>
                  <a:gd name="connsiteY20" fmla="*/ 76199 h 483394"/>
                  <a:gd name="connsiteX21" fmla="*/ 785813 w 990600"/>
                  <a:gd name="connsiteY21" fmla="*/ 111919 h 483394"/>
                  <a:gd name="connsiteX22" fmla="*/ 831057 w 990600"/>
                  <a:gd name="connsiteY22" fmla="*/ 85724 h 483394"/>
                  <a:gd name="connsiteX23" fmla="*/ 862013 w 990600"/>
                  <a:gd name="connsiteY23" fmla="*/ 33337 h 483394"/>
                  <a:gd name="connsiteX24" fmla="*/ 892969 w 990600"/>
                  <a:gd name="connsiteY24" fmla="*/ 2381 h 483394"/>
                  <a:gd name="connsiteX25" fmla="*/ 935832 w 990600"/>
                  <a:gd name="connsiteY25" fmla="*/ 0 h 483394"/>
                  <a:gd name="connsiteX26" fmla="*/ 981075 w 990600"/>
                  <a:gd name="connsiteY26" fmla="*/ 4762 h 483394"/>
                  <a:gd name="connsiteX27" fmla="*/ 990600 w 990600"/>
                  <a:gd name="connsiteY27" fmla="*/ 19050 h 483394"/>
                  <a:gd name="connsiteX28" fmla="*/ 912019 w 990600"/>
                  <a:gd name="connsiteY28" fmla="*/ 171450 h 483394"/>
                  <a:gd name="connsiteX29" fmla="*/ 864394 w 990600"/>
                  <a:gd name="connsiteY29" fmla="*/ 226219 h 483394"/>
                  <a:gd name="connsiteX30" fmla="*/ 812007 w 990600"/>
                  <a:gd name="connsiteY30" fmla="*/ 240506 h 483394"/>
                  <a:gd name="connsiteX31" fmla="*/ 769144 w 990600"/>
                  <a:gd name="connsiteY31" fmla="*/ 219075 h 483394"/>
                  <a:gd name="connsiteX32" fmla="*/ 721519 w 990600"/>
                  <a:gd name="connsiteY32" fmla="*/ 202406 h 483394"/>
                  <a:gd name="connsiteX33" fmla="*/ 692944 w 990600"/>
                  <a:gd name="connsiteY33" fmla="*/ 214312 h 483394"/>
                  <a:gd name="connsiteX34" fmla="*/ 673894 w 990600"/>
                  <a:gd name="connsiteY34" fmla="*/ 240506 h 483394"/>
                  <a:gd name="connsiteX35" fmla="*/ 650082 w 990600"/>
                  <a:gd name="connsiteY35" fmla="*/ 228600 h 483394"/>
                  <a:gd name="connsiteX36" fmla="*/ 628650 w 990600"/>
                  <a:gd name="connsiteY36" fmla="*/ 226219 h 483394"/>
                  <a:gd name="connsiteX37" fmla="*/ 578644 w 990600"/>
                  <a:gd name="connsiteY37" fmla="*/ 280988 h 483394"/>
                  <a:gd name="connsiteX38" fmla="*/ 485775 w 990600"/>
                  <a:gd name="connsiteY38" fmla="*/ 361950 h 483394"/>
                  <a:gd name="connsiteX39" fmla="*/ 423863 w 990600"/>
                  <a:gd name="connsiteY39" fmla="*/ 404812 h 483394"/>
                  <a:gd name="connsiteX40" fmla="*/ 369094 w 990600"/>
                  <a:gd name="connsiteY40" fmla="*/ 402431 h 483394"/>
                  <a:gd name="connsiteX41" fmla="*/ 333375 w 990600"/>
                  <a:gd name="connsiteY41" fmla="*/ 385762 h 483394"/>
                  <a:gd name="connsiteX42" fmla="*/ 300038 w 990600"/>
                  <a:gd name="connsiteY42" fmla="*/ 364331 h 483394"/>
                  <a:gd name="connsiteX43" fmla="*/ 266700 w 990600"/>
                  <a:gd name="connsiteY43" fmla="*/ 369094 h 483394"/>
                  <a:gd name="connsiteX44" fmla="*/ 226219 w 990600"/>
                  <a:gd name="connsiteY44" fmla="*/ 404812 h 483394"/>
                  <a:gd name="connsiteX45" fmla="*/ 176213 w 990600"/>
                  <a:gd name="connsiteY45" fmla="*/ 440531 h 483394"/>
                  <a:gd name="connsiteX46" fmla="*/ 140494 w 990600"/>
                  <a:gd name="connsiteY46" fmla="*/ 419100 h 483394"/>
                  <a:gd name="connsiteX47" fmla="*/ 100013 w 990600"/>
                  <a:gd name="connsiteY47" fmla="*/ 397669 h 483394"/>
                  <a:gd name="connsiteX48" fmla="*/ 78582 w 990600"/>
                  <a:gd name="connsiteY48" fmla="*/ 397669 h 483394"/>
                  <a:gd name="connsiteX49" fmla="*/ 57150 w 990600"/>
                  <a:gd name="connsiteY49" fmla="*/ 414337 h 483394"/>
                  <a:gd name="connsiteX50" fmla="*/ 0 w 990600"/>
                  <a:gd name="connsiteY50" fmla="*/ 483394 h 483394"/>
                  <a:gd name="connsiteX0" fmla="*/ 2380 w 992980"/>
                  <a:gd name="connsiteY0" fmla="*/ 483394 h 483394"/>
                  <a:gd name="connsiteX1" fmla="*/ 0 w 992980"/>
                  <a:gd name="connsiteY1" fmla="*/ 321469 h 483394"/>
                  <a:gd name="connsiteX2" fmla="*/ 59530 w 992980"/>
                  <a:gd name="connsiteY2" fmla="*/ 254794 h 483394"/>
                  <a:gd name="connsiteX3" fmla="*/ 104774 w 992980"/>
                  <a:gd name="connsiteY3" fmla="*/ 233362 h 483394"/>
                  <a:gd name="connsiteX4" fmla="*/ 161924 w 992980"/>
                  <a:gd name="connsiteY4" fmla="*/ 250031 h 483394"/>
                  <a:gd name="connsiteX5" fmla="*/ 200024 w 992980"/>
                  <a:gd name="connsiteY5" fmla="*/ 280987 h 483394"/>
                  <a:gd name="connsiteX6" fmla="*/ 250030 w 992980"/>
                  <a:gd name="connsiteY6" fmla="*/ 257175 h 483394"/>
                  <a:gd name="connsiteX7" fmla="*/ 276224 w 992980"/>
                  <a:gd name="connsiteY7" fmla="*/ 247650 h 483394"/>
                  <a:gd name="connsiteX8" fmla="*/ 316705 w 992980"/>
                  <a:gd name="connsiteY8" fmla="*/ 214312 h 483394"/>
                  <a:gd name="connsiteX9" fmla="*/ 330993 w 992980"/>
                  <a:gd name="connsiteY9" fmla="*/ 209550 h 483394"/>
                  <a:gd name="connsiteX10" fmla="*/ 369093 w 992980"/>
                  <a:gd name="connsiteY10" fmla="*/ 235744 h 483394"/>
                  <a:gd name="connsiteX11" fmla="*/ 423862 w 992980"/>
                  <a:gd name="connsiteY11" fmla="*/ 238125 h 483394"/>
                  <a:gd name="connsiteX12" fmla="*/ 483393 w 992980"/>
                  <a:gd name="connsiteY12" fmla="*/ 207169 h 483394"/>
                  <a:gd name="connsiteX13" fmla="*/ 552449 w 992980"/>
                  <a:gd name="connsiteY13" fmla="*/ 114300 h 483394"/>
                  <a:gd name="connsiteX14" fmla="*/ 576262 w 992980"/>
                  <a:gd name="connsiteY14" fmla="*/ 78581 h 483394"/>
                  <a:gd name="connsiteX15" fmla="*/ 621505 w 992980"/>
                  <a:gd name="connsiteY15" fmla="*/ 38100 h 483394"/>
                  <a:gd name="connsiteX16" fmla="*/ 640555 w 992980"/>
                  <a:gd name="connsiteY16" fmla="*/ 47625 h 483394"/>
                  <a:gd name="connsiteX17" fmla="*/ 673893 w 992980"/>
                  <a:gd name="connsiteY17" fmla="*/ 90487 h 483394"/>
                  <a:gd name="connsiteX18" fmla="*/ 695324 w 992980"/>
                  <a:gd name="connsiteY18" fmla="*/ 76200 h 483394"/>
                  <a:gd name="connsiteX19" fmla="*/ 723899 w 992980"/>
                  <a:gd name="connsiteY19" fmla="*/ 52387 h 483394"/>
                  <a:gd name="connsiteX20" fmla="*/ 766762 w 992980"/>
                  <a:gd name="connsiteY20" fmla="*/ 76199 h 483394"/>
                  <a:gd name="connsiteX21" fmla="*/ 788193 w 992980"/>
                  <a:gd name="connsiteY21" fmla="*/ 111919 h 483394"/>
                  <a:gd name="connsiteX22" fmla="*/ 833437 w 992980"/>
                  <a:gd name="connsiteY22" fmla="*/ 85724 h 483394"/>
                  <a:gd name="connsiteX23" fmla="*/ 864393 w 992980"/>
                  <a:gd name="connsiteY23" fmla="*/ 33337 h 483394"/>
                  <a:gd name="connsiteX24" fmla="*/ 895349 w 992980"/>
                  <a:gd name="connsiteY24" fmla="*/ 2381 h 483394"/>
                  <a:gd name="connsiteX25" fmla="*/ 938212 w 992980"/>
                  <a:gd name="connsiteY25" fmla="*/ 0 h 483394"/>
                  <a:gd name="connsiteX26" fmla="*/ 983455 w 992980"/>
                  <a:gd name="connsiteY26" fmla="*/ 4762 h 483394"/>
                  <a:gd name="connsiteX27" fmla="*/ 992980 w 992980"/>
                  <a:gd name="connsiteY27" fmla="*/ 19050 h 483394"/>
                  <a:gd name="connsiteX28" fmla="*/ 914399 w 992980"/>
                  <a:gd name="connsiteY28" fmla="*/ 171450 h 483394"/>
                  <a:gd name="connsiteX29" fmla="*/ 866774 w 992980"/>
                  <a:gd name="connsiteY29" fmla="*/ 226219 h 483394"/>
                  <a:gd name="connsiteX30" fmla="*/ 814387 w 992980"/>
                  <a:gd name="connsiteY30" fmla="*/ 240506 h 483394"/>
                  <a:gd name="connsiteX31" fmla="*/ 771524 w 992980"/>
                  <a:gd name="connsiteY31" fmla="*/ 219075 h 483394"/>
                  <a:gd name="connsiteX32" fmla="*/ 723899 w 992980"/>
                  <a:gd name="connsiteY32" fmla="*/ 202406 h 483394"/>
                  <a:gd name="connsiteX33" fmla="*/ 695324 w 992980"/>
                  <a:gd name="connsiteY33" fmla="*/ 214312 h 483394"/>
                  <a:gd name="connsiteX34" fmla="*/ 676274 w 992980"/>
                  <a:gd name="connsiteY34" fmla="*/ 240506 h 483394"/>
                  <a:gd name="connsiteX35" fmla="*/ 652462 w 992980"/>
                  <a:gd name="connsiteY35" fmla="*/ 228600 h 483394"/>
                  <a:gd name="connsiteX36" fmla="*/ 631030 w 992980"/>
                  <a:gd name="connsiteY36" fmla="*/ 226219 h 483394"/>
                  <a:gd name="connsiteX37" fmla="*/ 581024 w 992980"/>
                  <a:gd name="connsiteY37" fmla="*/ 280988 h 483394"/>
                  <a:gd name="connsiteX38" fmla="*/ 488155 w 992980"/>
                  <a:gd name="connsiteY38" fmla="*/ 361950 h 483394"/>
                  <a:gd name="connsiteX39" fmla="*/ 426243 w 992980"/>
                  <a:gd name="connsiteY39" fmla="*/ 404812 h 483394"/>
                  <a:gd name="connsiteX40" fmla="*/ 371474 w 992980"/>
                  <a:gd name="connsiteY40" fmla="*/ 402431 h 483394"/>
                  <a:gd name="connsiteX41" fmla="*/ 335755 w 992980"/>
                  <a:gd name="connsiteY41" fmla="*/ 385762 h 483394"/>
                  <a:gd name="connsiteX42" fmla="*/ 302418 w 992980"/>
                  <a:gd name="connsiteY42" fmla="*/ 364331 h 483394"/>
                  <a:gd name="connsiteX43" fmla="*/ 269080 w 992980"/>
                  <a:gd name="connsiteY43" fmla="*/ 369094 h 483394"/>
                  <a:gd name="connsiteX44" fmla="*/ 228599 w 992980"/>
                  <a:gd name="connsiteY44" fmla="*/ 404812 h 483394"/>
                  <a:gd name="connsiteX45" fmla="*/ 178593 w 992980"/>
                  <a:gd name="connsiteY45" fmla="*/ 440531 h 483394"/>
                  <a:gd name="connsiteX46" fmla="*/ 142874 w 992980"/>
                  <a:gd name="connsiteY46" fmla="*/ 419100 h 483394"/>
                  <a:gd name="connsiteX47" fmla="*/ 102393 w 992980"/>
                  <a:gd name="connsiteY47" fmla="*/ 397669 h 483394"/>
                  <a:gd name="connsiteX48" fmla="*/ 80962 w 992980"/>
                  <a:gd name="connsiteY48" fmla="*/ 397669 h 483394"/>
                  <a:gd name="connsiteX49" fmla="*/ 59530 w 992980"/>
                  <a:gd name="connsiteY49" fmla="*/ 414337 h 483394"/>
                  <a:gd name="connsiteX50" fmla="*/ 2380 w 992980"/>
                  <a:gd name="connsiteY50" fmla="*/ 483394 h 483394"/>
                  <a:gd name="connsiteX0" fmla="*/ 2380 w 992980"/>
                  <a:gd name="connsiteY0" fmla="*/ 483394 h 483394"/>
                  <a:gd name="connsiteX1" fmla="*/ 0 w 992980"/>
                  <a:gd name="connsiteY1" fmla="*/ 321469 h 483394"/>
                  <a:gd name="connsiteX2" fmla="*/ 59530 w 992980"/>
                  <a:gd name="connsiteY2" fmla="*/ 254794 h 483394"/>
                  <a:gd name="connsiteX3" fmla="*/ 104774 w 992980"/>
                  <a:gd name="connsiteY3" fmla="*/ 233362 h 483394"/>
                  <a:gd name="connsiteX4" fmla="*/ 161924 w 992980"/>
                  <a:gd name="connsiteY4" fmla="*/ 250031 h 483394"/>
                  <a:gd name="connsiteX5" fmla="*/ 200024 w 992980"/>
                  <a:gd name="connsiteY5" fmla="*/ 280987 h 483394"/>
                  <a:gd name="connsiteX6" fmla="*/ 250030 w 992980"/>
                  <a:gd name="connsiteY6" fmla="*/ 257175 h 483394"/>
                  <a:gd name="connsiteX7" fmla="*/ 276224 w 992980"/>
                  <a:gd name="connsiteY7" fmla="*/ 247650 h 483394"/>
                  <a:gd name="connsiteX8" fmla="*/ 316705 w 992980"/>
                  <a:gd name="connsiteY8" fmla="*/ 214312 h 483394"/>
                  <a:gd name="connsiteX9" fmla="*/ 330993 w 992980"/>
                  <a:gd name="connsiteY9" fmla="*/ 209550 h 483394"/>
                  <a:gd name="connsiteX10" fmla="*/ 369093 w 992980"/>
                  <a:gd name="connsiteY10" fmla="*/ 235744 h 483394"/>
                  <a:gd name="connsiteX11" fmla="*/ 423862 w 992980"/>
                  <a:gd name="connsiteY11" fmla="*/ 238125 h 483394"/>
                  <a:gd name="connsiteX12" fmla="*/ 483393 w 992980"/>
                  <a:gd name="connsiteY12" fmla="*/ 207169 h 483394"/>
                  <a:gd name="connsiteX13" fmla="*/ 552449 w 992980"/>
                  <a:gd name="connsiteY13" fmla="*/ 114300 h 483394"/>
                  <a:gd name="connsiteX14" fmla="*/ 576262 w 992980"/>
                  <a:gd name="connsiteY14" fmla="*/ 78581 h 483394"/>
                  <a:gd name="connsiteX15" fmla="*/ 621505 w 992980"/>
                  <a:gd name="connsiteY15" fmla="*/ 38100 h 483394"/>
                  <a:gd name="connsiteX16" fmla="*/ 640555 w 992980"/>
                  <a:gd name="connsiteY16" fmla="*/ 47625 h 483394"/>
                  <a:gd name="connsiteX17" fmla="*/ 673893 w 992980"/>
                  <a:gd name="connsiteY17" fmla="*/ 90487 h 483394"/>
                  <a:gd name="connsiteX18" fmla="*/ 695324 w 992980"/>
                  <a:gd name="connsiteY18" fmla="*/ 76200 h 483394"/>
                  <a:gd name="connsiteX19" fmla="*/ 723899 w 992980"/>
                  <a:gd name="connsiteY19" fmla="*/ 52387 h 483394"/>
                  <a:gd name="connsiteX20" fmla="*/ 766762 w 992980"/>
                  <a:gd name="connsiteY20" fmla="*/ 76199 h 483394"/>
                  <a:gd name="connsiteX21" fmla="*/ 788193 w 992980"/>
                  <a:gd name="connsiteY21" fmla="*/ 111919 h 483394"/>
                  <a:gd name="connsiteX22" fmla="*/ 833437 w 992980"/>
                  <a:gd name="connsiteY22" fmla="*/ 85724 h 483394"/>
                  <a:gd name="connsiteX23" fmla="*/ 864393 w 992980"/>
                  <a:gd name="connsiteY23" fmla="*/ 33337 h 483394"/>
                  <a:gd name="connsiteX24" fmla="*/ 895349 w 992980"/>
                  <a:gd name="connsiteY24" fmla="*/ 2381 h 483394"/>
                  <a:gd name="connsiteX25" fmla="*/ 938212 w 992980"/>
                  <a:gd name="connsiteY25" fmla="*/ 0 h 483394"/>
                  <a:gd name="connsiteX26" fmla="*/ 983455 w 992980"/>
                  <a:gd name="connsiteY26" fmla="*/ 4762 h 483394"/>
                  <a:gd name="connsiteX27" fmla="*/ 992980 w 992980"/>
                  <a:gd name="connsiteY27" fmla="*/ 19050 h 483394"/>
                  <a:gd name="connsiteX28" fmla="*/ 914399 w 992980"/>
                  <a:gd name="connsiteY28" fmla="*/ 171450 h 483394"/>
                  <a:gd name="connsiteX29" fmla="*/ 866774 w 992980"/>
                  <a:gd name="connsiteY29" fmla="*/ 226219 h 483394"/>
                  <a:gd name="connsiteX30" fmla="*/ 814387 w 992980"/>
                  <a:gd name="connsiteY30" fmla="*/ 240506 h 483394"/>
                  <a:gd name="connsiteX31" fmla="*/ 771524 w 992980"/>
                  <a:gd name="connsiteY31" fmla="*/ 219075 h 483394"/>
                  <a:gd name="connsiteX32" fmla="*/ 723899 w 992980"/>
                  <a:gd name="connsiteY32" fmla="*/ 202406 h 483394"/>
                  <a:gd name="connsiteX33" fmla="*/ 695324 w 992980"/>
                  <a:gd name="connsiteY33" fmla="*/ 214312 h 483394"/>
                  <a:gd name="connsiteX34" fmla="*/ 676274 w 992980"/>
                  <a:gd name="connsiteY34" fmla="*/ 240506 h 483394"/>
                  <a:gd name="connsiteX35" fmla="*/ 652462 w 992980"/>
                  <a:gd name="connsiteY35" fmla="*/ 228600 h 483394"/>
                  <a:gd name="connsiteX36" fmla="*/ 631030 w 992980"/>
                  <a:gd name="connsiteY36" fmla="*/ 226219 h 483394"/>
                  <a:gd name="connsiteX37" fmla="*/ 581024 w 992980"/>
                  <a:gd name="connsiteY37" fmla="*/ 280988 h 483394"/>
                  <a:gd name="connsiteX38" fmla="*/ 488155 w 992980"/>
                  <a:gd name="connsiteY38" fmla="*/ 361950 h 483394"/>
                  <a:gd name="connsiteX39" fmla="*/ 426243 w 992980"/>
                  <a:gd name="connsiteY39" fmla="*/ 404812 h 483394"/>
                  <a:gd name="connsiteX40" fmla="*/ 371474 w 992980"/>
                  <a:gd name="connsiteY40" fmla="*/ 402431 h 483394"/>
                  <a:gd name="connsiteX41" fmla="*/ 335755 w 992980"/>
                  <a:gd name="connsiteY41" fmla="*/ 385762 h 483394"/>
                  <a:gd name="connsiteX42" fmla="*/ 302418 w 992980"/>
                  <a:gd name="connsiteY42" fmla="*/ 364331 h 483394"/>
                  <a:gd name="connsiteX43" fmla="*/ 269080 w 992980"/>
                  <a:gd name="connsiteY43" fmla="*/ 369094 h 483394"/>
                  <a:gd name="connsiteX44" fmla="*/ 228599 w 992980"/>
                  <a:gd name="connsiteY44" fmla="*/ 404812 h 483394"/>
                  <a:gd name="connsiteX45" fmla="*/ 178593 w 992980"/>
                  <a:gd name="connsiteY45" fmla="*/ 440531 h 483394"/>
                  <a:gd name="connsiteX46" fmla="*/ 142874 w 992980"/>
                  <a:gd name="connsiteY46" fmla="*/ 419100 h 483394"/>
                  <a:gd name="connsiteX47" fmla="*/ 102393 w 992980"/>
                  <a:gd name="connsiteY47" fmla="*/ 397669 h 483394"/>
                  <a:gd name="connsiteX48" fmla="*/ 80962 w 992980"/>
                  <a:gd name="connsiteY48" fmla="*/ 397669 h 483394"/>
                  <a:gd name="connsiteX49" fmla="*/ 59530 w 992980"/>
                  <a:gd name="connsiteY49" fmla="*/ 414337 h 483394"/>
                  <a:gd name="connsiteX50" fmla="*/ 2380 w 992980"/>
                  <a:gd name="connsiteY50" fmla="*/ 483394 h 483394"/>
                  <a:gd name="connsiteX0" fmla="*/ 2380 w 992980"/>
                  <a:gd name="connsiteY0" fmla="*/ 483394 h 483394"/>
                  <a:gd name="connsiteX1" fmla="*/ 0 w 992980"/>
                  <a:gd name="connsiteY1" fmla="*/ 321469 h 483394"/>
                  <a:gd name="connsiteX2" fmla="*/ 59530 w 992980"/>
                  <a:gd name="connsiteY2" fmla="*/ 254794 h 483394"/>
                  <a:gd name="connsiteX3" fmla="*/ 104774 w 992980"/>
                  <a:gd name="connsiteY3" fmla="*/ 233362 h 483394"/>
                  <a:gd name="connsiteX4" fmla="*/ 161924 w 992980"/>
                  <a:gd name="connsiteY4" fmla="*/ 250031 h 483394"/>
                  <a:gd name="connsiteX5" fmla="*/ 200024 w 992980"/>
                  <a:gd name="connsiteY5" fmla="*/ 280987 h 483394"/>
                  <a:gd name="connsiteX6" fmla="*/ 250030 w 992980"/>
                  <a:gd name="connsiteY6" fmla="*/ 257175 h 483394"/>
                  <a:gd name="connsiteX7" fmla="*/ 276224 w 992980"/>
                  <a:gd name="connsiteY7" fmla="*/ 247650 h 483394"/>
                  <a:gd name="connsiteX8" fmla="*/ 316705 w 992980"/>
                  <a:gd name="connsiteY8" fmla="*/ 214312 h 483394"/>
                  <a:gd name="connsiteX9" fmla="*/ 330993 w 992980"/>
                  <a:gd name="connsiteY9" fmla="*/ 209550 h 483394"/>
                  <a:gd name="connsiteX10" fmla="*/ 369093 w 992980"/>
                  <a:gd name="connsiteY10" fmla="*/ 235744 h 483394"/>
                  <a:gd name="connsiteX11" fmla="*/ 423862 w 992980"/>
                  <a:gd name="connsiteY11" fmla="*/ 238125 h 483394"/>
                  <a:gd name="connsiteX12" fmla="*/ 483393 w 992980"/>
                  <a:gd name="connsiteY12" fmla="*/ 207169 h 483394"/>
                  <a:gd name="connsiteX13" fmla="*/ 552449 w 992980"/>
                  <a:gd name="connsiteY13" fmla="*/ 114300 h 483394"/>
                  <a:gd name="connsiteX14" fmla="*/ 576262 w 992980"/>
                  <a:gd name="connsiteY14" fmla="*/ 78581 h 483394"/>
                  <a:gd name="connsiteX15" fmla="*/ 621505 w 992980"/>
                  <a:gd name="connsiteY15" fmla="*/ 38100 h 483394"/>
                  <a:gd name="connsiteX16" fmla="*/ 640555 w 992980"/>
                  <a:gd name="connsiteY16" fmla="*/ 47625 h 483394"/>
                  <a:gd name="connsiteX17" fmla="*/ 673893 w 992980"/>
                  <a:gd name="connsiteY17" fmla="*/ 90487 h 483394"/>
                  <a:gd name="connsiteX18" fmla="*/ 695324 w 992980"/>
                  <a:gd name="connsiteY18" fmla="*/ 76200 h 483394"/>
                  <a:gd name="connsiteX19" fmla="*/ 723899 w 992980"/>
                  <a:gd name="connsiteY19" fmla="*/ 52387 h 483394"/>
                  <a:gd name="connsiteX20" fmla="*/ 766762 w 992980"/>
                  <a:gd name="connsiteY20" fmla="*/ 76199 h 483394"/>
                  <a:gd name="connsiteX21" fmla="*/ 788193 w 992980"/>
                  <a:gd name="connsiteY21" fmla="*/ 111919 h 483394"/>
                  <a:gd name="connsiteX22" fmla="*/ 833437 w 992980"/>
                  <a:gd name="connsiteY22" fmla="*/ 85724 h 483394"/>
                  <a:gd name="connsiteX23" fmla="*/ 864393 w 992980"/>
                  <a:gd name="connsiteY23" fmla="*/ 33337 h 483394"/>
                  <a:gd name="connsiteX24" fmla="*/ 895349 w 992980"/>
                  <a:gd name="connsiteY24" fmla="*/ 2381 h 483394"/>
                  <a:gd name="connsiteX25" fmla="*/ 938212 w 992980"/>
                  <a:gd name="connsiteY25" fmla="*/ 0 h 483394"/>
                  <a:gd name="connsiteX26" fmla="*/ 983455 w 992980"/>
                  <a:gd name="connsiteY26" fmla="*/ 4762 h 483394"/>
                  <a:gd name="connsiteX27" fmla="*/ 992980 w 992980"/>
                  <a:gd name="connsiteY27" fmla="*/ 19050 h 483394"/>
                  <a:gd name="connsiteX28" fmla="*/ 914399 w 992980"/>
                  <a:gd name="connsiteY28" fmla="*/ 171450 h 483394"/>
                  <a:gd name="connsiteX29" fmla="*/ 866774 w 992980"/>
                  <a:gd name="connsiteY29" fmla="*/ 226219 h 483394"/>
                  <a:gd name="connsiteX30" fmla="*/ 814387 w 992980"/>
                  <a:gd name="connsiteY30" fmla="*/ 240506 h 483394"/>
                  <a:gd name="connsiteX31" fmla="*/ 771524 w 992980"/>
                  <a:gd name="connsiteY31" fmla="*/ 219075 h 483394"/>
                  <a:gd name="connsiteX32" fmla="*/ 723899 w 992980"/>
                  <a:gd name="connsiteY32" fmla="*/ 202406 h 483394"/>
                  <a:gd name="connsiteX33" fmla="*/ 695324 w 992980"/>
                  <a:gd name="connsiteY33" fmla="*/ 214312 h 483394"/>
                  <a:gd name="connsiteX34" fmla="*/ 676274 w 992980"/>
                  <a:gd name="connsiteY34" fmla="*/ 240506 h 483394"/>
                  <a:gd name="connsiteX35" fmla="*/ 652462 w 992980"/>
                  <a:gd name="connsiteY35" fmla="*/ 228600 h 483394"/>
                  <a:gd name="connsiteX36" fmla="*/ 631030 w 992980"/>
                  <a:gd name="connsiteY36" fmla="*/ 226219 h 483394"/>
                  <a:gd name="connsiteX37" fmla="*/ 581024 w 992980"/>
                  <a:gd name="connsiteY37" fmla="*/ 280988 h 483394"/>
                  <a:gd name="connsiteX38" fmla="*/ 488155 w 992980"/>
                  <a:gd name="connsiteY38" fmla="*/ 361950 h 483394"/>
                  <a:gd name="connsiteX39" fmla="*/ 426243 w 992980"/>
                  <a:gd name="connsiteY39" fmla="*/ 404812 h 483394"/>
                  <a:gd name="connsiteX40" fmla="*/ 371474 w 992980"/>
                  <a:gd name="connsiteY40" fmla="*/ 402431 h 483394"/>
                  <a:gd name="connsiteX41" fmla="*/ 335755 w 992980"/>
                  <a:gd name="connsiteY41" fmla="*/ 385762 h 483394"/>
                  <a:gd name="connsiteX42" fmla="*/ 302418 w 992980"/>
                  <a:gd name="connsiteY42" fmla="*/ 364331 h 483394"/>
                  <a:gd name="connsiteX43" fmla="*/ 269080 w 992980"/>
                  <a:gd name="connsiteY43" fmla="*/ 369094 h 483394"/>
                  <a:gd name="connsiteX44" fmla="*/ 228599 w 992980"/>
                  <a:gd name="connsiteY44" fmla="*/ 404812 h 483394"/>
                  <a:gd name="connsiteX45" fmla="*/ 178593 w 992980"/>
                  <a:gd name="connsiteY45" fmla="*/ 440531 h 483394"/>
                  <a:gd name="connsiteX46" fmla="*/ 142874 w 992980"/>
                  <a:gd name="connsiteY46" fmla="*/ 419100 h 483394"/>
                  <a:gd name="connsiteX47" fmla="*/ 102393 w 992980"/>
                  <a:gd name="connsiteY47" fmla="*/ 397669 h 483394"/>
                  <a:gd name="connsiteX48" fmla="*/ 80962 w 992980"/>
                  <a:gd name="connsiteY48" fmla="*/ 397669 h 483394"/>
                  <a:gd name="connsiteX49" fmla="*/ 59530 w 992980"/>
                  <a:gd name="connsiteY49" fmla="*/ 414337 h 483394"/>
                  <a:gd name="connsiteX50" fmla="*/ 2380 w 992980"/>
                  <a:gd name="connsiteY50" fmla="*/ 483394 h 483394"/>
                  <a:gd name="connsiteX0" fmla="*/ 2380 w 992980"/>
                  <a:gd name="connsiteY0" fmla="*/ 483394 h 483394"/>
                  <a:gd name="connsiteX1" fmla="*/ 0 w 992980"/>
                  <a:gd name="connsiteY1" fmla="*/ 321469 h 483394"/>
                  <a:gd name="connsiteX2" fmla="*/ 59530 w 992980"/>
                  <a:gd name="connsiteY2" fmla="*/ 254794 h 483394"/>
                  <a:gd name="connsiteX3" fmla="*/ 104774 w 992980"/>
                  <a:gd name="connsiteY3" fmla="*/ 233362 h 483394"/>
                  <a:gd name="connsiteX4" fmla="*/ 161924 w 992980"/>
                  <a:gd name="connsiteY4" fmla="*/ 250031 h 483394"/>
                  <a:gd name="connsiteX5" fmla="*/ 200024 w 992980"/>
                  <a:gd name="connsiteY5" fmla="*/ 280987 h 483394"/>
                  <a:gd name="connsiteX6" fmla="*/ 250030 w 992980"/>
                  <a:gd name="connsiteY6" fmla="*/ 257175 h 483394"/>
                  <a:gd name="connsiteX7" fmla="*/ 276224 w 992980"/>
                  <a:gd name="connsiteY7" fmla="*/ 247650 h 483394"/>
                  <a:gd name="connsiteX8" fmla="*/ 316705 w 992980"/>
                  <a:gd name="connsiteY8" fmla="*/ 214312 h 483394"/>
                  <a:gd name="connsiteX9" fmla="*/ 330993 w 992980"/>
                  <a:gd name="connsiteY9" fmla="*/ 209550 h 483394"/>
                  <a:gd name="connsiteX10" fmla="*/ 369093 w 992980"/>
                  <a:gd name="connsiteY10" fmla="*/ 235744 h 483394"/>
                  <a:gd name="connsiteX11" fmla="*/ 423862 w 992980"/>
                  <a:gd name="connsiteY11" fmla="*/ 238125 h 483394"/>
                  <a:gd name="connsiteX12" fmla="*/ 483393 w 992980"/>
                  <a:gd name="connsiteY12" fmla="*/ 207169 h 483394"/>
                  <a:gd name="connsiteX13" fmla="*/ 552449 w 992980"/>
                  <a:gd name="connsiteY13" fmla="*/ 114300 h 483394"/>
                  <a:gd name="connsiteX14" fmla="*/ 576262 w 992980"/>
                  <a:gd name="connsiteY14" fmla="*/ 78581 h 483394"/>
                  <a:gd name="connsiteX15" fmla="*/ 621505 w 992980"/>
                  <a:gd name="connsiteY15" fmla="*/ 38100 h 483394"/>
                  <a:gd name="connsiteX16" fmla="*/ 640555 w 992980"/>
                  <a:gd name="connsiteY16" fmla="*/ 47625 h 483394"/>
                  <a:gd name="connsiteX17" fmla="*/ 673893 w 992980"/>
                  <a:gd name="connsiteY17" fmla="*/ 90487 h 483394"/>
                  <a:gd name="connsiteX18" fmla="*/ 695324 w 992980"/>
                  <a:gd name="connsiteY18" fmla="*/ 76200 h 483394"/>
                  <a:gd name="connsiteX19" fmla="*/ 723899 w 992980"/>
                  <a:gd name="connsiteY19" fmla="*/ 52387 h 483394"/>
                  <a:gd name="connsiteX20" fmla="*/ 766762 w 992980"/>
                  <a:gd name="connsiteY20" fmla="*/ 76199 h 483394"/>
                  <a:gd name="connsiteX21" fmla="*/ 788193 w 992980"/>
                  <a:gd name="connsiteY21" fmla="*/ 111919 h 483394"/>
                  <a:gd name="connsiteX22" fmla="*/ 833437 w 992980"/>
                  <a:gd name="connsiteY22" fmla="*/ 85724 h 483394"/>
                  <a:gd name="connsiteX23" fmla="*/ 864393 w 992980"/>
                  <a:gd name="connsiteY23" fmla="*/ 33337 h 483394"/>
                  <a:gd name="connsiteX24" fmla="*/ 895349 w 992980"/>
                  <a:gd name="connsiteY24" fmla="*/ 2381 h 483394"/>
                  <a:gd name="connsiteX25" fmla="*/ 938212 w 992980"/>
                  <a:gd name="connsiteY25" fmla="*/ 0 h 483394"/>
                  <a:gd name="connsiteX26" fmla="*/ 983455 w 992980"/>
                  <a:gd name="connsiteY26" fmla="*/ 4762 h 483394"/>
                  <a:gd name="connsiteX27" fmla="*/ 992980 w 992980"/>
                  <a:gd name="connsiteY27" fmla="*/ 19050 h 483394"/>
                  <a:gd name="connsiteX28" fmla="*/ 914399 w 992980"/>
                  <a:gd name="connsiteY28" fmla="*/ 171450 h 483394"/>
                  <a:gd name="connsiteX29" fmla="*/ 866774 w 992980"/>
                  <a:gd name="connsiteY29" fmla="*/ 226219 h 483394"/>
                  <a:gd name="connsiteX30" fmla="*/ 814387 w 992980"/>
                  <a:gd name="connsiteY30" fmla="*/ 240506 h 483394"/>
                  <a:gd name="connsiteX31" fmla="*/ 771524 w 992980"/>
                  <a:gd name="connsiteY31" fmla="*/ 219075 h 483394"/>
                  <a:gd name="connsiteX32" fmla="*/ 723899 w 992980"/>
                  <a:gd name="connsiteY32" fmla="*/ 202406 h 483394"/>
                  <a:gd name="connsiteX33" fmla="*/ 695324 w 992980"/>
                  <a:gd name="connsiteY33" fmla="*/ 214312 h 483394"/>
                  <a:gd name="connsiteX34" fmla="*/ 676274 w 992980"/>
                  <a:gd name="connsiteY34" fmla="*/ 240506 h 483394"/>
                  <a:gd name="connsiteX35" fmla="*/ 652462 w 992980"/>
                  <a:gd name="connsiteY35" fmla="*/ 228600 h 483394"/>
                  <a:gd name="connsiteX36" fmla="*/ 631030 w 992980"/>
                  <a:gd name="connsiteY36" fmla="*/ 226219 h 483394"/>
                  <a:gd name="connsiteX37" fmla="*/ 581024 w 992980"/>
                  <a:gd name="connsiteY37" fmla="*/ 280988 h 483394"/>
                  <a:gd name="connsiteX38" fmla="*/ 488155 w 992980"/>
                  <a:gd name="connsiteY38" fmla="*/ 361950 h 483394"/>
                  <a:gd name="connsiteX39" fmla="*/ 426243 w 992980"/>
                  <a:gd name="connsiteY39" fmla="*/ 404812 h 483394"/>
                  <a:gd name="connsiteX40" fmla="*/ 371474 w 992980"/>
                  <a:gd name="connsiteY40" fmla="*/ 402431 h 483394"/>
                  <a:gd name="connsiteX41" fmla="*/ 335755 w 992980"/>
                  <a:gd name="connsiteY41" fmla="*/ 385762 h 483394"/>
                  <a:gd name="connsiteX42" fmla="*/ 302418 w 992980"/>
                  <a:gd name="connsiteY42" fmla="*/ 364331 h 483394"/>
                  <a:gd name="connsiteX43" fmla="*/ 269080 w 992980"/>
                  <a:gd name="connsiteY43" fmla="*/ 369094 h 483394"/>
                  <a:gd name="connsiteX44" fmla="*/ 228599 w 992980"/>
                  <a:gd name="connsiteY44" fmla="*/ 404812 h 483394"/>
                  <a:gd name="connsiteX45" fmla="*/ 178593 w 992980"/>
                  <a:gd name="connsiteY45" fmla="*/ 440531 h 483394"/>
                  <a:gd name="connsiteX46" fmla="*/ 142874 w 992980"/>
                  <a:gd name="connsiteY46" fmla="*/ 419100 h 483394"/>
                  <a:gd name="connsiteX47" fmla="*/ 102393 w 992980"/>
                  <a:gd name="connsiteY47" fmla="*/ 397669 h 483394"/>
                  <a:gd name="connsiteX48" fmla="*/ 80962 w 992980"/>
                  <a:gd name="connsiteY48" fmla="*/ 397669 h 483394"/>
                  <a:gd name="connsiteX49" fmla="*/ 59530 w 992980"/>
                  <a:gd name="connsiteY49" fmla="*/ 414337 h 483394"/>
                  <a:gd name="connsiteX50" fmla="*/ 2380 w 992980"/>
                  <a:gd name="connsiteY50" fmla="*/ 483394 h 483394"/>
                  <a:gd name="connsiteX0" fmla="*/ 2380 w 992980"/>
                  <a:gd name="connsiteY0" fmla="*/ 483394 h 483394"/>
                  <a:gd name="connsiteX1" fmla="*/ 0 w 992980"/>
                  <a:gd name="connsiteY1" fmla="*/ 321469 h 483394"/>
                  <a:gd name="connsiteX2" fmla="*/ 59530 w 992980"/>
                  <a:gd name="connsiteY2" fmla="*/ 254794 h 483394"/>
                  <a:gd name="connsiteX3" fmla="*/ 104774 w 992980"/>
                  <a:gd name="connsiteY3" fmla="*/ 233362 h 483394"/>
                  <a:gd name="connsiteX4" fmla="*/ 161924 w 992980"/>
                  <a:gd name="connsiteY4" fmla="*/ 250031 h 483394"/>
                  <a:gd name="connsiteX5" fmla="*/ 200024 w 992980"/>
                  <a:gd name="connsiteY5" fmla="*/ 280987 h 483394"/>
                  <a:gd name="connsiteX6" fmla="*/ 250030 w 992980"/>
                  <a:gd name="connsiteY6" fmla="*/ 257175 h 483394"/>
                  <a:gd name="connsiteX7" fmla="*/ 276224 w 992980"/>
                  <a:gd name="connsiteY7" fmla="*/ 247650 h 483394"/>
                  <a:gd name="connsiteX8" fmla="*/ 316705 w 992980"/>
                  <a:gd name="connsiteY8" fmla="*/ 214312 h 483394"/>
                  <a:gd name="connsiteX9" fmla="*/ 330993 w 992980"/>
                  <a:gd name="connsiteY9" fmla="*/ 209550 h 483394"/>
                  <a:gd name="connsiteX10" fmla="*/ 369093 w 992980"/>
                  <a:gd name="connsiteY10" fmla="*/ 235744 h 483394"/>
                  <a:gd name="connsiteX11" fmla="*/ 423862 w 992980"/>
                  <a:gd name="connsiteY11" fmla="*/ 238125 h 483394"/>
                  <a:gd name="connsiteX12" fmla="*/ 483393 w 992980"/>
                  <a:gd name="connsiteY12" fmla="*/ 207169 h 483394"/>
                  <a:gd name="connsiteX13" fmla="*/ 552449 w 992980"/>
                  <a:gd name="connsiteY13" fmla="*/ 114300 h 483394"/>
                  <a:gd name="connsiteX14" fmla="*/ 576262 w 992980"/>
                  <a:gd name="connsiteY14" fmla="*/ 78581 h 483394"/>
                  <a:gd name="connsiteX15" fmla="*/ 621505 w 992980"/>
                  <a:gd name="connsiteY15" fmla="*/ 38100 h 483394"/>
                  <a:gd name="connsiteX16" fmla="*/ 640555 w 992980"/>
                  <a:gd name="connsiteY16" fmla="*/ 47625 h 483394"/>
                  <a:gd name="connsiteX17" fmla="*/ 673893 w 992980"/>
                  <a:gd name="connsiteY17" fmla="*/ 90487 h 483394"/>
                  <a:gd name="connsiteX18" fmla="*/ 695324 w 992980"/>
                  <a:gd name="connsiteY18" fmla="*/ 76200 h 483394"/>
                  <a:gd name="connsiteX19" fmla="*/ 723899 w 992980"/>
                  <a:gd name="connsiteY19" fmla="*/ 52387 h 483394"/>
                  <a:gd name="connsiteX20" fmla="*/ 766762 w 992980"/>
                  <a:gd name="connsiteY20" fmla="*/ 76199 h 483394"/>
                  <a:gd name="connsiteX21" fmla="*/ 788193 w 992980"/>
                  <a:gd name="connsiteY21" fmla="*/ 111919 h 483394"/>
                  <a:gd name="connsiteX22" fmla="*/ 833437 w 992980"/>
                  <a:gd name="connsiteY22" fmla="*/ 85724 h 483394"/>
                  <a:gd name="connsiteX23" fmla="*/ 864393 w 992980"/>
                  <a:gd name="connsiteY23" fmla="*/ 33337 h 483394"/>
                  <a:gd name="connsiteX24" fmla="*/ 895349 w 992980"/>
                  <a:gd name="connsiteY24" fmla="*/ 2381 h 483394"/>
                  <a:gd name="connsiteX25" fmla="*/ 938212 w 992980"/>
                  <a:gd name="connsiteY25" fmla="*/ 0 h 483394"/>
                  <a:gd name="connsiteX26" fmla="*/ 983455 w 992980"/>
                  <a:gd name="connsiteY26" fmla="*/ 4762 h 483394"/>
                  <a:gd name="connsiteX27" fmla="*/ 992980 w 992980"/>
                  <a:gd name="connsiteY27" fmla="*/ 19050 h 483394"/>
                  <a:gd name="connsiteX28" fmla="*/ 914399 w 992980"/>
                  <a:gd name="connsiteY28" fmla="*/ 171450 h 483394"/>
                  <a:gd name="connsiteX29" fmla="*/ 866774 w 992980"/>
                  <a:gd name="connsiteY29" fmla="*/ 226219 h 483394"/>
                  <a:gd name="connsiteX30" fmla="*/ 814387 w 992980"/>
                  <a:gd name="connsiteY30" fmla="*/ 240506 h 483394"/>
                  <a:gd name="connsiteX31" fmla="*/ 771524 w 992980"/>
                  <a:gd name="connsiteY31" fmla="*/ 219075 h 483394"/>
                  <a:gd name="connsiteX32" fmla="*/ 723899 w 992980"/>
                  <a:gd name="connsiteY32" fmla="*/ 202406 h 483394"/>
                  <a:gd name="connsiteX33" fmla="*/ 695324 w 992980"/>
                  <a:gd name="connsiteY33" fmla="*/ 214312 h 483394"/>
                  <a:gd name="connsiteX34" fmla="*/ 676274 w 992980"/>
                  <a:gd name="connsiteY34" fmla="*/ 240506 h 483394"/>
                  <a:gd name="connsiteX35" fmla="*/ 652462 w 992980"/>
                  <a:gd name="connsiteY35" fmla="*/ 228600 h 483394"/>
                  <a:gd name="connsiteX36" fmla="*/ 631030 w 992980"/>
                  <a:gd name="connsiteY36" fmla="*/ 226219 h 483394"/>
                  <a:gd name="connsiteX37" fmla="*/ 581024 w 992980"/>
                  <a:gd name="connsiteY37" fmla="*/ 280988 h 483394"/>
                  <a:gd name="connsiteX38" fmla="*/ 488155 w 992980"/>
                  <a:gd name="connsiteY38" fmla="*/ 361950 h 483394"/>
                  <a:gd name="connsiteX39" fmla="*/ 426243 w 992980"/>
                  <a:gd name="connsiteY39" fmla="*/ 404812 h 483394"/>
                  <a:gd name="connsiteX40" fmla="*/ 371474 w 992980"/>
                  <a:gd name="connsiteY40" fmla="*/ 402431 h 483394"/>
                  <a:gd name="connsiteX41" fmla="*/ 335755 w 992980"/>
                  <a:gd name="connsiteY41" fmla="*/ 385762 h 483394"/>
                  <a:gd name="connsiteX42" fmla="*/ 302418 w 992980"/>
                  <a:gd name="connsiteY42" fmla="*/ 364331 h 483394"/>
                  <a:gd name="connsiteX43" fmla="*/ 271585 w 992980"/>
                  <a:gd name="connsiteY43" fmla="*/ 379115 h 483394"/>
                  <a:gd name="connsiteX44" fmla="*/ 228599 w 992980"/>
                  <a:gd name="connsiteY44" fmla="*/ 404812 h 483394"/>
                  <a:gd name="connsiteX45" fmla="*/ 178593 w 992980"/>
                  <a:gd name="connsiteY45" fmla="*/ 440531 h 483394"/>
                  <a:gd name="connsiteX46" fmla="*/ 142874 w 992980"/>
                  <a:gd name="connsiteY46" fmla="*/ 419100 h 483394"/>
                  <a:gd name="connsiteX47" fmla="*/ 102393 w 992980"/>
                  <a:gd name="connsiteY47" fmla="*/ 397669 h 483394"/>
                  <a:gd name="connsiteX48" fmla="*/ 80962 w 992980"/>
                  <a:gd name="connsiteY48" fmla="*/ 397669 h 483394"/>
                  <a:gd name="connsiteX49" fmla="*/ 59530 w 992980"/>
                  <a:gd name="connsiteY49" fmla="*/ 414337 h 483394"/>
                  <a:gd name="connsiteX50" fmla="*/ 2380 w 992980"/>
                  <a:gd name="connsiteY50" fmla="*/ 483394 h 483394"/>
                  <a:gd name="connsiteX0" fmla="*/ 2380 w 992980"/>
                  <a:gd name="connsiteY0" fmla="*/ 483394 h 483394"/>
                  <a:gd name="connsiteX1" fmla="*/ 0 w 992980"/>
                  <a:gd name="connsiteY1" fmla="*/ 321469 h 483394"/>
                  <a:gd name="connsiteX2" fmla="*/ 59530 w 992980"/>
                  <a:gd name="connsiteY2" fmla="*/ 254794 h 483394"/>
                  <a:gd name="connsiteX3" fmla="*/ 104774 w 992980"/>
                  <a:gd name="connsiteY3" fmla="*/ 233362 h 483394"/>
                  <a:gd name="connsiteX4" fmla="*/ 161924 w 992980"/>
                  <a:gd name="connsiteY4" fmla="*/ 250031 h 483394"/>
                  <a:gd name="connsiteX5" fmla="*/ 200024 w 992980"/>
                  <a:gd name="connsiteY5" fmla="*/ 280987 h 483394"/>
                  <a:gd name="connsiteX6" fmla="*/ 250030 w 992980"/>
                  <a:gd name="connsiteY6" fmla="*/ 257175 h 483394"/>
                  <a:gd name="connsiteX7" fmla="*/ 276224 w 992980"/>
                  <a:gd name="connsiteY7" fmla="*/ 247650 h 483394"/>
                  <a:gd name="connsiteX8" fmla="*/ 316705 w 992980"/>
                  <a:gd name="connsiteY8" fmla="*/ 214312 h 483394"/>
                  <a:gd name="connsiteX9" fmla="*/ 330993 w 992980"/>
                  <a:gd name="connsiteY9" fmla="*/ 209550 h 483394"/>
                  <a:gd name="connsiteX10" fmla="*/ 369093 w 992980"/>
                  <a:gd name="connsiteY10" fmla="*/ 235744 h 483394"/>
                  <a:gd name="connsiteX11" fmla="*/ 423862 w 992980"/>
                  <a:gd name="connsiteY11" fmla="*/ 238125 h 483394"/>
                  <a:gd name="connsiteX12" fmla="*/ 483393 w 992980"/>
                  <a:gd name="connsiteY12" fmla="*/ 207169 h 483394"/>
                  <a:gd name="connsiteX13" fmla="*/ 552449 w 992980"/>
                  <a:gd name="connsiteY13" fmla="*/ 114300 h 483394"/>
                  <a:gd name="connsiteX14" fmla="*/ 576262 w 992980"/>
                  <a:gd name="connsiteY14" fmla="*/ 78581 h 483394"/>
                  <a:gd name="connsiteX15" fmla="*/ 621505 w 992980"/>
                  <a:gd name="connsiteY15" fmla="*/ 38100 h 483394"/>
                  <a:gd name="connsiteX16" fmla="*/ 640555 w 992980"/>
                  <a:gd name="connsiteY16" fmla="*/ 47625 h 483394"/>
                  <a:gd name="connsiteX17" fmla="*/ 673893 w 992980"/>
                  <a:gd name="connsiteY17" fmla="*/ 90487 h 483394"/>
                  <a:gd name="connsiteX18" fmla="*/ 695324 w 992980"/>
                  <a:gd name="connsiteY18" fmla="*/ 76200 h 483394"/>
                  <a:gd name="connsiteX19" fmla="*/ 723899 w 992980"/>
                  <a:gd name="connsiteY19" fmla="*/ 52387 h 483394"/>
                  <a:gd name="connsiteX20" fmla="*/ 766762 w 992980"/>
                  <a:gd name="connsiteY20" fmla="*/ 76199 h 483394"/>
                  <a:gd name="connsiteX21" fmla="*/ 788193 w 992980"/>
                  <a:gd name="connsiteY21" fmla="*/ 111919 h 483394"/>
                  <a:gd name="connsiteX22" fmla="*/ 833437 w 992980"/>
                  <a:gd name="connsiteY22" fmla="*/ 85724 h 483394"/>
                  <a:gd name="connsiteX23" fmla="*/ 864393 w 992980"/>
                  <a:gd name="connsiteY23" fmla="*/ 33337 h 483394"/>
                  <a:gd name="connsiteX24" fmla="*/ 895349 w 992980"/>
                  <a:gd name="connsiteY24" fmla="*/ 2381 h 483394"/>
                  <a:gd name="connsiteX25" fmla="*/ 938212 w 992980"/>
                  <a:gd name="connsiteY25" fmla="*/ 0 h 483394"/>
                  <a:gd name="connsiteX26" fmla="*/ 983455 w 992980"/>
                  <a:gd name="connsiteY26" fmla="*/ 4762 h 483394"/>
                  <a:gd name="connsiteX27" fmla="*/ 992980 w 992980"/>
                  <a:gd name="connsiteY27" fmla="*/ 19050 h 483394"/>
                  <a:gd name="connsiteX28" fmla="*/ 914399 w 992980"/>
                  <a:gd name="connsiteY28" fmla="*/ 171450 h 483394"/>
                  <a:gd name="connsiteX29" fmla="*/ 866774 w 992980"/>
                  <a:gd name="connsiteY29" fmla="*/ 226219 h 483394"/>
                  <a:gd name="connsiteX30" fmla="*/ 814387 w 992980"/>
                  <a:gd name="connsiteY30" fmla="*/ 240506 h 483394"/>
                  <a:gd name="connsiteX31" fmla="*/ 771524 w 992980"/>
                  <a:gd name="connsiteY31" fmla="*/ 219075 h 483394"/>
                  <a:gd name="connsiteX32" fmla="*/ 723899 w 992980"/>
                  <a:gd name="connsiteY32" fmla="*/ 202406 h 483394"/>
                  <a:gd name="connsiteX33" fmla="*/ 695324 w 992980"/>
                  <a:gd name="connsiteY33" fmla="*/ 214312 h 483394"/>
                  <a:gd name="connsiteX34" fmla="*/ 676274 w 992980"/>
                  <a:gd name="connsiteY34" fmla="*/ 240506 h 483394"/>
                  <a:gd name="connsiteX35" fmla="*/ 652462 w 992980"/>
                  <a:gd name="connsiteY35" fmla="*/ 228600 h 483394"/>
                  <a:gd name="connsiteX36" fmla="*/ 631030 w 992980"/>
                  <a:gd name="connsiteY36" fmla="*/ 226219 h 483394"/>
                  <a:gd name="connsiteX37" fmla="*/ 581024 w 992980"/>
                  <a:gd name="connsiteY37" fmla="*/ 280988 h 483394"/>
                  <a:gd name="connsiteX38" fmla="*/ 488155 w 992980"/>
                  <a:gd name="connsiteY38" fmla="*/ 361950 h 483394"/>
                  <a:gd name="connsiteX39" fmla="*/ 426243 w 992980"/>
                  <a:gd name="connsiteY39" fmla="*/ 404812 h 483394"/>
                  <a:gd name="connsiteX40" fmla="*/ 371474 w 992980"/>
                  <a:gd name="connsiteY40" fmla="*/ 402431 h 483394"/>
                  <a:gd name="connsiteX41" fmla="*/ 335755 w 992980"/>
                  <a:gd name="connsiteY41" fmla="*/ 385762 h 483394"/>
                  <a:gd name="connsiteX42" fmla="*/ 302418 w 992980"/>
                  <a:gd name="connsiteY42" fmla="*/ 364331 h 483394"/>
                  <a:gd name="connsiteX43" fmla="*/ 271585 w 992980"/>
                  <a:gd name="connsiteY43" fmla="*/ 379115 h 483394"/>
                  <a:gd name="connsiteX44" fmla="*/ 228599 w 992980"/>
                  <a:gd name="connsiteY44" fmla="*/ 404812 h 483394"/>
                  <a:gd name="connsiteX45" fmla="*/ 178593 w 992980"/>
                  <a:gd name="connsiteY45" fmla="*/ 440531 h 483394"/>
                  <a:gd name="connsiteX46" fmla="*/ 142874 w 992980"/>
                  <a:gd name="connsiteY46" fmla="*/ 419100 h 483394"/>
                  <a:gd name="connsiteX47" fmla="*/ 102393 w 992980"/>
                  <a:gd name="connsiteY47" fmla="*/ 397669 h 483394"/>
                  <a:gd name="connsiteX48" fmla="*/ 80962 w 992980"/>
                  <a:gd name="connsiteY48" fmla="*/ 397669 h 483394"/>
                  <a:gd name="connsiteX49" fmla="*/ 59530 w 992980"/>
                  <a:gd name="connsiteY49" fmla="*/ 414337 h 483394"/>
                  <a:gd name="connsiteX50" fmla="*/ 2380 w 992980"/>
                  <a:gd name="connsiteY50" fmla="*/ 483394 h 483394"/>
                  <a:gd name="connsiteX0" fmla="*/ 2380 w 992980"/>
                  <a:gd name="connsiteY0" fmla="*/ 483394 h 483394"/>
                  <a:gd name="connsiteX1" fmla="*/ 0 w 992980"/>
                  <a:gd name="connsiteY1" fmla="*/ 321469 h 483394"/>
                  <a:gd name="connsiteX2" fmla="*/ 59530 w 992980"/>
                  <a:gd name="connsiteY2" fmla="*/ 254794 h 483394"/>
                  <a:gd name="connsiteX3" fmla="*/ 104774 w 992980"/>
                  <a:gd name="connsiteY3" fmla="*/ 233362 h 483394"/>
                  <a:gd name="connsiteX4" fmla="*/ 161924 w 992980"/>
                  <a:gd name="connsiteY4" fmla="*/ 250031 h 483394"/>
                  <a:gd name="connsiteX5" fmla="*/ 200024 w 992980"/>
                  <a:gd name="connsiteY5" fmla="*/ 280987 h 483394"/>
                  <a:gd name="connsiteX6" fmla="*/ 250030 w 992980"/>
                  <a:gd name="connsiteY6" fmla="*/ 257175 h 483394"/>
                  <a:gd name="connsiteX7" fmla="*/ 276224 w 992980"/>
                  <a:gd name="connsiteY7" fmla="*/ 247650 h 483394"/>
                  <a:gd name="connsiteX8" fmla="*/ 316705 w 992980"/>
                  <a:gd name="connsiteY8" fmla="*/ 214312 h 483394"/>
                  <a:gd name="connsiteX9" fmla="*/ 330993 w 992980"/>
                  <a:gd name="connsiteY9" fmla="*/ 209550 h 483394"/>
                  <a:gd name="connsiteX10" fmla="*/ 369093 w 992980"/>
                  <a:gd name="connsiteY10" fmla="*/ 235744 h 483394"/>
                  <a:gd name="connsiteX11" fmla="*/ 423862 w 992980"/>
                  <a:gd name="connsiteY11" fmla="*/ 238125 h 483394"/>
                  <a:gd name="connsiteX12" fmla="*/ 483393 w 992980"/>
                  <a:gd name="connsiteY12" fmla="*/ 207169 h 483394"/>
                  <a:gd name="connsiteX13" fmla="*/ 552449 w 992980"/>
                  <a:gd name="connsiteY13" fmla="*/ 114300 h 483394"/>
                  <a:gd name="connsiteX14" fmla="*/ 576262 w 992980"/>
                  <a:gd name="connsiteY14" fmla="*/ 78581 h 483394"/>
                  <a:gd name="connsiteX15" fmla="*/ 621505 w 992980"/>
                  <a:gd name="connsiteY15" fmla="*/ 38100 h 483394"/>
                  <a:gd name="connsiteX16" fmla="*/ 640555 w 992980"/>
                  <a:gd name="connsiteY16" fmla="*/ 47625 h 483394"/>
                  <a:gd name="connsiteX17" fmla="*/ 673893 w 992980"/>
                  <a:gd name="connsiteY17" fmla="*/ 90487 h 483394"/>
                  <a:gd name="connsiteX18" fmla="*/ 695324 w 992980"/>
                  <a:gd name="connsiteY18" fmla="*/ 76200 h 483394"/>
                  <a:gd name="connsiteX19" fmla="*/ 723899 w 992980"/>
                  <a:gd name="connsiteY19" fmla="*/ 52387 h 483394"/>
                  <a:gd name="connsiteX20" fmla="*/ 766762 w 992980"/>
                  <a:gd name="connsiteY20" fmla="*/ 76199 h 483394"/>
                  <a:gd name="connsiteX21" fmla="*/ 788193 w 992980"/>
                  <a:gd name="connsiteY21" fmla="*/ 111919 h 483394"/>
                  <a:gd name="connsiteX22" fmla="*/ 833437 w 992980"/>
                  <a:gd name="connsiteY22" fmla="*/ 85724 h 483394"/>
                  <a:gd name="connsiteX23" fmla="*/ 864393 w 992980"/>
                  <a:gd name="connsiteY23" fmla="*/ 33337 h 483394"/>
                  <a:gd name="connsiteX24" fmla="*/ 895349 w 992980"/>
                  <a:gd name="connsiteY24" fmla="*/ 2381 h 483394"/>
                  <a:gd name="connsiteX25" fmla="*/ 938212 w 992980"/>
                  <a:gd name="connsiteY25" fmla="*/ 0 h 483394"/>
                  <a:gd name="connsiteX26" fmla="*/ 983455 w 992980"/>
                  <a:gd name="connsiteY26" fmla="*/ 4762 h 483394"/>
                  <a:gd name="connsiteX27" fmla="*/ 992980 w 992980"/>
                  <a:gd name="connsiteY27" fmla="*/ 19050 h 483394"/>
                  <a:gd name="connsiteX28" fmla="*/ 914399 w 992980"/>
                  <a:gd name="connsiteY28" fmla="*/ 171450 h 483394"/>
                  <a:gd name="connsiteX29" fmla="*/ 866774 w 992980"/>
                  <a:gd name="connsiteY29" fmla="*/ 226219 h 483394"/>
                  <a:gd name="connsiteX30" fmla="*/ 814387 w 992980"/>
                  <a:gd name="connsiteY30" fmla="*/ 240506 h 483394"/>
                  <a:gd name="connsiteX31" fmla="*/ 771524 w 992980"/>
                  <a:gd name="connsiteY31" fmla="*/ 219075 h 483394"/>
                  <a:gd name="connsiteX32" fmla="*/ 723899 w 992980"/>
                  <a:gd name="connsiteY32" fmla="*/ 202406 h 483394"/>
                  <a:gd name="connsiteX33" fmla="*/ 695324 w 992980"/>
                  <a:gd name="connsiteY33" fmla="*/ 214312 h 483394"/>
                  <a:gd name="connsiteX34" fmla="*/ 676274 w 992980"/>
                  <a:gd name="connsiteY34" fmla="*/ 240506 h 483394"/>
                  <a:gd name="connsiteX35" fmla="*/ 652462 w 992980"/>
                  <a:gd name="connsiteY35" fmla="*/ 228600 h 483394"/>
                  <a:gd name="connsiteX36" fmla="*/ 631030 w 992980"/>
                  <a:gd name="connsiteY36" fmla="*/ 226219 h 483394"/>
                  <a:gd name="connsiteX37" fmla="*/ 581024 w 992980"/>
                  <a:gd name="connsiteY37" fmla="*/ 280988 h 483394"/>
                  <a:gd name="connsiteX38" fmla="*/ 488155 w 992980"/>
                  <a:gd name="connsiteY38" fmla="*/ 361950 h 483394"/>
                  <a:gd name="connsiteX39" fmla="*/ 426243 w 992980"/>
                  <a:gd name="connsiteY39" fmla="*/ 404812 h 483394"/>
                  <a:gd name="connsiteX40" fmla="*/ 371474 w 992980"/>
                  <a:gd name="connsiteY40" fmla="*/ 402431 h 483394"/>
                  <a:gd name="connsiteX41" fmla="*/ 335755 w 992980"/>
                  <a:gd name="connsiteY41" fmla="*/ 385762 h 483394"/>
                  <a:gd name="connsiteX42" fmla="*/ 302418 w 992980"/>
                  <a:gd name="connsiteY42" fmla="*/ 364331 h 483394"/>
                  <a:gd name="connsiteX43" fmla="*/ 271585 w 992980"/>
                  <a:gd name="connsiteY43" fmla="*/ 379115 h 483394"/>
                  <a:gd name="connsiteX44" fmla="*/ 228599 w 992980"/>
                  <a:gd name="connsiteY44" fmla="*/ 404812 h 483394"/>
                  <a:gd name="connsiteX45" fmla="*/ 178593 w 992980"/>
                  <a:gd name="connsiteY45" fmla="*/ 440531 h 483394"/>
                  <a:gd name="connsiteX46" fmla="*/ 142874 w 992980"/>
                  <a:gd name="connsiteY46" fmla="*/ 419100 h 483394"/>
                  <a:gd name="connsiteX47" fmla="*/ 102393 w 992980"/>
                  <a:gd name="connsiteY47" fmla="*/ 397669 h 483394"/>
                  <a:gd name="connsiteX48" fmla="*/ 80962 w 992980"/>
                  <a:gd name="connsiteY48" fmla="*/ 397669 h 483394"/>
                  <a:gd name="connsiteX49" fmla="*/ 59530 w 992980"/>
                  <a:gd name="connsiteY49" fmla="*/ 414337 h 483394"/>
                  <a:gd name="connsiteX50" fmla="*/ 2380 w 992980"/>
                  <a:gd name="connsiteY50" fmla="*/ 483394 h 483394"/>
                  <a:gd name="connsiteX0" fmla="*/ 2380 w 992980"/>
                  <a:gd name="connsiteY0" fmla="*/ 483394 h 483394"/>
                  <a:gd name="connsiteX1" fmla="*/ 0 w 992980"/>
                  <a:gd name="connsiteY1" fmla="*/ 321469 h 483394"/>
                  <a:gd name="connsiteX2" fmla="*/ 59530 w 992980"/>
                  <a:gd name="connsiteY2" fmla="*/ 254794 h 483394"/>
                  <a:gd name="connsiteX3" fmla="*/ 104774 w 992980"/>
                  <a:gd name="connsiteY3" fmla="*/ 233362 h 483394"/>
                  <a:gd name="connsiteX4" fmla="*/ 161924 w 992980"/>
                  <a:gd name="connsiteY4" fmla="*/ 250031 h 483394"/>
                  <a:gd name="connsiteX5" fmla="*/ 200024 w 992980"/>
                  <a:gd name="connsiteY5" fmla="*/ 280987 h 483394"/>
                  <a:gd name="connsiteX6" fmla="*/ 250030 w 992980"/>
                  <a:gd name="connsiteY6" fmla="*/ 257175 h 483394"/>
                  <a:gd name="connsiteX7" fmla="*/ 276224 w 992980"/>
                  <a:gd name="connsiteY7" fmla="*/ 247650 h 483394"/>
                  <a:gd name="connsiteX8" fmla="*/ 316705 w 992980"/>
                  <a:gd name="connsiteY8" fmla="*/ 214312 h 483394"/>
                  <a:gd name="connsiteX9" fmla="*/ 330993 w 992980"/>
                  <a:gd name="connsiteY9" fmla="*/ 209550 h 483394"/>
                  <a:gd name="connsiteX10" fmla="*/ 369093 w 992980"/>
                  <a:gd name="connsiteY10" fmla="*/ 235744 h 483394"/>
                  <a:gd name="connsiteX11" fmla="*/ 423862 w 992980"/>
                  <a:gd name="connsiteY11" fmla="*/ 238125 h 483394"/>
                  <a:gd name="connsiteX12" fmla="*/ 483393 w 992980"/>
                  <a:gd name="connsiteY12" fmla="*/ 207169 h 483394"/>
                  <a:gd name="connsiteX13" fmla="*/ 552449 w 992980"/>
                  <a:gd name="connsiteY13" fmla="*/ 114300 h 483394"/>
                  <a:gd name="connsiteX14" fmla="*/ 576262 w 992980"/>
                  <a:gd name="connsiteY14" fmla="*/ 78581 h 483394"/>
                  <a:gd name="connsiteX15" fmla="*/ 621505 w 992980"/>
                  <a:gd name="connsiteY15" fmla="*/ 38100 h 483394"/>
                  <a:gd name="connsiteX16" fmla="*/ 640555 w 992980"/>
                  <a:gd name="connsiteY16" fmla="*/ 47625 h 483394"/>
                  <a:gd name="connsiteX17" fmla="*/ 673893 w 992980"/>
                  <a:gd name="connsiteY17" fmla="*/ 90487 h 483394"/>
                  <a:gd name="connsiteX18" fmla="*/ 695324 w 992980"/>
                  <a:gd name="connsiteY18" fmla="*/ 76200 h 483394"/>
                  <a:gd name="connsiteX19" fmla="*/ 723899 w 992980"/>
                  <a:gd name="connsiteY19" fmla="*/ 52387 h 483394"/>
                  <a:gd name="connsiteX20" fmla="*/ 766762 w 992980"/>
                  <a:gd name="connsiteY20" fmla="*/ 76199 h 483394"/>
                  <a:gd name="connsiteX21" fmla="*/ 788193 w 992980"/>
                  <a:gd name="connsiteY21" fmla="*/ 111919 h 483394"/>
                  <a:gd name="connsiteX22" fmla="*/ 833437 w 992980"/>
                  <a:gd name="connsiteY22" fmla="*/ 85724 h 483394"/>
                  <a:gd name="connsiteX23" fmla="*/ 864393 w 992980"/>
                  <a:gd name="connsiteY23" fmla="*/ 33337 h 483394"/>
                  <a:gd name="connsiteX24" fmla="*/ 895349 w 992980"/>
                  <a:gd name="connsiteY24" fmla="*/ 2381 h 483394"/>
                  <a:gd name="connsiteX25" fmla="*/ 938212 w 992980"/>
                  <a:gd name="connsiteY25" fmla="*/ 0 h 483394"/>
                  <a:gd name="connsiteX26" fmla="*/ 983455 w 992980"/>
                  <a:gd name="connsiteY26" fmla="*/ 4762 h 483394"/>
                  <a:gd name="connsiteX27" fmla="*/ 992980 w 992980"/>
                  <a:gd name="connsiteY27" fmla="*/ 19050 h 483394"/>
                  <a:gd name="connsiteX28" fmla="*/ 914399 w 992980"/>
                  <a:gd name="connsiteY28" fmla="*/ 171450 h 483394"/>
                  <a:gd name="connsiteX29" fmla="*/ 866774 w 992980"/>
                  <a:gd name="connsiteY29" fmla="*/ 226219 h 483394"/>
                  <a:gd name="connsiteX30" fmla="*/ 814387 w 992980"/>
                  <a:gd name="connsiteY30" fmla="*/ 240506 h 483394"/>
                  <a:gd name="connsiteX31" fmla="*/ 771524 w 992980"/>
                  <a:gd name="connsiteY31" fmla="*/ 219075 h 483394"/>
                  <a:gd name="connsiteX32" fmla="*/ 723899 w 992980"/>
                  <a:gd name="connsiteY32" fmla="*/ 202406 h 483394"/>
                  <a:gd name="connsiteX33" fmla="*/ 695324 w 992980"/>
                  <a:gd name="connsiteY33" fmla="*/ 214312 h 483394"/>
                  <a:gd name="connsiteX34" fmla="*/ 676274 w 992980"/>
                  <a:gd name="connsiteY34" fmla="*/ 240506 h 483394"/>
                  <a:gd name="connsiteX35" fmla="*/ 652462 w 992980"/>
                  <a:gd name="connsiteY35" fmla="*/ 228600 h 483394"/>
                  <a:gd name="connsiteX36" fmla="*/ 631030 w 992980"/>
                  <a:gd name="connsiteY36" fmla="*/ 226219 h 483394"/>
                  <a:gd name="connsiteX37" fmla="*/ 581024 w 992980"/>
                  <a:gd name="connsiteY37" fmla="*/ 280988 h 483394"/>
                  <a:gd name="connsiteX38" fmla="*/ 488155 w 992980"/>
                  <a:gd name="connsiteY38" fmla="*/ 361950 h 483394"/>
                  <a:gd name="connsiteX39" fmla="*/ 426243 w 992980"/>
                  <a:gd name="connsiteY39" fmla="*/ 404812 h 483394"/>
                  <a:gd name="connsiteX40" fmla="*/ 371474 w 992980"/>
                  <a:gd name="connsiteY40" fmla="*/ 402431 h 483394"/>
                  <a:gd name="connsiteX41" fmla="*/ 335755 w 992980"/>
                  <a:gd name="connsiteY41" fmla="*/ 385762 h 483394"/>
                  <a:gd name="connsiteX42" fmla="*/ 302418 w 992980"/>
                  <a:gd name="connsiteY42" fmla="*/ 364331 h 483394"/>
                  <a:gd name="connsiteX43" fmla="*/ 271585 w 992980"/>
                  <a:gd name="connsiteY43" fmla="*/ 379115 h 483394"/>
                  <a:gd name="connsiteX44" fmla="*/ 228599 w 992980"/>
                  <a:gd name="connsiteY44" fmla="*/ 404812 h 483394"/>
                  <a:gd name="connsiteX45" fmla="*/ 178593 w 992980"/>
                  <a:gd name="connsiteY45" fmla="*/ 440531 h 483394"/>
                  <a:gd name="connsiteX46" fmla="*/ 142874 w 992980"/>
                  <a:gd name="connsiteY46" fmla="*/ 419100 h 483394"/>
                  <a:gd name="connsiteX47" fmla="*/ 102393 w 992980"/>
                  <a:gd name="connsiteY47" fmla="*/ 397669 h 483394"/>
                  <a:gd name="connsiteX48" fmla="*/ 80962 w 992980"/>
                  <a:gd name="connsiteY48" fmla="*/ 397669 h 483394"/>
                  <a:gd name="connsiteX49" fmla="*/ 59530 w 992980"/>
                  <a:gd name="connsiteY49" fmla="*/ 414337 h 483394"/>
                  <a:gd name="connsiteX50" fmla="*/ 2380 w 992980"/>
                  <a:gd name="connsiteY50" fmla="*/ 483394 h 48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992980" h="483394">
                    <a:moveTo>
                      <a:pt x="2380" y="483394"/>
                    </a:moveTo>
                    <a:cubicBezTo>
                      <a:pt x="1587" y="429419"/>
                      <a:pt x="793" y="375444"/>
                      <a:pt x="0" y="321469"/>
                    </a:cubicBezTo>
                    <a:cubicBezTo>
                      <a:pt x="9525" y="283369"/>
                      <a:pt x="42068" y="269479"/>
                      <a:pt x="59530" y="254794"/>
                    </a:cubicBezTo>
                    <a:cubicBezTo>
                      <a:pt x="76992" y="240109"/>
                      <a:pt x="85724" y="227806"/>
                      <a:pt x="104774" y="233362"/>
                    </a:cubicBezTo>
                    <a:lnTo>
                      <a:pt x="161924" y="250031"/>
                    </a:lnTo>
                    <a:cubicBezTo>
                      <a:pt x="177799" y="257968"/>
                      <a:pt x="185340" y="279796"/>
                      <a:pt x="200024" y="280987"/>
                    </a:cubicBezTo>
                    <a:cubicBezTo>
                      <a:pt x="214708" y="282178"/>
                      <a:pt x="237330" y="262731"/>
                      <a:pt x="250030" y="257175"/>
                    </a:cubicBezTo>
                    <a:lnTo>
                      <a:pt x="276224" y="247650"/>
                    </a:lnTo>
                    <a:lnTo>
                      <a:pt x="316705" y="214312"/>
                    </a:lnTo>
                    <a:lnTo>
                      <a:pt x="330993" y="209550"/>
                    </a:lnTo>
                    <a:lnTo>
                      <a:pt x="369093" y="235744"/>
                    </a:lnTo>
                    <a:lnTo>
                      <a:pt x="423862" y="238125"/>
                    </a:lnTo>
                    <a:lnTo>
                      <a:pt x="483393" y="207169"/>
                    </a:lnTo>
                    <a:lnTo>
                      <a:pt x="552449" y="114300"/>
                    </a:lnTo>
                    <a:lnTo>
                      <a:pt x="576262" y="78581"/>
                    </a:lnTo>
                    <a:lnTo>
                      <a:pt x="621505" y="38100"/>
                    </a:lnTo>
                    <a:lnTo>
                      <a:pt x="640555" y="47625"/>
                    </a:lnTo>
                    <a:cubicBezTo>
                      <a:pt x="649286" y="56356"/>
                      <a:pt x="664765" y="85725"/>
                      <a:pt x="673893" y="90487"/>
                    </a:cubicBezTo>
                    <a:cubicBezTo>
                      <a:pt x="683021" y="95249"/>
                      <a:pt x="686990" y="82550"/>
                      <a:pt x="695324" y="76200"/>
                    </a:cubicBezTo>
                    <a:cubicBezTo>
                      <a:pt x="703658" y="69850"/>
                      <a:pt x="711993" y="52387"/>
                      <a:pt x="723899" y="52387"/>
                    </a:cubicBezTo>
                    <a:cubicBezTo>
                      <a:pt x="735805" y="52387"/>
                      <a:pt x="756046" y="66277"/>
                      <a:pt x="766762" y="76199"/>
                    </a:cubicBezTo>
                    <a:cubicBezTo>
                      <a:pt x="777478" y="86121"/>
                      <a:pt x="777081" y="110332"/>
                      <a:pt x="788193" y="111919"/>
                    </a:cubicBezTo>
                    <a:cubicBezTo>
                      <a:pt x="799305" y="113506"/>
                      <a:pt x="820737" y="98821"/>
                      <a:pt x="833437" y="85724"/>
                    </a:cubicBezTo>
                    <a:lnTo>
                      <a:pt x="864393" y="33337"/>
                    </a:lnTo>
                    <a:lnTo>
                      <a:pt x="895349" y="2381"/>
                    </a:lnTo>
                    <a:lnTo>
                      <a:pt x="938212" y="0"/>
                    </a:lnTo>
                    <a:lnTo>
                      <a:pt x="983455" y="4762"/>
                    </a:lnTo>
                    <a:lnTo>
                      <a:pt x="992980" y="19050"/>
                    </a:lnTo>
                    <a:lnTo>
                      <a:pt x="914399" y="171450"/>
                    </a:lnTo>
                    <a:cubicBezTo>
                      <a:pt x="893365" y="205978"/>
                      <a:pt x="883443" y="214710"/>
                      <a:pt x="866774" y="226219"/>
                    </a:cubicBezTo>
                    <a:cubicBezTo>
                      <a:pt x="850105" y="237728"/>
                      <a:pt x="828675" y="247650"/>
                      <a:pt x="814387" y="240506"/>
                    </a:cubicBezTo>
                    <a:lnTo>
                      <a:pt x="771524" y="219075"/>
                    </a:lnTo>
                    <a:cubicBezTo>
                      <a:pt x="756443" y="212725"/>
                      <a:pt x="736599" y="203200"/>
                      <a:pt x="723899" y="202406"/>
                    </a:cubicBezTo>
                    <a:cubicBezTo>
                      <a:pt x="711199" y="201612"/>
                      <a:pt x="703261" y="207962"/>
                      <a:pt x="695324" y="214312"/>
                    </a:cubicBezTo>
                    <a:lnTo>
                      <a:pt x="676274" y="240506"/>
                    </a:lnTo>
                    <a:lnTo>
                      <a:pt x="652462" y="228600"/>
                    </a:lnTo>
                    <a:cubicBezTo>
                      <a:pt x="644921" y="226219"/>
                      <a:pt x="642936" y="217488"/>
                      <a:pt x="631030" y="226219"/>
                    </a:cubicBezTo>
                    <a:cubicBezTo>
                      <a:pt x="619124" y="234950"/>
                      <a:pt x="604836" y="258366"/>
                      <a:pt x="581024" y="280988"/>
                    </a:cubicBezTo>
                    <a:lnTo>
                      <a:pt x="488155" y="361950"/>
                    </a:lnTo>
                    <a:cubicBezTo>
                      <a:pt x="462755" y="384572"/>
                      <a:pt x="445690" y="398065"/>
                      <a:pt x="426243" y="404812"/>
                    </a:cubicBezTo>
                    <a:cubicBezTo>
                      <a:pt x="406796" y="411559"/>
                      <a:pt x="386555" y="405606"/>
                      <a:pt x="371474" y="402431"/>
                    </a:cubicBezTo>
                    <a:lnTo>
                      <a:pt x="335755" y="385762"/>
                    </a:lnTo>
                    <a:cubicBezTo>
                      <a:pt x="324246" y="379412"/>
                      <a:pt x="313113" y="365439"/>
                      <a:pt x="302418" y="364331"/>
                    </a:cubicBezTo>
                    <a:cubicBezTo>
                      <a:pt x="291723" y="363223"/>
                      <a:pt x="283888" y="372368"/>
                      <a:pt x="271585" y="379115"/>
                    </a:cubicBezTo>
                    <a:cubicBezTo>
                      <a:pt x="259282" y="385862"/>
                      <a:pt x="244098" y="394576"/>
                      <a:pt x="228599" y="404812"/>
                    </a:cubicBezTo>
                    <a:cubicBezTo>
                      <a:pt x="213518" y="416718"/>
                      <a:pt x="192880" y="438150"/>
                      <a:pt x="178593" y="440531"/>
                    </a:cubicBezTo>
                    <a:cubicBezTo>
                      <a:pt x="164306" y="442912"/>
                      <a:pt x="156368" y="426244"/>
                      <a:pt x="142874" y="419100"/>
                    </a:cubicBezTo>
                    <a:lnTo>
                      <a:pt x="102393" y="397669"/>
                    </a:lnTo>
                    <a:lnTo>
                      <a:pt x="80962" y="397669"/>
                    </a:lnTo>
                    <a:lnTo>
                      <a:pt x="59530" y="414337"/>
                    </a:lnTo>
                    <a:lnTo>
                      <a:pt x="2380" y="483394"/>
                    </a:lnTo>
                    <a:close/>
                  </a:path>
                </a:pathLst>
              </a:custGeom>
              <a:solidFill>
                <a:srgbClr val="D39E7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484188" y="4622304"/>
                <a:ext cx="1065212" cy="642937"/>
              </a:xfrm>
              <a:custGeom>
                <a:avLst/>
                <a:gdLst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78644 w 1119188"/>
                  <a:gd name="connsiteY32" fmla="*/ 316706 h 676275"/>
                  <a:gd name="connsiteX33" fmla="*/ 457200 w 1119188"/>
                  <a:gd name="connsiteY33" fmla="*/ 414337 h 676275"/>
                  <a:gd name="connsiteX34" fmla="*/ 388144 w 1119188"/>
                  <a:gd name="connsiteY34" fmla="*/ 445294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8144 w 1119188"/>
                  <a:gd name="connsiteY34" fmla="*/ 445294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69132 w 1119188"/>
                  <a:gd name="connsiteY30" fmla="*/ 273844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06 h 676275"/>
                  <a:gd name="connsiteX1" fmla="*/ 2382 w 1119188"/>
                  <a:gd name="connsiteY1" fmla="*/ 676275 h 676275"/>
                  <a:gd name="connsiteX2" fmla="*/ 95250 w 1119188"/>
                  <a:gd name="connsiteY2" fmla="*/ 609600 h 676275"/>
                  <a:gd name="connsiteX3" fmla="*/ 147638 w 1119188"/>
                  <a:gd name="connsiteY3" fmla="*/ 597694 h 676275"/>
                  <a:gd name="connsiteX4" fmla="*/ 192882 w 1119188"/>
                  <a:gd name="connsiteY4" fmla="*/ 626269 h 676275"/>
                  <a:gd name="connsiteX5" fmla="*/ 259557 w 1119188"/>
                  <a:gd name="connsiteY5" fmla="*/ 597694 h 676275"/>
                  <a:gd name="connsiteX6" fmla="*/ 309563 w 1119188"/>
                  <a:gd name="connsiteY6" fmla="*/ 554831 h 676275"/>
                  <a:gd name="connsiteX7" fmla="*/ 397669 w 1119188"/>
                  <a:gd name="connsiteY7" fmla="*/ 583406 h 676275"/>
                  <a:gd name="connsiteX8" fmla="*/ 461963 w 1119188"/>
                  <a:gd name="connsiteY8" fmla="*/ 578644 h 676275"/>
                  <a:gd name="connsiteX9" fmla="*/ 540544 w 1119188"/>
                  <a:gd name="connsiteY9" fmla="*/ 504825 h 676275"/>
                  <a:gd name="connsiteX10" fmla="*/ 583407 w 1119188"/>
                  <a:gd name="connsiteY10" fmla="*/ 442912 h 676275"/>
                  <a:gd name="connsiteX11" fmla="*/ 631032 w 1119188"/>
                  <a:gd name="connsiteY11" fmla="*/ 419100 h 676275"/>
                  <a:gd name="connsiteX12" fmla="*/ 690563 w 1119188"/>
                  <a:gd name="connsiteY12" fmla="*/ 419100 h 676275"/>
                  <a:gd name="connsiteX13" fmla="*/ 788194 w 1119188"/>
                  <a:gd name="connsiteY13" fmla="*/ 431006 h 676275"/>
                  <a:gd name="connsiteX14" fmla="*/ 871538 w 1119188"/>
                  <a:gd name="connsiteY14" fmla="*/ 419100 h 676275"/>
                  <a:gd name="connsiteX15" fmla="*/ 940594 w 1119188"/>
                  <a:gd name="connsiteY15" fmla="*/ 338137 h 676275"/>
                  <a:gd name="connsiteX16" fmla="*/ 1009650 w 1119188"/>
                  <a:gd name="connsiteY16" fmla="*/ 247650 h 676275"/>
                  <a:gd name="connsiteX17" fmla="*/ 1066800 w 1119188"/>
                  <a:gd name="connsiteY17" fmla="*/ 130969 h 676275"/>
                  <a:gd name="connsiteX18" fmla="*/ 1104900 w 1119188"/>
                  <a:gd name="connsiteY18" fmla="*/ 57150 h 676275"/>
                  <a:gd name="connsiteX19" fmla="*/ 1119188 w 1119188"/>
                  <a:gd name="connsiteY19" fmla="*/ 26194 h 676275"/>
                  <a:gd name="connsiteX20" fmla="*/ 1076325 w 1119188"/>
                  <a:gd name="connsiteY20" fmla="*/ 2381 h 676275"/>
                  <a:gd name="connsiteX21" fmla="*/ 1045369 w 1119188"/>
                  <a:gd name="connsiteY21" fmla="*/ 35719 h 676275"/>
                  <a:gd name="connsiteX22" fmla="*/ 1007269 w 1119188"/>
                  <a:gd name="connsiteY22" fmla="*/ 0 h 676275"/>
                  <a:gd name="connsiteX23" fmla="*/ 981075 w 1119188"/>
                  <a:gd name="connsiteY23" fmla="*/ 30956 h 676275"/>
                  <a:gd name="connsiteX24" fmla="*/ 983457 w 1119188"/>
                  <a:gd name="connsiteY24" fmla="*/ 61912 h 676275"/>
                  <a:gd name="connsiteX25" fmla="*/ 942975 w 1119188"/>
                  <a:gd name="connsiteY25" fmla="*/ 152400 h 676275"/>
                  <a:gd name="connsiteX26" fmla="*/ 892969 w 1119188"/>
                  <a:gd name="connsiteY26" fmla="*/ 233362 h 676275"/>
                  <a:gd name="connsiteX27" fmla="*/ 821532 w 1119188"/>
                  <a:gd name="connsiteY27" fmla="*/ 271462 h 676275"/>
                  <a:gd name="connsiteX28" fmla="*/ 752475 w 1119188"/>
                  <a:gd name="connsiteY28" fmla="*/ 238125 h 676275"/>
                  <a:gd name="connsiteX29" fmla="*/ 707232 w 1119188"/>
                  <a:gd name="connsiteY29" fmla="*/ 235744 h 676275"/>
                  <a:gd name="connsiteX30" fmla="*/ 678657 w 1119188"/>
                  <a:gd name="connsiteY30" fmla="*/ 269082 h 676275"/>
                  <a:gd name="connsiteX31" fmla="*/ 640557 w 1119188"/>
                  <a:gd name="connsiteY31" fmla="*/ 257175 h 676275"/>
                  <a:gd name="connsiteX32" fmla="*/ 595313 w 1119188"/>
                  <a:gd name="connsiteY32" fmla="*/ 288131 h 676275"/>
                  <a:gd name="connsiteX33" fmla="*/ 457200 w 1119188"/>
                  <a:gd name="connsiteY33" fmla="*/ 414337 h 676275"/>
                  <a:gd name="connsiteX34" fmla="*/ 385762 w 1119188"/>
                  <a:gd name="connsiteY34" fmla="*/ 438150 h 676275"/>
                  <a:gd name="connsiteX35" fmla="*/ 340519 w 1119188"/>
                  <a:gd name="connsiteY35" fmla="*/ 419100 h 676275"/>
                  <a:gd name="connsiteX36" fmla="*/ 302419 w 1119188"/>
                  <a:gd name="connsiteY36" fmla="*/ 400050 h 676275"/>
                  <a:gd name="connsiteX37" fmla="*/ 271463 w 1119188"/>
                  <a:gd name="connsiteY37" fmla="*/ 400050 h 676275"/>
                  <a:gd name="connsiteX38" fmla="*/ 226219 w 1119188"/>
                  <a:gd name="connsiteY38" fmla="*/ 433387 h 676275"/>
                  <a:gd name="connsiteX39" fmla="*/ 183357 w 1119188"/>
                  <a:gd name="connsiteY39" fmla="*/ 464344 h 676275"/>
                  <a:gd name="connsiteX40" fmla="*/ 140494 w 1119188"/>
                  <a:gd name="connsiteY40" fmla="*/ 442912 h 676275"/>
                  <a:gd name="connsiteX41" fmla="*/ 80963 w 1119188"/>
                  <a:gd name="connsiteY41" fmla="*/ 426244 h 676275"/>
                  <a:gd name="connsiteX42" fmla="*/ 42863 w 1119188"/>
                  <a:gd name="connsiteY42" fmla="*/ 457200 h 676275"/>
                  <a:gd name="connsiteX43" fmla="*/ 0 w 1119188"/>
                  <a:gd name="connsiteY43" fmla="*/ 507206 h 676275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35765 h 676296"/>
                  <a:gd name="connsiteX30" fmla="*/ 678657 w 1119188"/>
                  <a:gd name="connsiteY30" fmla="*/ 269103 h 676296"/>
                  <a:gd name="connsiteX31" fmla="*/ 640557 w 1119188"/>
                  <a:gd name="connsiteY31" fmla="*/ 257196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5762 w 1119188"/>
                  <a:gd name="connsiteY34" fmla="*/ 438171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400071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35765 h 676296"/>
                  <a:gd name="connsiteX30" fmla="*/ 678657 w 1119188"/>
                  <a:gd name="connsiteY30" fmla="*/ 269103 h 676296"/>
                  <a:gd name="connsiteX31" fmla="*/ 640557 w 1119188"/>
                  <a:gd name="connsiteY31" fmla="*/ 257196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5762 w 1119188"/>
                  <a:gd name="connsiteY34" fmla="*/ 438171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400071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35765 h 676296"/>
                  <a:gd name="connsiteX30" fmla="*/ 678657 w 1119188"/>
                  <a:gd name="connsiteY30" fmla="*/ 269103 h 676296"/>
                  <a:gd name="connsiteX31" fmla="*/ 640557 w 1119188"/>
                  <a:gd name="connsiteY31" fmla="*/ 257196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5762 w 1119188"/>
                  <a:gd name="connsiteY34" fmla="*/ 438171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400071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35765 h 676296"/>
                  <a:gd name="connsiteX30" fmla="*/ 678657 w 1119188"/>
                  <a:gd name="connsiteY30" fmla="*/ 269103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5762 w 1119188"/>
                  <a:gd name="connsiteY34" fmla="*/ 438171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400071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8657 w 1119188"/>
                  <a:gd name="connsiteY30" fmla="*/ 269103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5762 w 1119188"/>
                  <a:gd name="connsiteY34" fmla="*/ 438171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400071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8657 w 1119188"/>
                  <a:gd name="connsiteY30" fmla="*/ 269103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5762 w 1119188"/>
                  <a:gd name="connsiteY34" fmla="*/ 438171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400071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5762 w 1119188"/>
                  <a:gd name="connsiteY34" fmla="*/ 438171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400071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400071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597715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390546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612003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42975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390546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612003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83457 w 1119188"/>
                  <a:gd name="connsiteY24" fmla="*/ 61933 h 676296"/>
                  <a:gd name="connsiteX25" fmla="*/ 935832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390546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612003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76313 w 1119188"/>
                  <a:gd name="connsiteY24" fmla="*/ 61933 h 676296"/>
                  <a:gd name="connsiteX25" fmla="*/ 935832 w 1119188"/>
                  <a:gd name="connsiteY25" fmla="*/ 152421 h 676296"/>
                  <a:gd name="connsiteX26" fmla="*/ 892969 w 1119188"/>
                  <a:gd name="connsiteY26" fmla="*/ 233383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390546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612003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76313 w 1119188"/>
                  <a:gd name="connsiteY24" fmla="*/ 61933 h 676296"/>
                  <a:gd name="connsiteX25" fmla="*/ 935832 w 1119188"/>
                  <a:gd name="connsiteY25" fmla="*/ 152421 h 676296"/>
                  <a:gd name="connsiteX26" fmla="*/ 883444 w 1119188"/>
                  <a:gd name="connsiteY26" fmla="*/ 231001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390546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612003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76313 w 1119188"/>
                  <a:gd name="connsiteY24" fmla="*/ 61933 h 676296"/>
                  <a:gd name="connsiteX25" fmla="*/ 935832 w 1119188"/>
                  <a:gd name="connsiteY25" fmla="*/ 152421 h 676296"/>
                  <a:gd name="connsiteX26" fmla="*/ 883444 w 1119188"/>
                  <a:gd name="connsiteY26" fmla="*/ 231001 h 676296"/>
                  <a:gd name="connsiteX27" fmla="*/ 821532 w 1119188"/>
                  <a:gd name="connsiteY27" fmla="*/ 271483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390546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612003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76313 w 1119188"/>
                  <a:gd name="connsiteY24" fmla="*/ 61933 h 676296"/>
                  <a:gd name="connsiteX25" fmla="*/ 935832 w 1119188"/>
                  <a:gd name="connsiteY25" fmla="*/ 152421 h 676296"/>
                  <a:gd name="connsiteX26" fmla="*/ 883444 w 1119188"/>
                  <a:gd name="connsiteY26" fmla="*/ 231001 h 676296"/>
                  <a:gd name="connsiteX27" fmla="*/ 816522 w 1119188"/>
                  <a:gd name="connsiteY27" fmla="*/ 266474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40519 w 1119188"/>
                  <a:gd name="connsiteY35" fmla="*/ 419121 h 676296"/>
                  <a:gd name="connsiteX36" fmla="*/ 302419 w 1119188"/>
                  <a:gd name="connsiteY36" fmla="*/ 390546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  <a:gd name="connsiteX0" fmla="*/ 0 w 1119188"/>
                  <a:gd name="connsiteY0" fmla="*/ 507227 h 676296"/>
                  <a:gd name="connsiteX1" fmla="*/ 2382 w 1119188"/>
                  <a:gd name="connsiteY1" fmla="*/ 676296 h 676296"/>
                  <a:gd name="connsiteX2" fmla="*/ 95250 w 1119188"/>
                  <a:gd name="connsiteY2" fmla="*/ 609621 h 676296"/>
                  <a:gd name="connsiteX3" fmla="*/ 147638 w 1119188"/>
                  <a:gd name="connsiteY3" fmla="*/ 612003 h 676296"/>
                  <a:gd name="connsiteX4" fmla="*/ 192882 w 1119188"/>
                  <a:gd name="connsiteY4" fmla="*/ 626290 h 676296"/>
                  <a:gd name="connsiteX5" fmla="*/ 259557 w 1119188"/>
                  <a:gd name="connsiteY5" fmla="*/ 597715 h 676296"/>
                  <a:gd name="connsiteX6" fmla="*/ 309563 w 1119188"/>
                  <a:gd name="connsiteY6" fmla="*/ 554852 h 676296"/>
                  <a:gd name="connsiteX7" fmla="*/ 397669 w 1119188"/>
                  <a:gd name="connsiteY7" fmla="*/ 583427 h 676296"/>
                  <a:gd name="connsiteX8" fmla="*/ 461963 w 1119188"/>
                  <a:gd name="connsiteY8" fmla="*/ 578665 h 676296"/>
                  <a:gd name="connsiteX9" fmla="*/ 540544 w 1119188"/>
                  <a:gd name="connsiteY9" fmla="*/ 504846 h 676296"/>
                  <a:gd name="connsiteX10" fmla="*/ 583407 w 1119188"/>
                  <a:gd name="connsiteY10" fmla="*/ 442933 h 676296"/>
                  <a:gd name="connsiteX11" fmla="*/ 631032 w 1119188"/>
                  <a:gd name="connsiteY11" fmla="*/ 419121 h 676296"/>
                  <a:gd name="connsiteX12" fmla="*/ 690563 w 1119188"/>
                  <a:gd name="connsiteY12" fmla="*/ 419121 h 676296"/>
                  <a:gd name="connsiteX13" fmla="*/ 788194 w 1119188"/>
                  <a:gd name="connsiteY13" fmla="*/ 431027 h 676296"/>
                  <a:gd name="connsiteX14" fmla="*/ 871538 w 1119188"/>
                  <a:gd name="connsiteY14" fmla="*/ 419121 h 676296"/>
                  <a:gd name="connsiteX15" fmla="*/ 940594 w 1119188"/>
                  <a:gd name="connsiteY15" fmla="*/ 338158 h 676296"/>
                  <a:gd name="connsiteX16" fmla="*/ 1009650 w 1119188"/>
                  <a:gd name="connsiteY16" fmla="*/ 247671 h 676296"/>
                  <a:gd name="connsiteX17" fmla="*/ 1066800 w 1119188"/>
                  <a:gd name="connsiteY17" fmla="*/ 130990 h 676296"/>
                  <a:gd name="connsiteX18" fmla="*/ 1104900 w 1119188"/>
                  <a:gd name="connsiteY18" fmla="*/ 57171 h 676296"/>
                  <a:gd name="connsiteX19" fmla="*/ 1119188 w 1119188"/>
                  <a:gd name="connsiteY19" fmla="*/ 26215 h 676296"/>
                  <a:gd name="connsiteX20" fmla="*/ 1076325 w 1119188"/>
                  <a:gd name="connsiteY20" fmla="*/ 2402 h 676296"/>
                  <a:gd name="connsiteX21" fmla="*/ 1045369 w 1119188"/>
                  <a:gd name="connsiteY21" fmla="*/ 35740 h 676296"/>
                  <a:gd name="connsiteX22" fmla="*/ 1007269 w 1119188"/>
                  <a:gd name="connsiteY22" fmla="*/ 21 h 676296"/>
                  <a:gd name="connsiteX23" fmla="*/ 981075 w 1119188"/>
                  <a:gd name="connsiteY23" fmla="*/ 30977 h 676296"/>
                  <a:gd name="connsiteX24" fmla="*/ 976313 w 1119188"/>
                  <a:gd name="connsiteY24" fmla="*/ 61933 h 676296"/>
                  <a:gd name="connsiteX25" fmla="*/ 935832 w 1119188"/>
                  <a:gd name="connsiteY25" fmla="*/ 152421 h 676296"/>
                  <a:gd name="connsiteX26" fmla="*/ 883444 w 1119188"/>
                  <a:gd name="connsiteY26" fmla="*/ 231001 h 676296"/>
                  <a:gd name="connsiteX27" fmla="*/ 816522 w 1119188"/>
                  <a:gd name="connsiteY27" fmla="*/ 266474 h 676296"/>
                  <a:gd name="connsiteX28" fmla="*/ 752475 w 1119188"/>
                  <a:gd name="connsiteY28" fmla="*/ 238146 h 676296"/>
                  <a:gd name="connsiteX29" fmla="*/ 707232 w 1119188"/>
                  <a:gd name="connsiteY29" fmla="*/ 226240 h 676296"/>
                  <a:gd name="connsiteX30" fmla="*/ 676275 w 1119188"/>
                  <a:gd name="connsiteY30" fmla="*/ 261959 h 676296"/>
                  <a:gd name="connsiteX31" fmla="*/ 640557 w 1119188"/>
                  <a:gd name="connsiteY31" fmla="*/ 247671 h 676296"/>
                  <a:gd name="connsiteX32" fmla="*/ 595313 w 1119188"/>
                  <a:gd name="connsiteY32" fmla="*/ 288152 h 676296"/>
                  <a:gd name="connsiteX33" fmla="*/ 457200 w 1119188"/>
                  <a:gd name="connsiteY33" fmla="*/ 414358 h 676296"/>
                  <a:gd name="connsiteX34" fmla="*/ 388143 w 1119188"/>
                  <a:gd name="connsiteY34" fmla="*/ 431027 h 676296"/>
                  <a:gd name="connsiteX35" fmla="*/ 350539 w 1119188"/>
                  <a:gd name="connsiteY35" fmla="*/ 416616 h 676296"/>
                  <a:gd name="connsiteX36" fmla="*/ 302419 w 1119188"/>
                  <a:gd name="connsiteY36" fmla="*/ 390546 h 676296"/>
                  <a:gd name="connsiteX37" fmla="*/ 271463 w 1119188"/>
                  <a:gd name="connsiteY37" fmla="*/ 400071 h 676296"/>
                  <a:gd name="connsiteX38" fmla="*/ 226219 w 1119188"/>
                  <a:gd name="connsiteY38" fmla="*/ 433408 h 676296"/>
                  <a:gd name="connsiteX39" fmla="*/ 183357 w 1119188"/>
                  <a:gd name="connsiteY39" fmla="*/ 464365 h 676296"/>
                  <a:gd name="connsiteX40" fmla="*/ 140494 w 1119188"/>
                  <a:gd name="connsiteY40" fmla="*/ 442933 h 676296"/>
                  <a:gd name="connsiteX41" fmla="*/ 80963 w 1119188"/>
                  <a:gd name="connsiteY41" fmla="*/ 426265 h 676296"/>
                  <a:gd name="connsiteX42" fmla="*/ 42863 w 1119188"/>
                  <a:gd name="connsiteY42" fmla="*/ 457221 h 676296"/>
                  <a:gd name="connsiteX43" fmla="*/ 0 w 1119188"/>
                  <a:gd name="connsiteY43" fmla="*/ 507227 h 67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19188" h="676296">
                    <a:moveTo>
                      <a:pt x="0" y="507227"/>
                    </a:moveTo>
                    <a:lnTo>
                      <a:pt x="2382" y="676296"/>
                    </a:lnTo>
                    <a:lnTo>
                      <a:pt x="95250" y="609621"/>
                    </a:lnTo>
                    <a:lnTo>
                      <a:pt x="147638" y="612003"/>
                    </a:lnTo>
                    <a:lnTo>
                      <a:pt x="192882" y="626290"/>
                    </a:lnTo>
                    <a:lnTo>
                      <a:pt x="259557" y="597715"/>
                    </a:lnTo>
                    <a:cubicBezTo>
                      <a:pt x="279004" y="585809"/>
                      <a:pt x="286544" y="557233"/>
                      <a:pt x="309563" y="554852"/>
                    </a:cubicBezTo>
                    <a:cubicBezTo>
                      <a:pt x="332582" y="552471"/>
                      <a:pt x="372269" y="579458"/>
                      <a:pt x="397669" y="583427"/>
                    </a:cubicBezTo>
                    <a:lnTo>
                      <a:pt x="461963" y="578665"/>
                    </a:lnTo>
                    <a:lnTo>
                      <a:pt x="540544" y="504846"/>
                    </a:lnTo>
                    <a:lnTo>
                      <a:pt x="583407" y="442933"/>
                    </a:lnTo>
                    <a:lnTo>
                      <a:pt x="631032" y="419121"/>
                    </a:lnTo>
                    <a:lnTo>
                      <a:pt x="690563" y="419121"/>
                    </a:lnTo>
                    <a:lnTo>
                      <a:pt x="788194" y="431027"/>
                    </a:lnTo>
                    <a:lnTo>
                      <a:pt x="871538" y="419121"/>
                    </a:lnTo>
                    <a:lnTo>
                      <a:pt x="940594" y="338158"/>
                    </a:lnTo>
                    <a:lnTo>
                      <a:pt x="1009650" y="247671"/>
                    </a:lnTo>
                    <a:lnTo>
                      <a:pt x="1066800" y="130990"/>
                    </a:lnTo>
                    <a:lnTo>
                      <a:pt x="1104900" y="57171"/>
                    </a:lnTo>
                    <a:lnTo>
                      <a:pt x="1119188" y="26215"/>
                    </a:lnTo>
                    <a:lnTo>
                      <a:pt x="1076325" y="2402"/>
                    </a:lnTo>
                    <a:cubicBezTo>
                      <a:pt x="1064022" y="3989"/>
                      <a:pt x="1056878" y="36137"/>
                      <a:pt x="1045369" y="35740"/>
                    </a:cubicBezTo>
                    <a:cubicBezTo>
                      <a:pt x="1033860" y="35343"/>
                      <a:pt x="1017985" y="815"/>
                      <a:pt x="1007269" y="21"/>
                    </a:cubicBezTo>
                    <a:cubicBezTo>
                      <a:pt x="996553" y="-773"/>
                      <a:pt x="985044" y="20658"/>
                      <a:pt x="981075" y="30977"/>
                    </a:cubicBezTo>
                    <a:lnTo>
                      <a:pt x="976313" y="61933"/>
                    </a:lnTo>
                    <a:lnTo>
                      <a:pt x="935832" y="152421"/>
                    </a:lnTo>
                    <a:cubicBezTo>
                      <a:pt x="920354" y="180599"/>
                      <a:pt x="903329" y="211992"/>
                      <a:pt x="883444" y="231001"/>
                    </a:cubicBezTo>
                    <a:cubicBezTo>
                      <a:pt x="863559" y="250010"/>
                      <a:pt x="838350" y="265283"/>
                      <a:pt x="816522" y="266474"/>
                    </a:cubicBezTo>
                    <a:cubicBezTo>
                      <a:pt x="794694" y="267665"/>
                      <a:pt x="771525" y="244099"/>
                      <a:pt x="752475" y="238146"/>
                    </a:cubicBezTo>
                    <a:lnTo>
                      <a:pt x="707232" y="226240"/>
                    </a:lnTo>
                    <a:cubicBezTo>
                      <a:pt x="693342" y="232193"/>
                      <a:pt x="687387" y="258387"/>
                      <a:pt x="676275" y="261959"/>
                    </a:cubicBezTo>
                    <a:cubicBezTo>
                      <a:pt x="665163" y="265531"/>
                      <a:pt x="654051" y="243306"/>
                      <a:pt x="640557" y="247671"/>
                    </a:cubicBezTo>
                    <a:cubicBezTo>
                      <a:pt x="627063" y="252037"/>
                      <a:pt x="625873" y="261958"/>
                      <a:pt x="595313" y="288152"/>
                    </a:cubicBezTo>
                    <a:lnTo>
                      <a:pt x="457200" y="414358"/>
                    </a:lnTo>
                    <a:cubicBezTo>
                      <a:pt x="422275" y="439361"/>
                      <a:pt x="405920" y="430651"/>
                      <a:pt x="388143" y="431027"/>
                    </a:cubicBezTo>
                    <a:cubicBezTo>
                      <a:pt x="370366" y="431403"/>
                      <a:pt x="364430" y="422966"/>
                      <a:pt x="350539" y="416616"/>
                    </a:cubicBezTo>
                    <a:cubicBezTo>
                      <a:pt x="336648" y="410266"/>
                      <a:pt x="315598" y="393304"/>
                      <a:pt x="302419" y="390546"/>
                    </a:cubicBezTo>
                    <a:cubicBezTo>
                      <a:pt x="289240" y="387788"/>
                      <a:pt x="284163" y="392927"/>
                      <a:pt x="271463" y="400071"/>
                    </a:cubicBezTo>
                    <a:cubicBezTo>
                      <a:pt x="258763" y="407215"/>
                      <a:pt x="240903" y="422692"/>
                      <a:pt x="226219" y="433408"/>
                    </a:cubicBezTo>
                    <a:cubicBezTo>
                      <a:pt x="211535" y="444124"/>
                      <a:pt x="197644" y="462778"/>
                      <a:pt x="183357" y="464365"/>
                    </a:cubicBezTo>
                    <a:cubicBezTo>
                      <a:pt x="169070" y="465952"/>
                      <a:pt x="157560" y="449283"/>
                      <a:pt x="140494" y="442933"/>
                    </a:cubicBezTo>
                    <a:cubicBezTo>
                      <a:pt x="123428" y="436583"/>
                      <a:pt x="97235" y="423884"/>
                      <a:pt x="80963" y="426265"/>
                    </a:cubicBezTo>
                    <a:cubicBezTo>
                      <a:pt x="64691" y="428646"/>
                      <a:pt x="56357" y="443727"/>
                      <a:pt x="42863" y="457221"/>
                    </a:cubicBezTo>
                    <a:lnTo>
                      <a:pt x="0" y="507227"/>
                    </a:lnTo>
                    <a:close/>
                  </a:path>
                </a:pathLst>
              </a:custGeom>
              <a:solidFill>
                <a:srgbClr val="B17B5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471488" y="4487366"/>
                <a:ext cx="3095625" cy="1643063"/>
              </a:xfrm>
              <a:custGeom>
                <a:avLst/>
                <a:gdLst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2 w 3276600"/>
                  <a:gd name="connsiteY98" fmla="*/ 1100137 h 1728787"/>
                  <a:gd name="connsiteX99" fmla="*/ 2381 w 3276600"/>
                  <a:gd name="connsiteY99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64431 w 3276600"/>
                  <a:gd name="connsiteY84" fmla="*/ 602456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2 w 3276600"/>
                  <a:gd name="connsiteY98" fmla="*/ 1100137 h 1728787"/>
                  <a:gd name="connsiteX99" fmla="*/ 2381 w 3276600"/>
                  <a:gd name="connsiteY99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57288 w 3276600"/>
                  <a:gd name="connsiteY84" fmla="*/ 588168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111919 w 3276600"/>
                  <a:gd name="connsiteY97" fmla="*/ 1083469 h 1728787"/>
                  <a:gd name="connsiteX98" fmla="*/ 23812 w 3276600"/>
                  <a:gd name="connsiteY98" fmla="*/ 1100137 h 1728787"/>
                  <a:gd name="connsiteX99" fmla="*/ 2381 w 3276600"/>
                  <a:gd name="connsiteY99" fmla="*/ 1164431 h 1728787"/>
                  <a:gd name="connsiteX0" fmla="*/ 7300 w 3281519"/>
                  <a:gd name="connsiteY0" fmla="*/ 1164431 h 1728787"/>
                  <a:gd name="connsiteX1" fmla="*/ 4919 w 3281519"/>
                  <a:gd name="connsiteY1" fmla="*/ 1728787 h 1728787"/>
                  <a:gd name="connsiteX2" fmla="*/ 90644 w 3281519"/>
                  <a:gd name="connsiteY2" fmla="*/ 1645444 h 1728787"/>
                  <a:gd name="connsiteX3" fmla="*/ 171606 w 3281519"/>
                  <a:gd name="connsiteY3" fmla="*/ 1590675 h 1728787"/>
                  <a:gd name="connsiteX4" fmla="*/ 212088 w 3281519"/>
                  <a:gd name="connsiteY4" fmla="*/ 1581150 h 1728787"/>
                  <a:gd name="connsiteX5" fmla="*/ 290669 w 3281519"/>
                  <a:gd name="connsiteY5" fmla="*/ 1578769 h 1728787"/>
                  <a:gd name="connsiteX6" fmla="*/ 345438 w 3281519"/>
                  <a:gd name="connsiteY6" fmla="*/ 1559719 h 1728787"/>
                  <a:gd name="connsiteX7" fmla="*/ 407350 w 3281519"/>
                  <a:gd name="connsiteY7" fmla="*/ 1507331 h 1728787"/>
                  <a:gd name="connsiteX8" fmla="*/ 495456 w 3281519"/>
                  <a:gd name="connsiteY8" fmla="*/ 1478756 h 1728787"/>
                  <a:gd name="connsiteX9" fmla="*/ 581181 w 3281519"/>
                  <a:gd name="connsiteY9" fmla="*/ 1473994 h 1728787"/>
                  <a:gd name="connsiteX10" fmla="*/ 655000 w 3281519"/>
                  <a:gd name="connsiteY10" fmla="*/ 1469231 h 1728787"/>
                  <a:gd name="connsiteX11" fmla="*/ 740725 w 3281519"/>
                  <a:gd name="connsiteY11" fmla="*/ 1443037 h 1728787"/>
                  <a:gd name="connsiteX12" fmla="*/ 866931 w 3281519"/>
                  <a:gd name="connsiteY12" fmla="*/ 1366837 h 1728787"/>
                  <a:gd name="connsiteX13" fmla="*/ 1012188 w 3281519"/>
                  <a:gd name="connsiteY13" fmla="*/ 1264444 h 1728787"/>
                  <a:gd name="connsiteX14" fmla="*/ 1147919 w 3281519"/>
                  <a:gd name="connsiteY14" fmla="*/ 1121569 h 1728787"/>
                  <a:gd name="connsiteX15" fmla="*/ 1255075 w 3281519"/>
                  <a:gd name="connsiteY15" fmla="*/ 1014412 h 1728787"/>
                  <a:gd name="connsiteX16" fmla="*/ 1314606 w 3281519"/>
                  <a:gd name="connsiteY16" fmla="*/ 959644 h 1728787"/>
                  <a:gd name="connsiteX17" fmla="*/ 1371756 w 3281519"/>
                  <a:gd name="connsiteY17" fmla="*/ 954881 h 1728787"/>
                  <a:gd name="connsiteX18" fmla="*/ 1493200 w 3281519"/>
                  <a:gd name="connsiteY18" fmla="*/ 1050131 h 1728787"/>
                  <a:gd name="connsiteX19" fmla="*/ 1578925 w 3281519"/>
                  <a:gd name="connsiteY19" fmla="*/ 1102519 h 1728787"/>
                  <a:gd name="connsiteX20" fmla="*/ 1662269 w 3281519"/>
                  <a:gd name="connsiteY20" fmla="*/ 1152525 h 1728787"/>
                  <a:gd name="connsiteX21" fmla="*/ 1736088 w 3281519"/>
                  <a:gd name="connsiteY21" fmla="*/ 1173956 h 1728787"/>
                  <a:gd name="connsiteX22" fmla="*/ 1833719 w 3281519"/>
                  <a:gd name="connsiteY22" fmla="*/ 1140619 h 1728787"/>
                  <a:gd name="connsiteX23" fmla="*/ 1909919 w 3281519"/>
                  <a:gd name="connsiteY23" fmla="*/ 1097756 h 1728787"/>
                  <a:gd name="connsiteX24" fmla="*/ 2026600 w 3281519"/>
                  <a:gd name="connsiteY24" fmla="*/ 1054894 h 1728787"/>
                  <a:gd name="connsiteX25" fmla="*/ 2143281 w 3281519"/>
                  <a:gd name="connsiteY25" fmla="*/ 1014412 h 1728787"/>
                  <a:gd name="connsiteX26" fmla="*/ 2202813 w 3281519"/>
                  <a:gd name="connsiteY26" fmla="*/ 997744 h 1728787"/>
                  <a:gd name="connsiteX27" fmla="*/ 2295681 w 3281519"/>
                  <a:gd name="connsiteY27" fmla="*/ 997744 h 1728787"/>
                  <a:gd name="connsiteX28" fmla="*/ 2421888 w 3281519"/>
                  <a:gd name="connsiteY28" fmla="*/ 1014412 h 1728787"/>
                  <a:gd name="connsiteX29" fmla="*/ 2507613 w 3281519"/>
                  <a:gd name="connsiteY29" fmla="*/ 992981 h 1728787"/>
                  <a:gd name="connsiteX30" fmla="*/ 2581431 w 3281519"/>
                  <a:gd name="connsiteY30" fmla="*/ 907256 h 1728787"/>
                  <a:gd name="connsiteX31" fmla="*/ 2695731 w 3281519"/>
                  <a:gd name="connsiteY31" fmla="*/ 802481 h 1728787"/>
                  <a:gd name="connsiteX32" fmla="*/ 2743356 w 3281519"/>
                  <a:gd name="connsiteY32" fmla="*/ 766762 h 1728787"/>
                  <a:gd name="connsiteX33" fmla="*/ 2845750 w 3281519"/>
                  <a:gd name="connsiteY33" fmla="*/ 778669 h 1728787"/>
                  <a:gd name="connsiteX34" fmla="*/ 2933856 w 3281519"/>
                  <a:gd name="connsiteY34" fmla="*/ 764381 h 1728787"/>
                  <a:gd name="connsiteX35" fmla="*/ 3014819 w 3281519"/>
                  <a:gd name="connsiteY35" fmla="*/ 695325 h 1728787"/>
                  <a:gd name="connsiteX36" fmla="*/ 3107688 w 3281519"/>
                  <a:gd name="connsiteY36" fmla="*/ 597694 h 1728787"/>
                  <a:gd name="connsiteX37" fmla="*/ 3152931 w 3281519"/>
                  <a:gd name="connsiteY37" fmla="*/ 531019 h 1728787"/>
                  <a:gd name="connsiteX38" fmla="*/ 3217225 w 3281519"/>
                  <a:gd name="connsiteY38" fmla="*/ 414337 h 1728787"/>
                  <a:gd name="connsiteX39" fmla="*/ 3281519 w 3281519"/>
                  <a:gd name="connsiteY39" fmla="*/ 328612 h 1728787"/>
                  <a:gd name="connsiteX40" fmla="*/ 3274375 w 3281519"/>
                  <a:gd name="connsiteY40" fmla="*/ 278606 h 1728787"/>
                  <a:gd name="connsiteX41" fmla="*/ 3183888 w 3281519"/>
                  <a:gd name="connsiteY41" fmla="*/ 271462 h 1728787"/>
                  <a:gd name="connsiteX42" fmla="*/ 3148169 w 3281519"/>
                  <a:gd name="connsiteY42" fmla="*/ 261937 h 1728787"/>
                  <a:gd name="connsiteX43" fmla="*/ 3141025 w 3281519"/>
                  <a:gd name="connsiteY43" fmla="*/ 238125 h 1728787"/>
                  <a:gd name="connsiteX44" fmla="*/ 3126738 w 3281519"/>
                  <a:gd name="connsiteY44" fmla="*/ 264319 h 1728787"/>
                  <a:gd name="connsiteX45" fmla="*/ 3095781 w 3281519"/>
                  <a:gd name="connsiteY45" fmla="*/ 221456 h 1728787"/>
                  <a:gd name="connsiteX46" fmla="*/ 3079113 w 3281519"/>
                  <a:gd name="connsiteY46" fmla="*/ 242887 h 1728787"/>
                  <a:gd name="connsiteX47" fmla="*/ 3048156 w 3281519"/>
                  <a:gd name="connsiteY47" fmla="*/ 152400 h 1728787"/>
                  <a:gd name="connsiteX48" fmla="*/ 3029106 w 3281519"/>
                  <a:gd name="connsiteY48" fmla="*/ 183356 h 1728787"/>
                  <a:gd name="connsiteX49" fmla="*/ 3019581 w 3281519"/>
                  <a:gd name="connsiteY49" fmla="*/ 171450 h 1728787"/>
                  <a:gd name="connsiteX50" fmla="*/ 2988625 w 3281519"/>
                  <a:gd name="connsiteY50" fmla="*/ 183356 h 1728787"/>
                  <a:gd name="connsiteX51" fmla="*/ 2960050 w 3281519"/>
                  <a:gd name="connsiteY51" fmla="*/ 173831 h 1728787"/>
                  <a:gd name="connsiteX52" fmla="*/ 2943381 w 3281519"/>
                  <a:gd name="connsiteY52" fmla="*/ 133350 h 1728787"/>
                  <a:gd name="connsiteX53" fmla="*/ 2931475 w 3281519"/>
                  <a:gd name="connsiteY53" fmla="*/ 85725 h 1728787"/>
                  <a:gd name="connsiteX54" fmla="*/ 2924331 w 3281519"/>
                  <a:gd name="connsiteY54" fmla="*/ 40481 h 1728787"/>
                  <a:gd name="connsiteX55" fmla="*/ 2914806 w 3281519"/>
                  <a:gd name="connsiteY55" fmla="*/ 0 h 1728787"/>
                  <a:gd name="connsiteX56" fmla="*/ 2907663 w 3281519"/>
                  <a:gd name="connsiteY56" fmla="*/ 7144 h 1728787"/>
                  <a:gd name="connsiteX57" fmla="*/ 2890994 w 3281519"/>
                  <a:gd name="connsiteY57" fmla="*/ 66675 h 1728787"/>
                  <a:gd name="connsiteX58" fmla="*/ 2852894 w 3281519"/>
                  <a:gd name="connsiteY58" fmla="*/ 145256 h 1728787"/>
                  <a:gd name="connsiteX59" fmla="*/ 2812413 w 3281519"/>
                  <a:gd name="connsiteY59" fmla="*/ 223837 h 1728787"/>
                  <a:gd name="connsiteX60" fmla="*/ 2774313 w 3281519"/>
                  <a:gd name="connsiteY60" fmla="*/ 288131 h 1728787"/>
                  <a:gd name="connsiteX61" fmla="*/ 2731450 w 3281519"/>
                  <a:gd name="connsiteY61" fmla="*/ 321469 h 1728787"/>
                  <a:gd name="connsiteX62" fmla="*/ 2707638 w 3281519"/>
                  <a:gd name="connsiteY62" fmla="*/ 307181 h 1728787"/>
                  <a:gd name="connsiteX63" fmla="*/ 2679063 w 3281519"/>
                  <a:gd name="connsiteY63" fmla="*/ 288131 h 1728787"/>
                  <a:gd name="connsiteX64" fmla="*/ 2645725 w 3281519"/>
                  <a:gd name="connsiteY64" fmla="*/ 328612 h 1728787"/>
                  <a:gd name="connsiteX65" fmla="*/ 2602863 w 3281519"/>
                  <a:gd name="connsiteY65" fmla="*/ 400050 h 1728787"/>
                  <a:gd name="connsiteX66" fmla="*/ 2517138 w 3281519"/>
                  <a:gd name="connsiteY66" fmla="*/ 483394 h 1728787"/>
                  <a:gd name="connsiteX67" fmla="*/ 2440938 w 3281519"/>
                  <a:gd name="connsiteY67" fmla="*/ 535781 h 1728787"/>
                  <a:gd name="connsiteX68" fmla="*/ 2371881 w 3281519"/>
                  <a:gd name="connsiteY68" fmla="*/ 573881 h 1728787"/>
                  <a:gd name="connsiteX69" fmla="*/ 2290919 w 3281519"/>
                  <a:gd name="connsiteY69" fmla="*/ 600075 h 1728787"/>
                  <a:gd name="connsiteX70" fmla="*/ 2193288 w 3281519"/>
                  <a:gd name="connsiteY70" fmla="*/ 609600 h 1728787"/>
                  <a:gd name="connsiteX71" fmla="*/ 2119469 w 3281519"/>
                  <a:gd name="connsiteY71" fmla="*/ 583406 h 1728787"/>
                  <a:gd name="connsiteX72" fmla="*/ 2050413 w 3281519"/>
                  <a:gd name="connsiteY72" fmla="*/ 557212 h 1728787"/>
                  <a:gd name="connsiteX73" fmla="*/ 1967069 w 3281519"/>
                  <a:gd name="connsiteY73" fmla="*/ 614362 h 1728787"/>
                  <a:gd name="connsiteX74" fmla="*/ 1886106 w 3281519"/>
                  <a:gd name="connsiteY74" fmla="*/ 664369 h 1728787"/>
                  <a:gd name="connsiteX75" fmla="*/ 1807525 w 3281519"/>
                  <a:gd name="connsiteY75" fmla="*/ 692944 h 1728787"/>
                  <a:gd name="connsiteX76" fmla="*/ 1721800 w 3281519"/>
                  <a:gd name="connsiteY76" fmla="*/ 692944 h 1728787"/>
                  <a:gd name="connsiteX77" fmla="*/ 1645600 w 3281519"/>
                  <a:gd name="connsiteY77" fmla="*/ 671512 h 1728787"/>
                  <a:gd name="connsiteX78" fmla="*/ 1536063 w 3281519"/>
                  <a:gd name="connsiteY78" fmla="*/ 623887 h 1728787"/>
                  <a:gd name="connsiteX79" fmla="*/ 1464625 w 3281519"/>
                  <a:gd name="connsiteY79" fmla="*/ 571500 h 1728787"/>
                  <a:gd name="connsiteX80" fmla="*/ 1409856 w 3281519"/>
                  <a:gd name="connsiteY80" fmla="*/ 519112 h 1728787"/>
                  <a:gd name="connsiteX81" fmla="*/ 1362231 w 3281519"/>
                  <a:gd name="connsiteY81" fmla="*/ 476250 h 1728787"/>
                  <a:gd name="connsiteX82" fmla="*/ 1269363 w 3281519"/>
                  <a:gd name="connsiteY82" fmla="*/ 478631 h 1728787"/>
                  <a:gd name="connsiteX83" fmla="*/ 1226500 w 3281519"/>
                  <a:gd name="connsiteY83" fmla="*/ 521494 h 1728787"/>
                  <a:gd name="connsiteX84" fmla="*/ 1162207 w 3281519"/>
                  <a:gd name="connsiteY84" fmla="*/ 588168 h 1728787"/>
                  <a:gd name="connsiteX85" fmla="*/ 1078863 w 3281519"/>
                  <a:gd name="connsiteY85" fmla="*/ 676275 h 1728787"/>
                  <a:gd name="connsiteX86" fmla="*/ 950275 w 3281519"/>
                  <a:gd name="connsiteY86" fmla="*/ 778669 h 1728787"/>
                  <a:gd name="connsiteX87" fmla="*/ 847881 w 3281519"/>
                  <a:gd name="connsiteY87" fmla="*/ 835819 h 1728787"/>
                  <a:gd name="connsiteX88" fmla="*/ 766919 w 3281519"/>
                  <a:gd name="connsiteY88" fmla="*/ 869156 h 1728787"/>
                  <a:gd name="connsiteX89" fmla="*/ 678813 w 3281519"/>
                  <a:gd name="connsiteY89" fmla="*/ 892969 h 1728787"/>
                  <a:gd name="connsiteX90" fmla="*/ 607375 w 3281519"/>
                  <a:gd name="connsiteY90" fmla="*/ 952500 h 1728787"/>
                  <a:gd name="connsiteX91" fmla="*/ 554988 w 3281519"/>
                  <a:gd name="connsiteY91" fmla="*/ 992981 h 1728787"/>
                  <a:gd name="connsiteX92" fmla="*/ 488313 w 3281519"/>
                  <a:gd name="connsiteY92" fmla="*/ 1012031 h 1728787"/>
                  <a:gd name="connsiteX93" fmla="*/ 381156 w 3281519"/>
                  <a:gd name="connsiteY93" fmla="*/ 1019175 h 1728787"/>
                  <a:gd name="connsiteX94" fmla="*/ 293050 w 3281519"/>
                  <a:gd name="connsiteY94" fmla="*/ 1052512 h 1728787"/>
                  <a:gd name="connsiteX95" fmla="*/ 238281 w 3281519"/>
                  <a:gd name="connsiteY95" fmla="*/ 1066800 h 1728787"/>
                  <a:gd name="connsiteX96" fmla="*/ 152556 w 3281519"/>
                  <a:gd name="connsiteY96" fmla="*/ 1078706 h 1728787"/>
                  <a:gd name="connsiteX97" fmla="*/ 116838 w 3281519"/>
                  <a:gd name="connsiteY97" fmla="*/ 1083469 h 1728787"/>
                  <a:gd name="connsiteX98" fmla="*/ 7300 w 3281519"/>
                  <a:gd name="connsiteY98" fmla="*/ 1128712 h 1728787"/>
                  <a:gd name="connsiteX99" fmla="*/ 7300 w 3281519"/>
                  <a:gd name="connsiteY99" fmla="*/ 1164431 h 1728787"/>
                  <a:gd name="connsiteX0" fmla="*/ 7300 w 3281519"/>
                  <a:gd name="connsiteY0" fmla="*/ 1164431 h 1728787"/>
                  <a:gd name="connsiteX1" fmla="*/ 4919 w 3281519"/>
                  <a:gd name="connsiteY1" fmla="*/ 1728787 h 1728787"/>
                  <a:gd name="connsiteX2" fmla="*/ 90644 w 3281519"/>
                  <a:gd name="connsiteY2" fmla="*/ 1645444 h 1728787"/>
                  <a:gd name="connsiteX3" fmla="*/ 171606 w 3281519"/>
                  <a:gd name="connsiteY3" fmla="*/ 1590675 h 1728787"/>
                  <a:gd name="connsiteX4" fmla="*/ 212088 w 3281519"/>
                  <a:gd name="connsiteY4" fmla="*/ 1581150 h 1728787"/>
                  <a:gd name="connsiteX5" fmla="*/ 290669 w 3281519"/>
                  <a:gd name="connsiteY5" fmla="*/ 1578769 h 1728787"/>
                  <a:gd name="connsiteX6" fmla="*/ 345438 w 3281519"/>
                  <a:gd name="connsiteY6" fmla="*/ 1559719 h 1728787"/>
                  <a:gd name="connsiteX7" fmla="*/ 407350 w 3281519"/>
                  <a:gd name="connsiteY7" fmla="*/ 1507331 h 1728787"/>
                  <a:gd name="connsiteX8" fmla="*/ 495456 w 3281519"/>
                  <a:gd name="connsiteY8" fmla="*/ 1478756 h 1728787"/>
                  <a:gd name="connsiteX9" fmla="*/ 581181 w 3281519"/>
                  <a:gd name="connsiteY9" fmla="*/ 1473994 h 1728787"/>
                  <a:gd name="connsiteX10" fmla="*/ 655000 w 3281519"/>
                  <a:gd name="connsiteY10" fmla="*/ 1469231 h 1728787"/>
                  <a:gd name="connsiteX11" fmla="*/ 740725 w 3281519"/>
                  <a:gd name="connsiteY11" fmla="*/ 1443037 h 1728787"/>
                  <a:gd name="connsiteX12" fmla="*/ 866931 w 3281519"/>
                  <a:gd name="connsiteY12" fmla="*/ 1366837 h 1728787"/>
                  <a:gd name="connsiteX13" fmla="*/ 1012188 w 3281519"/>
                  <a:gd name="connsiteY13" fmla="*/ 1264444 h 1728787"/>
                  <a:gd name="connsiteX14" fmla="*/ 1147919 w 3281519"/>
                  <a:gd name="connsiteY14" fmla="*/ 1121569 h 1728787"/>
                  <a:gd name="connsiteX15" fmla="*/ 1255075 w 3281519"/>
                  <a:gd name="connsiteY15" fmla="*/ 1014412 h 1728787"/>
                  <a:gd name="connsiteX16" fmla="*/ 1314606 w 3281519"/>
                  <a:gd name="connsiteY16" fmla="*/ 959644 h 1728787"/>
                  <a:gd name="connsiteX17" fmla="*/ 1371756 w 3281519"/>
                  <a:gd name="connsiteY17" fmla="*/ 954881 h 1728787"/>
                  <a:gd name="connsiteX18" fmla="*/ 1493200 w 3281519"/>
                  <a:gd name="connsiteY18" fmla="*/ 1050131 h 1728787"/>
                  <a:gd name="connsiteX19" fmla="*/ 1578925 w 3281519"/>
                  <a:gd name="connsiteY19" fmla="*/ 1102519 h 1728787"/>
                  <a:gd name="connsiteX20" fmla="*/ 1662269 w 3281519"/>
                  <a:gd name="connsiteY20" fmla="*/ 1152525 h 1728787"/>
                  <a:gd name="connsiteX21" fmla="*/ 1736088 w 3281519"/>
                  <a:gd name="connsiteY21" fmla="*/ 1173956 h 1728787"/>
                  <a:gd name="connsiteX22" fmla="*/ 1833719 w 3281519"/>
                  <a:gd name="connsiteY22" fmla="*/ 1140619 h 1728787"/>
                  <a:gd name="connsiteX23" fmla="*/ 1909919 w 3281519"/>
                  <a:gd name="connsiteY23" fmla="*/ 1097756 h 1728787"/>
                  <a:gd name="connsiteX24" fmla="*/ 2026600 w 3281519"/>
                  <a:gd name="connsiteY24" fmla="*/ 1054894 h 1728787"/>
                  <a:gd name="connsiteX25" fmla="*/ 2143281 w 3281519"/>
                  <a:gd name="connsiteY25" fmla="*/ 1014412 h 1728787"/>
                  <a:gd name="connsiteX26" fmla="*/ 2202813 w 3281519"/>
                  <a:gd name="connsiteY26" fmla="*/ 997744 h 1728787"/>
                  <a:gd name="connsiteX27" fmla="*/ 2295681 w 3281519"/>
                  <a:gd name="connsiteY27" fmla="*/ 997744 h 1728787"/>
                  <a:gd name="connsiteX28" fmla="*/ 2421888 w 3281519"/>
                  <a:gd name="connsiteY28" fmla="*/ 1014412 h 1728787"/>
                  <a:gd name="connsiteX29" fmla="*/ 2507613 w 3281519"/>
                  <a:gd name="connsiteY29" fmla="*/ 992981 h 1728787"/>
                  <a:gd name="connsiteX30" fmla="*/ 2581431 w 3281519"/>
                  <a:gd name="connsiteY30" fmla="*/ 907256 h 1728787"/>
                  <a:gd name="connsiteX31" fmla="*/ 2695731 w 3281519"/>
                  <a:gd name="connsiteY31" fmla="*/ 802481 h 1728787"/>
                  <a:gd name="connsiteX32" fmla="*/ 2743356 w 3281519"/>
                  <a:gd name="connsiteY32" fmla="*/ 766762 h 1728787"/>
                  <a:gd name="connsiteX33" fmla="*/ 2845750 w 3281519"/>
                  <a:gd name="connsiteY33" fmla="*/ 778669 h 1728787"/>
                  <a:gd name="connsiteX34" fmla="*/ 2933856 w 3281519"/>
                  <a:gd name="connsiteY34" fmla="*/ 764381 h 1728787"/>
                  <a:gd name="connsiteX35" fmla="*/ 3014819 w 3281519"/>
                  <a:gd name="connsiteY35" fmla="*/ 695325 h 1728787"/>
                  <a:gd name="connsiteX36" fmla="*/ 3107688 w 3281519"/>
                  <a:gd name="connsiteY36" fmla="*/ 597694 h 1728787"/>
                  <a:gd name="connsiteX37" fmla="*/ 3152931 w 3281519"/>
                  <a:gd name="connsiteY37" fmla="*/ 531019 h 1728787"/>
                  <a:gd name="connsiteX38" fmla="*/ 3217225 w 3281519"/>
                  <a:gd name="connsiteY38" fmla="*/ 414337 h 1728787"/>
                  <a:gd name="connsiteX39" fmla="*/ 3281519 w 3281519"/>
                  <a:gd name="connsiteY39" fmla="*/ 328612 h 1728787"/>
                  <a:gd name="connsiteX40" fmla="*/ 3274375 w 3281519"/>
                  <a:gd name="connsiteY40" fmla="*/ 278606 h 1728787"/>
                  <a:gd name="connsiteX41" fmla="*/ 3183888 w 3281519"/>
                  <a:gd name="connsiteY41" fmla="*/ 271462 h 1728787"/>
                  <a:gd name="connsiteX42" fmla="*/ 3148169 w 3281519"/>
                  <a:gd name="connsiteY42" fmla="*/ 261937 h 1728787"/>
                  <a:gd name="connsiteX43" fmla="*/ 3141025 w 3281519"/>
                  <a:gd name="connsiteY43" fmla="*/ 238125 h 1728787"/>
                  <a:gd name="connsiteX44" fmla="*/ 3126738 w 3281519"/>
                  <a:gd name="connsiteY44" fmla="*/ 264319 h 1728787"/>
                  <a:gd name="connsiteX45" fmla="*/ 3095781 w 3281519"/>
                  <a:gd name="connsiteY45" fmla="*/ 221456 h 1728787"/>
                  <a:gd name="connsiteX46" fmla="*/ 3079113 w 3281519"/>
                  <a:gd name="connsiteY46" fmla="*/ 242887 h 1728787"/>
                  <a:gd name="connsiteX47" fmla="*/ 3048156 w 3281519"/>
                  <a:gd name="connsiteY47" fmla="*/ 152400 h 1728787"/>
                  <a:gd name="connsiteX48" fmla="*/ 3029106 w 3281519"/>
                  <a:gd name="connsiteY48" fmla="*/ 183356 h 1728787"/>
                  <a:gd name="connsiteX49" fmla="*/ 3019581 w 3281519"/>
                  <a:gd name="connsiteY49" fmla="*/ 171450 h 1728787"/>
                  <a:gd name="connsiteX50" fmla="*/ 2988625 w 3281519"/>
                  <a:gd name="connsiteY50" fmla="*/ 183356 h 1728787"/>
                  <a:gd name="connsiteX51" fmla="*/ 2960050 w 3281519"/>
                  <a:gd name="connsiteY51" fmla="*/ 173831 h 1728787"/>
                  <a:gd name="connsiteX52" fmla="*/ 2943381 w 3281519"/>
                  <a:gd name="connsiteY52" fmla="*/ 133350 h 1728787"/>
                  <a:gd name="connsiteX53" fmla="*/ 2931475 w 3281519"/>
                  <a:gd name="connsiteY53" fmla="*/ 85725 h 1728787"/>
                  <a:gd name="connsiteX54" fmla="*/ 2924331 w 3281519"/>
                  <a:gd name="connsiteY54" fmla="*/ 40481 h 1728787"/>
                  <a:gd name="connsiteX55" fmla="*/ 2914806 w 3281519"/>
                  <a:gd name="connsiteY55" fmla="*/ 0 h 1728787"/>
                  <a:gd name="connsiteX56" fmla="*/ 2907663 w 3281519"/>
                  <a:gd name="connsiteY56" fmla="*/ 7144 h 1728787"/>
                  <a:gd name="connsiteX57" fmla="*/ 2890994 w 3281519"/>
                  <a:gd name="connsiteY57" fmla="*/ 66675 h 1728787"/>
                  <a:gd name="connsiteX58" fmla="*/ 2852894 w 3281519"/>
                  <a:gd name="connsiteY58" fmla="*/ 145256 h 1728787"/>
                  <a:gd name="connsiteX59" fmla="*/ 2812413 w 3281519"/>
                  <a:gd name="connsiteY59" fmla="*/ 223837 h 1728787"/>
                  <a:gd name="connsiteX60" fmla="*/ 2774313 w 3281519"/>
                  <a:gd name="connsiteY60" fmla="*/ 288131 h 1728787"/>
                  <a:gd name="connsiteX61" fmla="*/ 2731450 w 3281519"/>
                  <a:gd name="connsiteY61" fmla="*/ 321469 h 1728787"/>
                  <a:gd name="connsiteX62" fmla="*/ 2707638 w 3281519"/>
                  <a:gd name="connsiteY62" fmla="*/ 307181 h 1728787"/>
                  <a:gd name="connsiteX63" fmla="*/ 2679063 w 3281519"/>
                  <a:gd name="connsiteY63" fmla="*/ 288131 h 1728787"/>
                  <a:gd name="connsiteX64" fmla="*/ 2645725 w 3281519"/>
                  <a:gd name="connsiteY64" fmla="*/ 328612 h 1728787"/>
                  <a:gd name="connsiteX65" fmla="*/ 2602863 w 3281519"/>
                  <a:gd name="connsiteY65" fmla="*/ 400050 h 1728787"/>
                  <a:gd name="connsiteX66" fmla="*/ 2517138 w 3281519"/>
                  <a:gd name="connsiteY66" fmla="*/ 483394 h 1728787"/>
                  <a:gd name="connsiteX67" fmla="*/ 2440938 w 3281519"/>
                  <a:gd name="connsiteY67" fmla="*/ 535781 h 1728787"/>
                  <a:gd name="connsiteX68" fmla="*/ 2371881 w 3281519"/>
                  <a:gd name="connsiteY68" fmla="*/ 573881 h 1728787"/>
                  <a:gd name="connsiteX69" fmla="*/ 2290919 w 3281519"/>
                  <a:gd name="connsiteY69" fmla="*/ 600075 h 1728787"/>
                  <a:gd name="connsiteX70" fmla="*/ 2193288 w 3281519"/>
                  <a:gd name="connsiteY70" fmla="*/ 609600 h 1728787"/>
                  <a:gd name="connsiteX71" fmla="*/ 2119469 w 3281519"/>
                  <a:gd name="connsiteY71" fmla="*/ 583406 h 1728787"/>
                  <a:gd name="connsiteX72" fmla="*/ 2050413 w 3281519"/>
                  <a:gd name="connsiteY72" fmla="*/ 557212 h 1728787"/>
                  <a:gd name="connsiteX73" fmla="*/ 1967069 w 3281519"/>
                  <a:gd name="connsiteY73" fmla="*/ 614362 h 1728787"/>
                  <a:gd name="connsiteX74" fmla="*/ 1886106 w 3281519"/>
                  <a:gd name="connsiteY74" fmla="*/ 664369 h 1728787"/>
                  <a:gd name="connsiteX75" fmla="*/ 1807525 w 3281519"/>
                  <a:gd name="connsiteY75" fmla="*/ 692944 h 1728787"/>
                  <a:gd name="connsiteX76" fmla="*/ 1721800 w 3281519"/>
                  <a:gd name="connsiteY76" fmla="*/ 692944 h 1728787"/>
                  <a:gd name="connsiteX77" fmla="*/ 1645600 w 3281519"/>
                  <a:gd name="connsiteY77" fmla="*/ 671512 h 1728787"/>
                  <a:gd name="connsiteX78" fmla="*/ 1536063 w 3281519"/>
                  <a:gd name="connsiteY78" fmla="*/ 623887 h 1728787"/>
                  <a:gd name="connsiteX79" fmla="*/ 1464625 w 3281519"/>
                  <a:gd name="connsiteY79" fmla="*/ 571500 h 1728787"/>
                  <a:gd name="connsiteX80" fmla="*/ 1409856 w 3281519"/>
                  <a:gd name="connsiteY80" fmla="*/ 519112 h 1728787"/>
                  <a:gd name="connsiteX81" fmla="*/ 1362231 w 3281519"/>
                  <a:gd name="connsiteY81" fmla="*/ 476250 h 1728787"/>
                  <a:gd name="connsiteX82" fmla="*/ 1269363 w 3281519"/>
                  <a:gd name="connsiteY82" fmla="*/ 478631 h 1728787"/>
                  <a:gd name="connsiteX83" fmla="*/ 1226500 w 3281519"/>
                  <a:gd name="connsiteY83" fmla="*/ 521494 h 1728787"/>
                  <a:gd name="connsiteX84" fmla="*/ 1162207 w 3281519"/>
                  <a:gd name="connsiteY84" fmla="*/ 588168 h 1728787"/>
                  <a:gd name="connsiteX85" fmla="*/ 1078863 w 3281519"/>
                  <a:gd name="connsiteY85" fmla="*/ 676275 h 1728787"/>
                  <a:gd name="connsiteX86" fmla="*/ 950275 w 3281519"/>
                  <a:gd name="connsiteY86" fmla="*/ 778669 h 1728787"/>
                  <a:gd name="connsiteX87" fmla="*/ 847881 w 3281519"/>
                  <a:gd name="connsiteY87" fmla="*/ 835819 h 1728787"/>
                  <a:gd name="connsiteX88" fmla="*/ 766919 w 3281519"/>
                  <a:gd name="connsiteY88" fmla="*/ 869156 h 1728787"/>
                  <a:gd name="connsiteX89" fmla="*/ 678813 w 3281519"/>
                  <a:gd name="connsiteY89" fmla="*/ 892969 h 1728787"/>
                  <a:gd name="connsiteX90" fmla="*/ 607375 w 3281519"/>
                  <a:gd name="connsiteY90" fmla="*/ 952500 h 1728787"/>
                  <a:gd name="connsiteX91" fmla="*/ 554988 w 3281519"/>
                  <a:gd name="connsiteY91" fmla="*/ 992981 h 1728787"/>
                  <a:gd name="connsiteX92" fmla="*/ 488313 w 3281519"/>
                  <a:gd name="connsiteY92" fmla="*/ 1012031 h 1728787"/>
                  <a:gd name="connsiteX93" fmla="*/ 381156 w 3281519"/>
                  <a:gd name="connsiteY93" fmla="*/ 1019175 h 1728787"/>
                  <a:gd name="connsiteX94" fmla="*/ 293050 w 3281519"/>
                  <a:gd name="connsiteY94" fmla="*/ 1052512 h 1728787"/>
                  <a:gd name="connsiteX95" fmla="*/ 238281 w 3281519"/>
                  <a:gd name="connsiteY95" fmla="*/ 1066800 h 1728787"/>
                  <a:gd name="connsiteX96" fmla="*/ 152556 w 3281519"/>
                  <a:gd name="connsiteY96" fmla="*/ 1078706 h 1728787"/>
                  <a:gd name="connsiteX97" fmla="*/ 102551 w 3281519"/>
                  <a:gd name="connsiteY97" fmla="*/ 1095375 h 1728787"/>
                  <a:gd name="connsiteX98" fmla="*/ 7300 w 3281519"/>
                  <a:gd name="connsiteY98" fmla="*/ 1128712 h 1728787"/>
                  <a:gd name="connsiteX99" fmla="*/ 7300 w 3281519"/>
                  <a:gd name="connsiteY99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57288 w 3276600"/>
                  <a:gd name="connsiteY84" fmla="*/ 588168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97632 w 3276600"/>
                  <a:gd name="connsiteY97" fmla="*/ 1095375 h 1728787"/>
                  <a:gd name="connsiteX98" fmla="*/ 2381 w 3276600"/>
                  <a:gd name="connsiteY98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57288 w 3276600"/>
                  <a:gd name="connsiteY84" fmla="*/ 588168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97632 w 3276600"/>
                  <a:gd name="connsiteY97" fmla="*/ 1095375 h 1728787"/>
                  <a:gd name="connsiteX98" fmla="*/ 30956 w 3276600"/>
                  <a:gd name="connsiteY98" fmla="*/ 1100137 h 1728787"/>
                  <a:gd name="connsiteX99" fmla="*/ 2381 w 3276600"/>
                  <a:gd name="connsiteY99" fmla="*/ 1164431 h 1728787"/>
                  <a:gd name="connsiteX0" fmla="*/ 2381 w 3276600"/>
                  <a:gd name="connsiteY0" fmla="*/ 1164431 h 1728787"/>
                  <a:gd name="connsiteX1" fmla="*/ 0 w 3276600"/>
                  <a:gd name="connsiteY1" fmla="*/ 1728787 h 1728787"/>
                  <a:gd name="connsiteX2" fmla="*/ 85725 w 3276600"/>
                  <a:gd name="connsiteY2" fmla="*/ 1645444 h 1728787"/>
                  <a:gd name="connsiteX3" fmla="*/ 166687 w 3276600"/>
                  <a:gd name="connsiteY3" fmla="*/ 1590675 h 1728787"/>
                  <a:gd name="connsiteX4" fmla="*/ 207169 w 3276600"/>
                  <a:gd name="connsiteY4" fmla="*/ 1581150 h 1728787"/>
                  <a:gd name="connsiteX5" fmla="*/ 285750 w 3276600"/>
                  <a:gd name="connsiteY5" fmla="*/ 1578769 h 1728787"/>
                  <a:gd name="connsiteX6" fmla="*/ 340519 w 3276600"/>
                  <a:gd name="connsiteY6" fmla="*/ 1559719 h 1728787"/>
                  <a:gd name="connsiteX7" fmla="*/ 402431 w 3276600"/>
                  <a:gd name="connsiteY7" fmla="*/ 1507331 h 1728787"/>
                  <a:gd name="connsiteX8" fmla="*/ 490537 w 3276600"/>
                  <a:gd name="connsiteY8" fmla="*/ 1478756 h 1728787"/>
                  <a:gd name="connsiteX9" fmla="*/ 576262 w 3276600"/>
                  <a:gd name="connsiteY9" fmla="*/ 1473994 h 1728787"/>
                  <a:gd name="connsiteX10" fmla="*/ 650081 w 3276600"/>
                  <a:gd name="connsiteY10" fmla="*/ 1469231 h 1728787"/>
                  <a:gd name="connsiteX11" fmla="*/ 735806 w 3276600"/>
                  <a:gd name="connsiteY11" fmla="*/ 1443037 h 1728787"/>
                  <a:gd name="connsiteX12" fmla="*/ 862012 w 3276600"/>
                  <a:gd name="connsiteY12" fmla="*/ 1366837 h 1728787"/>
                  <a:gd name="connsiteX13" fmla="*/ 1007269 w 3276600"/>
                  <a:gd name="connsiteY13" fmla="*/ 1264444 h 1728787"/>
                  <a:gd name="connsiteX14" fmla="*/ 1143000 w 3276600"/>
                  <a:gd name="connsiteY14" fmla="*/ 1121569 h 1728787"/>
                  <a:gd name="connsiteX15" fmla="*/ 1250156 w 3276600"/>
                  <a:gd name="connsiteY15" fmla="*/ 1014412 h 1728787"/>
                  <a:gd name="connsiteX16" fmla="*/ 1309687 w 3276600"/>
                  <a:gd name="connsiteY16" fmla="*/ 959644 h 1728787"/>
                  <a:gd name="connsiteX17" fmla="*/ 1366837 w 3276600"/>
                  <a:gd name="connsiteY17" fmla="*/ 954881 h 1728787"/>
                  <a:gd name="connsiteX18" fmla="*/ 1488281 w 3276600"/>
                  <a:gd name="connsiteY18" fmla="*/ 1050131 h 1728787"/>
                  <a:gd name="connsiteX19" fmla="*/ 1574006 w 3276600"/>
                  <a:gd name="connsiteY19" fmla="*/ 1102519 h 1728787"/>
                  <a:gd name="connsiteX20" fmla="*/ 1657350 w 3276600"/>
                  <a:gd name="connsiteY20" fmla="*/ 1152525 h 1728787"/>
                  <a:gd name="connsiteX21" fmla="*/ 1731169 w 3276600"/>
                  <a:gd name="connsiteY21" fmla="*/ 1173956 h 1728787"/>
                  <a:gd name="connsiteX22" fmla="*/ 1828800 w 3276600"/>
                  <a:gd name="connsiteY22" fmla="*/ 1140619 h 1728787"/>
                  <a:gd name="connsiteX23" fmla="*/ 1905000 w 3276600"/>
                  <a:gd name="connsiteY23" fmla="*/ 1097756 h 1728787"/>
                  <a:gd name="connsiteX24" fmla="*/ 2021681 w 3276600"/>
                  <a:gd name="connsiteY24" fmla="*/ 1054894 h 1728787"/>
                  <a:gd name="connsiteX25" fmla="*/ 2138362 w 3276600"/>
                  <a:gd name="connsiteY25" fmla="*/ 1014412 h 1728787"/>
                  <a:gd name="connsiteX26" fmla="*/ 2197894 w 3276600"/>
                  <a:gd name="connsiteY26" fmla="*/ 997744 h 1728787"/>
                  <a:gd name="connsiteX27" fmla="*/ 2290762 w 3276600"/>
                  <a:gd name="connsiteY27" fmla="*/ 997744 h 1728787"/>
                  <a:gd name="connsiteX28" fmla="*/ 2416969 w 3276600"/>
                  <a:gd name="connsiteY28" fmla="*/ 1014412 h 1728787"/>
                  <a:gd name="connsiteX29" fmla="*/ 2502694 w 3276600"/>
                  <a:gd name="connsiteY29" fmla="*/ 992981 h 1728787"/>
                  <a:gd name="connsiteX30" fmla="*/ 2576512 w 3276600"/>
                  <a:gd name="connsiteY30" fmla="*/ 907256 h 1728787"/>
                  <a:gd name="connsiteX31" fmla="*/ 2690812 w 3276600"/>
                  <a:gd name="connsiteY31" fmla="*/ 802481 h 1728787"/>
                  <a:gd name="connsiteX32" fmla="*/ 2738437 w 3276600"/>
                  <a:gd name="connsiteY32" fmla="*/ 766762 h 1728787"/>
                  <a:gd name="connsiteX33" fmla="*/ 2840831 w 3276600"/>
                  <a:gd name="connsiteY33" fmla="*/ 778669 h 1728787"/>
                  <a:gd name="connsiteX34" fmla="*/ 2928937 w 3276600"/>
                  <a:gd name="connsiteY34" fmla="*/ 764381 h 1728787"/>
                  <a:gd name="connsiteX35" fmla="*/ 3009900 w 3276600"/>
                  <a:gd name="connsiteY35" fmla="*/ 695325 h 1728787"/>
                  <a:gd name="connsiteX36" fmla="*/ 3102769 w 3276600"/>
                  <a:gd name="connsiteY36" fmla="*/ 597694 h 1728787"/>
                  <a:gd name="connsiteX37" fmla="*/ 3148012 w 3276600"/>
                  <a:gd name="connsiteY37" fmla="*/ 531019 h 1728787"/>
                  <a:gd name="connsiteX38" fmla="*/ 3212306 w 3276600"/>
                  <a:gd name="connsiteY38" fmla="*/ 414337 h 1728787"/>
                  <a:gd name="connsiteX39" fmla="*/ 3276600 w 3276600"/>
                  <a:gd name="connsiteY39" fmla="*/ 328612 h 1728787"/>
                  <a:gd name="connsiteX40" fmla="*/ 3269456 w 3276600"/>
                  <a:gd name="connsiteY40" fmla="*/ 278606 h 1728787"/>
                  <a:gd name="connsiteX41" fmla="*/ 3178969 w 3276600"/>
                  <a:gd name="connsiteY41" fmla="*/ 271462 h 1728787"/>
                  <a:gd name="connsiteX42" fmla="*/ 3143250 w 3276600"/>
                  <a:gd name="connsiteY42" fmla="*/ 261937 h 1728787"/>
                  <a:gd name="connsiteX43" fmla="*/ 3136106 w 3276600"/>
                  <a:gd name="connsiteY43" fmla="*/ 238125 h 1728787"/>
                  <a:gd name="connsiteX44" fmla="*/ 3121819 w 3276600"/>
                  <a:gd name="connsiteY44" fmla="*/ 264319 h 1728787"/>
                  <a:gd name="connsiteX45" fmla="*/ 3090862 w 3276600"/>
                  <a:gd name="connsiteY45" fmla="*/ 221456 h 1728787"/>
                  <a:gd name="connsiteX46" fmla="*/ 3074194 w 3276600"/>
                  <a:gd name="connsiteY46" fmla="*/ 242887 h 1728787"/>
                  <a:gd name="connsiteX47" fmla="*/ 3043237 w 3276600"/>
                  <a:gd name="connsiteY47" fmla="*/ 152400 h 1728787"/>
                  <a:gd name="connsiteX48" fmla="*/ 3024187 w 3276600"/>
                  <a:gd name="connsiteY48" fmla="*/ 183356 h 1728787"/>
                  <a:gd name="connsiteX49" fmla="*/ 3014662 w 3276600"/>
                  <a:gd name="connsiteY49" fmla="*/ 171450 h 1728787"/>
                  <a:gd name="connsiteX50" fmla="*/ 2983706 w 3276600"/>
                  <a:gd name="connsiteY50" fmla="*/ 183356 h 1728787"/>
                  <a:gd name="connsiteX51" fmla="*/ 2955131 w 3276600"/>
                  <a:gd name="connsiteY51" fmla="*/ 173831 h 1728787"/>
                  <a:gd name="connsiteX52" fmla="*/ 2938462 w 3276600"/>
                  <a:gd name="connsiteY52" fmla="*/ 133350 h 1728787"/>
                  <a:gd name="connsiteX53" fmla="*/ 2926556 w 3276600"/>
                  <a:gd name="connsiteY53" fmla="*/ 85725 h 1728787"/>
                  <a:gd name="connsiteX54" fmla="*/ 2919412 w 3276600"/>
                  <a:gd name="connsiteY54" fmla="*/ 40481 h 1728787"/>
                  <a:gd name="connsiteX55" fmla="*/ 2909887 w 3276600"/>
                  <a:gd name="connsiteY55" fmla="*/ 0 h 1728787"/>
                  <a:gd name="connsiteX56" fmla="*/ 2902744 w 3276600"/>
                  <a:gd name="connsiteY56" fmla="*/ 7144 h 1728787"/>
                  <a:gd name="connsiteX57" fmla="*/ 2886075 w 3276600"/>
                  <a:gd name="connsiteY57" fmla="*/ 66675 h 1728787"/>
                  <a:gd name="connsiteX58" fmla="*/ 2847975 w 3276600"/>
                  <a:gd name="connsiteY58" fmla="*/ 145256 h 1728787"/>
                  <a:gd name="connsiteX59" fmla="*/ 2807494 w 3276600"/>
                  <a:gd name="connsiteY59" fmla="*/ 223837 h 1728787"/>
                  <a:gd name="connsiteX60" fmla="*/ 2769394 w 3276600"/>
                  <a:gd name="connsiteY60" fmla="*/ 288131 h 1728787"/>
                  <a:gd name="connsiteX61" fmla="*/ 2726531 w 3276600"/>
                  <a:gd name="connsiteY61" fmla="*/ 321469 h 1728787"/>
                  <a:gd name="connsiteX62" fmla="*/ 2702719 w 3276600"/>
                  <a:gd name="connsiteY62" fmla="*/ 307181 h 1728787"/>
                  <a:gd name="connsiteX63" fmla="*/ 2674144 w 3276600"/>
                  <a:gd name="connsiteY63" fmla="*/ 288131 h 1728787"/>
                  <a:gd name="connsiteX64" fmla="*/ 2640806 w 3276600"/>
                  <a:gd name="connsiteY64" fmla="*/ 328612 h 1728787"/>
                  <a:gd name="connsiteX65" fmla="*/ 2597944 w 3276600"/>
                  <a:gd name="connsiteY65" fmla="*/ 400050 h 1728787"/>
                  <a:gd name="connsiteX66" fmla="*/ 2512219 w 3276600"/>
                  <a:gd name="connsiteY66" fmla="*/ 483394 h 1728787"/>
                  <a:gd name="connsiteX67" fmla="*/ 2436019 w 3276600"/>
                  <a:gd name="connsiteY67" fmla="*/ 535781 h 1728787"/>
                  <a:gd name="connsiteX68" fmla="*/ 2366962 w 3276600"/>
                  <a:gd name="connsiteY68" fmla="*/ 573881 h 1728787"/>
                  <a:gd name="connsiteX69" fmla="*/ 2286000 w 3276600"/>
                  <a:gd name="connsiteY69" fmla="*/ 600075 h 1728787"/>
                  <a:gd name="connsiteX70" fmla="*/ 2188369 w 3276600"/>
                  <a:gd name="connsiteY70" fmla="*/ 609600 h 1728787"/>
                  <a:gd name="connsiteX71" fmla="*/ 2114550 w 3276600"/>
                  <a:gd name="connsiteY71" fmla="*/ 583406 h 1728787"/>
                  <a:gd name="connsiteX72" fmla="*/ 2045494 w 3276600"/>
                  <a:gd name="connsiteY72" fmla="*/ 557212 h 1728787"/>
                  <a:gd name="connsiteX73" fmla="*/ 1962150 w 3276600"/>
                  <a:gd name="connsiteY73" fmla="*/ 614362 h 1728787"/>
                  <a:gd name="connsiteX74" fmla="*/ 1881187 w 3276600"/>
                  <a:gd name="connsiteY74" fmla="*/ 664369 h 1728787"/>
                  <a:gd name="connsiteX75" fmla="*/ 1802606 w 3276600"/>
                  <a:gd name="connsiteY75" fmla="*/ 692944 h 1728787"/>
                  <a:gd name="connsiteX76" fmla="*/ 1716881 w 3276600"/>
                  <a:gd name="connsiteY76" fmla="*/ 692944 h 1728787"/>
                  <a:gd name="connsiteX77" fmla="*/ 1640681 w 3276600"/>
                  <a:gd name="connsiteY77" fmla="*/ 671512 h 1728787"/>
                  <a:gd name="connsiteX78" fmla="*/ 1531144 w 3276600"/>
                  <a:gd name="connsiteY78" fmla="*/ 623887 h 1728787"/>
                  <a:gd name="connsiteX79" fmla="*/ 1459706 w 3276600"/>
                  <a:gd name="connsiteY79" fmla="*/ 571500 h 1728787"/>
                  <a:gd name="connsiteX80" fmla="*/ 1404937 w 3276600"/>
                  <a:gd name="connsiteY80" fmla="*/ 519112 h 1728787"/>
                  <a:gd name="connsiteX81" fmla="*/ 1357312 w 3276600"/>
                  <a:gd name="connsiteY81" fmla="*/ 476250 h 1728787"/>
                  <a:gd name="connsiteX82" fmla="*/ 1264444 w 3276600"/>
                  <a:gd name="connsiteY82" fmla="*/ 478631 h 1728787"/>
                  <a:gd name="connsiteX83" fmla="*/ 1221581 w 3276600"/>
                  <a:gd name="connsiteY83" fmla="*/ 521494 h 1728787"/>
                  <a:gd name="connsiteX84" fmla="*/ 1157288 w 3276600"/>
                  <a:gd name="connsiteY84" fmla="*/ 588168 h 1728787"/>
                  <a:gd name="connsiteX85" fmla="*/ 1073944 w 3276600"/>
                  <a:gd name="connsiteY85" fmla="*/ 676275 h 1728787"/>
                  <a:gd name="connsiteX86" fmla="*/ 945356 w 3276600"/>
                  <a:gd name="connsiteY86" fmla="*/ 778669 h 1728787"/>
                  <a:gd name="connsiteX87" fmla="*/ 842962 w 3276600"/>
                  <a:gd name="connsiteY87" fmla="*/ 835819 h 1728787"/>
                  <a:gd name="connsiteX88" fmla="*/ 762000 w 3276600"/>
                  <a:gd name="connsiteY88" fmla="*/ 869156 h 1728787"/>
                  <a:gd name="connsiteX89" fmla="*/ 673894 w 3276600"/>
                  <a:gd name="connsiteY89" fmla="*/ 892969 h 1728787"/>
                  <a:gd name="connsiteX90" fmla="*/ 602456 w 3276600"/>
                  <a:gd name="connsiteY90" fmla="*/ 952500 h 1728787"/>
                  <a:gd name="connsiteX91" fmla="*/ 550069 w 3276600"/>
                  <a:gd name="connsiteY91" fmla="*/ 992981 h 1728787"/>
                  <a:gd name="connsiteX92" fmla="*/ 483394 w 3276600"/>
                  <a:gd name="connsiteY92" fmla="*/ 1012031 h 1728787"/>
                  <a:gd name="connsiteX93" fmla="*/ 376237 w 3276600"/>
                  <a:gd name="connsiteY93" fmla="*/ 1019175 h 1728787"/>
                  <a:gd name="connsiteX94" fmla="*/ 288131 w 3276600"/>
                  <a:gd name="connsiteY94" fmla="*/ 1052512 h 1728787"/>
                  <a:gd name="connsiteX95" fmla="*/ 233362 w 3276600"/>
                  <a:gd name="connsiteY95" fmla="*/ 1066800 h 1728787"/>
                  <a:gd name="connsiteX96" fmla="*/ 147637 w 3276600"/>
                  <a:gd name="connsiteY96" fmla="*/ 1078706 h 1728787"/>
                  <a:gd name="connsiteX97" fmla="*/ 97632 w 3276600"/>
                  <a:gd name="connsiteY97" fmla="*/ 1095375 h 1728787"/>
                  <a:gd name="connsiteX98" fmla="*/ 11906 w 3276600"/>
                  <a:gd name="connsiteY98" fmla="*/ 1135856 h 1728787"/>
                  <a:gd name="connsiteX99" fmla="*/ 2381 w 3276600"/>
                  <a:gd name="connsiteY99" fmla="*/ 1164431 h 1728787"/>
                  <a:gd name="connsiteX0" fmla="*/ 2687 w 3276906"/>
                  <a:gd name="connsiteY0" fmla="*/ 1164431 h 1728787"/>
                  <a:gd name="connsiteX1" fmla="*/ 306 w 3276906"/>
                  <a:gd name="connsiteY1" fmla="*/ 1728787 h 1728787"/>
                  <a:gd name="connsiteX2" fmla="*/ 86031 w 3276906"/>
                  <a:gd name="connsiteY2" fmla="*/ 1645444 h 1728787"/>
                  <a:gd name="connsiteX3" fmla="*/ 166993 w 3276906"/>
                  <a:gd name="connsiteY3" fmla="*/ 1590675 h 1728787"/>
                  <a:gd name="connsiteX4" fmla="*/ 207475 w 3276906"/>
                  <a:gd name="connsiteY4" fmla="*/ 1581150 h 1728787"/>
                  <a:gd name="connsiteX5" fmla="*/ 286056 w 3276906"/>
                  <a:gd name="connsiteY5" fmla="*/ 1578769 h 1728787"/>
                  <a:gd name="connsiteX6" fmla="*/ 340825 w 3276906"/>
                  <a:gd name="connsiteY6" fmla="*/ 1559719 h 1728787"/>
                  <a:gd name="connsiteX7" fmla="*/ 402737 w 3276906"/>
                  <a:gd name="connsiteY7" fmla="*/ 1507331 h 1728787"/>
                  <a:gd name="connsiteX8" fmla="*/ 490843 w 3276906"/>
                  <a:gd name="connsiteY8" fmla="*/ 1478756 h 1728787"/>
                  <a:gd name="connsiteX9" fmla="*/ 576568 w 3276906"/>
                  <a:gd name="connsiteY9" fmla="*/ 1473994 h 1728787"/>
                  <a:gd name="connsiteX10" fmla="*/ 650387 w 3276906"/>
                  <a:gd name="connsiteY10" fmla="*/ 1469231 h 1728787"/>
                  <a:gd name="connsiteX11" fmla="*/ 736112 w 3276906"/>
                  <a:gd name="connsiteY11" fmla="*/ 1443037 h 1728787"/>
                  <a:gd name="connsiteX12" fmla="*/ 862318 w 3276906"/>
                  <a:gd name="connsiteY12" fmla="*/ 1366837 h 1728787"/>
                  <a:gd name="connsiteX13" fmla="*/ 1007575 w 3276906"/>
                  <a:gd name="connsiteY13" fmla="*/ 1264444 h 1728787"/>
                  <a:gd name="connsiteX14" fmla="*/ 1143306 w 3276906"/>
                  <a:gd name="connsiteY14" fmla="*/ 1121569 h 1728787"/>
                  <a:gd name="connsiteX15" fmla="*/ 1250462 w 3276906"/>
                  <a:gd name="connsiteY15" fmla="*/ 1014412 h 1728787"/>
                  <a:gd name="connsiteX16" fmla="*/ 1309993 w 3276906"/>
                  <a:gd name="connsiteY16" fmla="*/ 959644 h 1728787"/>
                  <a:gd name="connsiteX17" fmla="*/ 1367143 w 3276906"/>
                  <a:gd name="connsiteY17" fmla="*/ 954881 h 1728787"/>
                  <a:gd name="connsiteX18" fmla="*/ 1488587 w 3276906"/>
                  <a:gd name="connsiteY18" fmla="*/ 1050131 h 1728787"/>
                  <a:gd name="connsiteX19" fmla="*/ 1574312 w 3276906"/>
                  <a:gd name="connsiteY19" fmla="*/ 1102519 h 1728787"/>
                  <a:gd name="connsiteX20" fmla="*/ 1657656 w 3276906"/>
                  <a:gd name="connsiteY20" fmla="*/ 1152525 h 1728787"/>
                  <a:gd name="connsiteX21" fmla="*/ 1731475 w 3276906"/>
                  <a:gd name="connsiteY21" fmla="*/ 1173956 h 1728787"/>
                  <a:gd name="connsiteX22" fmla="*/ 1829106 w 3276906"/>
                  <a:gd name="connsiteY22" fmla="*/ 1140619 h 1728787"/>
                  <a:gd name="connsiteX23" fmla="*/ 1905306 w 3276906"/>
                  <a:gd name="connsiteY23" fmla="*/ 1097756 h 1728787"/>
                  <a:gd name="connsiteX24" fmla="*/ 2021987 w 3276906"/>
                  <a:gd name="connsiteY24" fmla="*/ 1054894 h 1728787"/>
                  <a:gd name="connsiteX25" fmla="*/ 2138668 w 3276906"/>
                  <a:gd name="connsiteY25" fmla="*/ 1014412 h 1728787"/>
                  <a:gd name="connsiteX26" fmla="*/ 2198200 w 3276906"/>
                  <a:gd name="connsiteY26" fmla="*/ 997744 h 1728787"/>
                  <a:gd name="connsiteX27" fmla="*/ 2291068 w 3276906"/>
                  <a:gd name="connsiteY27" fmla="*/ 997744 h 1728787"/>
                  <a:gd name="connsiteX28" fmla="*/ 2417275 w 3276906"/>
                  <a:gd name="connsiteY28" fmla="*/ 1014412 h 1728787"/>
                  <a:gd name="connsiteX29" fmla="*/ 2503000 w 3276906"/>
                  <a:gd name="connsiteY29" fmla="*/ 992981 h 1728787"/>
                  <a:gd name="connsiteX30" fmla="*/ 2576818 w 3276906"/>
                  <a:gd name="connsiteY30" fmla="*/ 907256 h 1728787"/>
                  <a:gd name="connsiteX31" fmla="*/ 2691118 w 3276906"/>
                  <a:gd name="connsiteY31" fmla="*/ 802481 h 1728787"/>
                  <a:gd name="connsiteX32" fmla="*/ 2738743 w 3276906"/>
                  <a:gd name="connsiteY32" fmla="*/ 766762 h 1728787"/>
                  <a:gd name="connsiteX33" fmla="*/ 2841137 w 3276906"/>
                  <a:gd name="connsiteY33" fmla="*/ 778669 h 1728787"/>
                  <a:gd name="connsiteX34" fmla="*/ 2929243 w 3276906"/>
                  <a:gd name="connsiteY34" fmla="*/ 764381 h 1728787"/>
                  <a:gd name="connsiteX35" fmla="*/ 3010206 w 3276906"/>
                  <a:gd name="connsiteY35" fmla="*/ 695325 h 1728787"/>
                  <a:gd name="connsiteX36" fmla="*/ 3103075 w 3276906"/>
                  <a:gd name="connsiteY36" fmla="*/ 597694 h 1728787"/>
                  <a:gd name="connsiteX37" fmla="*/ 3148318 w 3276906"/>
                  <a:gd name="connsiteY37" fmla="*/ 531019 h 1728787"/>
                  <a:gd name="connsiteX38" fmla="*/ 3212612 w 3276906"/>
                  <a:gd name="connsiteY38" fmla="*/ 414337 h 1728787"/>
                  <a:gd name="connsiteX39" fmla="*/ 3276906 w 3276906"/>
                  <a:gd name="connsiteY39" fmla="*/ 328612 h 1728787"/>
                  <a:gd name="connsiteX40" fmla="*/ 3269762 w 3276906"/>
                  <a:gd name="connsiteY40" fmla="*/ 278606 h 1728787"/>
                  <a:gd name="connsiteX41" fmla="*/ 3179275 w 3276906"/>
                  <a:gd name="connsiteY41" fmla="*/ 271462 h 1728787"/>
                  <a:gd name="connsiteX42" fmla="*/ 3143556 w 3276906"/>
                  <a:gd name="connsiteY42" fmla="*/ 261937 h 1728787"/>
                  <a:gd name="connsiteX43" fmla="*/ 3136412 w 3276906"/>
                  <a:gd name="connsiteY43" fmla="*/ 238125 h 1728787"/>
                  <a:gd name="connsiteX44" fmla="*/ 3122125 w 3276906"/>
                  <a:gd name="connsiteY44" fmla="*/ 264319 h 1728787"/>
                  <a:gd name="connsiteX45" fmla="*/ 3091168 w 3276906"/>
                  <a:gd name="connsiteY45" fmla="*/ 221456 h 1728787"/>
                  <a:gd name="connsiteX46" fmla="*/ 3074500 w 3276906"/>
                  <a:gd name="connsiteY46" fmla="*/ 242887 h 1728787"/>
                  <a:gd name="connsiteX47" fmla="*/ 3043543 w 3276906"/>
                  <a:gd name="connsiteY47" fmla="*/ 152400 h 1728787"/>
                  <a:gd name="connsiteX48" fmla="*/ 3024493 w 3276906"/>
                  <a:gd name="connsiteY48" fmla="*/ 183356 h 1728787"/>
                  <a:gd name="connsiteX49" fmla="*/ 3014968 w 3276906"/>
                  <a:gd name="connsiteY49" fmla="*/ 171450 h 1728787"/>
                  <a:gd name="connsiteX50" fmla="*/ 2984012 w 3276906"/>
                  <a:gd name="connsiteY50" fmla="*/ 183356 h 1728787"/>
                  <a:gd name="connsiteX51" fmla="*/ 2955437 w 3276906"/>
                  <a:gd name="connsiteY51" fmla="*/ 173831 h 1728787"/>
                  <a:gd name="connsiteX52" fmla="*/ 2938768 w 3276906"/>
                  <a:gd name="connsiteY52" fmla="*/ 133350 h 1728787"/>
                  <a:gd name="connsiteX53" fmla="*/ 2926862 w 3276906"/>
                  <a:gd name="connsiteY53" fmla="*/ 85725 h 1728787"/>
                  <a:gd name="connsiteX54" fmla="*/ 2919718 w 3276906"/>
                  <a:gd name="connsiteY54" fmla="*/ 40481 h 1728787"/>
                  <a:gd name="connsiteX55" fmla="*/ 2910193 w 3276906"/>
                  <a:gd name="connsiteY55" fmla="*/ 0 h 1728787"/>
                  <a:gd name="connsiteX56" fmla="*/ 2903050 w 3276906"/>
                  <a:gd name="connsiteY56" fmla="*/ 7144 h 1728787"/>
                  <a:gd name="connsiteX57" fmla="*/ 2886381 w 3276906"/>
                  <a:gd name="connsiteY57" fmla="*/ 66675 h 1728787"/>
                  <a:gd name="connsiteX58" fmla="*/ 2848281 w 3276906"/>
                  <a:gd name="connsiteY58" fmla="*/ 145256 h 1728787"/>
                  <a:gd name="connsiteX59" fmla="*/ 2807800 w 3276906"/>
                  <a:gd name="connsiteY59" fmla="*/ 223837 h 1728787"/>
                  <a:gd name="connsiteX60" fmla="*/ 2769700 w 3276906"/>
                  <a:gd name="connsiteY60" fmla="*/ 288131 h 1728787"/>
                  <a:gd name="connsiteX61" fmla="*/ 2726837 w 3276906"/>
                  <a:gd name="connsiteY61" fmla="*/ 321469 h 1728787"/>
                  <a:gd name="connsiteX62" fmla="*/ 2703025 w 3276906"/>
                  <a:gd name="connsiteY62" fmla="*/ 307181 h 1728787"/>
                  <a:gd name="connsiteX63" fmla="*/ 2674450 w 3276906"/>
                  <a:gd name="connsiteY63" fmla="*/ 288131 h 1728787"/>
                  <a:gd name="connsiteX64" fmla="*/ 2641112 w 3276906"/>
                  <a:gd name="connsiteY64" fmla="*/ 328612 h 1728787"/>
                  <a:gd name="connsiteX65" fmla="*/ 2598250 w 3276906"/>
                  <a:gd name="connsiteY65" fmla="*/ 400050 h 1728787"/>
                  <a:gd name="connsiteX66" fmla="*/ 2512525 w 3276906"/>
                  <a:gd name="connsiteY66" fmla="*/ 483394 h 1728787"/>
                  <a:gd name="connsiteX67" fmla="*/ 2436325 w 3276906"/>
                  <a:gd name="connsiteY67" fmla="*/ 535781 h 1728787"/>
                  <a:gd name="connsiteX68" fmla="*/ 2367268 w 3276906"/>
                  <a:gd name="connsiteY68" fmla="*/ 573881 h 1728787"/>
                  <a:gd name="connsiteX69" fmla="*/ 2286306 w 3276906"/>
                  <a:gd name="connsiteY69" fmla="*/ 600075 h 1728787"/>
                  <a:gd name="connsiteX70" fmla="*/ 2188675 w 3276906"/>
                  <a:gd name="connsiteY70" fmla="*/ 609600 h 1728787"/>
                  <a:gd name="connsiteX71" fmla="*/ 2114856 w 3276906"/>
                  <a:gd name="connsiteY71" fmla="*/ 583406 h 1728787"/>
                  <a:gd name="connsiteX72" fmla="*/ 2045800 w 3276906"/>
                  <a:gd name="connsiteY72" fmla="*/ 557212 h 1728787"/>
                  <a:gd name="connsiteX73" fmla="*/ 1962456 w 3276906"/>
                  <a:gd name="connsiteY73" fmla="*/ 614362 h 1728787"/>
                  <a:gd name="connsiteX74" fmla="*/ 1881493 w 3276906"/>
                  <a:gd name="connsiteY74" fmla="*/ 664369 h 1728787"/>
                  <a:gd name="connsiteX75" fmla="*/ 1802912 w 3276906"/>
                  <a:gd name="connsiteY75" fmla="*/ 692944 h 1728787"/>
                  <a:gd name="connsiteX76" fmla="*/ 1717187 w 3276906"/>
                  <a:gd name="connsiteY76" fmla="*/ 692944 h 1728787"/>
                  <a:gd name="connsiteX77" fmla="*/ 1640987 w 3276906"/>
                  <a:gd name="connsiteY77" fmla="*/ 671512 h 1728787"/>
                  <a:gd name="connsiteX78" fmla="*/ 1531450 w 3276906"/>
                  <a:gd name="connsiteY78" fmla="*/ 623887 h 1728787"/>
                  <a:gd name="connsiteX79" fmla="*/ 1460012 w 3276906"/>
                  <a:gd name="connsiteY79" fmla="*/ 571500 h 1728787"/>
                  <a:gd name="connsiteX80" fmla="*/ 1405243 w 3276906"/>
                  <a:gd name="connsiteY80" fmla="*/ 519112 h 1728787"/>
                  <a:gd name="connsiteX81" fmla="*/ 1357618 w 3276906"/>
                  <a:gd name="connsiteY81" fmla="*/ 476250 h 1728787"/>
                  <a:gd name="connsiteX82" fmla="*/ 1264750 w 3276906"/>
                  <a:gd name="connsiteY82" fmla="*/ 478631 h 1728787"/>
                  <a:gd name="connsiteX83" fmla="*/ 1221887 w 3276906"/>
                  <a:gd name="connsiteY83" fmla="*/ 521494 h 1728787"/>
                  <a:gd name="connsiteX84" fmla="*/ 1157594 w 3276906"/>
                  <a:gd name="connsiteY84" fmla="*/ 588168 h 1728787"/>
                  <a:gd name="connsiteX85" fmla="*/ 1074250 w 3276906"/>
                  <a:gd name="connsiteY85" fmla="*/ 676275 h 1728787"/>
                  <a:gd name="connsiteX86" fmla="*/ 945662 w 3276906"/>
                  <a:gd name="connsiteY86" fmla="*/ 778669 h 1728787"/>
                  <a:gd name="connsiteX87" fmla="*/ 843268 w 3276906"/>
                  <a:gd name="connsiteY87" fmla="*/ 835819 h 1728787"/>
                  <a:gd name="connsiteX88" fmla="*/ 762306 w 3276906"/>
                  <a:gd name="connsiteY88" fmla="*/ 869156 h 1728787"/>
                  <a:gd name="connsiteX89" fmla="*/ 674200 w 3276906"/>
                  <a:gd name="connsiteY89" fmla="*/ 892969 h 1728787"/>
                  <a:gd name="connsiteX90" fmla="*/ 602762 w 3276906"/>
                  <a:gd name="connsiteY90" fmla="*/ 952500 h 1728787"/>
                  <a:gd name="connsiteX91" fmla="*/ 550375 w 3276906"/>
                  <a:gd name="connsiteY91" fmla="*/ 992981 h 1728787"/>
                  <a:gd name="connsiteX92" fmla="*/ 483700 w 3276906"/>
                  <a:gd name="connsiteY92" fmla="*/ 1012031 h 1728787"/>
                  <a:gd name="connsiteX93" fmla="*/ 376543 w 3276906"/>
                  <a:gd name="connsiteY93" fmla="*/ 1019175 h 1728787"/>
                  <a:gd name="connsiteX94" fmla="*/ 288437 w 3276906"/>
                  <a:gd name="connsiteY94" fmla="*/ 1052512 h 1728787"/>
                  <a:gd name="connsiteX95" fmla="*/ 233668 w 3276906"/>
                  <a:gd name="connsiteY95" fmla="*/ 1066800 h 1728787"/>
                  <a:gd name="connsiteX96" fmla="*/ 147943 w 3276906"/>
                  <a:gd name="connsiteY96" fmla="*/ 1078706 h 1728787"/>
                  <a:gd name="connsiteX97" fmla="*/ 97938 w 3276906"/>
                  <a:gd name="connsiteY97" fmla="*/ 1095375 h 1728787"/>
                  <a:gd name="connsiteX98" fmla="*/ 12212 w 3276906"/>
                  <a:gd name="connsiteY98" fmla="*/ 1135856 h 1728787"/>
                  <a:gd name="connsiteX99" fmla="*/ 306 w 3276906"/>
                  <a:gd name="connsiteY99" fmla="*/ 1143000 h 1728787"/>
                  <a:gd name="connsiteX100" fmla="*/ 2687 w 3276906"/>
                  <a:gd name="connsiteY100" fmla="*/ 1164431 h 1728787"/>
                  <a:gd name="connsiteX0" fmla="*/ 2687 w 3276906"/>
                  <a:gd name="connsiteY0" fmla="*/ 1164431 h 1728787"/>
                  <a:gd name="connsiteX1" fmla="*/ 306 w 3276906"/>
                  <a:gd name="connsiteY1" fmla="*/ 1728787 h 1728787"/>
                  <a:gd name="connsiteX2" fmla="*/ 86031 w 3276906"/>
                  <a:gd name="connsiteY2" fmla="*/ 1645444 h 1728787"/>
                  <a:gd name="connsiteX3" fmla="*/ 166993 w 3276906"/>
                  <a:gd name="connsiteY3" fmla="*/ 1590675 h 1728787"/>
                  <a:gd name="connsiteX4" fmla="*/ 207475 w 3276906"/>
                  <a:gd name="connsiteY4" fmla="*/ 1581150 h 1728787"/>
                  <a:gd name="connsiteX5" fmla="*/ 286056 w 3276906"/>
                  <a:gd name="connsiteY5" fmla="*/ 1578769 h 1728787"/>
                  <a:gd name="connsiteX6" fmla="*/ 340825 w 3276906"/>
                  <a:gd name="connsiteY6" fmla="*/ 1559719 h 1728787"/>
                  <a:gd name="connsiteX7" fmla="*/ 402737 w 3276906"/>
                  <a:gd name="connsiteY7" fmla="*/ 1507331 h 1728787"/>
                  <a:gd name="connsiteX8" fmla="*/ 490843 w 3276906"/>
                  <a:gd name="connsiteY8" fmla="*/ 1478756 h 1728787"/>
                  <a:gd name="connsiteX9" fmla="*/ 576568 w 3276906"/>
                  <a:gd name="connsiteY9" fmla="*/ 1473994 h 1728787"/>
                  <a:gd name="connsiteX10" fmla="*/ 650387 w 3276906"/>
                  <a:gd name="connsiteY10" fmla="*/ 1469231 h 1728787"/>
                  <a:gd name="connsiteX11" fmla="*/ 736112 w 3276906"/>
                  <a:gd name="connsiteY11" fmla="*/ 1443037 h 1728787"/>
                  <a:gd name="connsiteX12" fmla="*/ 862318 w 3276906"/>
                  <a:gd name="connsiteY12" fmla="*/ 1366837 h 1728787"/>
                  <a:gd name="connsiteX13" fmla="*/ 1007575 w 3276906"/>
                  <a:gd name="connsiteY13" fmla="*/ 1264444 h 1728787"/>
                  <a:gd name="connsiteX14" fmla="*/ 1143306 w 3276906"/>
                  <a:gd name="connsiteY14" fmla="*/ 1121569 h 1728787"/>
                  <a:gd name="connsiteX15" fmla="*/ 1250462 w 3276906"/>
                  <a:gd name="connsiteY15" fmla="*/ 1014412 h 1728787"/>
                  <a:gd name="connsiteX16" fmla="*/ 1309993 w 3276906"/>
                  <a:gd name="connsiteY16" fmla="*/ 959644 h 1728787"/>
                  <a:gd name="connsiteX17" fmla="*/ 1367143 w 3276906"/>
                  <a:gd name="connsiteY17" fmla="*/ 954881 h 1728787"/>
                  <a:gd name="connsiteX18" fmla="*/ 1488587 w 3276906"/>
                  <a:gd name="connsiteY18" fmla="*/ 1050131 h 1728787"/>
                  <a:gd name="connsiteX19" fmla="*/ 1574312 w 3276906"/>
                  <a:gd name="connsiteY19" fmla="*/ 1102519 h 1728787"/>
                  <a:gd name="connsiteX20" fmla="*/ 1657656 w 3276906"/>
                  <a:gd name="connsiteY20" fmla="*/ 1152525 h 1728787"/>
                  <a:gd name="connsiteX21" fmla="*/ 1731475 w 3276906"/>
                  <a:gd name="connsiteY21" fmla="*/ 1173956 h 1728787"/>
                  <a:gd name="connsiteX22" fmla="*/ 1829106 w 3276906"/>
                  <a:gd name="connsiteY22" fmla="*/ 1140619 h 1728787"/>
                  <a:gd name="connsiteX23" fmla="*/ 1905306 w 3276906"/>
                  <a:gd name="connsiteY23" fmla="*/ 1097756 h 1728787"/>
                  <a:gd name="connsiteX24" fmla="*/ 2021987 w 3276906"/>
                  <a:gd name="connsiteY24" fmla="*/ 1054894 h 1728787"/>
                  <a:gd name="connsiteX25" fmla="*/ 2138668 w 3276906"/>
                  <a:gd name="connsiteY25" fmla="*/ 1014412 h 1728787"/>
                  <a:gd name="connsiteX26" fmla="*/ 2198200 w 3276906"/>
                  <a:gd name="connsiteY26" fmla="*/ 997744 h 1728787"/>
                  <a:gd name="connsiteX27" fmla="*/ 2291068 w 3276906"/>
                  <a:gd name="connsiteY27" fmla="*/ 997744 h 1728787"/>
                  <a:gd name="connsiteX28" fmla="*/ 2417275 w 3276906"/>
                  <a:gd name="connsiteY28" fmla="*/ 1014412 h 1728787"/>
                  <a:gd name="connsiteX29" fmla="*/ 2503000 w 3276906"/>
                  <a:gd name="connsiteY29" fmla="*/ 992981 h 1728787"/>
                  <a:gd name="connsiteX30" fmla="*/ 2576818 w 3276906"/>
                  <a:gd name="connsiteY30" fmla="*/ 907256 h 1728787"/>
                  <a:gd name="connsiteX31" fmla="*/ 2691118 w 3276906"/>
                  <a:gd name="connsiteY31" fmla="*/ 802481 h 1728787"/>
                  <a:gd name="connsiteX32" fmla="*/ 2738743 w 3276906"/>
                  <a:gd name="connsiteY32" fmla="*/ 766762 h 1728787"/>
                  <a:gd name="connsiteX33" fmla="*/ 2841137 w 3276906"/>
                  <a:gd name="connsiteY33" fmla="*/ 778669 h 1728787"/>
                  <a:gd name="connsiteX34" fmla="*/ 2929243 w 3276906"/>
                  <a:gd name="connsiteY34" fmla="*/ 764381 h 1728787"/>
                  <a:gd name="connsiteX35" fmla="*/ 3010206 w 3276906"/>
                  <a:gd name="connsiteY35" fmla="*/ 695325 h 1728787"/>
                  <a:gd name="connsiteX36" fmla="*/ 3103075 w 3276906"/>
                  <a:gd name="connsiteY36" fmla="*/ 597694 h 1728787"/>
                  <a:gd name="connsiteX37" fmla="*/ 3148318 w 3276906"/>
                  <a:gd name="connsiteY37" fmla="*/ 531019 h 1728787"/>
                  <a:gd name="connsiteX38" fmla="*/ 3212612 w 3276906"/>
                  <a:gd name="connsiteY38" fmla="*/ 414337 h 1728787"/>
                  <a:gd name="connsiteX39" fmla="*/ 3276906 w 3276906"/>
                  <a:gd name="connsiteY39" fmla="*/ 340518 h 1728787"/>
                  <a:gd name="connsiteX40" fmla="*/ 3269762 w 3276906"/>
                  <a:gd name="connsiteY40" fmla="*/ 278606 h 1728787"/>
                  <a:gd name="connsiteX41" fmla="*/ 3179275 w 3276906"/>
                  <a:gd name="connsiteY41" fmla="*/ 271462 h 1728787"/>
                  <a:gd name="connsiteX42" fmla="*/ 3143556 w 3276906"/>
                  <a:gd name="connsiteY42" fmla="*/ 261937 h 1728787"/>
                  <a:gd name="connsiteX43" fmla="*/ 3136412 w 3276906"/>
                  <a:gd name="connsiteY43" fmla="*/ 238125 h 1728787"/>
                  <a:gd name="connsiteX44" fmla="*/ 3122125 w 3276906"/>
                  <a:gd name="connsiteY44" fmla="*/ 264319 h 1728787"/>
                  <a:gd name="connsiteX45" fmla="*/ 3091168 w 3276906"/>
                  <a:gd name="connsiteY45" fmla="*/ 221456 h 1728787"/>
                  <a:gd name="connsiteX46" fmla="*/ 3074500 w 3276906"/>
                  <a:gd name="connsiteY46" fmla="*/ 242887 h 1728787"/>
                  <a:gd name="connsiteX47" fmla="*/ 3043543 w 3276906"/>
                  <a:gd name="connsiteY47" fmla="*/ 152400 h 1728787"/>
                  <a:gd name="connsiteX48" fmla="*/ 3024493 w 3276906"/>
                  <a:gd name="connsiteY48" fmla="*/ 183356 h 1728787"/>
                  <a:gd name="connsiteX49" fmla="*/ 3014968 w 3276906"/>
                  <a:gd name="connsiteY49" fmla="*/ 171450 h 1728787"/>
                  <a:gd name="connsiteX50" fmla="*/ 2984012 w 3276906"/>
                  <a:gd name="connsiteY50" fmla="*/ 183356 h 1728787"/>
                  <a:gd name="connsiteX51" fmla="*/ 2955437 w 3276906"/>
                  <a:gd name="connsiteY51" fmla="*/ 173831 h 1728787"/>
                  <a:gd name="connsiteX52" fmla="*/ 2938768 w 3276906"/>
                  <a:gd name="connsiteY52" fmla="*/ 133350 h 1728787"/>
                  <a:gd name="connsiteX53" fmla="*/ 2926862 w 3276906"/>
                  <a:gd name="connsiteY53" fmla="*/ 85725 h 1728787"/>
                  <a:gd name="connsiteX54" fmla="*/ 2919718 w 3276906"/>
                  <a:gd name="connsiteY54" fmla="*/ 40481 h 1728787"/>
                  <a:gd name="connsiteX55" fmla="*/ 2910193 w 3276906"/>
                  <a:gd name="connsiteY55" fmla="*/ 0 h 1728787"/>
                  <a:gd name="connsiteX56" fmla="*/ 2903050 w 3276906"/>
                  <a:gd name="connsiteY56" fmla="*/ 7144 h 1728787"/>
                  <a:gd name="connsiteX57" fmla="*/ 2886381 w 3276906"/>
                  <a:gd name="connsiteY57" fmla="*/ 66675 h 1728787"/>
                  <a:gd name="connsiteX58" fmla="*/ 2848281 w 3276906"/>
                  <a:gd name="connsiteY58" fmla="*/ 145256 h 1728787"/>
                  <a:gd name="connsiteX59" fmla="*/ 2807800 w 3276906"/>
                  <a:gd name="connsiteY59" fmla="*/ 223837 h 1728787"/>
                  <a:gd name="connsiteX60" fmla="*/ 2769700 w 3276906"/>
                  <a:gd name="connsiteY60" fmla="*/ 288131 h 1728787"/>
                  <a:gd name="connsiteX61" fmla="*/ 2726837 w 3276906"/>
                  <a:gd name="connsiteY61" fmla="*/ 321469 h 1728787"/>
                  <a:gd name="connsiteX62" fmla="*/ 2703025 w 3276906"/>
                  <a:gd name="connsiteY62" fmla="*/ 307181 h 1728787"/>
                  <a:gd name="connsiteX63" fmla="*/ 2674450 w 3276906"/>
                  <a:gd name="connsiteY63" fmla="*/ 288131 h 1728787"/>
                  <a:gd name="connsiteX64" fmla="*/ 2641112 w 3276906"/>
                  <a:gd name="connsiteY64" fmla="*/ 328612 h 1728787"/>
                  <a:gd name="connsiteX65" fmla="*/ 2598250 w 3276906"/>
                  <a:gd name="connsiteY65" fmla="*/ 400050 h 1728787"/>
                  <a:gd name="connsiteX66" fmla="*/ 2512525 w 3276906"/>
                  <a:gd name="connsiteY66" fmla="*/ 483394 h 1728787"/>
                  <a:gd name="connsiteX67" fmla="*/ 2436325 w 3276906"/>
                  <a:gd name="connsiteY67" fmla="*/ 535781 h 1728787"/>
                  <a:gd name="connsiteX68" fmla="*/ 2367268 w 3276906"/>
                  <a:gd name="connsiteY68" fmla="*/ 573881 h 1728787"/>
                  <a:gd name="connsiteX69" fmla="*/ 2286306 w 3276906"/>
                  <a:gd name="connsiteY69" fmla="*/ 600075 h 1728787"/>
                  <a:gd name="connsiteX70" fmla="*/ 2188675 w 3276906"/>
                  <a:gd name="connsiteY70" fmla="*/ 609600 h 1728787"/>
                  <a:gd name="connsiteX71" fmla="*/ 2114856 w 3276906"/>
                  <a:gd name="connsiteY71" fmla="*/ 583406 h 1728787"/>
                  <a:gd name="connsiteX72" fmla="*/ 2045800 w 3276906"/>
                  <a:gd name="connsiteY72" fmla="*/ 557212 h 1728787"/>
                  <a:gd name="connsiteX73" fmla="*/ 1962456 w 3276906"/>
                  <a:gd name="connsiteY73" fmla="*/ 614362 h 1728787"/>
                  <a:gd name="connsiteX74" fmla="*/ 1881493 w 3276906"/>
                  <a:gd name="connsiteY74" fmla="*/ 664369 h 1728787"/>
                  <a:gd name="connsiteX75" fmla="*/ 1802912 w 3276906"/>
                  <a:gd name="connsiteY75" fmla="*/ 692944 h 1728787"/>
                  <a:gd name="connsiteX76" fmla="*/ 1717187 w 3276906"/>
                  <a:gd name="connsiteY76" fmla="*/ 692944 h 1728787"/>
                  <a:gd name="connsiteX77" fmla="*/ 1640987 w 3276906"/>
                  <a:gd name="connsiteY77" fmla="*/ 671512 h 1728787"/>
                  <a:gd name="connsiteX78" fmla="*/ 1531450 w 3276906"/>
                  <a:gd name="connsiteY78" fmla="*/ 623887 h 1728787"/>
                  <a:gd name="connsiteX79" fmla="*/ 1460012 w 3276906"/>
                  <a:gd name="connsiteY79" fmla="*/ 571500 h 1728787"/>
                  <a:gd name="connsiteX80" fmla="*/ 1405243 w 3276906"/>
                  <a:gd name="connsiteY80" fmla="*/ 519112 h 1728787"/>
                  <a:gd name="connsiteX81" fmla="*/ 1357618 w 3276906"/>
                  <a:gd name="connsiteY81" fmla="*/ 476250 h 1728787"/>
                  <a:gd name="connsiteX82" fmla="*/ 1264750 w 3276906"/>
                  <a:gd name="connsiteY82" fmla="*/ 478631 h 1728787"/>
                  <a:gd name="connsiteX83" fmla="*/ 1221887 w 3276906"/>
                  <a:gd name="connsiteY83" fmla="*/ 521494 h 1728787"/>
                  <a:gd name="connsiteX84" fmla="*/ 1157594 w 3276906"/>
                  <a:gd name="connsiteY84" fmla="*/ 588168 h 1728787"/>
                  <a:gd name="connsiteX85" fmla="*/ 1074250 w 3276906"/>
                  <a:gd name="connsiteY85" fmla="*/ 676275 h 1728787"/>
                  <a:gd name="connsiteX86" fmla="*/ 945662 w 3276906"/>
                  <a:gd name="connsiteY86" fmla="*/ 778669 h 1728787"/>
                  <a:gd name="connsiteX87" fmla="*/ 843268 w 3276906"/>
                  <a:gd name="connsiteY87" fmla="*/ 835819 h 1728787"/>
                  <a:gd name="connsiteX88" fmla="*/ 762306 w 3276906"/>
                  <a:gd name="connsiteY88" fmla="*/ 869156 h 1728787"/>
                  <a:gd name="connsiteX89" fmla="*/ 674200 w 3276906"/>
                  <a:gd name="connsiteY89" fmla="*/ 892969 h 1728787"/>
                  <a:gd name="connsiteX90" fmla="*/ 602762 w 3276906"/>
                  <a:gd name="connsiteY90" fmla="*/ 952500 h 1728787"/>
                  <a:gd name="connsiteX91" fmla="*/ 550375 w 3276906"/>
                  <a:gd name="connsiteY91" fmla="*/ 992981 h 1728787"/>
                  <a:gd name="connsiteX92" fmla="*/ 483700 w 3276906"/>
                  <a:gd name="connsiteY92" fmla="*/ 1012031 h 1728787"/>
                  <a:gd name="connsiteX93" fmla="*/ 376543 w 3276906"/>
                  <a:gd name="connsiteY93" fmla="*/ 1019175 h 1728787"/>
                  <a:gd name="connsiteX94" fmla="*/ 288437 w 3276906"/>
                  <a:gd name="connsiteY94" fmla="*/ 1052512 h 1728787"/>
                  <a:gd name="connsiteX95" fmla="*/ 233668 w 3276906"/>
                  <a:gd name="connsiteY95" fmla="*/ 1066800 h 1728787"/>
                  <a:gd name="connsiteX96" fmla="*/ 147943 w 3276906"/>
                  <a:gd name="connsiteY96" fmla="*/ 1078706 h 1728787"/>
                  <a:gd name="connsiteX97" fmla="*/ 97938 w 3276906"/>
                  <a:gd name="connsiteY97" fmla="*/ 1095375 h 1728787"/>
                  <a:gd name="connsiteX98" fmla="*/ 12212 w 3276906"/>
                  <a:gd name="connsiteY98" fmla="*/ 1135856 h 1728787"/>
                  <a:gd name="connsiteX99" fmla="*/ 306 w 3276906"/>
                  <a:gd name="connsiteY99" fmla="*/ 1143000 h 1728787"/>
                  <a:gd name="connsiteX100" fmla="*/ 2687 w 3276906"/>
                  <a:gd name="connsiteY100" fmla="*/ 1164431 h 1728787"/>
                  <a:gd name="connsiteX0" fmla="*/ 2687 w 3276906"/>
                  <a:gd name="connsiteY0" fmla="*/ 1164431 h 1728787"/>
                  <a:gd name="connsiteX1" fmla="*/ 306 w 3276906"/>
                  <a:gd name="connsiteY1" fmla="*/ 1728787 h 1728787"/>
                  <a:gd name="connsiteX2" fmla="*/ 86031 w 3276906"/>
                  <a:gd name="connsiteY2" fmla="*/ 1645444 h 1728787"/>
                  <a:gd name="connsiteX3" fmla="*/ 166993 w 3276906"/>
                  <a:gd name="connsiteY3" fmla="*/ 1590675 h 1728787"/>
                  <a:gd name="connsiteX4" fmla="*/ 207475 w 3276906"/>
                  <a:gd name="connsiteY4" fmla="*/ 1581150 h 1728787"/>
                  <a:gd name="connsiteX5" fmla="*/ 286056 w 3276906"/>
                  <a:gd name="connsiteY5" fmla="*/ 1578769 h 1728787"/>
                  <a:gd name="connsiteX6" fmla="*/ 340825 w 3276906"/>
                  <a:gd name="connsiteY6" fmla="*/ 1559719 h 1728787"/>
                  <a:gd name="connsiteX7" fmla="*/ 402737 w 3276906"/>
                  <a:gd name="connsiteY7" fmla="*/ 1507331 h 1728787"/>
                  <a:gd name="connsiteX8" fmla="*/ 490843 w 3276906"/>
                  <a:gd name="connsiteY8" fmla="*/ 1478756 h 1728787"/>
                  <a:gd name="connsiteX9" fmla="*/ 576568 w 3276906"/>
                  <a:gd name="connsiteY9" fmla="*/ 1473994 h 1728787"/>
                  <a:gd name="connsiteX10" fmla="*/ 650387 w 3276906"/>
                  <a:gd name="connsiteY10" fmla="*/ 1469231 h 1728787"/>
                  <a:gd name="connsiteX11" fmla="*/ 736112 w 3276906"/>
                  <a:gd name="connsiteY11" fmla="*/ 1443037 h 1728787"/>
                  <a:gd name="connsiteX12" fmla="*/ 862318 w 3276906"/>
                  <a:gd name="connsiteY12" fmla="*/ 1366837 h 1728787"/>
                  <a:gd name="connsiteX13" fmla="*/ 1007575 w 3276906"/>
                  <a:gd name="connsiteY13" fmla="*/ 1264444 h 1728787"/>
                  <a:gd name="connsiteX14" fmla="*/ 1143306 w 3276906"/>
                  <a:gd name="connsiteY14" fmla="*/ 1121569 h 1728787"/>
                  <a:gd name="connsiteX15" fmla="*/ 1250462 w 3276906"/>
                  <a:gd name="connsiteY15" fmla="*/ 1014412 h 1728787"/>
                  <a:gd name="connsiteX16" fmla="*/ 1309993 w 3276906"/>
                  <a:gd name="connsiteY16" fmla="*/ 959644 h 1728787"/>
                  <a:gd name="connsiteX17" fmla="*/ 1367143 w 3276906"/>
                  <a:gd name="connsiteY17" fmla="*/ 954881 h 1728787"/>
                  <a:gd name="connsiteX18" fmla="*/ 1488587 w 3276906"/>
                  <a:gd name="connsiteY18" fmla="*/ 1050131 h 1728787"/>
                  <a:gd name="connsiteX19" fmla="*/ 1574312 w 3276906"/>
                  <a:gd name="connsiteY19" fmla="*/ 1102519 h 1728787"/>
                  <a:gd name="connsiteX20" fmla="*/ 1657656 w 3276906"/>
                  <a:gd name="connsiteY20" fmla="*/ 1152525 h 1728787"/>
                  <a:gd name="connsiteX21" fmla="*/ 1731475 w 3276906"/>
                  <a:gd name="connsiteY21" fmla="*/ 1173956 h 1728787"/>
                  <a:gd name="connsiteX22" fmla="*/ 1829106 w 3276906"/>
                  <a:gd name="connsiteY22" fmla="*/ 1140619 h 1728787"/>
                  <a:gd name="connsiteX23" fmla="*/ 1905306 w 3276906"/>
                  <a:gd name="connsiteY23" fmla="*/ 1097756 h 1728787"/>
                  <a:gd name="connsiteX24" fmla="*/ 2021987 w 3276906"/>
                  <a:gd name="connsiteY24" fmla="*/ 1054894 h 1728787"/>
                  <a:gd name="connsiteX25" fmla="*/ 2138668 w 3276906"/>
                  <a:gd name="connsiteY25" fmla="*/ 1014412 h 1728787"/>
                  <a:gd name="connsiteX26" fmla="*/ 2198200 w 3276906"/>
                  <a:gd name="connsiteY26" fmla="*/ 997744 h 1728787"/>
                  <a:gd name="connsiteX27" fmla="*/ 2291068 w 3276906"/>
                  <a:gd name="connsiteY27" fmla="*/ 997744 h 1728787"/>
                  <a:gd name="connsiteX28" fmla="*/ 2417275 w 3276906"/>
                  <a:gd name="connsiteY28" fmla="*/ 1014412 h 1728787"/>
                  <a:gd name="connsiteX29" fmla="*/ 2503000 w 3276906"/>
                  <a:gd name="connsiteY29" fmla="*/ 992981 h 1728787"/>
                  <a:gd name="connsiteX30" fmla="*/ 2576818 w 3276906"/>
                  <a:gd name="connsiteY30" fmla="*/ 907256 h 1728787"/>
                  <a:gd name="connsiteX31" fmla="*/ 2691118 w 3276906"/>
                  <a:gd name="connsiteY31" fmla="*/ 802481 h 1728787"/>
                  <a:gd name="connsiteX32" fmla="*/ 2738743 w 3276906"/>
                  <a:gd name="connsiteY32" fmla="*/ 766762 h 1728787"/>
                  <a:gd name="connsiteX33" fmla="*/ 2841137 w 3276906"/>
                  <a:gd name="connsiteY33" fmla="*/ 778669 h 1728787"/>
                  <a:gd name="connsiteX34" fmla="*/ 2929243 w 3276906"/>
                  <a:gd name="connsiteY34" fmla="*/ 764381 h 1728787"/>
                  <a:gd name="connsiteX35" fmla="*/ 3010206 w 3276906"/>
                  <a:gd name="connsiteY35" fmla="*/ 695325 h 1728787"/>
                  <a:gd name="connsiteX36" fmla="*/ 3103075 w 3276906"/>
                  <a:gd name="connsiteY36" fmla="*/ 597694 h 1728787"/>
                  <a:gd name="connsiteX37" fmla="*/ 3148318 w 3276906"/>
                  <a:gd name="connsiteY37" fmla="*/ 531019 h 1728787"/>
                  <a:gd name="connsiteX38" fmla="*/ 3212612 w 3276906"/>
                  <a:gd name="connsiteY38" fmla="*/ 414337 h 1728787"/>
                  <a:gd name="connsiteX39" fmla="*/ 3276906 w 3276906"/>
                  <a:gd name="connsiteY39" fmla="*/ 340518 h 1728787"/>
                  <a:gd name="connsiteX40" fmla="*/ 3257856 w 3276906"/>
                  <a:gd name="connsiteY40" fmla="*/ 278606 h 1728787"/>
                  <a:gd name="connsiteX41" fmla="*/ 3179275 w 3276906"/>
                  <a:gd name="connsiteY41" fmla="*/ 271462 h 1728787"/>
                  <a:gd name="connsiteX42" fmla="*/ 3143556 w 3276906"/>
                  <a:gd name="connsiteY42" fmla="*/ 261937 h 1728787"/>
                  <a:gd name="connsiteX43" fmla="*/ 3136412 w 3276906"/>
                  <a:gd name="connsiteY43" fmla="*/ 238125 h 1728787"/>
                  <a:gd name="connsiteX44" fmla="*/ 3122125 w 3276906"/>
                  <a:gd name="connsiteY44" fmla="*/ 264319 h 1728787"/>
                  <a:gd name="connsiteX45" fmla="*/ 3091168 w 3276906"/>
                  <a:gd name="connsiteY45" fmla="*/ 221456 h 1728787"/>
                  <a:gd name="connsiteX46" fmla="*/ 3074500 w 3276906"/>
                  <a:gd name="connsiteY46" fmla="*/ 242887 h 1728787"/>
                  <a:gd name="connsiteX47" fmla="*/ 3043543 w 3276906"/>
                  <a:gd name="connsiteY47" fmla="*/ 152400 h 1728787"/>
                  <a:gd name="connsiteX48" fmla="*/ 3024493 w 3276906"/>
                  <a:gd name="connsiteY48" fmla="*/ 183356 h 1728787"/>
                  <a:gd name="connsiteX49" fmla="*/ 3014968 w 3276906"/>
                  <a:gd name="connsiteY49" fmla="*/ 171450 h 1728787"/>
                  <a:gd name="connsiteX50" fmla="*/ 2984012 w 3276906"/>
                  <a:gd name="connsiteY50" fmla="*/ 183356 h 1728787"/>
                  <a:gd name="connsiteX51" fmla="*/ 2955437 w 3276906"/>
                  <a:gd name="connsiteY51" fmla="*/ 173831 h 1728787"/>
                  <a:gd name="connsiteX52" fmla="*/ 2938768 w 3276906"/>
                  <a:gd name="connsiteY52" fmla="*/ 133350 h 1728787"/>
                  <a:gd name="connsiteX53" fmla="*/ 2926862 w 3276906"/>
                  <a:gd name="connsiteY53" fmla="*/ 85725 h 1728787"/>
                  <a:gd name="connsiteX54" fmla="*/ 2919718 w 3276906"/>
                  <a:gd name="connsiteY54" fmla="*/ 40481 h 1728787"/>
                  <a:gd name="connsiteX55" fmla="*/ 2910193 w 3276906"/>
                  <a:gd name="connsiteY55" fmla="*/ 0 h 1728787"/>
                  <a:gd name="connsiteX56" fmla="*/ 2903050 w 3276906"/>
                  <a:gd name="connsiteY56" fmla="*/ 7144 h 1728787"/>
                  <a:gd name="connsiteX57" fmla="*/ 2886381 w 3276906"/>
                  <a:gd name="connsiteY57" fmla="*/ 66675 h 1728787"/>
                  <a:gd name="connsiteX58" fmla="*/ 2848281 w 3276906"/>
                  <a:gd name="connsiteY58" fmla="*/ 145256 h 1728787"/>
                  <a:gd name="connsiteX59" fmla="*/ 2807800 w 3276906"/>
                  <a:gd name="connsiteY59" fmla="*/ 223837 h 1728787"/>
                  <a:gd name="connsiteX60" fmla="*/ 2769700 w 3276906"/>
                  <a:gd name="connsiteY60" fmla="*/ 288131 h 1728787"/>
                  <a:gd name="connsiteX61" fmla="*/ 2726837 w 3276906"/>
                  <a:gd name="connsiteY61" fmla="*/ 321469 h 1728787"/>
                  <a:gd name="connsiteX62" fmla="*/ 2703025 w 3276906"/>
                  <a:gd name="connsiteY62" fmla="*/ 307181 h 1728787"/>
                  <a:gd name="connsiteX63" fmla="*/ 2674450 w 3276906"/>
                  <a:gd name="connsiteY63" fmla="*/ 288131 h 1728787"/>
                  <a:gd name="connsiteX64" fmla="*/ 2641112 w 3276906"/>
                  <a:gd name="connsiteY64" fmla="*/ 328612 h 1728787"/>
                  <a:gd name="connsiteX65" fmla="*/ 2598250 w 3276906"/>
                  <a:gd name="connsiteY65" fmla="*/ 400050 h 1728787"/>
                  <a:gd name="connsiteX66" fmla="*/ 2512525 w 3276906"/>
                  <a:gd name="connsiteY66" fmla="*/ 483394 h 1728787"/>
                  <a:gd name="connsiteX67" fmla="*/ 2436325 w 3276906"/>
                  <a:gd name="connsiteY67" fmla="*/ 535781 h 1728787"/>
                  <a:gd name="connsiteX68" fmla="*/ 2367268 w 3276906"/>
                  <a:gd name="connsiteY68" fmla="*/ 573881 h 1728787"/>
                  <a:gd name="connsiteX69" fmla="*/ 2286306 w 3276906"/>
                  <a:gd name="connsiteY69" fmla="*/ 600075 h 1728787"/>
                  <a:gd name="connsiteX70" fmla="*/ 2188675 w 3276906"/>
                  <a:gd name="connsiteY70" fmla="*/ 609600 h 1728787"/>
                  <a:gd name="connsiteX71" fmla="*/ 2114856 w 3276906"/>
                  <a:gd name="connsiteY71" fmla="*/ 583406 h 1728787"/>
                  <a:gd name="connsiteX72" fmla="*/ 2045800 w 3276906"/>
                  <a:gd name="connsiteY72" fmla="*/ 557212 h 1728787"/>
                  <a:gd name="connsiteX73" fmla="*/ 1962456 w 3276906"/>
                  <a:gd name="connsiteY73" fmla="*/ 614362 h 1728787"/>
                  <a:gd name="connsiteX74" fmla="*/ 1881493 w 3276906"/>
                  <a:gd name="connsiteY74" fmla="*/ 664369 h 1728787"/>
                  <a:gd name="connsiteX75" fmla="*/ 1802912 w 3276906"/>
                  <a:gd name="connsiteY75" fmla="*/ 692944 h 1728787"/>
                  <a:gd name="connsiteX76" fmla="*/ 1717187 w 3276906"/>
                  <a:gd name="connsiteY76" fmla="*/ 692944 h 1728787"/>
                  <a:gd name="connsiteX77" fmla="*/ 1640987 w 3276906"/>
                  <a:gd name="connsiteY77" fmla="*/ 671512 h 1728787"/>
                  <a:gd name="connsiteX78" fmla="*/ 1531450 w 3276906"/>
                  <a:gd name="connsiteY78" fmla="*/ 623887 h 1728787"/>
                  <a:gd name="connsiteX79" fmla="*/ 1460012 w 3276906"/>
                  <a:gd name="connsiteY79" fmla="*/ 571500 h 1728787"/>
                  <a:gd name="connsiteX80" fmla="*/ 1405243 w 3276906"/>
                  <a:gd name="connsiteY80" fmla="*/ 519112 h 1728787"/>
                  <a:gd name="connsiteX81" fmla="*/ 1357618 w 3276906"/>
                  <a:gd name="connsiteY81" fmla="*/ 476250 h 1728787"/>
                  <a:gd name="connsiteX82" fmla="*/ 1264750 w 3276906"/>
                  <a:gd name="connsiteY82" fmla="*/ 478631 h 1728787"/>
                  <a:gd name="connsiteX83" fmla="*/ 1221887 w 3276906"/>
                  <a:gd name="connsiteY83" fmla="*/ 521494 h 1728787"/>
                  <a:gd name="connsiteX84" fmla="*/ 1157594 w 3276906"/>
                  <a:gd name="connsiteY84" fmla="*/ 588168 h 1728787"/>
                  <a:gd name="connsiteX85" fmla="*/ 1074250 w 3276906"/>
                  <a:gd name="connsiteY85" fmla="*/ 676275 h 1728787"/>
                  <a:gd name="connsiteX86" fmla="*/ 945662 w 3276906"/>
                  <a:gd name="connsiteY86" fmla="*/ 778669 h 1728787"/>
                  <a:gd name="connsiteX87" fmla="*/ 843268 w 3276906"/>
                  <a:gd name="connsiteY87" fmla="*/ 835819 h 1728787"/>
                  <a:gd name="connsiteX88" fmla="*/ 762306 w 3276906"/>
                  <a:gd name="connsiteY88" fmla="*/ 869156 h 1728787"/>
                  <a:gd name="connsiteX89" fmla="*/ 674200 w 3276906"/>
                  <a:gd name="connsiteY89" fmla="*/ 892969 h 1728787"/>
                  <a:gd name="connsiteX90" fmla="*/ 602762 w 3276906"/>
                  <a:gd name="connsiteY90" fmla="*/ 952500 h 1728787"/>
                  <a:gd name="connsiteX91" fmla="*/ 550375 w 3276906"/>
                  <a:gd name="connsiteY91" fmla="*/ 992981 h 1728787"/>
                  <a:gd name="connsiteX92" fmla="*/ 483700 w 3276906"/>
                  <a:gd name="connsiteY92" fmla="*/ 1012031 h 1728787"/>
                  <a:gd name="connsiteX93" fmla="*/ 376543 w 3276906"/>
                  <a:gd name="connsiteY93" fmla="*/ 1019175 h 1728787"/>
                  <a:gd name="connsiteX94" fmla="*/ 288437 w 3276906"/>
                  <a:gd name="connsiteY94" fmla="*/ 1052512 h 1728787"/>
                  <a:gd name="connsiteX95" fmla="*/ 233668 w 3276906"/>
                  <a:gd name="connsiteY95" fmla="*/ 1066800 h 1728787"/>
                  <a:gd name="connsiteX96" fmla="*/ 147943 w 3276906"/>
                  <a:gd name="connsiteY96" fmla="*/ 1078706 h 1728787"/>
                  <a:gd name="connsiteX97" fmla="*/ 97938 w 3276906"/>
                  <a:gd name="connsiteY97" fmla="*/ 1095375 h 1728787"/>
                  <a:gd name="connsiteX98" fmla="*/ 12212 w 3276906"/>
                  <a:gd name="connsiteY98" fmla="*/ 1135856 h 1728787"/>
                  <a:gd name="connsiteX99" fmla="*/ 306 w 3276906"/>
                  <a:gd name="connsiteY99" fmla="*/ 1143000 h 1728787"/>
                  <a:gd name="connsiteX100" fmla="*/ 2687 w 3276906"/>
                  <a:gd name="connsiteY100" fmla="*/ 1164431 h 1728787"/>
                  <a:gd name="connsiteX0" fmla="*/ 2687 w 3267381"/>
                  <a:gd name="connsiteY0" fmla="*/ 1164431 h 1728787"/>
                  <a:gd name="connsiteX1" fmla="*/ 306 w 3267381"/>
                  <a:gd name="connsiteY1" fmla="*/ 1728787 h 1728787"/>
                  <a:gd name="connsiteX2" fmla="*/ 86031 w 3267381"/>
                  <a:gd name="connsiteY2" fmla="*/ 1645444 h 1728787"/>
                  <a:gd name="connsiteX3" fmla="*/ 166993 w 3267381"/>
                  <a:gd name="connsiteY3" fmla="*/ 1590675 h 1728787"/>
                  <a:gd name="connsiteX4" fmla="*/ 207475 w 3267381"/>
                  <a:gd name="connsiteY4" fmla="*/ 1581150 h 1728787"/>
                  <a:gd name="connsiteX5" fmla="*/ 286056 w 3267381"/>
                  <a:gd name="connsiteY5" fmla="*/ 1578769 h 1728787"/>
                  <a:gd name="connsiteX6" fmla="*/ 340825 w 3267381"/>
                  <a:gd name="connsiteY6" fmla="*/ 1559719 h 1728787"/>
                  <a:gd name="connsiteX7" fmla="*/ 402737 w 3267381"/>
                  <a:gd name="connsiteY7" fmla="*/ 1507331 h 1728787"/>
                  <a:gd name="connsiteX8" fmla="*/ 490843 w 3267381"/>
                  <a:gd name="connsiteY8" fmla="*/ 1478756 h 1728787"/>
                  <a:gd name="connsiteX9" fmla="*/ 576568 w 3267381"/>
                  <a:gd name="connsiteY9" fmla="*/ 1473994 h 1728787"/>
                  <a:gd name="connsiteX10" fmla="*/ 650387 w 3267381"/>
                  <a:gd name="connsiteY10" fmla="*/ 1469231 h 1728787"/>
                  <a:gd name="connsiteX11" fmla="*/ 736112 w 3267381"/>
                  <a:gd name="connsiteY11" fmla="*/ 1443037 h 1728787"/>
                  <a:gd name="connsiteX12" fmla="*/ 862318 w 3267381"/>
                  <a:gd name="connsiteY12" fmla="*/ 1366837 h 1728787"/>
                  <a:gd name="connsiteX13" fmla="*/ 1007575 w 3267381"/>
                  <a:gd name="connsiteY13" fmla="*/ 1264444 h 1728787"/>
                  <a:gd name="connsiteX14" fmla="*/ 1143306 w 3267381"/>
                  <a:gd name="connsiteY14" fmla="*/ 1121569 h 1728787"/>
                  <a:gd name="connsiteX15" fmla="*/ 1250462 w 3267381"/>
                  <a:gd name="connsiteY15" fmla="*/ 1014412 h 1728787"/>
                  <a:gd name="connsiteX16" fmla="*/ 1309993 w 3267381"/>
                  <a:gd name="connsiteY16" fmla="*/ 959644 h 1728787"/>
                  <a:gd name="connsiteX17" fmla="*/ 1367143 w 3267381"/>
                  <a:gd name="connsiteY17" fmla="*/ 954881 h 1728787"/>
                  <a:gd name="connsiteX18" fmla="*/ 1488587 w 3267381"/>
                  <a:gd name="connsiteY18" fmla="*/ 1050131 h 1728787"/>
                  <a:gd name="connsiteX19" fmla="*/ 1574312 w 3267381"/>
                  <a:gd name="connsiteY19" fmla="*/ 1102519 h 1728787"/>
                  <a:gd name="connsiteX20" fmla="*/ 1657656 w 3267381"/>
                  <a:gd name="connsiteY20" fmla="*/ 1152525 h 1728787"/>
                  <a:gd name="connsiteX21" fmla="*/ 1731475 w 3267381"/>
                  <a:gd name="connsiteY21" fmla="*/ 1173956 h 1728787"/>
                  <a:gd name="connsiteX22" fmla="*/ 1829106 w 3267381"/>
                  <a:gd name="connsiteY22" fmla="*/ 1140619 h 1728787"/>
                  <a:gd name="connsiteX23" fmla="*/ 1905306 w 3267381"/>
                  <a:gd name="connsiteY23" fmla="*/ 1097756 h 1728787"/>
                  <a:gd name="connsiteX24" fmla="*/ 2021987 w 3267381"/>
                  <a:gd name="connsiteY24" fmla="*/ 1054894 h 1728787"/>
                  <a:gd name="connsiteX25" fmla="*/ 2138668 w 3267381"/>
                  <a:gd name="connsiteY25" fmla="*/ 1014412 h 1728787"/>
                  <a:gd name="connsiteX26" fmla="*/ 2198200 w 3267381"/>
                  <a:gd name="connsiteY26" fmla="*/ 997744 h 1728787"/>
                  <a:gd name="connsiteX27" fmla="*/ 2291068 w 3267381"/>
                  <a:gd name="connsiteY27" fmla="*/ 997744 h 1728787"/>
                  <a:gd name="connsiteX28" fmla="*/ 2417275 w 3267381"/>
                  <a:gd name="connsiteY28" fmla="*/ 1014412 h 1728787"/>
                  <a:gd name="connsiteX29" fmla="*/ 2503000 w 3267381"/>
                  <a:gd name="connsiteY29" fmla="*/ 992981 h 1728787"/>
                  <a:gd name="connsiteX30" fmla="*/ 2576818 w 3267381"/>
                  <a:gd name="connsiteY30" fmla="*/ 907256 h 1728787"/>
                  <a:gd name="connsiteX31" fmla="*/ 2691118 w 3267381"/>
                  <a:gd name="connsiteY31" fmla="*/ 802481 h 1728787"/>
                  <a:gd name="connsiteX32" fmla="*/ 2738743 w 3267381"/>
                  <a:gd name="connsiteY32" fmla="*/ 766762 h 1728787"/>
                  <a:gd name="connsiteX33" fmla="*/ 2841137 w 3267381"/>
                  <a:gd name="connsiteY33" fmla="*/ 778669 h 1728787"/>
                  <a:gd name="connsiteX34" fmla="*/ 2929243 w 3267381"/>
                  <a:gd name="connsiteY34" fmla="*/ 764381 h 1728787"/>
                  <a:gd name="connsiteX35" fmla="*/ 3010206 w 3267381"/>
                  <a:gd name="connsiteY35" fmla="*/ 695325 h 1728787"/>
                  <a:gd name="connsiteX36" fmla="*/ 3103075 w 3267381"/>
                  <a:gd name="connsiteY36" fmla="*/ 597694 h 1728787"/>
                  <a:gd name="connsiteX37" fmla="*/ 3148318 w 3267381"/>
                  <a:gd name="connsiteY37" fmla="*/ 531019 h 1728787"/>
                  <a:gd name="connsiteX38" fmla="*/ 3212612 w 3267381"/>
                  <a:gd name="connsiteY38" fmla="*/ 414337 h 1728787"/>
                  <a:gd name="connsiteX39" fmla="*/ 3267381 w 3267381"/>
                  <a:gd name="connsiteY39" fmla="*/ 357187 h 1728787"/>
                  <a:gd name="connsiteX40" fmla="*/ 3257856 w 3267381"/>
                  <a:gd name="connsiteY40" fmla="*/ 278606 h 1728787"/>
                  <a:gd name="connsiteX41" fmla="*/ 3179275 w 3267381"/>
                  <a:gd name="connsiteY41" fmla="*/ 271462 h 1728787"/>
                  <a:gd name="connsiteX42" fmla="*/ 3143556 w 3267381"/>
                  <a:gd name="connsiteY42" fmla="*/ 261937 h 1728787"/>
                  <a:gd name="connsiteX43" fmla="*/ 3136412 w 3267381"/>
                  <a:gd name="connsiteY43" fmla="*/ 238125 h 1728787"/>
                  <a:gd name="connsiteX44" fmla="*/ 3122125 w 3267381"/>
                  <a:gd name="connsiteY44" fmla="*/ 264319 h 1728787"/>
                  <a:gd name="connsiteX45" fmla="*/ 3091168 w 3267381"/>
                  <a:gd name="connsiteY45" fmla="*/ 221456 h 1728787"/>
                  <a:gd name="connsiteX46" fmla="*/ 3074500 w 3267381"/>
                  <a:gd name="connsiteY46" fmla="*/ 242887 h 1728787"/>
                  <a:gd name="connsiteX47" fmla="*/ 3043543 w 3267381"/>
                  <a:gd name="connsiteY47" fmla="*/ 152400 h 1728787"/>
                  <a:gd name="connsiteX48" fmla="*/ 3024493 w 3267381"/>
                  <a:gd name="connsiteY48" fmla="*/ 183356 h 1728787"/>
                  <a:gd name="connsiteX49" fmla="*/ 3014968 w 3267381"/>
                  <a:gd name="connsiteY49" fmla="*/ 171450 h 1728787"/>
                  <a:gd name="connsiteX50" fmla="*/ 2984012 w 3267381"/>
                  <a:gd name="connsiteY50" fmla="*/ 183356 h 1728787"/>
                  <a:gd name="connsiteX51" fmla="*/ 2955437 w 3267381"/>
                  <a:gd name="connsiteY51" fmla="*/ 173831 h 1728787"/>
                  <a:gd name="connsiteX52" fmla="*/ 2938768 w 3267381"/>
                  <a:gd name="connsiteY52" fmla="*/ 133350 h 1728787"/>
                  <a:gd name="connsiteX53" fmla="*/ 2926862 w 3267381"/>
                  <a:gd name="connsiteY53" fmla="*/ 85725 h 1728787"/>
                  <a:gd name="connsiteX54" fmla="*/ 2919718 w 3267381"/>
                  <a:gd name="connsiteY54" fmla="*/ 40481 h 1728787"/>
                  <a:gd name="connsiteX55" fmla="*/ 2910193 w 3267381"/>
                  <a:gd name="connsiteY55" fmla="*/ 0 h 1728787"/>
                  <a:gd name="connsiteX56" fmla="*/ 2903050 w 3267381"/>
                  <a:gd name="connsiteY56" fmla="*/ 7144 h 1728787"/>
                  <a:gd name="connsiteX57" fmla="*/ 2886381 w 3267381"/>
                  <a:gd name="connsiteY57" fmla="*/ 66675 h 1728787"/>
                  <a:gd name="connsiteX58" fmla="*/ 2848281 w 3267381"/>
                  <a:gd name="connsiteY58" fmla="*/ 145256 h 1728787"/>
                  <a:gd name="connsiteX59" fmla="*/ 2807800 w 3267381"/>
                  <a:gd name="connsiteY59" fmla="*/ 223837 h 1728787"/>
                  <a:gd name="connsiteX60" fmla="*/ 2769700 w 3267381"/>
                  <a:gd name="connsiteY60" fmla="*/ 288131 h 1728787"/>
                  <a:gd name="connsiteX61" fmla="*/ 2726837 w 3267381"/>
                  <a:gd name="connsiteY61" fmla="*/ 321469 h 1728787"/>
                  <a:gd name="connsiteX62" fmla="*/ 2703025 w 3267381"/>
                  <a:gd name="connsiteY62" fmla="*/ 307181 h 1728787"/>
                  <a:gd name="connsiteX63" fmla="*/ 2674450 w 3267381"/>
                  <a:gd name="connsiteY63" fmla="*/ 288131 h 1728787"/>
                  <a:gd name="connsiteX64" fmla="*/ 2641112 w 3267381"/>
                  <a:gd name="connsiteY64" fmla="*/ 328612 h 1728787"/>
                  <a:gd name="connsiteX65" fmla="*/ 2598250 w 3267381"/>
                  <a:gd name="connsiteY65" fmla="*/ 400050 h 1728787"/>
                  <a:gd name="connsiteX66" fmla="*/ 2512525 w 3267381"/>
                  <a:gd name="connsiteY66" fmla="*/ 483394 h 1728787"/>
                  <a:gd name="connsiteX67" fmla="*/ 2436325 w 3267381"/>
                  <a:gd name="connsiteY67" fmla="*/ 535781 h 1728787"/>
                  <a:gd name="connsiteX68" fmla="*/ 2367268 w 3267381"/>
                  <a:gd name="connsiteY68" fmla="*/ 573881 h 1728787"/>
                  <a:gd name="connsiteX69" fmla="*/ 2286306 w 3267381"/>
                  <a:gd name="connsiteY69" fmla="*/ 600075 h 1728787"/>
                  <a:gd name="connsiteX70" fmla="*/ 2188675 w 3267381"/>
                  <a:gd name="connsiteY70" fmla="*/ 609600 h 1728787"/>
                  <a:gd name="connsiteX71" fmla="*/ 2114856 w 3267381"/>
                  <a:gd name="connsiteY71" fmla="*/ 583406 h 1728787"/>
                  <a:gd name="connsiteX72" fmla="*/ 2045800 w 3267381"/>
                  <a:gd name="connsiteY72" fmla="*/ 557212 h 1728787"/>
                  <a:gd name="connsiteX73" fmla="*/ 1962456 w 3267381"/>
                  <a:gd name="connsiteY73" fmla="*/ 614362 h 1728787"/>
                  <a:gd name="connsiteX74" fmla="*/ 1881493 w 3267381"/>
                  <a:gd name="connsiteY74" fmla="*/ 664369 h 1728787"/>
                  <a:gd name="connsiteX75" fmla="*/ 1802912 w 3267381"/>
                  <a:gd name="connsiteY75" fmla="*/ 692944 h 1728787"/>
                  <a:gd name="connsiteX76" fmla="*/ 1717187 w 3267381"/>
                  <a:gd name="connsiteY76" fmla="*/ 692944 h 1728787"/>
                  <a:gd name="connsiteX77" fmla="*/ 1640987 w 3267381"/>
                  <a:gd name="connsiteY77" fmla="*/ 671512 h 1728787"/>
                  <a:gd name="connsiteX78" fmla="*/ 1531450 w 3267381"/>
                  <a:gd name="connsiteY78" fmla="*/ 623887 h 1728787"/>
                  <a:gd name="connsiteX79" fmla="*/ 1460012 w 3267381"/>
                  <a:gd name="connsiteY79" fmla="*/ 571500 h 1728787"/>
                  <a:gd name="connsiteX80" fmla="*/ 1405243 w 3267381"/>
                  <a:gd name="connsiteY80" fmla="*/ 519112 h 1728787"/>
                  <a:gd name="connsiteX81" fmla="*/ 1357618 w 3267381"/>
                  <a:gd name="connsiteY81" fmla="*/ 476250 h 1728787"/>
                  <a:gd name="connsiteX82" fmla="*/ 1264750 w 3267381"/>
                  <a:gd name="connsiteY82" fmla="*/ 478631 h 1728787"/>
                  <a:gd name="connsiteX83" fmla="*/ 1221887 w 3267381"/>
                  <a:gd name="connsiteY83" fmla="*/ 521494 h 1728787"/>
                  <a:gd name="connsiteX84" fmla="*/ 1157594 w 3267381"/>
                  <a:gd name="connsiteY84" fmla="*/ 588168 h 1728787"/>
                  <a:gd name="connsiteX85" fmla="*/ 1074250 w 3267381"/>
                  <a:gd name="connsiteY85" fmla="*/ 676275 h 1728787"/>
                  <a:gd name="connsiteX86" fmla="*/ 945662 w 3267381"/>
                  <a:gd name="connsiteY86" fmla="*/ 778669 h 1728787"/>
                  <a:gd name="connsiteX87" fmla="*/ 843268 w 3267381"/>
                  <a:gd name="connsiteY87" fmla="*/ 835819 h 1728787"/>
                  <a:gd name="connsiteX88" fmla="*/ 762306 w 3267381"/>
                  <a:gd name="connsiteY88" fmla="*/ 869156 h 1728787"/>
                  <a:gd name="connsiteX89" fmla="*/ 674200 w 3267381"/>
                  <a:gd name="connsiteY89" fmla="*/ 892969 h 1728787"/>
                  <a:gd name="connsiteX90" fmla="*/ 602762 w 3267381"/>
                  <a:gd name="connsiteY90" fmla="*/ 952500 h 1728787"/>
                  <a:gd name="connsiteX91" fmla="*/ 550375 w 3267381"/>
                  <a:gd name="connsiteY91" fmla="*/ 992981 h 1728787"/>
                  <a:gd name="connsiteX92" fmla="*/ 483700 w 3267381"/>
                  <a:gd name="connsiteY92" fmla="*/ 1012031 h 1728787"/>
                  <a:gd name="connsiteX93" fmla="*/ 376543 w 3267381"/>
                  <a:gd name="connsiteY93" fmla="*/ 1019175 h 1728787"/>
                  <a:gd name="connsiteX94" fmla="*/ 288437 w 3267381"/>
                  <a:gd name="connsiteY94" fmla="*/ 1052512 h 1728787"/>
                  <a:gd name="connsiteX95" fmla="*/ 233668 w 3267381"/>
                  <a:gd name="connsiteY95" fmla="*/ 1066800 h 1728787"/>
                  <a:gd name="connsiteX96" fmla="*/ 147943 w 3267381"/>
                  <a:gd name="connsiteY96" fmla="*/ 1078706 h 1728787"/>
                  <a:gd name="connsiteX97" fmla="*/ 97938 w 3267381"/>
                  <a:gd name="connsiteY97" fmla="*/ 1095375 h 1728787"/>
                  <a:gd name="connsiteX98" fmla="*/ 12212 w 3267381"/>
                  <a:gd name="connsiteY98" fmla="*/ 1135856 h 1728787"/>
                  <a:gd name="connsiteX99" fmla="*/ 306 w 3267381"/>
                  <a:gd name="connsiteY99" fmla="*/ 1143000 h 1728787"/>
                  <a:gd name="connsiteX100" fmla="*/ 2687 w 3267381"/>
                  <a:gd name="connsiteY100" fmla="*/ 1164431 h 1728787"/>
                  <a:gd name="connsiteX0" fmla="*/ 2687 w 3265000"/>
                  <a:gd name="connsiteY0" fmla="*/ 1164431 h 1728787"/>
                  <a:gd name="connsiteX1" fmla="*/ 306 w 3265000"/>
                  <a:gd name="connsiteY1" fmla="*/ 1728787 h 1728787"/>
                  <a:gd name="connsiteX2" fmla="*/ 86031 w 3265000"/>
                  <a:gd name="connsiteY2" fmla="*/ 1645444 h 1728787"/>
                  <a:gd name="connsiteX3" fmla="*/ 166993 w 3265000"/>
                  <a:gd name="connsiteY3" fmla="*/ 1590675 h 1728787"/>
                  <a:gd name="connsiteX4" fmla="*/ 207475 w 3265000"/>
                  <a:gd name="connsiteY4" fmla="*/ 1581150 h 1728787"/>
                  <a:gd name="connsiteX5" fmla="*/ 286056 w 3265000"/>
                  <a:gd name="connsiteY5" fmla="*/ 1578769 h 1728787"/>
                  <a:gd name="connsiteX6" fmla="*/ 340825 w 3265000"/>
                  <a:gd name="connsiteY6" fmla="*/ 1559719 h 1728787"/>
                  <a:gd name="connsiteX7" fmla="*/ 402737 w 3265000"/>
                  <a:gd name="connsiteY7" fmla="*/ 1507331 h 1728787"/>
                  <a:gd name="connsiteX8" fmla="*/ 490843 w 3265000"/>
                  <a:gd name="connsiteY8" fmla="*/ 1478756 h 1728787"/>
                  <a:gd name="connsiteX9" fmla="*/ 576568 w 3265000"/>
                  <a:gd name="connsiteY9" fmla="*/ 1473994 h 1728787"/>
                  <a:gd name="connsiteX10" fmla="*/ 650387 w 3265000"/>
                  <a:gd name="connsiteY10" fmla="*/ 1469231 h 1728787"/>
                  <a:gd name="connsiteX11" fmla="*/ 736112 w 3265000"/>
                  <a:gd name="connsiteY11" fmla="*/ 1443037 h 1728787"/>
                  <a:gd name="connsiteX12" fmla="*/ 862318 w 3265000"/>
                  <a:gd name="connsiteY12" fmla="*/ 1366837 h 1728787"/>
                  <a:gd name="connsiteX13" fmla="*/ 1007575 w 3265000"/>
                  <a:gd name="connsiteY13" fmla="*/ 1264444 h 1728787"/>
                  <a:gd name="connsiteX14" fmla="*/ 1143306 w 3265000"/>
                  <a:gd name="connsiteY14" fmla="*/ 1121569 h 1728787"/>
                  <a:gd name="connsiteX15" fmla="*/ 1250462 w 3265000"/>
                  <a:gd name="connsiteY15" fmla="*/ 1014412 h 1728787"/>
                  <a:gd name="connsiteX16" fmla="*/ 1309993 w 3265000"/>
                  <a:gd name="connsiteY16" fmla="*/ 959644 h 1728787"/>
                  <a:gd name="connsiteX17" fmla="*/ 1367143 w 3265000"/>
                  <a:gd name="connsiteY17" fmla="*/ 954881 h 1728787"/>
                  <a:gd name="connsiteX18" fmla="*/ 1488587 w 3265000"/>
                  <a:gd name="connsiteY18" fmla="*/ 1050131 h 1728787"/>
                  <a:gd name="connsiteX19" fmla="*/ 1574312 w 3265000"/>
                  <a:gd name="connsiteY19" fmla="*/ 1102519 h 1728787"/>
                  <a:gd name="connsiteX20" fmla="*/ 1657656 w 3265000"/>
                  <a:gd name="connsiteY20" fmla="*/ 1152525 h 1728787"/>
                  <a:gd name="connsiteX21" fmla="*/ 1731475 w 3265000"/>
                  <a:gd name="connsiteY21" fmla="*/ 1173956 h 1728787"/>
                  <a:gd name="connsiteX22" fmla="*/ 1829106 w 3265000"/>
                  <a:gd name="connsiteY22" fmla="*/ 1140619 h 1728787"/>
                  <a:gd name="connsiteX23" fmla="*/ 1905306 w 3265000"/>
                  <a:gd name="connsiteY23" fmla="*/ 1097756 h 1728787"/>
                  <a:gd name="connsiteX24" fmla="*/ 2021987 w 3265000"/>
                  <a:gd name="connsiteY24" fmla="*/ 1054894 h 1728787"/>
                  <a:gd name="connsiteX25" fmla="*/ 2138668 w 3265000"/>
                  <a:gd name="connsiteY25" fmla="*/ 1014412 h 1728787"/>
                  <a:gd name="connsiteX26" fmla="*/ 2198200 w 3265000"/>
                  <a:gd name="connsiteY26" fmla="*/ 997744 h 1728787"/>
                  <a:gd name="connsiteX27" fmla="*/ 2291068 w 3265000"/>
                  <a:gd name="connsiteY27" fmla="*/ 997744 h 1728787"/>
                  <a:gd name="connsiteX28" fmla="*/ 2417275 w 3265000"/>
                  <a:gd name="connsiteY28" fmla="*/ 1014412 h 1728787"/>
                  <a:gd name="connsiteX29" fmla="*/ 2503000 w 3265000"/>
                  <a:gd name="connsiteY29" fmla="*/ 992981 h 1728787"/>
                  <a:gd name="connsiteX30" fmla="*/ 2576818 w 3265000"/>
                  <a:gd name="connsiteY30" fmla="*/ 907256 h 1728787"/>
                  <a:gd name="connsiteX31" fmla="*/ 2691118 w 3265000"/>
                  <a:gd name="connsiteY31" fmla="*/ 802481 h 1728787"/>
                  <a:gd name="connsiteX32" fmla="*/ 2738743 w 3265000"/>
                  <a:gd name="connsiteY32" fmla="*/ 766762 h 1728787"/>
                  <a:gd name="connsiteX33" fmla="*/ 2841137 w 3265000"/>
                  <a:gd name="connsiteY33" fmla="*/ 778669 h 1728787"/>
                  <a:gd name="connsiteX34" fmla="*/ 2929243 w 3265000"/>
                  <a:gd name="connsiteY34" fmla="*/ 764381 h 1728787"/>
                  <a:gd name="connsiteX35" fmla="*/ 3010206 w 3265000"/>
                  <a:gd name="connsiteY35" fmla="*/ 695325 h 1728787"/>
                  <a:gd name="connsiteX36" fmla="*/ 3103075 w 3265000"/>
                  <a:gd name="connsiteY36" fmla="*/ 597694 h 1728787"/>
                  <a:gd name="connsiteX37" fmla="*/ 3148318 w 3265000"/>
                  <a:gd name="connsiteY37" fmla="*/ 531019 h 1728787"/>
                  <a:gd name="connsiteX38" fmla="*/ 3212612 w 3265000"/>
                  <a:gd name="connsiteY38" fmla="*/ 414337 h 1728787"/>
                  <a:gd name="connsiteX39" fmla="*/ 3265000 w 3265000"/>
                  <a:gd name="connsiteY39" fmla="*/ 330993 h 1728787"/>
                  <a:gd name="connsiteX40" fmla="*/ 3257856 w 3265000"/>
                  <a:gd name="connsiteY40" fmla="*/ 278606 h 1728787"/>
                  <a:gd name="connsiteX41" fmla="*/ 3179275 w 3265000"/>
                  <a:gd name="connsiteY41" fmla="*/ 271462 h 1728787"/>
                  <a:gd name="connsiteX42" fmla="*/ 3143556 w 3265000"/>
                  <a:gd name="connsiteY42" fmla="*/ 261937 h 1728787"/>
                  <a:gd name="connsiteX43" fmla="*/ 3136412 w 3265000"/>
                  <a:gd name="connsiteY43" fmla="*/ 238125 h 1728787"/>
                  <a:gd name="connsiteX44" fmla="*/ 3122125 w 3265000"/>
                  <a:gd name="connsiteY44" fmla="*/ 264319 h 1728787"/>
                  <a:gd name="connsiteX45" fmla="*/ 3091168 w 3265000"/>
                  <a:gd name="connsiteY45" fmla="*/ 221456 h 1728787"/>
                  <a:gd name="connsiteX46" fmla="*/ 3074500 w 3265000"/>
                  <a:gd name="connsiteY46" fmla="*/ 242887 h 1728787"/>
                  <a:gd name="connsiteX47" fmla="*/ 3043543 w 3265000"/>
                  <a:gd name="connsiteY47" fmla="*/ 152400 h 1728787"/>
                  <a:gd name="connsiteX48" fmla="*/ 3024493 w 3265000"/>
                  <a:gd name="connsiteY48" fmla="*/ 183356 h 1728787"/>
                  <a:gd name="connsiteX49" fmla="*/ 3014968 w 3265000"/>
                  <a:gd name="connsiteY49" fmla="*/ 171450 h 1728787"/>
                  <a:gd name="connsiteX50" fmla="*/ 2984012 w 3265000"/>
                  <a:gd name="connsiteY50" fmla="*/ 183356 h 1728787"/>
                  <a:gd name="connsiteX51" fmla="*/ 2955437 w 3265000"/>
                  <a:gd name="connsiteY51" fmla="*/ 173831 h 1728787"/>
                  <a:gd name="connsiteX52" fmla="*/ 2938768 w 3265000"/>
                  <a:gd name="connsiteY52" fmla="*/ 133350 h 1728787"/>
                  <a:gd name="connsiteX53" fmla="*/ 2926862 w 3265000"/>
                  <a:gd name="connsiteY53" fmla="*/ 85725 h 1728787"/>
                  <a:gd name="connsiteX54" fmla="*/ 2919718 w 3265000"/>
                  <a:gd name="connsiteY54" fmla="*/ 40481 h 1728787"/>
                  <a:gd name="connsiteX55" fmla="*/ 2910193 w 3265000"/>
                  <a:gd name="connsiteY55" fmla="*/ 0 h 1728787"/>
                  <a:gd name="connsiteX56" fmla="*/ 2903050 w 3265000"/>
                  <a:gd name="connsiteY56" fmla="*/ 7144 h 1728787"/>
                  <a:gd name="connsiteX57" fmla="*/ 2886381 w 3265000"/>
                  <a:gd name="connsiteY57" fmla="*/ 66675 h 1728787"/>
                  <a:gd name="connsiteX58" fmla="*/ 2848281 w 3265000"/>
                  <a:gd name="connsiteY58" fmla="*/ 145256 h 1728787"/>
                  <a:gd name="connsiteX59" fmla="*/ 2807800 w 3265000"/>
                  <a:gd name="connsiteY59" fmla="*/ 223837 h 1728787"/>
                  <a:gd name="connsiteX60" fmla="*/ 2769700 w 3265000"/>
                  <a:gd name="connsiteY60" fmla="*/ 288131 h 1728787"/>
                  <a:gd name="connsiteX61" fmla="*/ 2726837 w 3265000"/>
                  <a:gd name="connsiteY61" fmla="*/ 321469 h 1728787"/>
                  <a:gd name="connsiteX62" fmla="*/ 2703025 w 3265000"/>
                  <a:gd name="connsiteY62" fmla="*/ 307181 h 1728787"/>
                  <a:gd name="connsiteX63" fmla="*/ 2674450 w 3265000"/>
                  <a:gd name="connsiteY63" fmla="*/ 288131 h 1728787"/>
                  <a:gd name="connsiteX64" fmla="*/ 2641112 w 3265000"/>
                  <a:gd name="connsiteY64" fmla="*/ 328612 h 1728787"/>
                  <a:gd name="connsiteX65" fmla="*/ 2598250 w 3265000"/>
                  <a:gd name="connsiteY65" fmla="*/ 400050 h 1728787"/>
                  <a:gd name="connsiteX66" fmla="*/ 2512525 w 3265000"/>
                  <a:gd name="connsiteY66" fmla="*/ 483394 h 1728787"/>
                  <a:gd name="connsiteX67" fmla="*/ 2436325 w 3265000"/>
                  <a:gd name="connsiteY67" fmla="*/ 535781 h 1728787"/>
                  <a:gd name="connsiteX68" fmla="*/ 2367268 w 3265000"/>
                  <a:gd name="connsiteY68" fmla="*/ 573881 h 1728787"/>
                  <a:gd name="connsiteX69" fmla="*/ 2286306 w 3265000"/>
                  <a:gd name="connsiteY69" fmla="*/ 600075 h 1728787"/>
                  <a:gd name="connsiteX70" fmla="*/ 2188675 w 3265000"/>
                  <a:gd name="connsiteY70" fmla="*/ 609600 h 1728787"/>
                  <a:gd name="connsiteX71" fmla="*/ 2114856 w 3265000"/>
                  <a:gd name="connsiteY71" fmla="*/ 583406 h 1728787"/>
                  <a:gd name="connsiteX72" fmla="*/ 2045800 w 3265000"/>
                  <a:gd name="connsiteY72" fmla="*/ 557212 h 1728787"/>
                  <a:gd name="connsiteX73" fmla="*/ 1962456 w 3265000"/>
                  <a:gd name="connsiteY73" fmla="*/ 614362 h 1728787"/>
                  <a:gd name="connsiteX74" fmla="*/ 1881493 w 3265000"/>
                  <a:gd name="connsiteY74" fmla="*/ 664369 h 1728787"/>
                  <a:gd name="connsiteX75" fmla="*/ 1802912 w 3265000"/>
                  <a:gd name="connsiteY75" fmla="*/ 692944 h 1728787"/>
                  <a:gd name="connsiteX76" fmla="*/ 1717187 w 3265000"/>
                  <a:gd name="connsiteY76" fmla="*/ 692944 h 1728787"/>
                  <a:gd name="connsiteX77" fmla="*/ 1640987 w 3265000"/>
                  <a:gd name="connsiteY77" fmla="*/ 671512 h 1728787"/>
                  <a:gd name="connsiteX78" fmla="*/ 1531450 w 3265000"/>
                  <a:gd name="connsiteY78" fmla="*/ 623887 h 1728787"/>
                  <a:gd name="connsiteX79" fmla="*/ 1460012 w 3265000"/>
                  <a:gd name="connsiteY79" fmla="*/ 571500 h 1728787"/>
                  <a:gd name="connsiteX80" fmla="*/ 1405243 w 3265000"/>
                  <a:gd name="connsiteY80" fmla="*/ 519112 h 1728787"/>
                  <a:gd name="connsiteX81" fmla="*/ 1357618 w 3265000"/>
                  <a:gd name="connsiteY81" fmla="*/ 476250 h 1728787"/>
                  <a:gd name="connsiteX82" fmla="*/ 1264750 w 3265000"/>
                  <a:gd name="connsiteY82" fmla="*/ 478631 h 1728787"/>
                  <a:gd name="connsiteX83" fmla="*/ 1221887 w 3265000"/>
                  <a:gd name="connsiteY83" fmla="*/ 521494 h 1728787"/>
                  <a:gd name="connsiteX84" fmla="*/ 1157594 w 3265000"/>
                  <a:gd name="connsiteY84" fmla="*/ 588168 h 1728787"/>
                  <a:gd name="connsiteX85" fmla="*/ 1074250 w 3265000"/>
                  <a:gd name="connsiteY85" fmla="*/ 676275 h 1728787"/>
                  <a:gd name="connsiteX86" fmla="*/ 945662 w 3265000"/>
                  <a:gd name="connsiteY86" fmla="*/ 778669 h 1728787"/>
                  <a:gd name="connsiteX87" fmla="*/ 843268 w 3265000"/>
                  <a:gd name="connsiteY87" fmla="*/ 835819 h 1728787"/>
                  <a:gd name="connsiteX88" fmla="*/ 762306 w 3265000"/>
                  <a:gd name="connsiteY88" fmla="*/ 869156 h 1728787"/>
                  <a:gd name="connsiteX89" fmla="*/ 674200 w 3265000"/>
                  <a:gd name="connsiteY89" fmla="*/ 892969 h 1728787"/>
                  <a:gd name="connsiteX90" fmla="*/ 602762 w 3265000"/>
                  <a:gd name="connsiteY90" fmla="*/ 952500 h 1728787"/>
                  <a:gd name="connsiteX91" fmla="*/ 550375 w 3265000"/>
                  <a:gd name="connsiteY91" fmla="*/ 992981 h 1728787"/>
                  <a:gd name="connsiteX92" fmla="*/ 483700 w 3265000"/>
                  <a:gd name="connsiteY92" fmla="*/ 1012031 h 1728787"/>
                  <a:gd name="connsiteX93" fmla="*/ 376543 w 3265000"/>
                  <a:gd name="connsiteY93" fmla="*/ 1019175 h 1728787"/>
                  <a:gd name="connsiteX94" fmla="*/ 288437 w 3265000"/>
                  <a:gd name="connsiteY94" fmla="*/ 1052512 h 1728787"/>
                  <a:gd name="connsiteX95" fmla="*/ 233668 w 3265000"/>
                  <a:gd name="connsiteY95" fmla="*/ 1066800 h 1728787"/>
                  <a:gd name="connsiteX96" fmla="*/ 147943 w 3265000"/>
                  <a:gd name="connsiteY96" fmla="*/ 1078706 h 1728787"/>
                  <a:gd name="connsiteX97" fmla="*/ 97938 w 3265000"/>
                  <a:gd name="connsiteY97" fmla="*/ 1095375 h 1728787"/>
                  <a:gd name="connsiteX98" fmla="*/ 12212 w 3265000"/>
                  <a:gd name="connsiteY98" fmla="*/ 1135856 h 1728787"/>
                  <a:gd name="connsiteX99" fmla="*/ 306 w 3265000"/>
                  <a:gd name="connsiteY99" fmla="*/ 1143000 h 1728787"/>
                  <a:gd name="connsiteX100" fmla="*/ 2687 w 3265000"/>
                  <a:gd name="connsiteY100" fmla="*/ 1164431 h 1728787"/>
                  <a:gd name="connsiteX0" fmla="*/ 2687 w 3265000"/>
                  <a:gd name="connsiteY0" fmla="*/ 1164431 h 1728787"/>
                  <a:gd name="connsiteX1" fmla="*/ 306 w 3265000"/>
                  <a:gd name="connsiteY1" fmla="*/ 1728787 h 1728787"/>
                  <a:gd name="connsiteX2" fmla="*/ 86031 w 3265000"/>
                  <a:gd name="connsiteY2" fmla="*/ 1645444 h 1728787"/>
                  <a:gd name="connsiteX3" fmla="*/ 166993 w 3265000"/>
                  <a:gd name="connsiteY3" fmla="*/ 1590675 h 1728787"/>
                  <a:gd name="connsiteX4" fmla="*/ 207475 w 3265000"/>
                  <a:gd name="connsiteY4" fmla="*/ 1581150 h 1728787"/>
                  <a:gd name="connsiteX5" fmla="*/ 286056 w 3265000"/>
                  <a:gd name="connsiteY5" fmla="*/ 1578769 h 1728787"/>
                  <a:gd name="connsiteX6" fmla="*/ 340825 w 3265000"/>
                  <a:gd name="connsiteY6" fmla="*/ 1559719 h 1728787"/>
                  <a:gd name="connsiteX7" fmla="*/ 402737 w 3265000"/>
                  <a:gd name="connsiteY7" fmla="*/ 1507331 h 1728787"/>
                  <a:gd name="connsiteX8" fmla="*/ 490843 w 3265000"/>
                  <a:gd name="connsiteY8" fmla="*/ 1478756 h 1728787"/>
                  <a:gd name="connsiteX9" fmla="*/ 576568 w 3265000"/>
                  <a:gd name="connsiteY9" fmla="*/ 1473994 h 1728787"/>
                  <a:gd name="connsiteX10" fmla="*/ 650387 w 3265000"/>
                  <a:gd name="connsiteY10" fmla="*/ 1469231 h 1728787"/>
                  <a:gd name="connsiteX11" fmla="*/ 736112 w 3265000"/>
                  <a:gd name="connsiteY11" fmla="*/ 1443037 h 1728787"/>
                  <a:gd name="connsiteX12" fmla="*/ 862318 w 3265000"/>
                  <a:gd name="connsiteY12" fmla="*/ 1366837 h 1728787"/>
                  <a:gd name="connsiteX13" fmla="*/ 1007575 w 3265000"/>
                  <a:gd name="connsiteY13" fmla="*/ 1264444 h 1728787"/>
                  <a:gd name="connsiteX14" fmla="*/ 1143306 w 3265000"/>
                  <a:gd name="connsiteY14" fmla="*/ 1121569 h 1728787"/>
                  <a:gd name="connsiteX15" fmla="*/ 1250462 w 3265000"/>
                  <a:gd name="connsiteY15" fmla="*/ 1014412 h 1728787"/>
                  <a:gd name="connsiteX16" fmla="*/ 1309993 w 3265000"/>
                  <a:gd name="connsiteY16" fmla="*/ 959644 h 1728787"/>
                  <a:gd name="connsiteX17" fmla="*/ 1367143 w 3265000"/>
                  <a:gd name="connsiteY17" fmla="*/ 954881 h 1728787"/>
                  <a:gd name="connsiteX18" fmla="*/ 1488587 w 3265000"/>
                  <a:gd name="connsiteY18" fmla="*/ 1050131 h 1728787"/>
                  <a:gd name="connsiteX19" fmla="*/ 1574312 w 3265000"/>
                  <a:gd name="connsiteY19" fmla="*/ 1102519 h 1728787"/>
                  <a:gd name="connsiteX20" fmla="*/ 1657656 w 3265000"/>
                  <a:gd name="connsiteY20" fmla="*/ 1152525 h 1728787"/>
                  <a:gd name="connsiteX21" fmla="*/ 1731475 w 3265000"/>
                  <a:gd name="connsiteY21" fmla="*/ 1173956 h 1728787"/>
                  <a:gd name="connsiteX22" fmla="*/ 1829106 w 3265000"/>
                  <a:gd name="connsiteY22" fmla="*/ 1140619 h 1728787"/>
                  <a:gd name="connsiteX23" fmla="*/ 1905306 w 3265000"/>
                  <a:gd name="connsiteY23" fmla="*/ 1097756 h 1728787"/>
                  <a:gd name="connsiteX24" fmla="*/ 2021987 w 3265000"/>
                  <a:gd name="connsiteY24" fmla="*/ 1054894 h 1728787"/>
                  <a:gd name="connsiteX25" fmla="*/ 2138668 w 3265000"/>
                  <a:gd name="connsiteY25" fmla="*/ 1014412 h 1728787"/>
                  <a:gd name="connsiteX26" fmla="*/ 2198200 w 3265000"/>
                  <a:gd name="connsiteY26" fmla="*/ 997744 h 1728787"/>
                  <a:gd name="connsiteX27" fmla="*/ 2291068 w 3265000"/>
                  <a:gd name="connsiteY27" fmla="*/ 997744 h 1728787"/>
                  <a:gd name="connsiteX28" fmla="*/ 2417275 w 3265000"/>
                  <a:gd name="connsiteY28" fmla="*/ 1014412 h 1728787"/>
                  <a:gd name="connsiteX29" fmla="*/ 2503000 w 3265000"/>
                  <a:gd name="connsiteY29" fmla="*/ 992981 h 1728787"/>
                  <a:gd name="connsiteX30" fmla="*/ 2576818 w 3265000"/>
                  <a:gd name="connsiteY30" fmla="*/ 907256 h 1728787"/>
                  <a:gd name="connsiteX31" fmla="*/ 2691118 w 3265000"/>
                  <a:gd name="connsiteY31" fmla="*/ 802481 h 1728787"/>
                  <a:gd name="connsiteX32" fmla="*/ 2738743 w 3265000"/>
                  <a:gd name="connsiteY32" fmla="*/ 766762 h 1728787"/>
                  <a:gd name="connsiteX33" fmla="*/ 2836374 w 3265000"/>
                  <a:gd name="connsiteY33" fmla="*/ 740569 h 1728787"/>
                  <a:gd name="connsiteX34" fmla="*/ 2929243 w 3265000"/>
                  <a:gd name="connsiteY34" fmla="*/ 764381 h 1728787"/>
                  <a:gd name="connsiteX35" fmla="*/ 3010206 w 3265000"/>
                  <a:gd name="connsiteY35" fmla="*/ 695325 h 1728787"/>
                  <a:gd name="connsiteX36" fmla="*/ 3103075 w 3265000"/>
                  <a:gd name="connsiteY36" fmla="*/ 597694 h 1728787"/>
                  <a:gd name="connsiteX37" fmla="*/ 3148318 w 3265000"/>
                  <a:gd name="connsiteY37" fmla="*/ 531019 h 1728787"/>
                  <a:gd name="connsiteX38" fmla="*/ 3212612 w 3265000"/>
                  <a:gd name="connsiteY38" fmla="*/ 414337 h 1728787"/>
                  <a:gd name="connsiteX39" fmla="*/ 3265000 w 3265000"/>
                  <a:gd name="connsiteY39" fmla="*/ 330993 h 1728787"/>
                  <a:gd name="connsiteX40" fmla="*/ 3257856 w 3265000"/>
                  <a:gd name="connsiteY40" fmla="*/ 278606 h 1728787"/>
                  <a:gd name="connsiteX41" fmla="*/ 3179275 w 3265000"/>
                  <a:gd name="connsiteY41" fmla="*/ 271462 h 1728787"/>
                  <a:gd name="connsiteX42" fmla="*/ 3143556 w 3265000"/>
                  <a:gd name="connsiteY42" fmla="*/ 261937 h 1728787"/>
                  <a:gd name="connsiteX43" fmla="*/ 3136412 w 3265000"/>
                  <a:gd name="connsiteY43" fmla="*/ 238125 h 1728787"/>
                  <a:gd name="connsiteX44" fmla="*/ 3122125 w 3265000"/>
                  <a:gd name="connsiteY44" fmla="*/ 264319 h 1728787"/>
                  <a:gd name="connsiteX45" fmla="*/ 3091168 w 3265000"/>
                  <a:gd name="connsiteY45" fmla="*/ 221456 h 1728787"/>
                  <a:gd name="connsiteX46" fmla="*/ 3074500 w 3265000"/>
                  <a:gd name="connsiteY46" fmla="*/ 242887 h 1728787"/>
                  <a:gd name="connsiteX47" fmla="*/ 3043543 w 3265000"/>
                  <a:gd name="connsiteY47" fmla="*/ 152400 h 1728787"/>
                  <a:gd name="connsiteX48" fmla="*/ 3024493 w 3265000"/>
                  <a:gd name="connsiteY48" fmla="*/ 183356 h 1728787"/>
                  <a:gd name="connsiteX49" fmla="*/ 3014968 w 3265000"/>
                  <a:gd name="connsiteY49" fmla="*/ 171450 h 1728787"/>
                  <a:gd name="connsiteX50" fmla="*/ 2984012 w 3265000"/>
                  <a:gd name="connsiteY50" fmla="*/ 183356 h 1728787"/>
                  <a:gd name="connsiteX51" fmla="*/ 2955437 w 3265000"/>
                  <a:gd name="connsiteY51" fmla="*/ 173831 h 1728787"/>
                  <a:gd name="connsiteX52" fmla="*/ 2938768 w 3265000"/>
                  <a:gd name="connsiteY52" fmla="*/ 133350 h 1728787"/>
                  <a:gd name="connsiteX53" fmla="*/ 2926862 w 3265000"/>
                  <a:gd name="connsiteY53" fmla="*/ 85725 h 1728787"/>
                  <a:gd name="connsiteX54" fmla="*/ 2919718 w 3265000"/>
                  <a:gd name="connsiteY54" fmla="*/ 40481 h 1728787"/>
                  <a:gd name="connsiteX55" fmla="*/ 2910193 w 3265000"/>
                  <a:gd name="connsiteY55" fmla="*/ 0 h 1728787"/>
                  <a:gd name="connsiteX56" fmla="*/ 2903050 w 3265000"/>
                  <a:gd name="connsiteY56" fmla="*/ 7144 h 1728787"/>
                  <a:gd name="connsiteX57" fmla="*/ 2886381 w 3265000"/>
                  <a:gd name="connsiteY57" fmla="*/ 66675 h 1728787"/>
                  <a:gd name="connsiteX58" fmla="*/ 2848281 w 3265000"/>
                  <a:gd name="connsiteY58" fmla="*/ 145256 h 1728787"/>
                  <a:gd name="connsiteX59" fmla="*/ 2807800 w 3265000"/>
                  <a:gd name="connsiteY59" fmla="*/ 223837 h 1728787"/>
                  <a:gd name="connsiteX60" fmla="*/ 2769700 w 3265000"/>
                  <a:gd name="connsiteY60" fmla="*/ 288131 h 1728787"/>
                  <a:gd name="connsiteX61" fmla="*/ 2726837 w 3265000"/>
                  <a:gd name="connsiteY61" fmla="*/ 321469 h 1728787"/>
                  <a:gd name="connsiteX62" fmla="*/ 2703025 w 3265000"/>
                  <a:gd name="connsiteY62" fmla="*/ 307181 h 1728787"/>
                  <a:gd name="connsiteX63" fmla="*/ 2674450 w 3265000"/>
                  <a:gd name="connsiteY63" fmla="*/ 288131 h 1728787"/>
                  <a:gd name="connsiteX64" fmla="*/ 2641112 w 3265000"/>
                  <a:gd name="connsiteY64" fmla="*/ 328612 h 1728787"/>
                  <a:gd name="connsiteX65" fmla="*/ 2598250 w 3265000"/>
                  <a:gd name="connsiteY65" fmla="*/ 400050 h 1728787"/>
                  <a:gd name="connsiteX66" fmla="*/ 2512525 w 3265000"/>
                  <a:gd name="connsiteY66" fmla="*/ 483394 h 1728787"/>
                  <a:gd name="connsiteX67" fmla="*/ 2436325 w 3265000"/>
                  <a:gd name="connsiteY67" fmla="*/ 535781 h 1728787"/>
                  <a:gd name="connsiteX68" fmla="*/ 2367268 w 3265000"/>
                  <a:gd name="connsiteY68" fmla="*/ 573881 h 1728787"/>
                  <a:gd name="connsiteX69" fmla="*/ 2286306 w 3265000"/>
                  <a:gd name="connsiteY69" fmla="*/ 600075 h 1728787"/>
                  <a:gd name="connsiteX70" fmla="*/ 2188675 w 3265000"/>
                  <a:gd name="connsiteY70" fmla="*/ 609600 h 1728787"/>
                  <a:gd name="connsiteX71" fmla="*/ 2114856 w 3265000"/>
                  <a:gd name="connsiteY71" fmla="*/ 583406 h 1728787"/>
                  <a:gd name="connsiteX72" fmla="*/ 2045800 w 3265000"/>
                  <a:gd name="connsiteY72" fmla="*/ 557212 h 1728787"/>
                  <a:gd name="connsiteX73" fmla="*/ 1962456 w 3265000"/>
                  <a:gd name="connsiteY73" fmla="*/ 614362 h 1728787"/>
                  <a:gd name="connsiteX74" fmla="*/ 1881493 w 3265000"/>
                  <a:gd name="connsiteY74" fmla="*/ 664369 h 1728787"/>
                  <a:gd name="connsiteX75" fmla="*/ 1802912 w 3265000"/>
                  <a:gd name="connsiteY75" fmla="*/ 692944 h 1728787"/>
                  <a:gd name="connsiteX76" fmla="*/ 1717187 w 3265000"/>
                  <a:gd name="connsiteY76" fmla="*/ 692944 h 1728787"/>
                  <a:gd name="connsiteX77" fmla="*/ 1640987 w 3265000"/>
                  <a:gd name="connsiteY77" fmla="*/ 671512 h 1728787"/>
                  <a:gd name="connsiteX78" fmla="*/ 1531450 w 3265000"/>
                  <a:gd name="connsiteY78" fmla="*/ 623887 h 1728787"/>
                  <a:gd name="connsiteX79" fmla="*/ 1460012 w 3265000"/>
                  <a:gd name="connsiteY79" fmla="*/ 571500 h 1728787"/>
                  <a:gd name="connsiteX80" fmla="*/ 1405243 w 3265000"/>
                  <a:gd name="connsiteY80" fmla="*/ 519112 h 1728787"/>
                  <a:gd name="connsiteX81" fmla="*/ 1357618 w 3265000"/>
                  <a:gd name="connsiteY81" fmla="*/ 476250 h 1728787"/>
                  <a:gd name="connsiteX82" fmla="*/ 1264750 w 3265000"/>
                  <a:gd name="connsiteY82" fmla="*/ 478631 h 1728787"/>
                  <a:gd name="connsiteX83" fmla="*/ 1221887 w 3265000"/>
                  <a:gd name="connsiteY83" fmla="*/ 521494 h 1728787"/>
                  <a:gd name="connsiteX84" fmla="*/ 1157594 w 3265000"/>
                  <a:gd name="connsiteY84" fmla="*/ 588168 h 1728787"/>
                  <a:gd name="connsiteX85" fmla="*/ 1074250 w 3265000"/>
                  <a:gd name="connsiteY85" fmla="*/ 676275 h 1728787"/>
                  <a:gd name="connsiteX86" fmla="*/ 945662 w 3265000"/>
                  <a:gd name="connsiteY86" fmla="*/ 778669 h 1728787"/>
                  <a:gd name="connsiteX87" fmla="*/ 843268 w 3265000"/>
                  <a:gd name="connsiteY87" fmla="*/ 835819 h 1728787"/>
                  <a:gd name="connsiteX88" fmla="*/ 762306 w 3265000"/>
                  <a:gd name="connsiteY88" fmla="*/ 869156 h 1728787"/>
                  <a:gd name="connsiteX89" fmla="*/ 674200 w 3265000"/>
                  <a:gd name="connsiteY89" fmla="*/ 892969 h 1728787"/>
                  <a:gd name="connsiteX90" fmla="*/ 602762 w 3265000"/>
                  <a:gd name="connsiteY90" fmla="*/ 952500 h 1728787"/>
                  <a:gd name="connsiteX91" fmla="*/ 550375 w 3265000"/>
                  <a:gd name="connsiteY91" fmla="*/ 992981 h 1728787"/>
                  <a:gd name="connsiteX92" fmla="*/ 483700 w 3265000"/>
                  <a:gd name="connsiteY92" fmla="*/ 1012031 h 1728787"/>
                  <a:gd name="connsiteX93" fmla="*/ 376543 w 3265000"/>
                  <a:gd name="connsiteY93" fmla="*/ 1019175 h 1728787"/>
                  <a:gd name="connsiteX94" fmla="*/ 288437 w 3265000"/>
                  <a:gd name="connsiteY94" fmla="*/ 1052512 h 1728787"/>
                  <a:gd name="connsiteX95" fmla="*/ 233668 w 3265000"/>
                  <a:gd name="connsiteY95" fmla="*/ 1066800 h 1728787"/>
                  <a:gd name="connsiteX96" fmla="*/ 147943 w 3265000"/>
                  <a:gd name="connsiteY96" fmla="*/ 1078706 h 1728787"/>
                  <a:gd name="connsiteX97" fmla="*/ 97938 w 3265000"/>
                  <a:gd name="connsiteY97" fmla="*/ 1095375 h 1728787"/>
                  <a:gd name="connsiteX98" fmla="*/ 12212 w 3265000"/>
                  <a:gd name="connsiteY98" fmla="*/ 1135856 h 1728787"/>
                  <a:gd name="connsiteX99" fmla="*/ 306 w 3265000"/>
                  <a:gd name="connsiteY99" fmla="*/ 1143000 h 1728787"/>
                  <a:gd name="connsiteX100" fmla="*/ 2687 w 3265000"/>
                  <a:gd name="connsiteY100" fmla="*/ 1164431 h 1728787"/>
                  <a:gd name="connsiteX0" fmla="*/ 2687 w 3265000"/>
                  <a:gd name="connsiteY0" fmla="*/ 1164431 h 1728787"/>
                  <a:gd name="connsiteX1" fmla="*/ 306 w 3265000"/>
                  <a:gd name="connsiteY1" fmla="*/ 1728787 h 1728787"/>
                  <a:gd name="connsiteX2" fmla="*/ 86031 w 3265000"/>
                  <a:gd name="connsiteY2" fmla="*/ 1645444 h 1728787"/>
                  <a:gd name="connsiteX3" fmla="*/ 166993 w 3265000"/>
                  <a:gd name="connsiteY3" fmla="*/ 1590675 h 1728787"/>
                  <a:gd name="connsiteX4" fmla="*/ 207475 w 3265000"/>
                  <a:gd name="connsiteY4" fmla="*/ 1581150 h 1728787"/>
                  <a:gd name="connsiteX5" fmla="*/ 286056 w 3265000"/>
                  <a:gd name="connsiteY5" fmla="*/ 1578769 h 1728787"/>
                  <a:gd name="connsiteX6" fmla="*/ 340825 w 3265000"/>
                  <a:gd name="connsiteY6" fmla="*/ 1559719 h 1728787"/>
                  <a:gd name="connsiteX7" fmla="*/ 402737 w 3265000"/>
                  <a:gd name="connsiteY7" fmla="*/ 1507331 h 1728787"/>
                  <a:gd name="connsiteX8" fmla="*/ 490843 w 3265000"/>
                  <a:gd name="connsiteY8" fmla="*/ 1478756 h 1728787"/>
                  <a:gd name="connsiteX9" fmla="*/ 576568 w 3265000"/>
                  <a:gd name="connsiteY9" fmla="*/ 1473994 h 1728787"/>
                  <a:gd name="connsiteX10" fmla="*/ 650387 w 3265000"/>
                  <a:gd name="connsiteY10" fmla="*/ 1469231 h 1728787"/>
                  <a:gd name="connsiteX11" fmla="*/ 736112 w 3265000"/>
                  <a:gd name="connsiteY11" fmla="*/ 1443037 h 1728787"/>
                  <a:gd name="connsiteX12" fmla="*/ 862318 w 3265000"/>
                  <a:gd name="connsiteY12" fmla="*/ 1366837 h 1728787"/>
                  <a:gd name="connsiteX13" fmla="*/ 1007575 w 3265000"/>
                  <a:gd name="connsiteY13" fmla="*/ 1264444 h 1728787"/>
                  <a:gd name="connsiteX14" fmla="*/ 1143306 w 3265000"/>
                  <a:gd name="connsiteY14" fmla="*/ 1121569 h 1728787"/>
                  <a:gd name="connsiteX15" fmla="*/ 1250462 w 3265000"/>
                  <a:gd name="connsiteY15" fmla="*/ 1014412 h 1728787"/>
                  <a:gd name="connsiteX16" fmla="*/ 1309993 w 3265000"/>
                  <a:gd name="connsiteY16" fmla="*/ 959644 h 1728787"/>
                  <a:gd name="connsiteX17" fmla="*/ 1367143 w 3265000"/>
                  <a:gd name="connsiteY17" fmla="*/ 954881 h 1728787"/>
                  <a:gd name="connsiteX18" fmla="*/ 1488587 w 3265000"/>
                  <a:gd name="connsiteY18" fmla="*/ 1050131 h 1728787"/>
                  <a:gd name="connsiteX19" fmla="*/ 1574312 w 3265000"/>
                  <a:gd name="connsiteY19" fmla="*/ 1102519 h 1728787"/>
                  <a:gd name="connsiteX20" fmla="*/ 1657656 w 3265000"/>
                  <a:gd name="connsiteY20" fmla="*/ 1152525 h 1728787"/>
                  <a:gd name="connsiteX21" fmla="*/ 1731475 w 3265000"/>
                  <a:gd name="connsiteY21" fmla="*/ 1173956 h 1728787"/>
                  <a:gd name="connsiteX22" fmla="*/ 1829106 w 3265000"/>
                  <a:gd name="connsiteY22" fmla="*/ 1140619 h 1728787"/>
                  <a:gd name="connsiteX23" fmla="*/ 1905306 w 3265000"/>
                  <a:gd name="connsiteY23" fmla="*/ 1097756 h 1728787"/>
                  <a:gd name="connsiteX24" fmla="*/ 2021987 w 3265000"/>
                  <a:gd name="connsiteY24" fmla="*/ 1054894 h 1728787"/>
                  <a:gd name="connsiteX25" fmla="*/ 2138668 w 3265000"/>
                  <a:gd name="connsiteY25" fmla="*/ 1014412 h 1728787"/>
                  <a:gd name="connsiteX26" fmla="*/ 2198200 w 3265000"/>
                  <a:gd name="connsiteY26" fmla="*/ 997744 h 1728787"/>
                  <a:gd name="connsiteX27" fmla="*/ 2291068 w 3265000"/>
                  <a:gd name="connsiteY27" fmla="*/ 997744 h 1728787"/>
                  <a:gd name="connsiteX28" fmla="*/ 2417275 w 3265000"/>
                  <a:gd name="connsiteY28" fmla="*/ 1014412 h 1728787"/>
                  <a:gd name="connsiteX29" fmla="*/ 2503000 w 3265000"/>
                  <a:gd name="connsiteY29" fmla="*/ 992981 h 1728787"/>
                  <a:gd name="connsiteX30" fmla="*/ 2576818 w 3265000"/>
                  <a:gd name="connsiteY30" fmla="*/ 907256 h 1728787"/>
                  <a:gd name="connsiteX31" fmla="*/ 2691118 w 3265000"/>
                  <a:gd name="connsiteY31" fmla="*/ 802481 h 1728787"/>
                  <a:gd name="connsiteX32" fmla="*/ 2738743 w 3265000"/>
                  <a:gd name="connsiteY32" fmla="*/ 766762 h 1728787"/>
                  <a:gd name="connsiteX33" fmla="*/ 2836374 w 3265000"/>
                  <a:gd name="connsiteY33" fmla="*/ 740569 h 1728787"/>
                  <a:gd name="connsiteX34" fmla="*/ 2931624 w 3265000"/>
                  <a:gd name="connsiteY34" fmla="*/ 740569 h 1728787"/>
                  <a:gd name="connsiteX35" fmla="*/ 3010206 w 3265000"/>
                  <a:gd name="connsiteY35" fmla="*/ 695325 h 1728787"/>
                  <a:gd name="connsiteX36" fmla="*/ 3103075 w 3265000"/>
                  <a:gd name="connsiteY36" fmla="*/ 597694 h 1728787"/>
                  <a:gd name="connsiteX37" fmla="*/ 3148318 w 3265000"/>
                  <a:gd name="connsiteY37" fmla="*/ 531019 h 1728787"/>
                  <a:gd name="connsiteX38" fmla="*/ 3212612 w 3265000"/>
                  <a:gd name="connsiteY38" fmla="*/ 414337 h 1728787"/>
                  <a:gd name="connsiteX39" fmla="*/ 3265000 w 3265000"/>
                  <a:gd name="connsiteY39" fmla="*/ 330993 h 1728787"/>
                  <a:gd name="connsiteX40" fmla="*/ 3257856 w 3265000"/>
                  <a:gd name="connsiteY40" fmla="*/ 278606 h 1728787"/>
                  <a:gd name="connsiteX41" fmla="*/ 3179275 w 3265000"/>
                  <a:gd name="connsiteY41" fmla="*/ 271462 h 1728787"/>
                  <a:gd name="connsiteX42" fmla="*/ 3143556 w 3265000"/>
                  <a:gd name="connsiteY42" fmla="*/ 261937 h 1728787"/>
                  <a:gd name="connsiteX43" fmla="*/ 3136412 w 3265000"/>
                  <a:gd name="connsiteY43" fmla="*/ 238125 h 1728787"/>
                  <a:gd name="connsiteX44" fmla="*/ 3122125 w 3265000"/>
                  <a:gd name="connsiteY44" fmla="*/ 264319 h 1728787"/>
                  <a:gd name="connsiteX45" fmla="*/ 3091168 w 3265000"/>
                  <a:gd name="connsiteY45" fmla="*/ 221456 h 1728787"/>
                  <a:gd name="connsiteX46" fmla="*/ 3074500 w 3265000"/>
                  <a:gd name="connsiteY46" fmla="*/ 242887 h 1728787"/>
                  <a:gd name="connsiteX47" fmla="*/ 3043543 w 3265000"/>
                  <a:gd name="connsiteY47" fmla="*/ 152400 h 1728787"/>
                  <a:gd name="connsiteX48" fmla="*/ 3024493 w 3265000"/>
                  <a:gd name="connsiteY48" fmla="*/ 183356 h 1728787"/>
                  <a:gd name="connsiteX49" fmla="*/ 3014968 w 3265000"/>
                  <a:gd name="connsiteY49" fmla="*/ 171450 h 1728787"/>
                  <a:gd name="connsiteX50" fmla="*/ 2984012 w 3265000"/>
                  <a:gd name="connsiteY50" fmla="*/ 183356 h 1728787"/>
                  <a:gd name="connsiteX51" fmla="*/ 2955437 w 3265000"/>
                  <a:gd name="connsiteY51" fmla="*/ 173831 h 1728787"/>
                  <a:gd name="connsiteX52" fmla="*/ 2938768 w 3265000"/>
                  <a:gd name="connsiteY52" fmla="*/ 133350 h 1728787"/>
                  <a:gd name="connsiteX53" fmla="*/ 2926862 w 3265000"/>
                  <a:gd name="connsiteY53" fmla="*/ 85725 h 1728787"/>
                  <a:gd name="connsiteX54" fmla="*/ 2919718 w 3265000"/>
                  <a:gd name="connsiteY54" fmla="*/ 40481 h 1728787"/>
                  <a:gd name="connsiteX55" fmla="*/ 2910193 w 3265000"/>
                  <a:gd name="connsiteY55" fmla="*/ 0 h 1728787"/>
                  <a:gd name="connsiteX56" fmla="*/ 2903050 w 3265000"/>
                  <a:gd name="connsiteY56" fmla="*/ 7144 h 1728787"/>
                  <a:gd name="connsiteX57" fmla="*/ 2886381 w 3265000"/>
                  <a:gd name="connsiteY57" fmla="*/ 66675 h 1728787"/>
                  <a:gd name="connsiteX58" fmla="*/ 2848281 w 3265000"/>
                  <a:gd name="connsiteY58" fmla="*/ 145256 h 1728787"/>
                  <a:gd name="connsiteX59" fmla="*/ 2807800 w 3265000"/>
                  <a:gd name="connsiteY59" fmla="*/ 223837 h 1728787"/>
                  <a:gd name="connsiteX60" fmla="*/ 2769700 w 3265000"/>
                  <a:gd name="connsiteY60" fmla="*/ 288131 h 1728787"/>
                  <a:gd name="connsiteX61" fmla="*/ 2726837 w 3265000"/>
                  <a:gd name="connsiteY61" fmla="*/ 321469 h 1728787"/>
                  <a:gd name="connsiteX62" fmla="*/ 2703025 w 3265000"/>
                  <a:gd name="connsiteY62" fmla="*/ 307181 h 1728787"/>
                  <a:gd name="connsiteX63" fmla="*/ 2674450 w 3265000"/>
                  <a:gd name="connsiteY63" fmla="*/ 288131 h 1728787"/>
                  <a:gd name="connsiteX64" fmla="*/ 2641112 w 3265000"/>
                  <a:gd name="connsiteY64" fmla="*/ 328612 h 1728787"/>
                  <a:gd name="connsiteX65" fmla="*/ 2598250 w 3265000"/>
                  <a:gd name="connsiteY65" fmla="*/ 400050 h 1728787"/>
                  <a:gd name="connsiteX66" fmla="*/ 2512525 w 3265000"/>
                  <a:gd name="connsiteY66" fmla="*/ 483394 h 1728787"/>
                  <a:gd name="connsiteX67" fmla="*/ 2436325 w 3265000"/>
                  <a:gd name="connsiteY67" fmla="*/ 535781 h 1728787"/>
                  <a:gd name="connsiteX68" fmla="*/ 2367268 w 3265000"/>
                  <a:gd name="connsiteY68" fmla="*/ 573881 h 1728787"/>
                  <a:gd name="connsiteX69" fmla="*/ 2286306 w 3265000"/>
                  <a:gd name="connsiteY69" fmla="*/ 600075 h 1728787"/>
                  <a:gd name="connsiteX70" fmla="*/ 2188675 w 3265000"/>
                  <a:gd name="connsiteY70" fmla="*/ 609600 h 1728787"/>
                  <a:gd name="connsiteX71" fmla="*/ 2114856 w 3265000"/>
                  <a:gd name="connsiteY71" fmla="*/ 583406 h 1728787"/>
                  <a:gd name="connsiteX72" fmla="*/ 2045800 w 3265000"/>
                  <a:gd name="connsiteY72" fmla="*/ 557212 h 1728787"/>
                  <a:gd name="connsiteX73" fmla="*/ 1962456 w 3265000"/>
                  <a:gd name="connsiteY73" fmla="*/ 614362 h 1728787"/>
                  <a:gd name="connsiteX74" fmla="*/ 1881493 w 3265000"/>
                  <a:gd name="connsiteY74" fmla="*/ 664369 h 1728787"/>
                  <a:gd name="connsiteX75" fmla="*/ 1802912 w 3265000"/>
                  <a:gd name="connsiteY75" fmla="*/ 692944 h 1728787"/>
                  <a:gd name="connsiteX76" fmla="*/ 1717187 w 3265000"/>
                  <a:gd name="connsiteY76" fmla="*/ 692944 h 1728787"/>
                  <a:gd name="connsiteX77" fmla="*/ 1640987 w 3265000"/>
                  <a:gd name="connsiteY77" fmla="*/ 671512 h 1728787"/>
                  <a:gd name="connsiteX78" fmla="*/ 1531450 w 3265000"/>
                  <a:gd name="connsiteY78" fmla="*/ 623887 h 1728787"/>
                  <a:gd name="connsiteX79" fmla="*/ 1460012 w 3265000"/>
                  <a:gd name="connsiteY79" fmla="*/ 571500 h 1728787"/>
                  <a:gd name="connsiteX80" fmla="*/ 1405243 w 3265000"/>
                  <a:gd name="connsiteY80" fmla="*/ 519112 h 1728787"/>
                  <a:gd name="connsiteX81" fmla="*/ 1357618 w 3265000"/>
                  <a:gd name="connsiteY81" fmla="*/ 476250 h 1728787"/>
                  <a:gd name="connsiteX82" fmla="*/ 1264750 w 3265000"/>
                  <a:gd name="connsiteY82" fmla="*/ 478631 h 1728787"/>
                  <a:gd name="connsiteX83" fmla="*/ 1221887 w 3265000"/>
                  <a:gd name="connsiteY83" fmla="*/ 521494 h 1728787"/>
                  <a:gd name="connsiteX84" fmla="*/ 1157594 w 3265000"/>
                  <a:gd name="connsiteY84" fmla="*/ 588168 h 1728787"/>
                  <a:gd name="connsiteX85" fmla="*/ 1074250 w 3265000"/>
                  <a:gd name="connsiteY85" fmla="*/ 676275 h 1728787"/>
                  <a:gd name="connsiteX86" fmla="*/ 945662 w 3265000"/>
                  <a:gd name="connsiteY86" fmla="*/ 778669 h 1728787"/>
                  <a:gd name="connsiteX87" fmla="*/ 843268 w 3265000"/>
                  <a:gd name="connsiteY87" fmla="*/ 835819 h 1728787"/>
                  <a:gd name="connsiteX88" fmla="*/ 762306 w 3265000"/>
                  <a:gd name="connsiteY88" fmla="*/ 869156 h 1728787"/>
                  <a:gd name="connsiteX89" fmla="*/ 674200 w 3265000"/>
                  <a:gd name="connsiteY89" fmla="*/ 892969 h 1728787"/>
                  <a:gd name="connsiteX90" fmla="*/ 602762 w 3265000"/>
                  <a:gd name="connsiteY90" fmla="*/ 952500 h 1728787"/>
                  <a:gd name="connsiteX91" fmla="*/ 550375 w 3265000"/>
                  <a:gd name="connsiteY91" fmla="*/ 992981 h 1728787"/>
                  <a:gd name="connsiteX92" fmla="*/ 483700 w 3265000"/>
                  <a:gd name="connsiteY92" fmla="*/ 1012031 h 1728787"/>
                  <a:gd name="connsiteX93" fmla="*/ 376543 w 3265000"/>
                  <a:gd name="connsiteY93" fmla="*/ 1019175 h 1728787"/>
                  <a:gd name="connsiteX94" fmla="*/ 288437 w 3265000"/>
                  <a:gd name="connsiteY94" fmla="*/ 1052512 h 1728787"/>
                  <a:gd name="connsiteX95" fmla="*/ 233668 w 3265000"/>
                  <a:gd name="connsiteY95" fmla="*/ 1066800 h 1728787"/>
                  <a:gd name="connsiteX96" fmla="*/ 147943 w 3265000"/>
                  <a:gd name="connsiteY96" fmla="*/ 1078706 h 1728787"/>
                  <a:gd name="connsiteX97" fmla="*/ 97938 w 3265000"/>
                  <a:gd name="connsiteY97" fmla="*/ 1095375 h 1728787"/>
                  <a:gd name="connsiteX98" fmla="*/ 12212 w 3265000"/>
                  <a:gd name="connsiteY98" fmla="*/ 1135856 h 1728787"/>
                  <a:gd name="connsiteX99" fmla="*/ 306 w 3265000"/>
                  <a:gd name="connsiteY99" fmla="*/ 1143000 h 1728787"/>
                  <a:gd name="connsiteX100" fmla="*/ 2687 w 3265000"/>
                  <a:gd name="connsiteY100" fmla="*/ 1164431 h 1728787"/>
                  <a:gd name="connsiteX0" fmla="*/ 2687 w 3265000"/>
                  <a:gd name="connsiteY0" fmla="*/ 1164431 h 1728787"/>
                  <a:gd name="connsiteX1" fmla="*/ 306 w 3265000"/>
                  <a:gd name="connsiteY1" fmla="*/ 1728787 h 1728787"/>
                  <a:gd name="connsiteX2" fmla="*/ 86031 w 3265000"/>
                  <a:gd name="connsiteY2" fmla="*/ 1645444 h 1728787"/>
                  <a:gd name="connsiteX3" fmla="*/ 166993 w 3265000"/>
                  <a:gd name="connsiteY3" fmla="*/ 1590675 h 1728787"/>
                  <a:gd name="connsiteX4" fmla="*/ 207475 w 3265000"/>
                  <a:gd name="connsiteY4" fmla="*/ 1581150 h 1728787"/>
                  <a:gd name="connsiteX5" fmla="*/ 286056 w 3265000"/>
                  <a:gd name="connsiteY5" fmla="*/ 1578769 h 1728787"/>
                  <a:gd name="connsiteX6" fmla="*/ 340825 w 3265000"/>
                  <a:gd name="connsiteY6" fmla="*/ 1559719 h 1728787"/>
                  <a:gd name="connsiteX7" fmla="*/ 402737 w 3265000"/>
                  <a:gd name="connsiteY7" fmla="*/ 1507331 h 1728787"/>
                  <a:gd name="connsiteX8" fmla="*/ 490843 w 3265000"/>
                  <a:gd name="connsiteY8" fmla="*/ 1478756 h 1728787"/>
                  <a:gd name="connsiteX9" fmla="*/ 576568 w 3265000"/>
                  <a:gd name="connsiteY9" fmla="*/ 1473994 h 1728787"/>
                  <a:gd name="connsiteX10" fmla="*/ 650387 w 3265000"/>
                  <a:gd name="connsiteY10" fmla="*/ 1469231 h 1728787"/>
                  <a:gd name="connsiteX11" fmla="*/ 736112 w 3265000"/>
                  <a:gd name="connsiteY11" fmla="*/ 1443037 h 1728787"/>
                  <a:gd name="connsiteX12" fmla="*/ 862318 w 3265000"/>
                  <a:gd name="connsiteY12" fmla="*/ 1366837 h 1728787"/>
                  <a:gd name="connsiteX13" fmla="*/ 1007575 w 3265000"/>
                  <a:gd name="connsiteY13" fmla="*/ 1264444 h 1728787"/>
                  <a:gd name="connsiteX14" fmla="*/ 1143306 w 3265000"/>
                  <a:gd name="connsiteY14" fmla="*/ 1121569 h 1728787"/>
                  <a:gd name="connsiteX15" fmla="*/ 1250462 w 3265000"/>
                  <a:gd name="connsiteY15" fmla="*/ 1014412 h 1728787"/>
                  <a:gd name="connsiteX16" fmla="*/ 1309993 w 3265000"/>
                  <a:gd name="connsiteY16" fmla="*/ 959644 h 1728787"/>
                  <a:gd name="connsiteX17" fmla="*/ 1367143 w 3265000"/>
                  <a:gd name="connsiteY17" fmla="*/ 954881 h 1728787"/>
                  <a:gd name="connsiteX18" fmla="*/ 1488587 w 3265000"/>
                  <a:gd name="connsiteY18" fmla="*/ 1050131 h 1728787"/>
                  <a:gd name="connsiteX19" fmla="*/ 1574312 w 3265000"/>
                  <a:gd name="connsiteY19" fmla="*/ 1102519 h 1728787"/>
                  <a:gd name="connsiteX20" fmla="*/ 1657656 w 3265000"/>
                  <a:gd name="connsiteY20" fmla="*/ 1152525 h 1728787"/>
                  <a:gd name="connsiteX21" fmla="*/ 1731475 w 3265000"/>
                  <a:gd name="connsiteY21" fmla="*/ 1173956 h 1728787"/>
                  <a:gd name="connsiteX22" fmla="*/ 1829106 w 3265000"/>
                  <a:gd name="connsiteY22" fmla="*/ 1140619 h 1728787"/>
                  <a:gd name="connsiteX23" fmla="*/ 1905306 w 3265000"/>
                  <a:gd name="connsiteY23" fmla="*/ 1097756 h 1728787"/>
                  <a:gd name="connsiteX24" fmla="*/ 2021987 w 3265000"/>
                  <a:gd name="connsiteY24" fmla="*/ 1054894 h 1728787"/>
                  <a:gd name="connsiteX25" fmla="*/ 2138668 w 3265000"/>
                  <a:gd name="connsiteY25" fmla="*/ 1014412 h 1728787"/>
                  <a:gd name="connsiteX26" fmla="*/ 2198200 w 3265000"/>
                  <a:gd name="connsiteY26" fmla="*/ 997744 h 1728787"/>
                  <a:gd name="connsiteX27" fmla="*/ 2291068 w 3265000"/>
                  <a:gd name="connsiteY27" fmla="*/ 997744 h 1728787"/>
                  <a:gd name="connsiteX28" fmla="*/ 2417275 w 3265000"/>
                  <a:gd name="connsiteY28" fmla="*/ 1014412 h 1728787"/>
                  <a:gd name="connsiteX29" fmla="*/ 2503000 w 3265000"/>
                  <a:gd name="connsiteY29" fmla="*/ 992981 h 1728787"/>
                  <a:gd name="connsiteX30" fmla="*/ 2576818 w 3265000"/>
                  <a:gd name="connsiteY30" fmla="*/ 907256 h 1728787"/>
                  <a:gd name="connsiteX31" fmla="*/ 2691118 w 3265000"/>
                  <a:gd name="connsiteY31" fmla="*/ 802481 h 1728787"/>
                  <a:gd name="connsiteX32" fmla="*/ 2738743 w 3265000"/>
                  <a:gd name="connsiteY32" fmla="*/ 766762 h 1728787"/>
                  <a:gd name="connsiteX33" fmla="*/ 2836374 w 3265000"/>
                  <a:gd name="connsiteY33" fmla="*/ 740569 h 1728787"/>
                  <a:gd name="connsiteX34" fmla="*/ 2931624 w 3265000"/>
                  <a:gd name="connsiteY34" fmla="*/ 740569 h 1728787"/>
                  <a:gd name="connsiteX35" fmla="*/ 3017350 w 3265000"/>
                  <a:gd name="connsiteY35" fmla="*/ 661987 h 1728787"/>
                  <a:gd name="connsiteX36" fmla="*/ 3103075 w 3265000"/>
                  <a:gd name="connsiteY36" fmla="*/ 597694 h 1728787"/>
                  <a:gd name="connsiteX37" fmla="*/ 3148318 w 3265000"/>
                  <a:gd name="connsiteY37" fmla="*/ 531019 h 1728787"/>
                  <a:gd name="connsiteX38" fmla="*/ 3212612 w 3265000"/>
                  <a:gd name="connsiteY38" fmla="*/ 414337 h 1728787"/>
                  <a:gd name="connsiteX39" fmla="*/ 3265000 w 3265000"/>
                  <a:gd name="connsiteY39" fmla="*/ 330993 h 1728787"/>
                  <a:gd name="connsiteX40" fmla="*/ 3257856 w 3265000"/>
                  <a:gd name="connsiteY40" fmla="*/ 278606 h 1728787"/>
                  <a:gd name="connsiteX41" fmla="*/ 3179275 w 3265000"/>
                  <a:gd name="connsiteY41" fmla="*/ 271462 h 1728787"/>
                  <a:gd name="connsiteX42" fmla="*/ 3143556 w 3265000"/>
                  <a:gd name="connsiteY42" fmla="*/ 261937 h 1728787"/>
                  <a:gd name="connsiteX43" fmla="*/ 3136412 w 3265000"/>
                  <a:gd name="connsiteY43" fmla="*/ 238125 h 1728787"/>
                  <a:gd name="connsiteX44" fmla="*/ 3122125 w 3265000"/>
                  <a:gd name="connsiteY44" fmla="*/ 264319 h 1728787"/>
                  <a:gd name="connsiteX45" fmla="*/ 3091168 w 3265000"/>
                  <a:gd name="connsiteY45" fmla="*/ 221456 h 1728787"/>
                  <a:gd name="connsiteX46" fmla="*/ 3074500 w 3265000"/>
                  <a:gd name="connsiteY46" fmla="*/ 242887 h 1728787"/>
                  <a:gd name="connsiteX47" fmla="*/ 3043543 w 3265000"/>
                  <a:gd name="connsiteY47" fmla="*/ 152400 h 1728787"/>
                  <a:gd name="connsiteX48" fmla="*/ 3024493 w 3265000"/>
                  <a:gd name="connsiteY48" fmla="*/ 183356 h 1728787"/>
                  <a:gd name="connsiteX49" fmla="*/ 3014968 w 3265000"/>
                  <a:gd name="connsiteY49" fmla="*/ 171450 h 1728787"/>
                  <a:gd name="connsiteX50" fmla="*/ 2984012 w 3265000"/>
                  <a:gd name="connsiteY50" fmla="*/ 183356 h 1728787"/>
                  <a:gd name="connsiteX51" fmla="*/ 2955437 w 3265000"/>
                  <a:gd name="connsiteY51" fmla="*/ 173831 h 1728787"/>
                  <a:gd name="connsiteX52" fmla="*/ 2938768 w 3265000"/>
                  <a:gd name="connsiteY52" fmla="*/ 133350 h 1728787"/>
                  <a:gd name="connsiteX53" fmla="*/ 2926862 w 3265000"/>
                  <a:gd name="connsiteY53" fmla="*/ 85725 h 1728787"/>
                  <a:gd name="connsiteX54" fmla="*/ 2919718 w 3265000"/>
                  <a:gd name="connsiteY54" fmla="*/ 40481 h 1728787"/>
                  <a:gd name="connsiteX55" fmla="*/ 2910193 w 3265000"/>
                  <a:gd name="connsiteY55" fmla="*/ 0 h 1728787"/>
                  <a:gd name="connsiteX56" fmla="*/ 2903050 w 3265000"/>
                  <a:gd name="connsiteY56" fmla="*/ 7144 h 1728787"/>
                  <a:gd name="connsiteX57" fmla="*/ 2886381 w 3265000"/>
                  <a:gd name="connsiteY57" fmla="*/ 66675 h 1728787"/>
                  <a:gd name="connsiteX58" fmla="*/ 2848281 w 3265000"/>
                  <a:gd name="connsiteY58" fmla="*/ 145256 h 1728787"/>
                  <a:gd name="connsiteX59" fmla="*/ 2807800 w 3265000"/>
                  <a:gd name="connsiteY59" fmla="*/ 223837 h 1728787"/>
                  <a:gd name="connsiteX60" fmla="*/ 2769700 w 3265000"/>
                  <a:gd name="connsiteY60" fmla="*/ 288131 h 1728787"/>
                  <a:gd name="connsiteX61" fmla="*/ 2726837 w 3265000"/>
                  <a:gd name="connsiteY61" fmla="*/ 321469 h 1728787"/>
                  <a:gd name="connsiteX62" fmla="*/ 2703025 w 3265000"/>
                  <a:gd name="connsiteY62" fmla="*/ 307181 h 1728787"/>
                  <a:gd name="connsiteX63" fmla="*/ 2674450 w 3265000"/>
                  <a:gd name="connsiteY63" fmla="*/ 288131 h 1728787"/>
                  <a:gd name="connsiteX64" fmla="*/ 2641112 w 3265000"/>
                  <a:gd name="connsiteY64" fmla="*/ 328612 h 1728787"/>
                  <a:gd name="connsiteX65" fmla="*/ 2598250 w 3265000"/>
                  <a:gd name="connsiteY65" fmla="*/ 400050 h 1728787"/>
                  <a:gd name="connsiteX66" fmla="*/ 2512525 w 3265000"/>
                  <a:gd name="connsiteY66" fmla="*/ 483394 h 1728787"/>
                  <a:gd name="connsiteX67" fmla="*/ 2436325 w 3265000"/>
                  <a:gd name="connsiteY67" fmla="*/ 535781 h 1728787"/>
                  <a:gd name="connsiteX68" fmla="*/ 2367268 w 3265000"/>
                  <a:gd name="connsiteY68" fmla="*/ 573881 h 1728787"/>
                  <a:gd name="connsiteX69" fmla="*/ 2286306 w 3265000"/>
                  <a:gd name="connsiteY69" fmla="*/ 600075 h 1728787"/>
                  <a:gd name="connsiteX70" fmla="*/ 2188675 w 3265000"/>
                  <a:gd name="connsiteY70" fmla="*/ 609600 h 1728787"/>
                  <a:gd name="connsiteX71" fmla="*/ 2114856 w 3265000"/>
                  <a:gd name="connsiteY71" fmla="*/ 583406 h 1728787"/>
                  <a:gd name="connsiteX72" fmla="*/ 2045800 w 3265000"/>
                  <a:gd name="connsiteY72" fmla="*/ 557212 h 1728787"/>
                  <a:gd name="connsiteX73" fmla="*/ 1962456 w 3265000"/>
                  <a:gd name="connsiteY73" fmla="*/ 614362 h 1728787"/>
                  <a:gd name="connsiteX74" fmla="*/ 1881493 w 3265000"/>
                  <a:gd name="connsiteY74" fmla="*/ 664369 h 1728787"/>
                  <a:gd name="connsiteX75" fmla="*/ 1802912 w 3265000"/>
                  <a:gd name="connsiteY75" fmla="*/ 692944 h 1728787"/>
                  <a:gd name="connsiteX76" fmla="*/ 1717187 w 3265000"/>
                  <a:gd name="connsiteY76" fmla="*/ 692944 h 1728787"/>
                  <a:gd name="connsiteX77" fmla="*/ 1640987 w 3265000"/>
                  <a:gd name="connsiteY77" fmla="*/ 671512 h 1728787"/>
                  <a:gd name="connsiteX78" fmla="*/ 1531450 w 3265000"/>
                  <a:gd name="connsiteY78" fmla="*/ 623887 h 1728787"/>
                  <a:gd name="connsiteX79" fmla="*/ 1460012 w 3265000"/>
                  <a:gd name="connsiteY79" fmla="*/ 571500 h 1728787"/>
                  <a:gd name="connsiteX80" fmla="*/ 1405243 w 3265000"/>
                  <a:gd name="connsiteY80" fmla="*/ 519112 h 1728787"/>
                  <a:gd name="connsiteX81" fmla="*/ 1357618 w 3265000"/>
                  <a:gd name="connsiteY81" fmla="*/ 476250 h 1728787"/>
                  <a:gd name="connsiteX82" fmla="*/ 1264750 w 3265000"/>
                  <a:gd name="connsiteY82" fmla="*/ 478631 h 1728787"/>
                  <a:gd name="connsiteX83" fmla="*/ 1221887 w 3265000"/>
                  <a:gd name="connsiteY83" fmla="*/ 521494 h 1728787"/>
                  <a:gd name="connsiteX84" fmla="*/ 1157594 w 3265000"/>
                  <a:gd name="connsiteY84" fmla="*/ 588168 h 1728787"/>
                  <a:gd name="connsiteX85" fmla="*/ 1074250 w 3265000"/>
                  <a:gd name="connsiteY85" fmla="*/ 676275 h 1728787"/>
                  <a:gd name="connsiteX86" fmla="*/ 945662 w 3265000"/>
                  <a:gd name="connsiteY86" fmla="*/ 778669 h 1728787"/>
                  <a:gd name="connsiteX87" fmla="*/ 843268 w 3265000"/>
                  <a:gd name="connsiteY87" fmla="*/ 835819 h 1728787"/>
                  <a:gd name="connsiteX88" fmla="*/ 762306 w 3265000"/>
                  <a:gd name="connsiteY88" fmla="*/ 869156 h 1728787"/>
                  <a:gd name="connsiteX89" fmla="*/ 674200 w 3265000"/>
                  <a:gd name="connsiteY89" fmla="*/ 892969 h 1728787"/>
                  <a:gd name="connsiteX90" fmla="*/ 602762 w 3265000"/>
                  <a:gd name="connsiteY90" fmla="*/ 952500 h 1728787"/>
                  <a:gd name="connsiteX91" fmla="*/ 550375 w 3265000"/>
                  <a:gd name="connsiteY91" fmla="*/ 992981 h 1728787"/>
                  <a:gd name="connsiteX92" fmla="*/ 483700 w 3265000"/>
                  <a:gd name="connsiteY92" fmla="*/ 1012031 h 1728787"/>
                  <a:gd name="connsiteX93" fmla="*/ 376543 w 3265000"/>
                  <a:gd name="connsiteY93" fmla="*/ 1019175 h 1728787"/>
                  <a:gd name="connsiteX94" fmla="*/ 288437 w 3265000"/>
                  <a:gd name="connsiteY94" fmla="*/ 1052512 h 1728787"/>
                  <a:gd name="connsiteX95" fmla="*/ 233668 w 3265000"/>
                  <a:gd name="connsiteY95" fmla="*/ 1066800 h 1728787"/>
                  <a:gd name="connsiteX96" fmla="*/ 147943 w 3265000"/>
                  <a:gd name="connsiteY96" fmla="*/ 1078706 h 1728787"/>
                  <a:gd name="connsiteX97" fmla="*/ 97938 w 3265000"/>
                  <a:gd name="connsiteY97" fmla="*/ 1095375 h 1728787"/>
                  <a:gd name="connsiteX98" fmla="*/ 12212 w 3265000"/>
                  <a:gd name="connsiteY98" fmla="*/ 1135856 h 1728787"/>
                  <a:gd name="connsiteX99" fmla="*/ 306 w 3265000"/>
                  <a:gd name="connsiteY99" fmla="*/ 1143000 h 1728787"/>
                  <a:gd name="connsiteX100" fmla="*/ 2687 w 3265000"/>
                  <a:gd name="connsiteY100" fmla="*/ 1164431 h 1728787"/>
                  <a:gd name="connsiteX0" fmla="*/ 2687 w 3265000"/>
                  <a:gd name="connsiteY0" fmla="*/ 1164431 h 1728787"/>
                  <a:gd name="connsiteX1" fmla="*/ 306 w 3265000"/>
                  <a:gd name="connsiteY1" fmla="*/ 1728787 h 1728787"/>
                  <a:gd name="connsiteX2" fmla="*/ 86031 w 3265000"/>
                  <a:gd name="connsiteY2" fmla="*/ 1645444 h 1728787"/>
                  <a:gd name="connsiteX3" fmla="*/ 166993 w 3265000"/>
                  <a:gd name="connsiteY3" fmla="*/ 1590675 h 1728787"/>
                  <a:gd name="connsiteX4" fmla="*/ 207475 w 3265000"/>
                  <a:gd name="connsiteY4" fmla="*/ 1581150 h 1728787"/>
                  <a:gd name="connsiteX5" fmla="*/ 286056 w 3265000"/>
                  <a:gd name="connsiteY5" fmla="*/ 1578769 h 1728787"/>
                  <a:gd name="connsiteX6" fmla="*/ 340825 w 3265000"/>
                  <a:gd name="connsiteY6" fmla="*/ 1559719 h 1728787"/>
                  <a:gd name="connsiteX7" fmla="*/ 402737 w 3265000"/>
                  <a:gd name="connsiteY7" fmla="*/ 1507331 h 1728787"/>
                  <a:gd name="connsiteX8" fmla="*/ 490843 w 3265000"/>
                  <a:gd name="connsiteY8" fmla="*/ 1478756 h 1728787"/>
                  <a:gd name="connsiteX9" fmla="*/ 576568 w 3265000"/>
                  <a:gd name="connsiteY9" fmla="*/ 1473994 h 1728787"/>
                  <a:gd name="connsiteX10" fmla="*/ 650387 w 3265000"/>
                  <a:gd name="connsiteY10" fmla="*/ 1469231 h 1728787"/>
                  <a:gd name="connsiteX11" fmla="*/ 736112 w 3265000"/>
                  <a:gd name="connsiteY11" fmla="*/ 1443037 h 1728787"/>
                  <a:gd name="connsiteX12" fmla="*/ 862318 w 3265000"/>
                  <a:gd name="connsiteY12" fmla="*/ 1366837 h 1728787"/>
                  <a:gd name="connsiteX13" fmla="*/ 1007575 w 3265000"/>
                  <a:gd name="connsiteY13" fmla="*/ 1264444 h 1728787"/>
                  <a:gd name="connsiteX14" fmla="*/ 1143306 w 3265000"/>
                  <a:gd name="connsiteY14" fmla="*/ 1121569 h 1728787"/>
                  <a:gd name="connsiteX15" fmla="*/ 1250462 w 3265000"/>
                  <a:gd name="connsiteY15" fmla="*/ 1014412 h 1728787"/>
                  <a:gd name="connsiteX16" fmla="*/ 1309993 w 3265000"/>
                  <a:gd name="connsiteY16" fmla="*/ 959644 h 1728787"/>
                  <a:gd name="connsiteX17" fmla="*/ 1367143 w 3265000"/>
                  <a:gd name="connsiteY17" fmla="*/ 954881 h 1728787"/>
                  <a:gd name="connsiteX18" fmla="*/ 1488587 w 3265000"/>
                  <a:gd name="connsiteY18" fmla="*/ 1050131 h 1728787"/>
                  <a:gd name="connsiteX19" fmla="*/ 1574312 w 3265000"/>
                  <a:gd name="connsiteY19" fmla="*/ 1102519 h 1728787"/>
                  <a:gd name="connsiteX20" fmla="*/ 1657656 w 3265000"/>
                  <a:gd name="connsiteY20" fmla="*/ 1152525 h 1728787"/>
                  <a:gd name="connsiteX21" fmla="*/ 1731475 w 3265000"/>
                  <a:gd name="connsiteY21" fmla="*/ 1173956 h 1728787"/>
                  <a:gd name="connsiteX22" fmla="*/ 1829106 w 3265000"/>
                  <a:gd name="connsiteY22" fmla="*/ 1140619 h 1728787"/>
                  <a:gd name="connsiteX23" fmla="*/ 1905306 w 3265000"/>
                  <a:gd name="connsiteY23" fmla="*/ 1097756 h 1728787"/>
                  <a:gd name="connsiteX24" fmla="*/ 2021987 w 3265000"/>
                  <a:gd name="connsiteY24" fmla="*/ 1054894 h 1728787"/>
                  <a:gd name="connsiteX25" fmla="*/ 2138668 w 3265000"/>
                  <a:gd name="connsiteY25" fmla="*/ 1014412 h 1728787"/>
                  <a:gd name="connsiteX26" fmla="*/ 2198200 w 3265000"/>
                  <a:gd name="connsiteY26" fmla="*/ 997744 h 1728787"/>
                  <a:gd name="connsiteX27" fmla="*/ 2291068 w 3265000"/>
                  <a:gd name="connsiteY27" fmla="*/ 997744 h 1728787"/>
                  <a:gd name="connsiteX28" fmla="*/ 2417275 w 3265000"/>
                  <a:gd name="connsiteY28" fmla="*/ 1014412 h 1728787"/>
                  <a:gd name="connsiteX29" fmla="*/ 2503000 w 3265000"/>
                  <a:gd name="connsiteY29" fmla="*/ 992981 h 1728787"/>
                  <a:gd name="connsiteX30" fmla="*/ 2576818 w 3265000"/>
                  <a:gd name="connsiteY30" fmla="*/ 907256 h 1728787"/>
                  <a:gd name="connsiteX31" fmla="*/ 2691118 w 3265000"/>
                  <a:gd name="connsiteY31" fmla="*/ 802481 h 1728787"/>
                  <a:gd name="connsiteX32" fmla="*/ 2738743 w 3265000"/>
                  <a:gd name="connsiteY32" fmla="*/ 766762 h 1728787"/>
                  <a:gd name="connsiteX33" fmla="*/ 2836374 w 3265000"/>
                  <a:gd name="connsiteY33" fmla="*/ 740569 h 1728787"/>
                  <a:gd name="connsiteX34" fmla="*/ 2931624 w 3265000"/>
                  <a:gd name="connsiteY34" fmla="*/ 740569 h 1728787"/>
                  <a:gd name="connsiteX35" fmla="*/ 3017350 w 3265000"/>
                  <a:gd name="connsiteY35" fmla="*/ 661987 h 1728787"/>
                  <a:gd name="connsiteX36" fmla="*/ 3119744 w 3265000"/>
                  <a:gd name="connsiteY36" fmla="*/ 535781 h 1728787"/>
                  <a:gd name="connsiteX37" fmla="*/ 3148318 w 3265000"/>
                  <a:gd name="connsiteY37" fmla="*/ 531019 h 1728787"/>
                  <a:gd name="connsiteX38" fmla="*/ 3212612 w 3265000"/>
                  <a:gd name="connsiteY38" fmla="*/ 414337 h 1728787"/>
                  <a:gd name="connsiteX39" fmla="*/ 3265000 w 3265000"/>
                  <a:gd name="connsiteY39" fmla="*/ 330993 h 1728787"/>
                  <a:gd name="connsiteX40" fmla="*/ 3257856 w 3265000"/>
                  <a:gd name="connsiteY40" fmla="*/ 278606 h 1728787"/>
                  <a:gd name="connsiteX41" fmla="*/ 3179275 w 3265000"/>
                  <a:gd name="connsiteY41" fmla="*/ 271462 h 1728787"/>
                  <a:gd name="connsiteX42" fmla="*/ 3143556 w 3265000"/>
                  <a:gd name="connsiteY42" fmla="*/ 261937 h 1728787"/>
                  <a:gd name="connsiteX43" fmla="*/ 3136412 w 3265000"/>
                  <a:gd name="connsiteY43" fmla="*/ 238125 h 1728787"/>
                  <a:gd name="connsiteX44" fmla="*/ 3122125 w 3265000"/>
                  <a:gd name="connsiteY44" fmla="*/ 264319 h 1728787"/>
                  <a:gd name="connsiteX45" fmla="*/ 3091168 w 3265000"/>
                  <a:gd name="connsiteY45" fmla="*/ 221456 h 1728787"/>
                  <a:gd name="connsiteX46" fmla="*/ 3074500 w 3265000"/>
                  <a:gd name="connsiteY46" fmla="*/ 242887 h 1728787"/>
                  <a:gd name="connsiteX47" fmla="*/ 3043543 w 3265000"/>
                  <a:gd name="connsiteY47" fmla="*/ 152400 h 1728787"/>
                  <a:gd name="connsiteX48" fmla="*/ 3024493 w 3265000"/>
                  <a:gd name="connsiteY48" fmla="*/ 183356 h 1728787"/>
                  <a:gd name="connsiteX49" fmla="*/ 3014968 w 3265000"/>
                  <a:gd name="connsiteY49" fmla="*/ 171450 h 1728787"/>
                  <a:gd name="connsiteX50" fmla="*/ 2984012 w 3265000"/>
                  <a:gd name="connsiteY50" fmla="*/ 183356 h 1728787"/>
                  <a:gd name="connsiteX51" fmla="*/ 2955437 w 3265000"/>
                  <a:gd name="connsiteY51" fmla="*/ 173831 h 1728787"/>
                  <a:gd name="connsiteX52" fmla="*/ 2938768 w 3265000"/>
                  <a:gd name="connsiteY52" fmla="*/ 133350 h 1728787"/>
                  <a:gd name="connsiteX53" fmla="*/ 2926862 w 3265000"/>
                  <a:gd name="connsiteY53" fmla="*/ 85725 h 1728787"/>
                  <a:gd name="connsiteX54" fmla="*/ 2919718 w 3265000"/>
                  <a:gd name="connsiteY54" fmla="*/ 40481 h 1728787"/>
                  <a:gd name="connsiteX55" fmla="*/ 2910193 w 3265000"/>
                  <a:gd name="connsiteY55" fmla="*/ 0 h 1728787"/>
                  <a:gd name="connsiteX56" fmla="*/ 2903050 w 3265000"/>
                  <a:gd name="connsiteY56" fmla="*/ 7144 h 1728787"/>
                  <a:gd name="connsiteX57" fmla="*/ 2886381 w 3265000"/>
                  <a:gd name="connsiteY57" fmla="*/ 66675 h 1728787"/>
                  <a:gd name="connsiteX58" fmla="*/ 2848281 w 3265000"/>
                  <a:gd name="connsiteY58" fmla="*/ 145256 h 1728787"/>
                  <a:gd name="connsiteX59" fmla="*/ 2807800 w 3265000"/>
                  <a:gd name="connsiteY59" fmla="*/ 223837 h 1728787"/>
                  <a:gd name="connsiteX60" fmla="*/ 2769700 w 3265000"/>
                  <a:gd name="connsiteY60" fmla="*/ 288131 h 1728787"/>
                  <a:gd name="connsiteX61" fmla="*/ 2726837 w 3265000"/>
                  <a:gd name="connsiteY61" fmla="*/ 321469 h 1728787"/>
                  <a:gd name="connsiteX62" fmla="*/ 2703025 w 3265000"/>
                  <a:gd name="connsiteY62" fmla="*/ 307181 h 1728787"/>
                  <a:gd name="connsiteX63" fmla="*/ 2674450 w 3265000"/>
                  <a:gd name="connsiteY63" fmla="*/ 288131 h 1728787"/>
                  <a:gd name="connsiteX64" fmla="*/ 2641112 w 3265000"/>
                  <a:gd name="connsiteY64" fmla="*/ 328612 h 1728787"/>
                  <a:gd name="connsiteX65" fmla="*/ 2598250 w 3265000"/>
                  <a:gd name="connsiteY65" fmla="*/ 400050 h 1728787"/>
                  <a:gd name="connsiteX66" fmla="*/ 2512525 w 3265000"/>
                  <a:gd name="connsiteY66" fmla="*/ 483394 h 1728787"/>
                  <a:gd name="connsiteX67" fmla="*/ 2436325 w 3265000"/>
                  <a:gd name="connsiteY67" fmla="*/ 535781 h 1728787"/>
                  <a:gd name="connsiteX68" fmla="*/ 2367268 w 3265000"/>
                  <a:gd name="connsiteY68" fmla="*/ 573881 h 1728787"/>
                  <a:gd name="connsiteX69" fmla="*/ 2286306 w 3265000"/>
                  <a:gd name="connsiteY69" fmla="*/ 600075 h 1728787"/>
                  <a:gd name="connsiteX70" fmla="*/ 2188675 w 3265000"/>
                  <a:gd name="connsiteY70" fmla="*/ 609600 h 1728787"/>
                  <a:gd name="connsiteX71" fmla="*/ 2114856 w 3265000"/>
                  <a:gd name="connsiteY71" fmla="*/ 583406 h 1728787"/>
                  <a:gd name="connsiteX72" fmla="*/ 2045800 w 3265000"/>
                  <a:gd name="connsiteY72" fmla="*/ 557212 h 1728787"/>
                  <a:gd name="connsiteX73" fmla="*/ 1962456 w 3265000"/>
                  <a:gd name="connsiteY73" fmla="*/ 614362 h 1728787"/>
                  <a:gd name="connsiteX74" fmla="*/ 1881493 w 3265000"/>
                  <a:gd name="connsiteY74" fmla="*/ 664369 h 1728787"/>
                  <a:gd name="connsiteX75" fmla="*/ 1802912 w 3265000"/>
                  <a:gd name="connsiteY75" fmla="*/ 692944 h 1728787"/>
                  <a:gd name="connsiteX76" fmla="*/ 1717187 w 3265000"/>
                  <a:gd name="connsiteY76" fmla="*/ 692944 h 1728787"/>
                  <a:gd name="connsiteX77" fmla="*/ 1640987 w 3265000"/>
                  <a:gd name="connsiteY77" fmla="*/ 671512 h 1728787"/>
                  <a:gd name="connsiteX78" fmla="*/ 1531450 w 3265000"/>
                  <a:gd name="connsiteY78" fmla="*/ 623887 h 1728787"/>
                  <a:gd name="connsiteX79" fmla="*/ 1460012 w 3265000"/>
                  <a:gd name="connsiteY79" fmla="*/ 571500 h 1728787"/>
                  <a:gd name="connsiteX80" fmla="*/ 1405243 w 3265000"/>
                  <a:gd name="connsiteY80" fmla="*/ 519112 h 1728787"/>
                  <a:gd name="connsiteX81" fmla="*/ 1357618 w 3265000"/>
                  <a:gd name="connsiteY81" fmla="*/ 476250 h 1728787"/>
                  <a:gd name="connsiteX82" fmla="*/ 1264750 w 3265000"/>
                  <a:gd name="connsiteY82" fmla="*/ 478631 h 1728787"/>
                  <a:gd name="connsiteX83" fmla="*/ 1221887 w 3265000"/>
                  <a:gd name="connsiteY83" fmla="*/ 521494 h 1728787"/>
                  <a:gd name="connsiteX84" fmla="*/ 1157594 w 3265000"/>
                  <a:gd name="connsiteY84" fmla="*/ 588168 h 1728787"/>
                  <a:gd name="connsiteX85" fmla="*/ 1074250 w 3265000"/>
                  <a:gd name="connsiteY85" fmla="*/ 676275 h 1728787"/>
                  <a:gd name="connsiteX86" fmla="*/ 945662 w 3265000"/>
                  <a:gd name="connsiteY86" fmla="*/ 778669 h 1728787"/>
                  <a:gd name="connsiteX87" fmla="*/ 843268 w 3265000"/>
                  <a:gd name="connsiteY87" fmla="*/ 835819 h 1728787"/>
                  <a:gd name="connsiteX88" fmla="*/ 762306 w 3265000"/>
                  <a:gd name="connsiteY88" fmla="*/ 869156 h 1728787"/>
                  <a:gd name="connsiteX89" fmla="*/ 674200 w 3265000"/>
                  <a:gd name="connsiteY89" fmla="*/ 892969 h 1728787"/>
                  <a:gd name="connsiteX90" fmla="*/ 602762 w 3265000"/>
                  <a:gd name="connsiteY90" fmla="*/ 952500 h 1728787"/>
                  <a:gd name="connsiteX91" fmla="*/ 550375 w 3265000"/>
                  <a:gd name="connsiteY91" fmla="*/ 992981 h 1728787"/>
                  <a:gd name="connsiteX92" fmla="*/ 483700 w 3265000"/>
                  <a:gd name="connsiteY92" fmla="*/ 1012031 h 1728787"/>
                  <a:gd name="connsiteX93" fmla="*/ 376543 w 3265000"/>
                  <a:gd name="connsiteY93" fmla="*/ 1019175 h 1728787"/>
                  <a:gd name="connsiteX94" fmla="*/ 288437 w 3265000"/>
                  <a:gd name="connsiteY94" fmla="*/ 1052512 h 1728787"/>
                  <a:gd name="connsiteX95" fmla="*/ 233668 w 3265000"/>
                  <a:gd name="connsiteY95" fmla="*/ 1066800 h 1728787"/>
                  <a:gd name="connsiteX96" fmla="*/ 147943 w 3265000"/>
                  <a:gd name="connsiteY96" fmla="*/ 1078706 h 1728787"/>
                  <a:gd name="connsiteX97" fmla="*/ 97938 w 3265000"/>
                  <a:gd name="connsiteY97" fmla="*/ 1095375 h 1728787"/>
                  <a:gd name="connsiteX98" fmla="*/ 12212 w 3265000"/>
                  <a:gd name="connsiteY98" fmla="*/ 1135856 h 1728787"/>
                  <a:gd name="connsiteX99" fmla="*/ 306 w 3265000"/>
                  <a:gd name="connsiteY99" fmla="*/ 1143000 h 1728787"/>
                  <a:gd name="connsiteX100" fmla="*/ 2687 w 3265000"/>
                  <a:gd name="connsiteY100" fmla="*/ 1164431 h 1728787"/>
                  <a:gd name="connsiteX0" fmla="*/ 2687 w 3265000"/>
                  <a:gd name="connsiteY0" fmla="*/ 1164431 h 1728787"/>
                  <a:gd name="connsiteX1" fmla="*/ 306 w 3265000"/>
                  <a:gd name="connsiteY1" fmla="*/ 1728787 h 1728787"/>
                  <a:gd name="connsiteX2" fmla="*/ 86031 w 3265000"/>
                  <a:gd name="connsiteY2" fmla="*/ 1645444 h 1728787"/>
                  <a:gd name="connsiteX3" fmla="*/ 166993 w 3265000"/>
                  <a:gd name="connsiteY3" fmla="*/ 1590675 h 1728787"/>
                  <a:gd name="connsiteX4" fmla="*/ 207475 w 3265000"/>
                  <a:gd name="connsiteY4" fmla="*/ 1581150 h 1728787"/>
                  <a:gd name="connsiteX5" fmla="*/ 286056 w 3265000"/>
                  <a:gd name="connsiteY5" fmla="*/ 1578769 h 1728787"/>
                  <a:gd name="connsiteX6" fmla="*/ 340825 w 3265000"/>
                  <a:gd name="connsiteY6" fmla="*/ 1559719 h 1728787"/>
                  <a:gd name="connsiteX7" fmla="*/ 402737 w 3265000"/>
                  <a:gd name="connsiteY7" fmla="*/ 1507331 h 1728787"/>
                  <a:gd name="connsiteX8" fmla="*/ 490843 w 3265000"/>
                  <a:gd name="connsiteY8" fmla="*/ 1478756 h 1728787"/>
                  <a:gd name="connsiteX9" fmla="*/ 576568 w 3265000"/>
                  <a:gd name="connsiteY9" fmla="*/ 1473994 h 1728787"/>
                  <a:gd name="connsiteX10" fmla="*/ 650387 w 3265000"/>
                  <a:gd name="connsiteY10" fmla="*/ 1469231 h 1728787"/>
                  <a:gd name="connsiteX11" fmla="*/ 736112 w 3265000"/>
                  <a:gd name="connsiteY11" fmla="*/ 1443037 h 1728787"/>
                  <a:gd name="connsiteX12" fmla="*/ 862318 w 3265000"/>
                  <a:gd name="connsiteY12" fmla="*/ 1366837 h 1728787"/>
                  <a:gd name="connsiteX13" fmla="*/ 1007575 w 3265000"/>
                  <a:gd name="connsiteY13" fmla="*/ 1264444 h 1728787"/>
                  <a:gd name="connsiteX14" fmla="*/ 1143306 w 3265000"/>
                  <a:gd name="connsiteY14" fmla="*/ 1121569 h 1728787"/>
                  <a:gd name="connsiteX15" fmla="*/ 1250462 w 3265000"/>
                  <a:gd name="connsiteY15" fmla="*/ 1014412 h 1728787"/>
                  <a:gd name="connsiteX16" fmla="*/ 1309993 w 3265000"/>
                  <a:gd name="connsiteY16" fmla="*/ 959644 h 1728787"/>
                  <a:gd name="connsiteX17" fmla="*/ 1367143 w 3265000"/>
                  <a:gd name="connsiteY17" fmla="*/ 954881 h 1728787"/>
                  <a:gd name="connsiteX18" fmla="*/ 1488587 w 3265000"/>
                  <a:gd name="connsiteY18" fmla="*/ 1050131 h 1728787"/>
                  <a:gd name="connsiteX19" fmla="*/ 1574312 w 3265000"/>
                  <a:gd name="connsiteY19" fmla="*/ 1102519 h 1728787"/>
                  <a:gd name="connsiteX20" fmla="*/ 1657656 w 3265000"/>
                  <a:gd name="connsiteY20" fmla="*/ 1152525 h 1728787"/>
                  <a:gd name="connsiteX21" fmla="*/ 1731475 w 3265000"/>
                  <a:gd name="connsiteY21" fmla="*/ 1173956 h 1728787"/>
                  <a:gd name="connsiteX22" fmla="*/ 1829106 w 3265000"/>
                  <a:gd name="connsiteY22" fmla="*/ 1140619 h 1728787"/>
                  <a:gd name="connsiteX23" fmla="*/ 1905306 w 3265000"/>
                  <a:gd name="connsiteY23" fmla="*/ 1097756 h 1728787"/>
                  <a:gd name="connsiteX24" fmla="*/ 2021987 w 3265000"/>
                  <a:gd name="connsiteY24" fmla="*/ 1054894 h 1728787"/>
                  <a:gd name="connsiteX25" fmla="*/ 2138668 w 3265000"/>
                  <a:gd name="connsiteY25" fmla="*/ 1014412 h 1728787"/>
                  <a:gd name="connsiteX26" fmla="*/ 2198200 w 3265000"/>
                  <a:gd name="connsiteY26" fmla="*/ 997744 h 1728787"/>
                  <a:gd name="connsiteX27" fmla="*/ 2291068 w 3265000"/>
                  <a:gd name="connsiteY27" fmla="*/ 997744 h 1728787"/>
                  <a:gd name="connsiteX28" fmla="*/ 2417275 w 3265000"/>
                  <a:gd name="connsiteY28" fmla="*/ 1014412 h 1728787"/>
                  <a:gd name="connsiteX29" fmla="*/ 2503000 w 3265000"/>
                  <a:gd name="connsiteY29" fmla="*/ 992981 h 1728787"/>
                  <a:gd name="connsiteX30" fmla="*/ 2576818 w 3265000"/>
                  <a:gd name="connsiteY30" fmla="*/ 907256 h 1728787"/>
                  <a:gd name="connsiteX31" fmla="*/ 2691118 w 3265000"/>
                  <a:gd name="connsiteY31" fmla="*/ 802481 h 1728787"/>
                  <a:gd name="connsiteX32" fmla="*/ 2738743 w 3265000"/>
                  <a:gd name="connsiteY32" fmla="*/ 766762 h 1728787"/>
                  <a:gd name="connsiteX33" fmla="*/ 2836374 w 3265000"/>
                  <a:gd name="connsiteY33" fmla="*/ 740569 h 1728787"/>
                  <a:gd name="connsiteX34" fmla="*/ 2931624 w 3265000"/>
                  <a:gd name="connsiteY34" fmla="*/ 740569 h 1728787"/>
                  <a:gd name="connsiteX35" fmla="*/ 3017350 w 3265000"/>
                  <a:gd name="connsiteY35" fmla="*/ 661987 h 1728787"/>
                  <a:gd name="connsiteX36" fmla="*/ 3119744 w 3265000"/>
                  <a:gd name="connsiteY36" fmla="*/ 535781 h 1728787"/>
                  <a:gd name="connsiteX37" fmla="*/ 3167368 w 3265000"/>
                  <a:gd name="connsiteY37" fmla="*/ 461963 h 1728787"/>
                  <a:gd name="connsiteX38" fmla="*/ 3212612 w 3265000"/>
                  <a:gd name="connsiteY38" fmla="*/ 414337 h 1728787"/>
                  <a:gd name="connsiteX39" fmla="*/ 3265000 w 3265000"/>
                  <a:gd name="connsiteY39" fmla="*/ 330993 h 1728787"/>
                  <a:gd name="connsiteX40" fmla="*/ 3257856 w 3265000"/>
                  <a:gd name="connsiteY40" fmla="*/ 278606 h 1728787"/>
                  <a:gd name="connsiteX41" fmla="*/ 3179275 w 3265000"/>
                  <a:gd name="connsiteY41" fmla="*/ 271462 h 1728787"/>
                  <a:gd name="connsiteX42" fmla="*/ 3143556 w 3265000"/>
                  <a:gd name="connsiteY42" fmla="*/ 261937 h 1728787"/>
                  <a:gd name="connsiteX43" fmla="*/ 3136412 w 3265000"/>
                  <a:gd name="connsiteY43" fmla="*/ 238125 h 1728787"/>
                  <a:gd name="connsiteX44" fmla="*/ 3122125 w 3265000"/>
                  <a:gd name="connsiteY44" fmla="*/ 264319 h 1728787"/>
                  <a:gd name="connsiteX45" fmla="*/ 3091168 w 3265000"/>
                  <a:gd name="connsiteY45" fmla="*/ 221456 h 1728787"/>
                  <a:gd name="connsiteX46" fmla="*/ 3074500 w 3265000"/>
                  <a:gd name="connsiteY46" fmla="*/ 242887 h 1728787"/>
                  <a:gd name="connsiteX47" fmla="*/ 3043543 w 3265000"/>
                  <a:gd name="connsiteY47" fmla="*/ 152400 h 1728787"/>
                  <a:gd name="connsiteX48" fmla="*/ 3024493 w 3265000"/>
                  <a:gd name="connsiteY48" fmla="*/ 183356 h 1728787"/>
                  <a:gd name="connsiteX49" fmla="*/ 3014968 w 3265000"/>
                  <a:gd name="connsiteY49" fmla="*/ 171450 h 1728787"/>
                  <a:gd name="connsiteX50" fmla="*/ 2984012 w 3265000"/>
                  <a:gd name="connsiteY50" fmla="*/ 183356 h 1728787"/>
                  <a:gd name="connsiteX51" fmla="*/ 2955437 w 3265000"/>
                  <a:gd name="connsiteY51" fmla="*/ 173831 h 1728787"/>
                  <a:gd name="connsiteX52" fmla="*/ 2938768 w 3265000"/>
                  <a:gd name="connsiteY52" fmla="*/ 133350 h 1728787"/>
                  <a:gd name="connsiteX53" fmla="*/ 2926862 w 3265000"/>
                  <a:gd name="connsiteY53" fmla="*/ 85725 h 1728787"/>
                  <a:gd name="connsiteX54" fmla="*/ 2919718 w 3265000"/>
                  <a:gd name="connsiteY54" fmla="*/ 40481 h 1728787"/>
                  <a:gd name="connsiteX55" fmla="*/ 2910193 w 3265000"/>
                  <a:gd name="connsiteY55" fmla="*/ 0 h 1728787"/>
                  <a:gd name="connsiteX56" fmla="*/ 2903050 w 3265000"/>
                  <a:gd name="connsiteY56" fmla="*/ 7144 h 1728787"/>
                  <a:gd name="connsiteX57" fmla="*/ 2886381 w 3265000"/>
                  <a:gd name="connsiteY57" fmla="*/ 66675 h 1728787"/>
                  <a:gd name="connsiteX58" fmla="*/ 2848281 w 3265000"/>
                  <a:gd name="connsiteY58" fmla="*/ 145256 h 1728787"/>
                  <a:gd name="connsiteX59" fmla="*/ 2807800 w 3265000"/>
                  <a:gd name="connsiteY59" fmla="*/ 223837 h 1728787"/>
                  <a:gd name="connsiteX60" fmla="*/ 2769700 w 3265000"/>
                  <a:gd name="connsiteY60" fmla="*/ 288131 h 1728787"/>
                  <a:gd name="connsiteX61" fmla="*/ 2726837 w 3265000"/>
                  <a:gd name="connsiteY61" fmla="*/ 321469 h 1728787"/>
                  <a:gd name="connsiteX62" fmla="*/ 2703025 w 3265000"/>
                  <a:gd name="connsiteY62" fmla="*/ 307181 h 1728787"/>
                  <a:gd name="connsiteX63" fmla="*/ 2674450 w 3265000"/>
                  <a:gd name="connsiteY63" fmla="*/ 288131 h 1728787"/>
                  <a:gd name="connsiteX64" fmla="*/ 2641112 w 3265000"/>
                  <a:gd name="connsiteY64" fmla="*/ 328612 h 1728787"/>
                  <a:gd name="connsiteX65" fmla="*/ 2598250 w 3265000"/>
                  <a:gd name="connsiteY65" fmla="*/ 400050 h 1728787"/>
                  <a:gd name="connsiteX66" fmla="*/ 2512525 w 3265000"/>
                  <a:gd name="connsiteY66" fmla="*/ 483394 h 1728787"/>
                  <a:gd name="connsiteX67" fmla="*/ 2436325 w 3265000"/>
                  <a:gd name="connsiteY67" fmla="*/ 535781 h 1728787"/>
                  <a:gd name="connsiteX68" fmla="*/ 2367268 w 3265000"/>
                  <a:gd name="connsiteY68" fmla="*/ 573881 h 1728787"/>
                  <a:gd name="connsiteX69" fmla="*/ 2286306 w 3265000"/>
                  <a:gd name="connsiteY69" fmla="*/ 600075 h 1728787"/>
                  <a:gd name="connsiteX70" fmla="*/ 2188675 w 3265000"/>
                  <a:gd name="connsiteY70" fmla="*/ 609600 h 1728787"/>
                  <a:gd name="connsiteX71" fmla="*/ 2114856 w 3265000"/>
                  <a:gd name="connsiteY71" fmla="*/ 583406 h 1728787"/>
                  <a:gd name="connsiteX72" fmla="*/ 2045800 w 3265000"/>
                  <a:gd name="connsiteY72" fmla="*/ 557212 h 1728787"/>
                  <a:gd name="connsiteX73" fmla="*/ 1962456 w 3265000"/>
                  <a:gd name="connsiteY73" fmla="*/ 614362 h 1728787"/>
                  <a:gd name="connsiteX74" fmla="*/ 1881493 w 3265000"/>
                  <a:gd name="connsiteY74" fmla="*/ 664369 h 1728787"/>
                  <a:gd name="connsiteX75" fmla="*/ 1802912 w 3265000"/>
                  <a:gd name="connsiteY75" fmla="*/ 692944 h 1728787"/>
                  <a:gd name="connsiteX76" fmla="*/ 1717187 w 3265000"/>
                  <a:gd name="connsiteY76" fmla="*/ 692944 h 1728787"/>
                  <a:gd name="connsiteX77" fmla="*/ 1640987 w 3265000"/>
                  <a:gd name="connsiteY77" fmla="*/ 671512 h 1728787"/>
                  <a:gd name="connsiteX78" fmla="*/ 1531450 w 3265000"/>
                  <a:gd name="connsiteY78" fmla="*/ 623887 h 1728787"/>
                  <a:gd name="connsiteX79" fmla="*/ 1460012 w 3265000"/>
                  <a:gd name="connsiteY79" fmla="*/ 571500 h 1728787"/>
                  <a:gd name="connsiteX80" fmla="*/ 1405243 w 3265000"/>
                  <a:gd name="connsiteY80" fmla="*/ 519112 h 1728787"/>
                  <a:gd name="connsiteX81" fmla="*/ 1357618 w 3265000"/>
                  <a:gd name="connsiteY81" fmla="*/ 476250 h 1728787"/>
                  <a:gd name="connsiteX82" fmla="*/ 1264750 w 3265000"/>
                  <a:gd name="connsiteY82" fmla="*/ 478631 h 1728787"/>
                  <a:gd name="connsiteX83" fmla="*/ 1221887 w 3265000"/>
                  <a:gd name="connsiteY83" fmla="*/ 521494 h 1728787"/>
                  <a:gd name="connsiteX84" fmla="*/ 1157594 w 3265000"/>
                  <a:gd name="connsiteY84" fmla="*/ 588168 h 1728787"/>
                  <a:gd name="connsiteX85" fmla="*/ 1074250 w 3265000"/>
                  <a:gd name="connsiteY85" fmla="*/ 676275 h 1728787"/>
                  <a:gd name="connsiteX86" fmla="*/ 945662 w 3265000"/>
                  <a:gd name="connsiteY86" fmla="*/ 778669 h 1728787"/>
                  <a:gd name="connsiteX87" fmla="*/ 843268 w 3265000"/>
                  <a:gd name="connsiteY87" fmla="*/ 835819 h 1728787"/>
                  <a:gd name="connsiteX88" fmla="*/ 762306 w 3265000"/>
                  <a:gd name="connsiteY88" fmla="*/ 869156 h 1728787"/>
                  <a:gd name="connsiteX89" fmla="*/ 674200 w 3265000"/>
                  <a:gd name="connsiteY89" fmla="*/ 892969 h 1728787"/>
                  <a:gd name="connsiteX90" fmla="*/ 602762 w 3265000"/>
                  <a:gd name="connsiteY90" fmla="*/ 952500 h 1728787"/>
                  <a:gd name="connsiteX91" fmla="*/ 550375 w 3265000"/>
                  <a:gd name="connsiteY91" fmla="*/ 992981 h 1728787"/>
                  <a:gd name="connsiteX92" fmla="*/ 483700 w 3265000"/>
                  <a:gd name="connsiteY92" fmla="*/ 1012031 h 1728787"/>
                  <a:gd name="connsiteX93" fmla="*/ 376543 w 3265000"/>
                  <a:gd name="connsiteY93" fmla="*/ 1019175 h 1728787"/>
                  <a:gd name="connsiteX94" fmla="*/ 288437 w 3265000"/>
                  <a:gd name="connsiteY94" fmla="*/ 1052512 h 1728787"/>
                  <a:gd name="connsiteX95" fmla="*/ 233668 w 3265000"/>
                  <a:gd name="connsiteY95" fmla="*/ 1066800 h 1728787"/>
                  <a:gd name="connsiteX96" fmla="*/ 147943 w 3265000"/>
                  <a:gd name="connsiteY96" fmla="*/ 1078706 h 1728787"/>
                  <a:gd name="connsiteX97" fmla="*/ 97938 w 3265000"/>
                  <a:gd name="connsiteY97" fmla="*/ 1095375 h 1728787"/>
                  <a:gd name="connsiteX98" fmla="*/ 12212 w 3265000"/>
                  <a:gd name="connsiteY98" fmla="*/ 1135856 h 1728787"/>
                  <a:gd name="connsiteX99" fmla="*/ 306 w 3265000"/>
                  <a:gd name="connsiteY99" fmla="*/ 1143000 h 1728787"/>
                  <a:gd name="connsiteX100" fmla="*/ 2687 w 3265000"/>
                  <a:gd name="connsiteY100" fmla="*/ 1164431 h 1728787"/>
                  <a:gd name="connsiteX0" fmla="*/ 2687 w 3265000"/>
                  <a:gd name="connsiteY0" fmla="*/ 1164431 h 1728787"/>
                  <a:gd name="connsiteX1" fmla="*/ 306 w 3265000"/>
                  <a:gd name="connsiteY1" fmla="*/ 1728787 h 1728787"/>
                  <a:gd name="connsiteX2" fmla="*/ 86031 w 3265000"/>
                  <a:gd name="connsiteY2" fmla="*/ 1645444 h 1728787"/>
                  <a:gd name="connsiteX3" fmla="*/ 166993 w 3265000"/>
                  <a:gd name="connsiteY3" fmla="*/ 1590675 h 1728787"/>
                  <a:gd name="connsiteX4" fmla="*/ 207475 w 3265000"/>
                  <a:gd name="connsiteY4" fmla="*/ 1581150 h 1728787"/>
                  <a:gd name="connsiteX5" fmla="*/ 286056 w 3265000"/>
                  <a:gd name="connsiteY5" fmla="*/ 1578769 h 1728787"/>
                  <a:gd name="connsiteX6" fmla="*/ 340825 w 3265000"/>
                  <a:gd name="connsiteY6" fmla="*/ 1559719 h 1728787"/>
                  <a:gd name="connsiteX7" fmla="*/ 402737 w 3265000"/>
                  <a:gd name="connsiteY7" fmla="*/ 1507331 h 1728787"/>
                  <a:gd name="connsiteX8" fmla="*/ 490843 w 3265000"/>
                  <a:gd name="connsiteY8" fmla="*/ 1478756 h 1728787"/>
                  <a:gd name="connsiteX9" fmla="*/ 576568 w 3265000"/>
                  <a:gd name="connsiteY9" fmla="*/ 1473994 h 1728787"/>
                  <a:gd name="connsiteX10" fmla="*/ 650387 w 3265000"/>
                  <a:gd name="connsiteY10" fmla="*/ 1469231 h 1728787"/>
                  <a:gd name="connsiteX11" fmla="*/ 736112 w 3265000"/>
                  <a:gd name="connsiteY11" fmla="*/ 1443037 h 1728787"/>
                  <a:gd name="connsiteX12" fmla="*/ 862318 w 3265000"/>
                  <a:gd name="connsiteY12" fmla="*/ 1366837 h 1728787"/>
                  <a:gd name="connsiteX13" fmla="*/ 1007575 w 3265000"/>
                  <a:gd name="connsiteY13" fmla="*/ 1264444 h 1728787"/>
                  <a:gd name="connsiteX14" fmla="*/ 1143306 w 3265000"/>
                  <a:gd name="connsiteY14" fmla="*/ 1121569 h 1728787"/>
                  <a:gd name="connsiteX15" fmla="*/ 1250462 w 3265000"/>
                  <a:gd name="connsiteY15" fmla="*/ 1014412 h 1728787"/>
                  <a:gd name="connsiteX16" fmla="*/ 1309993 w 3265000"/>
                  <a:gd name="connsiteY16" fmla="*/ 959644 h 1728787"/>
                  <a:gd name="connsiteX17" fmla="*/ 1367143 w 3265000"/>
                  <a:gd name="connsiteY17" fmla="*/ 954881 h 1728787"/>
                  <a:gd name="connsiteX18" fmla="*/ 1488587 w 3265000"/>
                  <a:gd name="connsiteY18" fmla="*/ 1050131 h 1728787"/>
                  <a:gd name="connsiteX19" fmla="*/ 1574312 w 3265000"/>
                  <a:gd name="connsiteY19" fmla="*/ 1102519 h 1728787"/>
                  <a:gd name="connsiteX20" fmla="*/ 1657656 w 3265000"/>
                  <a:gd name="connsiteY20" fmla="*/ 1152525 h 1728787"/>
                  <a:gd name="connsiteX21" fmla="*/ 1731475 w 3265000"/>
                  <a:gd name="connsiteY21" fmla="*/ 1173956 h 1728787"/>
                  <a:gd name="connsiteX22" fmla="*/ 1829106 w 3265000"/>
                  <a:gd name="connsiteY22" fmla="*/ 1140619 h 1728787"/>
                  <a:gd name="connsiteX23" fmla="*/ 1905306 w 3265000"/>
                  <a:gd name="connsiteY23" fmla="*/ 1097756 h 1728787"/>
                  <a:gd name="connsiteX24" fmla="*/ 2021987 w 3265000"/>
                  <a:gd name="connsiteY24" fmla="*/ 1054894 h 1728787"/>
                  <a:gd name="connsiteX25" fmla="*/ 2138668 w 3265000"/>
                  <a:gd name="connsiteY25" fmla="*/ 1014412 h 1728787"/>
                  <a:gd name="connsiteX26" fmla="*/ 2198200 w 3265000"/>
                  <a:gd name="connsiteY26" fmla="*/ 997744 h 1728787"/>
                  <a:gd name="connsiteX27" fmla="*/ 2291068 w 3265000"/>
                  <a:gd name="connsiteY27" fmla="*/ 997744 h 1728787"/>
                  <a:gd name="connsiteX28" fmla="*/ 2417275 w 3265000"/>
                  <a:gd name="connsiteY28" fmla="*/ 1014412 h 1728787"/>
                  <a:gd name="connsiteX29" fmla="*/ 2503000 w 3265000"/>
                  <a:gd name="connsiteY29" fmla="*/ 992981 h 1728787"/>
                  <a:gd name="connsiteX30" fmla="*/ 2576818 w 3265000"/>
                  <a:gd name="connsiteY30" fmla="*/ 907256 h 1728787"/>
                  <a:gd name="connsiteX31" fmla="*/ 2691118 w 3265000"/>
                  <a:gd name="connsiteY31" fmla="*/ 802481 h 1728787"/>
                  <a:gd name="connsiteX32" fmla="*/ 2738743 w 3265000"/>
                  <a:gd name="connsiteY32" fmla="*/ 766762 h 1728787"/>
                  <a:gd name="connsiteX33" fmla="*/ 2836374 w 3265000"/>
                  <a:gd name="connsiteY33" fmla="*/ 740569 h 1728787"/>
                  <a:gd name="connsiteX34" fmla="*/ 2931624 w 3265000"/>
                  <a:gd name="connsiteY34" fmla="*/ 740569 h 1728787"/>
                  <a:gd name="connsiteX35" fmla="*/ 3017350 w 3265000"/>
                  <a:gd name="connsiteY35" fmla="*/ 661987 h 1728787"/>
                  <a:gd name="connsiteX36" fmla="*/ 3119744 w 3265000"/>
                  <a:gd name="connsiteY36" fmla="*/ 535781 h 1728787"/>
                  <a:gd name="connsiteX37" fmla="*/ 3167368 w 3265000"/>
                  <a:gd name="connsiteY37" fmla="*/ 461963 h 1728787"/>
                  <a:gd name="connsiteX38" fmla="*/ 3210231 w 3265000"/>
                  <a:gd name="connsiteY38" fmla="*/ 354806 h 1728787"/>
                  <a:gd name="connsiteX39" fmla="*/ 3265000 w 3265000"/>
                  <a:gd name="connsiteY39" fmla="*/ 330993 h 1728787"/>
                  <a:gd name="connsiteX40" fmla="*/ 3257856 w 3265000"/>
                  <a:gd name="connsiteY40" fmla="*/ 278606 h 1728787"/>
                  <a:gd name="connsiteX41" fmla="*/ 3179275 w 3265000"/>
                  <a:gd name="connsiteY41" fmla="*/ 271462 h 1728787"/>
                  <a:gd name="connsiteX42" fmla="*/ 3143556 w 3265000"/>
                  <a:gd name="connsiteY42" fmla="*/ 261937 h 1728787"/>
                  <a:gd name="connsiteX43" fmla="*/ 3136412 w 3265000"/>
                  <a:gd name="connsiteY43" fmla="*/ 238125 h 1728787"/>
                  <a:gd name="connsiteX44" fmla="*/ 3122125 w 3265000"/>
                  <a:gd name="connsiteY44" fmla="*/ 264319 h 1728787"/>
                  <a:gd name="connsiteX45" fmla="*/ 3091168 w 3265000"/>
                  <a:gd name="connsiteY45" fmla="*/ 221456 h 1728787"/>
                  <a:gd name="connsiteX46" fmla="*/ 3074500 w 3265000"/>
                  <a:gd name="connsiteY46" fmla="*/ 242887 h 1728787"/>
                  <a:gd name="connsiteX47" fmla="*/ 3043543 w 3265000"/>
                  <a:gd name="connsiteY47" fmla="*/ 152400 h 1728787"/>
                  <a:gd name="connsiteX48" fmla="*/ 3024493 w 3265000"/>
                  <a:gd name="connsiteY48" fmla="*/ 183356 h 1728787"/>
                  <a:gd name="connsiteX49" fmla="*/ 3014968 w 3265000"/>
                  <a:gd name="connsiteY49" fmla="*/ 171450 h 1728787"/>
                  <a:gd name="connsiteX50" fmla="*/ 2984012 w 3265000"/>
                  <a:gd name="connsiteY50" fmla="*/ 183356 h 1728787"/>
                  <a:gd name="connsiteX51" fmla="*/ 2955437 w 3265000"/>
                  <a:gd name="connsiteY51" fmla="*/ 173831 h 1728787"/>
                  <a:gd name="connsiteX52" fmla="*/ 2938768 w 3265000"/>
                  <a:gd name="connsiteY52" fmla="*/ 133350 h 1728787"/>
                  <a:gd name="connsiteX53" fmla="*/ 2926862 w 3265000"/>
                  <a:gd name="connsiteY53" fmla="*/ 85725 h 1728787"/>
                  <a:gd name="connsiteX54" fmla="*/ 2919718 w 3265000"/>
                  <a:gd name="connsiteY54" fmla="*/ 40481 h 1728787"/>
                  <a:gd name="connsiteX55" fmla="*/ 2910193 w 3265000"/>
                  <a:gd name="connsiteY55" fmla="*/ 0 h 1728787"/>
                  <a:gd name="connsiteX56" fmla="*/ 2903050 w 3265000"/>
                  <a:gd name="connsiteY56" fmla="*/ 7144 h 1728787"/>
                  <a:gd name="connsiteX57" fmla="*/ 2886381 w 3265000"/>
                  <a:gd name="connsiteY57" fmla="*/ 66675 h 1728787"/>
                  <a:gd name="connsiteX58" fmla="*/ 2848281 w 3265000"/>
                  <a:gd name="connsiteY58" fmla="*/ 145256 h 1728787"/>
                  <a:gd name="connsiteX59" fmla="*/ 2807800 w 3265000"/>
                  <a:gd name="connsiteY59" fmla="*/ 223837 h 1728787"/>
                  <a:gd name="connsiteX60" fmla="*/ 2769700 w 3265000"/>
                  <a:gd name="connsiteY60" fmla="*/ 288131 h 1728787"/>
                  <a:gd name="connsiteX61" fmla="*/ 2726837 w 3265000"/>
                  <a:gd name="connsiteY61" fmla="*/ 321469 h 1728787"/>
                  <a:gd name="connsiteX62" fmla="*/ 2703025 w 3265000"/>
                  <a:gd name="connsiteY62" fmla="*/ 307181 h 1728787"/>
                  <a:gd name="connsiteX63" fmla="*/ 2674450 w 3265000"/>
                  <a:gd name="connsiteY63" fmla="*/ 288131 h 1728787"/>
                  <a:gd name="connsiteX64" fmla="*/ 2641112 w 3265000"/>
                  <a:gd name="connsiteY64" fmla="*/ 328612 h 1728787"/>
                  <a:gd name="connsiteX65" fmla="*/ 2598250 w 3265000"/>
                  <a:gd name="connsiteY65" fmla="*/ 400050 h 1728787"/>
                  <a:gd name="connsiteX66" fmla="*/ 2512525 w 3265000"/>
                  <a:gd name="connsiteY66" fmla="*/ 483394 h 1728787"/>
                  <a:gd name="connsiteX67" fmla="*/ 2436325 w 3265000"/>
                  <a:gd name="connsiteY67" fmla="*/ 535781 h 1728787"/>
                  <a:gd name="connsiteX68" fmla="*/ 2367268 w 3265000"/>
                  <a:gd name="connsiteY68" fmla="*/ 573881 h 1728787"/>
                  <a:gd name="connsiteX69" fmla="*/ 2286306 w 3265000"/>
                  <a:gd name="connsiteY69" fmla="*/ 600075 h 1728787"/>
                  <a:gd name="connsiteX70" fmla="*/ 2188675 w 3265000"/>
                  <a:gd name="connsiteY70" fmla="*/ 609600 h 1728787"/>
                  <a:gd name="connsiteX71" fmla="*/ 2114856 w 3265000"/>
                  <a:gd name="connsiteY71" fmla="*/ 583406 h 1728787"/>
                  <a:gd name="connsiteX72" fmla="*/ 2045800 w 3265000"/>
                  <a:gd name="connsiteY72" fmla="*/ 557212 h 1728787"/>
                  <a:gd name="connsiteX73" fmla="*/ 1962456 w 3265000"/>
                  <a:gd name="connsiteY73" fmla="*/ 614362 h 1728787"/>
                  <a:gd name="connsiteX74" fmla="*/ 1881493 w 3265000"/>
                  <a:gd name="connsiteY74" fmla="*/ 664369 h 1728787"/>
                  <a:gd name="connsiteX75" fmla="*/ 1802912 w 3265000"/>
                  <a:gd name="connsiteY75" fmla="*/ 692944 h 1728787"/>
                  <a:gd name="connsiteX76" fmla="*/ 1717187 w 3265000"/>
                  <a:gd name="connsiteY76" fmla="*/ 692944 h 1728787"/>
                  <a:gd name="connsiteX77" fmla="*/ 1640987 w 3265000"/>
                  <a:gd name="connsiteY77" fmla="*/ 671512 h 1728787"/>
                  <a:gd name="connsiteX78" fmla="*/ 1531450 w 3265000"/>
                  <a:gd name="connsiteY78" fmla="*/ 623887 h 1728787"/>
                  <a:gd name="connsiteX79" fmla="*/ 1460012 w 3265000"/>
                  <a:gd name="connsiteY79" fmla="*/ 571500 h 1728787"/>
                  <a:gd name="connsiteX80" fmla="*/ 1405243 w 3265000"/>
                  <a:gd name="connsiteY80" fmla="*/ 519112 h 1728787"/>
                  <a:gd name="connsiteX81" fmla="*/ 1357618 w 3265000"/>
                  <a:gd name="connsiteY81" fmla="*/ 476250 h 1728787"/>
                  <a:gd name="connsiteX82" fmla="*/ 1264750 w 3265000"/>
                  <a:gd name="connsiteY82" fmla="*/ 478631 h 1728787"/>
                  <a:gd name="connsiteX83" fmla="*/ 1221887 w 3265000"/>
                  <a:gd name="connsiteY83" fmla="*/ 521494 h 1728787"/>
                  <a:gd name="connsiteX84" fmla="*/ 1157594 w 3265000"/>
                  <a:gd name="connsiteY84" fmla="*/ 588168 h 1728787"/>
                  <a:gd name="connsiteX85" fmla="*/ 1074250 w 3265000"/>
                  <a:gd name="connsiteY85" fmla="*/ 676275 h 1728787"/>
                  <a:gd name="connsiteX86" fmla="*/ 945662 w 3265000"/>
                  <a:gd name="connsiteY86" fmla="*/ 778669 h 1728787"/>
                  <a:gd name="connsiteX87" fmla="*/ 843268 w 3265000"/>
                  <a:gd name="connsiteY87" fmla="*/ 835819 h 1728787"/>
                  <a:gd name="connsiteX88" fmla="*/ 762306 w 3265000"/>
                  <a:gd name="connsiteY88" fmla="*/ 869156 h 1728787"/>
                  <a:gd name="connsiteX89" fmla="*/ 674200 w 3265000"/>
                  <a:gd name="connsiteY89" fmla="*/ 892969 h 1728787"/>
                  <a:gd name="connsiteX90" fmla="*/ 602762 w 3265000"/>
                  <a:gd name="connsiteY90" fmla="*/ 952500 h 1728787"/>
                  <a:gd name="connsiteX91" fmla="*/ 550375 w 3265000"/>
                  <a:gd name="connsiteY91" fmla="*/ 992981 h 1728787"/>
                  <a:gd name="connsiteX92" fmla="*/ 483700 w 3265000"/>
                  <a:gd name="connsiteY92" fmla="*/ 1012031 h 1728787"/>
                  <a:gd name="connsiteX93" fmla="*/ 376543 w 3265000"/>
                  <a:gd name="connsiteY93" fmla="*/ 1019175 h 1728787"/>
                  <a:gd name="connsiteX94" fmla="*/ 288437 w 3265000"/>
                  <a:gd name="connsiteY94" fmla="*/ 1052512 h 1728787"/>
                  <a:gd name="connsiteX95" fmla="*/ 233668 w 3265000"/>
                  <a:gd name="connsiteY95" fmla="*/ 1066800 h 1728787"/>
                  <a:gd name="connsiteX96" fmla="*/ 147943 w 3265000"/>
                  <a:gd name="connsiteY96" fmla="*/ 1078706 h 1728787"/>
                  <a:gd name="connsiteX97" fmla="*/ 97938 w 3265000"/>
                  <a:gd name="connsiteY97" fmla="*/ 1095375 h 1728787"/>
                  <a:gd name="connsiteX98" fmla="*/ 12212 w 3265000"/>
                  <a:gd name="connsiteY98" fmla="*/ 1135856 h 1728787"/>
                  <a:gd name="connsiteX99" fmla="*/ 306 w 3265000"/>
                  <a:gd name="connsiteY99" fmla="*/ 1143000 h 1728787"/>
                  <a:gd name="connsiteX100" fmla="*/ 2687 w 3265000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50462 w 3257856"/>
                  <a:gd name="connsiteY15" fmla="*/ 1014412 h 1728787"/>
                  <a:gd name="connsiteX16" fmla="*/ 1309993 w 3257856"/>
                  <a:gd name="connsiteY16" fmla="*/ 959644 h 1728787"/>
                  <a:gd name="connsiteX17" fmla="*/ 1367143 w 3257856"/>
                  <a:gd name="connsiteY17" fmla="*/ 954881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76818 w 3257856"/>
                  <a:gd name="connsiteY30" fmla="*/ 907256 h 1728787"/>
                  <a:gd name="connsiteX31" fmla="*/ 2691118 w 3257856"/>
                  <a:gd name="connsiteY31" fmla="*/ 802481 h 1728787"/>
                  <a:gd name="connsiteX32" fmla="*/ 2738743 w 3257856"/>
                  <a:gd name="connsiteY32" fmla="*/ 766762 h 1728787"/>
                  <a:gd name="connsiteX33" fmla="*/ 2836374 w 3257856"/>
                  <a:gd name="connsiteY33" fmla="*/ 740569 h 1728787"/>
                  <a:gd name="connsiteX34" fmla="*/ 2931624 w 3257856"/>
                  <a:gd name="connsiteY34" fmla="*/ 740569 h 1728787"/>
                  <a:gd name="connsiteX35" fmla="*/ 3017350 w 3257856"/>
                  <a:gd name="connsiteY35" fmla="*/ 661987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50462 w 3257856"/>
                  <a:gd name="connsiteY15" fmla="*/ 1014412 h 1728787"/>
                  <a:gd name="connsiteX16" fmla="*/ 1309993 w 3257856"/>
                  <a:gd name="connsiteY16" fmla="*/ 959644 h 1728787"/>
                  <a:gd name="connsiteX17" fmla="*/ 1367143 w 3257856"/>
                  <a:gd name="connsiteY17" fmla="*/ 954881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76818 w 3257856"/>
                  <a:gd name="connsiteY30" fmla="*/ 907256 h 1728787"/>
                  <a:gd name="connsiteX31" fmla="*/ 2691118 w 3257856"/>
                  <a:gd name="connsiteY31" fmla="*/ 802481 h 1728787"/>
                  <a:gd name="connsiteX32" fmla="*/ 2738743 w 3257856"/>
                  <a:gd name="connsiteY32" fmla="*/ 766762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61987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50462 w 3257856"/>
                  <a:gd name="connsiteY15" fmla="*/ 1014412 h 1728787"/>
                  <a:gd name="connsiteX16" fmla="*/ 1309993 w 3257856"/>
                  <a:gd name="connsiteY16" fmla="*/ 959644 h 1728787"/>
                  <a:gd name="connsiteX17" fmla="*/ 1367143 w 3257856"/>
                  <a:gd name="connsiteY17" fmla="*/ 954881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76818 w 3257856"/>
                  <a:gd name="connsiteY30" fmla="*/ 907256 h 1728787"/>
                  <a:gd name="connsiteX31" fmla="*/ 2691118 w 3257856"/>
                  <a:gd name="connsiteY31" fmla="*/ 802481 h 1728787"/>
                  <a:gd name="connsiteX32" fmla="*/ 2738743 w 3257856"/>
                  <a:gd name="connsiteY32" fmla="*/ 766762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50462 w 3257856"/>
                  <a:gd name="connsiteY15" fmla="*/ 1014412 h 1728787"/>
                  <a:gd name="connsiteX16" fmla="*/ 1309993 w 3257856"/>
                  <a:gd name="connsiteY16" fmla="*/ 959644 h 1728787"/>
                  <a:gd name="connsiteX17" fmla="*/ 1367143 w 3257856"/>
                  <a:gd name="connsiteY17" fmla="*/ 954881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76818 w 3257856"/>
                  <a:gd name="connsiteY30" fmla="*/ 907256 h 1728787"/>
                  <a:gd name="connsiteX31" fmla="*/ 2691118 w 3257856"/>
                  <a:gd name="connsiteY31" fmla="*/ 802481 h 1728787"/>
                  <a:gd name="connsiteX32" fmla="*/ 2750649 w 3257856"/>
                  <a:gd name="connsiteY32" fmla="*/ 778668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50462 w 3257856"/>
                  <a:gd name="connsiteY15" fmla="*/ 1014412 h 1728787"/>
                  <a:gd name="connsiteX16" fmla="*/ 1309993 w 3257856"/>
                  <a:gd name="connsiteY16" fmla="*/ 959644 h 1728787"/>
                  <a:gd name="connsiteX17" fmla="*/ 1367143 w 3257856"/>
                  <a:gd name="connsiteY17" fmla="*/ 954881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76818 w 3257856"/>
                  <a:gd name="connsiteY30" fmla="*/ 907256 h 1728787"/>
                  <a:gd name="connsiteX31" fmla="*/ 2693499 w 3257856"/>
                  <a:gd name="connsiteY31" fmla="*/ 826294 h 1728787"/>
                  <a:gd name="connsiteX32" fmla="*/ 2750649 w 3257856"/>
                  <a:gd name="connsiteY32" fmla="*/ 778668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50462 w 3257856"/>
                  <a:gd name="connsiteY15" fmla="*/ 1014412 h 1728787"/>
                  <a:gd name="connsiteX16" fmla="*/ 1309993 w 3257856"/>
                  <a:gd name="connsiteY16" fmla="*/ 959644 h 1728787"/>
                  <a:gd name="connsiteX17" fmla="*/ 1367143 w 3257856"/>
                  <a:gd name="connsiteY17" fmla="*/ 954881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93487 w 3257856"/>
                  <a:gd name="connsiteY30" fmla="*/ 923925 h 1728787"/>
                  <a:gd name="connsiteX31" fmla="*/ 2693499 w 3257856"/>
                  <a:gd name="connsiteY31" fmla="*/ 826294 h 1728787"/>
                  <a:gd name="connsiteX32" fmla="*/ 2750649 w 3257856"/>
                  <a:gd name="connsiteY32" fmla="*/ 778668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09993 w 3257856"/>
                  <a:gd name="connsiteY16" fmla="*/ 959644 h 1728787"/>
                  <a:gd name="connsiteX17" fmla="*/ 1367143 w 3257856"/>
                  <a:gd name="connsiteY17" fmla="*/ 954881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93487 w 3257856"/>
                  <a:gd name="connsiteY30" fmla="*/ 923925 h 1728787"/>
                  <a:gd name="connsiteX31" fmla="*/ 2693499 w 3257856"/>
                  <a:gd name="connsiteY31" fmla="*/ 826294 h 1728787"/>
                  <a:gd name="connsiteX32" fmla="*/ 2750649 w 3257856"/>
                  <a:gd name="connsiteY32" fmla="*/ 778668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67143 w 3257856"/>
                  <a:gd name="connsiteY17" fmla="*/ 954881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93487 w 3257856"/>
                  <a:gd name="connsiteY30" fmla="*/ 923925 h 1728787"/>
                  <a:gd name="connsiteX31" fmla="*/ 2693499 w 3257856"/>
                  <a:gd name="connsiteY31" fmla="*/ 826294 h 1728787"/>
                  <a:gd name="connsiteX32" fmla="*/ 2750649 w 3257856"/>
                  <a:gd name="connsiteY32" fmla="*/ 778668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503000 w 3257856"/>
                  <a:gd name="connsiteY29" fmla="*/ 992981 h 1728787"/>
                  <a:gd name="connsiteX30" fmla="*/ 2593487 w 3257856"/>
                  <a:gd name="connsiteY30" fmla="*/ 923925 h 1728787"/>
                  <a:gd name="connsiteX31" fmla="*/ 2693499 w 3257856"/>
                  <a:gd name="connsiteY31" fmla="*/ 826294 h 1728787"/>
                  <a:gd name="connsiteX32" fmla="*/ 2750649 w 3257856"/>
                  <a:gd name="connsiteY32" fmla="*/ 778668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10231 w 3257856"/>
                  <a:gd name="connsiteY38" fmla="*/ 354806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04887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31475 w 3257856"/>
                  <a:gd name="connsiteY21" fmla="*/ 1173956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0387 w 3257856"/>
                  <a:gd name="connsiteY10" fmla="*/ 1469231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36112 w 3257856"/>
                  <a:gd name="connsiteY11" fmla="*/ 1443037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66837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7575 w 3257856"/>
                  <a:gd name="connsiteY13" fmla="*/ 1264444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43306 w 3257856"/>
                  <a:gd name="connsiteY14" fmla="*/ 1121569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28699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995363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3487 w 3257856"/>
                  <a:gd name="connsiteY31" fmla="*/ 923925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50649 w 3257856"/>
                  <a:gd name="connsiteY33" fmla="*/ 778668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10231 w 3257856"/>
                  <a:gd name="connsiteY39" fmla="*/ 354806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2737 w 3257856"/>
                  <a:gd name="connsiteY7" fmla="*/ 1507331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0843 w 3257856"/>
                  <a:gd name="connsiteY8" fmla="*/ 1478756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52831 w 3257856"/>
                  <a:gd name="connsiteY14" fmla="*/ 1123950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1009957 w 3257856"/>
                  <a:gd name="connsiteY13" fmla="*/ 1247776 h 1728787"/>
                  <a:gd name="connsiteX14" fmla="*/ 1148069 w 3257856"/>
                  <a:gd name="connsiteY14" fmla="*/ 1112044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62318 w 3257856"/>
                  <a:gd name="connsiteY12" fmla="*/ 1357312 h 1728787"/>
                  <a:gd name="connsiteX13" fmla="*/ 998051 w 3257856"/>
                  <a:gd name="connsiteY13" fmla="*/ 1221582 h 1728787"/>
                  <a:gd name="connsiteX14" fmla="*/ 1148069 w 3257856"/>
                  <a:gd name="connsiteY14" fmla="*/ 1112044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43256 w 3257856"/>
                  <a:gd name="connsiteY11" fmla="*/ 1428750 h 1728787"/>
                  <a:gd name="connsiteX12" fmla="*/ 850412 w 3257856"/>
                  <a:gd name="connsiteY12" fmla="*/ 1326355 h 1728787"/>
                  <a:gd name="connsiteX13" fmla="*/ 998051 w 3257856"/>
                  <a:gd name="connsiteY13" fmla="*/ 1221582 h 1728787"/>
                  <a:gd name="connsiteX14" fmla="*/ 1148069 w 3257856"/>
                  <a:gd name="connsiteY14" fmla="*/ 1112044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576568 w 3257856"/>
                  <a:gd name="connsiteY9" fmla="*/ 1473994 h 1728787"/>
                  <a:gd name="connsiteX10" fmla="*/ 659912 w 3257856"/>
                  <a:gd name="connsiteY10" fmla="*/ 1457325 h 1728787"/>
                  <a:gd name="connsiteX11" fmla="*/ 726588 w 3257856"/>
                  <a:gd name="connsiteY11" fmla="*/ 1402557 h 1728787"/>
                  <a:gd name="connsiteX12" fmla="*/ 850412 w 3257856"/>
                  <a:gd name="connsiteY12" fmla="*/ 1326355 h 1728787"/>
                  <a:gd name="connsiteX13" fmla="*/ 998051 w 3257856"/>
                  <a:gd name="connsiteY13" fmla="*/ 1221582 h 1728787"/>
                  <a:gd name="connsiteX14" fmla="*/ 1148069 w 3257856"/>
                  <a:gd name="connsiteY14" fmla="*/ 1112044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576568 w 3257856"/>
                  <a:gd name="connsiteY9" fmla="*/ 1473994 h 1728787"/>
                  <a:gd name="connsiteX10" fmla="*/ 652768 w 3257856"/>
                  <a:gd name="connsiteY10" fmla="*/ 1428750 h 1728787"/>
                  <a:gd name="connsiteX11" fmla="*/ 726588 w 3257856"/>
                  <a:gd name="connsiteY11" fmla="*/ 1402557 h 1728787"/>
                  <a:gd name="connsiteX12" fmla="*/ 850412 w 3257856"/>
                  <a:gd name="connsiteY12" fmla="*/ 1326355 h 1728787"/>
                  <a:gd name="connsiteX13" fmla="*/ 998051 w 3257856"/>
                  <a:gd name="connsiteY13" fmla="*/ 1221582 h 1728787"/>
                  <a:gd name="connsiteX14" fmla="*/ 1148069 w 3257856"/>
                  <a:gd name="connsiteY14" fmla="*/ 1112044 h 1728787"/>
                  <a:gd name="connsiteX15" fmla="*/ 1271894 w 3257856"/>
                  <a:gd name="connsiteY15" fmla="*/ 1035843 h 1728787"/>
                  <a:gd name="connsiteX16" fmla="*/ 1331425 w 3257856"/>
                  <a:gd name="connsiteY16" fmla="*/ 1002507 h 1728787"/>
                  <a:gd name="connsiteX17" fmla="*/ 1379049 w 3257856"/>
                  <a:gd name="connsiteY17" fmla="*/ 1002506 h 1728787"/>
                  <a:gd name="connsiteX18" fmla="*/ 1488587 w 3257856"/>
                  <a:gd name="connsiteY18" fmla="*/ 1050131 h 1728787"/>
                  <a:gd name="connsiteX19" fmla="*/ 1574312 w 3257856"/>
                  <a:gd name="connsiteY19" fmla="*/ 1102519 h 1728787"/>
                  <a:gd name="connsiteX20" fmla="*/ 1657656 w 3257856"/>
                  <a:gd name="connsiteY20" fmla="*/ 1152525 h 1728787"/>
                  <a:gd name="connsiteX21" fmla="*/ 1741000 w 3257856"/>
                  <a:gd name="connsiteY21" fmla="*/ 1178718 h 1728787"/>
                  <a:gd name="connsiteX22" fmla="*/ 1829106 w 3257856"/>
                  <a:gd name="connsiteY22" fmla="*/ 1140619 h 1728787"/>
                  <a:gd name="connsiteX23" fmla="*/ 1905306 w 3257856"/>
                  <a:gd name="connsiteY23" fmla="*/ 1097756 h 1728787"/>
                  <a:gd name="connsiteX24" fmla="*/ 2021987 w 3257856"/>
                  <a:gd name="connsiteY24" fmla="*/ 1054894 h 1728787"/>
                  <a:gd name="connsiteX25" fmla="*/ 2138668 w 3257856"/>
                  <a:gd name="connsiteY25" fmla="*/ 1014412 h 1728787"/>
                  <a:gd name="connsiteX26" fmla="*/ 2198200 w 3257856"/>
                  <a:gd name="connsiteY26" fmla="*/ 997744 h 1728787"/>
                  <a:gd name="connsiteX27" fmla="*/ 2291068 w 3257856"/>
                  <a:gd name="connsiteY27" fmla="*/ 997744 h 1728787"/>
                  <a:gd name="connsiteX28" fmla="*/ 2417275 w 3257856"/>
                  <a:gd name="connsiteY28" fmla="*/ 1014412 h 1728787"/>
                  <a:gd name="connsiteX29" fmla="*/ 2457757 w 3257856"/>
                  <a:gd name="connsiteY29" fmla="*/ 1019174 h 1728787"/>
                  <a:gd name="connsiteX30" fmla="*/ 2503000 w 3257856"/>
                  <a:gd name="connsiteY30" fmla="*/ 992981 h 1728787"/>
                  <a:gd name="connsiteX31" fmla="*/ 2598249 w 3257856"/>
                  <a:gd name="connsiteY31" fmla="*/ 933450 h 1728787"/>
                  <a:gd name="connsiteX32" fmla="*/ 2693499 w 3257856"/>
                  <a:gd name="connsiteY32" fmla="*/ 826294 h 1728787"/>
                  <a:gd name="connsiteX33" fmla="*/ 2760174 w 3257856"/>
                  <a:gd name="connsiteY33" fmla="*/ 785811 h 1728787"/>
                  <a:gd name="connsiteX34" fmla="*/ 2836374 w 3257856"/>
                  <a:gd name="connsiteY34" fmla="*/ 740569 h 1728787"/>
                  <a:gd name="connsiteX35" fmla="*/ 2919717 w 3257856"/>
                  <a:gd name="connsiteY35" fmla="*/ 714376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43268 w 3257856"/>
                  <a:gd name="connsiteY88" fmla="*/ 835819 h 1728787"/>
                  <a:gd name="connsiteX89" fmla="*/ 762306 w 3257856"/>
                  <a:gd name="connsiteY89" fmla="*/ 869156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52768 w 3257856"/>
                  <a:gd name="connsiteY9" fmla="*/ 142875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379049 w 3257856"/>
                  <a:gd name="connsiteY16" fmla="*/ 1002506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05306 w 3257856"/>
                  <a:gd name="connsiteY22" fmla="*/ 1097756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62306 w 3257856"/>
                  <a:gd name="connsiteY88" fmla="*/ 869156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52768 w 3257856"/>
                  <a:gd name="connsiteY9" fmla="*/ 142875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379049 w 3257856"/>
                  <a:gd name="connsiteY16" fmla="*/ 1002506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05306 w 3257856"/>
                  <a:gd name="connsiteY22" fmla="*/ 1097756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43268 w 3257856"/>
                  <a:gd name="connsiteY87" fmla="*/ 835819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6056 w 3257856"/>
                  <a:gd name="connsiteY5" fmla="*/ 1578769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52768 w 3257856"/>
                  <a:gd name="connsiteY9" fmla="*/ 142875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379049 w 3257856"/>
                  <a:gd name="connsiteY16" fmla="*/ 1002506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05306 w 3257856"/>
                  <a:gd name="connsiteY22" fmla="*/ 1097756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93200 w 3257856"/>
                  <a:gd name="connsiteY5" fmla="*/ 1588294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52768 w 3257856"/>
                  <a:gd name="connsiteY9" fmla="*/ 142875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379049 w 3257856"/>
                  <a:gd name="connsiteY16" fmla="*/ 1002506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05306 w 3257856"/>
                  <a:gd name="connsiteY22" fmla="*/ 1097756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93200 w 3257856"/>
                  <a:gd name="connsiteY5" fmla="*/ 1588294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379049 w 3257856"/>
                  <a:gd name="connsiteY16" fmla="*/ 1002506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05306 w 3257856"/>
                  <a:gd name="connsiteY22" fmla="*/ 1097756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93200 w 3257856"/>
                  <a:gd name="connsiteY5" fmla="*/ 1588294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05306 w 3257856"/>
                  <a:gd name="connsiteY22" fmla="*/ 1097756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306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05306 w 3257856"/>
                  <a:gd name="connsiteY22" fmla="*/ 1097756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05306 w 3257856"/>
                  <a:gd name="connsiteY22" fmla="*/ 1097756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1987 w 3257856"/>
                  <a:gd name="connsiteY23" fmla="*/ 1054894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4368 w 3257856"/>
                  <a:gd name="connsiteY23" fmla="*/ 1062038 h 1728787"/>
                  <a:gd name="connsiteX24" fmla="*/ 2138668 w 3257856"/>
                  <a:gd name="connsiteY24" fmla="*/ 1014412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4368 w 3257856"/>
                  <a:gd name="connsiteY23" fmla="*/ 1062038 h 1728787"/>
                  <a:gd name="connsiteX24" fmla="*/ 2138668 w 3257856"/>
                  <a:gd name="connsiteY24" fmla="*/ 1026318 h 1728787"/>
                  <a:gd name="connsiteX25" fmla="*/ 2198200 w 3257856"/>
                  <a:gd name="connsiteY25" fmla="*/ 997744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4368 w 3257856"/>
                  <a:gd name="connsiteY23" fmla="*/ 1062038 h 1728787"/>
                  <a:gd name="connsiteX24" fmla="*/ 2138668 w 3257856"/>
                  <a:gd name="connsiteY24" fmla="*/ 1026318 h 1728787"/>
                  <a:gd name="connsiteX25" fmla="*/ 2198200 w 3257856"/>
                  <a:gd name="connsiteY25" fmla="*/ 100488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4368 w 3257856"/>
                  <a:gd name="connsiteY23" fmla="*/ 1062038 h 1728787"/>
                  <a:gd name="connsiteX24" fmla="*/ 2138668 w 3257856"/>
                  <a:gd name="connsiteY24" fmla="*/ 1026318 h 1728787"/>
                  <a:gd name="connsiteX25" fmla="*/ 2198200 w 3257856"/>
                  <a:gd name="connsiteY25" fmla="*/ 100488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47007 h 1728787"/>
                  <a:gd name="connsiteX24" fmla="*/ 2138668 w 3257856"/>
                  <a:gd name="connsiteY24" fmla="*/ 1026318 h 1728787"/>
                  <a:gd name="connsiteX25" fmla="*/ 2198200 w 3257856"/>
                  <a:gd name="connsiteY25" fmla="*/ 100488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47007 h 1728787"/>
                  <a:gd name="connsiteX24" fmla="*/ 2138668 w 3257856"/>
                  <a:gd name="connsiteY24" fmla="*/ 1001269 h 1728787"/>
                  <a:gd name="connsiteX25" fmla="*/ 2198200 w 3257856"/>
                  <a:gd name="connsiteY25" fmla="*/ 100488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47007 h 1728787"/>
                  <a:gd name="connsiteX24" fmla="*/ 2138668 w 3257856"/>
                  <a:gd name="connsiteY24" fmla="*/ 1001269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47007 h 1728787"/>
                  <a:gd name="connsiteX24" fmla="*/ 2121134 w 3257856"/>
                  <a:gd name="connsiteY24" fmla="*/ 996259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21134 w 3257856"/>
                  <a:gd name="connsiteY24" fmla="*/ 996259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1917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0174 w 3257856"/>
                  <a:gd name="connsiteY32" fmla="*/ 785811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2680 w 3257856"/>
                  <a:gd name="connsiteY32" fmla="*/ 738207 h 1728787"/>
                  <a:gd name="connsiteX33" fmla="*/ 2836374 w 3257856"/>
                  <a:gd name="connsiteY33" fmla="*/ 740569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2680 w 3257856"/>
                  <a:gd name="connsiteY32" fmla="*/ 738207 h 1728787"/>
                  <a:gd name="connsiteX33" fmla="*/ 2856423 w 3257856"/>
                  <a:gd name="connsiteY33" fmla="*/ 687954 h 1728787"/>
                  <a:gd name="connsiteX34" fmla="*/ 2919717 w 3257856"/>
                  <a:gd name="connsiteY34" fmla="*/ 714376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2680 w 3257856"/>
                  <a:gd name="connsiteY32" fmla="*/ 738207 h 1728787"/>
                  <a:gd name="connsiteX33" fmla="*/ 2856423 w 3257856"/>
                  <a:gd name="connsiteY33" fmla="*/ 687954 h 1728787"/>
                  <a:gd name="connsiteX34" fmla="*/ 2922224 w 3257856"/>
                  <a:gd name="connsiteY34" fmla="*/ 629189 h 1728787"/>
                  <a:gd name="connsiteX35" fmla="*/ 3017350 w 3257856"/>
                  <a:gd name="connsiteY35" fmla="*/ 650081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2680 w 3257856"/>
                  <a:gd name="connsiteY32" fmla="*/ 738207 h 1728787"/>
                  <a:gd name="connsiteX33" fmla="*/ 2856423 w 3257856"/>
                  <a:gd name="connsiteY33" fmla="*/ 687954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017350 w 3257856"/>
                  <a:gd name="connsiteY36" fmla="*/ 650081 h 1728787"/>
                  <a:gd name="connsiteX37" fmla="*/ 3119744 w 3257856"/>
                  <a:gd name="connsiteY37" fmla="*/ 535781 h 1728787"/>
                  <a:gd name="connsiteX38" fmla="*/ 3167368 w 3257856"/>
                  <a:gd name="connsiteY38" fmla="*/ 461963 h 1728787"/>
                  <a:gd name="connsiteX39" fmla="*/ 3222137 w 3257856"/>
                  <a:gd name="connsiteY39" fmla="*/ 361949 h 1728787"/>
                  <a:gd name="connsiteX40" fmla="*/ 3255475 w 3257856"/>
                  <a:gd name="connsiteY40" fmla="*/ 288131 h 1728787"/>
                  <a:gd name="connsiteX41" fmla="*/ 3257856 w 3257856"/>
                  <a:gd name="connsiteY41" fmla="*/ 278606 h 1728787"/>
                  <a:gd name="connsiteX42" fmla="*/ 3179275 w 3257856"/>
                  <a:gd name="connsiteY42" fmla="*/ 271462 h 1728787"/>
                  <a:gd name="connsiteX43" fmla="*/ 3143556 w 3257856"/>
                  <a:gd name="connsiteY43" fmla="*/ 261937 h 1728787"/>
                  <a:gd name="connsiteX44" fmla="*/ 3136412 w 3257856"/>
                  <a:gd name="connsiteY44" fmla="*/ 238125 h 1728787"/>
                  <a:gd name="connsiteX45" fmla="*/ 3122125 w 3257856"/>
                  <a:gd name="connsiteY45" fmla="*/ 264319 h 1728787"/>
                  <a:gd name="connsiteX46" fmla="*/ 3091168 w 3257856"/>
                  <a:gd name="connsiteY46" fmla="*/ 221456 h 1728787"/>
                  <a:gd name="connsiteX47" fmla="*/ 3074500 w 3257856"/>
                  <a:gd name="connsiteY47" fmla="*/ 242887 h 1728787"/>
                  <a:gd name="connsiteX48" fmla="*/ 3043543 w 3257856"/>
                  <a:gd name="connsiteY48" fmla="*/ 152400 h 1728787"/>
                  <a:gd name="connsiteX49" fmla="*/ 3024493 w 3257856"/>
                  <a:gd name="connsiteY49" fmla="*/ 183356 h 1728787"/>
                  <a:gd name="connsiteX50" fmla="*/ 3014968 w 3257856"/>
                  <a:gd name="connsiteY50" fmla="*/ 171450 h 1728787"/>
                  <a:gd name="connsiteX51" fmla="*/ 2984012 w 3257856"/>
                  <a:gd name="connsiteY51" fmla="*/ 183356 h 1728787"/>
                  <a:gd name="connsiteX52" fmla="*/ 2955437 w 3257856"/>
                  <a:gd name="connsiteY52" fmla="*/ 173831 h 1728787"/>
                  <a:gd name="connsiteX53" fmla="*/ 2938768 w 3257856"/>
                  <a:gd name="connsiteY53" fmla="*/ 133350 h 1728787"/>
                  <a:gd name="connsiteX54" fmla="*/ 2926862 w 3257856"/>
                  <a:gd name="connsiteY54" fmla="*/ 85725 h 1728787"/>
                  <a:gd name="connsiteX55" fmla="*/ 2919718 w 3257856"/>
                  <a:gd name="connsiteY55" fmla="*/ 40481 h 1728787"/>
                  <a:gd name="connsiteX56" fmla="*/ 2910193 w 3257856"/>
                  <a:gd name="connsiteY56" fmla="*/ 0 h 1728787"/>
                  <a:gd name="connsiteX57" fmla="*/ 2903050 w 3257856"/>
                  <a:gd name="connsiteY57" fmla="*/ 7144 h 1728787"/>
                  <a:gd name="connsiteX58" fmla="*/ 2886381 w 3257856"/>
                  <a:gd name="connsiteY58" fmla="*/ 66675 h 1728787"/>
                  <a:gd name="connsiteX59" fmla="*/ 2848281 w 3257856"/>
                  <a:gd name="connsiteY59" fmla="*/ 145256 h 1728787"/>
                  <a:gd name="connsiteX60" fmla="*/ 2807800 w 3257856"/>
                  <a:gd name="connsiteY60" fmla="*/ 223837 h 1728787"/>
                  <a:gd name="connsiteX61" fmla="*/ 2769700 w 3257856"/>
                  <a:gd name="connsiteY61" fmla="*/ 288131 h 1728787"/>
                  <a:gd name="connsiteX62" fmla="*/ 2726837 w 3257856"/>
                  <a:gd name="connsiteY62" fmla="*/ 321469 h 1728787"/>
                  <a:gd name="connsiteX63" fmla="*/ 2703025 w 3257856"/>
                  <a:gd name="connsiteY63" fmla="*/ 307181 h 1728787"/>
                  <a:gd name="connsiteX64" fmla="*/ 2674450 w 3257856"/>
                  <a:gd name="connsiteY64" fmla="*/ 288131 h 1728787"/>
                  <a:gd name="connsiteX65" fmla="*/ 2641112 w 3257856"/>
                  <a:gd name="connsiteY65" fmla="*/ 328612 h 1728787"/>
                  <a:gd name="connsiteX66" fmla="*/ 2598250 w 3257856"/>
                  <a:gd name="connsiteY66" fmla="*/ 400050 h 1728787"/>
                  <a:gd name="connsiteX67" fmla="*/ 2512525 w 3257856"/>
                  <a:gd name="connsiteY67" fmla="*/ 483394 h 1728787"/>
                  <a:gd name="connsiteX68" fmla="*/ 2436325 w 3257856"/>
                  <a:gd name="connsiteY68" fmla="*/ 535781 h 1728787"/>
                  <a:gd name="connsiteX69" fmla="*/ 2367268 w 3257856"/>
                  <a:gd name="connsiteY69" fmla="*/ 573881 h 1728787"/>
                  <a:gd name="connsiteX70" fmla="*/ 2286306 w 3257856"/>
                  <a:gd name="connsiteY70" fmla="*/ 600075 h 1728787"/>
                  <a:gd name="connsiteX71" fmla="*/ 2188675 w 3257856"/>
                  <a:gd name="connsiteY71" fmla="*/ 609600 h 1728787"/>
                  <a:gd name="connsiteX72" fmla="*/ 2114856 w 3257856"/>
                  <a:gd name="connsiteY72" fmla="*/ 583406 h 1728787"/>
                  <a:gd name="connsiteX73" fmla="*/ 2045800 w 3257856"/>
                  <a:gd name="connsiteY73" fmla="*/ 557212 h 1728787"/>
                  <a:gd name="connsiteX74" fmla="*/ 1962456 w 3257856"/>
                  <a:gd name="connsiteY74" fmla="*/ 614362 h 1728787"/>
                  <a:gd name="connsiteX75" fmla="*/ 1881493 w 3257856"/>
                  <a:gd name="connsiteY75" fmla="*/ 664369 h 1728787"/>
                  <a:gd name="connsiteX76" fmla="*/ 1802912 w 3257856"/>
                  <a:gd name="connsiteY76" fmla="*/ 692944 h 1728787"/>
                  <a:gd name="connsiteX77" fmla="*/ 1717187 w 3257856"/>
                  <a:gd name="connsiteY77" fmla="*/ 692944 h 1728787"/>
                  <a:gd name="connsiteX78" fmla="*/ 1640987 w 3257856"/>
                  <a:gd name="connsiteY78" fmla="*/ 671512 h 1728787"/>
                  <a:gd name="connsiteX79" fmla="*/ 1531450 w 3257856"/>
                  <a:gd name="connsiteY79" fmla="*/ 623887 h 1728787"/>
                  <a:gd name="connsiteX80" fmla="*/ 1460012 w 3257856"/>
                  <a:gd name="connsiteY80" fmla="*/ 571500 h 1728787"/>
                  <a:gd name="connsiteX81" fmla="*/ 1405243 w 3257856"/>
                  <a:gd name="connsiteY81" fmla="*/ 519112 h 1728787"/>
                  <a:gd name="connsiteX82" fmla="*/ 1357618 w 3257856"/>
                  <a:gd name="connsiteY82" fmla="*/ 476250 h 1728787"/>
                  <a:gd name="connsiteX83" fmla="*/ 1264750 w 3257856"/>
                  <a:gd name="connsiteY83" fmla="*/ 478631 h 1728787"/>
                  <a:gd name="connsiteX84" fmla="*/ 1221887 w 3257856"/>
                  <a:gd name="connsiteY84" fmla="*/ 521494 h 1728787"/>
                  <a:gd name="connsiteX85" fmla="*/ 1157594 w 3257856"/>
                  <a:gd name="connsiteY85" fmla="*/ 588168 h 1728787"/>
                  <a:gd name="connsiteX86" fmla="*/ 1074250 w 3257856"/>
                  <a:gd name="connsiteY86" fmla="*/ 676275 h 1728787"/>
                  <a:gd name="connsiteX87" fmla="*/ 945662 w 3257856"/>
                  <a:gd name="connsiteY87" fmla="*/ 778669 h 1728787"/>
                  <a:gd name="connsiteX88" fmla="*/ 826600 w 3257856"/>
                  <a:gd name="connsiteY88" fmla="*/ 821532 h 1728787"/>
                  <a:gd name="connsiteX89" fmla="*/ 757543 w 3257856"/>
                  <a:gd name="connsiteY89" fmla="*/ 852487 h 1728787"/>
                  <a:gd name="connsiteX90" fmla="*/ 674200 w 3257856"/>
                  <a:gd name="connsiteY90" fmla="*/ 892969 h 1728787"/>
                  <a:gd name="connsiteX91" fmla="*/ 602762 w 3257856"/>
                  <a:gd name="connsiteY91" fmla="*/ 952500 h 1728787"/>
                  <a:gd name="connsiteX92" fmla="*/ 550375 w 3257856"/>
                  <a:gd name="connsiteY92" fmla="*/ 992981 h 1728787"/>
                  <a:gd name="connsiteX93" fmla="*/ 483700 w 3257856"/>
                  <a:gd name="connsiteY93" fmla="*/ 1012031 h 1728787"/>
                  <a:gd name="connsiteX94" fmla="*/ 376543 w 3257856"/>
                  <a:gd name="connsiteY94" fmla="*/ 1019175 h 1728787"/>
                  <a:gd name="connsiteX95" fmla="*/ 288437 w 3257856"/>
                  <a:gd name="connsiteY95" fmla="*/ 1052512 h 1728787"/>
                  <a:gd name="connsiteX96" fmla="*/ 233668 w 3257856"/>
                  <a:gd name="connsiteY96" fmla="*/ 1066800 h 1728787"/>
                  <a:gd name="connsiteX97" fmla="*/ 147943 w 3257856"/>
                  <a:gd name="connsiteY97" fmla="*/ 1078706 h 1728787"/>
                  <a:gd name="connsiteX98" fmla="*/ 97938 w 3257856"/>
                  <a:gd name="connsiteY98" fmla="*/ 1095375 h 1728787"/>
                  <a:gd name="connsiteX99" fmla="*/ 12212 w 3257856"/>
                  <a:gd name="connsiteY99" fmla="*/ 1135856 h 1728787"/>
                  <a:gd name="connsiteX100" fmla="*/ 306 w 3257856"/>
                  <a:gd name="connsiteY100" fmla="*/ 1143000 h 1728787"/>
                  <a:gd name="connsiteX101" fmla="*/ 2687 w 3257856"/>
                  <a:gd name="connsiteY101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2680 w 3257856"/>
                  <a:gd name="connsiteY32" fmla="*/ 738207 h 1728787"/>
                  <a:gd name="connsiteX33" fmla="*/ 2856423 w 3257856"/>
                  <a:gd name="connsiteY33" fmla="*/ 687954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62680 w 3257856"/>
                  <a:gd name="connsiteY32" fmla="*/ 738207 h 1728787"/>
                  <a:gd name="connsiteX33" fmla="*/ 2856423 w 3257856"/>
                  <a:gd name="connsiteY33" fmla="*/ 660393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75210 w 3257856"/>
                  <a:gd name="connsiteY32" fmla="*/ 743218 h 1728787"/>
                  <a:gd name="connsiteX33" fmla="*/ 2856423 w 3257856"/>
                  <a:gd name="connsiteY33" fmla="*/ 660393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75210 w 3257856"/>
                  <a:gd name="connsiteY32" fmla="*/ 743218 h 1728787"/>
                  <a:gd name="connsiteX33" fmla="*/ 2856423 w 3257856"/>
                  <a:gd name="connsiteY33" fmla="*/ 660393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75210 w 3257856"/>
                  <a:gd name="connsiteY32" fmla="*/ 743218 h 1728787"/>
                  <a:gd name="connsiteX33" fmla="*/ 2856423 w 3257856"/>
                  <a:gd name="connsiteY33" fmla="*/ 660393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75210 w 3257856"/>
                  <a:gd name="connsiteY32" fmla="*/ 743218 h 1728787"/>
                  <a:gd name="connsiteX33" fmla="*/ 2856423 w 3257856"/>
                  <a:gd name="connsiteY33" fmla="*/ 660393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75210 w 3257856"/>
                  <a:gd name="connsiteY32" fmla="*/ 743218 h 1728787"/>
                  <a:gd name="connsiteX33" fmla="*/ 2856423 w 3257856"/>
                  <a:gd name="connsiteY33" fmla="*/ 660393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457757 w 3257856"/>
                  <a:gd name="connsiteY28" fmla="*/ 1004144 h 1728787"/>
                  <a:gd name="connsiteX29" fmla="*/ 2503000 w 3257856"/>
                  <a:gd name="connsiteY29" fmla="*/ 992981 h 1728787"/>
                  <a:gd name="connsiteX30" fmla="*/ 2598249 w 3257856"/>
                  <a:gd name="connsiteY30" fmla="*/ 933450 h 1728787"/>
                  <a:gd name="connsiteX31" fmla="*/ 2693499 w 3257856"/>
                  <a:gd name="connsiteY31" fmla="*/ 826294 h 1728787"/>
                  <a:gd name="connsiteX32" fmla="*/ 2775210 w 3257856"/>
                  <a:gd name="connsiteY32" fmla="*/ 743218 h 1728787"/>
                  <a:gd name="connsiteX33" fmla="*/ 2856423 w 3257856"/>
                  <a:gd name="connsiteY33" fmla="*/ 660393 h 1728787"/>
                  <a:gd name="connsiteX34" fmla="*/ 2922224 w 3257856"/>
                  <a:gd name="connsiteY34" fmla="*/ 629189 h 1728787"/>
                  <a:gd name="connsiteX35" fmla="*/ 3024793 w 3257856"/>
                  <a:gd name="connsiteY35" fmla="*/ 572922 h 1728787"/>
                  <a:gd name="connsiteX36" fmla="*/ 3119744 w 3257856"/>
                  <a:gd name="connsiteY36" fmla="*/ 535781 h 1728787"/>
                  <a:gd name="connsiteX37" fmla="*/ 3167368 w 3257856"/>
                  <a:gd name="connsiteY37" fmla="*/ 461963 h 1728787"/>
                  <a:gd name="connsiteX38" fmla="*/ 3222137 w 3257856"/>
                  <a:gd name="connsiteY38" fmla="*/ 361949 h 1728787"/>
                  <a:gd name="connsiteX39" fmla="*/ 3255475 w 3257856"/>
                  <a:gd name="connsiteY39" fmla="*/ 288131 h 1728787"/>
                  <a:gd name="connsiteX40" fmla="*/ 3257856 w 3257856"/>
                  <a:gd name="connsiteY40" fmla="*/ 278606 h 1728787"/>
                  <a:gd name="connsiteX41" fmla="*/ 3179275 w 3257856"/>
                  <a:gd name="connsiteY41" fmla="*/ 271462 h 1728787"/>
                  <a:gd name="connsiteX42" fmla="*/ 3143556 w 3257856"/>
                  <a:gd name="connsiteY42" fmla="*/ 261937 h 1728787"/>
                  <a:gd name="connsiteX43" fmla="*/ 3136412 w 3257856"/>
                  <a:gd name="connsiteY43" fmla="*/ 238125 h 1728787"/>
                  <a:gd name="connsiteX44" fmla="*/ 3122125 w 3257856"/>
                  <a:gd name="connsiteY44" fmla="*/ 264319 h 1728787"/>
                  <a:gd name="connsiteX45" fmla="*/ 3091168 w 3257856"/>
                  <a:gd name="connsiteY45" fmla="*/ 221456 h 1728787"/>
                  <a:gd name="connsiteX46" fmla="*/ 3074500 w 3257856"/>
                  <a:gd name="connsiteY46" fmla="*/ 242887 h 1728787"/>
                  <a:gd name="connsiteX47" fmla="*/ 3043543 w 3257856"/>
                  <a:gd name="connsiteY47" fmla="*/ 152400 h 1728787"/>
                  <a:gd name="connsiteX48" fmla="*/ 3024493 w 3257856"/>
                  <a:gd name="connsiteY48" fmla="*/ 183356 h 1728787"/>
                  <a:gd name="connsiteX49" fmla="*/ 3014968 w 3257856"/>
                  <a:gd name="connsiteY49" fmla="*/ 171450 h 1728787"/>
                  <a:gd name="connsiteX50" fmla="*/ 2984012 w 3257856"/>
                  <a:gd name="connsiteY50" fmla="*/ 183356 h 1728787"/>
                  <a:gd name="connsiteX51" fmla="*/ 2955437 w 3257856"/>
                  <a:gd name="connsiteY51" fmla="*/ 173831 h 1728787"/>
                  <a:gd name="connsiteX52" fmla="*/ 2938768 w 3257856"/>
                  <a:gd name="connsiteY52" fmla="*/ 133350 h 1728787"/>
                  <a:gd name="connsiteX53" fmla="*/ 2926862 w 3257856"/>
                  <a:gd name="connsiteY53" fmla="*/ 85725 h 1728787"/>
                  <a:gd name="connsiteX54" fmla="*/ 2919718 w 3257856"/>
                  <a:gd name="connsiteY54" fmla="*/ 40481 h 1728787"/>
                  <a:gd name="connsiteX55" fmla="*/ 2910193 w 3257856"/>
                  <a:gd name="connsiteY55" fmla="*/ 0 h 1728787"/>
                  <a:gd name="connsiteX56" fmla="*/ 2903050 w 3257856"/>
                  <a:gd name="connsiteY56" fmla="*/ 7144 h 1728787"/>
                  <a:gd name="connsiteX57" fmla="*/ 2886381 w 3257856"/>
                  <a:gd name="connsiteY57" fmla="*/ 66675 h 1728787"/>
                  <a:gd name="connsiteX58" fmla="*/ 2848281 w 3257856"/>
                  <a:gd name="connsiteY58" fmla="*/ 145256 h 1728787"/>
                  <a:gd name="connsiteX59" fmla="*/ 2807800 w 3257856"/>
                  <a:gd name="connsiteY59" fmla="*/ 223837 h 1728787"/>
                  <a:gd name="connsiteX60" fmla="*/ 2769700 w 3257856"/>
                  <a:gd name="connsiteY60" fmla="*/ 288131 h 1728787"/>
                  <a:gd name="connsiteX61" fmla="*/ 2726837 w 3257856"/>
                  <a:gd name="connsiteY61" fmla="*/ 321469 h 1728787"/>
                  <a:gd name="connsiteX62" fmla="*/ 2703025 w 3257856"/>
                  <a:gd name="connsiteY62" fmla="*/ 307181 h 1728787"/>
                  <a:gd name="connsiteX63" fmla="*/ 2674450 w 3257856"/>
                  <a:gd name="connsiteY63" fmla="*/ 288131 h 1728787"/>
                  <a:gd name="connsiteX64" fmla="*/ 2641112 w 3257856"/>
                  <a:gd name="connsiteY64" fmla="*/ 328612 h 1728787"/>
                  <a:gd name="connsiteX65" fmla="*/ 2598250 w 3257856"/>
                  <a:gd name="connsiteY65" fmla="*/ 400050 h 1728787"/>
                  <a:gd name="connsiteX66" fmla="*/ 2512525 w 3257856"/>
                  <a:gd name="connsiteY66" fmla="*/ 483394 h 1728787"/>
                  <a:gd name="connsiteX67" fmla="*/ 2436325 w 3257856"/>
                  <a:gd name="connsiteY67" fmla="*/ 535781 h 1728787"/>
                  <a:gd name="connsiteX68" fmla="*/ 2367268 w 3257856"/>
                  <a:gd name="connsiteY68" fmla="*/ 573881 h 1728787"/>
                  <a:gd name="connsiteX69" fmla="*/ 2286306 w 3257856"/>
                  <a:gd name="connsiteY69" fmla="*/ 600075 h 1728787"/>
                  <a:gd name="connsiteX70" fmla="*/ 2188675 w 3257856"/>
                  <a:gd name="connsiteY70" fmla="*/ 609600 h 1728787"/>
                  <a:gd name="connsiteX71" fmla="*/ 2114856 w 3257856"/>
                  <a:gd name="connsiteY71" fmla="*/ 583406 h 1728787"/>
                  <a:gd name="connsiteX72" fmla="*/ 2045800 w 3257856"/>
                  <a:gd name="connsiteY72" fmla="*/ 557212 h 1728787"/>
                  <a:gd name="connsiteX73" fmla="*/ 1962456 w 3257856"/>
                  <a:gd name="connsiteY73" fmla="*/ 614362 h 1728787"/>
                  <a:gd name="connsiteX74" fmla="*/ 1881493 w 3257856"/>
                  <a:gd name="connsiteY74" fmla="*/ 664369 h 1728787"/>
                  <a:gd name="connsiteX75" fmla="*/ 1802912 w 3257856"/>
                  <a:gd name="connsiteY75" fmla="*/ 692944 h 1728787"/>
                  <a:gd name="connsiteX76" fmla="*/ 1717187 w 3257856"/>
                  <a:gd name="connsiteY76" fmla="*/ 692944 h 1728787"/>
                  <a:gd name="connsiteX77" fmla="*/ 1640987 w 3257856"/>
                  <a:gd name="connsiteY77" fmla="*/ 671512 h 1728787"/>
                  <a:gd name="connsiteX78" fmla="*/ 1531450 w 3257856"/>
                  <a:gd name="connsiteY78" fmla="*/ 623887 h 1728787"/>
                  <a:gd name="connsiteX79" fmla="*/ 1460012 w 3257856"/>
                  <a:gd name="connsiteY79" fmla="*/ 571500 h 1728787"/>
                  <a:gd name="connsiteX80" fmla="*/ 1405243 w 3257856"/>
                  <a:gd name="connsiteY80" fmla="*/ 519112 h 1728787"/>
                  <a:gd name="connsiteX81" fmla="*/ 1357618 w 3257856"/>
                  <a:gd name="connsiteY81" fmla="*/ 476250 h 1728787"/>
                  <a:gd name="connsiteX82" fmla="*/ 1264750 w 3257856"/>
                  <a:gd name="connsiteY82" fmla="*/ 478631 h 1728787"/>
                  <a:gd name="connsiteX83" fmla="*/ 1221887 w 3257856"/>
                  <a:gd name="connsiteY83" fmla="*/ 521494 h 1728787"/>
                  <a:gd name="connsiteX84" fmla="*/ 1157594 w 3257856"/>
                  <a:gd name="connsiteY84" fmla="*/ 588168 h 1728787"/>
                  <a:gd name="connsiteX85" fmla="*/ 1074250 w 3257856"/>
                  <a:gd name="connsiteY85" fmla="*/ 676275 h 1728787"/>
                  <a:gd name="connsiteX86" fmla="*/ 945662 w 3257856"/>
                  <a:gd name="connsiteY86" fmla="*/ 778669 h 1728787"/>
                  <a:gd name="connsiteX87" fmla="*/ 826600 w 3257856"/>
                  <a:gd name="connsiteY87" fmla="*/ 821532 h 1728787"/>
                  <a:gd name="connsiteX88" fmla="*/ 757543 w 3257856"/>
                  <a:gd name="connsiteY88" fmla="*/ 852487 h 1728787"/>
                  <a:gd name="connsiteX89" fmla="*/ 674200 w 3257856"/>
                  <a:gd name="connsiteY89" fmla="*/ 892969 h 1728787"/>
                  <a:gd name="connsiteX90" fmla="*/ 602762 w 3257856"/>
                  <a:gd name="connsiteY90" fmla="*/ 952500 h 1728787"/>
                  <a:gd name="connsiteX91" fmla="*/ 550375 w 3257856"/>
                  <a:gd name="connsiteY91" fmla="*/ 992981 h 1728787"/>
                  <a:gd name="connsiteX92" fmla="*/ 483700 w 3257856"/>
                  <a:gd name="connsiteY92" fmla="*/ 1012031 h 1728787"/>
                  <a:gd name="connsiteX93" fmla="*/ 376543 w 3257856"/>
                  <a:gd name="connsiteY93" fmla="*/ 1019175 h 1728787"/>
                  <a:gd name="connsiteX94" fmla="*/ 288437 w 3257856"/>
                  <a:gd name="connsiteY94" fmla="*/ 1052512 h 1728787"/>
                  <a:gd name="connsiteX95" fmla="*/ 233668 w 3257856"/>
                  <a:gd name="connsiteY95" fmla="*/ 1066800 h 1728787"/>
                  <a:gd name="connsiteX96" fmla="*/ 147943 w 3257856"/>
                  <a:gd name="connsiteY96" fmla="*/ 1078706 h 1728787"/>
                  <a:gd name="connsiteX97" fmla="*/ 97938 w 3257856"/>
                  <a:gd name="connsiteY97" fmla="*/ 1095375 h 1728787"/>
                  <a:gd name="connsiteX98" fmla="*/ 12212 w 3257856"/>
                  <a:gd name="connsiteY98" fmla="*/ 1135856 h 1728787"/>
                  <a:gd name="connsiteX99" fmla="*/ 306 w 3257856"/>
                  <a:gd name="connsiteY99" fmla="*/ 1143000 h 1728787"/>
                  <a:gd name="connsiteX100" fmla="*/ 2687 w 3257856"/>
                  <a:gd name="connsiteY100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17275 w 3257856"/>
                  <a:gd name="connsiteY27" fmla="*/ 1014412 h 1728787"/>
                  <a:gd name="connsiteX28" fmla="*/ 2503000 w 3257856"/>
                  <a:gd name="connsiteY28" fmla="*/ 992981 h 1728787"/>
                  <a:gd name="connsiteX29" fmla="*/ 2598249 w 3257856"/>
                  <a:gd name="connsiteY29" fmla="*/ 933450 h 1728787"/>
                  <a:gd name="connsiteX30" fmla="*/ 2693499 w 3257856"/>
                  <a:gd name="connsiteY30" fmla="*/ 826294 h 1728787"/>
                  <a:gd name="connsiteX31" fmla="*/ 2775210 w 3257856"/>
                  <a:gd name="connsiteY31" fmla="*/ 743218 h 1728787"/>
                  <a:gd name="connsiteX32" fmla="*/ 2856423 w 3257856"/>
                  <a:gd name="connsiteY32" fmla="*/ 660393 h 1728787"/>
                  <a:gd name="connsiteX33" fmla="*/ 2922224 w 3257856"/>
                  <a:gd name="connsiteY33" fmla="*/ 629189 h 1728787"/>
                  <a:gd name="connsiteX34" fmla="*/ 3024793 w 3257856"/>
                  <a:gd name="connsiteY34" fmla="*/ 572922 h 1728787"/>
                  <a:gd name="connsiteX35" fmla="*/ 3119744 w 3257856"/>
                  <a:gd name="connsiteY35" fmla="*/ 535781 h 1728787"/>
                  <a:gd name="connsiteX36" fmla="*/ 3167368 w 3257856"/>
                  <a:gd name="connsiteY36" fmla="*/ 461963 h 1728787"/>
                  <a:gd name="connsiteX37" fmla="*/ 3222137 w 3257856"/>
                  <a:gd name="connsiteY37" fmla="*/ 361949 h 1728787"/>
                  <a:gd name="connsiteX38" fmla="*/ 3255475 w 3257856"/>
                  <a:gd name="connsiteY38" fmla="*/ 288131 h 1728787"/>
                  <a:gd name="connsiteX39" fmla="*/ 3257856 w 3257856"/>
                  <a:gd name="connsiteY39" fmla="*/ 278606 h 1728787"/>
                  <a:gd name="connsiteX40" fmla="*/ 3179275 w 3257856"/>
                  <a:gd name="connsiteY40" fmla="*/ 271462 h 1728787"/>
                  <a:gd name="connsiteX41" fmla="*/ 3143556 w 3257856"/>
                  <a:gd name="connsiteY41" fmla="*/ 261937 h 1728787"/>
                  <a:gd name="connsiteX42" fmla="*/ 3136412 w 3257856"/>
                  <a:gd name="connsiteY42" fmla="*/ 238125 h 1728787"/>
                  <a:gd name="connsiteX43" fmla="*/ 3122125 w 3257856"/>
                  <a:gd name="connsiteY43" fmla="*/ 264319 h 1728787"/>
                  <a:gd name="connsiteX44" fmla="*/ 3091168 w 3257856"/>
                  <a:gd name="connsiteY44" fmla="*/ 221456 h 1728787"/>
                  <a:gd name="connsiteX45" fmla="*/ 3074500 w 3257856"/>
                  <a:gd name="connsiteY45" fmla="*/ 242887 h 1728787"/>
                  <a:gd name="connsiteX46" fmla="*/ 3043543 w 3257856"/>
                  <a:gd name="connsiteY46" fmla="*/ 152400 h 1728787"/>
                  <a:gd name="connsiteX47" fmla="*/ 3024493 w 3257856"/>
                  <a:gd name="connsiteY47" fmla="*/ 183356 h 1728787"/>
                  <a:gd name="connsiteX48" fmla="*/ 3014968 w 3257856"/>
                  <a:gd name="connsiteY48" fmla="*/ 171450 h 1728787"/>
                  <a:gd name="connsiteX49" fmla="*/ 2984012 w 3257856"/>
                  <a:gd name="connsiteY49" fmla="*/ 183356 h 1728787"/>
                  <a:gd name="connsiteX50" fmla="*/ 2955437 w 3257856"/>
                  <a:gd name="connsiteY50" fmla="*/ 173831 h 1728787"/>
                  <a:gd name="connsiteX51" fmla="*/ 2938768 w 3257856"/>
                  <a:gd name="connsiteY51" fmla="*/ 133350 h 1728787"/>
                  <a:gd name="connsiteX52" fmla="*/ 2926862 w 3257856"/>
                  <a:gd name="connsiteY52" fmla="*/ 85725 h 1728787"/>
                  <a:gd name="connsiteX53" fmla="*/ 2919718 w 3257856"/>
                  <a:gd name="connsiteY53" fmla="*/ 40481 h 1728787"/>
                  <a:gd name="connsiteX54" fmla="*/ 2910193 w 3257856"/>
                  <a:gd name="connsiteY54" fmla="*/ 0 h 1728787"/>
                  <a:gd name="connsiteX55" fmla="*/ 2903050 w 3257856"/>
                  <a:gd name="connsiteY55" fmla="*/ 7144 h 1728787"/>
                  <a:gd name="connsiteX56" fmla="*/ 2886381 w 3257856"/>
                  <a:gd name="connsiteY56" fmla="*/ 66675 h 1728787"/>
                  <a:gd name="connsiteX57" fmla="*/ 2848281 w 3257856"/>
                  <a:gd name="connsiteY57" fmla="*/ 145256 h 1728787"/>
                  <a:gd name="connsiteX58" fmla="*/ 2807800 w 3257856"/>
                  <a:gd name="connsiteY58" fmla="*/ 223837 h 1728787"/>
                  <a:gd name="connsiteX59" fmla="*/ 2769700 w 3257856"/>
                  <a:gd name="connsiteY59" fmla="*/ 288131 h 1728787"/>
                  <a:gd name="connsiteX60" fmla="*/ 2726837 w 3257856"/>
                  <a:gd name="connsiteY60" fmla="*/ 321469 h 1728787"/>
                  <a:gd name="connsiteX61" fmla="*/ 2703025 w 3257856"/>
                  <a:gd name="connsiteY61" fmla="*/ 307181 h 1728787"/>
                  <a:gd name="connsiteX62" fmla="*/ 2674450 w 3257856"/>
                  <a:gd name="connsiteY62" fmla="*/ 288131 h 1728787"/>
                  <a:gd name="connsiteX63" fmla="*/ 2641112 w 3257856"/>
                  <a:gd name="connsiteY63" fmla="*/ 328612 h 1728787"/>
                  <a:gd name="connsiteX64" fmla="*/ 2598250 w 3257856"/>
                  <a:gd name="connsiteY64" fmla="*/ 400050 h 1728787"/>
                  <a:gd name="connsiteX65" fmla="*/ 2512525 w 3257856"/>
                  <a:gd name="connsiteY65" fmla="*/ 483394 h 1728787"/>
                  <a:gd name="connsiteX66" fmla="*/ 2436325 w 3257856"/>
                  <a:gd name="connsiteY66" fmla="*/ 535781 h 1728787"/>
                  <a:gd name="connsiteX67" fmla="*/ 2367268 w 3257856"/>
                  <a:gd name="connsiteY67" fmla="*/ 573881 h 1728787"/>
                  <a:gd name="connsiteX68" fmla="*/ 2286306 w 3257856"/>
                  <a:gd name="connsiteY68" fmla="*/ 600075 h 1728787"/>
                  <a:gd name="connsiteX69" fmla="*/ 2188675 w 3257856"/>
                  <a:gd name="connsiteY69" fmla="*/ 609600 h 1728787"/>
                  <a:gd name="connsiteX70" fmla="*/ 2114856 w 3257856"/>
                  <a:gd name="connsiteY70" fmla="*/ 583406 h 1728787"/>
                  <a:gd name="connsiteX71" fmla="*/ 2045800 w 3257856"/>
                  <a:gd name="connsiteY71" fmla="*/ 557212 h 1728787"/>
                  <a:gd name="connsiteX72" fmla="*/ 1962456 w 3257856"/>
                  <a:gd name="connsiteY72" fmla="*/ 614362 h 1728787"/>
                  <a:gd name="connsiteX73" fmla="*/ 1881493 w 3257856"/>
                  <a:gd name="connsiteY73" fmla="*/ 664369 h 1728787"/>
                  <a:gd name="connsiteX74" fmla="*/ 1802912 w 3257856"/>
                  <a:gd name="connsiteY74" fmla="*/ 692944 h 1728787"/>
                  <a:gd name="connsiteX75" fmla="*/ 1717187 w 3257856"/>
                  <a:gd name="connsiteY75" fmla="*/ 692944 h 1728787"/>
                  <a:gd name="connsiteX76" fmla="*/ 1640987 w 3257856"/>
                  <a:gd name="connsiteY76" fmla="*/ 671512 h 1728787"/>
                  <a:gd name="connsiteX77" fmla="*/ 1531450 w 3257856"/>
                  <a:gd name="connsiteY77" fmla="*/ 623887 h 1728787"/>
                  <a:gd name="connsiteX78" fmla="*/ 1460012 w 3257856"/>
                  <a:gd name="connsiteY78" fmla="*/ 571500 h 1728787"/>
                  <a:gd name="connsiteX79" fmla="*/ 1405243 w 3257856"/>
                  <a:gd name="connsiteY79" fmla="*/ 519112 h 1728787"/>
                  <a:gd name="connsiteX80" fmla="*/ 1357618 w 3257856"/>
                  <a:gd name="connsiteY80" fmla="*/ 476250 h 1728787"/>
                  <a:gd name="connsiteX81" fmla="*/ 1264750 w 3257856"/>
                  <a:gd name="connsiteY81" fmla="*/ 478631 h 1728787"/>
                  <a:gd name="connsiteX82" fmla="*/ 1221887 w 3257856"/>
                  <a:gd name="connsiteY82" fmla="*/ 521494 h 1728787"/>
                  <a:gd name="connsiteX83" fmla="*/ 1157594 w 3257856"/>
                  <a:gd name="connsiteY83" fmla="*/ 588168 h 1728787"/>
                  <a:gd name="connsiteX84" fmla="*/ 1074250 w 3257856"/>
                  <a:gd name="connsiteY84" fmla="*/ 676275 h 1728787"/>
                  <a:gd name="connsiteX85" fmla="*/ 945662 w 3257856"/>
                  <a:gd name="connsiteY85" fmla="*/ 778669 h 1728787"/>
                  <a:gd name="connsiteX86" fmla="*/ 826600 w 3257856"/>
                  <a:gd name="connsiteY86" fmla="*/ 821532 h 1728787"/>
                  <a:gd name="connsiteX87" fmla="*/ 757543 w 3257856"/>
                  <a:gd name="connsiteY87" fmla="*/ 852487 h 1728787"/>
                  <a:gd name="connsiteX88" fmla="*/ 674200 w 3257856"/>
                  <a:gd name="connsiteY88" fmla="*/ 892969 h 1728787"/>
                  <a:gd name="connsiteX89" fmla="*/ 602762 w 3257856"/>
                  <a:gd name="connsiteY89" fmla="*/ 952500 h 1728787"/>
                  <a:gd name="connsiteX90" fmla="*/ 550375 w 3257856"/>
                  <a:gd name="connsiteY90" fmla="*/ 992981 h 1728787"/>
                  <a:gd name="connsiteX91" fmla="*/ 483700 w 3257856"/>
                  <a:gd name="connsiteY91" fmla="*/ 1012031 h 1728787"/>
                  <a:gd name="connsiteX92" fmla="*/ 376543 w 3257856"/>
                  <a:gd name="connsiteY92" fmla="*/ 1019175 h 1728787"/>
                  <a:gd name="connsiteX93" fmla="*/ 288437 w 3257856"/>
                  <a:gd name="connsiteY93" fmla="*/ 1052512 h 1728787"/>
                  <a:gd name="connsiteX94" fmla="*/ 233668 w 3257856"/>
                  <a:gd name="connsiteY94" fmla="*/ 1066800 h 1728787"/>
                  <a:gd name="connsiteX95" fmla="*/ 147943 w 3257856"/>
                  <a:gd name="connsiteY95" fmla="*/ 1078706 h 1728787"/>
                  <a:gd name="connsiteX96" fmla="*/ 97938 w 3257856"/>
                  <a:gd name="connsiteY96" fmla="*/ 1095375 h 1728787"/>
                  <a:gd name="connsiteX97" fmla="*/ 12212 w 3257856"/>
                  <a:gd name="connsiteY97" fmla="*/ 1135856 h 1728787"/>
                  <a:gd name="connsiteX98" fmla="*/ 306 w 3257856"/>
                  <a:gd name="connsiteY98" fmla="*/ 1143000 h 1728787"/>
                  <a:gd name="connsiteX99" fmla="*/ 2687 w 3257856"/>
                  <a:gd name="connsiteY99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39829 w 3257856"/>
                  <a:gd name="connsiteY27" fmla="*/ 994368 h 1728787"/>
                  <a:gd name="connsiteX28" fmla="*/ 2503000 w 3257856"/>
                  <a:gd name="connsiteY28" fmla="*/ 992981 h 1728787"/>
                  <a:gd name="connsiteX29" fmla="*/ 2598249 w 3257856"/>
                  <a:gd name="connsiteY29" fmla="*/ 933450 h 1728787"/>
                  <a:gd name="connsiteX30" fmla="*/ 2693499 w 3257856"/>
                  <a:gd name="connsiteY30" fmla="*/ 826294 h 1728787"/>
                  <a:gd name="connsiteX31" fmla="*/ 2775210 w 3257856"/>
                  <a:gd name="connsiteY31" fmla="*/ 743218 h 1728787"/>
                  <a:gd name="connsiteX32" fmla="*/ 2856423 w 3257856"/>
                  <a:gd name="connsiteY32" fmla="*/ 660393 h 1728787"/>
                  <a:gd name="connsiteX33" fmla="*/ 2922224 w 3257856"/>
                  <a:gd name="connsiteY33" fmla="*/ 629189 h 1728787"/>
                  <a:gd name="connsiteX34" fmla="*/ 3024793 w 3257856"/>
                  <a:gd name="connsiteY34" fmla="*/ 572922 h 1728787"/>
                  <a:gd name="connsiteX35" fmla="*/ 3119744 w 3257856"/>
                  <a:gd name="connsiteY35" fmla="*/ 535781 h 1728787"/>
                  <a:gd name="connsiteX36" fmla="*/ 3167368 w 3257856"/>
                  <a:gd name="connsiteY36" fmla="*/ 461963 h 1728787"/>
                  <a:gd name="connsiteX37" fmla="*/ 3222137 w 3257856"/>
                  <a:gd name="connsiteY37" fmla="*/ 361949 h 1728787"/>
                  <a:gd name="connsiteX38" fmla="*/ 3255475 w 3257856"/>
                  <a:gd name="connsiteY38" fmla="*/ 288131 h 1728787"/>
                  <a:gd name="connsiteX39" fmla="*/ 3257856 w 3257856"/>
                  <a:gd name="connsiteY39" fmla="*/ 278606 h 1728787"/>
                  <a:gd name="connsiteX40" fmla="*/ 3179275 w 3257856"/>
                  <a:gd name="connsiteY40" fmla="*/ 271462 h 1728787"/>
                  <a:gd name="connsiteX41" fmla="*/ 3143556 w 3257856"/>
                  <a:gd name="connsiteY41" fmla="*/ 261937 h 1728787"/>
                  <a:gd name="connsiteX42" fmla="*/ 3136412 w 3257856"/>
                  <a:gd name="connsiteY42" fmla="*/ 238125 h 1728787"/>
                  <a:gd name="connsiteX43" fmla="*/ 3122125 w 3257856"/>
                  <a:gd name="connsiteY43" fmla="*/ 264319 h 1728787"/>
                  <a:gd name="connsiteX44" fmla="*/ 3091168 w 3257856"/>
                  <a:gd name="connsiteY44" fmla="*/ 221456 h 1728787"/>
                  <a:gd name="connsiteX45" fmla="*/ 3074500 w 3257856"/>
                  <a:gd name="connsiteY45" fmla="*/ 242887 h 1728787"/>
                  <a:gd name="connsiteX46" fmla="*/ 3043543 w 3257856"/>
                  <a:gd name="connsiteY46" fmla="*/ 152400 h 1728787"/>
                  <a:gd name="connsiteX47" fmla="*/ 3024493 w 3257856"/>
                  <a:gd name="connsiteY47" fmla="*/ 183356 h 1728787"/>
                  <a:gd name="connsiteX48" fmla="*/ 3014968 w 3257856"/>
                  <a:gd name="connsiteY48" fmla="*/ 171450 h 1728787"/>
                  <a:gd name="connsiteX49" fmla="*/ 2984012 w 3257856"/>
                  <a:gd name="connsiteY49" fmla="*/ 183356 h 1728787"/>
                  <a:gd name="connsiteX50" fmla="*/ 2955437 w 3257856"/>
                  <a:gd name="connsiteY50" fmla="*/ 173831 h 1728787"/>
                  <a:gd name="connsiteX51" fmla="*/ 2938768 w 3257856"/>
                  <a:gd name="connsiteY51" fmla="*/ 133350 h 1728787"/>
                  <a:gd name="connsiteX52" fmla="*/ 2926862 w 3257856"/>
                  <a:gd name="connsiteY52" fmla="*/ 85725 h 1728787"/>
                  <a:gd name="connsiteX53" fmla="*/ 2919718 w 3257856"/>
                  <a:gd name="connsiteY53" fmla="*/ 40481 h 1728787"/>
                  <a:gd name="connsiteX54" fmla="*/ 2910193 w 3257856"/>
                  <a:gd name="connsiteY54" fmla="*/ 0 h 1728787"/>
                  <a:gd name="connsiteX55" fmla="*/ 2903050 w 3257856"/>
                  <a:gd name="connsiteY55" fmla="*/ 7144 h 1728787"/>
                  <a:gd name="connsiteX56" fmla="*/ 2886381 w 3257856"/>
                  <a:gd name="connsiteY56" fmla="*/ 66675 h 1728787"/>
                  <a:gd name="connsiteX57" fmla="*/ 2848281 w 3257856"/>
                  <a:gd name="connsiteY57" fmla="*/ 145256 h 1728787"/>
                  <a:gd name="connsiteX58" fmla="*/ 2807800 w 3257856"/>
                  <a:gd name="connsiteY58" fmla="*/ 223837 h 1728787"/>
                  <a:gd name="connsiteX59" fmla="*/ 2769700 w 3257856"/>
                  <a:gd name="connsiteY59" fmla="*/ 288131 h 1728787"/>
                  <a:gd name="connsiteX60" fmla="*/ 2726837 w 3257856"/>
                  <a:gd name="connsiteY60" fmla="*/ 321469 h 1728787"/>
                  <a:gd name="connsiteX61" fmla="*/ 2703025 w 3257856"/>
                  <a:gd name="connsiteY61" fmla="*/ 307181 h 1728787"/>
                  <a:gd name="connsiteX62" fmla="*/ 2674450 w 3257856"/>
                  <a:gd name="connsiteY62" fmla="*/ 288131 h 1728787"/>
                  <a:gd name="connsiteX63" fmla="*/ 2641112 w 3257856"/>
                  <a:gd name="connsiteY63" fmla="*/ 328612 h 1728787"/>
                  <a:gd name="connsiteX64" fmla="*/ 2598250 w 3257856"/>
                  <a:gd name="connsiteY64" fmla="*/ 400050 h 1728787"/>
                  <a:gd name="connsiteX65" fmla="*/ 2512525 w 3257856"/>
                  <a:gd name="connsiteY65" fmla="*/ 483394 h 1728787"/>
                  <a:gd name="connsiteX66" fmla="*/ 2436325 w 3257856"/>
                  <a:gd name="connsiteY66" fmla="*/ 535781 h 1728787"/>
                  <a:gd name="connsiteX67" fmla="*/ 2367268 w 3257856"/>
                  <a:gd name="connsiteY67" fmla="*/ 573881 h 1728787"/>
                  <a:gd name="connsiteX68" fmla="*/ 2286306 w 3257856"/>
                  <a:gd name="connsiteY68" fmla="*/ 600075 h 1728787"/>
                  <a:gd name="connsiteX69" fmla="*/ 2188675 w 3257856"/>
                  <a:gd name="connsiteY69" fmla="*/ 609600 h 1728787"/>
                  <a:gd name="connsiteX70" fmla="*/ 2114856 w 3257856"/>
                  <a:gd name="connsiteY70" fmla="*/ 583406 h 1728787"/>
                  <a:gd name="connsiteX71" fmla="*/ 2045800 w 3257856"/>
                  <a:gd name="connsiteY71" fmla="*/ 557212 h 1728787"/>
                  <a:gd name="connsiteX72" fmla="*/ 1962456 w 3257856"/>
                  <a:gd name="connsiteY72" fmla="*/ 614362 h 1728787"/>
                  <a:gd name="connsiteX73" fmla="*/ 1881493 w 3257856"/>
                  <a:gd name="connsiteY73" fmla="*/ 664369 h 1728787"/>
                  <a:gd name="connsiteX74" fmla="*/ 1802912 w 3257856"/>
                  <a:gd name="connsiteY74" fmla="*/ 692944 h 1728787"/>
                  <a:gd name="connsiteX75" fmla="*/ 1717187 w 3257856"/>
                  <a:gd name="connsiteY75" fmla="*/ 692944 h 1728787"/>
                  <a:gd name="connsiteX76" fmla="*/ 1640987 w 3257856"/>
                  <a:gd name="connsiteY76" fmla="*/ 671512 h 1728787"/>
                  <a:gd name="connsiteX77" fmla="*/ 1531450 w 3257856"/>
                  <a:gd name="connsiteY77" fmla="*/ 623887 h 1728787"/>
                  <a:gd name="connsiteX78" fmla="*/ 1460012 w 3257856"/>
                  <a:gd name="connsiteY78" fmla="*/ 571500 h 1728787"/>
                  <a:gd name="connsiteX79" fmla="*/ 1405243 w 3257856"/>
                  <a:gd name="connsiteY79" fmla="*/ 519112 h 1728787"/>
                  <a:gd name="connsiteX80" fmla="*/ 1357618 w 3257856"/>
                  <a:gd name="connsiteY80" fmla="*/ 476250 h 1728787"/>
                  <a:gd name="connsiteX81" fmla="*/ 1264750 w 3257856"/>
                  <a:gd name="connsiteY81" fmla="*/ 478631 h 1728787"/>
                  <a:gd name="connsiteX82" fmla="*/ 1221887 w 3257856"/>
                  <a:gd name="connsiteY82" fmla="*/ 521494 h 1728787"/>
                  <a:gd name="connsiteX83" fmla="*/ 1157594 w 3257856"/>
                  <a:gd name="connsiteY83" fmla="*/ 588168 h 1728787"/>
                  <a:gd name="connsiteX84" fmla="*/ 1074250 w 3257856"/>
                  <a:gd name="connsiteY84" fmla="*/ 676275 h 1728787"/>
                  <a:gd name="connsiteX85" fmla="*/ 945662 w 3257856"/>
                  <a:gd name="connsiteY85" fmla="*/ 778669 h 1728787"/>
                  <a:gd name="connsiteX86" fmla="*/ 826600 w 3257856"/>
                  <a:gd name="connsiteY86" fmla="*/ 821532 h 1728787"/>
                  <a:gd name="connsiteX87" fmla="*/ 757543 w 3257856"/>
                  <a:gd name="connsiteY87" fmla="*/ 852487 h 1728787"/>
                  <a:gd name="connsiteX88" fmla="*/ 674200 w 3257856"/>
                  <a:gd name="connsiteY88" fmla="*/ 892969 h 1728787"/>
                  <a:gd name="connsiteX89" fmla="*/ 602762 w 3257856"/>
                  <a:gd name="connsiteY89" fmla="*/ 952500 h 1728787"/>
                  <a:gd name="connsiteX90" fmla="*/ 550375 w 3257856"/>
                  <a:gd name="connsiteY90" fmla="*/ 992981 h 1728787"/>
                  <a:gd name="connsiteX91" fmla="*/ 483700 w 3257856"/>
                  <a:gd name="connsiteY91" fmla="*/ 1012031 h 1728787"/>
                  <a:gd name="connsiteX92" fmla="*/ 376543 w 3257856"/>
                  <a:gd name="connsiteY92" fmla="*/ 1019175 h 1728787"/>
                  <a:gd name="connsiteX93" fmla="*/ 288437 w 3257856"/>
                  <a:gd name="connsiteY93" fmla="*/ 1052512 h 1728787"/>
                  <a:gd name="connsiteX94" fmla="*/ 233668 w 3257856"/>
                  <a:gd name="connsiteY94" fmla="*/ 1066800 h 1728787"/>
                  <a:gd name="connsiteX95" fmla="*/ 147943 w 3257856"/>
                  <a:gd name="connsiteY95" fmla="*/ 1078706 h 1728787"/>
                  <a:gd name="connsiteX96" fmla="*/ 97938 w 3257856"/>
                  <a:gd name="connsiteY96" fmla="*/ 1095375 h 1728787"/>
                  <a:gd name="connsiteX97" fmla="*/ 12212 w 3257856"/>
                  <a:gd name="connsiteY97" fmla="*/ 1135856 h 1728787"/>
                  <a:gd name="connsiteX98" fmla="*/ 306 w 3257856"/>
                  <a:gd name="connsiteY98" fmla="*/ 1143000 h 1728787"/>
                  <a:gd name="connsiteX99" fmla="*/ 2687 w 3257856"/>
                  <a:gd name="connsiteY99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39829 w 3257856"/>
                  <a:gd name="connsiteY27" fmla="*/ 994368 h 1728787"/>
                  <a:gd name="connsiteX28" fmla="*/ 2538086 w 3257856"/>
                  <a:gd name="connsiteY28" fmla="*/ 935356 h 1728787"/>
                  <a:gd name="connsiteX29" fmla="*/ 2598249 w 3257856"/>
                  <a:gd name="connsiteY29" fmla="*/ 933450 h 1728787"/>
                  <a:gd name="connsiteX30" fmla="*/ 2693499 w 3257856"/>
                  <a:gd name="connsiteY30" fmla="*/ 826294 h 1728787"/>
                  <a:gd name="connsiteX31" fmla="*/ 2775210 w 3257856"/>
                  <a:gd name="connsiteY31" fmla="*/ 743218 h 1728787"/>
                  <a:gd name="connsiteX32" fmla="*/ 2856423 w 3257856"/>
                  <a:gd name="connsiteY32" fmla="*/ 660393 h 1728787"/>
                  <a:gd name="connsiteX33" fmla="*/ 2922224 w 3257856"/>
                  <a:gd name="connsiteY33" fmla="*/ 629189 h 1728787"/>
                  <a:gd name="connsiteX34" fmla="*/ 3024793 w 3257856"/>
                  <a:gd name="connsiteY34" fmla="*/ 572922 h 1728787"/>
                  <a:gd name="connsiteX35" fmla="*/ 3119744 w 3257856"/>
                  <a:gd name="connsiteY35" fmla="*/ 535781 h 1728787"/>
                  <a:gd name="connsiteX36" fmla="*/ 3167368 w 3257856"/>
                  <a:gd name="connsiteY36" fmla="*/ 461963 h 1728787"/>
                  <a:gd name="connsiteX37" fmla="*/ 3222137 w 3257856"/>
                  <a:gd name="connsiteY37" fmla="*/ 361949 h 1728787"/>
                  <a:gd name="connsiteX38" fmla="*/ 3255475 w 3257856"/>
                  <a:gd name="connsiteY38" fmla="*/ 288131 h 1728787"/>
                  <a:gd name="connsiteX39" fmla="*/ 3257856 w 3257856"/>
                  <a:gd name="connsiteY39" fmla="*/ 278606 h 1728787"/>
                  <a:gd name="connsiteX40" fmla="*/ 3179275 w 3257856"/>
                  <a:gd name="connsiteY40" fmla="*/ 271462 h 1728787"/>
                  <a:gd name="connsiteX41" fmla="*/ 3143556 w 3257856"/>
                  <a:gd name="connsiteY41" fmla="*/ 261937 h 1728787"/>
                  <a:gd name="connsiteX42" fmla="*/ 3136412 w 3257856"/>
                  <a:gd name="connsiteY42" fmla="*/ 238125 h 1728787"/>
                  <a:gd name="connsiteX43" fmla="*/ 3122125 w 3257856"/>
                  <a:gd name="connsiteY43" fmla="*/ 264319 h 1728787"/>
                  <a:gd name="connsiteX44" fmla="*/ 3091168 w 3257856"/>
                  <a:gd name="connsiteY44" fmla="*/ 221456 h 1728787"/>
                  <a:gd name="connsiteX45" fmla="*/ 3074500 w 3257856"/>
                  <a:gd name="connsiteY45" fmla="*/ 242887 h 1728787"/>
                  <a:gd name="connsiteX46" fmla="*/ 3043543 w 3257856"/>
                  <a:gd name="connsiteY46" fmla="*/ 152400 h 1728787"/>
                  <a:gd name="connsiteX47" fmla="*/ 3024493 w 3257856"/>
                  <a:gd name="connsiteY47" fmla="*/ 183356 h 1728787"/>
                  <a:gd name="connsiteX48" fmla="*/ 3014968 w 3257856"/>
                  <a:gd name="connsiteY48" fmla="*/ 171450 h 1728787"/>
                  <a:gd name="connsiteX49" fmla="*/ 2984012 w 3257856"/>
                  <a:gd name="connsiteY49" fmla="*/ 183356 h 1728787"/>
                  <a:gd name="connsiteX50" fmla="*/ 2955437 w 3257856"/>
                  <a:gd name="connsiteY50" fmla="*/ 173831 h 1728787"/>
                  <a:gd name="connsiteX51" fmla="*/ 2938768 w 3257856"/>
                  <a:gd name="connsiteY51" fmla="*/ 133350 h 1728787"/>
                  <a:gd name="connsiteX52" fmla="*/ 2926862 w 3257856"/>
                  <a:gd name="connsiteY52" fmla="*/ 85725 h 1728787"/>
                  <a:gd name="connsiteX53" fmla="*/ 2919718 w 3257856"/>
                  <a:gd name="connsiteY53" fmla="*/ 40481 h 1728787"/>
                  <a:gd name="connsiteX54" fmla="*/ 2910193 w 3257856"/>
                  <a:gd name="connsiteY54" fmla="*/ 0 h 1728787"/>
                  <a:gd name="connsiteX55" fmla="*/ 2903050 w 3257856"/>
                  <a:gd name="connsiteY55" fmla="*/ 7144 h 1728787"/>
                  <a:gd name="connsiteX56" fmla="*/ 2886381 w 3257856"/>
                  <a:gd name="connsiteY56" fmla="*/ 66675 h 1728787"/>
                  <a:gd name="connsiteX57" fmla="*/ 2848281 w 3257856"/>
                  <a:gd name="connsiteY57" fmla="*/ 145256 h 1728787"/>
                  <a:gd name="connsiteX58" fmla="*/ 2807800 w 3257856"/>
                  <a:gd name="connsiteY58" fmla="*/ 223837 h 1728787"/>
                  <a:gd name="connsiteX59" fmla="*/ 2769700 w 3257856"/>
                  <a:gd name="connsiteY59" fmla="*/ 288131 h 1728787"/>
                  <a:gd name="connsiteX60" fmla="*/ 2726837 w 3257856"/>
                  <a:gd name="connsiteY60" fmla="*/ 321469 h 1728787"/>
                  <a:gd name="connsiteX61" fmla="*/ 2703025 w 3257856"/>
                  <a:gd name="connsiteY61" fmla="*/ 307181 h 1728787"/>
                  <a:gd name="connsiteX62" fmla="*/ 2674450 w 3257856"/>
                  <a:gd name="connsiteY62" fmla="*/ 288131 h 1728787"/>
                  <a:gd name="connsiteX63" fmla="*/ 2641112 w 3257856"/>
                  <a:gd name="connsiteY63" fmla="*/ 328612 h 1728787"/>
                  <a:gd name="connsiteX64" fmla="*/ 2598250 w 3257856"/>
                  <a:gd name="connsiteY64" fmla="*/ 400050 h 1728787"/>
                  <a:gd name="connsiteX65" fmla="*/ 2512525 w 3257856"/>
                  <a:gd name="connsiteY65" fmla="*/ 483394 h 1728787"/>
                  <a:gd name="connsiteX66" fmla="*/ 2436325 w 3257856"/>
                  <a:gd name="connsiteY66" fmla="*/ 535781 h 1728787"/>
                  <a:gd name="connsiteX67" fmla="*/ 2367268 w 3257856"/>
                  <a:gd name="connsiteY67" fmla="*/ 573881 h 1728787"/>
                  <a:gd name="connsiteX68" fmla="*/ 2286306 w 3257856"/>
                  <a:gd name="connsiteY68" fmla="*/ 600075 h 1728787"/>
                  <a:gd name="connsiteX69" fmla="*/ 2188675 w 3257856"/>
                  <a:gd name="connsiteY69" fmla="*/ 609600 h 1728787"/>
                  <a:gd name="connsiteX70" fmla="*/ 2114856 w 3257856"/>
                  <a:gd name="connsiteY70" fmla="*/ 583406 h 1728787"/>
                  <a:gd name="connsiteX71" fmla="*/ 2045800 w 3257856"/>
                  <a:gd name="connsiteY71" fmla="*/ 557212 h 1728787"/>
                  <a:gd name="connsiteX72" fmla="*/ 1962456 w 3257856"/>
                  <a:gd name="connsiteY72" fmla="*/ 614362 h 1728787"/>
                  <a:gd name="connsiteX73" fmla="*/ 1881493 w 3257856"/>
                  <a:gd name="connsiteY73" fmla="*/ 664369 h 1728787"/>
                  <a:gd name="connsiteX74" fmla="*/ 1802912 w 3257856"/>
                  <a:gd name="connsiteY74" fmla="*/ 692944 h 1728787"/>
                  <a:gd name="connsiteX75" fmla="*/ 1717187 w 3257856"/>
                  <a:gd name="connsiteY75" fmla="*/ 692944 h 1728787"/>
                  <a:gd name="connsiteX76" fmla="*/ 1640987 w 3257856"/>
                  <a:gd name="connsiteY76" fmla="*/ 671512 h 1728787"/>
                  <a:gd name="connsiteX77" fmla="*/ 1531450 w 3257856"/>
                  <a:gd name="connsiteY77" fmla="*/ 623887 h 1728787"/>
                  <a:gd name="connsiteX78" fmla="*/ 1460012 w 3257856"/>
                  <a:gd name="connsiteY78" fmla="*/ 571500 h 1728787"/>
                  <a:gd name="connsiteX79" fmla="*/ 1405243 w 3257856"/>
                  <a:gd name="connsiteY79" fmla="*/ 519112 h 1728787"/>
                  <a:gd name="connsiteX80" fmla="*/ 1357618 w 3257856"/>
                  <a:gd name="connsiteY80" fmla="*/ 476250 h 1728787"/>
                  <a:gd name="connsiteX81" fmla="*/ 1264750 w 3257856"/>
                  <a:gd name="connsiteY81" fmla="*/ 478631 h 1728787"/>
                  <a:gd name="connsiteX82" fmla="*/ 1221887 w 3257856"/>
                  <a:gd name="connsiteY82" fmla="*/ 521494 h 1728787"/>
                  <a:gd name="connsiteX83" fmla="*/ 1157594 w 3257856"/>
                  <a:gd name="connsiteY83" fmla="*/ 588168 h 1728787"/>
                  <a:gd name="connsiteX84" fmla="*/ 1074250 w 3257856"/>
                  <a:gd name="connsiteY84" fmla="*/ 676275 h 1728787"/>
                  <a:gd name="connsiteX85" fmla="*/ 945662 w 3257856"/>
                  <a:gd name="connsiteY85" fmla="*/ 778669 h 1728787"/>
                  <a:gd name="connsiteX86" fmla="*/ 826600 w 3257856"/>
                  <a:gd name="connsiteY86" fmla="*/ 821532 h 1728787"/>
                  <a:gd name="connsiteX87" fmla="*/ 757543 w 3257856"/>
                  <a:gd name="connsiteY87" fmla="*/ 852487 h 1728787"/>
                  <a:gd name="connsiteX88" fmla="*/ 674200 w 3257856"/>
                  <a:gd name="connsiteY88" fmla="*/ 892969 h 1728787"/>
                  <a:gd name="connsiteX89" fmla="*/ 602762 w 3257856"/>
                  <a:gd name="connsiteY89" fmla="*/ 952500 h 1728787"/>
                  <a:gd name="connsiteX90" fmla="*/ 550375 w 3257856"/>
                  <a:gd name="connsiteY90" fmla="*/ 992981 h 1728787"/>
                  <a:gd name="connsiteX91" fmla="*/ 483700 w 3257856"/>
                  <a:gd name="connsiteY91" fmla="*/ 1012031 h 1728787"/>
                  <a:gd name="connsiteX92" fmla="*/ 376543 w 3257856"/>
                  <a:gd name="connsiteY92" fmla="*/ 1019175 h 1728787"/>
                  <a:gd name="connsiteX93" fmla="*/ 288437 w 3257856"/>
                  <a:gd name="connsiteY93" fmla="*/ 1052512 h 1728787"/>
                  <a:gd name="connsiteX94" fmla="*/ 233668 w 3257856"/>
                  <a:gd name="connsiteY94" fmla="*/ 1066800 h 1728787"/>
                  <a:gd name="connsiteX95" fmla="*/ 147943 w 3257856"/>
                  <a:gd name="connsiteY95" fmla="*/ 1078706 h 1728787"/>
                  <a:gd name="connsiteX96" fmla="*/ 97938 w 3257856"/>
                  <a:gd name="connsiteY96" fmla="*/ 1095375 h 1728787"/>
                  <a:gd name="connsiteX97" fmla="*/ 12212 w 3257856"/>
                  <a:gd name="connsiteY97" fmla="*/ 1135856 h 1728787"/>
                  <a:gd name="connsiteX98" fmla="*/ 306 w 3257856"/>
                  <a:gd name="connsiteY98" fmla="*/ 1143000 h 1728787"/>
                  <a:gd name="connsiteX99" fmla="*/ 2687 w 3257856"/>
                  <a:gd name="connsiteY99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39829 w 3257856"/>
                  <a:gd name="connsiteY27" fmla="*/ 994368 h 1728787"/>
                  <a:gd name="connsiteX28" fmla="*/ 2538086 w 3257856"/>
                  <a:gd name="connsiteY28" fmla="*/ 935356 h 1728787"/>
                  <a:gd name="connsiteX29" fmla="*/ 2608273 w 3257856"/>
                  <a:gd name="connsiteY29" fmla="*/ 883341 h 1728787"/>
                  <a:gd name="connsiteX30" fmla="*/ 2693499 w 3257856"/>
                  <a:gd name="connsiteY30" fmla="*/ 826294 h 1728787"/>
                  <a:gd name="connsiteX31" fmla="*/ 2775210 w 3257856"/>
                  <a:gd name="connsiteY31" fmla="*/ 743218 h 1728787"/>
                  <a:gd name="connsiteX32" fmla="*/ 2856423 w 3257856"/>
                  <a:gd name="connsiteY32" fmla="*/ 660393 h 1728787"/>
                  <a:gd name="connsiteX33" fmla="*/ 2922224 w 3257856"/>
                  <a:gd name="connsiteY33" fmla="*/ 629189 h 1728787"/>
                  <a:gd name="connsiteX34" fmla="*/ 3024793 w 3257856"/>
                  <a:gd name="connsiteY34" fmla="*/ 572922 h 1728787"/>
                  <a:gd name="connsiteX35" fmla="*/ 3119744 w 3257856"/>
                  <a:gd name="connsiteY35" fmla="*/ 535781 h 1728787"/>
                  <a:gd name="connsiteX36" fmla="*/ 3167368 w 3257856"/>
                  <a:gd name="connsiteY36" fmla="*/ 461963 h 1728787"/>
                  <a:gd name="connsiteX37" fmla="*/ 3222137 w 3257856"/>
                  <a:gd name="connsiteY37" fmla="*/ 361949 h 1728787"/>
                  <a:gd name="connsiteX38" fmla="*/ 3255475 w 3257856"/>
                  <a:gd name="connsiteY38" fmla="*/ 288131 h 1728787"/>
                  <a:gd name="connsiteX39" fmla="*/ 3257856 w 3257856"/>
                  <a:gd name="connsiteY39" fmla="*/ 278606 h 1728787"/>
                  <a:gd name="connsiteX40" fmla="*/ 3179275 w 3257856"/>
                  <a:gd name="connsiteY40" fmla="*/ 271462 h 1728787"/>
                  <a:gd name="connsiteX41" fmla="*/ 3143556 w 3257856"/>
                  <a:gd name="connsiteY41" fmla="*/ 261937 h 1728787"/>
                  <a:gd name="connsiteX42" fmla="*/ 3136412 w 3257856"/>
                  <a:gd name="connsiteY42" fmla="*/ 238125 h 1728787"/>
                  <a:gd name="connsiteX43" fmla="*/ 3122125 w 3257856"/>
                  <a:gd name="connsiteY43" fmla="*/ 264319 h 1728787"/>
                  <a:gd name="connsiteX44" fmla="*/ 3091168 w 3257856"/>
                  <a:gd name="connsiteY44" fmla="*/ 221456 h 1728787"/>
                  <a:gd name="connsiteX45" fmla="*/ 3074500 w 3257856"/>
                  <a:gd name="connsiteY45" fmla="*/ 242887 h 1728787"/>
                  <a:gd name="connsiteX46" fmla="*/ 3043543 w 3257856"/>
                  <a:gd name="connsiteY46" fmla="*/ 152400 h 1728787"/>
                  <a:gd name="connsiteX47" fmla="*/ 3024493 w 3257856"/>
                  <a:gd name="connsiteY47" fmla="*/ 183356 h 1728787"/>
                  <a:gd name="connsiteX48" fmla="*/ 3014968 w 3257856"/>
                  <a:gd name="connsiteY48" fmla="*/ 171450 h 1728787"/>
                  <a:gd name="connsiteX49" fmla="*/ 2984012 w 3257856"/>
                  <a:gd name="connsiteY49" fmla="*/ 183356 h 1728787"/>
                  <a:gd name="connsiteX50" fmla="*/ 2955437 w 3257856"/>
                  <a:gd name="connsiteY50" fmla="*/ 173831 h 1728787"/>
                  <a:gd name="connsiteX51" fmla="*/ 2938768 w 3257856"/>
                  <a:gd name="connsiteY51" fmla="*/ 133350 h 1728787"/>
                  <a:gd name="connsiteX52" fmla="*/ 2926862 w 3257856"/>
                  <a:gd name="connsiteY52" fmla="*/ 85725 h 1728787"/>
                  <a:gd name="connsiteX53" fmla="*/ 2919718 w 3257856"/>
                  <a:gd name="connsiteY53" fmla="*/ 40481 h 1728787"/>
                  <a:gd name="connsiteX54" fmla="*/ 2910193 w 3257856"/>
                  <a:gd name="connsiteY54" fmla="*/ 0 h 1728787"/>
                  <a:gd name="connsiteX55" fmla="*/ 2903050 w 3257856"/>
                  <a:gd name="connsiteY55" fmla="*/ 7144 h 1728787"/>
                  <a:gd name="connsiteX56" fmla="*/ 2886381 w 3257856"/>
                  <a:gd name="connsiteY56" fmla="*/ 66675 h 1728787"/>
                  <a:gd name="connsiteX57" fmla="*/ 2848281 w 3257856"/>
                  <a:gd name="connsiteY57" fmla="*/ 145256 h 1728787"/>
                  <a:gd name="connsiteX58" fmla="*/ 2807800 w 3257856"/>
                  <a:gd name="connsiteY58" fmla="*/ 223837 h 1728787"/>
                  <a:gd name="connsiteX59" fmla="*/ 2769700 w 3257856"/>
                  <a:gd name="connsiteY59" fmla="*/ 288131 h 1728787"/>
                  <a:gd name="connsiteX60" fmla="*/ 2726837 w 3257856"/>
                  <a:gd name="connsiteY60" fmla="*/ 321469 h 1728787"/>
                  <a:gd name="connsiteX61" fmla="*/ 2703025 w 3257856"/>
                  <a:gd name="connsiteY61" fmla="*/ 307181 h 1728787"/>
                  <a:gd name="connsiteX62" fmla="*/ 2674450 w 3257856"/>
                  <a:gd name="connsiteY62" fmla="*/ 288131 h 1728787"/>
                  <a:gd name="connsiteX63" fmla="*/ 2641112 w 3257856"/>
                  <a:gd name="connsiteY63" fmla="*/ 328612 h 1728787"/>
                  <a:gd name="connsiteX64" fmla="*/ 2598250 w 3257856"/>
                  <a:gd name="connsiteY64" fmla="*/ 400050 h 1728787"/>
                  <a:gd name="connsiteX65" fmla="*/ 2512525 w 3257856"/>
                  <a:gd name="connsiteY65" fmla="*/ 483394 h 1728787"/>
                  <a:gd name="connsiteX66" fmla="*/ 2436325 w 3257856"/>
                  <a:gd name="connsiteY66" fmla="*/ 535781 h 1728787"/>
                  <a:gd name="connsiteX67" fmla="*/ 2367268 w 3257856"/>
                  <a:gd name="connsiteY67" fmla="*/ 573881 h 1728787"/>
                  <a:gd name="connsiteX68" fmla="*/ 2286306 w 3257856"/>
                  <a:gd name="connsiteY68" fmla="*/ 600075 h 1728787"/>
                  <a:gd name="connsiteX69" fmla="*/ 2188675 w 3257856"/>
                  <a:gd name="connsiteY69" fmla="*/ 609600 h 1728787"/>
                  <a:gd name="connsiteX70" fmla="*/ 2114856 w 3257856"/>
                  <a:gd name="connsiteY70" fmla="*/ 583406 h 1728787"/>
                  <a:gd name="connsiteX71" fmla="*/ 2045800 w 3257856"/>
                  <a:gd name="connsiteY71" fmla="*/ 557212 h 1728787"/>
                  <a:gd name="connsiteX72" fmla="*/ 1962456 w 3257856"/>
                  <a:gd name="connsiteY72" fmla="*/ 614362 h 1728787"/>
                  <a:gd name="connsiteX73" fmla="*/ 1881493 w 3257856"/>
                  <a:gd name="connsiteY73" fmla="*/ 664369 h 1728787"/>
                  <a:gd name="connsiteX74" fmla="*/ 1802912 w 3257856"/>
                  <a:gd name="connsiteY74" fmla="*/ 692944 h 1728787"/>
                  <a:gd name="connsiteX75" fmla="*/ 1717187 w 3257856"/>
                  <a:gd name="connsiteY75" fmla="*/ 692944 h 1728787"/>
                  <a:gd name="connsiteX76" fmla="*/ 1640987 w 3257856"/>
                  <a:gd name="connsiteY76" fmla="*/ 671512 h 1728787"/>
                  <a:gd name="connsiteX77" fmla="*/ 1531450 w 3257856"/>
                  <a:gd name="connsiteY77" fmla="*/ 623887 h 1728787"/>
                  <a:gd name="connsiteX78" fmla="*/ 1460012 w 3257856"/>
                  <a:gd name="connsiteY78" fmla="*/ 571500 h 1728787"/>
                  <a:gd name="connsiteX79" fmla="*/ 1405243 w 3257856"/>
                  <a:gd name="connsiteY79" fmla="*/ 519112 h 1728787"/>
                  <a:gd name="connsiteX80" fmla="*/ 1357618 w 3257856"/>
                  <a:gd name="connsiteY80" fmla="*/ 476250 h 1728787"/>
                  <a:gd name="connsiteX81" fmla="*/ 1264750 w 3257856"/>
                  <a:gd name="connsiteY81" fmla="*/ 478631 h 1728787"/>
                  <a:gd name="connsiteX82" fmla="*/ 1221887 w 3257856"/>
                  <a:gd name="connsiteY82" fmla="*/ 521494 h 1728787"/>
                  <a:gd name="connsiteX83" fmla="*/ 1157594 w 3257856"/>
                  <a:gd name="connsiteY83" fmla="*/ 588168 h 1728787"/>
                  <a:gd name="connsiteX84" fmla="*/ 1074250 w 3257856"/>
                  <a:gd name="connsiteY84" fmla="*/ 676275 h 1728787"/>
                  <a:gd name="connsiteX85" fmla="*/ 945662 w 3257856"/>
                  <a:gd name="connsiteY85" fmla="*/ 778669 h 1728787"/>
                  <a:gd name="connsiteX86" fmla="*/ 826600 w 3257856"/>
                  <a:gd name="connsiteY86" fmla="*/ 821532 h 1728787"/>
                  <a:gd name="connsiteX87" fmla="*/ 757543 w 3257856"/>
                  <a:gd name="connsiteY87" fmla="*/ 852487 h 1728787"/>
                  <a:gd name="connsiteX88" fmla="*/ 674200 w 3257856"/>
                  <a:gd name="connsiteY88" fmla="*/ 892969 h 1728787"/>
                  <a:gd name="connsiteX89" fmla="*/ 602762 w 3257856"/>
                  <a:gd name="connsiteY89" fmla="*/ 952500 h 1728787"/>
                  <a:gd name="connsiteX90" fmla="*/ 550375 w 3257856"/>
                  <a:gd name="connsiteY90" fmla="*/ 992981 h 1728787"/>
                  <a:gd name="connsiteX91" fmla="*/ 483700 w 3257856"/>
                  <a:gd name="connsiteY91" fmla="*/ 1012031 h 1728787"/>
                  <a:gd name="connsiteX92" fmla="*/ 376543 w 3257856"/>
                  <a:gd name="connsiteY92" fmla="*/ 1019175 h 1728787"/>
                  <a:gd name="connsiteX93" fmla="*/ 288437 w 3257856"/>
                  <a:gd name="connsiteY93" fmla="*/ 1052512 h 1728787"/>
                  <a:gd name="connsiteX94" fmla="*/ 233668 w 3257856"/>
                  <a:gd name="connsiteY94" fmla="*/ 1066800 h 1728787"/>
                  <a:gd name="connsiteX95" fmla="*/ 147943 w 3257856"/>
                  <a:gd name="connsiteY95" fmla="*/ 1078706 h 1728787"/>
                  <a:gd name="connsiteX96" fmla="*/ 97938 w 3257856"/>
                  <a:gd name="connsiteY96" fmla="*/ 1095375 h 1728787"/>
                  <a:gd name="connsiteX97" fmla="*/ 12212 w 3257856"/>
                  <a:gd name="connsiteY97" fmla="*/ 1135856 h 1728787"/>
                  <a:gd name="connsiteX98" fmla="*/ 306 w 3257856"/>
                  <a:gd name="connsiteY98" fmla="*/ 1143000 h 1728787"/>
                  <a:gd name="connsiteX99" fmla="*/ 2687 w 3257856"/>
                  <a:gd name="connsiteY99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39829 w 3257856"/>
                  <a:gd name="connsiteY27" fmla="*/ 994368 h 1728787"/>
                  <a:gd name="connsiteX28" fmla="*/ 2538086 w 3257856"/>
                  <a:gd name="connsiteY28" fmla="*/ 935356 h 1728787"/>
                  <a:gd name="connsiteX29" fmla="*/ 2608273 w 3257856"/>
                  <a:gd name="connsiteY29" fmla="*/ 883341 h 1728787"/>
                  <a:gd name="connsiteX30" fmla="*/ 2693499 w 3257856"/>
                  <a:gd name="connsiteY30" fmla="*/ 791216 h 1728787"/>
                  <a:gd name="connsiteX31" fmla="*/ 2775210 w 3257856"/>
                  <a:gd name="connsiteY31" fmla="*/ 743218 h 1728787"/>
                  <a:gd name="connsiteX32" fmla="*/ 2856423 w 3257856"/>
                  <a:gd name="connsiteY32" fmla="*/ 660393 h 1728787"/>
                  <a:gd name="connsiteX33" fmla="*/ 2922224 w 3257856"/>
                  <a:gd name="connsiteY33" fmla="*/ 629189 h 1728787"/>
                  <a:gd name="connsiteX34" fmla="*/ 3024793 w 3257856"/>
                  <a:gd name="connsiteY34" fmla="*/ 572922 h 1728787"/>
                  <a:gd name="connsiteX35" fmla="*/ 3119744 w 3257856"/>
                  <a:gd name="connsiteY35" fmla="*/ 535781 h 1728787"/>
                  <a:gd name="connsiteX36" fmla="*/ 3167368 w 3257856"/>
                  <a:gd name="connsiteY36" fmla="*/ 461963 h 1728787"/>
                  <a:gd name="connsiteX37" fmla="*/ 3222137 w 3257856"/>
                  <a:gd name="connsiteY37" fmla="*/ 361949 h 1728787"/>
                  <a:gd name="connsiteX38" fmla="*/ 3255475 w 3257856"/>
                  <a:gd name="connsiteY38" fmla="*/ 288131 h 1728787"/>
                  <a:gd name="connsiteX39" fmla="*/ 3257856 w 3257856"/>
                  <a:gd name="connsiteY39" fmla="*/ 278606 h 1728787"/>
                  <a:gd name="connsiteX40" fmla="*/ 3179275 w 3257856"/>
                  <a:gd name="connsiteY40" fmla="*/ 271462 h 1728787"/>
                  <a:gd name="connsiteX41" fmla="*/ 3143556 w 3257856"/>
                  <a:gd name="connsiteY41" fmla="*/ 261937 h 1728787"/>
                  <a:gd name="connsiteX42" fmla="*/ 3136412 w 3257856"/>
                  <a:gd name="connsiteY42" fmla="*/ 238125 h 1728787"/>
                  <a:gd name="connsiteX43" fmla="*/ 3122125 w 3257856"/>
                  <a:gd name="connsiteY43" fmla="*/ 264319 h 1728787"/>
                  <a:gd name="connsiteX44" fmla="*/ 3091168 w 3257856"/>
                  <a:gd name="connsiteY44" fmla="*/ 221456 h 1728787"/>
                  <a:gd name="connsiteX45" fmla="*/ 3074500 w 3257856"/>
                  <a:gd name="connsiteY45" fmla="*/ 242887 h 1728787"/>
                  <a:gd name="connsiteX46" fmla="*/ 3043543 w 3257856"/>
                  <a:gd name="connsiteY46" fmla="*/ 152400 h 1728787"/>
                  <a:gd name="connsiteX47" fmla="*/ 3024493 w 3257856"/>
                  <a:gd name="connsiteY47" fmla="*/ 183356 h 1728787"/>
                  <a:gd name="connsiteX48" fmla="*/ 3014968 w 3257856"/>
                  <a:gd name="connsiteY48" fmla="*/ 171450 h 1728787"/>
                  <a:gd name="connsiteX49" fmla="*/ 2984012 w 3257856"/>
                  <a:gd name="connsiteY49" fmla="*/ 183356 h 1728787"/>
                  <a:gd name="connsiteX50" fmla="*/ 2955437 w 3257856"/>
                  <a:gd name="connsiteY50" fmla="*/ 173831 h 1728787"/>
                  <a:gd name="connsiteX51" fmla="*/ 2938768 w 3257856"/>
                  <a:gd name="connsiteY51" fmla="*/ 133350 h 1728787"/>
                  <a:gd name="connsiteX52" fmla="*/ 2926862 w 3257856"/>
                  <a:gd name="connsiteY52" fmla="*/ 85725 h 1728787"/>
                  <a:gd name="connsiteX53" fmla="*/ 2919718 w 3257856"/>
                  <a:gd name="connsiteY53" fmla="*/ 40481 h 1728787"/>
                  <a:gd name="connsiteX54" fmla="*/ 2910193 w 3257856"/>
                  <a:gd name="connsiteY54" fmla="*/ 0 h 1728787"/>
                  <a:gd name="connsiteX55" fmla="*/ 2903050 w 3257856"/>
                  <a:gd name="connsiteY55" fmla="*/ 7144 h 1728787"/>
                  <a:gd name="connsiteX56" fmla="*/ 2886381 w 3257856"/>
                  <a:gd name="connsiteY56" fmla="*/ 66675 h 1728787"/>
                  <a:gd name="connsiteX57" fmla="*/ 2848281 w 3257856"/>
                  <a:gd name="connsiteY57" fmla="*/ 145256 h 1728787"/>
                  <a:gd name="connsiteX58" fmla="*/ 2807800 w 3257856"/>
                  <a:gd name="connsiteY58" fmla="*/ 223837 h 1728787"/>
                  <a:gd name="connsiteX59" fmla="*/ 2769700 w 3257856"/>
                  <a:gd name="connsiteY59" fmla="*/ 288131 h 1728787"/>
                  <a:gd name="connsiteX60" fmla="*/ 2726837 w 3257856"/>
                  <a:gd name="connsiteY60" fmla="*/ 321469 h 1728787"/>
                  <a:gd name="connsiteX61" fmla="*/ 2703025 w 3257856"/>
                  <a:gd name="connsiteY61" fmla="*/ 307181 h 1728787"/>
                  <a:gd name="connsiteX62" fmla="*/ 2674450 w 3257856"/>
                  <a:gd name="connsiteY62" fmla="*/ 288131 h 1728787"/>
                  <a:gd name="connsiteX63" fmla="*/ 2641112 w 3257856"/>
                  <a:gd name="connsiteY63" fmla="*/ 328612 h 1728787"/>
                  <a:gd name="connsiteX64" fmla="*/ 2598250 w 3257856"/>
                  <a:gd name="connsiteY64" fmla="*/ 400050 h 1728787"/>
                  <a:gd name="connsiteX65" fmla="*/ 2512525 w 3257856"/>
                  <a:gd name="connsiteY65" fmla="*/ 483394 h 1728787"/>
                  <a:gd name="connsiteX66" fmla="*/ 2436325 w 3257856"/>
                  <a:gd name="connsiteY66" fmla="*/ 535781 h 1728787"/>
                  <a:gd name="connsiteX67" fmla="*/ 2367268 w 3257856"/>
                  <a:gd name="connsiteY67" fmla="*/ 573881 h 1728787"/>
                  <a:gd name="connsiteX68" fmla="*/ 2286306 w 3257856"/>
                  <a:gd name="connsiteY68" fmla="*/ 600075 h 1728787"/>
                  <a:gd name="connsiteX69" fmla="*/ 2188675 w 3257856"/>
                  <a:gd name="connsiteY69" fmla="*/ 609600 h 1728787"/>
                  <a:gd name="connsiteX70" fmla="*/ 2114856 w 3257856"/>
                  <a:gd name="connsiteY70" fmla="*/ 583406 h 1728787"/>
                  <a:gd name="connsiteX71" fmla="*/ 2045800 w 3257856"/>
                  <a:gd name="connsiteY71" fmla="*/ 557212 h 1728787"/>
                  <a:gd name="connsiteX72" fmla="*/ 1962456 w 3257856"/>
                  <a:gd name="connsiteY72" fmla="*/ 614362 h 1728787"/>
                  <a:gd name="connsiteX73" fmla="*/ 1881493 w 3257856"/>
                  <a:gd name="connsiteY73" fmla="*/ 664369 h 1728787"/>
                  <a:gd name="connsiteX74" fmla="*/ 1802912 w 3257856"/>
                  <a:gd name="connsiteY74" fmla="*/ 692944 h 1728787"/>
                  <a:gd name="connsiteX75" fmla="*/ 1717187 w 3257856"/>
                  <a:gd name="connsiteY75" fmla="*/ 692944 h 1728787"/>
                  <a:gd name="connsiteX76" fmla="*/ 1640987 w 3257856"/>
                  <a:gd name="connsiteY76" fmla="*/ 671512 h 1728787"/>
                  <a:gd name="connsiteX77" fmla="*/ 1531450 w 3257856"/>
                  <a:gd name="connsiteY77" fmla="*/ 623887 h 1728787"/>
                  <a:gd name="connsiteX78" fmla="*/ 1460012 w 3257856"/>
                  <a:gd name="connsiteY78" fmla="*/ 571500 h 1728787"/>
                  <a:gd name="connsiteX79" fmla="*/ 1405243 w 3257856"/>
                  <a:gd name="connsiteY79" fmla="*/ 519112 h 1728787"/>
                  <a:gd name="connsiteX80" fmla="*/ 1357618 w 3257856"/>
                  <a:gd name="connsiteY80" fmla="*/ 476250 h 1728787"/>
                  <a:gd name="connsiteX81" fmla="*/ 1264750 w 3257856"/>
                  <a:gd name="connsiteY81" fmla="*/ 478631 h 1728787"/>
                  <a:gd name="connsiteX82" fmla="*/ 1221887 w 3257856"/>
                  <a:gd name="connsiteY82" fmla="*/ 521494 h 1728787"/>
                  <a:gd name="connsiteX83" fmla="*/ 1157594 w 3257856"/>
                  <a:gd name="connsiteY83" fmla="*/ 588168 h 1728787"/>
                  <a:gd name="connsiteX84" fmla="*/ 1074250 w 3257856"/>
                  <a:gd name="connsiteY84" fmla="*/ 676275 h 1728787"/>
                  <a:gd name="connsiteX85" fmla="*/ 945662 w 3257856"/>
                  <a:gd name="connsiteY85" fmla="*/ 778669 h 1728787"/>
                  <a:gd name="connsiteX86" fmla="*/ 826600 w 3257856"/>
                  <a:gd name="connsiteY86" fmla="*/ 821532 h 1728787"/>
                  <a:gd name="connsiteX87" fmla="*/ 757543 w 3257856"/>
                  <a:gd name="connsiteY87" fmla="*/ 852487 h 1728787"/>
                  <a:gd name="connsiteX88" fmla="*/ 674200 w 3257856"/>
                  <a:gd name="connsiteY88" fmla="*/ 892969 h 1728787"/>
                  <a:gd name="connsiteX89" fmla="*/ 602762 w 3257856"/>
                  <a:gd name="connsiteY89" fmla="*/ 952500 h 1728787"/>
                  <a:gd name="connsiteX90" fmla="*/ 550375 w 3257856"/>
                  <a:gd name="connsiteY90" fmla="*/ 992981 h 1728787"/>
                  <a:gd name="connsiteX91" fmla="*/ 483700 w 3257856"/>
                  <a:gd name="connsiteY91" fmla="*/ 1012031 h 1728787"/>
                  <a:gd name="connsiteX92" fmla="*/ 376543 w 3257856"/>
                  <a:gd name="connsiteY92" fmla="*/ 1019175 h 1728787"/>
                  <a:gd name="connsiteX93" fmla="*/ 288437 w 3257856"/>
                  <a:gd name="connsiteY93" fmla="*/ 1052512 h 1728787"/>
                  <a:gd name="connsiteX94" fmla="*/ 233668 w 3257856"/>
                  <a:gd name="connsiteY94" fmla="*/ 1066800 h 1728787"/>
                  <a:gd name="connsiteX95" fmla="*/ 147943 w 3257856"/>
                  <a:gd name="connsiteY95" fmla="*/ 1078706 h 1728787"/>
                  <a:gd name="connsiteX96" fmla="*/ 97938 w 3257856"/>
                  <a:gd name="connsiteY96" fmla="*/ 1095375 h 1728787"/>
                  <a:gd name="connsiteX97" fmla="*/ 12212 w 3257856"/>
                  <a:gd name="connsiteY97" fmla="*/ 1135856 h 1728787"/>
                  <a:gd name="connsiteX98" fmla="*/ 306 w 3257856"/>
                  <a:gd name="connsiteY98" fmla="*/ 1143000 h 1728787"/>
                  <a:gd name="connsiteX99" fmla="*/ 2687 w 3257856"/>
                  <a:gd name="connsiteY99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39829 w 3257856"/>
                  <a:gd name="connsiteY27" fmla="*/ 994368 h 1728787"/>
                  <a:gd name="connsiteX28" fmla="*/ 2538086 w 3257856"/>
                  <a:gd name="connsiteY28" fmla="*/ 935356 h 1728787"/>
                  <a:gd name="connsiteX29" fmla="*/ 2608273 w 3257856"/>
                  <a:gd name="connsiteY29" fmla="*/ 883341 h 1728787"/>
                  <a:gd name="connsiteX30" fmla="*/ 2693499 w 3257856"/>
                  <a:gd name="connsiteY30" fmla="*/ 791216 h 1728787"/>
                  <a:gd name="connsiteX31" fmla="*/ 2760173 w 3257856"/>
                  <a:gd name="connsiteY31" fmla="*/ 715658 h 1728787"/>
                  <a:gd name="connsiteX32" fmla="*/ 2856423 w 3257856"/>
                  <a:gd name="connsiteY32" fmla="*/ 660393 h 1728787"/>
                  <a:gd name="connsiteX33" fmla="*/ 2922224 w 3257856"/>
                  <a:gd name="connsiteY33" fmla="*/ 629189 h 1728787"/>
                  <a:gd name="connsiteX34" fmla="*/ 3024793 w 3257856"/>
                  <a:gd name="connsiteY34" fmla="*/ 572922 h 1728787"/>
                  <a:gd name="connsiteX35" fmla="*/ 3119744 w 3257856"/>
                  <a:gd name="connsiteY35" fmla="*/ 535781 h 1728787"/>
                  <a:gd name="connsiteX36" fmla="*/ 3167368 w 3257856"/>
                  <a:gd name="connsiteY36" fmla="*/ 461963 h 1728787"/>
                  <a:gd name="connsiteX37" fmla="*/ 3222137 w 3257856"/>
                  <a:gd name="connsiteY37" fmla="*/ 361949 h 1728787"/>
                  <a:gd name="connsiteX38" fmla="*/ 3255475 w 3257856"/>
                  <a:gd name="connsiteY38" fmla="*/ 288131 h 1728787"/>
                  <a:gd name="connsiteX39" fmla="*/ 3257856 w 3257856"/>
                  <a:gd name="connsiteY39" fmla="*/ 278606 h 1728787"/>
                  <a:gd name="connsiteX40" fmla="*/ 3179275 w 3257856"/>
                  <a:gd name="connsiteY40" fmla="*/ 271462 h 1728787"/>
                  <a:gd name="connsiteX41" fmla="*/ 3143556 w 3257856"/>
                  <a:gd name="connsiteY41" fmla="*/ 261937 h 1728787"/>
                  <a:gd name="connsiteX42" fmla="*/ 3136412 w 3257856"/>
                  <a:gd name="connsiteY42" fmla="*/ 238125 h 1728787"/>
                  <a:gd name="connsiteX43" fmla="*/ 3122125 w 3257856"/>
                  <a:gd name="connsiteY43" fmla="*/ 264319 h 1728787"/>
                  <a:gd name="connsiteX44" fmla="*/ 3091168 w 3257856"/>
                  <a:gd name="connsiteY44" fmla="*/ 221456 h 1728787"/>
                  <a:gd name="connsiteX45" fmla="*/ 3074500 w 3257856"/>
                  <a:gd name="connsiteY45" fmla="*/ 242887 h 1728787"/>
                  <a:gd name="connsiteX46" fmla="*/ 3043543 w 3257856"/>
                  <a:gd name="connsiteY46" fmla="*/ 152400 h 1728787"/>
                  <a:gd name="connsiteX47" fmla="*/ 3024493 w 3257856"/>
                  <a:gd name="connsiteY47" fmla="*/ 183356 h 1728787"/>
                  <a:gd name="connsiteX48" fmla="*/ 3014968 w 3257856"/>
                  <a:gd name="connsiteY48" fmla="*/ 171450 h 1728787"/>
                  <a:gd name="connsiteX49" fmla="*/ 2984012 w 3257856"/>
                  <a:gd name="connsiteY49" fmla="*/ 183356 h 1728787"/>
                  <a:gd name="connsiteX50" fmla="*/ 2955437 w 3257856"/>
                  <a:gd name="connsiteY50" fmla="*/ 173831 h 1728787"/>
                  <a:gd name="connsiteX51" fmla="*/ 2938768 w 3257856"/>
                  <a:gd name="connsiteY51" fmla="*/ 133350 h 1728787"/>
                  <a:gd name="connsiteX52" fmla="*/ 2926862 w 3257856"/>
                  <a:gd name="connsiteY52" fmla="*/ 85725 h 1728787"/>
                  <a:gd name="connsiteX53" fmla="*/ 2919718 w 3257856"/>
                  <a:gd name="connsiteY53" fmla="*/ 40481 h 1728787"/>
                  <a:gd name="connsiteX54" fmla="*/ 2910193 w 3257856"/>
                  <a:gd name="connsiteY54" fmla="*/ 0 h 1728787"/>
                  <a:gd name="connsiteX55" fmla="*/ 2903050 w 3257856"/>
                  <a:gd name="connsiteY55" fmla="*/ 7144 h 1728787"/>
                  <a:gd name="connsiteX56" fmla="*/ 2886381 w 3257856"/>
                  <a:gd name="connsiteY56" fmla="*/ 66675 h 1728787"/>
                  <a:gd name="connsiteX57" fmla="*/ 2848281 w 3257856"/>
                  <a:gd name="connsiteY57" fmla="*/ 145256 h 1728787"/>
                  <a:gd name="connsiteX58" fmla="*/ 2807800 w 3257856"/>
                  <a:gd name="connsiteY58" fmla="*/ 223837 h 1728787"/>
                  <a:gd name="connsiteX59" fmla="*/ 2769700 w 3257856"/>
                  <a:gd name="connsiteY59" fmla="*/ 288131 h 1728787"/>
                  <a:gd name="connsiteX60" fmla="*/ 2726837 w 3257856"/>
                  <a:gd name="connsiteY60" fmla="*/ 321469 h 1728787"/>
                  <a:gd name="connsiteX61" fmla="*/ 2703025 w 3257856"/>
                  <a:gd name="connsiteY61" fmla="*/ 307181 h 1728787"/>
                  <a:gd name="connsiteX62" fmla="*/ 2674450 w 3257856"/>
                  <a:gd name="connsiteY62" fmla="*/ 288131 h 1728787"/>
                  <a:gd name="connsiteX63" fmla="*/ 2641112 w 3257856"/>
                  <a:gd name="connsiteY63" fmla="*/ 328612 h 1728787"/>
                  <a:gd name="connsiteX64" fmla="*/ 2598250 w 3257856"/>
                  <a:gd name="connsiteY64" fmla="*/ 400050 h 1728787"/>
                  <a:gd name="connsiteX65" fmla="*/ 2512525 w 3257856"/>
                  <a:gd name="connsiteY65" fmla="*/ 483394 h 1728787"/>
                  <a:gd name="connsiteX66" fmla="*/ 2436325 w 3257856"/>
                  <a:gd name="connsiteY66" fmla="*/ 535781 h 1728787"/>
                  <a:gd name="connsiteX67" fmla="*/ 2367268 w 3257856"/>
                  <a:gd name="connsiteY67" fmla="*/ 573881 h 1728787"/>
                  <a:gd name="connsiteX68" fmla="*/ 2286306 w 3257856"/>
                  <a:gd name="connsiteY68" fmla="*/ 600075 h 1728787"/>
                  <a:gd name="connsiteX69" fmla="*/ 2188675 w 3257856"/>
                  <a:gd name="connsiteY69" fmla="*/ 609600 h 1728787"/>
                  <a:gd name="connsiteX70" fmla="*/ 2114856 w 3257856"/>
                  <a:gd name="connsiteY70" fmla="*/ 583406 h 1728787"/>
                  <a:gd name="connsiteX71" fmla="*/ 2045800 w 3257856"/>
                  <a:gd name="connsiteY71" fmla="*/ 557212 h 1728787"/>
                  <a:gd name="connsiteX72" fmla="*/ 1962456 w 3257856"/>
                  <a:gd name="connsiteY72" fmla="*/ 614362 h 1728787"/>
                  <a:gd name="connsiteX73" fmla="*/ 1881493 w 3257856"/>
                  <a:gd name="connsiteY73" fmla="*/ 664369 h 1728787"/>
                  <a:gd name="connsiteX74" fmla="*/ 1802912 w 3257856"/>
                  <a:gd name="connsiteY74" fmla="*/ 692944 h 1728787"/>
                  <a:gd name="connsiteX75" fmla="*/ 1717187 w 3257856"/>
                  <a:gd name="connsiteY75" fmla="*/ 692944 h 1728787"/>
                  <a:gd name="connsiteX76" fmla="*/ 1640987 w 3257856"/>
                  <a:gd name="connsiteY76" fmla="*/ 671512 h 1728787"/>
                  <a:gd name="connsiteX77" fmla="*/ 1531450 w 3257856"/>
                  <a:gd name="connsiteY77" fmla="*/ 623887 h 1728787"/>
                  <a:gd name="connsiteX78" fmla="*/ 1460012 w 3257856"/>
                  <a:gd name="connsiteY78" fmla="*/ 571500 h 1728787"/>
                  <a:gd name="connsiteX79" fmla="*/ 1405243 w 3257856"/>
                  <a:gd name="connsiteY79" fmla="*/ 519112 h 1728787"/>
                  <a:gd name="connsiteX80" fmla="*/ 1357618 w 3257856"/>
                  <a:gd name="connsiteY80" fmla="*/ 476250 h 1728787"/>
                  <a:gd name="connsiteX81" fmla="*/ 1264750 w 3257856"/>
                  <a:gd name="connsiteY81" fmla="*/ 478631 h 1728787"/>
                  <a:gd name="connsiteX82" fmla="*/ 1221887 w 3257856"/>
                  <a:gd name="connsiteY82" fmla="*/ 521494 h 1728787"/>
                  <a:gd name="connsiteX83" fmla="*/ 1157594 w 3257856"/>
                  <a:gd name="connsiteY83" fmla="*/ 588168 h 1728787"/>
                  <a:gd name="connsiteX84" fmla="*/ 1074250 w 3257856"/>
                  <a:gd name="connsiteY84" fmla="*/ 676275 h 1728787"/>
                  <a:gd name="connsiteX85" fmla="*/ 945662 w 3257856"/>
                  <a:gd name="connsiteY85" fmla="*/ 778669 h 1728787"/>
                  <a:gd name="connsiteX86" fmla="*/ 826600 w 3257856"/>
                  <a:gd name="connsiteY86" fmla="*/ 821532 h 1728787"/>
                  <a:gd name="connsiteX87" fmla="*/ 757543 w 3257856"/>
                  <a:gd name="connsiteY87" fmla="*/ 852487 h 1728787"/>
                  <a:gd name="connsiteX88" fmla="*/ 674200 w 3257856"/>
                  <a:gd name="connsiteY88" fmla="*/ 892969 h 1728787"/>
                  <a:gd name="connsiteX89" fmla="*/ 602762 w 3257856"/>
                  <a:gd name="connsiteY89" fmla="*/ 952500 h 1728787"/>
                  <a:gd name="connsiteX90" fmla="*/ 550375 w 3257856"/>
                  <a:gd name="connsiteY90" fmla="*/ 992981 h 1728787"/>
                  <a:gd name="connsiteX91" fmla="*/ 483700 w 3257856"/>
                  <a:gd name="connsiteY91" fmla="*/ 1012031 h 1728787"/>
                  <a:gd name="connsiteX92" fmla="*/ 376543 w 3257856"/>
                  <a:gd name="connsiteY92" fmla="*/ 1019175 h 1728787"/>
                  <a:gd name="connsiteX93" fmla="*/ 288437 w 3257856"/>
                  <a:gd name="connsiteY93" fmla="*/ 1052512 h 1728787"/>
                  <a:gd name="connsiteX94" fmla="*/ 233668 w 3257856"/>
                  <a:gd name="connsiteY94" fmla="*/ 1066800 h 1728787"/>
                  <a:gd name="connsiteX95" fmla="*/ 147943 w 3257856"/>
                  <a:gd name="connsiteY95" fmla="*/ 1078706 h 1728787"/>
                  <a:gd name="connsiteX96" fmla="*/ 97938 w 3257856"/>
                  <a:gd name="connsiteY96" fmla="*/ 1095375 h 1728787"/>
                  <a:gd name="connsiteX97" fmla="*/ 12212 w 3257856"/>
                  <a:gd name="connsiteY97" fmla="*/ 1135856 h 1728787"/>
                  <a:gd name="connsiteX98" fmla="*/ 306 w 3257856"/>
                  <a:gd name="connsiteY98" fmla="*/ 1143000 h 1728787"/>
                  <a:gd name="connsiteX99" fmla="*/ 2687 w 3257856"/>
                  <a:gd name="connsiteY99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38086 w 3257856"/>
                  <a:gd name="connsiteY28" fmla="*/ 935356 h 1728787"/>
                  <a:gd name="connsiteX29" fmla="*/ 2608273 w 3257856"/>
                  <a:gd name="connsiteY29" fmla="*/ 883341 h 1728787"/>
                  <a:gd name="connsiteX30" fmla="*/ 2693499 w 3257856"/>
                  <a:gd name="connsiteY30" fmla="*/ 791216 h 1728787"/>
                  <a:gd name="connsiteX31" fmla="*/ 2760173 w 3257856"/>
                  <a:gd name="connsiteY31" fmla="*/ 715658 h 1728787"/>
                  <a:gd name="connsiteX32" fmla="*/ 2856423 w 3257856"/>
                  <a:gd name="connsiteY32" fmla="*/ 660393 h 1728787"/>
                  <a:gd name="connsiteX33" fmla="*/ 2922224 w 3257856"/>
                  <a:gd name="connsiteY33" fmla="*/ 629189 h 1728787"/>
                  <a:gd name="connsiteX34" fmla="*/ 3024793 w 3257856"/>
                  <a:gd name="connsiteY34" fmla="*/ 572922 h 1728787"/>
                  <a:gd name="connsiteX35" fmla="*/ 3119744 w 3257856"/>
                  <a:gd name="connsiteY35" fmla="*/ 535781 h 1728787"/>
                  <a:gd name="connsiteX36" fmla="*/ 3167368 w 3257856"/>
                  <a:gd name="connsiteY36" fmla="*/ 461963 h 1728787"/>
                  <a:gd name="connsiteX37" fmla="*/ 3222137 w 3257856"/>
                  <a:gd name="connsiteY37" fmla="*/ 361949 h 1728787"/>
                  <a:gd name="connsiteX38" fmla="*/ 3255475 w 3257856"/>
                  <a:gd name="connsiteY38" fmla="*/ 288131 h 1728787"/>
                  <a:gd name="connsiteX39" fmla="*/ 3257856 w 3257856"/>
                  <a:gd name="connsiteY39" fmla="*/ 278606 h 1728787"/>
                  <a:gd name="connsiteX40" fmla="*/ 3179275 w 3257856"/>
                  <a:gd name="connsiteY40" fmla="*/ 271462 h 1728787"/>
                  <a:gd name="connsiteX41" fmla="*/ 3143556 w 3257856"/>
                  <a:gd name="connsiteY41" fmla="*/ 261937 h 1728787"/>
                  <a:gd name="connsiteX42" fmla="*/ 3136412 w 3257856"/>
                  <a:gd name="connsiteY42" fmla="*/ 238125 h 1728787"/>
                  <a:gd name="connsiteX43" fmla="*/ 3122125 w 3257856"/>
                  <a:gd name="connsiteY43" fmla="*/ 264319 h 1728787"/>
                  <a:gd name="connsiteX44" fmla="*/ 3091168 w 3257856"/>
                  <a:gd name="connsiteY44" fmla="*/ 221456 h 1728787"/>
                  <a:gd name="connsiteX45" fmla="*/ 3074500 w 3257856"/>
                  <a:gd name="connsiteY45" fmla="*/ 242887 h 1728787"/>
                  <a:gd name="connsiteX46" fmla="*/ 3043543 w 3257856"/>
                  <a:gd name="connsiteY46" fmla="*/ 152400 h 1728787"/>
                  <a:gd name="connsiteX47" fmla="*/ 3024493 w 3257856"/>
                  <a:gd name="connsiteY47" fmla="*/ 183356 h 1728787"/>
                  <a:gd name="connsiteX48" fmla="*/ 3014968 w 3257856"/>
                  <a:gd name="connsiteY48" fmla="*/ 171450 h 1728787"/>
                  <a:gd name="connsiteX49" fmla="*/ 2984012 w 3257856"/>
                  <a:gd name="connsiteY49" fmla="*/ 183356 h 1728787"/>
                  <a:gd name="connsiteX50" fmla="*/ 2955437 w 3257856"/>
                  <a:gd name="connsiteY50" fmla="*/ 173831 h 1728787"/>
                  <a:gd name="connsiteX51" fmla="*/ 2938768 w 3257856"/>
                  <a:gd name="connsiteY51" fmla="*/ 133350 h 1728787"/>
                  <a:gd name="connsiteX52" fmla="*/ 2926862 w 3257856"/>
                  <a:gd name="connsiteY52" fmla="*/ 85725 h 1728787"/>
                  <a:gd name="connsiteX53" fmla="*/ 2919718 w 3257856"/>
                  <a:gd name="connsiteY53" fmla="*/ 40481 h 1728787"/>
                  <a:gd name="connsiteX54" fmla="*/ 2910193 w 3257856"/>
                  <a:gd name="connsiteY54" fmla="*/ 0 h 1728787"/>
                  <a:gd name="connsiteX55" fmla="*/ 2903050 w 3257856"/>
                  <a:gd name="connsiteY55" fmla="*/ 7144 h 1728787"/>
                  <a:gd name="connsiteX56" fmla="*/ 2886381 w 3257856"/>
                  <a:gd name="connsiteY56" fmla="*/ 66675 h 1728787"/>
                  <a:gd name="connsiteX57" fmla="*/ 2848281 w 3257856"/>
                  <a:gd name="connsiteY57" fmla="*/ 145256 h 1728787"/>
                  <a:gd name="connsiteX58" fmla="*/ 2807800 w 3257856"/>
                  <a:gd name="connsiteY58" fmla="*/ 223837 h 1728787"/>
                  <a:gd name="connsiteX59" fmla="*/ 2769700 w 3257856"/>
                  <a:gd name="connsiteY59" fmla="*/ 288131 h 1728787"/>
                  <a:gd name="connsiteX60" fmla="*/ 2726837 w 3257856"/>
                  <a:gd name="connsiteY60" fmla="*/ 321469 h 1728787"/>
                  <a:gd name="connsiteX61" fmla="*/ 2703025 w 3257856"/>
                  <a:gd name="connsiteY61" fmla="*/ 307181 h 1728787"/>
                  <a:gd name="connsiteX62" fmla="*/ 2674450 w 3257856"/>
                  <a:gd name="connsiteY62" fmla="*/ 288131 h 1728787"/>
                  <a:gd name="connsiteX63" fmla="*/ 2641112 w 3257856"/>
                  <a:gd name="connsiteY63" fmla="*/ 328612 h 1728787"/>
                  <a:gd name="connsiteX64" fmla="*/ 2598250 w 3257856"/>
                  <a:gd name="connsiteY64" fmla="*/ 400050 h 1728787"/>
                  <a:gd name="connsiteX65" fmla="*/ 2512525 w 3257856"/>
                  <a:gd name="connsiteY65" fmla="*/ 483394 h 1728787"/>
                  <a:gd name="connsiteX66" fmla="*/ 2436325 w 3257856"/>
                  <a:gd name="connsiteY66" fmla="*/ 535781 h 1728787"/>
                  <a:gd name="connsiteX67" fmla="*/ 2367268 w 3257856"/>
                  <a:gd name="connsiteY67" fmla="*/ 573881 h 1728787"/>
                  <a:gd name="connsiteX68" fmla="*/ 2286306 w 3257856"/>
                  <a:gd name="connsiteY68" fmla="*/ 600075 h 1728787"/>
                  <a:gd name="connsiteX69" fmla="*/ 2188675 w 3257856"/>
                  <a:gd name="connsiteY69" fmla="*/ 609600 h 1728787"/>
                  <a:gd name="connsiteX70" fmla="*/ 2114856 w 3257856"/>
                  <a:gd name="connsiteY70" fmla="*/ 583406 h 1728787"/>
                  <a:gd name="connsiteX71" fmla="*/ 2045800 w 3257856"/>
                  <a:gd name="connsiteY71" fmla="*/ 557212 h 1728787"/>
                  <a:gd name="connsiteX72" fmla="*/ 1962456 w 3257856"/>
                  <a:gd name="connsiteY72" fmla="*/ 614362 h 1728787"/>
                  <a:gd name="connsiteX73" fmla="*/ 1881493 w 3257856"/>
                  <a:gd name="connsiteY73" fmla="*/ 664369 h 1728787"/>
                  <a:gd name="connsiteX74" fmla="*/ 1802912 w 3257856"/>
                  <a:gd name="connsiteY74" fmla="*/ 692944 h 1728787"/>
                  <a:gd name="connsiteX75" fmla="*/ 1717187 w 3257856"/>
                  <a:gd name="connsiteY75" fmla="*/ 692944 h 1728787"/>
                  <a:gd name="connsiteX76" fmla="*/ 1640987 w 3257856"/>
                  <a:gd name="connsiteY76" fmla="*/ 671512 h 1728787"/>
                  <a:gd name="connsiteX77" fmla="*/ 1531450 w 3257856"/>
                  <a:gd name="connsiteY77" fmla="*/ 623887 h 1728787"/>
                  <a:gd name="connsiteX78" fmla="*/ 1460012 w 3257856"/>
                  <a:gd name="connsiteY78" fmla="*/ 571500 h 1728787"/>
                  <a:gd name="connsiteX79" fmla="*/ 1405243 w 3257856"/>
                  <a:gd name="connsiteY79" fmla="*/ 519112 h 1728787"/>
                  <a:gd name="connsiteX80" fmla="*/ 1357618 w 3257856"/>
                  <a:gd name="connsiteY80" fmla="*/ 476250 h 1728787"/>
                  <a:gd name="connsiteX81" fmla="*/ 1264750 w 3257856"/>
                  <a:gd name="connsiteY81" fmla="*/ 478631 h 1728787"/>
                  <a:gd name="connsiteX82" fmla="*/ 1221887 w 3257856"/>
                  <a:gd name="connsiteY82" fmla="*/ 521494 h 1728787"/>
                  <a:gd name="connsiteX83" fmla="*/ 1157594 w 3257856"/>
                  <a:gd name="connsiteY83" fmla="*/ 588168 h 1728787"/>
                  <a:gd name="connsiteX84" fmla="*/ 1074250 w 3257856"/>
                  <a:gd name="connsiteY84" fmla="*/ 676275 h 1728787"/>
                  <a:gd name="connsiteX85" fmla="*/ 945662 w 3257856"/>
                  <a:gd name="connsiteY85" fmla="*/ 778669 h 1728787"/>
                  <a:gd name="connsiteX86" fmla="*/ 826600 w 3257856"/>
                  <a:gd name="connsiteY86" fmla="*/ 821532 h 1728787"/>
                  <a:gd name="connsiteX87" fmla="*/ 757543 w 3257856"/>
                  <a:gd name="connsiteY87" fmla="*/ 852487 h 1728787"/>
                  <a:gd name="connsiteX88" fmla="*/ 674200 w 3257856"/>
                  <a:gd name="connsiteY88" fmla="*/ 892969 h 1728787"/>
                  <a:gd name="connsiteX89" fmla="*/ 602762 w 3257856"/>
                  <a:gd name="connsiteY89" fmla="*/ 952500 h 1728787"/>
                  <a:gd name="connsiteX90" fmla="*/ 550375 w 3257856"/>
                  <a:gd name="connsiteY90" fmla="*/ 992981 h 1728787"/>
                  <a:gd name="connsiteX91" fmla="*/ 483700 w 3257856"/>
                  <a:gd name="connsiteY91" fmla="*/ 1012031 h 1728787"/>
                  <a:gd name="connsiteX92" fmla="*/ 376543 w 3257856"/>
                  <a:gd name="connsiteY92" fmla="*/ 1019175 h 1728787"/>
                  <a:gd name="connsiteX93" fmla="*/ 288437 w 3257856"/>
                  <a:gd name="connsiteY93" fmla="*/ 1052512 h 1728787"/>
                  <a:gd name="connsiteX94" fmla="*/ 233668 w 3257856"/>
                  <a:gd name="connsiteY94" fmla="*/ 1066800 h 1728787"/>
                  <a:gd name="connsiteX95" fmla="*/ 147943 w 3257856"/>
                  <a:gd name="connsiteY95" fmla="*/ 1078706 h 1728787"/>
                  <a:gd name="connsiteX96" fmla="*/ 97938 w 3257856"/>
                  <a:gd name="connsiteY96" fmla="*/ 1095375 h 1728787"/>
                  <a:gd name="connsiteX97" fmla="*/ 12212 w 3257856"/>
                  <a:gd name="connsiteY97" fmla="*/ 1135856 h 1728787"/>
                  <a:gd name="connsiteX98" fmla="*/ 306 w 3257856"/>
                  <a:gd name="connsiteY98" fmla="*/ 1143000 h 1728787"/>
                  <a:gd name="connsiteX99" fmla="*/ 2687 w 3257856"/>
                  <a:gd name="connsiteY99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608273 w 3257856"/>
                  <a:gd name="connsiteY29" fmla="*/ 883341 h 1728787"/>
                  <a:gd name="connsiteX30" fmla="*/ 2693499 w 3257856"/>
                  <a:gd name="connsiteY30" fmla="*/ 791216 h 1728787"/>
                  <a:gd name="connsiteX31" fmla="*/ 2760173 w 3257856"/>
                  <a:gd name="connsiteY31" fmla="*/ 715658 h 1728787"/>
                  <a:gd name="connsiteX32" fmla="*/ 2856423 w 3257856"/>
                  <a:gd name="connsiteY32" fmla="*/ 660393 h 1728787"/>
                  <a:gd name="connsiteX33" fmla="*/ 2922224 w 3257856"/>
                  <a:gd name="connsiteY33" fmla="*/ 629189 h 1728787"/>
                  <a:gd name="connsiteX34" fmla="*/ 3024793 w 3257856"/>
                  <a:gd name="connsiteY34" fmla="*/ 572922 h 1728787"/>
                  <a:gd name="connsiteX35" fmla="*/ 3119744 w 3257856"/>
                  <a:gd name="connsiteY35" fmla="*/ 535781 h 1728787"/>
                  <a:gd name="connsiteX36" fmla="*/ 3167368 w 3257856"/>
                  <a:gd name="connsiteY36" fmla="*/ 461963 h 1728787"/>
                  <a:gd name="connsiteX37" fmla="*/ 3222137 w 3257856"/>
                  <a:gd name="connsiteY37" fmla="*/ 361949 h 1728787"/>
                  <a:gd name="connsiteX38" fmla="*/ 3255475 w 3257856"/>
                  <a:gd name="connsiteY38" fmla="*/ 288131 h 1728787"/>
                  <a:gd name="connsiteX39" fmla="*/ 3257856 w 3257856"/>
                  <a:gd name="connsiteY39" fmla="*/ 278606 h 1728787"/>
                  <a:gd name="connsiteX40" fmla="*/ 3179275 w 3257856"/>
                  <a:gd name="connsiteY40" fmla="*/ 271462 h 1728787"/>
                  <a:gd name="connsiteX41" fmla="*/ 3143556 w 3257856"/>
                  <a:gd name="connsiteY41" fmla="*/ 261937 h 1728787"/>
                  <a:gd name="connsiteX42" fmla="*/ 3136412 w 3257856"/>
                  <a:gd name="connsiteY42" fmla="*/ 238125 h 1728787"/>
                  <a:gd name="connsiteX43" fmla="*/ 3122125 w 3257856"/>
                  <a:gd name="connsiteY43" fmla="*/ 264319 h 1728787"/>
                  <a:gd name="connsiteX44" fmla="*/ 3091168 w 3257856"/>
                  <a:gd name="connsiteY44" fmla="*/ 221456 h 1728787"/>
                  <a:gd name="connsiteX45" fmla="*/ 3074500 w 3257856"/>
                  <a:gd name="connsiteY45" fmla="*/ 242887 h 1728787"/>
                  <a:gd name="connsiteX46" fmla="*/ 3043543 w 3257856"/>
                  <a:gd name="connsiteY46" fmla="*/ 152400 h 1728787"/>
                  <a:gd name="connsiteX47" fmla="*/ 3024493 w 3257856"/>
                  <a:gd name="connsiteY47" fmla="*/ 183356 h 1728787"/>
                  <a:gd name="connsiteX48" fmla="*/ 3014968 w 3257856"/>
                  <a:gd name="connsiteY48" fmla="*/ 171450 h 1728787"/>
                  <a:gd name="connsiteX49" fmla="*/ 2984012 w 3257856"/>
                  <a:gd name="connsiteY49" fmla="*/ 183356 h 1728787"/>
                  <a:gd name="connsiteX50" fmla="*/ 2955437 w 3257856"/>
                  <a:gd name="connsiteY50" fmla="*/ 173831 h 1728787"/>
                  <a:gd name="connsiteX51" fmla="*/ 2938768 w 3257856"/>
                  <a:gd name="connsiteY51" fmla="*/ 133350 h 1728787"/>
                  <a:gd name="connsiteX52" fmla="*/ 2926862 w 3257856"/>
                  <a:gd name="connsiteY52" fmla="*/ 85725 h 1728787"/>
                  <a:gd name="connsiteX53" fmla="*/ 2919718 w 3257856"/>
                  <a:gd name="connsiteY53" fmla="*/ 40481 h 1728787"/>
                  <a:gd name="connsiteX54" fmla="*/ 2910193 w 3257856"/>
                  <a:gd name="connsiteY54" fmla="*/ 0 h 1728787"/>
                  <a:gd name="connsiteX55" fmla="*/ 2903050 w 3257856"/>
                  <a:gd name="connsiteY55" fmla="*/ 7144 h 1728787"/>
                  <a:gd name="connsiteX56" fmla="*/ 2886381 w 3257856"/>
                  <a:gd name="connsiteY56" fmla="*/ 66675 h 1728787"/>
                  <a:gd name="connsiteX57" fmla="*/ 2848281 w 3257856"/>
                  <a:gd name="connsiteY57" fmla="*/ 145256 h 1728787"/>
                  <a:gd name="connsiteX58" fmla="*/ 2807800 w 3257856"/>
                  <a:gd name="connsiteY58" fmla="*/ 223837 h 1728787"/>
                  <a:gd name="connsiteX59" fmla="*/ 2769700 w 3257856"/>
                  <a:gd name="connsiteY59" fmla="*/ 288131 h 1728787"/>
                  <a:gd name="connsiteX60" fmla="*/ 2726837 w 3257856"/>
                  <a:gd name="connsiteY60" fmla="*/ 321469 h 1728787"/>
                  <a:gd name="connsiteX61" fmla="*/ 2703025 w 3257856"/>
                  <a:gd name="connsiteY61" fmla="*/ 307181 h 1728787"/>
                  <a:gd name="connsiteX62" fmla="*/ 2674450 w 3257856"/>
                  <a:gd name="connsiteY62" fmla="*/ 288131 h 1728787"/>
                  <a:gd name="connsiteX63" fmla="*/ 2641112 w 3257856"/>
                  <a:gd name="connsiteY63" fmla="*/ 328612 h 1728787"/>
                  <a:gd name="connsiteX64" fmla="*/ 2598250 w 3257856"/>
                  <a:gd name="connsiteY64" fmla="*/ 400050 h 1728787"/>
                  <a:gd name="connsiteX65" fmla="*/ 2512525 w 3257856"/>
                  <a:gd name="connsiteY65" fmla="*/ 483394 h 1728787"/>
                  <a:gd name="connsiteX66" fmla="*/ 2436325 w 3257856"/>
                  <a:gd name="connsiteY66" fmla="*/ 535781 h 1728787"/>
                  <a:gd name="connsiteX67" fmla="*/ 2367268 w 3257856"/>
                  <a:gd name="connsiteY67" fmla="*/ 573881 h 1728787"/>
                  <a:gd name="connsiteX68" fmla="*/ 2286306 w 3257856"/>
                  <a:gd name="connsiteY68" fmla="*/ 600075 h 1728787"/>
                  <a:gd name="connsiteX69" fmla="*/ 2188675 w 3257856"/>
                  <a:gd name="connsiteY69" fmla="*/ 609600 h 1728787"/>
                  <a:gd name="connsiteX70" fmla="*/ 2114856 w 3257856"/>
                  <a:gd name="connsiteY70" fmla="*/ 583406 h 1728787"/>
                  <a:gd name="connsiteX71" fmla="*/ 2045800 w 3257856"/>
                  <a:gd name="connsiteY71" fmla="*/ 557212 h 1728787"/>
                  <a:gd name="connsiteX72" fmla="*/ 1962456 w 3257856"/>
                  <a:gd name="connsiteY72" fmla="*/ 614362 h 1728787"/>
                  <a:gd name="connsiteX73" fmla="*/ 1881493 w 3257856"/>
                  <a:gd name="connsiteY73" fmla="*/ 664369 h 1728787"/>
                  <a:gd name="connsiteX74" fmla="*/ 1802912 w 3257856"/>
                  <a:gd name="connsiteY74" fmla="*/ 692944 h 1728787"/>
                  <a:gd name="connsiteX75" fmla="*/ 1717187 w 3257856"/>
                  <a:gd name="connsiteY75" fmla="*/ 692944 h 1728787"/>
                  <a:gd name="connsiteX76" fmla="*/ 1640987 w 3257856"/>
                  <a:gd name="connsiteY76" fmla="*/ 671512 h 1728787"/>
                  <a:gd name="connsiteX77" fmla="*/ 1531450 w 3257856"/>
                  <a:gd name="connsiteY77" fmla="*/ 623887 h 1728787"/>
                  <a:gd name="connsiteX78" fmla="*/ 1460012 w 3257856"/>
                  <a:gd name="connsiteY78" fmla="*/ 571500 h 1728787"/>
                  <a:gd name="connsiteX79" fmla="*/ 1405243 w 3257856"/>
                  <a:gd name="connsiteY79" fmla="*/ 519112 h 1728787"/>
                  <a:gd name="connsiteX80" fmla="*/ 1357618 w 3257856"/>
                  <a:gd name="connsiteY80" fmla="*/ 476250 h 1728787"/>
                  <a:gd name="connsiteX81" fmla="*/ 1264750 w 3257856"/>
                  <a:gd name="connsiteY81" fmla="*/ 478631 h 1728787"/>
                  <a:gd name="connsiteX82" fmla="*/ 1221887 w 3257856"/>
                  <a:gd name="connsiteY82" fmla="*/ 521494 h 1728787"/>
                  <a:gd name="connsiteX83" fmla="*/ 1157594 w 3257856"/>
                  <a:gd name="connsiteY83" fmla="*/ 588168 h 1728787"/>
                  <a:gd name="connsiteX84" fmla="*/ 1074250 w 3257856"/>
                  <a:gd name="connsiteY84" fmla="*/ 676275 h 1728787"/>
                  <a:gd name="connsiteX85" fmla="*/ 945662 w 3257856"/>
                  <a:gd name="connsiteY85" fmla="*/ 778669 h 1728787"/>
                  <a:gd name="connsiteX86" fmla="*/ 826600 w 3257856"/>
                  <a:gd name="connsiteY86" fmla="*/ 821532 h 1728787"/>
                  <a:gd name="connsiteX87" fmla="*/ 757543 w 3257856"/>
                  <a:gd name="connsiteY87" fmla="*/ 852487 h 1728787"/>
                  <a:gd name="connsiteX88" fmla="*/ 674200 w 3257856"/>
                  <a:gd name="connsiteY88" fmla="*/ 892969 h 1728787"/>
                  <a:gd name="connsiteX89" fmla="*/ 602762 w 3257856"/>
                  <a:gd name="connsiteY89" fmla="*/ 952500 h 1728787"/>
                  <a:gd name="connsiteX90" fmla="*/ 550375 w 3257856"/>
                  <a:gd name="connsiteY90" fmla="*/ 992981 h 1728787"/>
                  <a:gd name="connsiteX91" fmla="*/ 483700 w 3257856"/>
                  <a:gd name="connsiteY91" fmla="*/ 1012031 h 1728787"/>
                  <a:gd name="connsiteX92" fmla="*/ 376543 w 3257856"/>
                  <a:gd name="connsiteY92" fmla="*/ 1019175 h 1728787"/>
                  <a:gd name="connsiteX93" fmla="*/ 288437 w 3257856"/>
                  <a:gd name="connsiteY93" fmla="*/ 1052512 h 1728787"/>
                  <a:gd name="connsiteX94" fmla="*/ 233668 w 3257856"/>
                  <a:gd name="connsiteY94" fmla="*/ 1066800 h 1728787"/>
                  <a:gd name="connsiteX95" fmla="*/ 147943 w 3257856"/>
                  <a:gd name="connsiteY95" fmla="*/ 1078706 h 1728787"/>
                  <a:gd name="connsiteX96" fmla="*/ 97938 w 3257856"/>
                  <a:gd name="connsiteY96" fmla="*/ 1095375 h 1728787"/>
                  <a:gd name="connsiteX97" fmla="*/ 12212 w 3257856"/>
                  <a:gd name="connsiteY97" fmla="*/ 1135856 h 1728787"/>
                  <a:gd name="connsiteX98" fmla="*/ 306 w 3257856"/>
                  <a:gd name="connsiteY98" fmla="*/ 1143000 h 1728787"/>
                  <a:gd name="connsiteX99" fmla="*/ 2687 w 3257856"/>
                  <a:gd name="connsiteY99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693499 w 3257856"/>
                  <a:gd name="connsiteY29" fmla="*/ 791216 h 1728787"/>
                  <a:gd name="connsiteX30" fmla="*/ 2760173 w 3257856"/>
                  <a:gd name="connsiteY30" fmla="*/ 715658 h 1728787"/>
                  <a:gd name="connsiteX31" fmla="*/ 2856423 w 3257856"/>
                  <a:gd name="connsiteY31" fmla="*/ 660393 h 1728787"/>
                  <a:gd name="connsiteX32" fmla="*/ 2922224 w 3257856"/>
                  <a:gd name="connsiteY32" fmla="*/ 629189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703025 w 3257856"/>
                  <a:gd name="connsiteY60" fmla="*/ 307181 h 1728787"/>
                  <a:gd name="connsiteX61" fmla="*/ 2674450 w 3257856"/>
                  <a:gd name="connsiteY61" fmla="*/ 288131 h 1728787"/>
                  <a:gd name="connsiteX62" fmla="*/ 2641112 w 3257856"/>
                  <a:gd name="connsiteY62" fmla="*/ 328612 h 1728787"/>
                  <a:gd name="connsiteX63" fmla="*/ 2598250 w 3257856"/>
                  <a:gd name="connsiteY63" fmla="*/ 400050 h 1728787"/>
                  <a:gd name="connsiteX64" fmla="*/ 2512525 w 3257856"/>
                  <a:gd name="connsiteY64" fmla="*/ 483394 h 1728787"/>
                  <a:gd name="connsiteX65" fmla="*/ 2436325 w 3257856"/>
                  <a:gd name="connsiteY65" fmla="*/ 535781 h 1728787"/>
                  <a:gd name="connsiteX66" fmla="*/ 2367268 w 3257856"/>
                  <a:gd name="connsiteY66" fmla="*/ 573881 h 1728787"/>
                  <a:gd name="connsiteX67" fmla="*/ 2286306 w 3257856"/>
                  <a:gd name="connsiteY67" fmla="*/ 600075 h 1728787"/>
                  <a:gd name="connsiteX68" fmla="*/ 2188675 w 3257856"/>
                  <a:gd name="connsiteY68" fmla="*/ 609600 h 1728787"/>
                  <a:gd name="connsiteX69" fmla="*/ 2114856 w 3257856"/>
                  <a:gd name="connsiteY69" fmla="*/ 583406 h 1728787"/>
                  <a:gd name="connsiteX70" fmla="*/ 2045800 w 3257856"/>
                  <a:gd name="connsiteY70" fmla="*/ 557212 h 1728787"/>
                  <a:gd name="connsiteX71" fmla="*/ 1962456 w 3257856"/>
                  <a:gd name="connsiteY71" fmla="*/ 614362 h 1728787"/>
                  <a:gd name="connsiteX72" fmla="*/ 1881493 w 3257856"/>
                  <a:gd name="connsiteY72" fmla="*/ 664369 h 1728787"/>
                  <a:gd name="connsiteX73" fmla="*/ 1802912 w 3257856"/>
                  <a:gd name="connsiteY73" fmla="*/ 692944 h 1728787"/>
                  <a:gd name="connsiteX74" fmla="*/ 1717187 w 3257856"/>
                  <a:gd name="connsiteY74" fmla="*/ 692944 h 1728787"/>
                  <a:gd name="connsiteX75" fmla="*/ 1640987 w 3257856"/>
                  <a:gd name="connsiteY75" fmla="*/ 671512 h 1728787"/>
                  <a:gd name="connsiteX76" fmla="*/ 1531450 w 3257856"/>
                  <a:gd name="connsiteY76" fmla="*/ 623887 h 1728787"/>
                  <a:gd name="connsiteX77" fmla="*/ 1460012 w 3257856"/>
                  <a:gd name="connsiteY77" fmla="*/ 571500 h 1728787"/>
                  <a:gd name="connsiteX78" fmla="*/ 1405243 w 3257856"/>
                  <a:gd name="connsiteY78" fmla="*/ 519112 h 1728787"/>
                  <a:gd name="connsiteX79" fmla="*/ 1357618 w 3257856"/>
                  <a:gd name="connsiteY79" fmla="*/ 476250 h 1728787"/>
                  <a:gd name="connsiteX80" fmla="*/ 1264750 w 3257856"/>
                  <a:gd name="connsiteY80" fmla="*/ 478631 h 1728787"/>
                  <a:gd name="connsiteX81" fmla="*/ 1221887 w 3257856"/>
                  <a:gd name="connsiteY81" fmla="*/ 521494 h 1728787"/>
                  <a:gd name="connsiteX82" fmla="*/ 1157594 w 3257856"/>
                  <a:gd name="connsiteY82" fmla="*/ 588168 h 1728787"/>
                  <a:gd name="connsiteX83" fmla="*/ 1074250 w 3257856"/>
                  <a:gd name="connsiteY83" fmla="*/ 676275 h 1728787"/>
                  <a:gd name="connsiteX84" fmla="*/ 945662 w 3257856"/>
                  <a:gd name="connsiteY84" fmla="*/ 778669 h 1728787"/>
                  <a:gd name="connsiteX85" fmla="*/ 826600 w 3257856"/>
                  <a:gd name="connsiteY85" fmla="*/ 821532 h 1728787"/>
                  <a:gd name="connsiteX86" fmla="*/ 757543 w 3257856"/>
                  <a:gd name="connsiteY86" fmla="*/ 852487 h 1728787"/>
                  <a:gd name="connsiteX87" fmla="*/ 674200 w 3257856"/>
                  <a:gd name="connsiteY87" fmla="*/ 892969 h 1728787"/>
                  <a:gd name="connsiteX88" fmla="*/ 602762 w 3257856"/>
                  <a:gd name="connsiteY88" fmla="*/ 952500 h 1728787"/>
                  <a:gd name="connsiteX89" fmla="*/ 550375 w 3257856"/>
                  <a:gd name="connsiteY89" fmla="*/ 992981 h 1728787"/>
                  <a:gd name="connsiteX90" fmla="*/ 483700 w 3257856"/>
                  <a:gd name="connsiteY90" fmla="*/ 1012031 h 1728787"/>
                  <a:gd name="connsiteX91" fmla="*/ 376543 w 3257856"/>
                  <a:gd name="connsiteY91" fmla="*/ 1019175 h 1728787"/>
                  <a:gd name="connsiteX92" fmla="*/ 288437 w 3257856"/>
                  <a:gd name="connsiteY92" fmla="*/ 1052512 h 1728787"/>
                  <a:gd name="connsiteX93" fmla="*/ 233668 w 3257856"/>
                  <a:gd name="connsiteY93" fmla="*/ 1066800 h 1728787"/>
                  <a:gd name="connsiteX94" fmla="*/ 147943 w 3257856"/>
                  <a:gd name="connsiteY94" fmla="*/ 1078706 h 1728787"/>
                  <a:gd name="connsiteX95" fmla="*/ 97938 w 3257856"/>
                  <a:gd name="connsiteY95" fmla="*/ 1095375 h 1728787"/>
                  <a:gd name="connsiteX96" fmla="*/ 12212 w 3257856"/>
                  <a:gd name="connsiteY96" fmla="*/ 1135856 h 1728787"/>
                  <a:gd name="connsiteX97" fmla="*/ 306 w 3257856"/>
                  <a:gd name="connsiteY97" fmla="*/ 1143000 h 1728787"/>
                  <a:gd name="connsiteX98" fmla="*/ 2687 w 3257856"/>
                  <a:gd name="connsiteY98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693499 w 3257856"/>
                  <a:gd name="connsiteY29" fmla="*/ 791216 h 1728787"/>
                  <a:gd name="connsiteX30" fmla="*/ 2760173 w 3257856"/>
                  <a:gd name="connsiteY30" fmla="*/ 715658 h 1728787"/>
                  <a:gd name="connsiteX31" fmla="*/ 2856423 w 3257856"/>
                  <a:gd name="connsiteY31" fmla="*/ 660393 h 1728787"/>
                  <a:gd name="connsiteX32" fmla="*/ 2922224 w 3257856"/>
                  <a:gd name="connsiteY32" fmla="*/ 629189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693499 w 3257856"/>
                  <a:gd name="connsiteY29" fmla="*/ 791216 h 1728787"/>
                  <a:gd name="connsiteX30" fmla="*/ 2760173 w 3257856"/>
                  <a:gd name="connsiteY30" fmla="*/ 715658 h 1728787"/>
                  <a:gd name="connsiteX31" fmla="*/ 2856423 w 3257856"/>
                  <a:gd name="connsiteY31" fmla="*/ 660393 h 1728787"/>
                  <a:gd name="connsiteX32" fmla="*/ 2922224 w 3257856"/>
                  <a:gd name="connsiteY32" fmla="*/ 629189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693499 w 3257856"/>
                  <a:gd name="connsiteY29" fmla="*/ 791216 h 1728787"/>
                  <a:gd name="connsiteX30" fmla="*/ 2760173 w 3257856"/>
                  <a:gd name="connsiteY30" fmla="*/ 715658 h 1728787"/>
                  <a:gd name="connsiteX31" fmla="*/ 2856423 w 3257856"/>
                  <a:gd name="connsiteY31" fmla="*/ 660393 h 1728787"/>
                  <a:gd name="connsiteX32" fmla="*/ 2922224 w 3257856"/>
                  <a:gd name="connsiteY32" fmla="*/ 629189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693499 w 3257856"/>
                  <a:gd name="connsiteY29" fmla="*/ 791216 h 1728787"/>
                  <a:gd name="connsiteX30" fmla="*/ 2760173 w 3257856"/>
                  <a:gd name="connsiteY30" fmla="*/ 715658 h 1728787"/>
                  <a:gd name="connsiteX31" fmla="*/ 2856423 w 3257856"/>
                  <a:gd name="connsiteY31" fmla="*/ 660393 h 1728787"/>
                  <a:gd name="connsiteX32" fmla="*/ 2922224 w 3257856"/>
                  <a:gd name="connsiteY32" fmla="*/ 629189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03523 w 3257856"/>
                  <a:gd name="connsiteY29" fmla="*/ 793722 h 1728787"/>
                  <a:gd name="connsiteX30" fmla="*/ 2760173 w 3257856"/>
                  <a:gd name="connsiteY30" fmla="*/ 715658 h 1728787"/>
                  <a:gd name="connsiteX31" fmla="*/ 2856423 w 3257856"/>
                  <a:gd name="connsiteY31" fmla="*/ 660393 h 1728787"/>
                  <a:gd name="connsiteX32" fmla="*/ 2922224 w 3257856"/>
                  <a:gd name="connsiteY32" fmla="*/ 629189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21066 w 3257856"/>
                  <a:gd name="connsiteY29" fmla="*/ 798732 h 1728787"/>
                  <a:gd name="connsiteX30" fmla="*/ 2760173 w 3257856"/>
                  <a:gd name="connsiteY30" fmla="*/ 715658 h 1728787"/>
                  <a:gd name="connsiteX31" fmla="*/ 2856423 w 3257856"/>
                  <a:gd name="connsiteY31" fmla="*/ 660393 h 1728787"/>
                  <a:gd name="connsiteX32" fmla="*/ 2922224 w 3257856"/>
                  <a:gd name="connsiteY32" fmla="*/ 629189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21066 w 3257856"/>
                  <a:gd name="connsiteY29" fmla="*/ 798732 h 1728787"/>
                  <a:gd name="connsiteX30" fmla="*/ 2760173 w 3257856"/>
                  <a:gd name="connsiteY30" fmla="*/ 715658 h 1728787"/>
                  <a:gd name="connsiteX31" fmla="*/ 2848904 w 3257856"/>
                  <a:gd name="connsiteY31" fmla="*/ 642856 h 1728787"/>
                  <a:gd name="connsiteX32" fmla="*/ 2922224 w 3257856"/>
                  <a:gd name="connsiteY32" fmla="*/ 629189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21066 w 3257856"/>
                  <a:gd name="connsiteY29" fmla="*/ 798732 h 1728787"/>
                  <a:gd name="connsiteX30" fmla="*/ 2760173 w 3257856"/>
                  <a:gd name="connsiteY30" fmla="*/ 715658 h 1728787"/>
                  <a:gd name="connsiteX31" fmla="*/ 2848904 w 3257856"/>
                  <a:gd name="connsiteY31" fmla="*/ 642856 h 1728787"/>
                  <a:gd name="connsiteX32" fmla="*/ 2927235 w 3257856"/>
                  <a:gd name="connsiteY32" fmla="*/ 616662 h 1728787"/>
                  <a:gd name="connsiteX33" fmla="*/ 3024793 w 3257856"/>
                  <a:gd name="connsiteY33" fmla="*/ 572922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21066 w 3257856"/>
                  <a:gd name="connsiteY29" fmla="*/ 798732 h 1728787"/>
                  <a:gd name="connsiteX30" fmla="*/ 2760173 w 3257856"/>
                  <a:gd name="connsiteY30" fmla="*/ 715658 h 1728787"/>
                  <a:gd name="connsiteX31" fmla="*/ 2848904 w 3257856"/>
                  <a:gd name="connsiteY31" fmla="*/ 642856 h 1728787"/>
                  <a:gd name="connsiteX32" fmla="*/ 2927235 w 3257856"/>
                  <a:gd name="connsiteY32" fmla="*/ 616662 h 1728787"/>
                  <a:gd name="connsiteX33" fmla="*/ 3037324 w 3257856"/>
                  <a:gd name="connsiteY33" fmla="*/ 582944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21066 w 3257856"/>
                  <a:gd name="connsiteY29" fmla="*/ 798732 h 1728787"/>
                  <a:gd name="connsiteX30" fmla="*/ 2760173 w 3257856"/>
                  <a:gd name="connsiteY30" fmla="*/ 715658 h 1728787"/>
                  <a:gd name="connsiteX31" fmla="*/ 2848904 w 3257856"/>
                  <a:gd name="connsiteY31" fmla="*/ 642856 h 1728787"/>
                  <a:gd name="connsiteX32" fmla="*/ 2962320 w 3257856"/>
                  <a:gd name="connsiteY32" fmla="*/ 639211 h 1728787"/>
                  <a:gd name="connsiteX33" fmla="*/ 3037324 w 3257856"/>
                  <a:gd name="connsiteY33" fmla="*/ 582944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21066 w 3257856"/>
                  <a:gd name="connsiteY29" fmla="*/ 798732 h 1728787"/>
                  <a:gd name="connsiteX30" fmla="*/ 2760173 w 3257856"/>
                  <a:gd name="connsiteY30" fmla="*/ 715658 h 1728787"/>
                  <a:gd name="connsiteX31" fmla="*/ 2848904 w 3257856"/>
                  <a:gd name="connsiteY31" fmla="*/ 642856 h 1728787"/>
                  <a:gd name="connsiteX32" fmla="*/ 2962320 w 3257856"/>
                  <a:gd name="connsiteY32" fmla="*/ 639211 h 1728787"/>
                  <a:gd name="connsiteX33" fmla="*/ 3067397 w 3257856"/>
                  <a:gd name="connsiteY33" fmla="*/ 592966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21066 w 3257856"/>
                  <a:gd name="connsiteY29" fmla="*/ 798732 h 1728787"/>
                  <a:gd name="connsiteX30" fmla="*/ 2770197 w 3257856"/>
                  <a:gd name="connsiteY30" fmla="*/ 725680 h 1728787"/>
                  <a:gd name="connsiteX31" fmla="*/ 2848904 w 3257856"/>
                  <a:gd name="connsiteY31" fmla="*/ 642856 h 1728787"/>
                  <a:gd name="connsiteX32" fmla="*/ 2962320 w 3257856"/>
                  <a:gd name="connsiteY32" fmla="*/ 639211 h 1728787"/>
                  <a:gd name="connsiteX33" fmla="*/ 3067397 w 3257856"/>
                  <a:gd name="connsiteY33" fmla="*/ 592966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73171 w 3257856"/>
                  <a:gd name="connsiteY28" fmla="*/ 952893 h 1728787"/>
                  <a:gd name="connsiteX29" fmla="*/ 2721066 w 3257856"/>
                  <a:gd name="connsiteY29" fmla="*/ 798732 h 1728787"/>
                  <a:gd name="connsiteX30" fmla="*/ 2770197 w 3257856"/>
                  <a:gd name="connsiteY30" fmla="*/ 725680 h 1728787"/>
                  <a:gd name="connsiteX31" fmla="*/ 2866447 w 3257856"/>
                  <a:gd name="connsiteY31" fmla="*/ 660394 h 1728787"/>
                  <a:gd name="connsiteX32" fmla="*/ 2962320 w 3257856"/>
                  <a:gd name="connsiteY32" fmla="*/ 639211 h 1728787"/>
                  <a:gd name="connsiteX33" fmla="*/ 3067397 w 3257856"/>
                  <a:gd name="connsiteY33" fmla="*/ 592966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47347 w 3257856"/>
                  <a:gd name="connsiteY27" fmla="*/ 1011907 h 1728787"/>
                  <a:gd name="connsiteX28" fmla="*/ 2545604 w 3257856"/>
                  <a:gd name="connsiteY28" fmla="*/ 910300 h 1728787"/>
                  <a:gd name="connsiteX29" fmla="*/ 2721066 w 3257856"/>
                  <a:gd name="connsiteY29" fmla="*/ 798732 h 1728787"/>
                  <a:gd name="connsiteX30" fmla="*/ 2770197 w 3257856"/>
                  <a:gd name="connsiteY30" fmla="*/ 725680 h 1728787"/>
                  <a:gd name="connsiteX31" fmla="*/ 2866447 w 3257856"/>
                  <a:gd name="connsiteY31" fmla="*/ 660394 h 1728787"/>
                  <a:gd name="connsiteX32" fmla="*/ 2962320 w 3257856"/>
                  <a:gd name="connsiteY32" fmla="*/ 639211 h 1728787"/>
                  <a:gd name="connsiteX33" fmla="*/ 3067397 w 3257856"/>
                  <a:gd name="connsiteY33" fmla="*/ 592966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29805 w 3257856"/>
                  <a:gd name="connsiteY27" fmla="*/ 981841 h 1728787"/>
                  <a:gd name="connsiteX28" fmla="*/ 2545604 w 3257856"/>
                  <a:gd name="connsiteY28" fmla="*/ 910300 h 1728787"/>
                  <a:gd name="connsiteX29" fmla="*/ 2721066 w 3257856"/>
                  <a:gd name="connsiteY29" fmla="*/ 798732 h 1728787"/>
                  <a:gd name="connsiteX30" fmla="*/ 2770197 w 3257856"/>
                  <a:gd name="connsiteY30" fmla="*/ 725680 h 1728787"/>
                  <a:gd name="connsiteX31" fmla="*/ 2866447 w 3257856"/>
                  <a:gd name="connsiteY31" fmla="*/ 660394 h 1728787"/>
                  <a:gd name="connsiteX32" fmla="*/ 2962320 w 3257856"/>
                  <a:gd name="connsiteY32" fmla="*/ 639211 h 1728787"/>
                  <a:gd name="connsiteX33" fmla="*/ 3067397 w 3257856"/>
                  <a:gd name="connsiteY33" fmla="*/ 592966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29805 w 3257856"/>
                  <a:gd name="connsiteY27" fmla="*/ 981841 h 1728787"/>
                  <a:gd name="connsiteX28" fmla="*/ 2545604 w 3257856"/>
                  <a:gd name="connsiteY28" fmla="*/ 910300 h 1728787"/>
                  <a:gd name="connsiteX29" fmla="*/ 2721066 w 3257856"/>
                  <a:gd name="connsiteY29" fmla="*/ 798732 h 1728787"/>
                  <a:gd name="connsiteX30" fmla="*/ 2785233 w 3257856"/>
                  <a:gd name="connsiteY30" fmla="*/ 740712 h 1728787"/>
                  <a:gd name="connsiteX31" fmla="*/ 2866447 w 3257856"/>
                  <a:gd name="connsiteY31" fmla="*/ 660394 h 1728787"/>
                  <a:gd name="connsiteX32" fmla="*/ 2962320 w 3257856"/>
                  <a:gd name="connsiteY32" fmla="*/ 639211 h 1728787"/>
                  <a:gd name="connsiteX33" fmla="*/ 3067397 w 3257856"/>
                  <a:gd name="connsiteY33" fmla="*/ 592966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29805 w 3257856"/>
                  <a:gd name="connsiteY27" fmla="*/ 981841 h 1728787"/>
                  <a:gd name="connsiteX28" fmla="*/ 2545604 w 3257856"/>
                  <a:gd name="connsiteY28" fmla="*/ 910300 h 1728787"/>
                  <a:gd name="connsiteX29" fmla="*/ 2721066 w 3257856"/>
                  <a:gd name="connsiteY29" fmla="*/ 798732 h 1728787"/>
                  <a:gd name="connsiteX30" fmla="*/ 2785233 w 3257856"/>
                  <a:gd name="connsiteY30" fmla="*/ 740712 h 1728787"/>
                  <a:gd name="connsiteX31" fmla="*/ 2878977 w 3257856"/>
                  <a:gd name="connsiteY31" fmla="*/ 680438 h 1728787"/>
                  <a:gd name="connsiteX32" fmla="*/ 2962320 w 3257856"/>
                  <a:gd name="connsiteY32" fmla="*/ 639211 h 1728787"/>
                  <a:gd name="connsiteX33" fmla="*/ 3067397 w 3257856"/>
                  <a:gd name="connsiteY33" fmla="*/ 592966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  <a:gd name="connsiteX0" fmla="*/ 2687 w 3257856"/>
                  <a:gd name="connsiteY0" fmla="*/ 1164431 h 1728787"/>
                  <a:gd name="connsiteX1" fmla="*/ 7450 w 3257856"/>
                  <a:gd name="connsiteY1" fmla="*/ 1728787 h 1728787"/>
                  <a:gd name="connsiteX2" fmla="*/ 86031 w 3257856"/>
                  <a:gd name="connsiteY2" fmla="*/ 1645444 h 1728787"/>
                  <a:gd name="connsiteX3" fmla="*/ 166993 w 3257856"/>
                  <a:gd name="connsiteY3" fmla="*/ 1590675 h 1728787"/>
                  <a:gd name="connsiteX4" fmla="*/ 207475 w 3257856"/>
                  <a:gd name="connsiteY4" fmla="*/ 1581150 h 1728787"/>
                  <a:gd name="connsiteX5" fmla="*/ 288437 w 3257856"/>
                  <a:gd name="connsiteY5" fmla="*/ 1576388 h 1728787"/>
                  <a:gd name="connsiteX6" fmla="*/ 340825 w 3257856"/>
                  <a:gd name="connsiteY6" fmla="*/ 1559719 h 1728787"/>
                  <a:gd name="connsiteX7" fmla="*/ 405118 w 3257856"/>
                  <a:gd name="connsiteY7" fmla="*/ 1514475 h 1728787"/>
                  <a:gd name="connsiteX8" fmla="*/ 493224 w 3257856"/>
                  <a:gd name="connsiteY8" fmla="*/ 1485900 h 1728787"/>
                  <a:gd name="connsiteX9" fmla="*/ 638481 w 3257856"/>
                  <a:gd name="connsiteY9" fmla="*/ 1447800 h 1728787"/>
                  <a:gd name="connsiteX10" fmla="*/ 726588 w 3257856"/>
                  <a:gd name="connsiteY10" fmla="*/ 1402557 h 1728787"/>
                  <a:gd name="connsiteX11" fmla="*/ 850412 w 3257856"/>
                  <a:gd name="connsiteY11" fmla="*/ 1326355 h 1728787"/>
                  <a:gd name="connsiteX12" fmla="*/ 998051 w 3257856"/>
                  <a:gd name="connsiteY12" fmla="*/ 1221582 h 1728787"/>
                  <a:gd name="connsiteX13" fmla="*/ 1148069 w 3257856"/>
                  <a:gd name="connsiteY13" fmla="*/ 1112044 h 1728787"/>
                  <a:gd name="connsiteX14" fmla="*/ 1271894 w 3257856"/>
                  <a:gd name="connsiteY14" fmla="*/ 1035843 h 1728787"/>
                  <a:gd name="connsiteX15" fmla="*/ 1331425 w 3257856"/>
                  <a:gd name="connsiteY15" fmla="*/ 1002507 h 1728787"/>
                  <a:gd name="connsiteX16" fmla="*/ 1405243 w 3257856"/>
                  <a:gd name="connsiteY16" fmla="*/ 995362 h 1728787"/>
                  <a:gd name="connsiteX17" fmla="*/ 1488587 w 3257856"/>
                  <a:gd name="connsiteY17" fmla="*/ 1050131 h 1728787"/>
                  <a:gd name="connsiteX18" fmla="*/ 1574312 w 3257856"/>
                  <a:gd name="connsiteY18" fmla="*/ 1102519 h 1728787"/>
                  <a:gd name="connsiteX19" fmla="*/ 1657656 w 3257856"/>
                  <a:gd name="connsiteY19" fmla="*/ 1152525 h 1728787"/>
                  <a:gd name="connsiteX20" fmla="*/ 1741000 w 3257856"/>
                  <a:gd name="connsiteY20" fmla="*/ 1178718 h 1728787"/>
                  <a:gd name="connsiteX21" fmla="*/ 1829106 w 3257856"/>
                  <a:gd name="connsiteY21" fmla="*/ 1140619 h 1728787"/>
                  <a:gd name="connsiteX22" fmla="*/ 1910069 w 3257856"/>
                  <a:gd name="connsiteY22" fmla="*/ 1104899 h 1728787"/>
                  <a:gd name="connsiteX23" fmla="*/ 2026873 w 3257856"/>
                  <a:gd name="connsiteY23" fmla="*/ 1026967 h 1728787"/>
                  <a:gd name="connsiteX24" fmla="*/ 2118629 w 3257856"/>
                  <a:gd name="connsiteY24" fmla="*/ 978724 h 1728787"/>
                  <a:gd name="connsiteX25" fmla="*/ 2190684 w 3257856"/>
                  <a:gd name="connsiteY25" fmla="*/ 964808 h 1728787"/>
                  <a:gd name="connsiteX26" fmla="*/ 2291068 w 3257856"/>
                  <a:gd name="connsiteY26" fmla="*/ 997744 h 1728787"/>
                  <a:gd name="connsiteX27" fmla="*/ 2429805 w 3257856"/>
                  <a:gd name="connsiteY27" fmla="*/ 981841 h 1728787"/>
                  <a:gd name="connsiteX28" fmla="*/ 2545604 w 3257856"/>
                  <a:gd name="connsiteY28" fmla="*/ 910300 h 1728787"/>
                  <a:gd name="connsiteX29" fmla="*/ 2721066 w 3257856"/>
                  <a:gd name="connsiteY29" fmla="*/ 798732 h 1728787"/>
                  <a:gd name="connsiteX30" fmla="*/ 2797763 w 3257856"/>
                  <a:gd name="connsiteY30" fmla="*/ 740712 h 1728787"/>
                  <a:gd name="connsiteX31" fmla="*/ 2878977 w 3257856"/>
                  <a:gd name="connsiteY31" fmla="*/ 680438 h 1728787"/>
                  <a:gd name="connsiteX32" fmla="*/ 2962320 w 3257856"/>
                  <a:gd name="connsiteY32" fmla="*/ 639211 h 1728787"/>
                  <a:gd name="connsiteX33" fmla="*/ 3067397 w 3257856"/>
                  <a:gd name="connsiteY33" fmla="*/ 592966 h 1728787"/>
                  <a:gd name="connsiteX34" fmla="*/ 3119744 w 3257856"/>
                  <a:gd name="connsiteY34" fmla="*/ 535781 h 1728787"/>
                  <a:gd name="connsiteX35" fmla="*/ 3167368 w 3257856"/>
                  <a:gd name="connsiteY35" fmla="*/ 461963 h 1728787"/>
                  <a:gd name="connsiteX36" fmla="*/ 3222137 w 3257856"/>
                  <a:gd name="connsiteY36" fmla="*/ 361949 h 1728787"/>
                  <a:gd name="connsiteX37" fmla="*/ 3255475 w 3257856"/>
                  <a:gd name="connsiteY37" fmla="*/ 288131 h 1728787"/>
                  <a:gd name="connsiteX38" fmla="*/ 3257856 w 3257856"/>
                  <a:gd name="connsiteY38" fmla="*/ 278606 h 1728787"/>
                  <a:gd name="connsiteX39" fmla="*/ 3179275 w 3257856"/>
                  <a:gd name="connsiteY39" fmla="*/ 271462 h 1728787"/>
                  <a:gd name="connsiteX40" fmla="*/ 3143556 w 3257856"/>
                  <a:gd name="connsiteY40" fmla="*/ 261937 h 1728787"/>
                  <a:gd name="connsiteX41" fmla="*/ 3136412 w 3257856"/>
                  <a:gd name="connsiteY41" fmla="*/ 238125 h 1728787"/>
                  <a:gd name="connsiteX42" fmla="*/ 3122125 w 3257856"/>
                  <a:gd name="connsiteY42" fmla="*/ 264319 h 1728787"/>
                  <a:gd name="connsiteX43" fmla="*/ 3091168 w 3257856"/>
                  <a:gd name="connsiteY43" fmla="*/ 221456 h 1728787"/>
                  <a:gd name="connsiteX44" fmla="*/ 3074500 w 3257856"/>
                  <a:gd name="connsiteY44" fmla="*/ 242887 h 1728787"/>
                  <a:gd name="connsiteX45" fmla="*/ 3043543 w 3257856"/>
                  <a:gd name="connsiteY45" fmla="*/ 152400 h 1728787"/>
                  <a:gd name="connsiteX46" fmla="*/ 3024493 w 3257856"/>
                  <a:gd name="connsiteY46" fmla="*/ 183356 h 1728787"/>
                  <a:gd name="connsiteX47" fmla="*/ 3014968 w 3257856"/>
                  <a:gd name="connsiteY47" fmla="*/ 171450 h 1728787"/>
                  <a:gd name="connsiteX48" fmla="*/ 2984012 w 3257856"/>
                  <a:gd name="connsiteY48" fmla="*/ 183356 h 1728787"/>
                  <a:gd name="connsiteX49" fmla="*/ 2955437 w 3257856"/>
                  <a:gd name="connsiteY49" fmla="*/ 173831 h 1728787"/>
                  <a:gd name="connsiteX50" fmla="*/ 2938768 w 3257856"/>
                  <a:gd name="connsiteY50" fmla="*/ 133350 h 1728787"/>
                  <a:gd name="connsiteX51" fmla="*/ 2926862 w 3257856"/>
                  <a:gd name="connsiteY51" fmla="*/ 85725 h 1728787"/>
                  <a:gd name="connsiteX52" fmla="*/ 2919718 w 3257856"/>
                  <a:gd name="connsiteY52" fmla="*/ 40481 h 1728787"/>
                  <a:gd name="connsiteX53" fmla="*/ 2910193 w 3257856"/>
                  <a:gd name="connsiteY53" fmla="*/ 0 h 1728787"/>
                  <a:gd name="connsiteX54" fmla="*/ 2903050 w 3257856"/>
                  <a:gd name="connsiteY54" fmla="*/ 7144 h 1728787"/>
                  <a:gd name="connsiteX55" fmla="*/ 2886381 w 3257856"/>
                  <a:gd name="connsiteY55" fmla="*/ 66675 h 1728787"/>
                  <a:gd name="connsiteX56" fmla="*/ 2848281 w 3257856"/>
                  <a:gd name="connsiteY56" fmla="*/ 145256 h 1728787"/>
                  <a:gd name="connsiteX57" fmla="*/ 2807800 w 3257856"/>
                  <a:gd name="connsiteY57" fmla="*/ 223837 h 1728787"/>
                  <a:gd name="connsiteX58" fmla="*/ 2769700 w 3257856"/>
                  <a:gd name="connsiteY58" fmla="*/ 288131 h 1728787"/>
                  <a:gd name="connsiteX59" fmla="*/ 2726837 w 3257856"/>
                  <a:gd name="connsiteY59" fmla="*/ 321469 h 1728787"/>
                  <a:gd name="connsiteX60" fmla="*/ 2674450 w 3257856"/>
                  <a:gd name="connsiteY60" fmla="*/ 288131 h 1728787"/>
                  <a:gd name="connsiteX61" fmla="*/ 2641112 w 3257856"/>
                  <a:gd name="connsiteY61" fmla="*/ 328612 h 1728787"/>
                  <a:gd name="connsiteX62" fmla="*/ 2598250 w 3257856"/>
                  <a:gd name="connsiteY62" fmla="*/ 400050 h 1728787"/>
                  <a:gd name="connsiteX63" fmla="*/ 2512525 w 3257856"/>
                  <a:gd name="connsiteY63" fmla="*/ 483394 h 1728787"/>
                  <a:gd name="connsiteX64" fmla="*/ 2436325 w 3257856"/>
                  <a:gd name="connsiteY64" fmla="*/ 535781 h 1728787"/>
                  <a:gd name="connsiteX65" fmla="*/ 2367268 w 3257856"/>
                  <a:gd name="connsiteY65" fmla="*/ 573881 h 1728787"/>
                  <a:gd name="connsiteX66" fmla="*/ 2286306 w 3257856"/>
                  <a:gd name="connsiteY66" fmla="*/ 600075 h 1728787"/>
                  <a:gd name="connsiteX67" fmla="*/ 2188675 w 3257856"/>
                  <a:gd name="connsiteY67" fmla="*/ 609600 h 1728787"/>
                  <a:gd name="connsiteX68" fmla="*/ 2114856 w 3257856"/>
                  <a:gd name="connsiteY68" fmla="*/ 583406 h 1728787"/>
                  <a:gd name="connsiteX69" fmla="*/ 2045800 w 3257856"/>
                  <a:gd name="connsiteY69" fmla="*/ 557212 h 1728787"/>
                  <a:gd name="connsiteX70" fmla="*/ 1962456 w 3257856"/>
                  <a:gd name="connsiteY70" fmla="*/ 614362 h 1728787"/>
                  <a:gd name="connsiteX71" fmla="*/ 1881493 w 3257856"/>
                  <a:gd name="connsiteY71" fmla="*/ 664369 h 1728787"/>
                  <a:gd name="connsiteX72" fmla="*/ 1802912 w 3257856"/>
                  <a:gd name="connsiteY72" fmla="*/ 692944 h 1728787"/>
                  <a:gd name="connsiteX73" fmla="*/ 1717187 w 3257856"/>
                  <a:gd name="connsiteY73" fmla="*/ 692944 h 1728787"/>
                  <a:gd name="connsiteX74" fmla="*/ 1640987 w 3257856"/>
                  <a:gd name="connsiteY74" fmla="*/ 671512 h 1728787"/>
                  <a:gd name="connsiteX75" fmla="*/ 1531450 w 3257856"/>
                  <a:gd name="connsiteY75" fmla="*/ 623887 h 1728787"/>
                  <a:gd name="connsiteX76" fmla="*/ 1460012 w 3257856"/>
                  <a:gd name="connsiteY76" fmla="*/ 571500 h 1728787"/>
                  <a:gd name="connsiteX77" fmla="*/ 1405243 w 3257856"/>
                  <a:gd name="connsiteY77" fmla="*/ 519112 h 1728787"/>
                  <a:gd name="connsiteX78" fmla="*/ 1357618 w 3257856"/>
                  <a:gd name="connsiteY78" fmla="*/ 476250 h 1728787"/>
                  <a:gd name="connsiteX79" fmla="*/ 1264750 w 3257856"/>
                  <a:gd name="connsiteY79" fmla="*/ 478631 h 1728787"/>
                  <a:gd name="connsiteX80" fmla="*/ 1221887 w 3257856"/>
                  <a:gd name="connsiteY80" fmla="*/ 521494 h 1728787"/>
                  <a:gd name="connsiteX81" fmla="*/ 1157594 w 3257856"/>
                  <a:gd name="connsiteY81" fmla="*/ 588168 h 1728787"/>
                  <a:gd name="connsiteX82" fmla="*/ 1074250 w 3257856"/>
                  <a:gd name="connsiteY82" fmla="*/ 676275 h 1728787"/>
                  <a:gd name="connsiteX83" fmla="*/ 945662 w 3257856"/>
                  <a:gd name="connsiteY83" fmla="*/ 778669 h 1728787"/>
                  <a:gd name="connsiteX84" fmla="*/ 826600 w 3257856"/>
                  <a:gd name="connsiteY84" fmla="*/ 821532 h 1728787"/>
                  <a:gd name="connsiteX85" fmla="*/ 757543 w 3257856"/>
                  <a:gd name="connsiteY85" fmla="*/ 852487 h 1728787"/>
                  <a:gd name="connsiteX86" fmla="*/ 674200 w 3257856"/>
                  <a:gd name="connsiteY86" fmla="*/ 892969 h 1728787"/>
                  <a:gd name="connsiteX87" fmla="*/ 602762 w 3257856"/>
                  <a:gd name="connsiteY87" fmla="*/ 952500 h 1728787"/>
                  <a:gd name="connsiteX88" fmla="*/ 550375 w 3257856"/>
                  <a:gd name="connsiteY88" fmla="*/ 992981 h 1728787"/>
                  <a:gd name="connsiteX89" fmla="*/ 483700 w 3257856"/>
                  <a:gd name="connsiteY89" fmla="*/ 1012031 h 1728787"/>
                  <a:gd name="connsiteX90" fmla="*/ 376543 w 3257856"/>
                  <a:gd name="connsiteY90" fmla="*/ 1019175 h 1728787"/>
                  <a:gd name="connsiteX91" fmla="*/ 288437 w 3257856"/>
                  <a:gd name="connsiteY91" fmla="*/ 1052512 h 1728787"/>
                  <a:gd name="connsiteX92" fmla="*/ 233668 w 3257856"/>
                  <a:gd name="connsiteY92" fmla="*/ 1066800 h 1728787"/>
                  <a:gd name="connsiteX93" fmla="*/ 147943 w 3257856"/>
                  <a:gd name="connsiteY93" fmla="*/ 1078706 h 1728787"/>
                  <a:gd name="connsiteX94" fmla="*/ 97938 w 3257856"/>
                  <a:gd name="connsiteY94" fmla="*/ 1095375 h 1728787"/>
                  <a:gd name="connsiteX95" fmla="*/ 12212 w 3257856"/>
                  <a:gd name="connsiteY95" fmla="*/ 1135856 h 1728787"/>
                  <a:gd name="connsiteX96" fmla="*/ 306 w 3257856"/>
                  <a:gd name="connsiteY96" fmla="*/ 1143000 h 1728787"/>
                  <a:gd name="connsiteX97" fmla="*/ 2687 w 3257856"/>
                  <a:gd name="connsiteY97" fmla="*/ 1164431 h 172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</a:cxnLst>
                <a:rect l="l" t="t" r="r" b="b"/>
                <a:pathLst>
                  <a:path w="3257856" h="1728787">
                    <a:moveTo>
                      <a:pt x="2687" y="1164431"/>
                    </a:moveTo>
                    <a:cubicBezTo>
                      <a:pt x="1893" y="1352550"/>
                      <a:pt x="8244" y="1540668"/>
                      <a:pt x="7450" y="1728787"/>
                    </a:cubicBezTo>
                    <a:lnTo>
                      <a:pt x="86031" y="1645444"/>
                    </a:lnTo>
                    <a:lnTo>
                      <a:pt x="166993" y="1590675"/>
                    </a:lnTo>
                    <a:lnTo>
                      <a:pt x="207475" y="1581150"/>
                    </a:lnTo>
                    <a:lnTo>
                      <a:pt x="288437" y="1576388"/>
                    </a:lnTo>
                    <a:lnTo>
                      <a:pt x="340825" y="1559719"/>
                    </a:lnTo>
                    <a:lnTo>
                      <a:pt x="405118" y="1514475"/>
                    </a:lnTo>
                    <a:lnTo>
                      <a:pt x="493224" y="1485900"/>
                    </a:lnTo>
                    <a:cubicBezTo>
                      <a:pt x="534499" y="1471613"/>
                      <a:pt x="599587" y="1461691"/>
                      <a:pt x="638481" y="1447800"/>
                    </a:cubicBezTo>
                    <a:lnTo>
                      <a:pt x="726588" y="1402557"/>
                    </a:lnTo>
                    <a:lnTo>
                      <a:pt x="850412" y="1326355"/>
                    </a:lnTo>
                    <a:lnTo>
                      <a:pt x="998051" y="1221582"/>
                    </a:lnTo>
                    <a:lnTo>
                      <a:pt x="1148069" y="1112044"/>
                    </a:lnTo>
                    <a:lnTo>
                      <a:pt x="1271894" y="1035843"/>
                    </a:lnTo>
                    <a:lnTo>
                      <a:pt x="1331425" y="1002507"/>
                    </a:lnTo>
                    <a:cubicBezTo>
                      <a:pt x="1350872" y="992585"/>
                      <a:pt x="1379049" y="987425"/>
                      <a:pt x="1405243" y="995362"/>
                    </a:cubicBezTo>
                    <a:cubicBezTo>
                      <a:pt x="1431437" y="1003299"/>
                      <a:pt x="1454059" y="1025525"/>
                      <a:pt x="1488587" y="1050131"/>
                    </a:cubicBezTo>
                    <a:lnTo>
                      <a:pt x="1574312" y="1102519"/>
                    </a:lnTo>
                    <a:lnTo>
                      <a:pt x="1657656" y="1152525"/>
                    </a:lnTo>
                    <a:lnTo>
                      <a:pt x="1741000" y="1178718"/>
                    </a:lnTo>
                    <a:lnTo>
                      <a:pt x="1829106" y="1140619"/>
                    </a:lnTo>
                    <a:lnTo>
                      <a:pt x="1910069" y="1104899"/>
                    </a:lnTo>
                    <a:lnTo>
                      <a:pt x="2026873" y="1026967"/>
                    </a:lnTo>
                    <a:cubicBezTo>
                      <a:pt x="2064973" y="1015060"/>
                      <a:pt x="2080529" y="990631"/>
                      <a:pt x="2118629" y="978724"/>
                    </a:cubicBezTo>
                    <a:cubicBezTo>
                      <a:pt x="2147601" y="969199"/>
                      <a:pt x="2161944" y="961638"/>
                      <a:pt x="2190684" y="964808"/>
                    </a:cubicBezTo>
                    <a:cubicBezTo>
                      <a:pt x="2219424" y="967978"/>
                      <a:pt x="2254556" y="996157"/>
                      <a:pt x="2291068" y="997744"/>
                    </a:cubicBezTo>
                    <a:lnTo>
                      <a:pt x="2429805" y="981841"/>
                    </a:lnTo>
                    <a:cubicBezTo>
                      <a:pt x="2465127" y="981047"/>
                      <a:pt x="2497061" y="940818"/>
                      <a:pt x="2545604" y="910300"/>
                    </a:cubicBezTo>
                    <a:cubicBezTo>
                      <a:pt x="2594147" y="879782"/>
                      <a:pt x="2679040" y="826997"/>
                      <a:pt x="2721066" y="798732"/>
                    </a:cubicBezTo>
                    <a:cubicBezTo>
                      <a:pt x="2763092" y="770467"/>
                      <a:pt x="2771444" y="760428"/>
                      <a:pt x="2797763" y="740712"/>
                    </a:cubicBezTo>
                    <a:cubicBezTo>
                      <a:pt x="2824082" y="720996"/>
                      <a:pt x="2851551" y="697355"/>
                      <a:pt x="2878977" y="680438"/>
                    </a:cubicBezTo>
                    <a:cubicBezTo>
                      <a:pt x="2906403" y="663521"/>
                      <a:pt x="2930917" y="653790"/>
                      <a:pt x="2962320" y="639211"/>
                    </a:cubicBezTo>
                    <a:cubicBezTo>
                      <a:pt x="2993723" y="624632"/>
                      <a:pt x="3041160" y="610204"/>
                      <a:pt x="3067397" y="592966"/>
                    </a:cubicBezTo>
                    <a:cubicBezTo>
                      <a:pt x="3093634" y="575728"/>
                      <a:pt x="3103082" y="557615"/>
                      <a:pt x="3119744" y="535781"/>
                    </a:cubicBezTo>
                    <a:cubicBezTo>
                      <a:pt x="3136406" y="513947"/>
                      <a:pt x="3149112" y="495301"/>
                      <a:pt x="3167368" y="461963"/>
                    </a:cubicBezTo>
                    <a:lnTo>
                      <a:pt x="3222137" y="361949"/>
                    </a:lnTo>
                    <a:lnTo>
                      <a:pt x="3255475" y="288131"/>
                    </a:lnTo>
                    <a:lnTo>
                      <a:pt x="3257856" y="278606"/>
                    </a:lnTo>
                    <a:cubicBezTo>
                      <a:pt x="3245156" y="275828"/>
                      <a:pt x="3198325" y="274240"/>
                      <a:pt x="3179275" y="271462"/>
                    </a:cubicBezTo>
                    <a:cubicBezTo>
                      <a:pt x="3160225" y="268684"/>
                      <a:pt x="3150700" y="267493"/>
                      <a:pt x="3143556" y="261937"/>
                    </a:cubicBezTo>
                    <a:cubicBezTo>
                      <a:pt x="3136412" y="256381"/>
                      <a:pt x="3139984" y="237728"/>
                      <a:pt x="3136412" y="238125"/>
                    </a:cubicBezTo>
                    <a:cubicBezTo>
                      <a:pt x="3132840" y="238522"/>
                      <a:pt x="3129666" y="267097"/>
                      <a:pt x="3122125" y="264319"/>
                    </a:cubicBezTo>
                    <a:cubicBezTo>
                      <a:pt x="3114584" y="261541"/>
                      <a:pt x="3099105" y="225028"/>
                      <a:pt x="3091168" y="221456"/>
                    </a:cubicBezTo>
                    <a:cubicBezTo>
                      <a:pt x="3083231" y="217884"/>
                      <a:pt x="3082437" y="254396"/>
                      <a:pt x="3074500" y="242887"/>
                    </a:cubicBezTo>
                    <a:cubicBezTo>
                      <a:pt x="3066563" y="231378"/>
                      <a:pt x="3051878" y="162322"/>
                      <a:pt x="3043543" y="152400"/>
                    </a:cubicBezTo>
                    <a:cubicBezTo>
                      <a:pt x="3035209" y="142478"/>
                      <a:pt x="3029255" y="180181"/>
                      <a:pt x="3024493" y="183356"/>
                    </a:cubicBezTo>
                    <a:lnTo>
                      <a:pt x="3014968" y="171450"/>
                    </a:lnTo>
                    <a:lnTo>
                      <a:pt x="2984012" y="183356"/>
                    </a:lnTo>
                    <a:lnTo>
                      <a:pt x="2955437" y="173831"/>
                    </a:lnTo>
                    <a:lnTo>
                      <a:pt x="2938768" y="133350"/>
                    </a:lnTo>
                    <a:lnTo>
                      <a:pt x="2926862" y="85725"/>
                    </a:lnTo>
                    <a:lnTo>
                      <a:pt x="2919718" y="40481"/>
                    </a:lnTo>
                    <a:lnTo>
                      <a:pt x="2910193" y="0"/>
                    </a:lnTo>
                    <a:lnTo>
                      <a:pt x="2903050" y="7144"/>
                    </a:lnTo>
                    <a:lnTo>
                      <a:pt x="2886381" y="66675"/>
                    </a:lnTo>
                    <a:lnTo>
                      <a:pt x="2848281" y="145256"/>
                    </a:lnTo>
                    <a:cubicBezTo>
                      <a:pt x="2835184" y="171450"/>
                      <a:pt x="2820897" y="200024"/>
                      <a:pt x="2807800" y="223837"/>
                    </a:cubicBezTo>
                    <a:cubicBezTo>
                      <a:pt x="2794703" y="247650"/>
                      <a:pt x="2783194" y="271859"/>
                      <a:pt x="2769700" y="288131"/>
                    </a:cubicBezTo>
                    <a:cubicBezTo>
                      <a:pt x="2756206" y="304403"/>
                      <a:pt x="2742712" y="321469"/>
                      <a:pt x="2726837" y="321469"/>
                    </a:cubicBezTo>
                    <a:cubicBezTo>
                      <a:pt x="2710962" y="321469"/>
                      <a:pt x="2688737" y="286941"/>
                      <a:pt x="2674450" y="288131"/>
                    </a:cubicBezTo>
                    <a:cubicBezTo>
                      <a:pt x="2664131" y="291703"/>
                      <a:pt x="2653812" y="309959"/>
                      <a:pt x="2641112" y="328612"/>
                    </a:cubicBezTo>
                    <a:lnTo>
                      <a:pt x="2598250" y="400050"/>
                    </a:lnTo>
                    <a:lnTo>
                      <a:pt x="2512525" y="483394"/>
                    </a:lnTo>
                    <a:lnTo>
                      <a:pt x="2436325" y="535781"/>
                    </a:lnTo>
                    <a:lnTo>
                      <a:pt x="2367268" y="573881"/>
                    </a:lnTo>
                    <a:lnTo>
                      <a:pt x="2286306" y="600075"/>
                    </a:lnTo>
                    <a:lnTo>
                      <a:pt x="2188675" y="609600"/>
                    </a:lnTo>
                    <a:lnTo>
                      <a:pt x="2114856" y="583406"/>
                    </a:lnTo>
                    <a:cubicBezTo>
                      <a:pt x="2091044" y="574675"/>
                      <a:pt x="2071200" y="552053"/>
                      <a:pt x="2045800" y="557212"/>
                    </a:cubicBezTo>
                    <a:cubicBezTo>
                      <a:pt x="2020400" y="562371"/>
                      <a:pt x="1989841" y="596503"/>
                      <a:pt x="1962456" y="614362"/>
                    </a:cubicBezTo>
                    <a:lnTo>
                      <a:pt x="1881493" y="664369"/>
                    </a:lnTo>
                    <a:lnTo>
                      <a:pt x="1802912" y="692944"/>
                    </a:lnTo>
                    <a:cubicBezTo>
                      <a:pt x="1775528" y="697707"/>
                      <a:pt x="1744175" y="696516"/>
                      <a:pt x="1717187" y="692944"/>
                    </a:cubicBezTo>
                    <a:cubicBezTo>
                      <a:pt x="1690200" y="689372"/>
                      <a:pt x="1671943" y="683022"/>
                      <a:pt x="1640987" y="671512"/>
                    </a:cubicBezTo>
                    <a:lnTo>
                      <a:pt x="1531450" y="623887"/>
                    </a:lnTo>
                    <a:lnTo>
                      <a:pt x="1460012" y="571500"/>
                    </a:lnTo>
                    <a:lnTo>
                      <a:pt x="1405243" y="519112"/>
                    </a:lnTo>
                    <a:cubicBezTo>
                      <a:pt x="1388177" y="503237"/>
                      <a:pt x="1381033" y="482997"/>
                      <a:pt x="1357618" y="476250"/>
                    </a:cubicBezTo>
                    <a:cubicBezTo>
                      <a:pt x="1334203" y="469503"/>
                      <a:pt x="1287372" y="471090"/>
                      <a:pt x="1264750" y="478631"/>
                    </a:cubicBezTo>
                    <a:cubicBezTo>
                      <a:pt x="1242128" y="486172"/>
                      <a:pt x="1238556" y="500856"/>
                      <a:pt x="1221887" y="521494"/>
                    </a:cubicBezTo>
                    <a:lnTo>
                      <a:pt x="1157594" y="588168"/>
                    </a:lnTo>
                    <a:cubicBezTo>
                      <a:pt x="1129813" y="617537"/>
                      <a:pt x="1109572" y="644525"/>
                      <a:pt x="1074250" y="676275"/>
                    </a:cubicBezTo>
                    <a:cubicBezTo>
                      <a:pt x="1038928" y="708025"/>
                      <a:pt x="988525" y="744538"/>
                      <a:pt x="945662" y="778669"/>
                    </a:cubicBezTo>
                    <a:lnTo>
                      <a:pt x="826600" y="821532"/>
                    </a:lnTo>
                    <a:lnTo>
                      <a:pt x="757543" y="852487"/>
                    </a:lnTo>
                    <a:cubicBezTo>
                      <a:pt x="729365" y="862012"/>
                      <a:pt x="699997" y="876300"/>
                      <a:pt x="674200" y="892969"/>
                    </a:cubicBezTo>
                    <a:cubicBezTo>
                      <a:pt x="648403" y="909638"/>
                      <a:pt x="623399" y="935831"/>
                      <a:pt x="602762" y="952500"/>
                    </a:cubicBezTo>
                    <a:lnTo>
                      <a:pt x="550375" y="992981"/>
                    </a:lnTo>
                    <a:lnTo>
                      <a:pt x="483700" y="1012031"/>
                    </a:lnTo>
                    <a:lnTo>
                      <a:pt x="376543" y="1019175"/>
                    </a:lnTo>
                    <a:lnTo>
                      <a:pt x="288437" y="1052512"/>
                    </a:lnTo>
                    <a:lnTo>
                      <a:pt x="233668" y="1066800"/>
                    </a:lnTo>
                    <a:lnTo>
                      <a:pt x="147943" y="1078706"/>
                    </a:lnTo>
                    <a:cubicBezTo>
                      <a:pt x="127703" y="1081484"/>
                      <a:pt x="120560" y="1085850"/>
                      <a:pt x="97938" y="1095375"/>
                    </a:cubicBezTo>
                    <a:cubicBezTo>
                      <a:pt x="75316" y="1104900"/>
                      <a:pt x="27293" y="1127919"/>
                      <a:pt x="12212" y="1135856"/>
                    </a:cubicBezTo>
                    <a:cubicBezTo>
                      <a:pt x="-2869" y="1143794"/>
                      <a:pt x="1893" y="1138238"/>
                      <a:pt x="306" y="1143000"/>
                    </a:cubicBezTo>
                    <a:cubicBezTo>
                      <a:pt x="-1281" y="1147762"/>
                      <a:pt x="3878" y="1066800"/>
                      <a:pt x="2687" y="1164431"/>
                    </a:cubicBezTo>
                    <a:close/>
                  </a:path>
                </a:pathLst>
              </a:custGeom>
              <a:solidFill>
                <a:srgbClr val="A2ABA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3565525" y="4715966"/>
                <a:ext cx="112713" cy="134938"/>
              </a:xfrm>
              <a:custGeom>
                <a:avLst/>
                <a:gdLst>
                  <a:gd name="connsiteX0" fmla="*/ 16668 w 119062"/>
                  <a:gd name="connsiteY0" fmla="*/ 142875 h 142875"/>
                  <a:gd name="connsiteX1" fmla="*/ 0 w 119062"/>
                  <a:gd name="connsiteY1" fmla="*/ 40481 h 142875"/>
                  <a:gd name="connsiteX2" fmla="*/ 57150 w 119062"/>
                  <a:gd name="connsiteY2" fmla="*/ 38100 h 142875"/>
                  <a:gd name="connsiteX3" fmla="*/ 71437 w 119062"/>
                  <a:gd name="connsiteY3" fmla="*/ 19050 h 142875"/>
                  <a:gd name="connsiteX4" fmla="*/ 119062 w 119062"/>
                  <a:gd name="connsiteY4" fmla="*/ 0 h 142875"/>
                  <a:gd name="connsiteX5" fmla="*/ 47625 w 119062"/>
                  <a:gd name="connsiteY5" fmla="*/ 66675 h 142875"/>
                  <a:gd name="connsiteX6" fmla="*/ 16668 w 119062"/>
                  <a:gd name="connsiteY6" fmla="*/ 142875 h 142875"/>
                  <a:gd name="connsiteX0" fmla="*/ 16668 w 119062"/>
                  <a:gd name="connsiteY0" fmla="*/ 142875 h 143113"/>
                  <a:gd name="connsiteX1" fmla="*/ 0 w 119062"/>
                  <a:gd name="connsiteY1" fmla="*/ 40481 h 143113"/>
                  <a:gd name="connsiteX2" fmla="*/ 57150 w 119062"/>
                  <a:gd name="connsiteY2" fmla="*/ 38100 h 143113"/>
                  <a:gd name="connsiteX3" fmla="*/ 71437 w 119062"/>
                  <a:gd name="connsiteY3" fmla="*/ 19050 h 143113"/>
                  <a:gd name="connsiteX4" fmla="*/ 119062 w 119062"/>
                  <a:gd name="connsiteY4" fmla="*/ 0 h 143113"/>
                  <a:gd name="connsiteX5" fmla="*/ 47625 w 119062"/>
                  <a:gd name="connsiteY5" fmla="*/ 66675 h 143113"/>
                  <a:gd name="connsiteX6" fmla="*/ 16668 w 119062"/>
                  <a:gd name="connsiteY6" fmla="*/ 142875 h 143113"/>
                  <a:gd name="connsiteX0" fmla="*/ 16668 w 119062"/>
                  <a:gd name="connsiteY0" fmla="*/ 142875 h 143113"/>
                  <a:gd name="connsiteX1" fmla="*/ 0 w 119062"/>
                  <a:gd name="connsiteY1" fmla="*/ 40481 h 143113"/>
                  <a:gd name="connsiteX2" fmla="*/ 57150 w 119062"/>
                  <a:gd name="connsiteY2" fmla="*/ 38100 h 143113"/>
                  <a:gd name="connsiteX3" fmla="*/ 71437 w 119062"/>
                  <a:gd name="connsiteY3" fmla="*/ 19050 h 143113"/>
                  <a:gd name="connsiteX4" fmla="*/ 119062 w 119062"/>
                  <a:gd name="connsiteY4" fmla="*/ 0 h 143113"/>
                  <a:gd name="connsiteX5" fmla="*/ 47625 w 119062"/>
                  <a:gd name="connsiteY5" fmla="*/ 66675 h 143113"/>
                  <a:gd name="connsiteX6" fmla="*/ 16668 w 119062"/>
                  <a:gd name="connsiteY6" fmla="*/ 142875 h 143113"/>
                  <a:gd name="connsiteX0" fmla="*/ 16668 w 119062"/>
                  <a:gd name="connsiteY0" fmla="*/ 142875 h 143134"/>
                  <a:gd name="connsiteX1" fmla="*/ 0 w 119062"/>
                  <a:gd name="connsiteY1" fmla="*/ 40481 h 143134"/>
                  <a:gd name="connsiteX2" fmla="*/ 57150 w 119062"/>
                  <a:gd name="connsiteY2" fmla="*/ 38100 h 143134"/>
                  <a:gd name="connsiteX3" fmla="*/ 71437 w 119062"/>
                  <a:gd name="connsiteY3" fmla="*/ 19050 h 143134"/>
                  <a:gd name="connsiteX4" fmla="*/ 119062 w 119062"/>
                  <a:gd name="connsiteY4" fmla="*/ 0 h 143134"/>
                  <a:gd name="connsiteX5" fmla="*/ 70170 w 119062"/>
                  <a:gd name="connsiteY5" fmla="*/ 71684 h 143134"/>
                  <a:gd name="connsiteX6" fmla="*/ 16668 w 119062"/>
                  <a:gd name="connsiteY6" fmla="*/ 142875 h 14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062" h="143134">
                    <a:moveTo>
                      <a:pt x="16668" y="142875"/>
                    </a:moveTo>
                    <a:lnTo>
                      <a:pt x="0" y="40481"/>
                    </a:lnTo>
                    <a:cubicBezTo>
                      <a:pt x="6747" y="23019"/>
                      <a:pt x="45244" y="41672"/>
                      <a:pt x="57150" y="38100"/>
                    </a:cubicBezTo>
                    <a:cubicBezTo>
                      <a:pt x="69056" y="34528"/>
                      <a:pt x="61118" y="25400"/>
                      <a:pt x="71437" y="19050"/>
                    </a:cubicBezTo>
                    <a:lnTo>
                      <a:pt x="119062" y="0"/>
                    </a:lnTo>
                    <a:cubicBezTo>
                      <a:pt x="115093" y="7937"/>
                      <a:pt x="87236" y="47872"/>
                      <a:pt x="70170" y="71684"/>
                    </a:cubicBezTo>
                    <a:cubicBezTo>
                      <a:pt x="53104" y="95496"/>
                      <a:pt x="24605" y="147241"/>
                      <a:pt x="16668" y="142875"/>
                    </a:cubicBezTo>
                    <a:close/>
                  </a:path>
                </a:pathLst>
              </a:custGeom>
              <a:solidFill>
                <a:srgbClr val="A2ABA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476250" y="4765179"/>
                <a:ext cx="3205163" cy="1500187"/>
              </a:xfrm>
              <a:custGeom>
                <a:avLst/>
                <a:gdLst>
                  <a:gd name="connsiteX0" fmla="*/ 2382 w 3376613"/>
                  <a:gd name="connsiteY0" fmla="*/ 1435893 h 1578768"/>
                  <a:gd name="connsiteX1" fmla="*/ 0 w 3376613"/>
                  <a:gd name="connsiteY1" fmla="*/ 1578768 h 1578768"/>
                  <a:gd name="connsiteX2" fmla="*/ 876300 w 3376613"/>
                  <a:gd name="connsiteY2" fmla="*/ 1569243 h 1578768"/>
                  <a:gd name="connsiteX3" fmla="*/ 1016794 w 3376613"/>
                  <a:gd name="connsiteY3" fmla="*/ 1423987 h 1578768"/>
                  <a:gd name="connsiteX4" fmla="*/ 1081088 w 3376613"/>
                  <a:gd name="connsiteY4" fmla="*/ 1352550 h 1578768"/>
                  <a:gd name="connsiteX5" fmla="*/ 1171575 w 3376613"/>
                  <a:gd name="connsiteY5" fmla="*/ 1266825 h 1578768"/>
                  <a:gd name="connsiteX6" fmla="*/ 1262063 w 3376613"/>
                  <a:gd name="connsiteY6" fmla="*/ 1200150 h 1578768"/>
                  <a:gd name="connsiteX7" fmla="*/ 1385888 w 3376613"/>
                  <a:gd name="connsiteY7" fmla="*/ 1181100 h 1578768"/>
                  <a:gd name="connsiteX8" fmla="*/ 1504950 w 3376613"/>
                  <a:gd name="connsiteY8" fmla="*/ 1195387 h 1578768"/>
                  <a:gd name="connsiteX9" fmla="*/ 1609725 w 3376613"/>
                  <a:gd name="connsiteY9" fmla="*/ 1238250 h 1578768"/>
                  <a:gd name="connsiteX10" fmla="*/ 1804988 w 3376613"/>
                  <a:gd name="connsiteY10" fmla="*/ 1264443 h 1578768"/>
                  <a:gd name="connsiteX11" fmla="*/ 1990725 w 3376613"/>
                  <a:gd name="connsiteY11" fmla="*/ 1245393 h 1578768"/>
                  <a:gd name="connsiteX12" fmla="*/ 2133600 w 3376613"/>
                  <a:gd name="connsiteY12" fmla="*/ 1223962 h 1578768"/>
                  <a:gd name="connsiteX13" fmla="*/ 2214563 w 3376613"/>
                  <a:gd name="connsiteY13" fmla="*/ 1197768 h 1578768"/>
                  <a:gd name="connsiteX14" fmla="*/ 2359819 w 3376613"/>
                  <a:gd name="connsiteY14" fmla="*/ 1159668 h 1578768"/>
                  <a:gd name="connsiteX15" fmla="*/ 2564607 w 3376613"/>
                  <a:gd name="connsiteY15" fmla="*/ 1076325 h 1578768"/>
                  <a:gd name="connsiteX16" fmla="*/ 2743200 w 3376613"/>
                  <a:gd name="connsiteY16" fmla="*/ 1016793 h 1578768"/>
                  <a:gd name="connsiteX17" fmla="*/ 2878932 w 3376613"/>
                  <a:gd name="connsiteY17" fmla="*/ 950118 h 1578768"/>
                  <a:gd name="connsiteX18" fmla="*/ 2993232 w 3376613"/>
                  <a:gd name="connsiteY18" fmla="*/ 864393 h 1578768"/>
                  <a:gd name="connsiteX19" fmla="*/ 3105150 w 3376613"/>
                  <a:gd name="connsiteY19" fmla="*/ 759618 h 1578768"/>
                  <a:gd name="connsiteX20" fmla="*/ 3214688 w 3376613"/>
                  <a:gd name="connsiteY20" fmla="*/ 692943 h 1578768"/>
                  <a:gd name="connsiteX21" fmla="*/ 3286125 w 3376613"/>
                  <a:gd name="connsiteY21" fmla="*/ 626268 h 1578768"/>
                  <a:gd name="connsiteX22" fmla="*/ 3343275 w 3376613"/>
                  <a:gd name="connsiteY22" fmla="*/ 566737 h 1578768"/>
                  <a:gd name="connsiteX23" fmla="*/ 3376613 w 3376613"/>
                  <a:gd name="connsiteY23" fmla="*/ 526256 h 1578768"/>
                  <a:gd name="connsiteX24" fmla="*/ 3333750 w 3376613"/>
                  <a:gd name="connsiteY24" fmla="*/ 376237 h 1578768"/>
                  <a:gd name="connsiteX25" fmla="*/ 3290888 w 3376613"/>
                  <a:gd name="connsiteY25" fmla="*/ 188118 h 1578768"/>
                  <a:gd name="connsiteX26" fmla="*/ 3274219 w 3376613"/>
                  <a:gd name="connsiteY26" fmla="*/ 107156 h 1578768"/>
                  <a:gd name="connsiteX27" fmla="*/ 3250407 w 3376613"/>
                  <a:gd name="connsiteY27" fmla="*/ 0 h 1578768"/>
                  <a:gd name="connsiteX28" fmla="*/ 3209925 w 3376613"/>
                  <a:gd name="connsiteY28" fmla="*/ 71437 h 1578768"/>
                  <a:gd name="connsiteX29" fmla="*/ 3155157 w 3376613"/>
                  <a:gd name="connsiteY29" fmla="*/ 173831 h 1578768"/>
                  <a:gd name="connsiteX30" fmla="*/ 3088482 w 3376613"/>
                  <a:gd name="connsiteY30" fmla="*/ 280987 h 1578768"/>
                  <a:gd name="connsiteX31" fmla="*/ 3021807 w 3376613"/>
                  <a:gd name="connsiteY31" fmla="*/ 361950 h 1578768"/>
                  <a:gd name="connsiteX32" fmla="*/ 2926557 w 3376613"/>
                  <a:gd name="connsiteY32" fmla="*/ 416718 h 1578768"/>
                  <a:gd name="connsiteX33" fmla="*/ 2826544 w 3376613"/>
                  <a:gd name="connsiteY33" fmla="*/ 447675 h 1578768"/>
                  <a:gd name="connsiteX34" fmla="*/ 2752725 w 3376613"/>
                  <a:gd name="connsiteY34" fmla="*/ 485775 h 1578768"/>
                  <a:gd name="connsiteX35" fmla="*/ 2647950 w 3376613"/>
                  <a:gd name="connsiteY35" fmla="*/ 583406 h 1578768"/>
                  <a:gd name="connsiteX36" fmla="*/ 2555082 w 3376613"/>
                  <a:gd name="connsiteY36" fmla="*/ 664368 h 1578768"/>
                  <a:gd name="connsiteX37" fmla="*/ 2450307 w 3376613"/>
                  <a:gd name="connsiteY37" fmla="*/ 721518 h 1578768"/>
                  <a:gd name="connsiteX38" fmla="*/ 2338388 w 3376613"/>
                  <a:gd name="connsiteY38" fmla="*/ 709612 h 1578768"/>
                  <a:gd name="connsiteX39" fmla="*/ 2235994 w 3376613"/>
                  <a:gd name="connsiteY39" fmla="*/ 702468 h 1578768"/>
                  <a:gd name="connsiteX40" fmla="*/ 2159794 w 3376613"/>
                  <a:gd name="connsiteY40" fmla="*/ 714375 h 1578768"/>
                  <a:gd name="connsiteX41" fmla="*/ 2057400 w 3376613"/>
                  <a:gd name="connsiteY41" fmla="*/ 750093 h 1578768"/>
                  <a:gd name="connsiteX42" fmla="*/ 1916907 w 3376613"/>
                  <a:gd name="connsiteY42" fmla="*/ 802481 h 1578768"/>
                  <a:gd name="connsiteX43" fmla="*/ 1785938 w 3376613"/>
                  <a:gd name="connsiteY43" fmla="*/ 866775 h 1578768"/>
                  <a:gd name="connsiteX44" fmla="*/ 1704975 w 3376613"/>
                  <a:gd name="connsiteY44" fmla="*/ 878681 h 1578768"/>
                  <a:gd name="connsiteX45" fmla="*/ 1619250 w 3376613"/>
                  <a:gd name="connsiteY45" fmla="*/ 842962 h 1578768"/>
                  <a:gd name="connsiteX46" fmla="*/ 1488282 w 3376613"/>
                  <a:gd name="connsiteY46" fmla="*/ 764381 h 1578768"/>
                  <a:gd name="connsiteX47" fmla="*/ 1388269 w 3376613"/>
                  <a:gd name="connsiteY47" fmla="*/ 695325 h 1578768"/>
                  <a:gd name="connsiteX48" fmla="*/ 1347788 w 3376613"/>
                  <a:gd name="connsiteY48" fmla="*/ 654843 h 1578768"/>
                  <a:gd name="connsiteX49" fmla="*/ 1302544 w 3376613"/>
                  <a:gd name="connsiteY49" fmla="*/ 678656 h 1578768"/>
                  <a:gd name="connsiteX50" fmla="*/ 1173957 w 3376613"/>
                  <a:gd name="connsiteY50" fmla="*/ 797718 h 1578768"/>
                  <a:gd name="connsiteX51" fmla="*/ 1066800 w 3376613"/>
                  <a:gd name="connsiteY51" fmla="*/ 909637 h 1578768"/>
                  <a:gd name="connsiteX52" fmla="*/ 938213 w 3376613"/>
                  <a:gd name="connsiteY52" fmla="*/ 1026318 h 1578768"/>
                  <a:gd name="connsiteX53" fmla="*/ 807244 w 3376613"/>
                  <a:gd name="connsiteY53" fmla="*/ 1112043 h 1578768"/>
                  <a:gd name="connsiteX54" fmla="*/ 728663 w 3376613"/>
                  <a:gd name="connsiteY54" fmla="*/ 1159668 h 1578768"/>
                  <a:gd name="connsiteX55" fmla="*/ 635794 w 3376613"/>
                  <a:gd name="connsiteY55" fmla="*/ 1176337 h 1578768"/>
                  <a:gd name="connsiteX56" fmla="*/ 504825 w 3376613"/>
                  <a:gd name="connsiteY56" fmla="*/ 1185862 h 1578768"/>
                  <a:gd name="connsiteX57" fmla="*/ 419100 w 3376613"/>
                  <a:gd name="connsiteY57" fmla="*/ 1209675 h 1578768"/>
                  <a:gd name="connsiteX58" fmla="*/ 347663 w 3376613"/>
                  <a:gd name="connsiteY58" fmla="*/ 1254918 h 1578768"/>
                  <a:gd name="connsiteX59" fmla="*/ 280988 w 3376613"/>
                  <a:gd name="connsiteY59" fmla="*/ 1295400 h 1578768"/>
                  <a:gd name="connsiteX60" fmla="*/ 176213 w 3376613"/>
                  <a:gd name="connsiteY60" fmla="*/ 1300162 h 1578768"/>
                  <a:gd name="connsiteX61" fmla="*/ 100013 w 3376613"/>
                  <a:gd name="connsiteY61" fmla="*/ 1343025 h 1578768"/>
                  <a:gd name="connsiteX62" fmla="*/ 2382 w 3376613"/>
                  <a:gd name="connsiteY62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176213 w 3371851"/>
                  <a:gd name="connsiteY60" fmla="*/ 1300162 h 1578768"/>
                  <a:gd name="connsiteX61" fmla="*/ 100013 w 3371851"/>
                  <a:gd name="connsiteY61" fmla="*/ 1343025 h 1578768"/>
                  <a:gd name="connsiteX62" fmla="*/ 2382 w 3371851"/>
                  <a:gd name="connsiteY62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30982 w 3371851"/>
                  <a:gd name="connsiteY60" fmla="*/ 1297781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21807 w 3371851"/>
                  <a:gd name="connsiteY31" fmla="*/ 361950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47950 w 3371851"/>
                  <a:gd name="connsiteY35" fmla="*/ 583406 h 1578768"/>
                  <a:gd name="connsiteX36" fmla="*/ 2555082 w 3371851"/>
                  <a:gd name="connsiteY36" fmla="*/ 664368 h 1578768"/>
                  <a:gd name="connsiteX37" fmla="*/ 2450307 w 3371851"/>
                  <a:gd name="connsiteY37" fmla="*/ 721518 h 1578768"/>
                  <a:gd name="connsiteX38" fmla="*/ 2338388 w 3371851"/>
                  <a:gd name="connsiteY38" fmla="*/ 709612 h 1578768"/>
                  <a:gd name="connsiteX39" fmla="*/ 2235994 w 3371851"/>
                  <a:gd name="connsiteY39" fmla="*/ 702468 h 1578768"/>
                  <a:gd name="connsiteX40" fmla="*/ 2159794 w 3371851"/>
                  <a:gd name="connsiteY40" fmla="*/ 714375 h 1578768"/>
                  <a:gd name="connsiteX41" fmla="*/ 2057400 w 3371851"/>
                  <a:gd name="connsiteY41" fmla="*/ 750093 h 1578768"/>
                  <a:gd name="connsiteX42" fmla="*/ 1916907 w 3371851"/>
                  <a:gd name="connsiteY42" fmla="*/ 802481 h 1578768"/>
                  <a:gd name="connsiteX43" fmla="*/ 1785938 w 3371851"/>
                  <a:gd name="connsiteY43" fmla="*/ 866775 h 1578768"/>
                  <a:gd name="connsiteX44" fmla="*/ 1704975 w 3371851"/>
                  <a:gd name="connsiteY44" fmla="*/ 878681 h 1578768"/>
                  <a:gd name="connsiteX45" fmla="*/ 1619250 w 3371851"/>
                  <a:gd name="connsiteY45" fmla="*/ 842962 h 1578768"/>
                  <a:gd name="connsiteX46" fmla="*/ 1488282 w 3371851"/>
                  <a:gd name="connsiteY46" fmla="*/ 764381 h 1578768"/>
                  <a:gd name="connsiteX47" fmla="*/ 1388269 w 3371851"/>
                  <a:gd name="connsiteY47" fmla="*/ 695325 h 1578768"/>
                  <a:gd name="connsiteX48" fmla="*/ 1347788 w 3371851"/>
                  <a:gd name="connsiteY48" fmla="*/ 654843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3194 w 3371851"/>
                  <a:gd name="connsiteY35" fmla="*/ 545306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8269 w 3371851"/>
                  <a:gd name="connsiteY48" fmla="*/ 695325 h 1578768"/>
                  <a:gd name="connsiteX49" fmla="*/ 1347788 w 3371851"/>
                  <a:gd name="connsiteY49" fmla="*/ 654843 h 1578768"/>
                  <a:gd name="connsiteX50" fmla="*/ 1302544 w 3371851"/>
                  <a:gd name="connsiteY50" fmla="*/ 678656 h 1578768"/>
                  <a:gd name="connsiteX51" fmla="*/ 1173957 w 3371851"/>
                  <a:gd name="connsiteY51" fmla="*/ 797718 h 1578768"/>
                  <a:gd name="connsiteX52" fmla="*/ 1066800 w 3371851"/>
                  <a:gd name="connsiteY52" fmla="*/ 909637 h 1578768"/>
                  <a:gd name="connsiteX53" fmla="*/ 938213 w 3371851"/>
                  <a:gd name="connsiteY53" fmla="*/ 1026318 h 1578768"/>
                  <a:gd name="connsiteX54" fmla="*/ 807244 w 3371851"/>
                  <a:gd name="connsiteY54" fmla="*/ 1112043 h 1578768"/>
                  <a:gd name="connsiteX55" fmla="*/ 728663 w 3371851"/>
                  <a:gd name="connsiteY55" fmla="*/ 1159668 h 1578768"/>
                  <a:gd name="connsiteX56" fmla="*/ 635794 w 3371851"/>
                  <a:gd name="connsiteY56" fmla="*/ 1176337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80988 w 3371851"/>
                  <a:gd name="connsiteY60" fmla="*/ 1295400 h 1578768"/>
                  <a:gd name="connsiteX61" fmla="*/ 228601 w 3371851"/>
                  <a:gd name="connsiteY61" fmla="*/ 1283494 h 1578768"/>
                  <a:gd name="connsiteX62" fmla="*/ 176213 w 3371851"/>
                  <a:gd name="connsiteY62" fmla="*/ 1300162 h 1578768"/>
                  <a:gd name="connsiteX63" fmla="*/ 100013 w 3371851"/>
                  <a:gd name="connsiteY63" fmla="*/ 1343025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8269 w 3371851"/>
                  <a:gd name="connsiteY48" fmla="*/ 695325 h 1578768"/>
                  <a:gd name="connsiteX49" fmla="*/ 1347788 w 3371851"/>
                  <a:gd name="connsiteY49" fmla="*/ 654843 h 1578768"/>
                  <a:gd name="connsiteX50" fmla="*/ 1302544 w 3371851"/>
                  <a:gd name="connsiteY50" fmla="*/ 678656 h 1578768"/>
                  <a:gd name="connsiteX51" fmla="*/ 1173957 w 3371851"/>
                  <a:gd name="connsiteY51" fmla="*/ 797718 h 1578768"/>
                  <a:gd name="connsiteX52" fmla="*/ 1066800 w 3371851"/>
                  <a:gd name="connsiteY52" fmla="*/ 909637 h 1578768"/>
                  <a:gd name="connsiteX53" fmla="*/ 938213 w 3371851"/>
                  <a:gd name="connsiteY53" fmla="*/ 1026318 h 1578768"/>
                  <a:gd name="connsiteX54" fmla="*/ 807244 w 3371851"/>
                  <a:gd name="connsiteY54" fmla="*/ 1112043 h 1578768"/>
                  <a:gd name="connsiteX55" fmla="*/ 728663 w 3371851"/>
                  <a:gd name="connsiteY55" fmla="*/ 1159668 h 1578768"/>
                  <a:gd name="connsiteX56" fmla="*/ 635794 w 3371851"/>
                  <a:gd name="connsiteY56" fmla="*/ 1176337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80988 w 3371851"/>
                  <a:gd name="connsiteY60" fmla="*/ 1295400 h 1578768"/>
                  <a:gd name="connsiteX61" fmla="*/ 228601 w 3371851"/>
                  <a:gd name="connsiteY61" fmla="*/ 1283494 h 1578768"/>
                  <a:gd name="connsiteX62" fmla="*/ 176213 w 3371851"/>
                  <a:gd name="connsiteY62" fmla="*/ 1300162 h 1578768"/>
                  <a:gd name="connsiteX63" fmla="*/ 100013 w 3371851"/>
                  <a:gd name="connsiteY63" fmla="*/ 1343025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8269 w 3371851"/>
                  <a:gd name="connsiteY48" fmla="*/ 695325 h 1578768"/>
                  <a:gd name="connsiteX49" fmla="*/ 1302544 w 3371851"/>
                  <a:gd name="connsiteY49" fmla="*/ 6786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8269 w 3371851"/>
                  <a:gd name="connsiteY48" fmla="*/ 695325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0988 w 3371851"/>
                  <a:gd name="connsiteY59" fmla="*/ 1295400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90513 w 3371851"/>
                  <a:gd name="connsiteY59" fmla="*/ 1328738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28663 w 3371851"/>
                  <a:gd name="connsiteY54" fmla="*/ 11596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33425 w 3371851"/>
                  <a:gd name="connsiteY54" fmla="*/ 1121568 h 1578768"/>
                  <a:gd name="connsiteX55" fmla="*/ 635794 w 3371851"/>
                  <a:gd name="connsiteY55" fmla="*/ 1176337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07244 w 3371851"/>
                  <a:gd name="connsiteY53" fmla="*/ 1112043 h 1578768"/>
                  <a:gd name="connsiteX54" fmla="*/ 733425 w 3371851"/>
                  <a:gd name="connsiteY54" fmla="*/ 1121568 h 1578768"/>
                  <a:gd name="connsiteX55" fmla="*/ 635794 w 3371851"/>
                  <a:gd name="connsiteY55" fmla="*/ 1164431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38213 w 3371851"/>
                  <a:gd name="connsiteY52" fmla="*/ 1026318 h 1578768"/>
                  <a:gd name="connsiteX53" fmla="*/ 816769 w 3371851"/>
                  <a:gd name="connsiteY53" fmla="*/ 1071562 h 1578768"/>
                  <a:gd name="connsiteX54" fmla="*/ 733425 w 3371851"/>
                  <a:gd name="connsiteY54" fmla="*/ 1121568 h 1578768"/>
                  <a:gd name="connsiteX55" fmla="*/ 635794 w 3371851"/>
                  <a:gd name="connsiteY55" fmla="*/ 1164431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909637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33425 w 3371851"/>
                  <a:gd name="connsiteY54" fmla="*/ 1121568 h 1578768"/>
                  <a:gd name="connsiteX55" fmla="*/ 635794 w 3371851"/>
                  <a:gd name="connsiteY55" fmla="*/ 1164431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33425 w 3371851"/>
                  <a:gd name="connsiteY54" fmla="*/ 1121568 h 1578768"/>
                  <a:gd name="connsiteX55" fmla="*/ 635794 w 3371851"/>
                  <a:gd name="connsiteY55" fmla="*/ 1164431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35794 w 3371851"/>
                  <a:gd name="connsiteY55" fmla="*/ 1164431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35794 w 3371851"/>
                  <a:gd name="connsiteY55" fmla="*/ 1164431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83370 w 3371851"/>
                  <a:gd name="connsiteY60" fmla="*/ 1288257 h 1578768"/>
                  <a:gd name="connsiteX61" fmla="*/ 228601 w 3371851"/>
                  <a:gd name="connsiteY61" fmla="*/ 1283494 h 1578768"/>
                  <a:gd name="connsiteX62" fmla="*/ 176213 w 3371851"/>
                  <a:gd name="connsiteY62" fmla="*/ 1300162 h 1578768"/>
                  <a:gd name="connsiteX63" fmla="*/ 100013 w 3371851"/>
                  <a:gd name="connsiteY63" fmla="*/ 1343025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88282 w 3371851"/>
                  <a:gd name="connsiteY47" fmla="*/ 764381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2382 w 3371851"/>
                  <a:gd name="connsiteY63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64294 w 3371851"/>
                  <a:gd name="connsiteY63" fmla="*/ 1376362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00013 w 3371851"/>
                  <a:gd name="connsiteY62" fmla="*/ 134302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6213 w 3371851"/>
                  <a:gd name="connsiteY61" fmla="*/ 1300162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73944 w 3371851"/>
                  <a:gd name="connsiteY51" fmla="*/ 881062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876299 h 1578768"/>
                  <a:gd name="connsiteX52" fmla="*/ 957263 w 3371851"/>
                  <a:gd name="connsiteY52" fmla="*/ 976312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876299 h 1578768"/>
                  <a:gd name="connsiteX52" fmla="*/ 940594 w 3371851"/>
                  <a:gd name="connsiteY52" fmla="*/ 959643 h 1578768"/>
                  <a:gd name="connsiteX53" fmla="*/ 816769 w 3371851"/>
                  <a:gd name="connsiteY53" fmla="*/ 1071562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66800 w 3371851"/>
                  <a:gd name="connsiteY51" fmla="*/ 876299 h 1578768"/>
                  <a:gd name="connsiteX52" fmla="*/ 940594 w 3371851"/>
                  <a:gd name="connsiteY52" fmla="*/ 959643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40594 w 3371851"/>
                  <a:gd name="connsiteY52" fmla="*/ 959643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66775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4975 w 3371851"/>
                  <a:gd name="connsiteY45" fmla="*/ 878681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9738 w 3371851"/>
                  <a:gd name="connsiteY45" fmla="*/ 850106 h 1578768"/>
                  <a:gd name="connsiteX46" fmla="*/ 1619250 w 3371851"/>
                  <a:gd name="connsiteY46" fmla="*/ 842962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9738 w 3371851"/>
                  <a:gd name="connsiteY45" fmla="*/ 850106 h 1578768"/>
                  <a:gd name="connsiteX46" fmla="*/ 1619250 w 3371851"/>
                  <a:gd name="connsiteY46" fmla="*/ 816769 h 1578768"/>
                  <a:gd name="connsiteX47" fmla="*/ 1497807 w 3371851"/>
                  <a:gd name="connsiteY47" fmla="*/ 759619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9738 w 3371851"/>
                  <a:gd name="connsiteY45" fmla="*/ 850106 h 1578768"/>
                  <a:gd name="connsiteX46" fmla="*/ 1619250 w 3371851"/>
                  <a:gd name="connsiteY46" fmla="*/ 816769 h 1578768"/>
                  <a:gd name="connsiteX47" fmla="*/ 1507332 w 3371851"/>
                  <a:gd name="connsiteY47" fmla="*/ 747713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7357 w 3371851"/>
                  <a:gd name="connsiteY45" fmla="*/ 862013 h 1578768"/>
                  <a:gd name="connsiteX46" fmla="*/ 1619250 w 3371851"/>
                  <a:gd name="connsiteY46" fmla="*/ 816769 h 1578768"/>
                  <a:gd name="connsiteX47" fmla="*/ 1507332 w 3371851"/>
                  <a:gd name="connsiteY47" fmla="*/ 747713 h 1578768"/>
                  <a:gd name="connsiteX48" fmla="*/ 1385888 w 3371851"/>
                  <a:gd name="connsiteY48" fmla="*/ 711994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7357 w 3371851"/>
                  <a:gd name="connsiteY45" fmla="*/ 862013 h 1578768"/>
                  <a:gd name="connsiteX46" fmla="*/ 1619250 w 3371851"/>
                  <a:gd name="connsiteY46" fmla="*/ 816769 h 1578768"/>
                  <a:gd name="connsiteX47" fmla="*/ 1507332 w 3371851"/>
                  <a:gd name="connsiteY47" fmla="*/ 747713 h 1578768"/>
                  <a:gd name="connsiteX48" fmla="*/ 1385888 w 3371851"/>
                  <a:gd name="connsiteY48" fmla="*/ 697706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83370 w 3371851"/>
                  <a:gd name="connsiteY59" fmla="*/ 1288257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76300 w 3371851"/>
                  <a:gd name="connsiteY2" fmla="*/ 1569243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7357 w 3371851"/>
                  <a:gd name="connsiteY45" fmla="*/ 862013 h 1578768"/>
                  <a:gd name="connsiteX46" fmla="*/ 1619250 w 3371851"/>
                  <a:gd name="connsiteY46" fmla="*/ 816769 h 1578768"/>
                  <a:gd name="connsiteX47" fmla="*/ 1507332 w 3371851"/>
                  <a:gd name="connsiteY47" fmla="*/ 747713 h 1578768"/>
                  <a:gd name="connsiteX48" fmla="*/ 1385888 w 3371851"/>
                  <a:gd name="connsiteY48" fmla="*/ 697706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78607 w 3371851"/>
                  <a:gd name="connsiteY59" fmla="*/ 1276351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31044 w 3371851"/>
                  <a:gd name="connsiteY2" fmla="*/ 1576386 h 1578768"/>
                  <a:gd name="connsiteX3" fmla="*/ 1016794 w 3371851"/>
                  <a:gd name="connsiteY3" fmla="*/ 1423987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7357 w 3371851"/>
                  <a:gd name="connsiteY45" fmla="*/ 862013 h 1578768"/>
                  <a:gd name="connsiteX46" fmla="*/ 1619250 w 3371851"/>
                  <a:gd name="connsiteY46" fmla="*/ 816769 h 1578768"/>
                  <a:gd name="connsiteX47" fmla="*/ 1507332 w 3371851"/>
                  <a:gd name="connsiteY47" fmla="*/ 747713 h 1578768"/>
                  <a:gd name="connsiteX48" fmla="*/ 1385888 w 3371851"/>
                  <a:gd name="connsiteY48" fmla="*/ 697706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78607 w 3371851"/>
                  <a:gd name="connsiteY59" fmla="*/ 1276351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31044 w 3371851"/>
                  <a:gd name="connsiteY2" fmla="*/ 1576386 h 1578768"/>
                  <a:gd name="connsiteX3" fmla="*/ 966787 w 3371851"/>
                  <a:gd name="connsiteY3" fmla="*/ 1438274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7357 w 3371851"/>
                  <a:gd name="connsiteY45" fmla="*/ 862013 h 1578768"/>
                  <a:gd name="connsiteX46" fmla="*/ 1619250 w 3371851"/>
                  <a:gd name="connsiteY46" fmla="*/ 816769 h 1578768"/>
                  <a:gd name="connsiteX47" fmla="*/ 1507332 w 3371851"/>
                  <a:gd name="connsiteY47" fmla="*/ 747713 h 1578768"/>
                  <a:gd name="connsiteX48" fmla="*/ 1385888 w 3371851"/>
                  <a:gd name="connsiteY48" fmla="*/ 697706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78607 w 3371851"/>
                  <a:gd name="connsiteY59" fmla="*/ 1276351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31044 w 3371851"/>
                  <a:gd name="connsiteY2" fmla="*/ 1576386 h 1578768"/>
                  <a:gd name="connsiteX3" fmla="*/ 966787 w 3371851"/>
                  <a:gd name="connsiteY3" fmla="*/ 1438274 h 1578768"/>
                  <a:gd name="connsiteX4" fmla="*/ 1081088 w 3371851"/>
                  <a:gd name="connsiteY4" fmla="*/ 1352550 h 1578768"/>
                  <a:gd name="connsiteX5" fmla="*/ 1171575 w 3371851"/>
                  <a:gd name="connsiteY5" fmla="*/ 1266825 h 1578768"/>
                  <a:gd name="connsiteX6" fmla="*/ 1262063 w 3371851"/>
                  <a:gd name="connsiteY6" fmla="*/ 1200150 h 1578768"/>
                  <a:gd name="connsiteX7" fmla="*/ 1385888 w 3371851"/>
                  <a:gd name="connsiteY7" fmla="*/ 1181100 h 1578768"/>
                  <a:gd name="connsiteX8" fmla="*/ 1504950 w 3371851"/>
                  <a:gd name="connsiteY8" fmla="*/ 1195387 h 1578768"/>
                  <a:gd name="connsiteX9" fmla="*/ 1609725 w 3371851"/>
                  <a:gd name="connsiteY9" fmla="*/ 1238250 h 1578768"/>
                  <a:gd name="connsiteX10" fmla="*/ 1804988 w 3371851"/>
                  <a:gd name="connsiteY10" fmla="*/ 1264443 h 1578768"/>
                  <a:gd name="connsiteX11" fmla="*/ 1990725 w 3371851"/>
                  <a:gd name="connsiteY11" fmla="*/ 1245393 h 1578768"/>
                  <a:gd name="connsiteX12" fmla="*/ 2133600 w 3371851"/>
                  <a:gd name="connsiteY12" fmla="*/ 1223962 h 1578768"/>
                  <a:gd name="connsiteX13" fmla="*/ 2214563 w 3371851"/>
                  <a:gd name="connsiteY13" fmla="*/ 1197768 h 1578768"/>
                  <a:gd name="connsiteX14" fmla="*/ 2359819 w 3371851"/>
                  <a:gd name="connsiteY14" fmla="*/ 1159668 h 1578768"/>
                  <a:gd name="connsiteX15" fmla="*/ 2564607 w 3371851"/>
                  <a:gd name="connsiteY15" fmla="*/ 1076325 h 1578768"/>
                  <a:gd name="connsiteX16" fmla="*/ 2743200 w 3371851"/>
                  <a:gd name="connsiteY16" fmla="*/ 1016793 h 1578768"/>
                  <a:gd name="connsiteX17" fmla="*/ 2878932 w 3371851"/>
                  <a:gd name="connsiteY17" fmla="*/ 950118 h 1578768"/>
                  <a:gd name="connsiteX18" fmla="*/ 2993232 w 3371851"/>
                  <a:gd name="connsiteY18" fmla="*/ 864393 h 1578768"/>
                  <a:gd name="connsiteX19" fmla="*/ 3105150 w 3371851"/>
                  <a:gd name="connsiteY19" fmla="*/ 759618 h 1578768"/>
                  <a:gd name="connsiteX20" fmla="*/ 3214688 w 3371851"/>
                  <a:gd name="connsiteY20" fmla="*/ 692943 h 1578768"/>
                  <a:gd name="connsiteX21" fmla="*/ 3286125 w 3371851"/>
                  <a:gd name="connsiteY21" fmla="*/ 626268 h 1578768"/>
                  <a:gd name="connsiteX22" fmla="*/ 3343275 w 3371851"/>
                  <a:gd name="connsiteY22" fmla="*/ 566737 h 1578768"/>
                  <a:gd name="connsiteX23" fmla="*/ 3371851 w 3371851"/>
                  <a:gd name="connsiteY23" fmla="*/ 538162 h 1578768"/>
                  <a:gd name="connsiteX24" fmla="*/ 3333750 w 3371851"/>
                  <a:gd name="connsiteY24" fmla="*/ 376237 h 1578768"/>
                  <a:gd name="connsiteX25" fmla="*/ 3290888 w 3371851"/>
                  <a:gd name="connsiteY25" fmla="*/ 188118 h 1578768"/>
                  <a:gd name="connsiteX26" fmla="*/ 3274219 w 3371851"/>
                  <a:gd name="connsiteY26" fmla="*/ 107156 h 1578768"/>
                  <a:gd name="connsiteX27" fmla="*/ 3250407 w 3371851"/>
                  <a:gd name="connsiteY27" fmla="*/ 0 h 1578768"/>
                  <a:gd name="connsiteX28" fmla="*/ 3209925 w 3371851"/>
                  <a:gd name="connsiteY28" fmla="*/ 71437 h 1578768"/>
                  <a:gd name="connsiteX29" fmla="*/ 3155157 w 3371851"/>
                  <a:gd name="connsiteY29" fmla="*/ 173831 h 1578768"/>
                  <a:gd name="connsiteX30" fmla="*/ 3088482 w 3371851"/>
                  <a:gd name="connsiteY30" fmla="*/ 280987 h 1578768"/>
                  <a:gd name="connsiteX31" fmla="*/ 3014663 w 3371851"/>
                  <a:gd name="connsiteY31" fmla="*/ 352425 h 1578768"/>
                  <a:gd name="connsiteX32" fmla="*/ 2926557 w 3371851"/>
                  <a:gd name="connsiteY32" fmla="*/ 416718 h 1578768"/>
                  <a:gd name="connsiteX33" fmla="*/ 2826544 w 3371851"/>
                  <a:gd name="connsiteY33" fmla="*/ 447675 h 1578768"/>
                  <a:gd name="connsiteX34" fmla="*/ 2752725 w 3371851"/>
                  <a:gd name="connsiteY34" fmla="*/ 485775 h 1578768"/>
                  <a:gd name="connsiteX35" fmla="*/ 2690813 w 3371851"/>
                  <a:gd name="connsiteY35" fmla="*/ 533400 h 1578768"/>
                  <a:gd name="connsiteX36" fmla="*/ 2647950 w 3371851"/>
                  <a:gd name="connsiteY36" fmla="*/ 583406 h 1578768"/>
                  <a:gd name="connsiteX37" fmla="*/ 2555082 w 3371851"/>
                  <a:gd name="connsiteY37" fmla="*/ 664368 h 1578768"/>
                  <a:gd name="connsiteX38" fmla="*/ 2450307 w 3371851"/>
                  <a:gd name="connsiteY38" fmla="*/ 721518 h 1578768"/>
                  <a:gd name="connsiteX39" fmla="*/ 2338388 w 3371851"/>
                  <a:gd name="connsiteY39" fmla="*/ 709612 h 1578768"/>
                  <a:gd name="connsiteX40" fmla="*/ 2235994 w 3371851"/>
                  <a:gd name="connsiteY40" fmla="*/ 702468 h 1578768"/>
                  <a:gd name="connsiteX41" fmla="*/ 2159794 w 3371851"/>
                  <a:gd name="connsiteY41" fmla="*/ 714375 h 1578768"/>
                  <a:gd name="connsiteX42" fmla="*/ 2057400 w 3371851"/>
                  <a:gd name="connsiteY42" fmla="*/ 750093 h 1578768"/>
                  <a:gd name="connsiteX43" fmla="*/ 1916907 w 3371851"/>
                  <a:gd name="connsiteY43" fmla="*/ 802481 h 1578768"/>
                  <a:gd name="connsiteX44" fmla="*/ 1785938 w 3371851"/>
                  <a:gd name="connsiteY44" fmla="*/ 859631 h 1578768"/>
                  <a:gd name="connsiteX45" fmla="*/ 1707357 w 3371851"/>
                  <a:gd name="connsiteY45" fmla="*/ 862013 h 1578768"/>
                  <a:gd name="connsiteX46" fmla="*/ 1619250 w 3371851"/>
                  <a:gd name="connsiteY46" fmla="*/ 816769 h 1578768"/>
                  <a:gd name="connsiteX47" fmla="*/ 1507332 w 3371851"/>
                  <a:gd name="connsiteY47" fmla="*/ 747713 h 1578768"/>
                  <a:gd name="connsiteX48" fmla="*/ 1385888 w 3371851"/>
                  <a:gd name="connsiteY48" fmla="*/ 697706 h 1578768"/>
                  <a:gd name="connsiteX49" fmla="*/ 1307306 w 3371851"/>
                  <a:gd name="connsiteY49" fmla="*/ 716756 h 1578768"/>
                  <a:gd name="connsiteX50" fmla="*/ 1173957 w 3371851"/>
                  <a:gd name="connsiteY50" fmla="*/ 797718 h 1578768"/>
                  <a:gd name="connsiteX51" fmla="*/ 1057275 w 3371851"/>
                  <a:gd name="connsiteY51" fmla="*/ 869155 h 1578768"/>
                  <a:gd name="connsiteX52" fmla="*/ 931069 w 3371851"/>
                  <a:gd name="connsiteY52" fmla="*/ 954881 h 1578768"/>
                  <a:gd name="connsiteX53" fmla="*/ 802481 w 3371851"/>
                  <a:gd name="connsiteY53" fmla="*/ 1054893 h 1578768"/>
                  <a:gd name="connsiteX54" fmla="*/ 723900 w 3371851"/>
                  <a:gd name="connsiteY54" fmla="*/ 1097756 h 1578768"/>
                  <a:gd name="connsiteX55" fmla="*/ 616744 w 3371851"/>
                  <a:gd name="connsiteY55" fmla="*/ 1152525 h 1578768"/>
                  <a:gd name="connsiteX56" fmla="*/ 504825 w 3371851"/>
                  <a:gd name="connsiteY56" fmla="*/ 1185862 h 1578768"/>
                  <a:gd name="connsiteX57" fmla="*/ 419100 w 3371851"/>
                  <a:gd name="connsiteY57" fmla="*/ 1209675 h 1578768"/>
                  <a:gd name="connsiteX58" fmla="*/ 347663 w 3371851"/>
                  <a:gd name="connsiteY58" fmla="*/ 1254918 h 1578768"/>
                  <a:gd name="connsiteX59" fmla="*/ 278607 w 3371851"/>
                  <a:gd name="connsiteY59" fmla="*/ 1276351 h 1578768"/>
                  <a:gd name="connsiteX60" fmla="*/ 228601 w 3371851"/>
                  <a:gd name="connsiteY60" fmla="*/ 1283494 h 1578768"/>
                  <a:gd name="connsiteX61" fmla="*/ 171451 w 3371851"/>
                  <a:gd name="connsiteY61" fmla="*/ 1288256 h 1578768"/>
                  <a:gd name="connsiteX62" fmla="*/ 114300 w 3371851"/>
                  <a:gd name="connsiteY62" fmla="*/ 1323975 h 1578768"/>
                  <a:gd name="connsiteX63" fmla="*/ 54769 w 3371851"/>
                  <a:gd name="connsiteY63" fmla="*/ 1373981 h 1578768"/>
                  <a:gd name="connsiteX64" fmla="*/ 2382 w 3371851"/>
                  <a:gd name="connsiteY64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31044 w 3371851"/>
                  <a:gd name="connsiteY2" fmla="*/ 1576386 h 1578768"/>
                  <a:gd name="connsiteX3" fmla="*/ 847725 w 3371851"/>
                  <a:gd name="connsiteY3" fmla="*/ 1535906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1990725 w 3371851"/>
                  <a:gd name="connsiteY12" fmla="*/ 1245393 h 1578768"/>
                  <a:gd name="connsiteX13" fmla="*/ 2133600 w 3371851"/>
                  <a:gd name="connsiteY13" fmla="*/ 1223962 h 1578768"/>
                  <a:gd name="connsiteX14" fmla="*/ 2214563 w 3371851"/>
                  <a:gd name="connsiteY14" fmla="*/ 1197768 h 1578768"/>
                  <a:gd name="connsiteX15" fmla="*/ 2359819 w 3371851"/>
                  <a:gd name="connsiteY15" fmla="*/ 1159668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05150 w 3371851"/>
                  <a:gd name="connsiteY20" fmla="*/ 759618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31044 w 3371851"/>
                  <a:gd name="connsiteY2" fmla="*/ 1576386 h 1578768"/>
                  <a:gd name="connsiteX3" fmla="*/ 816769 w 3371851"/>
                  <a:gd name="connsiteY3" fmla="*/ 1566862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1990725 w 3371851"/>
                  <a:gd name="connsiteY12" fmla="*/ 1245393 h 1578768"/>
                  <a:gd name="connsiteX13" fmla="*/ 2133600 w 3371851"/>
                  <a:gd name="connsiteY13" fmla="*/ 1223962 h 1578768"/>
                  <a:gd name="connsiteX14" fmla="*/ 2214563 w 3371851"/>
                  <a:gd name="connsiteY14" fmla="*/ 1197768 h 1578768"/>
                  <a:gd name="connsiteX15" fmla="*/ 2359819 w 3371851"/>
                  <a:gd name="connsiteY15" fmla="*/ 1159668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05150 w 3371851"/>
                  <a:gd name="connsiteY20" fmla="*/ 759618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31044 w 3371851"/>
                  <a:gd name="connsiteY2" fmla="*/ 1576386 h 1578768"/>
                  <a:gd name="connsiteX3" fmla="*/ 816769 w 3371851"/>
                  <a:gd name="connsiteY3" fmla="*/ 1566862 h 1578768"/>
                  <a:gd name="connsiteX4" fmla="*/ 900113 w 3371851"/>
                  <a:gd name="connsiteY4" fmla="*/ 1500187 h 1578768"/>
                  <a:gd name="connsiteX5" fmla="*/ 966787 w 3371851"/>
                  <a:gd name="connsiteY5" fmla="*/ 1438274 h 1578768"/>
                  <a:gd name="connsiteX6" fmla="*/ 1081088 w 3371851"/>
                  <a:gd name="connsiteY6" fmla="*/ 1352550 h 1578768"/>
                  <a:gd name="connsiteX7" fmla="*/ 1171575 w 3371851"/>
                  <a:gd name="connsiteY7" fmla="*/ 1266825 h 1578768"/>
                  <a:gd name="connsiteX8" fmla="*/ 1262063 w 3371851"/>
                  <a:gd name="connsiteY8" fmla="*/ 1200150 h 1578768"/>
                  <a:gd name="connsiteX9" fmla="*/ 1385888 w 3371851"/>
                  <a:gd name="connsiteY9" fmla="*/ 1181100 h 1578768"/>
                  <a:gd name="connsiteX10" fmla="*/ 1504950 w 3371851"/>
                  <a:gd name="connsiteY10" fmla="*/ 1195387 h 1578768"/>
                  <a:gd name="connsiteX11" fmla="*/ 1609725 w 3371851"/>
                  <a:gd name="connsiteY11" fmla="*/ 1238250 h 1578768"/>
                  <a:gd name="connsiteX12" fmla="*/ 1804988 w 3371851"/>
                  <a:gd name="connsiteY12" fmla="*/ 1264443 h 1578768"/>
                  <a:gd name="connsiteX13" fmla="*/ 1990725 w 3371851"/>
                  <a:gd name="connsiteY13" fmla="*/ 1245393 h 1578768"/>
                  <a:gd name="connsiteX14" fmla="*/ 2133600 w 3371851"/>
                  <a:gd name="connsiteY14" fmla="*/ 1223962 h 1578768"/>
                  <a:gd name="connsiteX15" fmla="*/ 2214563 w 3371851"/>
                  <a:gd name="connsiteY15" fmla="*/ 1197768 h 1578768"/>
                  <a:gd name="connsiteX16" fmla="*/ 2359819 w 3371851"/>
                  <a:gd name="connsiteY16" fmla="*/ 1159668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05150 w 3371851"/>
                  <a:gd name="connsiteY21" fmla="*/ 759618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59794 w 3371851"/>
                  <a:gd name="connsiteY43" fmla="*/ 714375 h 1578768"/>
                  <a:gd name="connsiteX44" fmla="*/ 2057400 w 3371851"/>
                  <a:gd name="connsiteY44" fmla="*/ 750093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31044 w 3371851"/>
                  <a:gd name="connsiteY2" fmla="*/ 1576386 h 1578768"/>
                  <a:gd name="connsiteX3" fmla="*/ 816769 w 3371851"/>
                  <a:gd name="connsiteY3" fmla="*/ 1566862 h 1578768"/>
                  <a:gd name="connsiteX4" fmla="*/ 888207 w 3371851"/>
                  <a:gd name="connsiteY4" fmla="*/ 1500187 h 1578768"/>
                  <a:gd name="connsiteX5" fmla="*/ 966787 w 3371851"/>
                  <a:gd name="connsiteY5" fmla="*/ 1438274 h 1578768"/>
                  <a:gd name="connsiteX6" fmla="*/ 1081088 w 3371851"/>
                  <a:gd name="connsiteY6" fmla="*/ 1352550 h 1578768"/>
                  <a:gd name="connsiteX7" fmla="*/ 1171575 w 3371851"/>
                  <a:gd name="connsiteY7" fmla="*/ 1266825 h 1578768"/>
                  <a:gd name="connsiteX8" fmla="*/ 1262063 w 3371851"/>
                  <a:gd name="connsiteY8" fmla="*/ 1200150 h 1578768"/>
                  <a:gd name="connsiteX9" fmla="*/ 1385888 w 3371851"/>
                  <a:gd name="connsiteY9" fmla="*/ 1181100 h 1578768"/>
                  <a:gd name="connsiteX10" fmla="*/ 1504950 w 3371851"/>
                  <a:gd name="connsiteY10" fmla="*/ 1195387 h 1578768"/>
                  <a:gd name="connsiteX11" fmla="*/ 1609725 w 3371851"/>
                  <a:gd name="connsiteY11" fmla="*/ 1238250 h 1578768"/>
                  <a:gd name="connsiteX12" fmla="*/ 1804988 w 3371851"/>
                  <a:gd name="connsiteY12" fmla="*/ 1264443 h 1578768"/>
                  <a:gd name="connsiteX13" fmla="*/ 1990725 w 3371851"/>
                  <a:gd name="connsiteY13" fmla="*/ 1245393 h 1578768"/>
                  <a:gd name="connsiteX14" fmla="*/ 2133600 w 3371851"/>
                  <a:gd name="connsiteY14" fmla="*/ 1223962 h 1578768"/>
                  <a:gd name="connsiteX15" fmla="*/ 2214563 w 3371851"/>
                  <a:gd name="connsiteY15" fmla="*/ 1197768 h 1578768"/>
                  <a:gd name="connsiteX16" fmla="*/ 2359819 w 3371851"/>
                  <a:gd name="connsiteY16" fmla="*/ 1159668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05150 w 3371851"/>
                  <a:gd name="connsiteY21" fmla="*/ 759618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59794 w 3371851"/>
                  <a:gd name="connsiteY43" fmla="*/ 714375 h 1578768"/>
                  <a:gd name="connsiteX44" fmla="*/ 2057400 w 3371851"/>
                  <a:gd name="connsiteY44" fmla="*/ 750093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816769 w 3371851"/>
                  <a:gd name="connsiteY2" fmla="*/ 1566862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1990725 w 3371851"/>
                  <a:gd name="connsiteY12" fmla="*/ 1245393 h 1578768"/>
                  <a:gd name="connsiteX13" fmla="*/ 2133600 w 3371851"/>
                  <a:gd name="connsiteY13" fmla="*/ 1223962 h 1578768"/>
                  <a:gd name="connsiteX14" fmla="*/ 2214563 w 3371851"/>
                  <a:gd name="connsiteY14" fmla="*/ 1197768 h 1578768"/>
                  <a:gd name="connsiteX15" fmla="*/ 2359819 w 3371851"/>
                  <a:gd name="connsiteY15" fmla="*/ 1159668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05150 w 3371851"/>
                  <a:gd name="connsiteY20" fmla="*/ 759618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66862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1990725 w 3371851"/>
                  <a:gd name="connsiteY12" fmla="*/ 1245393 h 1578768"/>
                  <a:gd name="connsiteX13" fmla="*/ 2133600 w 3371851"/>
                  <a:gd name="connsiteY13" fmla="*/ 1223962 h 1578768"/>
                  <a:gd name="connsiteX14" fmla="*/ 2214563 w 3371851"/>
                  <a:gd name="connsiteY14" fmla="*/ 1197768 h 1578768"/>
                  <a:gd name="connsiteX15" fmla="*/ 2359819 w 3371851"/>
                  <a:gd name="connsiteY15" fmla="*/ 1159668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05150 w 3371851"/>
                  <a:gd name="connsiteY20" fmla="*/ 759618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66862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2002632 w 3371851"/>
                  <a:gd name="connsiteY12" fmla="*/ 1231105 h 1578768"/>
                  <a:gd name="connsiteX13" fmla="*/ 2133600 w 3371851"/>
                  <a:gd name="connsiteY13" fmla="*/ 1223962 h 1578768"/>
                  <a:gd name="connsiteX14" fmla="*/ 2214563 w 3371851"/>
                  <a:gd name="connsiteY14" fmla="*/ 1197768 h 1578768"/>
                  <a:gd name="connsiteX15" fmla="*/ 2359819 w 3371851"/>
                  <a:gd name="connsiteY15" fmla="*/ 1159668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05150 w 3371851"/>
                  <a:gd name="connsiteY20" fmla="*/ 759618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66862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2002632 w 3371851"/>
                  <a:gd name="connsiteY12" fmla="*/ 1231105 h 1578768"/>
                  <a:gd name="connsiteX13" fmla="*/ 2138362 w 3371851"/>
                  <a:gd name="connsiteY13" fmla="*/ 1202531 h 1578768"/>
                  <a:gd name="connsiteX14" fmla="*/ 2214563 w 3371851"/>
                  <a:gd name="connsiteY14" fmla="*/ 1197768 h 1578768"/>
                  <a:gd name="connsiteX15" fmla="*/ 2359819 w 3371851"/>
                  <a:gd name="connsiteY15" fmla="*/ 1159668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05150 w 3371851"/>
                  <a:gd name="connsiteY20" fmla="*/ 759618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66862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2002632 w 3371851"/>
                  <a:gd name="connsiteY12" fmla="*/ 1231105 h 1578768"/>
                  <a:gd name="connsiteX13" fmla="*/ 2138362 w 3371851"/>
                  <a:gd name="connsiteY13" fmla="*/ 1202531 h 1578768"/>
                  <a:gd name="connsiteX14" fmla="*/ 2221707 w 3371851"/>
                  <a:gd name="connsiteY14" fmla="*/ 1176337 h 1578768"/>
                  <a:gd name="connsiteX15" fmla="*/ 2359819 w 3371851"/>
                  <a:gd name="connsiteY15" fmla="*/ 1159668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05150 w 3371851"/>
                  <a:gd name="connsiteY20" fmla="*/ 759618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66862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2002632 w 3371851"/>
                  <a:gd name="connsiteY12" fmla="*/ 1231105 h 1578768"/>
                  <a:gd name="connsiteX13" fmla="*/ 2138362 w 3371851"/>
                  <a:gd name="connsiteY13" fmla="*/ 1202531 h 1578768"/>
                  <a:gd name="connsiteX14" fmla="*/ 2221707 w 3371851"/>
                  <a:gd name="connsiteY14" fmla="*/ 1176337 h 1578768"/>
                  <a:gd name="connsiteX15" fmla="*/ 2359819 w 3371851"/>
                  <a:gd name="connsiteY15" fmla="*/ 1142999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05150 w 3371851"/>
                  <a:gd name="connsiteY20" fmla="*/ 759618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66862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2002632 w 3371851"/>
                  <a:gd name="connsiteY12" fmla="*/ 1231105 h 1578768"/>
                  <a:gd name="connsiteX13" fmla="*/ 2138362 w 3371851"/>
                  <a:gd name="connsiteY13" fmla="*/ 1202531 h 1578768"/>
                  <a:gd name="connsiteX14" fmla="*/ 2221707 w 3371851"/>
                  <a:gd name="connsiteY14" fmla="*/ 1176337 h 1578768"/>
                  <a:gd name="connsiteX15" fmla="*/ 2359819 w 3371851"/>
                  <a:gd name="connsiteY15" fmla="*/ 1142999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12294 w 3371851"/>
                  <a:gd name="connsiteY20" fmla="*/ 769143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804988 w 3371851"/>
                  <a:gd name="connsiteY11" fmla="*/ 1264443 h 1578768"/>
                  <a:gd name="connsiteX12" fmla="*/ 2002632 w 3371851"/>
                  <a:gd name="connsiteY12" fmla="*/ 1231105 h 1578768"/>
                  <a:gd name="connsiteX13" fmla="*/ 2138362 w 3371851"/>
                  <a:gd name="connsiteY13" fmla="*/ 1202531 h 1578768"/>
                  <a:gd name="connsiteX14" fmla="*/ 2221707 w 3371851"/>
                  <a:gd name="connsiteY14" fmla="*/ 1176337 h 1578768"/>
                  <a:gd name="connsiteX15" fmla="*/ 2359819 w 3371851"/>
                  <a:gd name="connsiteY15" fmla="*/ 1142999 h 1578768"/>
                  <a:gd name="connsiteX16" fmla="*/ 2564607 w 3371851"/>
                  <a:gd name="connsiteY16" fmla="*/ 1076325 h 1578768"/>
                  <a:gd name="connsiteX17" fmla="*/ 2743200 w 3371851"/>
                  <a:gd name="connsiteY17" fmla="*/ 1016793 h 1578768"/>
                  <a:gd name="connsiteX18" fmla="*/ 2878932 w 3371851"/>
                  <a:gd name="connsiteY18" fmla="*/ 950118 h 1578768"/>
                  <a:gd name="connsiteX19" fmla="*/ 2993232 w 3371851"/>
                  <a:gd name="connsiteY19" fmla="*/ 864393 h 1578768"/>
                  <a:gd name="connsiteX20" fmla="*/ 3112294 w 3371851"/>
                  <a:gd name="connsiteY20" fmla="*/ 769143 h 1578768"/>
                  <a:gd name="connsiteX21" fmla="*/ 3214688 w 3371851"/>
                  <a:gd name="connsiteY21" fmla="*/ 692943 h 1578768"/>
                  <a:gd name="connsiteX22" fmla="*/ 3286125 w 3371851"/>
                  <a:gd name="connsiteY22" fmla="*/ 626268 h 1578768"/>
                  <a:gd name="connsiteX23" fmla="*/ 3343275 w 3371851"/>
                  <a:gd name="connsiteY23" fmla="*/ 566737 h 1578768"/>
                  <a:gd name="connsiteX24" fmla="*/ 3371851 w 3371851"/>
                  <a:gd name="connsiteY24" fmla="*/ 538162 h 1578768"/>
                  <a:gd name="connsiteX25" fmla="*/ 3333750 w 3371851"/>
                  <a:gd name="connsiteY25" fmla="*/ 376237 h 1578768"/>
                  <a:gd name="connsiteX26" fmla="*/ 3290888 w 3371851"/>
                  <a:gd name="connsiteY26" fmla="*/ 188118 h 1578768"/>
                  <a:gd name="connsiteX27" fmla="*/ 3274219 w 3371851"/>
                  <a:gd name="connsiteY27" fmla="*/ 107156 h 1578768"/>
                  <a:gd name="connsiteX28" fmla="*/ 3250407 w 3371851"/>
                  <a:gd name="connsiteY28" fmla="*/ 0 h 1578768"/>
                  <a:gd name="connsiteX29" fmla="*/ 3209925 w 3371851"/>
                  <a:gd name="connsiteY29" fmla="*/ 71437 h 1578768"/>
                  <a:gd name="connsiteX30" fmla="*/ 3155157 w 3371851"/>
                  <a:gd name="connsiteY30" fmla="*/ 173831 h 1578768"/>
                  <a:gd name="connsiteX31" fmla="*/ 3088482 w 3371851"/>
                  <a:gd name="connsiteY31" fmla="*/ 280987 h 1578768"/>
                  <a:gd name="connsiteX32" fmla="*/ 3014663 w 3371851"/>
                  <a:gd name="connsiteY32" fmla="*/ 352425 h 1578768"/>
                  <a:gd name="connsiteX33" fmla="*/ 2926557 w 3371851"/>
                  <a:gd name="connsiteY33" fmla="*/ 416718 h 1578768"/>
                  <a:gd name="connsiteX34" fmla="*/ 2826544 w 3371851"/>
                  <a:gd name="connsiteY34" fmla="*/ 447675 h 1578768"/>
                  <a:gd name="connsiteX35" fmla="*/ 2752725 w 3371851"/>
                  <a:gd name="connsiteY35" fmla="*/ 485775 h 1578768"/>
                  <a:gd name="connsiteX36" fmla="*/ 2690813 w 3371851"/>
                  <a:gd name="connsiteY36" fmla="*/ 533400 h 1578768"/>
                  <a:gd name="connsiteX37" fmla="*/ 2647950 w 3371851"/>
                  <a:gd name="connsiteY37" fmla="*/ 583406 h 1578768"/>
                  <a:gd name="connsiteX38" fmla="*/ 2555082 w 3371851"/>
                  <a:gd name="connsiteY38" fmla="*/ 664368 h 1578768"/>
                  <a:gd name="connsiteX39" fmla="*/ 2450307 w 3371851"/>
                  <a:gd name="connsiteY39" fmla="*/ 721518 h 1578768"/>
                  <a:gd name="connsiteX40" fmla="*/ 2338388 w 3371851"/>
                  <a:gd name="connsiteY40" fmla="*/ 709612 h 1578768"/>
                  <a:gd name="connsiteX41" fmla="*/ 2235994 w 3371851"/>
                  <a:gd name="connsiteY41" fmla="*/ 702468 h 1578768"/>
                  <a:gd name="connsiteX42" fmla="*/ 2159794 w 3371851"/>
                  <a:gd name="connsiteY42" fmla="*/ 714375 h 1578768"/>
                  <a:gd name="connsiteX43" fmla="*/ 2057400 w 3371851"/>
                  <a:gd name="connsiteY43" fmla="*/ 750093 h 1578768"/>
                  <a:gd name="connsiteX44" fmla="*/ 1916907 w 3371851"/>
                  <a:gd name="connsiteY44" fmla="*/ 802481 h 1578768"/>
                  <a:gd name="connsiteX45" fmla="*/ 1785938 w 3371851"/>
                  <a:gd name="connsiteY45" fmla="*/ 859631 h 1578768"/>
                  <a:gd name="connsiteX46" fmla="*/ 1707357 w 3371851"/>
                  <a:gd name="connsiteY46" fmla="*/ 862013 h 1578768"/>
                  <a:gd name="connsiteX47" fmla="*/ 1619250 w 3371851"/>
                  <a:gd name="connsiteY47" fmla="*/ 816769 h 1578768"/>
                  <a:gd name="connsiteX48" fmla="*/ 1507332 w 3371851"/>
                  <a:gd name="connsiteY48" fmla="*/ 747713 h 1578768"/>
                  <a:gd name="connsiteX49" fmla="*/ 1385888 w 3371851"/>
                  <a:gd name="connsiteY49" fmla="*/ 697706 h 1578768"/>
                  <a:gd name="connsiteX50" fmla="*/ 1307306 w 3371851"/>
                  <a:gd name="connsiteY50" fmla="*/ 716756 h 1578768"/>
                  <a:gd name="connsiteX51" fmla="*/ 1173957 w 3371851"/>
                  <a:gd name="connsiteY51" fmla="*/ 797718 h 1578768"/>
                  <a:gd name="connsiteX52" fmla="*/ 1057275 w 3371851"/>
                  <a:gd name="connsiteY52" fmla="*/ 869155 h 1578768"/>
                  <a:gd name="connsiteX53" fmla="*/ 931069 w 3371851"/>
                  <a:gd name="connsiteY53" fmla="*/ 954881 h 1578768"/>
                  <a:gd name="connsiteX54" fmla="*/ 802481 w 3371851"/>
                  <a:gd name="connsiteY54" fmla="*/ 1054893 h 1578768"/>
                  <a:gd name="connsiteX55" fmla="*/ 723900 w 3371851"/>
                  <a:gd name="connsiteY55" fmla="*/ 1097756 h 1578768"/>
                  <a:gd name="connsiteX56" fmla="*/ 616744 w 3371851"/>
                  <a:gd name="connsiteY56" fmla="*/ 1152525 h 1578768"/>
                  <a:gd name="connsiteX57" fmla="*/ 504825 w 3371851"/>
                  <a:gd name="connsiteY57" fmla="*/ 1185862 h 1578768"/>
                  <a:gd name="connsiteX58" fmla="*/ 419100 w 3371851"/>
                  <a:gd name="connsiteY58" fmla="*/ 1209675 h 1578768"/>
                  <a:gd name="connsiteX59" fmla="*/ 347663 w 3371851"/>
                  <a:gd name="connsiteY59" fmla="*/ 1254918 h 1578768"/>
                  <a:gd name="connsiteX60" fmla="*/ 278607 w 3371851"/>
                  <a:gd name="connsiteY60" fmla="*/ 1276351 h 1578768"/>
                  <a:gd name="connsiteX61" fmla="*/ 228601 w 3371851"/>
                  <a:gd name="connsiteY61" fmla="*/ 1283494 h 1578768"/>
                  <a:gd name="connsiteX62" fmla="*/ 171451 w 3371851"/>
                  <a:gd name="connsiteY62" fmla="*/ 1288256 h 1578768"/>
                  <a:gd name="connsiteX63" fmla="*/ 114300 w 3371851"/>
                  <a:gd name="connsiteY63" fmla="*/ 1323975 h 1578768"/>
                  <a:gd name="connsiteX64" fmla="*/ 54769 w 3371851"/>
                  <a:gd name="connsiteY64" fmla="*/ 1373981 h 1578768"/>
                  <a:gd name="connsiteX65" fmla="*/ 2382 w 3371851"/>
                  <a:gd name="connsiteY65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4019 w 3371851"/>
                  <a:gd name="connsiteY11" fmla="*/ 1254918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1707 w 3371851"/>
                  <a:gd name="connsiteY15" fmla="*/ 1176337 h 1578768"/>
                  <a:gd name="connsiteX16" fmla="*/ 2359819 w 3371851"/>
                  <a:gd name="connsiteY16" fmla="*/ 1142999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59794 w 3371851"/>
                  <a:gd name="connsiteY43" fmla="*/ 714375 h 1578768"/>
                  <a:gd name="connsiteX44" fmla="*/ 2057400 w 3371851"/>
                  <a:gd name="connsiteY44" fmla="*/ 750093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1707 w 3371851"/>
                  <a:gd name="connsiteY15" fmla="*/ 1176337 h 1578768"/>
                  <a:gd name="connsiteX16" fmla="*/ 2359819 w 3371851"/>
                  <a:gd name="connsiteY16" fmla="*/ 1142999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59794 w 3371851"/>
                  <a:gd name="connsiteY43" fmla="*/ 714375 h 1578768"/>
                  <a:gd name="connsiteX44" fmla="*/ 2057400 w 3371851"/>
                  <a:gd name="connsiteY44" fmla="*/ 750093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1707 w 3371851"/>
                  <a:gd name="connsiteY15" fmla="*/ 1176337 h 1578768"/>
                  <a:gd name="connsiteX16" fmla="*/ 2359819 w 3371851"/>
                  <a:gd name="connsiteY16" fmla="*/ 1142999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59794 w 3371851"/>
                  <a:gd name="connsiteY43" fmla="*/ 714375 h 1578768"/>
                  <a:gd name="connsiteX44" fmla="*/ 2057400 w 3371851"/>
                  <a:gd name="connsiteY44" fmla="*/ 750093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359819 w 3371851"/>
                  <a:gd name="connsiteY16" fmla="*/ 1142999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59794 w 3371851"/>
                  <a:gd name="connsiteY43" fmla="*/ 714375 h 1578768"/>
                  <a:gd name="connsiteX44" fmla="*/ 2057400 w 3371851"/>
                  <a:gd name="connsiteY44" fmla="*/ 750093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59794 w 3371851"/>
                  <a:gd name="connsiteY43" fmla="*/ 714375 h 1578768"/>
                  <a:gd name="connsiteX44" fmla="*/ 2057400 w 3371851"/>
                  <a:gd name="connsiteY44" fmla="*/ 750093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59794 w 3371851"/>
                  <a:gd name="connsiteY43" fmla="*/ 714375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4 w 3371851"/>
                  <a:gd name="connsiteY42" fmla="*/ 702468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0307 w 3371851"/>
                  <a:gd name="connsiteY40" fmla="*/ 721518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88482 w 3371851"/>
                  <a:gd name="connsiteY32" fmla="*/ 280987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52725 w 3371851"/>
                  <a:gd name="connsiteY36" fmla="*/ 485775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26544 w 3371851"/>
                  <a:gd name="connsiteY35" fmla="*/ 447675 h 1578768"/>
                  <a:gd name="connsiteX36" fmla="*/ 2747716 w 3371851"/>
                  <a:gd name="connsiteY36" fmla="*/ 455703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14663 w 3371851"/>
                  <a:gd name="connsiteY33" fmla="*/ 352425 h 1578768"/>
                  <a:gd name="connsiteX34" fmla="*/ 2926557 w 3371851"/>
                  <a:gd name="connsiteY34" fmla="*/ 416718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14663 w 3371851"/>
                  <a:gd name="connsiteY33" fmla="*/ 352425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90813 w 3371851"/>
                  <a:gd name="connsiteY37" fmla="*/ 533400 h 1578768"/>
                  <a:gd name="connsiteX38" fmla="*/ 2647950 w 3371851"/>
                  <a:gd name="connsiteY38" fmla="*/ 58340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90813 w 3371851"/>
                  <a:gd name="connsiteY37" fmla="*/ 533400 h 1578768"/>
                  <a:gd name="connsiteX38" fmla="*/ 2632849 w 3371851"/>
                  <a:gd name="connsiteY38" fmla="*/ 561026 h 1578768"/>
                  <a:gd name="connsiteX39" fmla="*/ 2647950 w 3371851"/>
                  <a:gd name="connsiteY39" fmla="*/ 583406 h 1578768"/>
                  <a:gd name="connsiteX40" fmla="*/ 2555082 w 3371851"/>
                  <a:gd name="connsiteY40" fmla="*/ 664368 h 1578768"/>
                  <a:gd name="connsiteX41" fmla="*/ 2455318 w 3371851"/>
                  <a:gd name="connsiteY41" fmla="*/ 714003 h 1578768"/>
                  <a:gd name="connsiteX42" fmla="*/ 2338388 w 3371851"/>
                  <a:gd name="connsiteY42" fmla="*/ 709612 h 1578768"/>
                  <a:gd name="connsiteX43" fmla="*/ 2235995 w 3371851"/>
                  <a:gd name="connsiteY43" fmla="*/ 689942 h 1578768"/>
                  <a:gd name="connsiteX44" fmla="*/ 2169814 w 3371851"/>
                  <a:gd name="connsiteY44" fmla="*/ 661769 h 1578768"/>
                  <a:gd name="connsiteX45" fmla="*/ 2062409 w 3371851"/>
                  <a:gd name="connsiteY45" fmla="*/ 712518 h 1578768"/>
                  <a:gd name="connsiteX46" fmla="*/ 1916907 w 3371851"/>
                  <a:gd name="connsiteY46" fmla="*/ 802481 h 1578768"/>
                  <a:gd name="connsiteX47" fmla="*/ 1785938 w 3371851"/>
                  <a:gd name="connsiteY47" fmla="*/ 859631 h 1578768"/>
                  <a:gd name="connsiteX48" fmla="*/ 1707357 w 3371851"/>
                  <a:gd name="connsiteY48" fmla="*/ 862013 h 1578768"/>
                  <a:gd name="connsiteX49" fmla="*/ 1619250 w 3371851"/>
                  <a:gd name="connsiteY49" fmla="*/ 816769 h 1578768"/>
                  <a:gd name="connsiteX50" fmla="*/ 1507332 w 3371851"/>
                  <a:gd name="connsiteY50" fmla="*/ 747713 h 1578768"/>
                  <a:gd name="connsiteX51" fmla="*/ 1385888 w 3371851"/>
                  <a:gd name="connsiteY51" fmla="*/ 697706 h 1578768"/>
                  <a:gd name="connsiteX52" fmla="*/ 1307306 w 3371851"/>
                  <a:gd name="connsiteY52" fmla="*/ 716756 h 1578768"/>
                  <a:gd name="connsiteX53" fmla="*/ 1173957 w 3371851"/>
                  <a:gd name="connsiteY53" fmla="*/ 797718 h 1578768"/>
                  <a:gd name="connsiteX54" fmla="*/ 1057275 w 3371851"/>
                  <a:gd name="connsiteY54" fmla="*/ 869155 h 1578768"/>
                  <a:gd name="connsiteX55" fmla="*/ 931069 w 3371851"/>
                  <a:gd name="connsiteY55" fmla="*/ 954881 h 1578768"/>
                  <a:gd name="connsiteX56" fmla="*/ 802481 w 3371851"/>
                  <a:gd name="connsiteY56" fmla="*/ 1054893 h 1578768"/>
                  <a:gd name="connsiteX57" fmla="*/ 723900 w 3371851"/>
                  <a:gd name="connsiteY57" fmla="*/ 1097756 h 1578768"/>
                  <a:gd name="connsiteX58" fmla="*/ 616744 w 3371851"/>
                  <a:gd name="connsiteY58" fmla="*/ 1152525 h 1578768"/>
                  <a:gd name="connsiteX59" fmla="*/ 504825 w 3371851"/>
                  <a:gd name="connsiteY59" fmla="*/ 1185862 h 1578768"/>
                  <a:gd name="connsiteX60" fmla="*/ 419100 w 3371851"/>
                  <a:gd name="connsiteY60" fmla="*/ 1209675 h 1578768"/>
                  <a:gd name="connsiteX61" fmla="*/ 347663 w 3371851"/>
                  <a:gd name="connsiteY61" fmla="*/ 1254918 h 1578768"/>
                  <a:gd name="connsiteX62" fmla="*/ 278607 w 3371851"/>
                  <a:gd name="connsiteY62" fmla="*/ 1276351 h 1578768"/>
                  <a:gd name="connsiteX63" fmla="*/ 228601 w 3371851"/>
                  <a:gd name="connsiteY63" fmla="*/ 1283494 h 1578768"/>
                  <a:gd name="connsiteX64" fmla="*/ 171451 w 3371851"/>
                  <a:gd name="connsiteY64" fmla="*/ 1288256 h 1578768"/>
                  <a:gd name="connsiteX65" fmla="*/ 114300 w 3371851"/>
                  <a:gd name="connsiteY65" fmla="*/ 1323975 h 1578768"/>
                  <a:gd name="connsiteX66" fmla="*/ 54769 w 3371851"/>
                  <a:gd name="connsiteY66" fmla="*/ 1373981 h 1578768"/>
                  <a:gd name="connsiteX67" fmla="*/ 2382 w 3371851"/>
                  <a:gd name="connsiteY67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647950 w 3371851"/>
                  <a:gd name="connsiteY39" fmla="*/ 583406 h 1578768"/>
                  <a:gd name="connsiteX40" fmla="*/ 2555082 w 3371851"/>
                  <a:gd name="connsiteY40" fmla="*/ 664368 h 1578768"/>
                  <a:gd name="connsiteX41" fmla="*/ 2455318 w 3371851"/>
                  <a:gd name="connsiteY41" fmla="*/ 714003 h 1578768"/>
                  <a:gd name="connsiteX42" fmla="*/ 2338388 w 3371851"/>
                  <a:gd name="connsiteY42" fmla="*/ 709612 h 1578768"/>
                  <a:gd name="connsiteX43" fmla="*/ 2235995 w 3371851"/>
                  <a:gd name="connsiteY43" fmla="*/ 689942 h 1578768"/>
                  <a:gd name="connsiteX44" fmla="*/ 2169814 w 3371851"/>
                  <a:gd name="connsiteY44" fmla="*/ 661769 h 1578768"/>
                  <a:gd name="connsiteX45" fmla="*/ 2062409 w 3371851"/>
                  <a:gd name="connsiteY45" fmla="*/ 712518 h 1578768"/>
                  <a:gd name="connsiteX46" fmla="*/ 1916907 w 3371851"/>
                  <a:gd name="connsiteY46" fmla="*/ 802481 h 1578768"/>
                  <a:gd name="connsiteX47" fmla="*/ 1785938 w 3371851"/>
                  <a:gd name="connsiteY47" fmla="*/ 859631 h 1578768"/>
                  <a:gd name="connsiteX48" fmla="*/ 1707357 w 3371851"/>
                  <a:gd name="connsiteY48" fmla="*/ 862013 h 1578768"/>
                  <a:gd name="connsiteX49" fmla="*/ 1619250 w 3371851"/>
                  <a:gd name="connsiteY49" fmla="*/ 816769 h 1578768"/>
                  <a:gd name="connsiteX50" fmla="*/ 1507332 w 3371851"/>
                  <a:gd name="connsiteY50" fmla="*/ 747713 h 1578768"/>
                  <a:gd name="connsiteX51" fmla="*/ 1385888 w 3371851"/>
                  <a:gd name="connsiteY51" fmla="*/ 697706 h 1578768"/>
                  <a:gd name="connsiteX52" fmla="*/ 1307306 w 3371851"/>
                  <a:gd name="connsiteY52" fmla="*/ 716756 h 1578768"/>
                  <a:gd name="connsiteX53" fmla="*/ 1173957 w 3371851"/>
                  <a:gd name="connsiteY53" fmla="*/ 797718 h 1578768"/>
                  <a:gd name="connsiteX54" fmla="*/ 1057275 w 3371851"/>
                  <a:gd name="connsiteY54" fmla="*/ 869155 h 1578768"/>
                  <a:gd name="connsiteX55" fmla="*/ 931069 w 3371851"/>
                  <a:gd name="connsiteY55" fmla="*/ 954881 h 1578768"/>
                  <a:gd name="connsiteX56" fmla="*/ 802481 w 3371851"/>
                  <a:gd name="connsiteY56" fmla="*/ 1054893 h 1578768"/>
                  <a:gd name="connsiteX57" fmla="*/ 723900 w 3371851"/>
                  <a:gd name="connsiteY57" fmla="*/ 1097756 h 1578768"/>
                  <a:gd name="connsiteX58" fmla="*/ 616744 w 3371851"/>
                  <a:gd name="connsiteY58" fmla="*/ 1152525 h 1578768"/>
                  <a:gd name="connsiteX59" fmla="*/ 504825 w 3371851"/>
                  <a:gd name="connsiteY59" fmla="*/ 1185862 h 1578768"/>
                  <a:gd name="connsiteX60" fmla="*/ 419100 w 3371851"/>
                  <a:gd name="connsiteY60" fmla="*/ 1209675 h 1578768"/>
                  <a:gd name="connsiteX61" fmla="*/ 347663 w 3371851"/>
                  <a:gd name="connsiteY61" fmla="*/ 1254918 h 1578768"/>
                  <a:gd name="connsiteX62" fmla="*/ 278607 w 3371851"/>
                  <a:gd name="connsiteY62" fmla="*/ 1276351 h 1578768"/>
                  <a:gd name="connsiteX63" fmla="*/ 228601 w 3371851"/>
                  <a:gd name="connsiteY63" fmla="*/ 1283494 h 1578768"/>
                  <a:gd name="connsiteX64" fmla="*/ 171451 w 3371851"/>
                  <a:gd name="connsiteY64" fmla="*/ 1288256 h 1578768"/>
                  <a:gd name="connsiteX65" fmla="*/ 114300 w 3371851"/>
                  <a:gd name="connsiteY65" fmla="*/ 1323975 h 1578768"/>
                  <a:gd name="connsiteX66" fmla="*/ 54769 w 3371851"/>
                  <a:gd name="connsiteY66" fmla="*/ 1373981 h 1578768"/>
                  <a:gd name="connsiteX67" fmla="*/ 2382 w 3371851"/>
                  <a:gd name="connsiteY67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555082 w 3371851"/>
                  <a:gd name="connsiteY39" fmla="*/ 664368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530030 w 3371851"/>
                  <a:gd name="connsiteY39" fmla="*/ 616754 h 1578768"/>
                  <a:gd name="connsiteX40" fmla="*/ 2455318 w 3371851"/>
                  <a:gd name="connsiteY40" fmla="*/ 714003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530030 w 3371851"/>
                  <a:gd name="connsiteY39" fmla="*/ 616754 h 1578768"/>
                  <a:gd name="connsiteX40" fmla="*/ 2450307 w 3371851"/>
                  <a:gd name="connsiteY40" fmla="*/ 676414 h 1578768"/>
                  <a:gd name="connsiteX41" fmla="*/ 2338388 w 3371851"/>
                  <a:gd name="connsiteY41" fmla="*/ 709612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530030 w 3371851"/>
                  <a:gd name="connsiteY39" fmla="*/ 616754 h 1578768"/>
                  <a:gd name="connsiteX40" fmla="*/ 2450307 w 3371851"/>
                  <a:gd name="connsiteY40" fmla="*/ 676414 h 1578768"/>
                  <a:gd name="connsiteX41" fmla="*/ 2335883 w 3371851"/>
                  <a:gd name="connsiteY41" fmla="*/ 692070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530030 w 3371851"/>
                  <a:gd name="connsiteY39" fmla="*/ 616754 h 1578768"/>
                  <a:gd name="connsiteX40" fmla="*/ 2450307 w 3371851"/>
                  <a:gd name="connsiteY40" fmla="*/ 676414 h 1578768"/>
                  <a:gd name="connsiteX41" fmla="*/ 2335883 w 3371851"/>
                  <a:gd name="connsiteY41" fmla="*/ 692070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14020 w 3371851"/>
                  <a:gd name="connsiteY35" fmla="*/ 380014 h 1578768"/>
                  <a:gd name="connsiteX36" fmla="*/ 2747716 w 3371851"/>
                  <a:gd name="connsiteY36" fmla="*/ 455703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530030 w 3371851"/>
                  <a:gd name="connsiteY39" fmla="*/ 616754 h 1578768"/>
                  <a:gd name="connsiteX40" fmla="*/ 2450307 w 3371851"/>
                  <a:gd name="connsiteY40" fmla="*/ 676414 h 1578768"/>
                  <a:gd name="connsiteX41" fmla="*/ 2335883 w 3371851"/>
                  <a:gd name="connsiteY41" fmla="*/ 692070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34061 w 3371851"/>
                  <a:gd name="connsiteY35" fmla="*/ 402567 h 1578768"/>
                  <a:gd name="connsiteX36" fmla="*/ 2747716 w 3371851"/>
                  <a:gd name="connsiteY36" fmla="*/ 455703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530030 w 3371851"/>
                  <a:gd name="connsiteY39" fmla="*/ 616754 h 1578768"/>
                  <a:gd name="connsiteX40" fmla="*/ 2450307 w 3371851"/>
                  <a:gd name="connsiteY40" fmla="*/ 676414 h 1578768"/>
                  <a:gd name="connsiteX41" fmla="*/ 2335883 w 3371851"/>
                  <a:gd name="connsiteY41" fmla="*/ 692070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  <a:gd name="connsiteX0" fmla="*/ 2382 w 3371851"/>
                  <a:gd name="connsiteY0" fmla="*/ 1435893 h 1578768"/>
                  <a:gd name="connsiteX1" fmla="*/ 0 w 3371851"/>
                  <a:gd name="connsiteY1" fmla="*/ 1578768 h 1578768"/>
                  <a:gd name="connsiteX2" fmla="*/ 762001 w 3371851"/>
                  <a:gd name="connsiteY2" fmla="*/ 1576387 h 1578768"/>
                  <a:gd name="connsiteX3" fmla="*/ 888207 w 3371851"/>
                  <a:gd name="connsiteY3" fmla="*/ 1500187 h 1578768"/>
                  <a:gd name="connsiteX4" fmla="*/ 966787 w 3371851"/>
                  <a:gd name="connsiteY4" fmla="*/ 1438274 h 1578768"/>
                  <a:gd name="connsiteX5" fmla="*/ 1081088 w 3371851"/>
                  <a:gd name="connsiteY5" fmla="*/ 1352550 h 1578768"/>
                  <a:gd name="connsiteX6" fmla="*/ 1171575 w 3371851"/>
                  <a:gd name="connsiteY6" fmla="*/ 1266825 h 1578768"/>
                  <a:gd name="connsiteX7" fmla="*/ 1262063 w 3371851"/>
                  <a:gd name="connsiteY7" fmla="*/ 1200150 h 1578768"/>
                  <a:gd name="connsiteX8" fmla="*/ 1385888 w 3371851"/>
                  <a:gd name="connsiteY8" fmla="*/ 1181100 h 1578768"/>
                  <a:gd name="connsiteX9" fmla="*/ 1504950 w 3371851"/>
                  <a:gd name="connsiteY9" fmla="*/ 1195387 h 1578768"/>
                  <a:gd name="connsiteX10" fmla="*/ 1609725 w 3371851"/>
                  <a:gd name="connsiteY10" fmla="*/ 1238250 h 1578768"/>
                  <a:gd name="connsiteX11" fmla="*/ 1676400 w 3371851"/>
                  <a:gd name="connsiteY11" fmla="*/ 1264443 h 1578768"/>
                  <a:gd name="connsiteX12" fmla="*/ 1804988 w 3371851"/>
                  <a:gd name="connsiteY12" fmla="*/ 1264443 h 1578768"/>
                  <a:gd name="connsiteX13" fmla="*/ 2002632 w 3371851"/>
                  <a:gd name="connsiteY13" fmla="*/ 1231105 h 1578768"/>
                  <a:gd name="connsiteX14" fmla="*/ 2138362 w 3371851"/>
                  <a:gd name="connsiteY14" fmla="*/ 1202531 h 1578768"/>
                  <a:gd name="connsiteX15" fmla="*/ 2226469 w 3371851"/>
                  <a:gd name="connsiteY15" fmla="*/ 1181099 h 1578768"/>
                  <a:gd name="connsiteX16" fmla="*/ 2433638 w 3371851"/>
                  <a:gd name="connsiteY16" fmla="*/ 1131093 h 1578768"/>
                  <a:gd name="connsiteX17" fmla="*/ 2564607 w 3371851"/>
                  <a:gd name="connsiteY17" fmla="*/ 1076325 h 1578768"/>
                  <a:gd name="connsiteX18" fmla="*/ 2743200 w 3371851"/>
                  <a:gd name="connsiteY18" fmla="*/ 1016793 h 1578768"/>
                  <a:gd name="connsiteX19" fmla="*/ 2878932 w 3371851"/>
                  <a:gd name="connsiteY19" fmla="*/ 950118 h 1578768"/>
                  <a:gd name="connsiteX20" fmla="*/ 2993232 w 3371851"/>
                  <a:gd name="connsiteY20" fmla="*/ 864393 h 1578768"/>
                  <a:gd name="connsiteX21" fmla="*/ 3112294 w 3371851"/>
                  <a:gd name="connsiteY21" fmla="*/ 769143 h 1578768"/>
                  <a:gd name="connsiteX22" fmla="*/ 3214688 w 3371851"/>
                  <a:gd name="connsiteY22" fmla="*/ 692943 h 1578768"/>
                  <a:gd name="connsiteX23" fmla="*/ 3286125 w 3371851"/>
                  <a:gd name="connsiteY23" fmla="*/ 626268 h 1578768"/>
                  <a:gd name="connsiteX24" fmla="*/ 3343275 w 3371851"/>
                  <a:gd name="connsiteY24" fmla="*/ 566737 h 1578768"/>
                  <a:gd name="connsiteX25" fmla="*/ 3371851 w 3371851"/>
                  <a:gd name="connsiteY25" fmla="*/ 538162 h 1578768"/>
                  <a:gd name="connsiteX26" fmla="*/ 3333750 w 3371851"/>
                  <a:gd name="connsiteY26" fmla="*/ 376237 h 1578768"/>
                  <a:gd name="connsiteX27" fmla="*/ 3290888 w 3371851"/>
                  <a:gd name="connsiteY27" fmla="*/ 188118 h 1578768"/>
                  <a:gd name="connsiteX28" fmla="*/ 3274219 w 3371851"/>
                  <a:gd name="connsiteY28" fmla="*/ 107156 h 1578768"/>
                  <a:gd name="connsiteX29" fmla="*/ 3250407 w 3371851"/>
                  <a:gd name="connsiteY29" fmla="*/ 0 h 1578768"/>
                  <a:gd name="connsiteX30" fmla="*/ 3209925 w 3371851"/>
                  <a:gd name="connsiteY30" fmla="*/ 71437 h 1578768"/>
                  <a:gd name="connsiteX31" fmla="*/ 3155157 w 3371851"/>
                  <a:gd name="connsiteY31" fmla="*/ 173831 h 1578768"/>
                  <a:gd name="connsiteX32" fmla="*/ 3078463 w 3371851"/>
                  <a:gd name="connsiteY32" fmla="*/ 278482 h 1578768"/>
                  <a:gd name="connsiteX33" fmla="*/ 3004643 w 3371851"/>
                  <a:gd name="connsiteY33" fmla="*/ 324859 h 1578768"/>
                  <a:gd name="connsiteX34" fmla="*/ 2916536 w 3371851"/>
                  <a:gd name="connsiteY34" fmla="*/ 351563 h 1578768"/>
                  <a:gd name="connsiteX35" fmla="*/ 2834061 w 3371851"/>
                  <a:gd name="connsiteY35" fmla="*/ 402567 h 1578768"/>
                  <a:gd name="connsiteX36" fmla="*/ 2762746 w 3371851"/>
                  <a:gd name="connsiteY36" fmla="*/ 470738 h 1578768"/>
                  <a:gd name="connsiteX37" fmla="*/ 2683297 w 3371851"/>
                  <a:gd name="connsiteY37" fmla="*/ 528388 h 1578768"/>
                  <a:gd name="connsiteX38" fmla="*/ 2632849 w 3371851"/>
                  <a:gd name="connsiteY38" fmla="*/ 561026 h 1578768"/>
                  <a:gd name="connsiteX39" fmla="*/ 2530030 w 3371851"/>
                  <a:gd name="connsiteY39" fmla="*/ 616754 h 1578768"/>
                  <a:gd name="connsiteX40" fmla="*/ 2450307 w 3371851"/>
                  <a:gd name="connsiteY40" fmla="*/ 676414 h 1578768"/>
                  <a:gd name="connsiteX41" fmla="*/ 2335883 w 3371851"/>
                  <a:gd name="connsiteY41" fmla="*/ 692070 h 1578768"/>
                  <a:gd name="connsiteX42" fmla="*/ 2235995 w 3371851"/>
                  <a:gd name="connsiteY42" fmla="*/ 689942 h 1578768"/>
                  <a:gd name="connsiteX43" fmla="*/ 2169814 w 3371851"/>
                  <a:gd name="connsiteY43" fmla="*/ 661769 h 1578768"/>
                  <a:gd name="connsiteX44" fmla="*/ 2062409 w 3371851"/>
                  <a:gd name="connsiteY44" fmla="*/ 712518 h 1578768"/>
                  <a:gd name="connsiteX45" fmla="*/ 1916907 w 3371851"/>
                  <a:gd name="connsiteY45" fmla="*/ 802481 h 1578768"/>
                  <a:gd name="connsiteX46" fmla="*/ 1785938 w 3371851"/>
                  <a:gd name="connsiteY46" fmla="*/ 859631 h 1578768"/>
                  <a:gd name="connsiteX47" fmla="*/ 1707357 w 3371851"/>
                  <a:gd name="connsiteY47" fmla="*/ 862013 h 1578768"/>
                  <a:gd name="connsiteX48" fmla="*/ 1619250 w 3371851"/>
                  <a:gd name="connsiteY48" fmla="*/ 816769 h 1578768"/>
                  <a:gd name="connsiteX49" fmla="*/ 1507332 w 3371851"/>
                  <a:gd name="connsiteY49" fmla="*/ 747713 h 1578768"/>
                  <a:gd name="connsiteX50" fmla="*/ 1385888 w 3371851"/>
                  <a:gd name="connsiteY50" fmla="*/ 697706 h 1578768"/>
                  <a:gd name="connsiteX51" fmla="*/ 1307306 w 3371851"/>
                  <a:gd name="connsiteY51" fmla="*/ 716756 h 1578768"/>
                  <a:gd name="connsiteX52" fmla="*/ 1173957 w 3371851"/>
                  <a:gd name="connsiteY52" fmla="*/ 797718 h 1578768"/>
                  <a:gd name="connsiteX53" fmla="*/ 1057275 w 3371851"/>
                  <a:gd name="connsiteY53" fmla="*/ 869155 h 1578768"/>
                  <a:gd name="connsiteX54" fmla="*/ 931069 w 3371851"/>
                  <a:gd name="connsiteY54" fmla="*/ 954881 h 1578768"/>
                  <a:gd name="connsiteX55" fmla="*/ 802481 w 3371851"/>
                  <a:gd name="connsiteY55" fmla="*/ 1054893 h 1578768"/>
                  <a:gd name="connsiteX56" fmla="*/ 723900 w 3371851"/>
                  <a:gd name="connsiteY56" fmla="*/ 1097756 h 1578768"/>
                  <a:gd name="connsiteX57" fmla="*/ 616744 w 3371851"/>
                  <a:gd name="connsiteY57" fmla="*/ 1152525 h 1578768"/>
                  <a:gd name="connsiteX58" fmla="*/ 504825 w 3371851"/>
                  <a:gd name="connsiteY58" fmla="*/ 1185862 h 1578768"/>
                  <a:gd name="connsiteX59" fmla="*/ 419100 w 3371851"/>
                  <a:gd name="connsiteY59" fmla="*/ 1209675 h 1578768"/>
                  <a:gd name="connsiteX60" fmla="*/ 347663 w 3371851"/>
                  <a:gd name="connsiteY60" fmla="*/ 1254918 h 1578768"/>
                  <a:gd name="connsiteX61" fmla="*/ 278607 w 3371851"/>
                  <a:gd name="connsiteY61" fmla="*/ 1276351 h 1578768"/>
                  <a:gd name="connsiteX62" fmla="*/ 228601 w 3371851"/>
                  <a:gd name="connsiteY62" fmla="*/ 1283494 h 1578768"/>
                  <a:gd name="connsiteX63" fmla="*/ 171451 w 3371851"/>
                  <a:gd name="connsiteY63" fmla="*/ 1288256 h 1578768"/>
                  <a:gd name="connsiteX64" fmla="*/ 114300 w 3371851"/>
                  <a:gd name="connsiteY64" fmla="*/ 1323975 h 1578768"/>
                  <a:gd name="connsiteX65" fmla="*/ 54769 w 3371851"/>
                  <a:gd name="connsiteY65" fmla="*/ 1373981 h 1578768"/>
                  <a:gd name="connsiteX66" fmla="*/ 2382 w 3371851"/>
                  <a:gd name="connsiteY66" fmla="*/ 1435893 h 15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371851" h="1578768">
                    <a:moveTo>
                      <a:pt x="2382" y="1435893"/>
                    </a:moveTo>
                    <a:lnTo>
                      <a:pt x="0" y="1578768"/>
                    </a:lnTo>
                    <a:lnTo>
                      <a:pt x="762001" y="1576387"/>
                    </a:lnTo>
                    <a:cubicBezTo>
                      <a:pt x="790179" y="1563687"/>
                      <a:pt x="863204" y="1521618"/>
                      <a:pt x="888207" y="1500187"/>
                    </a:cubicBezTo>
                    <a:cubicBezTo>
                      <a:pt x="913210" y="1478756"/>
                      <a:pt x="934640" y="1462880"/>
                      <a:pt x="966787" y="1438274"/>
                    </a:cubicBezTo>
                    <a:cubicBezTo>
                      <a:pt x="998934" y="1413668"/>
                      <a:pt x="1046957" y="1381125"/>
                      <a:pt x="1081088" y="1352550"/>
                    </a:cubicBezTo>
                    <a:lnTo>
                      <a:pt x="1171575" y="1266825"/>
                    </a:lnTo>
                    <a:cubicBezTo>
                      <a:pt x="1201738" y="1241425"/>
                      <a:pt x="1226344" y="1214437"/>
                      <a:pt x="1262063" y="1200150"/>
                    </a:cubicBezTo>
                    <a:cubicBezTo>
                      <a:pt x="1297782" y="1185863"/>
                      <a:pt x="1345407" y="1181894"/>
                      <a:pt x="1385888" y="1181100"/>
                    </a:cubicBezTo>
                    <a:lnTo>
                      <a:pt x="1504950" y="1195387"/>
                    </a:lnTo>
                    <a:cubicBezTo>
                      <a:pt x="1542256" y="1204912"/>
                      <a:pt x="1581150" y="1226741"/>
                      <a:pt x="1609725" y="1238250"/>
                    </a:cubicBezTo>
                    <a:cubicBezTo>
                      <a:pt x="1638300" y="1249759"/>
                      <a:pt x="1643856" y="1260078"/>
                      <a:pt x="1676400" y="1264443"/>
                    </a:cubicBezTo>
                    <a:cubicBezTo>
                      <a:pt x="1708944" y="1268808"/>
                      <a:pt x="1750616" y="1269999"/>
                      <a:pt x="1804988" y="1264443"/>
                    </a:cubicBezTo>
                    <a:cubicBezTo>
                      <a:pt x="1859360" y="1258887"/>
                      <a:pt x="1936751" y="1242218"/>
                      <a:pt x="2002632" y="1231105"/>
                    </a:cubicBezTo>
                    <a:lnTo>
                      <a:pt x="2138362" y="1202531"/>
                    </a:lnTo>
                    <a:cubicBezTo>
                      <a:pt x="2175668" y="1194593"/>
                      <a:pt x="2177256" y="1193005"/>
                      <a:pt x="2226469" y="1181099"/>
                    </a:cubicBezTo>
                    <a:cubicBezTo>
                      <a:pt x="2275682" y="1169193"/>
                      <a:pt x="2375297" y="1151334"/>
                      <a:pt x="2433638" y="1131093"/>
                    </a:cubicBezTo>
                    <a:lnTo>
                      <a:pt x="2564607" y="1076325"/>
                    </a:lnTo>
                    <a:lnTo>
                      <a:pt x="2743200" y="1016793"/>
                    </a:lnTo>
                    <a:lnTo>
                      <a:pt x="2878932" y="950118"/>
                    </a:lnTo>
                    <a:lnTo>
                      <a:pt x="2993232" y="864393"/>
                    </a:lnTo>
                    <a:cubicBezTo>
                      <a:pt x="3030935" y="832643"/>
                      <a:pt x="3075385" y="797718"/>
                      <a:pt x="3112294" y="769143"/>
                    </a:cubicBezTo>
                    <a:cubicBezTo>
                      <a:pt x="3149203" y="740568"/>
                      <a:pt x="3184526" y="715168"/>
                      <a:pt x="3214688" y="692943"/>
                    </a:cubicBezTo>
                    <a:lnTo>
                      <a:pt x="3286125" y="626268"/>
                    </a:lnTo>
                    <a:lnTo>
                      <a:pt x="3343275" y="566737"/>
                    </a:lnTo>
                    <a:lnTo>
                      <a:pt x="3371851" y="538162"/>
                    </a:lnTo>
                    <a:lnTo>
                      <a:pt x="3333750" y="376237"/>
                    </a:lnTo>
                    <a:lnTo>
                      <a:pt x="3290888" y="188118"/>
                    </a:lnTo>
                    <a:lnTo>
                      <a:pt x="3274219" y="107156"/>
                    </a:lnTo>
                    <a:lnTo>
                      <a:pt x="3250407" y="0"/>
                    </a:lnTo>
                    <a:lnTo>
                      <a:pt x="3209925" y="71437"/>
                    </a:lnTo>
                    <a:lnTo>
                      <a:pt x="3155157" y="173831"/>
                    </a:lnTo>
                    <a:lnTo>
                      <a:pt x="3078463" y="278482"/>
                    </a:lnTo>
                    <a:cubicBezTo>
                      <a:pt x="3053377" y="303653"/>
                      <a:pt x="3031631" y="312679"/>
                      <a:pt x="3004643" y="324859"/>
                    </a:cubicBezTo>
                    <a:cubicBezTo>
                      <a:pt x="2977655" y="337039"/>
                      <a:pt x="2950708" y="342079"/>
                      <a:pt x="2916536" y="351563"/>
                    </a:cubicBezTo>
                    <a:lnTo>
                      <a:pt x="2834061" y="402567"/>
                    </a:lnTo>
                    <a:cubicBezTo>
                      <a:pt x="2799889" y="412051"/>
                      <a:pt x="2783280" y="445174"/>
                      <a:pt x="2762746" y="470738"/>
                    </a:cubicBezTo>
                    <a:lnTo>
                      <a:pt x="2683297" y="528388"/>
                    </a:lnTo>
                    <a:cubicBezTo>
                      <a:pt x="2671491" y="544279"/>
                      <a:pt x="2644655" y="545135"/>
                      <a:pt x="2632849" y="561026"/>
                    </a:cubicBezTo>
                    <a:lnTo>
                      <a:pt x="2530030" y="616754"/>
                    </a:lnTo>
                    <a:cubicBezTo>
                      <a:pt x="2497090" y="639773"/>
                      <a:pt x="2482665" y="663861"/>
                      <a:pt x="2450307" y="676414"/>
                    </a:cubicBezTo>
                    <a:cubicBezTo>
                      <a:pt x="2417949" y="688967"/>
                      <a:pt x="2369179" y="692779"/>
                      <a:pt x="2335883" y="692070"/>
                    </a:cubicBezTo>
                    <a:lnTo>
                      <a:pt x="2235995" y="689942"/>
                    </a:lnTo>
                    <a:cubicBezTo>
                      <a:pt x="2202699" y="689233"/>
                      <a:pt x="2198745" y="658006"/>
                      <a:pt x="2169814" y="661769"/>
                    </a:cubicBezTo>
                    <a:cubicBezTo>
                      <a:pt x="2140883" y="665532"/>
                      <a:pt x="2110910" y="682530"/>
                      <a:pt x="2062409" y="712518"/>
                    </a:cubicBezTo>
                    <a:lnTo>
                      <a:pt x="1916907" y="802481"/>
                    </a:lnTo>
                    <a:lnTo>
                      <a:pt x="1785938" y="859631"/>
                    </a:lnTo>
                    <a:cubicBezTo>
                      <a:pt x="1750616" y="872331"/>
                      <a:pt x="1735138" y="869157"/>
                      <a:pt x="1707357" y="862013"/>
                    </a:cubicBezTo>
                    <a:cubicBezTo>
                      <a:pt x="1679576" y="854869"/>
                      <a:pt x="1655366" y="835819"/>
                      <a:pt x="1619250" y="816769"/>
                    </a:cubicBezTo>
                    <a:lnTo>
                      <a:pt x="1507332" y="747713"/>
                    </a:lnTo>
                    <a:cubicBezTo>
                      <a:pt x="1468438" y="725885"/>
                      <a:pt x="1419226" y="702865"/>
                      <a:pt x="1385888" y="697706"/>
                    </a:cubicBezTo>
                    <a:cubicBezTo>
                      <a:pt x="1352550" y="692547"/>
                      <a:pt x="1342628" y="700087"/>
                      <a:pt x="1307306" y="716756"/>
                    </a:cubicBezTo>
                    <a:cubicBezTo>
                      <a:pt x="1271984" y="733425"/>
                      <a:pt x="1218407" y="770731"/>
                      <a:pt x="1173957" y="797718"/>
                    </a:cubicBezTo>
                    <a:lnTo>
                      <a:pt x="1057275" y="869155"/>
                    </a:lnTo>
                    <a:lnTo>
                      <a:pt x="931069" y="954881"/>
                    </a:lnTo>
                    <a:lnTo>
                      <a:pt x="802481" y="1054893"/>
                    </a:lnTo>
                    <a:lnTo>
                      <a:pt x="723900" y="1097756"/>
                    </a:lnTo>
                    <a:lnTo>
                      <a:pt x="616744" y="1152525"/>
                    </a:lnTo>
                    <a:lnTo>
                      <a:pt x="504825" y="1185862"/>
                    </a:lnTo>
                    <a:lnTo>
                      <a:pt x="419100" y="1209675"/>
                    </a:lnTo>
                    <a:lnTo>
                      <a:pt x="347663" y="1254918"/>
                    </a:lnTo>
                    <a:cubicBezTo>
                      <a:pt x="325041" y="1268015"/>
                      <a:pt x="298451" y="1271588"/>
                      <a:pt x="278607" y="1276351"/>
                    </a:cubicBezTo>
                    <a:cubicBezTo>
                      <a:pt x="258763" y="1281114"/>
                      <a:pt x="246460" y="1281510"/>
                      <a:pt x="228601" y="1283494"/>
                    </a:cubicBezTo>
                    <a:cubicBezTo>
                      <a:pt x="210742" y="1285478"/>
                      <a:pt x="192882" y="1278334"/>
                      <a:pt x="171451" y="1288256"/>
                    </a:cubicBezTo>
                    <a:lnTo>
                      <a:pt x="114300" y="1323975"/>
                    </a:lnTo>
                    <a:lnTo>
                      <a:pt x="54769" y="1373981"/>
                    </a:lnTo>
                    <a:lnTo>
                      <a:pt x="2382" y="1435893"/>
                    </a:lnTo>
                    <a:close/>
                  </a:path>
                </a:pathLst>
              </a:custGeom>
              <a:solidFill>
                <a:srgbClr val="C6E2E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481013" y="4644529"/>
                <a:ext cx="1111250" cy="677862"/>
              </a:xfrm>
              <a:custGeom>
                <a:avLst/>
                <a:gdLst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97744 w 1169194"/>
                  <a:gd name="connsiteY31" fmla="*/ 261938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21494 h 711994"/>
                  <a:gd name="connsiteX41" fmla="*/ 471487 w 1169194"/>
                  <a:gd name="connsiteY41" fmla="*/ 557213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76225 w 1169194"/>
                  <a:gd name="connsiteY46" fmla="*/ 557213 h 711994"/>
                  <a:gd name="connsiteX47" fmla="*/ 230981 w 1169194"/>
                  <a:gd name="connsiteY47" fmla="*/ 573882 h 711994"/>
                  <a:gd name="connsiteX48" fmla="*/ 190500 w 1169194"/>
                  <a:gd name="connsiteY48" fmla="*/ 597694 h 711994"/>
                  <a:gd name="connsiteX49" fmla="*/ 159544 w 1169194"/>
                  <a:gd name="connsiteY49" fmla="*/ 583407 h 711994"/>
                  <a:gd name="connsiteX50" fmla="*/ 109537 w 1169194"/>
                  <a:gd name="connsiteY50" fmla="*/ 573882 h 711994"/>
                  <a:gd name="connsiteX51" fmla="*/ 78581 w 1169194"/>
                  <a:gd name="connsiteY51" fmla="*/ 595313 h 711994"/>
                  <a:gd name="connsiteX52" fmla="*/ 7144 w 1169194"/>
                  <a:gd name="connsiteY52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97744 w 1169194"/>
                  <a:gd name="connsiteY31" fmla="*/ 261938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21494 h 711994"/>
                  <a:gd name="connsiteX41" fmla="*/ 471487 w 1169194"/>
                  <a:gd name="connsiteY41" fmla="*/ 557213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76225 w 1169194"/>
                  <a:gd name="connsiteY46" fmla="*/ 557213 h 711994"/>
                  <a:gd name="connsiteX47" fmla="*/ 230981 w 1169194"/>
                  <a:gd name="connsiteY47" fmla="*/ 573882 h 711994"/>
                  <a:gd name="connsiteX48" fmla="*/ 190500 w 1169194"/>
                  <a:gd name="connsiteY48" fmla="*/ 597694 h 711994"/>
                  <a:gd name="connsiteX49" fmla="*/ 159544 w 1169194"/>
                  <a:gd name="connsiteY49" fmla="*/ 583407 h 711994"/>
                  <a:gd name="connsiteX50" fmla="*/ 109537 w 1169194"/>
                  <a:gd name="connsiteY50" fmla="*/ 573882 h 711994"/>
                  <a:gd name="connsiteX51" fmla="*/ 78581 w 1169194"/>
                  <a:gd name="connsiteY51" fmla="*/ 595313 h 711994"/>
                  <a:gd name="connsiteX52" fmla="*/ 7144 w 1169194"/>
                  <a:gd name="connsiteY52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97744 w 1169194"/>
                  <a:gd name="connsiteY31" fmla="*/ 261938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21494 h 711994"/>
                  <a:gd name="connsiteX41" fmla="*/ 471487 w 1169194"/>
                  <a:gd name="connsiteY41" fmla="*/ 557213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76225 w 1169194"/>
                  <a:gd name="connsiteY46" fmla="*/ 557213 h 711994"/>
                  <a:gd name="connsiteX47" fmla="*/ 230981 w 1169194"/>
                  <a:gd name="connsiteY47" fmla="*/ 573882 h 711994"/>
                  <a:gd name="connsiteX48" fmla="*/ 190500 w 1169194"/>
                  <a:gd name="connsiteY48" fmla="*/ 597694 h 711994"/>
                  <a:gd name="connsiteX49" fmla="*/ 159544 w 1169194"/>
                  <a:gd name="connsiteY49" fmla="*/ 583407 h 711994"/>
                  <a:gd name="connsiteX50" fmla="*/ 109537 w 1169194"/>
                  <a:gd name="connsiteY50" fmla="*/ 573882 h 711994"/>
                  <a:gd name="connsiteX51" fmla="*/ 78581 w 1169194"/>
                  <a:gd name="connsiteY51" fmla="*/ 595313 h 711994"/>
                  <a:gd name="connsiteX52" fmla="*/ 7144 w 1169194"/>
                  <a:gd name="connsiteY52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97744 w 1169194"/>
                  <a:gd name="connsiteY31" fmla="*/ 261938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21494 h 711994"/>
                  <a:gd name="connsiteX41" fmla="*/ 471487 w 1169194"/>
                  <a:gd name="connsiteY41" fmla="*/ 557213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76225 w 1169194"/>
                  <a:gd name="connsiteY46" fmla="*/ 557213 h 711994"/>
                  <a:gd name="connsiteX47" fmla="*/ 230981 w 1169194"/>
                  <a:gd name="connsiteY47" fmla="*/ 573882 h 711994"/>
                  <a:gd name="connsiteX48" fmla="*/ 190500 w 1169194"/>
                  <a:gd name="connsiteY48" fmla="*/ 597694 h 711994"/>
                  <a:gd name="connsiteX49" fmla="*/ 159544 w 1169194"/>
                  <a:gd name="connsiteY49" fmla="*/ 583407 h 711994"/>
                  <a:gd name="connsiteX50" fmla="*/ 109537 w 1169194"/>
                  <a:gd name="connsiteY50" fmla="*/ 573882 h 711994"/>
                  <a:gd name="connsiteX51" fmla="*/ 78581 w 1169194"/>
                  <a:gd name="connsiteY51" fmla="*/ 595313 h 711994"/>
                  <a:gd name="connsiteX52" fmla="*/ 7144 w 1169194"/>
                  <a:gd name="connsiteY52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97744 w 1169194"/>
                  <a:gd name="connsiteY31" fmla="*/ 261938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21494 h 711994"/>
                  <a:gd name="connsiteX41" fmla="*/ 471487 w 1169194"/>
                  <a:gd name="connsiteY41" fmla="*/ 557213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97744 w 1169194"/>
                  <a:gd name="connsiteY31" fmla="*/ 261938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57213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97744 w 1169194"/>
                  <a:gd name="connsiteY31" fmla="*/ 261938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07169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1456 w 1169194"/>
                  <a:gd name="connsiteY5" fmla="*/ 638175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88231 w 1169194"/>
                  <a:gd name="connsiteY29" fmla="*/ 88107 h 711994"/>
                  <a:gd name="connsiteX30" fmla="*/ 1040606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40606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59581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9137 w 1169194"/>
                  <a:gd name="connsiteY36" fmla="*/ 395288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16631 w 1169194"/>
                  <a:gd name="connsiteY36" fmla="*/ 382763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07231 w 1169194"/>
                  <a:gd name="connsiteY16" fmla="*/ 435769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4887 w 1169194"/>
                  <a:gd name="connsiteY22" fmla="*/ 311944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7392 w 1169194"/>
                  <a:gd name="connsiteY22" fmla="*/ 319459 h 711994"/>
                  <a:gd name="connsiteX23" fmla="*/ 1042987 w 1169194"/>
                  <a:gd name="connsiteY23" fmla="*/ 242888 h 711994"/>
                  <a:gd name="connsiteX24" fmla="*/ 1090612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7392 w 1169194"/>
                  <a:gd name="connsiteY22" fmla="*/ 319459 h 711994"/>
                  <a:gd name="connsiteX23" fmla="*/ 1042987 w 1169194"/>
                  <a:gd name="connsiteY23" fmla="*/ 242888 h 711994"/>
                  <a:gd name="connsiteX24" fmla="*/ 1098127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7392 w 1169194"/>
                  <a:gd name="connsiteY22" fmla="*/ 319459 h 711994"/>
                  <a:gd name="connsiteX23" fmla="*/ 1042987 w 1169194"/>
                  <a:gd name="connsiteY23" fmla="*/ 242888 h 711994"/>
                  <a:gd name="connsiteX24" fmla="*/ 1098127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7392 w 1169194"/>
                  <a:gd name="connsiteY22" fmla="*/ 319459 h 711994"/>
                  <a:gd name="connsiteX23" fmla="*/ 1042987 w 1169194"/>
                  <a:gd name="connsiteY23" fmla="*/ 242888 h 711994"/>
                  <a:gd name="connsiteX24" fmla="*/ 1098127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7392 w 1169194"/>
                  <a:gd name="connsiteY22" fmla="*/ 319459 h 711994"/>
                  <a:gd name="connsiteX23" fmla="*/ 1042987 w 1169194"/>
                  <a:gd name="connsiteY23" fmla="*/ 242888 h 711994"/>
                  <a:gd name="connsiteX24" fmla="*/ 1098127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  <a:gd name="connsiteX0" fmla="*/ 7144 w 1169194"/>
                  <a:gd name="connsiteY0" fmla="*/ 650082 h 711994"/>
                  <a:gd name="connsiteX1" fmla="*/ 0 w 1169194"/>
                  <a:gd name="connsiteY1" fmla="*/ 711994 h 711994"/>
                  <a:gd name="connsiteX2" fmla="*/ 57150 w 1169194"/>
                  <a:gd name="connsiteY2" fmla="*/ 666750 h 711994"/>
                  <a:gd name="connsiteX3" fmla="*/ 116681 w 1169194"/>
                  <a:gd name="connsiteY3" fmla="*/ 635794 h 711994"/>
                  <a:gd name="connsiteX4" fmla="*/ 154781 w 1169194"/>
                  <a:gd name="connsiteY4" fmla="*/ 631032 h 711994"/>
                  <a:gd name="connsiteX5" fmla="*/ 223837 w 1169194"/>
                  <a:gd name="connsiteY5" fmla="*/ 654844 h 711994"/>
                  <a:gd name="connsiteX6" fmla="*/ 254794 w 1169194"/>
                  <a:gd name="connsiteY6" fmla="*/ 616744 h 711994"/>
                  <a:gd name="connsiteX7" fmla="*/ 304800 w 1169194"/>
                  <a:gd name="connsiteY7" fmla="*/ 592932 h 711994"/>
                  <a:gd name="connsiteX8" fmla="*/ 342900 w 1169194"/>
                  <a:gd name="connsiteY8" fmla="*/ 592932 h 711994"/>
                  <a:gd name="connsiteX9" fmla="*/ 402431 w 1169194"/>
                  <a:gd name="connsiteY9" fmla="*/ 609600 h 711994"/>
                  <a:gd name="connsiteX10" fmla="*/ 472107 w 1169194"/>
                  <a:gd name="connsiteY10" fmla="*/ 595313 h 711994"/>
                  <a:gd name="connsiteX11" fmla="*/ 509587 w 1169194"/>
                  <a:gd name="connsiteY11" fmla="*/ 571500 h 711994"/>
                  <a:gd name="connsiteX12" fmla="*/ 557212 w 1169194"/>
                  <a:gd name="connsiteY12" fmla="*/ 514350 h 711994"/>
                  <a:gd name="connsiteX13" fmla="*/ 595312 w 1169194"/>
                  <a:gd name="connsiteY13" fmla="*/ 469107 h 711994"/>
                  <a:gd name="connsiteX14" fmla="*/ 619125 w 1169194"/>
                  <a:gd name="connsiteY14" fmla="*/ 454819 h 711994"/>
                  <a:gd name="connsiteX15" fmla="*/ 657225 w 1169194"/>
                  <a:gd name="connsiteY15" fmla="*/ 435769 h 711994"/>
                  <a:gd name="connsiteX16" fmla="*/ 722262 w 1169194"/>
                  <a:gd name="connsiteY16" fmla="*/ 418233 h 711994"/>
                  <a:gd name="connsiteX17" fmla="*/ 773906 w 1169194"/>
                  <a:gd name="connsiteY17" fmla="*/ 442913 h 711994"/>
                  <a:gd name="connsiteX18" fmla="*/ 816769 w 1169194"/>
                  <a:gd name="connsiteY18" fmla="*/ 438150 h 711994"/>
                  <a:gd name="connsiteX19" fmla="*/ 869156 w 1169194"/>
                  <a:gd name="connsiteY19" fmla="*/ 435769 h 711994"/>
                  <a:gd name="connsiteX20" fmla="*/ 904875 w 1169194"/>
                  <a:gd name="connsiteY20" fmla="*/ 416719 h 711994"/>
                  <a:gd name="connsiteX21" fmla="*/ 957262 w 1169194"/>
                  <a:gd name="connsiteY21" fmla="*/ 376238 h 711994"/>
                  <a:gd name="connsiteX22" fmla="*/ 1007392 w 1169194"/>
                  <a:gd name="connsiteY22" fmla="*/ 319459 h 711994"/>
                  <a:gd name="connsiteX23" fmla="*/ 1042987 w 1169194"/>
                  <a:gd name="connsiteY23" fmla="*/ 242888 h 711994"/>
                  <a:gd name="connsiteX24" fmla="*/ 1098127 w 1169194"/>
                  <a:gd name="connsiteY24" fmla="*/ 161925 h 711994"/>
                  <a:gd name="connsiteX25" fmla="*/ 1119187 w 1169194"/>
                  <a:gd name="connsiteY25" fmla="*/ 97632 h 711994"/>
                  <a:gd name="connsiteX26" fmla="*/ 1154906 w 1169194"/>
                  <a:gd name="connsiteY26" fmla="*/ 28575 h 711994"/>
                  <a:gd name="connsiteX27" fmla="*/ 1169194 w 1169194"/>
                  <a:gd name="connsiteY27" fmla="*/ 0 h 711994"/>
                  <a:gd name="connsiteX28" fmla="*/ 1126331 w 1169194"/>
                  <a:gd name="connsiteY28" fmla="*/ 2382 h 711994"/>
                  <a:gd name="connsiteX29" fmla="*/ 1078706 w 1169194"/>
                  <a:gd name="connsiteY29" fmla="*/ 92869 h 711994"/>
                  <a:gd name="connsiteX30" fmla="*/ 1031081 w 1169194"/>
                  <a:gd name="connsiteY30" fmla="*/ 180975 h 711994"/>
                  <a:gd name="connsiteX31" fmla="*/ 988219 w 1169194"/>
                  <a:gd name="connsiteY31" fmla="*/ 257175 h 711994"/>
                  <a:gd name="connsiteX32" fmla="*/ 933450 w 1169194"/>
                  <a:gd name="connsiteY32" fmla="*/ 330994 h 711994"/>
                  <a:gd name="connsiteX33" fmla="*/ 885825 w 1169194"/>
                  <a:gd name="connsiteY33" fmla="*/ 381000 h 711994"/>
                  <a:gd name="connsiteX34" fmla="*/ 850106 w 1169194"/>
                  <a:gd name="connsiteY34" fmla="*/ 397669 h 711994"/>
                  <a:gd name="connsiteX35" fmla="*/ 800100 w 1169194"/>
                  <a:gd name="connsiteY35" fmla="*/ 400050 h 711994"/>
                  <a:gd name="connsiteX36" fmla="*/ 729157 w 1169194"/>
                  <a:gd name="connsiteY36" fmla="*/ 370239 h 711994"/>
                  <a:gd name="connsiteX37" fmla="*/ 645319 w 1169194"/>
                  <a:gd name="connsiteY37" fmla="*/ 390525 h 711994"/>
                  <a:gd name="connsiteX38" fmla="*/ 585787 w 1169194"/>
                  <a:gd name="connsiteY38" fmla="*/ 421482 h 711994"/>
                  <a:gd name="connsiteX39" fmla="*/ 545306 w 1169194"/>
                  <a:gd name="connsiteY39" fmla="*/ 464344 h 711994"/>
                  <a:gd name="connsiteX40" fmla="*/ 509587 w 1169194"/>
                  <a:gd name="connsiteY40" fmla="*/ 504825 h 711994"/>
                  <a:gd name="connsiteX41" fmla="*/ 471487 w 1169194"/>
                  <a:gd name="connsiteY41" fmla="*/ 542925 h 711994"/>
                  <a:gd name="connsiteX42" fmla="*/ 409575 w 1169194"/>
                  <a:gd name="connsiteY42" fmla="*/ 557213 h 711994"/>
                  <a:gd name="connsiteX43" fmla="*/ 361950 w 1169194"/>
                  <a:gd name="connsiteY43" fmla="*/ 547688 h 711994"/>
                  <a:gd name="connsiteX44" fmla="*/ 335756 w 1169194"/>
                  <a:gd name="connsiteY44" fmla="*/ 531019 h 711994"/>
                  <a:gd name="connsiteX45" fmla="*/ 292894 w 1169194"/>
                  <a:gd name="connsiteY45" fmla="*/ 533400 h 711994"/>
                  <a:gd name="connsiteX46" fmla="*/ 230981 w 1169194"/>
                  <a:gd name="connsiteY46" fmla="*/ 573882 h 711994"/>
                  <a:gd name="connsiteX47" fmla="*/ 190500 w 1169194"/>
                  <a:gd name="connsiteY47" fmla="*/ 597694 h 711994"/>
                  <a:gd name="connsiteX48" fmla="*/ 159544 w 1169194"/>
                  <a:gd name="connsiteY48" fmla="*/ 583407 h 711994"/>
                  <a:gd name="connsiteX49" fmla="*/ 109537 w 1169194"/>
                  <a:gd name="connsiteY49" fmla="*/ 573882 h 711994"/>
                  <a:gd name="connsiteX50" fmla="*/ 78581 w 1169194"/>
                  <a:gd name="connsiteY50" fmla="*/ 595313 h 711994"/>
                  <a:gd name="connsiteX51" fmla="*/ 7144 w 1169194"/>
                  <a:gd name="connsiteY51" fmla="*/ 650082 h 71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1169194" h="711994">
                    <a:moveTo>
                      <a:pt x="7144" y="650082"/>
                    </a:moveTo>
                    <a:lnTo>
                      <a:pt x="0" y="711994"/>
                    </a:lnTo>
                    <a:lnTo>
                      <a:pt x="57150" y="666750"/>
                    </a:lnTo>
                    <a:lnTo>
                      <a:pt x="116681" y="635794"/>
                    </a:lnTo>
                    <a:lnTo>
                      <a:pt x="154781" y="631032"/>
                    </a:lnTo>
                    <a:cubicBezTo>
                      <a:pt x="169862" y="634207"/>
                      <a:pt x="207168" y="657225"/>
                      <a:pt x="223837" y="654844"/>
                    </a:cubicBezTo>
                    <a:cubicBezTo>
                      <a:pt x="240506" y="652463"/>
                      <a:pt x="238522" y="627063"/>
                      <a:pt x="254794" y="616744"/>
                    </a:cubicBezTo>
                    <a:lnTo>
                      <a:pt x="304800" y="592932"/>
                    </a:lnTo>
                    <a:lnTo>
                      <a:pt x="342900" y="592932"/>
                    </a:lnTo>
                    <a:lnTo>
                      <a:pt x="402431" y="609600"/>
                    </a:lnTo>
                    <a:cubicBezTo>
                      <a:pt x="423965" y="609997"/>
                      <a:pt x="454248" y="601663"/>
                      <a:pt x="472107" y="595313"/>
                    </a:cubicBezTo>
                    <a:cubicBezTo>
                      <a:pt x="489966" y="588963"/>
                      <a:pt x="495403" y="584994"/>
                      <a:pt x="509587" y="571500"/>
                    </a:cubicBezTo>
                    <a:lnTo>
                      <a:pt x="557212" y="514350"/>
                    </a:lnTo>
                    <a:lnTo>
                      <a:pt x="595312" y="469107"/>
                    </a:lnTo>
                    <a:lnTo>
                      <a:pt x="619125" y="454819"/>
                    </a:lnTo>
                    <a:lnTo>
                      <a:pt x="657225" y="435769"/>
                    </a:lnTo>
                    <a:lnTo>
                      <a:pt x="722262" y="418233"/>
                    </a:lnTo>
                    <a:cubicBezTo>
                      <a:pt x="741709" y="419424"/>
                      <a:pt x="758155" y="439593"/>
                      <a:pt x="773906" y="442913"/>
                    </a:cubicBezTo>
                    <a:cubicBezTo>
                      <a:pt x="789657" y="446233"/>
                      <a:pt x="800894" y="439341"/>
                      <a:pt x="816769" y="438150"/>
                    </a:cubicBezTo>
                    <a:cubicBezTo>
                      <a:pt x="832644" y="436959"/>
                      <a:pt x="854472" y="439341"/>
                      <a:pt x="869156" y="435769"/>
                    </a:cubicBezTo>
                    <a:cubicBezTo>
                      <a:pt x="883840" y="432197"/>
                      <a:pt x="890191" y="426641"/>
                      <a:pt x="904875" y="416719"/>
                    </a:cubicBezTo>
                    <a:cubicBezTo>
                      <a:pt x="919559" y="406797"/>
                      <a:pt x="940176" y="392448"/>
                      <a:pt x="957262" y="376238"/>
                    </a:cubicBezTo>
                    <a:lnTo>
                      <a:pt x="1007392" y="319459"/>
                    </a:lnTo>
                    <a:lnTo>
                      <a:pt x="1042987" y="242888"/>
                    </a:lnTo>
                    <a:lnTo>
                      <a:pt x="1098127" y="161925"/>
                    </a:lnTo>
                    <a:lnTo>
                      <a:pt x="1119187" y="97632"/>
                    </a:lnTo>
                    <a:lnTo>
                      <a:pt x="1154906" y="28575"/>
                    </a:lnTo>
                    <a:lnTo>
                      <a:pt x="1169194" y="0"/>
                    </a:lnTo>
                    <a:lnTo>
                      <a:pt x="1126331" y="2382"/>
                    </a:lnTo>
                    <a:lnTo>
                      <a:pt x="1078706" y="92869"/>
                    </a:lnTo>
                    <a:lnTo>
                      <a:pt x="1031081" y="180975"/>
                    </a:lnTo>
                    <a:lnTo>
                      <a:pt x="988219" y="257175"/>
                    </a:lnTo>
                    <a:lnTo>
                      <a:pt x="933450" y="330994"/>
                    </a:lnTo>
                    <a:lnTo>
                      <a:pt x="885825" y="381000"/>
                    </a:lnTo>
                    <a:lnTo>
                      <a:pt x="850106" y="397669"/>
                    </a:lnTo>
                    <a:cubicBezTo>
                      <a:pt x="835819" y="400844"/>
                      <a:pt x="820258" y="404622"/>
                      <a:pt x="800100" y="400050"/>
                    </a:cubicBezTo>
                    <a:cubicBezTo>
                      <a:pt x="779942" y="395478"/>
                      <a:pt x="754954" y="371826"/>
                      <a:pt x="729157" y="370239"/>
                    </a:cubicBezTo>
                    <a:cubicBezTo>
                      <a:pt x="703360" y="368652"/>
                      <a:pt x="669214" y="381985"/>
                      <a:pt x="645319" y="390525"/>
                    </a:cubicBezTo>
                    <a:lnTo>
                      <a:pt x="585787" y="421482"/>
                    </a:lnTo>
                    <a:cubicBezTo>
                      <a:pt x="565943" y="431801"/>
                      <a:pt x="558006" y="450454"/>
                      <a:pt x="545306" y="464344"/>
                    </a:cubicBezTo>
                    <a:lnTo>
                      <a:pt x="509587" y="504825"/>
                    </a:lnTo>
                    <a:lnTo>
                      <a:pt x="471487" y="542925"/>
                    </a:lnTo>
                    <a:lnTo>
                      <a:pt x="409575" y="557213"/>
                    </a:lnTo>
                    <a:lnTo>
                      <a:pt x="361950" y="547688"/>
                    </a:lnTo>
                    <a:lnTo>
                      <a:pt x="335756" y="531019"/>
                    </a:lnTo>
                    <a:cubicBezTo>
                      <a:pt x="324247" y="528638"/>
                      <a:pt x="310356" y="526256"/>
                      <a:pt x="292894" y="533400"/>
                    </a:cubicBezTo>
                    <a:cubicBezTo>
                      <a:pt x="275432" y="540544"/>
                      <a:pt x="248046" y="563166"/>
                      <a:pt x="230981" y="573882"/>
                    </a:cubicBezTo>
                    <a:cubicBezTo>
                      <a:pt x="213916" y="584598"/>
                      <a:pt x="202406" y="596107"/>
                      <a:pt x="190500" y="597694"/>
                    </a:cubicBezTo>
                    <a:cubicBezTo>
                      <a:pt x="178594" y="599281"/>
                      <a:pt x="173038" y="587376"/>
                      <a:pt x="159544" y="583407"/>
                    </a:cubicBezTo>
                    <a:cubicBezTo>
                      <a:pt x="146050" y="579438"/>
                      <a:pt x="123031" y="571898"/>
                      <a:pt x="109537" y="573882"/>
                    </a:cubicBezTo>
                    <a:cubicBezTo>
                      <a:pt x="96043" y="575866"/>
                      <a:pt x="95646" y="582613"/>
                      <a:pt x="78581" y="595313"/>
                    </a:cubicBezTo>
                    <a:lnTo>
                      <a:pt x="7144" y="650082"/>
                    </a:lnTo>
                    <a:close/>
                  </a:path>
                </a:pathLst>
              </a:custGeom>
              <a:solidFill>
                <a:srgbClr val="C7B19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476250" y="4644529"/>
                <a:ext cx="2443163" cy="808037"/>
              </a:xfrm>
              <a:custGeom>
                <a:avLst/>
                <a:gdLst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19075 w 2564607"/>
                  <a:gd name="connsiteY5" fmla="*/ 657225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904875 w 2564607"/>
                  <a:gd name="connsiteY20" fmla="*/ 431007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904875 w 2564607"/>
                  <a:gd name="connsiteY20" fmla="*/ 431007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7725"/>
                  <a:gd name="connsiteX1" fmla="*/ 69057 w 2564607"/>
                  <a:gd name="connsiteY1" fmla="*/ 661988 h 847725"/>
                  <a:gd name="connsiteX2" fmla="*/ 114300 w 2564607"/>
                  <a:gd name="connsiteY2" fmla="*/ 640557 h 847725"/>
                  <a:gd name="connsiteX3" fmla="*/ 142875 w 2564607"/>
                  <a:gd name="connsiteY3" fmla="*/ 628650 h 847725"/>
                  <a:gd name="connsiteX4" fmla="*/ 183357 w 2564607"/>
                  <a:gd name="connsiteY4" fmla="*/ 633413 h 847725"/>
                  <a:gd name="connsiteX5" fmla="*/ 223837 w 2564607"/>
                  <a:gd name="connsiteY5" fmla="*/ 647700 h 847725"/>
                  <a:gd name="connsiteX6" fmla="*/ 273844 w 2564607"/>
                  <a:gd name="connsiteY6" fmla="*/ 614363 h 847725"/>
                  <a:gd name="connsiteX7" fmla="*/ 319088 w 2564607"/>
                  <a:gd name="connsiteY7" fmla="*/ 595313 h 847725"/>
                  <a:gd name="connsiteX8" fmla="*/ 357188 w 2564607"/>
                  <a:gd name="connsiteY8" fmla="*/ 592932 h 847725"/>
                  <a:gd name="connsiteX9" fmla="*/ 400050 w 2564607"/>
                  <a:gd name="connsiteY9" fmla="*/ 602457 h 847725"/>
                  <a:gd name="connsiteX10" fmla="*/ 433388 w 2564607"/>
                  <a:gd name="connsiteY10" fmla="*/ 607219 h 847725"/>
                  <a:gd name="connsiteX11" fmla="*/ 473869 w 2564607"/>
                  <a:gd name="connsiteY11" fmla="*/ 595313 h 847725"/>
                  <a:gd name="connsiteX12" fmla="*/ 514350 w 2564607"/>
                  <a:gd name="connsiteY12" fmla="*/ 581025 h 847725"/>
                  <a:gd name="connsiteX13" fmla="*/ 545307 w 2564607"/>
                  <a:gd name="connsiteY13" fmla="*/ 535782 h 847725"/>
                  <a:gd name="connsiteX14" fmla="*/ 576263 w 2564607"/>
                  <a:gd name="connsiteY14" fmla="*/ 495300 h 847725"/>
                  <a:gd name="connsiteX15" fmla="*/ 611982 w 2564607"/>
                  <a:gd name="connsiteY15" fmla="*/ 464344 h 847725"/>
                  <a:gd name="connsiteX16" fmla="*/ 657225 w 2564607"/>
                  <a:gd name="connsiteY16" fmla="*/ 435769 h 847725"/>
                  <a:gd name="connsiteX17" fmla="*/ 692944 w 2564607"/>
                  <a:gd name="connsiteY17" fmla="*/ 433388 h 847725"/>
                  <a:gd name="connsiteX18" fmla="*/ 752475 w 2564607"/>
                  <a:gd name="connsiteY18" fmla="*/ 440532 h 847725"/>
                  <a:gd name="connsiteX19" fmla="*/ 802482 w 2564607"/>
                  <a:gd name="connsiteY19" fmla="*/ 440532 h 847725"/>
                  <a:gd name="connsiteX20" fmla="*/ 895350 w 2564607"/>
                  <a:gd name="connsiteY20" fmla="*/ 428626 h 847725"/>
                  <a:gd name="connsiteX21" fmla="*/ 945357 w 2564607"/>
                  <a:gd name="connsiteY21" fmla="*/ 392907 h 847725"/>
                  <a:gd name="connsiteX22" fmla="*/ 1000125 w 2564607"/>
                  <a:gd name="connsiteY22" fmla="*/ 333375 h 847725"/>
                  <a:gd name="connsiteX23" fmla="*/ 1052513 w 2564607"/>
                  <a:gd name="connsiteY23" fmla="*/ 238125 h 847725"/>
                  <a:gd name="connsiteX24" fmla="*/ 1100138 w 2564607"/>
                  <a:gd name="connsiteY24" fmla="*/ 159544 h 847725"/>
                  <a:gd name="connsiteX25" fmla="*/ 1128713 w 2564607"/>
                  <a:gd name="connsiteY25" fmla="*/ 80963 h 847725"/>
                  <a:gd name="connsiteX26" fmla="*/ 1157288 w 2564607"/>
                  <a:gd name="connsiteY26" fmla="*/ 30957 h 847725"/>
                  <a:gd name="connsiteX27" fmla="*/ 1171575 w 2564607"/>
                  <a:gd name="connsiteY27" fmla="*/ 0 h 847725"/>
                  <a:gd name="connsiteX28" fmla="*/ 1250157 w 2564607"/>
                  <a:gd name="connsiteY28" fmla="*/ 11907 h 847725"/>
                  <a:gd name="connsiteX29" fmla="*/ 1316832 w 2564607"/>
                  <a:gd name="connsiteY29" fmla="*/ 23813 h 847725"/>
                  <a:gd name="connsiteX30" fmla="*/ 1366838 w 2564607"/>
                  <a:gd name="connsiteY30" fmla="*/ 38100 h 847725"/>
                  <a:gd name="connsiteX31" fmla="*/ 1462088 w 2564607"/>
                  <a:gd name="connsiteY31" fmla="*/ 38100 h 847725"/>
                  <a:gd name="connsiteX32" fmla="*/ 1497807 w 2564607"/>
                  <a:gd name="connsiteY32" fmla="*/ 104775 h 847725"/>
                  <a:gd name="connsiteX33" fmla="*/ 1538288 w 2564607"/>
                  <a:gd name="connsiteY33" fmla="*/ 145257 h 847725"/>
                  <a:gd name="connsiteX34" fmla="*/ 1633538 w 2564607"/>
                  <a:gd name="connsiteY34" fmla="*/ 233363 h 847725"/>
                  <a:gd name="connsiteX35" fmla="*/ 1707357 w 2564607"/>
                  <a:gd name="connsiteY35" fmla="*/ 288132 h 847725"/>
                  <a:gd name="connsiteX36" fmla="*/ 1738313 w 2564607"/>
                  <a:gd name="connsiteY36" fmla="*/ 288132 h 847725"/>
                  <a:gd name="connsiteX37" fmla="*/ 1812132 w 2564607"/>
                  <a:gd name="connsiteY37" fmla="*/ 269082 h 847725"/>
                  <a:gd name="connsiteX38" fmla="*/ 1864519 w 2564607"/>
                  <a:gd name="connsiteY38" fmla="*/ 219075 h 847725"/>
                  <a:gd name="connsiteX39" fmla="*/ 1950244 w 2564607"/>
                  <a:gd name="connsiteY39" fmla="*/ 154782 h 847725"/>
                  <a:gd name="connsiteX40" fmla="*/ 1988344 w 2564607"/>
                  <a:gd name="connsiteY40" fmla="*/ 126207 h 847725"/>
                  <a:gd name="connsiteX41" fmla="*/ 2021682 w 2564607"/>
                  <a:gd name="connsiteY41" fmla="*/ 90488 h 847725"/>
                  <a:gd name="connsiteX42" fmla="*/ 2081213 w 2564607"/>
                  <a:gd name="connsiteY42" fmla="*/ 133350 h 847725"/>
                  <a:gd name="connsiteX43" fmla="*/ 2112169 w 2564607"/>
                  <a:gd name="connsiteY43" fmla="*/ 171450 h 847725"/>
                  <a:gd name="connsiteX44" fmla="*/ 2171700 w 2564607"/>
                  <a:gd name="connsiteY44" fmla="*/ 216694 h 847725"/>
                  <a:gd name="connsiteX45" fmla="*/ 2240757 w 2564607"/>
                  <a:gd name="connsiteY45" fmla="*/ 219075 h 847725"/>
                  <a:gd name="connsiteX46" fmla="*/ 2295525 w 2564607"/>
                  <a:gd name="connsiteY46" fmla="*/ 195263 h 847725"/>
                  <a:gd name="connsiteX47" fmla="*/ 2345532 w 2564607"/>
                  <a:gd name="connsiteY47" fmla="*/ 150019 h 847725"/>
                  <a:gd name="connsiteX48" fmla="*/ 2374107 w 2564607"/>
                  <a:gd name="connsiteY48" fmla="*/ 111919 h 847725"/>
                  <a:gd name="connsiteX49" fmla="*/ 2443163 w 2564607"/>
                  <a:gd name="connsiteY49" fmla="*/ 57150 h 847725"/>
                  <a:gd name="connsiteX50" fmla="*/ 2464594 w 2564607"/>
                  <a:gd name="connsiteY50" fmla="*/ 33338 h 847725"/>
                  <a:gd name="connsiteX51" fmla="*/ 2564607 w 2564607"/>
                  <a:gd name="connsiteY51" fmla="*/ 42863 h 847725"/>
                  <a:gd name="connsiteX52" fmla="*/ 2478882 w 2564607"/>
                  <a:gd name="connsiteY52" fmla="*/ 154782 h 847725"/>
                  <a:gd name="connsiteX53" fmla="*/ 2378869 w 2564607"/>
                  <a:gd name="connsiteY53" fmla="*/ 235744 h 847725"/>
                  <a:gd name="connsiteX54" fmla="*/ 2347913 w 2564607"/>
                  <a:gd name="connsiteY54" fmla="*/ 269082 h 847725"/>
                  <a:gd name="connsiteX55" fmla="*/ 2314575 w 2564607"/>
                  <a:gd name="connsiteY55" fmla="*/ 288132 h 847725"/>
                  <a:gd name="connsiteX56" fmla="*/ 2193132 w 2564607"/>
                  <a:gd name="connsiteY56" fmla="*/ 300038 h 847725"/>
                  <a:gd name="connsiteX57" fmla="*/ 2102644 w 2564607"/>
                  <a:gd name="connsiteY57" fmla="*/ 269082 h 847725"/>
                  <a:gd name="connsiteX58" fmla="*/ 2045494 w 2564607"/>
                  <a:gd name="connsiteY58" fmla="*/ 238125 h 847725"/>
                  <a:gd name="connsiteX59" fmla="*/ 2024063 w 2564607"/>
                  <a:gd name="connsiteY59" fmla="*/ 211932 h 847725"/>
                  <a:gd name="connsiteX60" fmla="*/ 1969294 w 2564607"/>
                  <a:gd name="connsiteY60" fmla="*/ 264319 h 847725"/>
                  <a:gd name="connsiteX61" fmla="*/ 1916907 w 2564607"/>
                  <a:gd name="connsiteY61" fmla="*/ 302419 h 847725"/>
                  <a:gd name="connsiteX62" fmla="*/ 1845469 w 2564607"/>
                  <a:gd name="connsiteY62" fmla="*/ 357188 h 847725"/>
                  <a:gd name="connsiteX63" fmla="*/ 1757363 w 2564607"/>
                  <a:gd name="connsiteY63" fmla="*/ 388144 h 847725"/>
                  <a:gd name="connsiteX64" fmla="*/ 1683544 w 2564607"/>
                  <a:gd name="connsiteY64" fmla="*/ 388144 h 847725"/>
                  <a:gd name="connsiteX65" fmla="*/ 1619250 w 2564607"/>
                  <a:gd name="connsiteY65" fmla="*/ 371475 h 847725"/>
                  <a:gd name="connsiteX66" fmla="*/ 1550194 w 2564607"/>
                  <a:gd name="connsiteY66" fmla="*/ 300038 h 847725"/>
                  <a:gd name="connsiteX67" fmla="*/ 1504950 w 2564607"/>
                  <a:gd name="connsiteY67" fmla="*/ 238125 h 847725"/>
                  <a:gd name="connsiteX68" fmla="*/ 1454944 w 2564607"/>
                  <a:gd name="connsiteY68" fmla="*/ 180975 h 847725"/>
                  <a:gd name="connsiteX69" fmla="*/ 1421607 w 2564607"/>
                  <a:gd name="connsiteY69" fmla="*/ 140494 h 847725"/>
                  <a:gd name="connsiteX70" fmla="*/ 1400175 w 2564607"/>
                  <a:gd name="connsiteY70" fmla="*/ 109538 h 847725"/>
                  <a:gd name="connsiteX71" fmla="*/ 1364457 w 2564607"/>
                  <a:gd name="connsiteY71" fmla="*/ 123825 h 847725"/>
                  <a:gd name="connsiteX72" fmla="*/ 1314450 w 2564607"/>
                  <a:gd name="connsiteY72" fmla="*/ 147638 h 847725"/>
                  <a:gd name="connsiteX73" fmla="*/ 1297782 w 2564607"/>
                  <a:gd name="connsiteY73" fmla="*/ 164307 h 847725"/>
                  <a:gd name="connsiteX74" fmla="*/ 1264444 w 2564607"/>
                  <a:gd name="connsiteY74" fmla="*/ 121444 h 847725"/>
                  <a:gd name="connsiteX75" fmla="*/ 1231107 w 2564607"/>
                  <a:gd name="connsiteY75" fmla="*/ 92869 h 847725"/>
                  <a:gd name="connsiteX76" fmla="*/ 1178719 w 2564607"/>
                  <a:gd name="connsiteY76" fmla="*/ 133350 h 847725"/>
                  <a:gd name="connsiteX77" fmla="*/ 1135857 w 2564607"/>
                  <a:gd name="connsiteY77" fmla="*/ 242888 h 847725"/>
                  <a:gd name="connsiteX78" fmla="*/ 1085850 w 2564607"/>
                  <a:gd name="connsiteY78" fmla="*/ 335757 h 847725"/>
                  <a:gd name="connsiteX79" fmla="*/ 1014413 w 2564607"/>
                  <a:gd name="connsiteY79" fmla="*/ 428625 h 847725"/>
                  <a:gd name="connsiteX80" fmla="*/ 957263 w 2564607"/>
                  <a:gd name="connsiteY80" fmla="*/ 481013 h 847725"/>
                  <a:gd name="connsiteX81" fmla="*/ 878682 w 2564607"/>
                  <a:gd name="connsiteY81" fmla="*/ 523875 h 847725"/>
                  <a:gd name="connsiteX82" fmla="*/ 771525 w 2564607"/>
                  <a:gd name="connsiteY82" fmla="*/ 531019 h 847725"/>
                  <a:gd name="connsiteX83" fmla="*/ 700088 w 2564607"/>
                  <a:gd name="connsiteY83" fmla="*/ 531019 h 847725"/>
                  <a:gd name="connsiteX84" fmla="*/ 631032 w 2564607"/>
                  <a:gd name="connsiteY84" fmla="*/ 569119 h 847725"/>
                  <a:gd name="connsiteX85" fmla="*/ 561975 w 2564607"/>
                  <a:gd name="connsiteY85" fmla="*/ 652463 h 847725"/>
                  <a:gd name="connsiteX86" fmla="*/ 500063 w 2564607"/>
                  <a:gd name="connsiteY86" fmla="*/ 711994 h 847725"/>
                  <a:gd name="connsiteX87" fmla="*/ 442913 w 2564607"/>
                  <a:gd name="connsiteY87" fmla="*/ 721519 h 847725"/>
                  <a:gd name="connsiteX88" fmla="*/ 359569 w 2564607"/>
                  <a:gd name="connsiteY88" fmla="*/ 721519 h 847725"/>
                  <a:gd name="connsiteX89" fmla="*/ 302419 w 2564607"/>
                  <a:gd name="connsiteY89" fmla="*/ 728663 h 847725"/>
                  <a:gd name="connsiteX90" fmla="*/ 254794 w 2564607"/>
                  <a:gd name="connsiteY90" fmla="*/ 771525 h 847725"/>
                  <a:gd name="connsiteX91" fmla="*/ 185738 w 2564607"/>
                  <a:gd name="connsiteY91" fmla="*/ 771525 h 847725"/>
                  <a:gd name="connsiteX92" fmla="*/ 121444 w 2564607"/>
                  <a:gd name="connsiteY92" fmla="*/ 766763 h 847725"/>
                  <a:gd name="connsiteX93" fmla="*/ 76200 w 2564607"/>
                  <a:gd name="connsiteY93" fmla="*/ 773907 h 847725"/>
                  <a:gd name="connsiteX94" fmla="*/ 0 w 2564607"/>
                  <a:gd name="connsiteY94" fmla="*/ 847725 h 847725"/>
                  <a:gd name="connsiteX95" fmla="*/ 4763 w 2564607"/>
                  <a:gd name="connsiteY95" fmla="*/ 711994 h 847725"/>
                  <a:gd name="connsiteX0" fmla="*/ 4763 w 2564607"/>
                  <a:gd name="connsiteY0" fmla="*/ 711994 h 848750"/>
                  <a:gd name="connsiteX1" fmla="*/ 69057 w 2564607"/>
                  <a:gd name="connsiteY1" fmla="*/ 661988 h 848750"/>
                  <a:gd name="connsiteX2" fmla="*/ 114300 w 2564607"/>
                  <a:gd name="connsiteY2" fmla="*/ 640557 h 848750"/>
                  <a:gd name="connsiteX3" fmla="*/ 142875 w 2564607"/>
                  <a:gd name="connsiteY3" fmla="*/ 628650 h 848750"/>
                  <a:gd name="connsiteX4" fmla="*/ 183357 w 2564607"/>
                  <a:gd name="connsiteY4" fmla="*/ 633413 h 848750"/>
                  <a:gd name="connsiteX5" fmla="*/ 223837 w 2564607"/>
                  <a:gd name="connsiteY5" fmla="*/ 647700 h 848750"/>
                  <a:gd name="connsiteX6" fmla="*/ 273844 w 2564607"/>
                  <a:gd name="connsiteY6" fmla="*/ 614363 h 848750"/>
                  <a:gd name="connsiteX7" fmla="*/ 319088 w 2564607"/>
                  <a:gd name="connsiteY7" fmla="*/ 595313 h 848750"/>
                  <a:gd name="connsiteX8" fmla="*/ 357188 w 2564607"/>
                  <a:gd name="connsiteY8" fmla="*/ 592932 h 848750"/>
                  <a:gd name="connsiteX9" fmla="*/ 400050 w 2564607"/>
                  <a:gd name="connsiteY9" fmla="*/ 602457 h 848750"/>
                  <a:gd name="connsiteX10" fmla="*/ 433388 w 2564607"/>
                  <a:gd name="connsiteY10" fmla="*/ 607219 h 848750"/>
                  <a:gd name="connsiteX11" fmla="*/ 473869 w 2564607"/>
                  <a:gd name="connsiteY11" fmla="*/ 595313 h 848750"/>
                  <a:gd name="connsiteX12" fmla="*/ 514350 w 2564607"/>
                  <a:gd name="connsiteY12" fmla="*/ 581025 h 848750"/>
                  <a:gd name="connsiteX13" fmla="*/ 545307 w 2564607"/>
                  <a:gd name="connsiteY13" fmla="*/ 535782 h 848750"/>
                  <a:gd name="connsiteX14" fmla="*/ 576263 w 2564607"/>
                  <a:gd name="connsiteY14" fmla="*/ 495300 h 848750"/>
                  <a:gd name="connsiteX15" fmla="*/ 611982 w 2564607"/>
                  <a:gd name="connsiteY15" fmla="*/ 464344 h 848750"/>
                  <a:gd name="connsiteX16" fmla="*/ 657225 w 2564607"/>
                  <a:gd name="connsiteY16" fmla="*/ 435769 h 848750"/>
                  <a:gd name="connsiteX17" fmla="*/ 692944 w 2564607"/>
                  <a:gd name="connsiteY17" fmla="*/ 433388 h 848750"/>
                  <a:gd name="connsiteX18" fmla="*/ 752475 w 2564607"/>
                  <a:gd name="connsiteY18" fmla="*/ 440532 h 848750"/>
                  <a:gd name="connsiteX19" fmla="*/ 802482 w 2564607"/>
                  <a:gd name="connsiteY19" fmla="*/ 440532 h 848750"/>
                  <a:gd name="connsiteX20" fmla="*/ 895350 w 2564607"/>
                  <a:gd name="connsiteY20" fmla="*/ 428626 h 848750"/>
                  <a:gd name="connsiteX21" fmla="*/ 945357 w 2564607"/>
                  <a:gd name="connsiteY21" fmla="*/ 392907 h 848750"/>
                  <a:gd name="connsiteX22" fmla="*/ 1000125 w 2564607"/>
                  <a:gd name="connsiteY22" fmla="*/ 333375 h 848750"/>
                  <a:gd name="connsiteX23" fmla="*/ 1052513 w 2564607"/>
                  <a:gd name="connsiteY23" fmla="*/ 238125 h 848750"/>
                  <a:gd name="connsiteX24" fmla="*/ 1100138 w 2564607"/>
                  <a:gd name="connsiteY24" fmla="*/ 159544 h 848750"/>
                  <a:gd name="connsiteX25" fmla="*/ 1128713 w 2564607"/>
                  <a:gd name="connsiteY25" fmla="*/ 80963 h 848750"/>
                  <a:gd name="connsiteX26" fmla="*/ 1157288 w 2564607"/>
                  <a:gd name="connsiteY26" fmla="*/ 30957 h 848750"/>
                  <a:gd name="connsiteX27" fmla="*/ 1171575 w 2564607"/>
                  <a:gd name="connsiteY27" fmla="*/ 0 h 848750"/>
                  <a:gd name="connsiteX28" fmla="*/ 1250157 w 2564607"/>
                  <a:gd name="connsiteY28" fmla="*/ 11907 h 848750"/>
                  <a:gd name="connsiteX29" fmla="*/ 1316832 w 2564607"/>
                  <a:gd name="connsiteY29" fmla="*/ 23813 h 848750"/>
                  <a:gd name="connsiteX30" fmla="*/ 1366838 w 2564607"/>
                  <a:gd name="connsiteY30" fmla="*/ 38100 h 848750"/>
                  <a:gd name="connsiteX31" fmla="*/ 1462088 w 2564607"/>
                  <a:gd name="connsiteY31" fmla="*/ 38100 h 848750"/>
                  <a:gd name="connsiteX32" fmla="*/ 1497807 w 2564607"/>
                  <a:gd name="connsiteY32" fmla="*/ 104775 h 848750"/>
                  <a:gd name="connsiteX33" fmla="*/ 1538288 w 2564607"/>
                  <a:gd name="connsiteY33" fmla="*/ 145257 h 848750"/>
                  <a:gd name="connsiteX34" fmla="*/ 1633538 w 2564607"/>
                  <a:gd name="connsiteY34" fmla="*/ 233363 h 848750"/>
                  <a:gd name="connsiteX35" fmla="*/ 1707357 w 2564607"/>
                  <a:gd name="connsiteY35" fmla="*/ 288132 h 848750"/>
                  <a:gd name="connsiteX36" fmla="*/ 1738313 w 2564607"/>
                  <a:gd name="connsiteY36" fmla="*/ 288132 h 848750"/>
                  <a:gd name="connsiteX37" fmla="*/ 1812132 w 2564607"/>
                  <a:gd name="connsiteY37" fmla="*/ 269082 h 848750"/>
                  <a:gd name="connsiteX38" fmla="*/ 1864519 w 2564607"/>
                  <a:gd name="connsiteY38" fmla="*/ 219075 h 848750"/>
                  <a:gd name="connsiteX39" fmla="*/ 1950244 w 2564607"/>
                  <a:gd name="connsiteY39" fmla="*/ 154782 h 848750"/>
                  <a:gd name="connsiteX40" fmla="*/ 1988344 w 2564607"/>
                  <a:gd name="connsiteY40" fmla="*/ 126207 h 848750"/>
                  <a:gd name="connsiteX41" fmla="*/ 2021682 w 2564607"/>
                  <a:gd name="connsiteY41" fmla="*/ 90488 h 848750"/>
                  <a:gd name="connsiteX42" fmla="*/ 2081213 w 2564607"/>
                  <a:gd name="connsiteY42" fmla="*/ 133350 h 848750"/>
                  <a:gd name="connsiteX43" fmla="*/ 2112169 w 2564607"/>
                  <a:gd name="connsiteY43" fmla="*/ 171450 h 848750"/>
                  <a:gd name="connsiteX44" fmla="*/ 2171700 w 2564607"/>
                  <a:gd name="connsiteY44" fmla="*/ 216694 h 848750"/>
                  <a:gd name="connsiteX45" fmla="*/ 2240757 w 2564607"/>
                  <a:gd name="connsiteY45" fmla="*/ 219075 h 848750"/>
                  <a:gd name="connsiteX46" fmla="*/ 2295525 w 2564607"/>
                  <a:gd name="connsiteY46" fmla="*/ 195263 h 848750"/>
                  <a:gd name="connsiteX47" fmla="*/ 2345532 w 2564607"/>
                  <a:gd name="connsiteY47" fmla="*/ 150019 h 848750"/>
                  <a:gd name="connsiteX48" fmla="*/ 2374107 w 2564607"/>
                  <a:gd name="connsiteY48" fmla="*/ 111919 h 848750"/>
                  <a:gd name="connsiteX49" fmla="*/ 2443163 w 2564607"/>
                  <a:gd name="connsiteY49" fmla="*/ 57150 h 848750"/>
                  <a:gd name="connsiteX50" fmla="*/ 2464594 w 2564607"/>
                  <a:gd name="connsiteY50" fmla="*/ 33338 h 848750"/>
                  <a:gd name="connsiteX51" fmla="*/ 2564607 w 2564607"/>
                  <a:gd name="connsiteY51" fmla="*/ 42863 h 848750"/>
                  <a:gd name="connsiteX52" fmla="*/ 2478882 w 2564607"/>
                  <a:gd name="connsiteY52" fmla="*/ 154782 h 848750"/>
                  <a:gd name="connsiteX53" fmla="*/ 2378869 w 2564607"/>
                  <a:gd name="connsiteY53" fmla="*/ 235744 h 848750"/>
                  <a:gd name="connsiteX54" fmla="*/ 2347913 w 2564607"/>
                  <a:gd name="connsiteY54" fmla="*/ 269082 h 848750"/>
                  <a:gd name="connsiteX55" fmla="*/ 2314575 w 2564607"/>
                  <a:gd name="connsiteY55" fmla="*/ 288132 h 848750"/>
                  <a:gd name="connsiteX56" fmla="*/ 2193132 w 2564607"/>
                  <a:gd name="connsiteY56" fmla="*/ 300038 h 848750"/>
                  <a:gd name="connsiteX57" fmla="*/ 2102644 w 2564607"/>
                  <a:gd name="connsiteY57" fmla="*/ 269082 h 848750"/>
                  <a:gd name="connsiteX58" fmla="*/ 2045494 w 2564607"/>
                  <a:gd name="connsiteY58" fmla="*/ 238125 h 848750"/>
                  <a:gd name="connsiteX59" fmla="*/ 2024063 w 2564607"/>
                  <a:gd name="connsiteY59" fmla="*/ 211932 h 848750"/>
                  <a:gd name="connsiteX60" fmla="*/ 1969294 w 2564607"/>
                  <a:gd name="connsiteY60" fmla="*/ 264319 h 848750"/>
                  <a:gd name="connsiteX61" fmla="*/ 1916907 w 2564607"/>
                  <a:gd name="connsiteY61" fmla="*/ 302419 h 848750"/>
                  <a:gd name="connsiteX62" fmla="*/ 1845469 w 2564607"/>
                  <a:gd name="connsiteY62" fmla="*/ 357188 h 848750"/>
                  <a:gd name="connsiteX63" fmla="*/ 1757363 w 2564607"/>
                  <a:gd name="connsiteY63" fmla="*/ 388144 h 848750"/>
                  <a:gd name="connsiteX64" fmla="*/ 1683544 w 2564607"/>
                  <a:gd name="connsiteY64" fmla="*/ 388144 h 848750"/>
                  <a:gd name="connsiteX65" fmla="*/ 1619250 w 2564607"/>
                  <a:gd name="connsiteY65" fmla="*/ 371475 h 848750"/>
                  <a:gd name="connsiteX66" fmla="*/ 1550194 w 2564607"/>
                  <a:gd name="connsiteY66" fmla="*/ 300038 h 848750"/>
                  <a:gd name="connsiteX67" fmla="*/ 1504950 w 2564607"/>
                  <a:gd name="connsiteY67" fmla="*/ 238125 h 848750"/>
                  <a:gd name="connsiteX68" fmla="*/ 1454944 w 2564607"/>
                  <a:gd name="connsiteY68" fmla="*/ 180975 h 848750"/>
                  <a:gd name="connsiteX69" fmla="*/ 1421607 w 2564607"/>
                  <a:gd name="connsiteY69" fmla="*/ 140494 h 848750"/>
                  <a:gd name="connsiteX70" fmla="*/ 1400175 w 2564607"/>
                  <a:gd name="connsiteY70" fmla="*/ 109538 h 848750"/>
                  <a:gd name="connsiteX71" fmla="*/ 1364457 w 2564607"/>
                  <a:gd name="connsiteY71" fmla="*/ 123825 h 848750"/>
                  <a:gd name="connsiteX72" fmla="*/ 1314450 w 2564607"/>
                  <a:gd name="connsiteY72" fmla="*/ 147638 h 848750"/>
                  <a:gd name="connsiteX73" fmla="*/ 1297782 w 2564607"/>
                  <a:gd name="connsiteY73" fmla="*/ 164307 h 848750"/>
                  <a:gd name="connsiteX74" fmla="*/ 1264444 w 2564607"/>
                  <a:gd name="connsiteY74" fmla="*/ 121444 h 848750"/>
                  <a:gd name="connsiteX75" fmla="*/ 1231107 w 2564607"/>
                  <a:gd name="connsiteY75" fmla="*/ 92869 h 848750"/>
                  <a:gd name="connsiteX76" fmla="*/ 1178719 w 2564607"/>
                  <a:gd name="connsiteY76" fmla="*/ 133350 h 848750"/>
                  <a:gd name="connsiteX77" fmla="*/ 1135857 w 2564607"/>
                  <a:gd name="connsiteY77" fmla="*/ 242888 h 848750"/>
                  <a:gd name="connsiteX78" fmla="*/ 1085850 w 2564607"/>
                  <a:gd name="connsiteY78" fmla="*/ 335757 h 848750"/>
                  <a:gd name="connsiteX79" fmla="*/ 1014413 w 2564607"/>
                  <a:gd name="connsiteY79" fmla="*/ 428625 h 848750"/>
                  <a:gd name="connsiteX80" fmla="*/ 957263 w 2564607"/>
                  <a:gd name="connsiteY80" fmla="*/ 481013 h 848750"/>
                  <a:gd name="connsiteX81" fmla="*/ 878682 w 2564607"/>
                  <a:gd name="connsiteY81" fmla="*/ 523875 h 848750"/>
                  <a:gd name="connsiteX82" fmla="*/ 771525 w 2564607"/>
                  <a:gd name="connsiteY82" fmla="*/ 531019 h 848750"/>
                  <a:gd name="connsiteX83" fmla="*/ 700088 w 2564607"/>
                  <a:gd name="connsiteY83" fmla="*/ 531019 h 848750"/>
                  <a:gd name="connsiteX84" fmla="*/ 631032 w 2564607"/>
                  <a:gd name="connsiteY84" fmla="*/ 569119 h 848750"/>
                  <a:gd name="connsiteX85" fmla="*/ 561975 w 2564607"/>
                  <a:gd name="connsiteY85" fmla="*/ 652463 h 848750"/>
                  <a:gd name="connsiteX86" fmla="*/ 500063 w 2564607"/>
                  <a:gd name="connsiteY86" fmla="*/ 711994 h 848750"/>
                  <a:gd name="connsiteX87" fmla="*/ 442913 w 2564607"/>
                  <a:gd name="connsiteY87" fmla="*/ 721519 h 848750"/>
                  <a:gd name="connsiteX88" fmla="*/ 359569 w 2564607"/>
                  <a:gd name="connsiteY88" fmla="*/ 721519 h 848750"/>
                  <a:gd name="connsiteX89" fmla="*/ 302419 w 2564607"/>
                  <a:gd name="connsiteY89" fmla="*/ 728663 h 848750"/>
                  <a:gd name="connsiteX90" fmla="*/ 254794 w 2564607"/>
                  <a:gd name="connsiteY90" fmla="*/ 771525 h 848750"/>
                  <a:gd name="connsiteX91" fmla="*/ 185738 w 2564607"/>
                  <a:gd name="connsiteY91" fmla="*/ 771525 h 848750"/>
                  <a:gd name="connsiteX92" fmla="*/ 121444 w 2564607"/>
                  <a:gd name="connsiteY92" fmla="*/ 766763 h 848750"/>
                  <a:gd name="connsiteX93" fmla="*/ 76200 w 2564607"/>
                  <a:gd name="connsiteY93" fmla="*/ 773907 h 848750"/>
                  <a:gd name="connsiteX94" fmla="*/ 0 w 2564607"/>
                  <a:gd name="connsiteY94" fmla="*/ 847725 h 848750"/>
                  <a:gd name="connsiteX95" fmla="*/ 4763 w 2564607"/>
                  <a:gd name="connsiteY95" fmla="*/ 711994 h 848750"/>
                  <a:gd name="connsiteX0" fmla="*/ 4763 w 2564607"/>
                  <a:gd name="connsiteY0" fmla="*/ 711994 h 848750"/>
                  <a:gd name="connsiteX1" fmla="*/ 69057 w 2564607"/>
                  <a:gd name="connsiteY1" fmla="*/ 661988 h 848750"/>
                  <a:gd name="connsiteX2" fmla="*/ 114300 w 2564607"/>
                  <a:gd name="connsiteY2" fmla="*/ 640557 h 848750"/>
                  <a:gd name="connsiteX3" fmla="*/ 142875 w 2564607"/>
                  <a:gd name="connsiteY3" fmla="*/ 628650 h 848750"/>
                  <a:gd name="connsiteX4" fmla="*/ 183357 w 2564607"/>
                  <a:gd name="connsiteY4" fmla="*/ 633413 h 848750"/>
                  <a:gd name="connsiteX5" fmla="*/ 223837 w 2564607"/>
                  <a:gd name="connsiteY5" fmla="*/ 647700 h 848750"/>
                  <a:gd name="connsiteX6" fmla="*/ 273844 w 2564607"/>
                  <a:gd name="connsiteY6" fmla="*/ 614363 h 848750"/>
                  <a:gd name="connsiteX7" fmla="*/ 319088 w 2564607"/>
                  <a:gd name="connsiteY7" fmla="*/ 595313 h 848750"/>
                  <a:gd name="connsiteX8" fmla="*/ 357188 w 2564607"/>
                  <a:gd name="connsiteY8" fmla="*/ 592932 h 848750"/>
                  <a:gd name="connsiteX9" fmla="*/ 400050 w 2564607"/>
                  <a:gd name="connsiteY9" fmla="*/ 602457 h 848750"/>
                  <a:gd name="connsiteX10" fmla="*/ 433388 w 2564607"/>
                  <a:gd name="connsiteY10" fmla="*/ 607219 h 848750"/>
                  <a:gd name="connsiteX11" fmla="*/ 473869 w 2564607"/>
                  <a:gd name="connsiteY11" fmla="*/ 595313 h 848750"/>
                  <a:gd name="connsiteX12" fmla="*/ 514350 w 2564607"/>
                  <a:gd name="connsiteY12" fmla="*/ 581025 h 848750"/>
                  <a:gd name="connsiteX13" fmla="*/ 545307 w 2564607"/>
                  <a:gd name="connsiteY13" fmla="*/ 535782 h 848750"/>
                  <a:gd name="connsiteX14" fmla="*/ 576263 w 2564607"/>
                  <a:gd name="connsiteY14" fmla="*/ 495300 h 848750"/>
                  <a:gd name="connsiteX15" fmla="*/ 611982 w 2564607"/>
                  <a:gd name="connsiteY15" fmla="*/ 464344 h 848750"/>
                  <a:gd name="connsiteX16" fmla="*/ 657225 w 2564607"/>
                  <a:gd name="connsiteY16" fmla="*/ 435769 h 848750"/>
                  <a:gd name="connsiteX17" fmla="*/ 692944 w 2564607"/>
                  <a:gd name="connsiteY17" fmla="*/ 433388 h 848750"/>
                  <a:gd name="connsiteX18" fmla="*/ 752475 w 2564607"/>
                  <a:gd name="connsiteY18" fmla="*/ 440532 h 848750"/>
                  <a:gd name="connsiteX19" fmla="*/ 802482 w 2564607"/>
                  <a:gd name="connsiteY19" fmla="*/ 440532 h 848750"/>
                  <a:gd name="connsiteX20" fmla="*/ 895350 w 2564607"/>
                  <a:gd name="connsiteY20" fmla="*/ 428626 h 848750"/>
                  <a:gd name="connsiteX21" fmla="*/ 945357 w 2564607"/>
                  <a:gd name="connsiteY21" fmla="*/ 392907 h 848750"/>
                  <a:gd name="connsiteX22" fmla="*/ 1000125 w 2564607"/>
                  <a:gd name="connsiteY22" fmla="*/ 333375 h 848750"/>
                  <a:gd name="connsiteX23" fmla="*/ 1052513 w 2564607"/>
                  <a:gd name="connsiteY23" fmla="*/ 238125 h 848750"/>
                  <a:gd name="connsiteX24" fmla="*/ 1100138 w 2564607"/>
                  <a:gd name="connsiteY24" fmla="*/ 159544 h 848750"/>
                  <a:gd name="connsiteX25" fmla="*/ 1128713 w 2564607"/>
                  <a:gd name="connsiteY25" fmla="*/ 80963 h 848750"/>
                  <a:gd name="connsiteX26" fmla="*/ 1157288 w 2564607"/>
                  <a:gd name="connsiteY26" fmla="*/ 30957 h 848750"/>
                  <a:gd name="connsiteX27" fmla="*/ 1171575 w 2564607"/>
                  <a:gd name="connsiteY27" fmla="*/ 0 h 848750"/>
                  <a:gd name="connsiteX28" fmla="*/ 1250157 w 2564607"/>
                  <a:gd name="connsiteY28" fmla="*/ 11907 h 848750"/>
                  <a:gd name="connsiteX29" fmla="*/ 1316832 w 2564607"/>
                  <a:gd name="connsiteY29" fmla="*/ 23813 h 848750"/>
                  <a:gd name="connsiteX30" fmla="*/ 1366838 w 2564607"/>
                  <a:gd name="connsiteY30" fmla="*/ 38100 h 848750"/>
                  <a:gd name="connsiteX31" fmla="*/ 1462088 w 2564607"/>
                  <a:gd name="connsiteY31" fmla="*/ 38100 h 848750"/>
                  <a:gd name="connsiteX32" fmla="*/ 1497807 w 2564607"/>
                  <a:gd name="connsiteY32" fmla="*/ 104775 h 848750"/>
                  <a:gd name="connsiteX33" fmla="*/ 1538288 w 2564607"/>
                  <a:gd name="connsiteY33" fmla="*/ 145257 h 848750"/>
                  <a:gd name="connsiteX34" fmla="*/ 1633538 w 2564607"/>
                  <a:gd name="connsiteY34" fmla="*/ 233363 h 848750"/>
                  <a:gd name="connsiteX35" fmla="*/ 1707357 w 2564607"/>
                  <a:gd name="connsiteY35" fmla="*/ 288132 h 848750"/>
                  <a:gd name="connsiteX36" fmla="*/ 1738313 w 2564607"/>
                  <a:gd name="connsiteY36" fmla="*/ 288132 h 848750"/>
                  <a:gd name="connsiteX37" fmla="*/ 1812132 w 2564607"/>
                  <a:gd name="connsiteY37" fmla="*/ 269082 h 848750"/>
                  <a:gd name="connsiteX38" fmla="*/ 1864519 w 2564607"/>
                  <a:gd name="connsiteY38" fmla="*/ 219075 h 848750"/>
                  <a:gd name="connsiteX39" fmla="*/ 1950244 w 2564607"/>
                  <a:gd name="connsiteY39" fmla="*/ 154782 h 848750"/>
                  <a:gd name="connsiteX40" fmla="*/ 1988344 w 2564607"/>
                  <a:gd name="connsiteY40" fmla="*/ 126207 h 848750"/>
                  <a:gd name="connsiteX41" fmla="*/ 2021682 w 2564607"/>
                  <a:gd name="connsiteY41" fmla="*/ 90488 h 848750"/>
                  <a:gd name="connsiteX42" fmla="*/ 2081213 w 2564607"/>
                  <a:gd name="connsiteY42" fmla="*/ 133350 h 848750"/>
                  <a:gd name="connsiteX43" fmla="*/ 2112169 w 2564607"/>
                  <a:gd name="connsiteY43" fmla="*/ 171450 h 848750"/>
                  <a:gd name="connsiteX44" fmla="*/ 2171700 w 2564607"/>
                  <a:gd name="connsiteY44" fmla="*/ 216694 h 848750"/>
                  <a:gd name="connsiteX45" fmla="*/ 2240757 w 2564607"/>
                  <a:gd name="connsiteY45" fmla="*/ 219075 h 848750"/>
                  <a:gd name="connsiteX46" fmla="*/ 2295525 w 2564607"/>
                  <a:gd name="connsiteY46" fmla="*/ 195263 h 848750"/>
                  <a:gd name="connsiteX47" fmla="*/ 2345532 w 2564607"/>
                  <a:gd name="connsiteY47" fmla="*/ 150019 h 848750"/>
                  <a:gd name="connsiteX48" fmla="*/ 2374107 w 2564607"/>
                  <a:gd name="connsiteY48" fmla="*/ 111919 h 848750"/>
                  <a:gd name="connsiteX49" fmla="*/ 2443163 w 2564607"/>
                  <a:gd name="connsiteY49" fmla="*/ 57150 h 848750"/>
                  <a:gd name="connsiteX50" fmla="*/ 2464594 w 2564607"/>
                  <a:gd name="connsiteY50" fmla="*/ 33338 h 848750"/>
                  <a:gd name="connsiteX51" fmla="*/ 2564607 w 2564607"/>
                  <a:gd name="connsiteY51" fmla="*/ 42863 h 848750"/>
                  <a:gd name="connsiteX52" fmla="*/ 2478882 w 2564607"/>
                  <a:gd name="connsiteY52" fmla="*/ 154782 h 848750"/>
                  <a:gd name="connsiteX53" fmla="*/ 2378869 w 2564607"/>
                  <a:gd name="connsiteY53" fmla="*/ 235744 h 848750"/>
                  <a:gd name="connsiteX54" fmla="*/ 2347913 w 2564607"/>
                  <a:gd name="connsiteY54" fmla="*/ 269082 h 848750"/>
                  <a:gd name="connsiteX55" fmla="*/ 2314575 w 2564607"/>
                  <a:gd name="connsiteY55" fmla="*/ 288132 h 848750"/>
                  <a:gd name="connsiteX56" fmla="*/ 2193132 w 2564607"/>
                  <a:gd name="connsiteY56" fmla="*/ 300038 h 848750"/>
                  <a:gd name="connsiteX57" fmla="*/ 2102644 w 2564607"/>
                  <a:gd name="connsiteY57" fmla="*/ 269082 h 848750"/>
                  <a:gd name="connsiteX58" fmla="*/ 2045494 w 2564607"/>
                  <a:gd name="connsiteY58" fmla="*/ 238125 h 848750"/>
                  <a:gd name="connsiteX59" fmla="*/ 2024063 w 2564607"/>
                  <a:gd name="connsiteY59" fmla="*/ 211932 h 848750"/>
                  <a:gd name="connsiteX60" fmla="*/ 1969294 w 2564607"/>
                  <a:gd name="connsiteY60" fmla="*/ 264319 h 848750"/>
                  <a:gd name="connsiteX61" fmla="*/ 1916907 w 2564607"/>
                  <a:gd name="connsiteY61" fmla="*/ 302419 h 848750"/>
                  <a:gd name="connsiteX62" fmla="*/ 1845469 w 2564607"/>
                  <a:gd name="connsiteY62" fmla="*/ 357188 h 848750"/>
                  <a:gd name="connsiteX63" fmla="*/ 1757363 w 2564607"/>
                  <a:gd name="connsiteY63" fmla="*/ 388144 h 848750"/>
                  <a:gd name="connsiteX64" fmla="*/ 1683544 w 2564607"/>
                  <a:gd name="connsiteY64" fmla="*/ 388144 h 848750"/>
                  <a:gd name="connsiteX65" fmla="*/ 1619250 w 2564607"/>
                  <a:gd name="connsiteY65" fmla="*/ 371475 h 848750"/>
                  <a:gd name="connsiteX66" fmla="*/ 1550194 w 2564607"/>
                  <a:gd name="connsiteY66" fmla="*/ 300038 h 848750"/>
                  <a:gd name="connsiteX67" fmla="*/ 1504950 w 2564607"/>
                  <a:gd name="connsiteY67" fmla="*/ 238125 h 848750"/>
                  <a:gd name="connsiteX68" fmla="*/ 1454944 w 2564607"/>
                  <a:gd name="connsiteY68" fmla="*/ 180975 h 848750"/>
                  <a:gd name="connsiteX69" fmla="*/ 1421607 w 2564607"/>
                  <a:gd name="connsiteY69" fmla="*/ 140494 h 848750"/>
                  <a:gd name="connsiteX70" fmla="*/ 1400175 w 2564607"/>
                  <a:gd name="connsiteY70" fmla="*/ 109538 h 848750"/>
                  <a:gd name="connsiteX71" fmla="*/ 1364457 w 2564607"/>
                  <a:gd name="connsiteY71" fmla="*/ 123825 h 848750"/>
                  <a:gd name="connsiteX72" fmla="*/ 1314450 w 2564607"/>
                  <a:gd name="connsiteY72" fmla="*/ 147638 h 848750"/>
                  <a:gd name="connsiteX73" fmla="*/ 1264444 w 2564607"/>
                  <a:gd name="connsiteY73" fmla="*/ 121444 h 848750"/>
                  <a:gd name="connsiteX74" fmla="*/ 1231107 w 2564607"/>
                  <a:gd name="connsiteY74" fmla="*/ 92869 h 848750"/>
                  <a:gd name="connsiteX75" fmla="*/ 1178719 w 2564607"/>
                  <a:gd name="connsiteY75" fmla="*/ 133350 h 848750"/>
                  <a:gd name="connsiteX76" fmla="*/ 1135857 w 2564607"/>
                  <a:gd name="connsiteY76" fmla="*/ 242888 h 848750"/>
                  <a:gd name="connsiteX77" fmla="*/ 1085850 w 2564607"/>
                  <a:gd name="connsiteY77" fmla="*/ 335757 h 848750"/>
                  <a:gd name="connsiteX78" fmla="*/ 1014413 w 2564607"/>
                  <a:gd name="connsiteY78" fmla="*/ 428625 h 848750"/>
                  <a:gd name="connsiteX79" fmla="*/ 957263 w 2564607"/>
                  <a:gd name="connsiteY79" fmla="*/ 481013 h 848750"/>
                  <a:gd name="connsiteX80" fmla="*/ 878682 w 2564607"/>
                  <a:gd name="connsiteY80" fmla="*/ 523875 h 848750"/>
                  <a:gd name="connsiteX81" fmla="*/ 771525 w 2564607"/>
                  <a:gd name="connsiteY81" fmla="*/ 531019 h 848750"/>
                  <a:gd name="connsiteX82" fmla="*/ 700088 w 2564607"/>
                  <a:gd name="connsiteY82" fmla="*/ 531019 h 848750"/>
                  <a:gd name="connsiteX83" fmla="*/ 631032 w 2564607"/>
                  <a:gd name="connsiteY83" fmla="*/ 569119 h 848750"/>
                  <a:gd name="connsiteX84" fmla="*/ 561975 w 2564607"/>
                  <a:gd name="connsiteY84" fmla="*/ 652463 h 848750"/>
                  <a:gd name="connsiteX85" fmla="*/ 500063 w 2564607"/>
                  <a:gd name="connsiteY85" fmla="*/ 711994 h 848750"/>
                  <a:gd name="connsiteX86" fmla="*/ 442913 w 2564607"/>
                  <a:gd name="connsiteY86" fmla="*/ 721519 h 848750"/>
                  <a:gd name="connsiteX87" fmla="*/ 359569 w 2564607"/>
                  <a:gd name="connsiteY87" fmla="*/ 721519 h 848750"/>
                  <a:gd name="connsiteX88" fmla="*/ 302419 w 2564607"/>
                  <a:gd name="connsiteY88" fmla="*/ 728663 h 848750"/>
                  <a:gd name="connsiteX89" fmla="*/ 254794 w 2564607"/>
                  <a:gd name="connsiteY89" fmla="*/ 771525 h 848750"/>
                  <a:gd name="connsiteX90" fmla="*/ 185738 w 2564607"/>
                  <a:gd name="connsiteY90" fmla="*/ 771525 h 848750"/>
                  <a:gd name="connsiteX91" fmla="*/ 121444 w 2564607"/>
                  <a:gd name="connsiteY91" fmla="*/ 766763 h 848750"/>
                  <a:gd name="connsiteX92" fmla="*/ 76200 w 2564607"/>
                  <a:gd name="connsiteY92" fmla="*/ 773907 h 848750"/>
                  <a:gd name="connsiteX93" fmla="*/ 0 w 2564607"/>
                  <a:gd name="connsiteY93" fmla="*/ 847725 h 848750"/>
                  <a:gd name="connsiteX94" fmla="*/ 4763 w 2564607"/>
                  <a:gd name="connsiteY94" fmla="*/ 711994 h 848750"/>
                  <a:gd name="connsiteX0" fmla="*/ 4763 w 2564607"/>
                  <a:gd name="connsiteY0" fmla="*/ 711994 h 848750"/>
                  <a:gd name="connsiteX1" fmla="*/ 69057 w 2564607"/>
                  <a:gd name="connsiteY1" fmla="*/ 661988 h 848750"/>
                  <a:gd name="connsiteX2" fmla="*/ 114300 w 2564607"/>
                  <a:gd name="connsiteY2" fmla="*/ 640557 h 848750"/>
                  <a:gd name="connsiteX3" fmla="*/ 142875 w 2564607"/>
                  <a:gd name="connsiteY3" fmla="*/ 628650 h 848750"/>
                  <a:gd name="connsiteX4" fmla="*/ 183357 w 2564607"/>
                  <a:gd name="connsiteY4" fmla="*/ 633413 h 848750"/>
                  <a:gd name="connsiteX5" fmla="*/ 223837 w 2564607"/>
                  <a:gd name="connsiteY5" fmla="*/ 647700 h 848750"/>
                  <a:gd name="connsiteX6" fmla="*/ 273844 w 2564607"/>
                  <a:gd name="connsiteY6" fmla="*/ 614363 h 848750"/>
                  <a:gd name="connsiteX7" fmla="*/ 319088 w 2564607"/>
                  <a:gd name="connsiteY7" fmla="*/ 595313 h 848750"/>
                  <a:gd name="connsiteX8" fmla="*/ 357188 w 2564607"/>
                  <a:gd name="connsiteY8" fmla="*/ 592932 h 848750"/>
                  <a:gd name="connsiteX9" fmla="*/ 400050 w 2564607"/>
                  <a:gd name="connsiteY9" fmla="*/ 602457 h 848750"/>
                  <a:gd name="connsiteX10" fmla="*/ 433388 w 2564607"/>
                  <a:gd name="connsiteY10" fmla="*/ 607219 h 848750"/>
                  <a:gd name="connsiteX11" fmla="*/ 473869 w 2564607"/>
                  <a:gd name="connsiteY11" fmla="*/ 595313 h 848750"/>
                  <a:gd name="connsiteX12" fmla="*/ 514350 w 2564607"/>
                  <a:gd name="connsiteY12" fmla="*/ 581025 h 848750"/>
                  <a:gd name="connsiteX13" fmla="*/ 545307 w 2564607"/>
                  <a:gd name="connsiteY13" fmla="*/ 535782 h 848750"/>
                  <a:gd name="connsiteX14" fmla="*/ 576263 w 2564607"/>
                  <a:gd name="connsiteY14" fmla="*/ 495300 h 848750"/>
                  <a:gd name="connsiteX15" fmla="*/ 611982 w 2564607"/>
                  <a:gd name="connsiteY15" fmla="*/ 464344 h 848750"/>
                  <a:gd name="connsiteX16" fmla="*/ 657225 w 2564607"/>
                  <a:gd name="connsiteY16" fmla="*/ 435769 h 848750"/>
                  <a:gd name="connsiteX17" fmla="*/ 692944 w 2564607"/>
                  <a:gd name="connsiteY17" fmla="*/ 433388 h 848750"/>
                  <a:gd name="connsiteX18" fmla="*/ 752475 w 2564607"/>
                  <a:gd name="connsiteY18" fmla="*/ 440532 h 848750"/>
                  <a:gd name="connsiteX19" fmla="*/ 802482 w 2564607"/>
                  <a:gd name="connsiteY19" fmla="*/ 440532 h 848750"/>
                  <a:gd name="connsiteX20" fmla="*/ 895350 w 2564607"/>
                  <a:gd name="connsiteY20" fmla="*/ 428626 h 848750"/>
                  <a:gd name="connsiteX21" fmla="*/ 945357 w 2564607"/>
                  <a:gd name="connsiteY21" fmla="*/ 392907 h 848750"/>
                  <a:gd name="connsiteX22" fmla="*/ 1000125 w 2564607"/>
                  <a:gd name="connsiteY22" fmla="*/ 333375 h 848750"/>
                  <a:gd name="connsiteX23" fmla="*/ 1052513 w 2564607"/>
                  <a:gd name="connsiteY23" fmla="*/ 238125 h 848750"/>
                  <a:gd name="connsiteX24" fmla="*/ 1100138 w 2564607"/>
                  <a:gd name="connsiteY24" fmla="*/ 159544 h 848750"/>
                  <a:gd name="connsiteX25" fmla="*/ 1128713 w 2564607"/>
                  <a:gd name="connsiteY25" fmla="*/ 80963 h 848750"/>
                  <a:gd name="connsiteX26" fmla="*/ 1157288 w 2564607"/>
                  <a:gd name="connsiteY26" fmla="*/ 30957 h 848750"/>
                  <a:gd name="connsiteX27" fmla="*/ 1171575 w 2564607"/>
                  <a:gd name="connsiteY27" fmla="*/ 0 h 848750"/>
                  <a:gd name="connsiteX28" fmla="*/ 1250157 w 2564607"/>
                  <a:gd name="connsiteY28" fmla="*/ 11907 h 848750"/>
                  <a:gd name="connsiteX29" fmla="*/ 1316832 w 2564607"/>
                  <a:gd name="connsiteY29" fmla="*/ 23813 h 848750"/>
                  <a:gd name="connsiteX30" fmla="*/ 1366838 w 2564607"/>
                  <a:gd name="connsiteY30" fmla="*/ 38100 h 848750"/>
                  <a:gd name="connsiteX31" fmla="*/ 1462088 w 2564607"/>
                  <a:gd name="connsiteY31" fmla="*/ 38100 h 848750"/>
                  <a:gd name="connsiteX32" fmla="*/ 1497807 w 2564607"/>
                  <a:gd name="connsiteY32" fmla="*/ 104775 h 848750"/>
                  <a:gd name="connsiteX33" fmla="*/ 1538288 w 2564607"/>
                  <a:gd name="connsiteY33" fmla="*/ 145257 h 848750"/>
                  <a:gd name="connsiteX34" fmla="*/ 1633538 w 2564607"/>
                  <a:gd name="connsiteY34" fmla="*/ 233363 h 848750"/>
                  <a:gd name="connsiteX35" fmla="*/ 1707357 w 2564607"/>
                  <a:gd name="connsiteY35" fmla="*/ 288132 h 848750"/>
                  <a:gd name="connsiteX36" fmla="*/ 1738313 w 2564607"/>
                  <a:gd name="connsiteY36" fmla="*/ 288132 h 848750"/>
                  <a:gd name="connsiteX37" fmla="*/ 1812132 w 2564607"/>
                  <a:gd name="connsiteY37" fmla="*/ 269082 h 848750"/>
                  <a:gd name="connsiteX38" fmla="*/ 1864519 w 2564607"/>
                  <a:gd name="connsiteY38" fmla="*/ 219075 h 848750"/>
                  <a:gd name="connsiteX39" fmla="*/ 1950244 w 2564607"/>
                  <a:gd name="connsiteY39" fmla="*/ 154782 h 848750"/>
                  <a:gd name="connsiteX40" fmla="*/ 1988344 w 2564607"/>
                  <a:gd name="connsiteY40" fmla="*/ 126207 h 848750"/>
                  <a:gd name="connsiteX41" fmla="*/ 2021682 w 2564607"/>
                  <a:gd name="connsiteY41" fmla="*/ 90488 h 848750"/>
                  <a:gd name="connsiteX42" fmla="*/ 2081213 w 2564607"/>
                  <a:gd name="connsiteY42" fmla="*/ 133350 h 848750"/>
                  <a:gd name="connsiteX43" fmla="*/ 2112169 w 2564607"/>
                  <a:gd name="connsiteY43" fmla="*/ 171450 h 848750"/>
                  <a:gd name="connsiteX44" fmla="*/ 2171700 w 2564607"/>
                  <a:gd name="connsiteY44" fmla="*/ 216694 h 848750"/>
                  <a:gd name="connsiteX45" fmla="*/ 2240757 w 2564607"/>
                  <a:gd name="connsiteY45" fmla="*/ 219075 h 848750"/>
                  <a:gd name="connsiteX46" fmla="*/ 2295525 w 2564607"/>
                  <a:gd name="connsiteY46" fmla="*/ 195263 h 848750"/>
                  <a:gd name="connsiteX47" fmla="*/ 2345532 w 2564607"/>
                  <a:gd name="connsiteY47" fmla="*/ 150019 h 848750"/>
                  <a:gd name="connsiteX48" fmla="*/ 2374107 w 2564607"/>
                  <a:gd name="connsiteY48" fmla="*/ 111919 h 848750"/>
                  <a:gd name="connsiteX49" fmla="*/ 2443163 w 2564607"/>
                  <a:gd name="connsiteY49" fmla="*/ 57150 h 848750"/>
                  <a:gd name="connsiteX50" fmla="*/ 2464594 w 2564607"/>
                  <a:gd name="connsiteY50" fmla="*/ 33338 h 848750"/>
                  <a:gd name="connsiteX51" fmla="*/ 2564607 w 2564607"/>
                  <a:gd name="connsiteY51" fmla="*/ 42863 h 848750"/>
                  <a:gd name="connsiteX52" fmla="*/ 2478882 w 2564607"/>
                  <a:gd name="connsiteY52" fmla="*/ 154782 h 848750"/>
                  <a:gd name="connsiteX53" fmla="*/ 2378869 w 2564607"/>
                  <a:gd name="connsiteY53" fmla="*/ 235744 h 848750"/>
                  <a:gd name="connsiteX54" fmla="*/ 2347913 w 2564607"/>
                  <a:gd name="connsiteY54" fmla="*/ 269082 h 848750"/>
                  <a:gd name="connsiteX55" fmla="*/ 2314575 w 2564607"/>
                  <a:gd name="connsiteY55" fmla="*/ 288132 h 848750"/>
                  <a:gd name="connsiteX56" fmla="*/ 2193132 w 2564607"/>
                  <a:gd name="connsiteY56" fmla="*/ 300038 h 848750"/>
                  <a:gd name="connsiteX57" fmla="*/ 2102644 w 2564607"/>
                  <a:gd name="connsiteY57" fmla="*/ 269082 h 848750"/>
                  <a:gd name="connsiteX58" fmla="*/ 2045494 w 2564607"/>
                  <a:gd name="connsiteY58" fmla="*/ 238125 h 848750"/>
                  <a:gd name="connsiteX59" fmla="*/ 2024063 w 2564607"/>
                  <a:gd name="connsiteY59" fmla="*/ 211932 h 848750"/>
                  <a:gd name="connsiteX60" fmla="*/ 1969294 w 2564607"/>
                  <a:gd name="connsiteY60" fmla="*/ 264319 h 848750"/>
                  <a:gd name="connsiteX61" fmla="*/ 1916907 w 2564607"/>
                  <a:gd name="connsiteY61" fmla="*/ 302419 h 848750"/>
                  <a:gd name="connsiteX62" fmla="*/ 1845469 w 2564607"/>
                  <a:gd name="connsiteY62" fmla="*/ 357188 h 848750"/>
                  <a:gd name="connsiteX63" fmla="*/ 1757363 w 2564607"/>
                  <a:gd name="connsiteY63" fmla="*/ 388144 h 848750"/>
                  <a:gd name="connsiteX64" fmla="*/ 1683544 w 2564607"/>
                  <a:gd name="connsiteY64" fmla="*/ 388144 h 848750"/>
                  <a:gd name="connsiteX65" fmla="*/ 1619250 w 2564607"/>
                  <a:gd name="connsiteY65" fmla="*/ 371475 h 848750"/>
                  <a:gd name="connsiteX66" fmla="*/ 1550194 w 2564607"/>
                  <a:gd name="connsiteY66" fmla="*/ 300038 h 848750"/>
                  <a:gd name="connsiteX67" fmla="*/ 1504950 w 2564607"/>
                  <a:gd name="connsiteY67" fmla="*/ 238125 h 848750"/>
                  <a:gd name="connsiteX68" fmla="*/ 1454944 w 2564607"/>
                  <a:gd name="connsiteY68" fmla="*/ 180975 h 848750"/>
                  <a:gd name="connsiteX69" fmla="*/ 1421607 w 2564607"/>
                  <a:gd name="connsiteY69" fmla="*/ 140494 h 848750"/>
                  <a:gd name="connsiteX70" fmla="*/ 1400175 w 2564607"/>
                  <a:gd name="connsiteY70" fmla="*/ 109538 h 848750"/>
                  <a:gd name="connsiteX71" fmla="*/ 1364457 w 2564607"/>
                  <a:gd name="connsiteY71" fmla="*/ 123825 h 848750"/>
                  <a:gd name="connsiteX72" fmla="*/ 1309687 w 2564607"/>
                  <a:gd name="connsiteY72" fmla="*/ 159545 h 848750"/>
                  <a:gd name="connsiteX73" fmla="*/ 1264444 w 2564607"/>
                  <a:gd name="connsiteY73" fmla="*/ 121444 h 848750"/>
                  <a:gd name="connsiteX74" fmla="*/ 1231107 w 2564607"/>
                  <a:gd name="connsiteY74" fmla="*/ 92869 h 848750"/>
                  <a:gd name="connsiteX75" fmla="*/ 1178719 w 2564607"/>
                  <a:gd name="connsiteY75" fmla="*/ 133350 h 848750"/>
                  <a:gd name="connsiteX76" fmla="*/ 1135857 w 2564607"/>
                  <a:gd name="connsiteY76" fmla="*/ 242888 h 848750"/>
                  <a:gd name="connsiteX77" fmla="*/ 1085850 w 2564607"/>
                  <a:gd name="connsiteY77" fmla="*/ 335757 h 848750"/>
                  <a:gd name="connsiteX78" fmla="*/ 1014413 w 2564607"/>
                  <a:gd name="connsiteY78" fmla="*/ 428625 h 848750"/>
                  <a:gd name="connsiteX79" fmla="*/ 957263 w 2564607"/>
                  <a:gd name="connsiteY79" fmla="*/ 481013 h 848750"/>
                  <a:gd name="connsiteX80" fmla="*/ 878682 w 2564607"/>
                  <a:gd name="connsiteY80" fmla="*/ 523875 h 848750"/>
                  <a:gd name="connsiteX81" fmla="*/ 771525 w 2564607"/>
                  <a:gd name="connsiteY81" fmla="*/ 531019 h 848750"/>
                  <a:gd name="connsiteX82" fmla="*/ 700088 w 2564607"/>
                  <a:gd name="connsiteY82" fmla="*/ 531019 h 848750"/>
                  <a:gd name="connsiteX83" fmla="*/ 631032 w 2564607"/>
                  <a:gd name="connsiteY83" fmla="*/ 569119 h 848750"/>
                  <a:gd name="connsiteX84" fmla="*/ 561975 w 2564607"/>
                  <a:gd name="connsiteY84" fmla="*/ 652463 h 848750"/>
                  <a:gd name="connsiteX85" fmla="*/ 500063 w 2564607"/>
                  <a:gd name="connsiteY85" fmla="*/ 711994 h 848750"/>
                  <a:gd name="connsiteX86" fmla="*/ 442913 w 2564607"/>
                  <a:gd name="connsiteY86" fmla="*/ 721519 h 848750"/>
                  <a:gd name="connsiteX87" fmla="*/ 359569 w 2564607"/>
                  <a:gd name="connsiteY87" fmla="*/ 721519 h 848750"/>
                  <a:gd name="connsiteX88" fmla="*/ 302419 w 2564607"/>
                  <a:gd name="connsiteY88" fmla="*/ 728663 h 848750"/>
                  <a:gd name="connsiteX89" fmla="*/ 254794 w 2564607"/>
                  <a:gd name="connsiteY89" fmla="*/ 771525 h 848750"/>
                  <a:gd name="connsiteX90" fmla="*/ 185738 w 2564607"/>
                  <a:gd name="connsiteY90" fmla="*/ 771525 h 848750"/>
                  <a:gd name="connsiteX91" fmla="*/ 121444 w 2564607"/>
                  <a:gd name="connsiteY91" fmla="*/ 766763 h 848750"/>
                  <a:gd name="connsiteX92" fmla="*/ 76200 w 2564607"/>
                  <a:gd name="connsiteY92" fmla="*/ 773907 h 848750"/>
                  <a:gd name="connsiteX93" fmla="*/ 0 w 2564607"/>
                  <a:gd name="connsiteY93" fmla="*/ 847725 h 848750"/>
                  <a:gd name="connsiteX94" fmla="*/ 4763 w 2564607"/>
                  <a:gd name="connsiteY94" fmla="*/ 711994 h 848750"/>
                  <a:gd name="connsiteX0" fmla="*/ 4763 w 2564607"/>
                  <a:gd name="connsiteY0" fmla="*/ 711994 h 848750"/>
                  <a:gd name="connsiteX1" fmla="*/ 69057 w 2564607"/>
                  <a:gd name="connsiteY1" fmla="*/ 661988 h 848750"/>
                  <a:gd name="connsiteX2" fmla="*/ 114300 w 2564607"/>
                  <a:gd name="connsiteY2" fmla="*/ 640557 h 848750"/>
                  <a:gd name="connsiteX3" fmla="*/ 142875 w 2564607"/>
                  <a:gd name="connsiteY3" fmla="*/ 628650 h 848750"/>
                  <a:gd name="connsiteX4" fmla="*/ 183357 w 2564607"/>
                  <a:gd name="connsiteY4" fmla="*/ 633413 h 848750"/>
                  <a:gd name="connsiteX5" fmla="*/ 223837 w 2564607"/>
                  <a:gd name="connsiteY5" fmla="*/ 647700 h 848750"/>
                  <a:gd name="connsiteX6" fmla="*/ 273844 w 2564607"/>
                  <a:gd name="connsiteY6" fmla="*/ 614363 h 848750"/>
                  <a:gd name="connsiteX7" fmla="*/ 319088 w 2564607"/>
                  <a:gd name="connsiteY7" fmla="*/ 595313 h 848750"/>
                  <a:gd name="connsiteX8" fmla="*/ 357188 w 2564607"/>
                  <a:gd name="connsiteY8" fmla="*/ 592932 h 848750"/>
                  <a:gd name="connsiteX9" fmla="*/ 400050 w 2564607"/>
                  <a:gd name="connsiteY9" fmla="*/ 602457 h 848750"/>
                  <a:gd name="connsiteX10" fmla="*/ 433388 w 2564607"/>
                  <a:gd name="connsiteY10" fmla="*/ 607219 h 848750"/>
                  <a:gd name="connsiteX11" fmla="*/ 473869 w 2564607"/>
                  <a:gd name="connsiteY11" fmla="*/ 595313 h 848750"/>
                  <a:gd name="connsiteX12" fmla="*/ 514350 w 2564607"/>
                  <a:gd name="connsiteY12" fmla="*/ 581025 h 848750"/>
                  <a:gd name="connsiteX13" fmla="*/ 545307 w 2564607"/>
                  <a:gd name="connsiteY13" fmla="*/ 535782 h 848750"/>
                  <a:gd name="connsiteX14" fmla="*/ 576263 w 2564607"/>
                  <a:gd name="connsiteY14" fmla="*/ 495300 h 848750"/>
                  <a:gd name="connsiteX15" fmla="*/ 611982 w 2564607"/>
                  <a:gd name="connsiteY15" fmla="*/ 464344 h 848750"/>
                  <a:gd name="connsiteX16" fmla="*/ 657225 w 2564607"/>
                  <a:gd name="connsiteY16" fmla="*/ 435769 h 848750"/>
                  <a:gd name="connsiteX17" fmla="*/ 692944 w 2564607"/>
                  <a:gd name="connsiteY17" fmla="*/ 433388 h 848750"/>
                  <a:gd name="connsiteX18" fmla="*/ 752475 w 2564607"/>
                  <a:gd name="connsiteY18" fmla="*/ 440532 h 848750"/>
                  <a:gd name="connsiteX19" fmla="*/ 802482 w 2564607"/>
                  <a:gd name="connsiteY19" fmla="*/ 440532 h 848750"/>
                  <a:gd name="connsiteX20" fmla="*/ 895350 w 2564607"/>
                  <a:gd name="connsiteY20" fmla="*/ 428626 h 848750"/>
                  <a:gd name="connsiteX21" fmla="*/ 945357 w 2564607"/>
                  <a:gd name="connsiteY21" fmla="*/ 392907 h 848750"/>
                  <a:gd name="connsiteX22" fmla="*/ 1000125 w 2564607"/>
                  <a:gd name="connsiteY22" fmla="*/ 333375 h 848750"/>
                  <a:gd name="connsiteX23" fmla="*/ 1052513 w 2564607"/>
                  <a:gd name="connsiteY23" fmla="*/ 238125 h 848750"/>
                  <a:gd name="connsiteX24" fmla="*/ 1100138 w 2564607"/>
                  <a:gd name="connsiteY24" fmla="*/ 159544 h 848750"/>
                  <a:gd name="connsiteX25" fmla="*/ 1128713 w 2564607"/>
                  <a:gd name="connsiteY25" fmla="*/ 80963 h 848750"/>
                  <a:gd name="connsiteX26" fmla="*/ 1157288 w 2564607"/>
                  <a:gd name="connsiteY26" fmla="*/ 30957 h 848750"/>
                  <a:gd name="connsiteX27" fmla="*/ 1171575 w 2564607"/>
                  <a:gd name="connsiteY27" fmla="*/ 0 h 848750"/>
                  <a:gd name="connsiteX28" fmla="*/ 1250157 w 2564607"/>
                  <a:gd name="connsiteY28" fmla="*/ 11907 h 848750"/>
                  <a:gd name="connsiteX29" fmla="*/ 1316832 w 2564607"/>
                  <a:gd name="connsiteY29" fmla="*/ 23813 h 848750"/>
                  <a:gd name="connsiteX30" fmla="*/ 1366838 w 2564607"/>
                  <a:gd name="connsiteY30" fmla="*/ 38100 h 848750"/>
                  <a:gd name="connsiteX31" fmla="*/ 1462088 w 2564607"/>
                  <a:gd name="connsiteY31" fmla="*/ 38100 h 848750"/>
                  <a:gd name="connsiteX32" fmla="*/ 1497807 w 2564607"/>
                  <a:gd name="connsiteY32" fmla="*/ 104775 h 848750"/>
                  <a:gd name="connsiteX33" fmla="*/ 1538288 w 2564607"/>
                  <a:gd name="connsiteY33" fmla="*/ 145257 h 848750"/>
                  <a:gd name="connsiteX34" fmla="*/ 1633538 w 2564607"/>
                  <a:gd name="connsiteY34" fmla="*/ 233363 h 848750"/>
                  <a:gd name="connsiteX35" fmla="*/ 1707357 w 2564607"/>
                  <a:gd name="connsiteY35" fmla="*/ 288132 h 848750"/>
                  <a:gd name="connsiteX36" fmla="*/ 1738313 w 2564607"/>
                  <a:gd name="connsiteY36" fmla="*/ 288132 h 848750"/>
                  <a:gd name="connsiteX37" fmla="*/ 1812132 w 2564607"/>
                  <a:gd name="connsiteY37" fmla="*/ 269082 h 848750"/>
                  <a:gd name="connsiteX38" fmla="*/ 1864519 w 2564607"/>
                  <a:gd name="connsiteY38" fmla="*/ 219075 h 848750"/>
                  <a:gd name="connsiteX39" fmla="*/ 1950244 w 2564607"/>
                  <a:gd name="connsiteY39" fmla="*/ 154782 h 848750"/>
                  <a:gd name="connsiteX40" fmla="*/ 1988344 w 2564607"/>
                  <a:gd name="connsiteY40" fmla="*/ 126207 h 848750"/>
                  <a:gd name="connsiteX41" fmla="*/ 2021682 w 2564607"/>
                  <a:gd name="connsiteY41" fmla="*/ 90488 h 848750"/>
                  <a:gd name="connsiteX42" fmla="*/ 2081213 w 2564607"/>
                  <a:gd name="connsiteY42" fmla="*/ 133350 h 848750"/>
                  <a:gd name="connsiteX43" fmla="*/ 2112169 w 2564607"/>
                  <a:gd name="connsiteY43" fmla="*/ 171450 h 848750"/>
                  <a:gd name="connsiteX44" fmla="*/ 2171700 w 2564607"/>
                  <a:gd name="connsiteY44" fmla="*/ 216694 h 848750"/>
                  <a:gd name="connsiteX45" fmla="*/ 2240757 w 2564607"/>
                  <a:gd name="connsiteY45" fmla="*/ 219075 h 848750"/>
                  <a:gd name="connsiteX46" fmla="*/ 2295525 w 2564607"/>
                  <a:gd name="connsiteY46" fmla="*/ 195263 h 848750"/>
                  <a:gd name="connsiteX47" fmla="*/ 2345532 w 2564607"/>
                  <a:gd name="connsiteY47" fmla="*/ 150019 h 848750"/>
                  <a:gd name="connsiteX48" fmla="*/ 2374107 w 2564607"/>
                  <a:gd name="connsiteY48" fmla="*/ 111919 h 848750"/>
                  <a:gd name="connsiteX49" fmla="*/ 2443163 w 2564607"/>
                  <a:gd name="connsiteY49" fmla="*/ 57150 h 848750"/>
                  <a:gd name="connsiteX50" fmla="*/ 2464594 w 2564607"/>
                  <a:gd name="connsiteY50" fmla="*/ 33338 h 848750"/>
                  <a:gd name="connsiteX51" fmla="*/ 2564607 w 2564607"/>
                  <a:gd name="connsiteY51" fmla="*/ 42863 h 848750"/>
                  <a:gd name="connsiteX52" fmla="*/ 2478882 w 2564607"/>
                  <a:gd name="connsiteY52" fmla="*/ 154782 h 848750"/>
                  <a:gd name="connsiteX53" fmla="*/ 2378869 w 2564607"/>
                  <a:gd name="connsiteY53" fmla="*/ 235744 h 848750"/>
                  <a:gd name="connsiteX54" fmla="*/ 2347913 w 2564607"/>
                  <a:gd name="connsiteY54" fmla="*/ 269082 h 848750"/>
                  <a:gd name="connsiteX55" fmla="*/ 2314575 w 2564607"/>
                  <a:gd name="connsiteY55" fmla="*/ 288132 h 848750"/>
                  <a:gd name="connsiteX56" fmla="*/ 2193132 w 2564607"/>
                  <a:gd name="connsiteY56" fmla="*/ 300038 h 848750"/>
                  <a:gd name="connsiteX57" fmla="*/ 2102644 w 2564607"/>
                  <a:gd name="connsiteY57" fmla="*/ 269082 h 848750"/>
                  <a:gd name="connsiteX58" fmla="*/ 2045494 w 2564607"/>
                  <a:gd name="connsiteY58" fmla="*/ 238125 h 848750"/>
                  <a:gd name="connsiteX59" fmla="*/ 2024063 w 2564607"/>
                  <a:gd name="connsiteY59" fmla="*/ 211932 h 848750"/>
                  <a:gd name="connsiteX60" fmla="*/ 1969294 w 2564607"/>
                  <a:gd name="connsiteY60" fmla="*/ 264319 h 848750"/>
                  <a:gd name="connsiteX61" fmla="*/ 1916907 w 2564607"/>
                  <a:gd name="connsiteY61" fmla="*/ 302419 h 848750"/>
                  <a:gd name="connsiteX62" fmla="*/ 1845469 w 2564607"/>
                  <a:gd name="connsiteY62" fmla="*/ 357188 h 848750"/>
                  <a:gd name="connsiteX63" fmla="*/ 1757363 w 2564607"/>
                  <a:gd name="connsiteY63" fmla="*/ 388144 h 848750"/>
                  <a:gd name="connsiteX64" fmla="*/ 1683544 w 2564607"/>
                  <a:gd name="connsiteY64" fmla="*/ 388144 h 848750"/>
                  <a:gd name="connsiteX65" fmla="*/ 1619250 w 2564607"/>
                  <a:gd name="connsiteY65" fmla="*/ 371475 h 848750"/>
                  <a:gd name="connsiteX66" fmla="*/ 1550194 w 2564607"/>
                  <a:gd name="connsiteY66" fmla="*/ 300038 h 848750"/>
                  <a:gd name="connsiteX67" fmla="*/ 1504950 w 2564607"/>
                  <a:gd name="connsiteY67" fmla="*/ 238125 h 848750"/>
                  <a:gd name="connsiteX68" fmla="*/ 1454944 w 2564607"/>
                  <a:gd name="connsiteY68" fmla="*/ 180975 h 848750"/>
                  <a:gd name="connsiteX69" fmla="*/ 1421607 w 2564607"/>
                  <a:gd name="connsiteY69" fmla="*/ 140494 h 848750"/>
                  <a:gd name="connsiteX70" fmla="*/ 1400175 w 2564607"/>
                  <a:gd name="connsiteY70" fmla="*/ 109538 h 848750"/>
                  <a:gd name="connsiteX71" fmla="*/ 1364457 w 2564607"/>
                  <a:gd name="connsiteY71" fmla="*/ 123825 h 848750"/>
                  <a:gd name="connsiteX72" fmla="*/ 1309687 w 2564607"/>
                  <a:gd name="connsiteY72" fmla="*/ 159545 h 848750"/>
                  <a:gd name="connsiteX73" fmla="*/ 1264444 w 2564607"/>
                  <a:gd name="connsiteY73" fmla="*/ 121444 h 848750"/>
                  <a:gd name="connsiteX74" fmla="*/ 1231107 w 2564607"/>
                  <a:gd name="connsiteY74" fmla="*/ 92869 h 848750"/>
                  <a:gd name="connsiteX75" fmla="*/ 1178719 w 2564607"/>
                  <a:gd name="connsiteY75" fmla="*/ 133350 h 848750"/>
                  <a:gd name="connsiteX76" fmla="*/ 1135857 w 2564607"/>
                  <a:gd name="connsiteY76" fmla="*/ 242888 h 848750"/>
                  <a:gd name="connsiteX77" fmla="*/ 1085850 w 2564607"/>
                  <a:gd name="connsiteY77" fmla="*/ 335757 h 848750"/>
                  <a:gd name="connsiteX78" fmla="*/ 1014413 w 2564607"/>
                  <a:gd name="connsiteY78" fmla="*/ 428625 h 848750"/>
                  <a:gd name="connsiteX79" fmla="*/ 957263 w 2564607"/>
                  <a:gd name="connsiteY79" fmla="*/ 481013 h 848750"/>
                  <a:gd name="connsiteX80" fmla="*/ 878682 w 2564607"/>
                  <a:gd name="connsiteY80" fmla="*/ 523875 h 848750"/>
                  <a:gd name="connsiteX81" fmla="*/ 771525 w 2564607"/>
                  <a:gd name="connsiteY81" fmla="*/ 531019 h 848750"/>
                  <a:gd name="connsiteX82" fmla="*/ 700088 w 2564607"/>
                  <a:gd name="connsiteY82" fmla="*/ 531019 h 848750"/>
                  <a:gd name="connsiteX83" fmla="*/ 631032 w 2564607"/>
                  <a:gd name="connsiteY83" fmla="*/ 569119 h 848750"/>
                  <a:gd name="connsiteX84" fmla="*/ 561975 w 2564607"/>
                  <a:gd name="connsiteY84" fmla="*/ 652463 h 848750"/>
                  <a:gd name="connsiteX85" fmla="*/ 500063 w 2564607"/>
                  <a:gd name="connsiteY85" fmla="*/ 711994 h 848750"/>
                  <a:gd name="connsiteX86" fmla="*/ 442913 w 2564607"/>
                  <a:gd name="connsiteY86" fmla="*/ 721519 h 848750"/>
                  <a:gd name="connsiteX87" fmla="*/ 359569 w 2564607"/>
                  <a:gd name="connsiteY87" fmla="*/ 721519 h 848750"/>
                  <a:gd name="connsiteX88" fmla="*/ 302419 w 2564607"/>
                  <a:gd name="connsiteY88" fmla="*/ 728663 h 848750"/>
                  <a:gd name="connsiteX89" fmla="*/ 254794 w 2564607"/>
                  <a:gd name="connsiteY89" fmla="*/ 771525 h 848750"/>
                  <a:gd name="connsiteX90" fmla="*/ 185738 w 2564607"/>
                  <a:gd name="connsiteY90" fmla="*/ 771525 h 848750"/>
                  <a:gd name="connsiteX91" fmla="*/ 121444 w 2564607"/>
                  <a:gd name="connsiteY91" fmla="*/ 766763 h 848750"/>
                  <a:gd name="connsiteX92" fmla="*/ 76200 w 2564607"/>
                  <a:gd name="connsiteY92" fmla="*/ 773907 h 848750"/>
                  <a:gd name="connsiteX93" fmla="*/ 0 w 2564607"/>
                  <a:gd name="connsiteY93" fmla="*/ 847725 h 848750"/>
                  <a:gd name="connsiteX94" fmla="*/ 4763 w 2564607"/>
                  <a:gd name="connsiteY94" fmla="*/ 711994 h 848750"/>
                  <a:gd name="connsiteX0" fmla="*/ 4763 w 2564607"/>
                  <a:gd name="connsiteY0" fmla="*/ 711994 h 848750"/>
                  <a:gd name="connsiteX1" fmla="*/ 69057 w 2564607"/>
                  <a:gd name="connsiteY1" fmla="*/ 661988 h 848750"/>
                  <a:gd name="connsiteX2" fmla="*/ 114300 w 2564607"/>
                  <a:gd name="connsiteY2" fmla="*/ 640557 h 848750"/>
                  <a:gd name="connsiteX3" fmla="*/ 142875 w 2564607"/>
                  <a:gd name="connsiteY3" fmla="*/ 628650 h 848750"/>
                  <a:gd name="connsiteX4" fmla="*/ 183357 w 2564607"/>
                  <a:gd name="connsiteY4" fmla="*/ 633413 h 848750"/>
                  <a:gd name="connsiteX5" fmla="*/ 223837 w 2564607"/>
                  <a:gd name="connsiteY5" fmla="*/ 647700 h 848750"/>
                  <a:gd name="connsiteX6" fmla="*/ 273844 w 2564607"/>
                  <a:gd name="connsiteY6" fmla="*/ 614363 h 848750"/>
                  <a:gd name="connsiteX7" fmla="*/ 319088 w 2564607"/>
                  <a:gd name="connsiteY7" fmla="*/ 595313 h 848750"/>
                  <a:gd name="connsiteX8" fmla="*/ 357188 w 2564607"/>
                  <a:gd name="connsiteY8" fmla="*/ 592932 h 848750"/>
                  <a:gd name="connsiteX9" fmla="*/ 400050 w 2564607"/>
                  <a:gd name="connsiteY9" fmla="*/ 602457 h 848750"/>
                  <a:gd name="connsiteX10" fmla="*/ 433388 w 2564607"/>
                  <a:gd name="connsiteY10" fmla="*/ 607219 h 848750"/>
                  <a:gd name="connsiteX11" fmla="*/ 473869 w 2564607"/>
                  <a:gd name="connsiteY11" fmla="*/ 595313 h 848750"/>
                  <a:gd name="connsiteX12" fmla="*/ 514350 w 2564607"/>
                  <a:gd name="connsiteY12" fmla="*/ 581025 h 848750"/>
                  <a:gd name="connsiteX13" fmla="*/ 545307 w 2564607"/>
                  <a:gd name="connsiteY13" fmla="*/ 535782 h 848750"/>
                  <a:gd name="connsiteX14" fmla="*/ 576263 w 2564607"/>
                  <a:gd name="connsiteY14" fmla="*/ 495300 h 848750"/>
                  <a:gd name="connsiteX15" fmla="*/ 611982 w 2564607"/>
                  <a:gd name="connsiteY15" fmla="*/ 464344 h 848750"/>
                  <a:gd name="connsiteX16" fmla="*/ 657225 w 2564607"/>
                  <a:gd name="connsiteY16" fmla="*/ 435769 h 848750"/>
                  <a:gd name="connsiteX17" fmla="*/ 692944 w 2564607"/>
                  <a:gd name="connsiteY17" fmla="*/ 433388 h 848750"/>
                  <a:gd name="connsiteX18" fmla="*/ 752475 w 2564607"/>
                  <a:gd name="connsiteY18" fmla="*/ 440532 h 848750"/>
                  <a:gd name="connsiteX19" fmla="*/ 802482 w 2564607"/>
                  <a:gd name="connsiteY19" fmla="*/ 440532 h 848750"/>
                  <a:gd name="connsiteX20" fmla="*/ 895350 w 2564607"/>
                  <a:gd name="connsiteY20" fmla="*/ 428626 h 848750"/>
                  <a:gd name="connsiteX21" fmla="*/ 945357 w 2564607"/>
                  <a:gd name="connsiteY21" fmla="*/ 392907 h 848750"/>
                  <a:gd name="connsiteX22" fmla="*/ 1000125 w 2564607"/>
                  <a:gd name="connsiteY22" fmla="*/ 333375 h 848750"/>
                  <a:gd name="connsiteX23" fmla="*/ 1052513 w 2564607"/>
                  <a:gd name="connsiteY23" fmla="*/ 238125 h 848750"/>
                  <a:gd name="connsiteX24" fmla="*/ 1100138 w 2564607"/>
                  <a:gd name="connsiteY24" fmla="*/ 159544 h 848750"/>
                  <a:gd name="connsiteX25" fmla="*/ 1128713 w 2564607"/>
                  <a:gd name="connsiteY25" fmla="*/ 80963 h 848750"/>
                  <a:gd name="connsiteX26" fmla="*/ 1157288 w 2564607"/>
                  <a:gd name="connsiteY26" fmla="*/ 30957 h 848750"/>
                  <a:gd name="connsiteX27" fmla="*/ 1171575 w 2564607"/>
                  <a:gd name="connsiteY27" fmla="*/ 0 h 848750"/>
                  <a:gd name="connsiteX28" fmla="*/ 1250157 w 2564607"/>
                  <a:gd name="connsiteY28" fmla="*/ 11907 h 848750"/>
                  <a:gd name="connsiteX29" fmla="*/ 1316832 w 2564607"/>
                  <a:gd name="connsiteY29" fmla="*/ 23813 h 848750"/>
                  <a:gd name="connsiteX30" fmla="*/ 1366838 w 2564607"/>
                  <a:gd name="connsiteY30" fmla="*/ 38100 h 848750"/>
                  <a:gd name="connsiteX31" fmla="*/ 1462088 w 2564607"/>
                  <a:gd name="connsiteY31" fmla="*/ 38100 h 848750"/>
                  <a:gd name="connsiteX32" fmla="*/ 1497807 w 2564607"/>
                  <a:gd name="connsiteY32" fmla="*/ 104775 h 848750"/>
                  <a:gd name="connsiteX33" fmla="*/ 1538288 w 2564607"/>
                  <a:gd name="connsiteY33" fmla="*/ 145257 h 848750"/>
                  <a:gd name="connsiteX34" fmla="*/ 1633538 w 2564607"/>
                  <a:gd name="connsiteY34" fmla="*/ 233363 h 848750"/>
                  <a:gd name="connsiteX35" fmla="*/ 1707357 w 2564607"/>
                  <a:gd name="connsiteY35" fmla="*/ 288132 h 848750"/>
                  <a:gd name="connsiteX36" fmla="*/ 1738313 w 2564607"/>
                  <a:gd name="connsiteY36" fmla="*/ 288132 h 848750"/>
                  <a:gd name="connsiteX37" fmla="*/ 1812132 w 2564607"/>
                  <a:gd name="connsiteY37" fmla="*/ 269082 h 848750"/>
                  <a:gd name="connsiteX38" fmla="*/ 1864519 w 2564607"/>
                  <a:gd name="connsiteY38" fmla="*/ 219075 h 848750"/>
                  <a:gd name="connsiteX39" fmla="*/ 1950244 w 2564607"/>
                  <a:gd name="connsiteY39" fmla="*/ 154782 h 848750"/>
                  <a:gd name="connsiteX40" fmla="*/ 1988344 w 2564607"/>
                  <a:gd name="connsiteY40" fmla="*/ 126207 h 848750"/>
                  <a:gd name="connsiteX41" fmla="*/ 2021682 w 2564607"/>
                  <a:gd name="connsiteY41" fmla="*/ 90488 h 848750"/>
                  <a:gd name="connsiteX42" fmla="*/ 2081213 w 2564607"/>
                  <a:gd name="connsiteY42" fmla="*/ 133350 h 848750"/>
                  <a:gd name="connsiteX43" fmla="*/ 2112169 w 2564607"/>
                  <a:gd name="connsiteY43" fmla="*/ 171450 h 848750"/>
                  <a:gd name="connsiteX44" fmla="*/ 2171700 w 2564607"/>
                  <a:gd name="connsiteY44" fmla="*/ 216694 h 848750"/>
                  <a:gd name="connsiteX45" fmla="*/ 2240757 w 2564607"/>
                  <a:gd name="connsiteY45" fmla="*/ 219075 h 848750"/>
                  <a:gd name="connsiteX46" fmla="*/ 2295525 w 2564607"/>
                  <a:gd name="connsiteY46" fmla="*/ 195263 h 848750"/>
                  <a:gd name="connsiteX47" fmla="*/ 2345532 w 2564607"/>
                  <a:gd name="connsiteY47" fmla="*/ 150019 h 848750"/>
                  <a:gd name="connsiteX48" fmla="*/ 2374107 w 2564607"/>
                  <a:gd name="connsiteY48" fmla="*/ 111919 h 848750"/>
                  <a:gd name="connsiteX49" fmla="*/ 2443163 w 2564607"/>
                  <a:gd name="connsiteY49" fmla="*/ 57150 h 848750"/>
                  <a:gd name="connsiteX50" fmla="*/ 2464594 w 2564607"/>
                  <a:gd name="connsiteY50" fmla="*/ 33338 h 848750"/>
                  <a:gd name="connsiteX51" fmla="*/ 2564607 w 2564607"/>
                  <a:gd name="connsiteY51" fmla="*/ 42863 h 848750"/>
                  <a:gd name="connsiteX52" fmla="*/ 2478882 w 2564607"/>
                  <a:gd name="connsiteY52" fmla="*/ 154782 h 848750"/>
                  <a:gd name="connsiteX53" fmla="*/ 2378869 w 2564607"/>
                  <a:gd name="connsiteY53" fmla="*/ 235744 h 848750"/>
                  <a:gd name="connsiteX54" fmla="*/ 2347913 w 2564607"/>
                  <a:gd name="connsiteY54" fmla="*/ 269082 h 848750"/>
                  <a:gd name="connsiteX55" fmla="*/ 2314575 w 2564607"/>
                  <a:gd name="connsiteY55" fmla="*/ 288132 h 848750"/>
                  <a:gd name="connsiteX56" fmla="*/ 2193132 w 2564607"/>
                  <a:gd name="connsiteY56" fmla="*/ 300038 h 848750"/>
                  <a:gd name="connsiteX57" fmla="*/ 2102644 w 2564607"/>
                  <a:gd name="connsiteY57" fmla="*/ 269082 h 848750"/>
                  <a:gd name="connsiteX58" fmla="*/ 2045494 w 2564607"/>
                  <a:gd name="connsiteY58" fmla="*/ 238125 h 848750"/>
                  <a:gd name="connsiteX59" fmla="*/ 2024063 w 2564607"/>
                  <a:gd name="connsiteY59" fmla="*/ 211932 h 848750"/>
                  <a:gd name="connsiteX60" fmla="*/ 1969294 w 2564607"/>
                  <a:gd name="connsiteY60" fmla="*/ 264319 h 848750"/>
                  <a:gd name="connsiteX61" fmla="*/ 1916907 w 2564607"/>
                  <a:gd name="connsiteY61" fmla="*/ 302419 h 848750"/>
                  <a:gd name="connsiteX62" fmla="*/ 1845469 w 2564607"/>
                  <a:gd name="connsiteY62" fmla="*/ 357188 h 848750"/>
                  <a:gd name="connsiteX63" fmla="*/ 1757363 w 2564607"/>
                  <a:gd name="connsiteY63" fmla="*/ 388144 h 848750"/>
                  <a:gd name="connsiteX64" fmla="*/ 1683544 w 2564607"/>
                  <a:gd name="connsiteY64" fmla="*/ 388144 h 848750"/>
                  <a:gd name="connsiteX65" fmla="*/ 1619250 w 2564607"/>
                  <a:gd name="connsiteY65" fmla="*/ 371475 h 848750"/>
                  <a:gd name="connsiteX66" fmla="*/ 1550194 w 2564607"/>
                  <a:gd name="connsiteY66" fmla="*/ 300038 h 848750"/>
                  <a:gd name="connsiteX67" fmla="*/ 1504950 w 2564607"/>
                  <a:gd name="connsiteY67" fmla="*/ 238125 h 848750"/>
                  <a:gd name="connsiteX68" fmla="*/ 1454944 w 2564607"/>
                  <a:gd name="connsiteY68" fmla="*/ 180975 h 848750"/>
                  <a:gd name="connsiteX69" fmla="*/ 1421607 w 2564607"/>
                  <a:gd name="connsiteY69" fmla="*/ 140494 h 848750"/>
                  <a:gd name="connsiteX70" fmla="*/ 1400175 w 2564607"/>
                  <a:gd name="connsiteY70" fmla="*/ 109538 h 848750"/>
                  <a:gd name="connsiteX71" fmla="*/ 1364457 w 2564607"/>
                  <a:gd name="connsiteY71" fmla="*/ 123825 h 848750"/>
                  <a:gd name="connsiteX72" fmla="*/ 1309687 w 2564607"/>
                  <a:gd name="connsiteY72" fmla="*/ 159545 h 848750"/>
                  <a:gd name="connsiteX73" fmla="*/ 1264444 w 2564607"/>
                  <a:gd name="connsiteY73" fmla="*/ 121444 h 848750"/>
                  <a:gd name="connsiteX74" fmla="*/ 1231107 w 2564607"/>
                  <a:gd name="connsiteY74" fmla="*/ 92869 h 848750"/>
                  <a:gd name="connsiteX75" fmla="*/ 1178719 w 2564607"/>
                  <a:gd name="connsiteY75" fmla="*/ 133350 h 848750"/>
                  <a:gd name="connsiteX76" fmla="*/ 1135857 w 2564607"/>
                  <a:gd name="connsiteY76" fmla="*/ 242888 h 848750"/>
                  <a:gd name="connsiteX77" fmla="*/ 1085850 w 2564607"/>
                  <a:gd name="connsiteY77" fmla="*/ 335757 h 848750"/>
                  <a:gd name="connsiteX78" fmla="*/ 1014413 w 2564607"/>
                  <a:gd name="connsiteY78" fmla="*/ 428625 h 848750"/>
                  <a:gd name="connsiteX79" fmla="*/ 957263 w 2564607"/>
                  <a:gd name="connsiteY79" fmla="*/ 481013 h 848750"/>
                  <a:gd name="connsiteX80" fmla="*/ 878682 w 2564607"/>
                  <a:gd name="connsiteY80" fmla="*/ 523875 h 848750"/>
                  <a:gd name="connsiteX81" fmla="*/ 771525 w 2564607"/>
                  <a:gd name="connsiteY81" fmla="*/ 531019 h 848750"/>
                  <a:gd name="connsiteX82" fmla="*/ 700088 w 2564607"/>
                  <a:gd name="connsiteY82" fmla="*/ 531019 h 848750"/>
                  <a:gd name="connsiteX83" fmla="*/ 631032 w 2564607"/>
                  <a:gd name="connsiteY83" fmla="*/ 569119 h 848750"/>
                  <a:gd name="connsiteX84" fmla="*/ 561975 w 2564607"/>
                  <a:gd name="connsiteY84" fmla="*/ 652463 h 848750"/>
                  <a:gd name="connsiteX85" fmla="*/ 500063 w 2564607"/>
                  <a:gd name="connsiteY85" fmla="*/ 711994 h 848750"/>
                  <a:gd name="connsiteX86" fmla="*/ 442913 w 2564607"/>
                  <a:gd name="connsiteY86" fmla="*/ 721519 h 848750"/>
                  <a:gd name="connsiteX87" fmla="*/ 359569 w 2564607"/>
                  <a:gd name="connsiteY87" fmla="*/ 721519 h 848750"/>
                  <a:gd name="connsiteX88" fmla="*/ 302419 w 2564607"/>
                  <a:gd name="connsiteY88" fmla="*/ 728663 h 848750"/>
                  <a:gd name="connsiteX89" fmla="*/ 254794 w 2564607"/>
                  <a:gd name="connsiteY89" fmla="*/ 771525 h 848750"/>
                  <a:gd name="connsiteX90" fmla="*/ 185738 w 2564607"/>
                  <a:gd name="connsiteY90" fmla="*/ 771525 h 848750"/>
                  <a:gd name="connsiteX91" fmla="*/ 121444 w 2564607"/>
                  <a:gd name="connsiteY91" fmla="*/ 766763 h 848750"/>
                  <a:gd name="connsiteX92" fmla="*/ 76200 w 2564607"/>
                  <a:gd name="connsiteY92" fmla="*/ 773907 h 848750"/>
                  <a:gd name="connsiteX93" fmla="*/ 0 w 2564607"/>
                  <a:gd name="connsiteY93" fmla="*/ 847725 h 848750"/>
                  <a:gd name="connsiteX94" fmla="*/ 4763 w 2564607"/>
                  <a:gd name="connsiteY94" fmla="*/ 711994 h 848750"/>
                  <a:gd name="connsiteX0" fmla="*/ 4763 w 2564607"/>
                  <a:gd name="connsiteY0" fmla="*/ 711994 h 848750"/>
                  <a:gd name="connsiteX1" fmla="*/ 69057 w 2564607"/>
                  <a:gd name="connsiteY1" fmla="*/ 661988 h 848750"/>
                  <a:gd name="connsiteX2" fmla="*/ 114300 w 2564607"/>
                  <a:gd name="connsiteY2" fmla="*/ 640557 h 848750"/>
                  <a:gd name="connsiteX3" fmla="*/ 142875 w 2564607"/>
                  <a:gd name="connsiteY3" fmla="*/ 628650 h 848750"/>
                  <a:gd name="connsiteX4" fmla="*/ 183357 w 2564607"/>
                  <a:gd name="connsiteY4" fmla="*/ 633413 h 848750"/>
                  <a:gd name="connsiteX5" fmla="*/ 223837 w 2564607"/>
                  <a:gd name="connsiteY5" fmla="*/ 647700 h 848750"/>
                  <a:gd name="connsiteX6" fmla="*/ 273844 w 2564607"/>
                  <a:gd name="connsiteY6" fmla="*/ 607219 h 848750"/>
                  <a:gd name="connsiteX7" fmla="*/ 319088 w 2564607"/>
                  <a:gd name="connsiteY7" fmla="*/ 595313 h 848750"/>
                  <a:gd name="connsiteX8" fmla="*/ 357188 w 2564607"/>
                  <a:gd name="connsiteY8" fmla="*/ 592932 h 848750"/>
                  <a:gd name="connsiteX9" fmla="*/ 400050 w 2564607"/>
                  <a:gd name="connsiteY9" fmla="*/ 602457 h 848750"/>
                  <a:gd name="connsiteX10" fmla="*/ 433388 w 2564607"/>
                  <a:gd name="connsiteY10" fmla="*/ 607219 h 848750"/>
                  <a:gd name="connsiteX11" fmla="*/ 473869 w 2564607"/>
                  <a:gd name="connsiteY11" fmla="*/ 595313 h 848750"/>
                  <a:gd name="connsiteX12" fmla="*/ 514350 w 2564607"/>
                  <a:gd name="connsiteY12" fmla="*/ 581025 h 848750"/>
                  <a:gd name="connsiteX13" fmla="*/ 545307 w 2564607"/>
                  <a:gd name="connsiteY13" fmla="*/ 535782 h 848750"/>
                  <a:gd name="connsiteX14" fmla="*/ 576263 w 2564607"/>
                  <a:gd name="connsiteY14" fmla="*/ 495300 h 848750"/>
                  <a:gd name="connsiteX15" fmla="*/ 611982 w 2564607"/>
                  <a:gd name="connsiteY15" fmla="*/ 464344 h 848750"/>
                  <a:gd name="connsiteX16" fmla="*/ 657225 w 2564607"/>
                  <a:gd name="connsiteY16" fmla="*/ 435769 h 848750"/>
                  <a:gd name="connsiteX17" fmla="*/ 692944 w 2564607"/>
                  <a:gd name="connsiteY17" fmla="*/ 433388 h 848750"/>
                  <a:gd name="connsiteX18" fmla="*/ 752475 w 2564607"/>
                  <a:gd name="connsiteY18" fmla="*/ 440532 h 848750"/>
                  <a:gd name="connsiteX19" fmla="*/ 802482 w 2564607"/>
                  <a:gd name="connsiteY19" fmla="*/ 440532 h 848750"/>
                  <a:gd name="connsiteX20" fmla="*/ 895350 w 2564607"/>
                  <a:gd name="connsiteY20" fmla="*/ 428626 h 848750"/>
                  <a:gd name="connsiteX21" fmla="*/ 945357 w 2564607"/>
                  <a:gd name="connsiteY21" fmla="*/ 392907 h 848750"/>
                  <a:gd name="connsiteX22" fmla="*/ 1000125 w 2564607"/>
                  <a:gd name="connsiteY22" fmla="*/ 333375 h 848750"/>
                  <a:gd name="connsiteX23" fmla="*/ 1052513 w 2564607"/>
                  <a:gd name="connsiteY23" fmla="*/ 238125 h 848750"/>
                  <a:gd name="connsiteX24" fmla="*/ 1100138 w 2564607"/>
                  <a:gd name="connsiteY24" fmla="*/ 159544 h 848750"/>
                  <a:gd name="connsiteX25" fmla="*/ 1128713 w 2564607"/>
                  <a:gd name="connsiteY25" fmla="*/ 80963 h 848750"/>
                  <a:gd name="connsiteX26" fmla="*/ 1157288 w 2564607"/>
                  <a:gd name="connsiteY26" fmla="*/ 30957 h 848750"/>
                  <a:gd name="connsiteX27" fmla="*/ 1171575 w 2564607"/>
                  <a:gd name="connsiteY27" fmla="*/ 0 h 848750"/>
                  <a:gd name="connsiteX28" fmla="*/ 1250157 w 2564607"/>
                  <a:gd name="connsiteY28" fmla="*/ 11907 h 848750"/>
                  <a:gd name="connsiteX29" fmla="*/ 1316832 w 2564607"/>
                  <a:gd name="connsiteY29" fmla="*/ 23813 h 848750"/>
                  <a:gd name="connsiteX30" fmla="*/ 1366838 w 2564607"/>
                  <a:gd name="connsiteY30" fmla="*/ 38100 h 848750"/>
                  <a:gd name="connsiteX31" fmla="*/ 1462088 w 2564607"/>
                  <a:gd name="connsiteY31" fmla="*/ 38100 h 848750"/>
                  <a:gd name="connsiteX32" fmla="*/ 1497807 w 2564607"/>
                  <a:gd name="connsiteY32" fmla="*/ 104775 h 848750"/>
                  <a:gd name="connsiteX33" fmla="*/ 1538288 w 2564607"/>
                  <a:gd name="connsiteY33" fmla="*/ 145257 h 848750"/>
                  <a:gd name="connsiteX34" fmla="*/ 1633538 w 2564607"/>
                  <a:gd name="connsiteY34" fmla="*/ 233363 h 848750"/>
                  <a:gd name="connsiteX35" fmla="*/ 1707357 w 2564607"/>
                  <a:gd name="connsiteY35" fmla="*/ 288132 h 848750"/>
                  <a:gd name="connsiteX36" fmla="*/ 1738313 w 2564607"/>
                  <a:gd name="connsiteY36" fmla="*/ 288132 h 848750"/>
                  <a:gd name="connsiteX37" fmla="*/ 1812132 w 2564607"/>
                  <a:gd name="connsiteY37" fmla="*/ 269082 h 848750"/>
                  <a:gd name="connsiteX38" fmla="*/ 1864519 w 2564607"/>
                  <a:gd name="connsiteY38" fmla="*/ 219075 h 848750"/>
                  <a:gd name="connsiteX39" fmla="*/ 1950244 w 2564607"/>
                  <a:gd name="connsiteY39" fmla="*/ 154782 h 848750"/>
                  <a:gd name="connsiteX40" fmla="*/ 1988344 w 2564607"/>
                  <a:gd name="connsiteY40" fmla="*/ 126207 h 848750"/>
                  <a:gd name="connsiteX41" fmla="*/ 2021682 w 2564607"/>
                  <a:gd name="connsiteY41" fmla="*/ 90488 h 848750"/>
                  <a:gd name="connsiteX42" fmla="*/ 2081213 w 2564607"/>
                  <a:gd name="connsiteY42" fmla="*/ 133350 h 848750"/>
                  <a:gd name="connsiteX43" fmla="*/ 2112169 w 2564607"/>
                  <a:gd name="connsiteY43" fmla="*/ 171450 h 848750"/>
                  <a:gd name="connsiteX44" fmla="*/ 2171700 w 2564607"/>
                  <a:gd name="connsiteY44" fmla="*/ 216694 h 848750"/>
                  <a:gd name="connsiteX45" fmla="*/ 2240757 w 2564607"/>
                  <a:gd name="connsiteY45" fmla="*/ 219075 h 848750"/>
                  <a:gd name="connsiteX46" fmla="*/ 2295525 w 2564607"/>
                  <a:gd name="connsiteY46" fmla="*/ 195263 h 848750"/>
                  <a:gd name="connsiteX47" fmla="*/ 2345532 w 2564607"/>
                  <a:gd name="connsiteY47" fmla="*/ 150019 h 848750"/>
                  <a:gd name="connsiteX48" fmla="*/ 2374107 w 2564607"/>
                  <a:gd name="connsiteY48" fmla="*/ 111919 h 848750"/>
                  <a:gd name="connsiteX49" fmla="*/ 2443163 w 2564607"/>
                  <a:gd name="connsiteY49" fmla="*/ 57150 h 848750"/>
                  <a:gd name="connsiteX50" fmla="*/ 2464594 w 2564607"/>
                  <a:gd name="connsiteY50" fmla="*/ 33338 h 848750"/>
                  <a:gd name="connsiteX51" fmla="*/ 2564607 w 2564607"/>
                  <a:gd name="connsiteY51" fmla="*/ 42863 h 848750"/>
                  <a:gd name="connsiteX52" fmla="*/ 2478882 w 2564607"/>
                  <a:gd name="connsiteY52" fmla="*/ 154782 h 848750"/>
                  <a:gd name="connsiteX53" fmla="*/ 2378869 w 2564607"/>
                  <a:gd name="connsiteY53" fmla="*/ 235744 h 848750"/>
                  <a:gd name="connsiteX54" fmla="*/ 2347913 w 2564607"/>
                  <a:gd name="connsiteY54" fmla="*/ 269082 h 848750"/>
                  <a:gd name="connsiteX55" fmla="*/ 2314575 w 2564607"/>
                  <a:gd name="connsiteY55" fmla="*/ 288132 h 848750"/>
                  <a:gd name="connsiteX56" fmla="*/ 2193132 w 2564607"/>
                  <a:gd name="connsiteY56" fmla="*/ 300038 h 848750"/>
                  <a:gd name="connsiteX57" fmla="*/ 2102644 w 2564607"/>
                  <a:gd name="connsiteY57" fmla="*/ 269082 h 848750"/>
                  <a:gd name="connsiteX58" fmla="*/ 2045494 w 2564607"/>
                  <a:gd name="connsiteY58" fmla="*/ 238125 h 848750"/>
                  <a:gd name="connsiteX59" fmla="*/ 2024063 w 2564607"/>
                  <a:gd name="connsiteY59" fmla="*/ 211932 h 848750"/>
                  <a:gd name="connsiteX60" fmla="*/ 1969294 w 2564607"/>
                  <a:gd name="connsiteY60" fmla="*/ 264319 h 848750"/>
                  <a:gd name="connsiteX61" fmla="*/ 1916907 w 2564607"/>
                  <a:gd name="connsiteY61" fmla="*/ 302419 h 848750"/>
                  <a:gd name="connsiteX62" fmla="*/ 1845469 w 2564607"/>
                  <a:gd name="connsiteY62" fmla="*/ 357188 h 848750"/>
                  <a:gd name="connsiteX63" fmla="*/ 1757363 w 2564607"/>
                  <a:gd name="connsiteY63" fmla="*/ 388144 h 848750"/>
                  <a:gd name="connsiteX64" fmla="*/ 1683544 w 2564607"/>
                  <a:gd name="connsiteY64" fmla="*/ 388144 h 848750"/>
                  <a:gd name="connsiteX65" fmla="*/ 1619250 w 2564607"/>
                  <a:gd name="connsiteY65" fmla="*/ 371475 h 848750"/>
                  <a:gd name="connsiteX66" fmla="*/ 1550194 w 2564607"/>
                  <a:gd name="connsiteY66" fmla="*/ 300038 h 848750"/>
                  <a:gd name="connsiteX67" fmla="*/ 1504950 w 2564607"/>
                  <a:gd name="connsiteY67" fmla="*/ 238125 h 848750"/>
                  <a:gd name="connsiteX68" fmla="*/ 1454944 w 2564607"/>
                  <a:gd name="connsiteY68" fmla="*/ 180975 h 848750"/>
                  <a:gd name="connsiteX69" fmla="*/ 1421607 w 2564607"/>
                  <a:gd name="connsiteY69" fmla="*/ 140494 h 848750"/>
                  <a:gd name="connsiteX70" fmla="*/ 1400175 w 2564607"/>
                  <a:gd name="connsiteY70" fmla="*/ 109538 h 848750"/>
                  <a:gd name="connsiteX71" fmla="*/ 1364457 w 2564607"/>
                  <a:gd name="connsiteY71" fmla="*/ 123825 h 848750"/>
                  <a:gd name="connsiteX72" fmla="*/ 1309687 w 2564607"/>
                  <a:gd name="connsiteY72" fmla="*/ 159545 h 848750"/>
                  <a:gd name="connsiteX73" fmla="*/ 1264444 w 2564607"/>
                  <a:gd name="connsiteY73" fmla="*/ 121444 h 848750"/>
                  <a:gd name="connsiteX74" fmla="*/ 1231107 w 2564607"/>
                  <a:gd name="connsiteY74" fmla="*/ 92869 h 848750"/>
                  <a:gd name="connsiteX75" fmla="*/ 1178719 w 2564607"/>
                  <a:gd name="connsiteY75" fmla="*/ 133350 h 848750"/>
                  <a:gd name="connsiteX76" fmla="*/ 1135857 w 2564607"/>
                  <a:gd name="connsiteY76" fmla="*/ 242888 h 848750"/>
                  <a:gd name="connsiteX77" fmla="*/ 1085850 w 2564607"/>
                  <a:gd name="connsiteY77" fmla="*/ 335757 h 848750"/>
                  <a:gd name="connsiteX78" fmla="*/ 1014413 w 2564607"/>
                  <a:gd name="connsiteY78" fmla="*/ 428625 h 848750"/>
                  <a:gd name="connsiteX79" fmla="*/ 957263 w 2564607"/>
                  <a:gd name="connsiteY79" fmla="*/ 481013 h 848750"/>
                  <a:gd name="connsiteX80" fmla="*/ 878682 w 2564607"/>
                  <a:gd name="connsiteY80" fmla="*/ 523875 h 848750"/>
                  <a:gd name="connsiteX81" fmla="*/ 771525 w 2564607"/>
                  <a:gd name="connsiteY81" fmla="*/ 531019 h 848750"/>
                  <a:gd name="connsiteX82" fmla="*/ 700088 w 2564607"/>
                  <a:gd name="connsiteY82" fmla="*/ 531019 h 848750"/>
                  <a:gd name="connsiteX83" fmla="*/ 631032 w 2564607"/>
                  <a:gd name="connsiteY83" fmla="*/ 569119 h 848750"/>
                  <a:gd name="connsiteX84" fmla="*/ 561975 w 2564607"/>
                  <a:gd name="connsiteY84" fmla="*/ 652463 h 848750"/>
                  <a:gd name="connsiteX85" fmla="*/ 500063 w 2564607"/>
                  <a:gd name="connsiteY85" fmla="*/ 711994 h 848750"/>
                  <a:gd name="connsiteX86" fmla="*/ 442913 w 2564607"/>
                  <a:gd name="connsiteY86" fmla="*/ 721519 h 848750"/>
                  <a:gd name="connsiteX87" fmla="*/ 359569 w 2564607"/>
                  <a:gd name="connsiteY87" fmla="*/ 721519 h 848750"/>
                  <a:gd name="connsiteX88" fmla="*/ 302419 w 2564607"/>
                  <a:gd name="connsiteY88" fmla="*/ 728663 h 848750"/>
                  <a:gd name="connsiteX89" fmla="*/ 254794 w 2564607"/>
                  <a:gd name="connsiteY89" fmla="*/ 771525 h 848750"/>
                  <a:gd name="connsiteX90" fmla="*/ 185738 w 2564607"/>
                  <a:gd name="connsiteY90" fmla="*/ 771525 h 848750"/>
                  <a:gd name="connsiteX91" fmla="*/ 121444 w 2564607"/>
                  <a:gd name="connsiteY91" fmla="*/ 766763 h 848750"/>
                  <a:gd name="connsiteX92" fmla="*/ 76200 w 2564607"/>
                  <a:gd name="connsiteY92" fmla="*/ 773907 h 848750"/>
                  <a:gd name="connsiteX93" fmla="*/ 0 w 2564607"/>
                  <a:gd name="connsiteY93" fmla="*/ 847725 h 848750"/>
                  <a:gd name="connsiteX94" fmla="*/ 4763 w 2564607"/>
                  <a:gd name="connsiteY94" fmla="*/ 711994 h 848750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14350 w 2564607"/>
                  <a:gd name="connsiteY12" fmla="*/ 581025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09687 w 2564607"/>
                  <a:gd name="connsiteY72" fmla="*/ 159545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71525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14350 w 2564607"/>
                  <a:gd name="connsiteY12" fmla="*/ 581025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09687 w 2564607"/>
                  <a:gd name="connsiteY72" fmla="*/ 159545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14350 w 2564607"/>
                  <a:gd name="connsiteY12" fmla="*/ 581025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09687 w 2564607"/>
                  <a:gd name="connsiteY72" fmla="*/ 159545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09687 w 2564607"/>
                  <a:gd name="connsiteY72" fmla="*/ 159545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09687 w 2564607"/>
                  <a:gd name="connsiteY72" fmla="*/ 159545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09687 w 2564607"/>
                  <a:gd name="connsiteY72" fmla="*/ 159545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09687 w 2564607"/>
                  <a:gd name="connsiteY72" fmla="*/ 159545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09687 w 2564607"/>
                  <a:gd name="connsiteY72" fmla="*/ 159545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8644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95313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692944 w 2564607"/>
                  <a:gd name="connsiteY17" fmla="*/ 433388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723003 w 2564607"/>
                  <a:gd name="connsiteY17" fmla="*/ 415853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723003 w 2564607"/>
                  <a:gd name="connsiteY17" fmla="*/ 415853 h 848892"/>
                  <a:gd name="connsiteX18" fmla="*/ 752475 w 2564607"/>
                  <a:gd name="connsiteY18" fmla="*/ 44053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723003 w 2564607"/>
                  <a:gd name="connsiteY17" fmla="*/ 415853 h 848892"/>
                  <a:gd name="connsiteX18" fmla="*/ 762495 w 2564607"/>
                  <a:gd name="connsiteY18" fmla="*/ 43552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723003 w 2564607"/>
                  <a:gd name="connsiteY17" fmla="*/ 415853 h 848892"/>
                  <a:gd name="connsiteX18" fmla="*/ 762495 w 2564607"/>
                  <a:gd name="connsiteY18" fmla="*/ 43552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723003 w 2564607"/>
                  <a:gd name="connsiteY17" fmla="*/ 415853 h 848892"/>
                  <a:gd name="connsiteX18" fmla="*/ 762495 w 2564607"/>
                  <a:gd name="connsiteY18" fmla="*/ 43552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723003 w 2564607"/>
                  <a:gd name="connsiteY17" fmla="*/ 415853 h 848892"/>
                  <a:gd name="connsiteX18" fmla="*/ 762495 w 2564607"/>
                  <a:gd name="connsiteY18" fmla="*/ 43552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723003 w 2564607"/>
                  <a:gd name="connsiteY17" fmla="*/ 415853 h 848892"/>
                  <a:gd name="connsiteX18" fmla="*/ 762495 w 2564607"/>
                  <a:gd name="connsiteY18" fmla="*/ 43552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478882 w 2564607"/>
                  <a:gd name="connsiteY52" fmla="*/ 154782 h 848892"/>
                  <a:gd name="connsiteX53" fmla="*/ 2378869 w 2564607"/>
                  <a:gd name="connsiteY53" fmla="*/ 235744 h 848892"/>
                  <a:gd name="connsiteX54" fmla="*/ 2347913 w 2564607"/>
                  <a:gd name="connsiteY54" fmla="*/ 269082 h 848892"/>
                  <a:gd name="connsiteX55" fmla="*/ 2314575 w 2564607"/>
                  <a:gd name="connsiteY55" fmla="*/ 288132 h 848892"/>
                  <a:gd name="connsiteX56" fmla="*/ 2193132 w 2564607"/>
                  <a:gd name="connsiteY56" fmla="*/ 300038 h 848892"/>
                  <a:gd name="connsiteX57" fmla="*/ 2102644 w 2564607"/>
                  <a:gd name="connsiteY57" fmla="*/ 269082 h 848892"/>
                  <a:gd name="connsiteX58" fmla="*/ 2045494 w 2564607"/>
                  <a:gd name="connsiteY58" fmla="*/ 238125 h 848892"/>
                  <a:gd name="connsiteX59" fmla="*/ 2024063 w 2564607"/>
                  <a:gd name="connsiteY59" fmla="*/ 211932 h 848892"/>
                  <a:gd name="connsiteX60" fmla="*/ 1969294 w 2564607"/>
                  <a:gd name="connsiteY60" fmla="*/ 264319 h 848892"/>
                  <a:gd name="connsiteX61" fmla="*/ 1916907 w 2564607"/>
                  <a:gd name="connsiteY61" fmla="*/ 302419 h 848892"/>
                  <a:gd name="connsiteX62" fmla="*/ 1845469 w 2564607"/>
                  <a:gd name="connsiteY62" fmla="*/ 357188 h 848892"/>
                  <a:gd name="connsiteX63" fmla="*/ 1757363 w 2564607"/>
                  <a:gd name="connsiteY63" fmla="*/ 388144 h 848892"/>
                  <a:gd name="connsiteX64" fmla="*/ 1683544 w 2564607"/>
                  <a:gd name="connsiteY64" fmla="*/ 388144 h 848892"/>
                  <a:gd name="connsiteX65" fmla="*/ 1619250 w 2564607"/>
                  <a:gd name="connsiteY65" fmla="*/ 371475 h 848892"/>
                  <a:gd name="connsiteX66" fmla="*/ 1550194 w 2564607"/>
                  <a:gd name="connsiteY66" fmla="*/ 300038 h 848892"/>
                  <a:gd name="connsiteX67" fmla="*/ 1504950 w 2564607"/>
                  <a:gd name="connsiteY67" fmla="*/ 238125 h 848892"/>
                  <a:gd name="connsiteX68" fmla="*/ 1454944 w 2564607"/>
                  <a:gd name="connsiteY68" fmla="*/ 180975 h 848892"/>
                  <a:gd name="connsiteX69" fmla="*/ 1421607 w 2564607"/>
                  <a:gd name="connsiteY69" fmla="*/ 140494 h 848892"/>
                  <a:gd name="connsiteX70" fmla="*/ 1400175 w 2564607"/>
                  <a:gd name="connsiteY70" fmla="*/ 109538 h 848892"/>
                  <a:gd name="connsiteX71" fmla="*/ 1364457 w 2564607"/>
                  <a:gd name="connsiteY71" fmla="*/ 123825 h 848892"/>
                  <a:gd name="connsiteX72" fmla="*/ 1331118 w 2564607"/>
                  <a:gd name="connsiteY72" fmla="*/ 147639 h 848892"/>
                  <a:gd name="connsiteX73" fmla="*/ 1264444 w 2564607"/>
                  <a:gd name="connsiteY73" fmla="*/ 121444 h 848892"/>
                  <a:gd name="connsiteX74" fmla="*/ 1231107 w 2564607"/>
                  <a:gd name="connsiteY74" fmla="*/ 92869 h 848892"/>
                  <a:gd name="connsiteX75" fmla="*/ 1178719 w 2564607"/>
                  <a:gd name="connsiteY75" fmla="*/ 133350 h 848892"/>
                  <a:gd name="connsiteX76" fmla="*/ 1135857 w 2564607"/>
                  <a:gd name="connsiteY76" fmla="*/ 242888 h 848892"/>
                  <a:gd name="connsiteX77" fmla="*/ 1085850 w 2564607"/>
                  <a:gd name="connsiteY77" fmla="*/ 335757 h 848892"/>
                  <a:gd name="connsiteX78" fmla="*/ 1014413 w 2564607"/>
                  <a:gd name="connsiteY78" fmla="*/ 428625 h 848892"/>
                  <a:gd name="connsiteX79" fmla="*/ 957263 w 2564607"/>
                  <a:gd name="connsiteY79" fmla="*/ 481013 h 848892"/>
                  <a:gd name="connsiteX80" fmla="*/ 878682 w 2564607"/>
                  <a:gd name="connsiteY80" fmla="*/ 523875 h 848892"/>
                  <a:gd name="connsiteX81" fmla="*/ 771525 w 2564607"/>
                  <a:gd name="connsiteY81" fmla="*/ 531019 h 848892"/>
                  <a:gd name="connsiteX82" fmla="*/ 700088 w 2564607"/>
                  <a:gd name="connsiteY82" fmla="*/ 531019 h 848892"/>
                  <a:gd name="connsiteX83" fmla="*/ 631032 w 2564607"/>
                  <a:gd name="connsiteY83" fmla="*/ 569119 h 848892"/>
                  <a:gd name="connsiteX84" fmla="*/ 561975 w 2564607"/>
                  <a:gd name="connsiteY84" fmla="*/ 652463 h 848892"/>
                  <a:gd name="connsiteX85" fmla="*/ 500063 w 2564607"/>
                  <a:gd name="connsiteY85" fmla="*/ 711994 h 848892"/>
                  <a:gd name="connsiteX86" fmla="*/ 442913 w 2564607"/>
                  <a:gd name="connsiteY86" fmla="*/ 721519 h 848892"/>
                  <a:gd name="connsiteX87" fmla="*/ 359569 w 2564607"/>
                  <a:gd name="connsiteY87" fmla="*/ 721519 h 848892"/>
                  <a:gd name="connsiteX88" fmla="*/ 302419 w 2564607"/>
                  <a:gd name="connsiteY88" fmla="*/ 728663 h 848892"/>
                  <a:gd name="connsiteX89" fmla="*/ 254794 w 2564607"/>
                  <a:gd name="connsiteY89" fmla="*/ 762000 h 848892"/>
                  <a:gd name="connsiteX90" fmla="*/ 185738 w 2564607"/>
                  <a:gd name="connsiteY90" fmla="*/ 771525 h 848892"/>
                  <a:gd name="connsiteX91" fmla="*/ 121444 w 2564607"/>
                  <a:gd name="connsiteY91" fmla="*/ 766763 h 848892"/>
                  <a:gd name="connsiteX92" fmla="*/ 78581 w 2564607"/>
                  <a:gd name="connsiteY92" fmla="*/ 783432 h 848892"/>
                  <a:gd name="connsiteX93" fmla="*/ 0 w 2564607"/>
                  <a:gd name="connsiteY93" fmla="*/ 847725 h 848892"/>
                  <a:gd name="connsiteX94" fmla="*/ 4763 w 2564607"/>
                  <a:gd name="connsiteY94" fmla="*/ 711994 h 848892"/>
                  <a:gd name="connsiteX0" fmla="*/ 4763 w 2564607"/>
                  <a:gd name="connsiteY0" fmla="*/ 711994 h 848892"/>
                  <a:gd name="connsiteX1" fmla="*/ 69057 w 2564607"/>
                  <a:gd name="connsiteY1" fmla="*/ 661988 h 848892"/>
                  <a:gd name="connsiteX2" fmla="*/ 114300 w 2564607"/>
                  <a:gd name="connsiteY2" fmla="*/ 640557 h 848892"/>
                  <a:gd name="connsiteX3" fmla="*/ 142875 w 2564607"/>
                  <a:gd name="connsiteY3" fmla="*/ 628650 h 848892"/>
                  <a:gd name="connsiteX4" fmla="*/ 183357 w 2564607"/>
                  <a:gd name="connsiteY4" fmla="*/ 633413 h 848892"/>
                  <a:gd name="connsiteX5" fmla="*/ 223837 w 2564607"/>
                  <a:gd name="connsiteY5" fmla="*/ 647700 h 848892"/>
                  <a:gd name="connsiteX6" fmla="*/ 273844 w 2564607"/>
                  <a:gd name="connsiteY6" fmla="*/ 607219 h 848892"/>
                  <a:gd name="connsiteX7" fmla="*/ 319088 w 2564607"/>
                  <a:gd name="connsiteY7" fmla="*/ 588169 h 848892"/>
                  <a:gd name="connsiteX8" fmla="*/ 357188 w 2564607"/>
                  <a:gd name="connsiteY8" fmla="*/ 592932 h 848892"/>
                  <a:gd name="connsiteX9" fmla="*/ 400050 w 2564607"/>
                  <a:gd name="connsiteY9" fmla="*/ 602457 h 848892"/>
                  <a:gd name="connsiteX10" fmla="*/ 433388 w 2564607"/>
                  <a:gd name="connsiteY10" fmla="*/ 607219 h 848892"/>
                  <a:gd name="connsiteX11" fmla="*/ 473869 w 2564607"/>
                  <a:gd name="connsiteY11" fmla="*/ 595313 h 848892"/>
                  <a:gd name="connsiteX12" fmla="*/ 507206 w 2564607"/>
                  <a:gd name="connsiteY12" fmla="*/ 571500 h 848892"/>
                  <a:gd name="connsiteX13" fmla="*/ 545307 w 2564607"/>
                  <a:gd name="connsiteY13" fmla="*/ 535782 h 848892"/>
                  <a:gd name="connsiteX14" fmla="*/ 576263 w 2564607"/>
                  <a:gd name="connsiteY14" fmla="*/ 495300 h 848892"/>
                  <a:gd name="connsiteX15" fmla="*/ 611982 w 2564607"/>
                  <a:gd name="connsiteY15" fmla="*/ 464344 h 848892"/>
                  <a:gd name="connsiteX16" fmla="*/ 657225 w 2564607"/>
                  <a:gd name="connsiteY16" fmla="*/ 435769 h 848892"/>
                  <a:gd name="connsiteX17" fmla="*/ 723003 w 2564607"/>
                  <a:gd name="connsiteY17" fmla="*/ 415853 h 848892"/>
                  <a:gd name="connsiteX18" fmla="*/ 762495 w 2564607"/>
                  <a:gd name="connsiteY18" fmla="*/ 435522 h 848892"/>
                  <a:gd name="connsiteX19" fmla="*/ 802482 w 2564607"/>
                  <a:gd name="connsiteY19" fmla="*/ 440532 h 848892"/>
                  <a:gd name="connsiteX20" fmla="*/ 895350 w 2564607"/>
                  <a:gd name="connsiteY20" fmla="*/ 428626 h 848892"/>
                  <a:gd name="connsiteX21" fmla="*/ 945357 w 2564607"/>
                  <a:gd name="connsiteY21" fmla="*/ 392907 h 848892"/>
                  <a:gd name="connsiteX22" fmla="*/ 1000125 w 2564607"/>
                  <a:gd name="connsiteY22" fmla="*/ 333375 h 848892"/>
                  <a:gd name="connsiteX23" fmla="*/ 1052513 w 2564607"/>
                  <a:gd name="connsiteY23" fmla="*/ 238125 h 848892"/>
                  <a:gd name="connsiteX24" fmla="*/ 1100138 w 2564607"/>
                  <a:gd name="connsiteY24" fmla="*/ 159544 h 848892"/>
                  <a:gd name="connsiteX25" fmla="*/ 1128713 w 2564607"/>
                  <a:gd name="connsiteY25" fmla="*/ 80963 h 848892"/>
                  <a:gd name="connsiteX26" fmla="*/ 1157288 w 2564607"/>
                  <a:gd name="connsiteY26" fmla="*/ 30957 h 848892"/>
                  <a:gd name="connsiteX27" fmla="*/ 1171575 w 2564607"/>
                  <a:gd name="connsiteY27" fmla="*/ 0 h 848892"/>
                  <a:gd name="connsiteX28" fmla="*/ 1250157 w 2564607"/>
                  <a:gd name="connsiteY28" fmla="*/ 11907 h 848892"/>
                  <a:gd name="connsiteX29" fmla="*/ 1316832 w 2564607"/>
                  <a:gd name="connsiteY29" fmla="*/ 23813 h 848892"/>
                  <a:gd name="connsiteX30" fmla="*/ 1366838 w 2564607"/>
                  <a:gd name="connsiteY30" fmla="*/ 38100 h 848892"/>
                  <a:gd name="connsiteX31" fmla="*/ 1462088 w 2564607"/>
                  <a:gd name="connsiteY31" fmla="*/ 38100 h 848892"/>
                  <a:gd name="connsiteX32" fmla="*/ 1497807 w 2564607"/>
                  <a:gd name="connsiteY32" fmla="*/ 104775 h 848892"/>
                  <a:gd name="connsiteX33" fmla="*/ 1538288 w 2564607"/>
                  <a:gd name="connsiteY33" fmla="*/ 145257 h 848892"/>
                  <a:gd name="connsiteX34" fmla="*/ 1633538 w 2564607"/>
                  <a:gd name="connsiteY34" fmla="*/ 233363 h 848892"/>
                  <a:gd name="connsiteX35" fmla="*/ 1707357 w 2564607"/>
                  <a:gd name="connsiteY35" fmla="*/ 288132 h 848892"/>
                  <a:gd name="connsiteX36" fmla="*/ 1738313 w 2564607"/>
                  <a:gd name="connsiteY36" fmla="*/ 288132 h 848892"/>
                  <a:gd name="connsiteX37" fmla="*/ 1812132 w 2564607"/>
                  <a:gd name="connsiteY37" fmla="*/ 269082 h 848892"/>
                  <a:gd name="connsiteX38" fmla="*/ 1864519 w 2564607"/>
                  <a:gd name="connsiteY38" fmla="*/ 219075 h 848892"/>
                  <a:gd name="connsiteX39" fmla="*/ 1950244 w 2564607"/>
                  <a:gd name="connsiteY39" fmla="*/ 154782 h 848892"/>
                  <a:gd name="connsiteX40" fmla="*/ 1988344 w 2564607"/>
                  <a:gd name="connsiteY40" fmla="*/ 126207 h 848892"/>
                  <a:gd name="connsiteX41" fmla="*/ 2021682 w 2564607"/>
                  <a:gd name="connsiteY41" fmla="*/ 90488 h 848892"/>
                  <a:gd name="connsiteX42" fmla="*/ 2081213 w 2564607"/>
                  <a:gd name="connsiteY42" fmla="*/ 133350 h 848892"/>
                  <a:gd name="connsiteX43" fmla="*/ 2112169 w 2564607"/>
                  <a:gd name="connsiteY43" fmla="*/ 171450 h 848892"/>
                  <a:gd name="connsiteX44" fmla="*/ 2171700 w 2564607"/>
                  <a:gd name="connsiteY44" fmla="*/ 216694 h 848892"/>
                  <a:gd name="connsiteX45" fmla="*/ 2240757 w 2564607"/>
                  <a:gd name="connsiteY45" fmla="*/ 219075 h 848892"/>
                  <a:gd name="connsiteX46" fmla="*/ 2295525 w 2564607"/>
                  <a:gd name="connsiteY46" fmla="*/ 195263 h 848892"/>
                  <a:gd name="connsiteX47" fmla="*/ 2345532 w 2564607"/>
                  <a:gd name="connsiteY47" fmla="*/ 150019 h 848892"/>
                  <a:gd name="connsiteX48" fmla="*/ 2374107 w 2564607"/>
                  <a:gd name="connsiteY48" fmla="*/ 111919 h 848892"/>
                  <a:gd name="connsiteX49" fmla="*/ 2443163 w 2564607"/>
                  <a:gd name="connsiteY49" fmla="*/ 57150 h 848892"/>
                  <a:gd name="connsiteX50" fmla="*/ 2464594 w 2564607"/>
                  <a:gd name="connsiteY50" fmla="*/ 33338 h 848892"/>
                  <a:gd name="connsiteX51" fmla="*/ 2564607 w 2564607"/>
                  <a:gd name="connsiteY51" fmla="*/ 42863 h 848892"/>
                  <a:gd name="connsiteX52" fmla="*/ 2531192 w 2564607"/>
                  <a:gd name="connsiteY52" fmla="*/ 91415 h 848892"/>
                  <a:gd name="connsiteX53" fmla="*/ 2478882 w 2564607"/>
                  <a:gd name="connsiteY53" fmla="*/ 154782 h 848892"/>
                  <a:gd name="connsiteX54" fmla="*/ 2378869 w 2564607"/>
                  <a:gd name="connsiteY54" fmla="*/ 235744 h 848892"/>
                  <a:gd name="connsiteX55" fmla="*/ 2347913 w 2564607"/>
                  <a:gd name="connsiteY55" fmla="*/ 269082 h 848892"/>
                  <a:gd name="connsiteX56" fmla="*/ 2314575 w 2564607"/>
                  <a:gd name="connsiteY56" fmla="*/ 288132 h 848892"/>
                  <a:gd name="connsiteX57" fmla="*/ 2193132 w 2564607"/>
                  <a:gd name="connsiteY57" fmla="*/ 300038 h 848892"/>
                  <a:gd name="connsiteX58" fmla="*/ 2102644 w 2564607"/>
                  <a:gd name="connsiteY58" fmla="*/ 269082 h 848892"/>
                  <a:gd name="connsiteX59" fmla="*/ 2045494 w 2564607"/>
                  <a:gd name="connsiteY59" fmla="*/ 238125 h 848892"/>
                  <a:gd name="connsiteX60" fmla="*/ 2024063 w 2564607"/>
                  <a:gd name="connsiteY60" fmla="*/ 211932 h 848892"/>
                  <a:gd name="connsiteX61" fmla="*/ 1969294 w 2564607"/>
                  <a:gd name="connsiteY61" fmla="*/ 264319 h 848892"/>
                  <a:gd name="connsiteX62" fmla="*/ 1916907 w 2564607"/>
                  <a:gd name="connsiteY62" fmla="*/ 302419 h 848892"/>
                  <a:gd name="connsiteX63" fmla="*/ 1845469 w 2564607"/>
                  <a:gd name="connsiteY63" fmla="*/ 357188 h 848892"/>
                  <a:gd name="connsiteX64" fmla="*/ 1757363 w 2564607"/>
                  <a:gd name="connsiteY64" fmla="*/ 388144 h 848892"/>
                  <a:gd name="connsiteX65" fmla="*/ 1683544 w 2564607"/>
                  <a:gd name="connsiteY65" fmla="*/ 388144 h 848892"/>
                  <a:gd name="connsiteX66" fmla="*/ 1619250 w 2564607"/>
                  <a:gd name="connsiteY66" fmla="*/ 371475 h 848892"/>
                  <a:gd name="connsiteX67" fmla="*/ 1550194 w 2564607"/>
                  <a:gd name="connsiteY67" fmla="*/ 300038 h 848892"/>
                  <a:gd name="connsiteX68" fmla="*/ 1504950 w 2564607"/>
                  <a:gd name="connsiteY68" fmla="*/ 238125 h 848892"/>
                  <a:gd name="connsiteX69" fmla="*/ 1454944 w 2564607"/>
                  <a:gd name="connsiteY69" fmla="*/ 180975 h 848892"/>
                  <a:gd name="connsiteX70" fmla="*/ 1421607 w 2564607"/>
                  <a:gd name="connsiteY70" fmla="*/ 140494 h 848892"/>
                  <a:gd name="connsiteX71" fmla="*/ 1400175 w 2564607"/>
                  <a:gd name="connsiteY71" fmla="*/ 109538 h 848892"/>
                  <a:gd name="connsiteX72" fmla="*/ 1364457 w 2564607"/>
                  <a:gd name="connsiteY72" fmla="*/ 123825 h 848892"/>
                  <a:gd name="connsiteX73" fmla="*/ 1331118 w 2564607"/>
                  <a:gd name="connsiteY73" fmla="*/ 147639 h 848892"/>
                  <a:gd name="connsiteX74" fmla="*/ 1264444 w 2564607"/>
                  <a:gd name="connsiteY74" fmla="*/ 121444 h 848892"/>
                  <a:gd name="connsiteX75" fmla="*/ 1231107 w 2564607"/>
                  <a:gd name="connsiteY75" fmla="*/ 92869 h 848892"/>
                  <a:gd name="connsiteX76" fmla="*/ 1178719 w 2564607"/>
                  <a:gd name="connsiteY76" fmla="*/ 133350 h 848892"/>
                  <a:gd name="connsiteX77" fmla="*/ 1135857 w 2564607"/>
                  <a:gd name="connsiteY77" fmla="*/ 242888 h 848892"/>
                  <a:gd name="connsiteX78" fmla="*/ 1085850 w 2564607"/>
                  <a:gd name="connsiteY78" fmla="*/ 335757 h 848892"/>
                  <a:gd name="connsiteX79" fmla="*/ 1014413 w 2564607"/>
                  <a:gd name="connsiteY79" fmla="*/ 428625 h 848892"/>
                  <a:gd name="connsiteX80" fmla="*/ 957263 w 2564607"/>
                  <a:gd name="connsiteY80" fmla="*/ 481013 h 848892"/>
                  <a:gd name="connsiteX81" fmla="*/ 878682 w 2564607"/>
                  <a:gd name="connsiteY81" fmla="*/ 523875 h 848892"/>
                  <a:gd name="connsiteX82" fmla="*/ 771525 w 2564607"/>
                  <a:gd name="connsiteY82" fmla="*/ 531019 h 848892"/>
                  <a:gd name="connsiteX83" fmla="*/ 700088 w 2564607"/>
                  <a:gd name="connsiteY83" fmla="*/ 531019 h 848892"/>
                  <a:gd name="connsiteX84" fmla="*/ 631032 w 2564607"/>
                  <a:gd name="connsiteY84" fmla="*/ 569119 h 848892"/>
                  <a:gd name="connsiteX85" fmla="*/ 561975 w 2564607"/>
                  <a:gd name="connsiteY85" fmla="*/ 652463 h 848892"/>
                  <a:gd name="connsiteX86" fmla="*/ 500063 w 2564607"/>
                  <a:gd name="connsiteY86" fmla="*/ 711994 h 848892"/>
                  <a:gd name="connsiteX87" fmla="*/ 442913 w 2564607"/>
                  <a:gd name="connsiteY87" fmla="*/ 721519 h 848892"/>
                  <a:gd name="connsiteX88" fmla="*/ 359569 w 2564607"/>
                  <a:gd name="connsiteY88" fmla="*/ 721519 h 848892"/>
                  <a:gd name="connsiteX89" fmla="*/ 302419 w 2564607"/>
                  <a:gd name="connsiteY89" fmla="*/ 728663 h 848892"/>
                  <a:gd name="connsiteX90" fmla="*/ 254794 w 2564607"/>
                  <a:gd name="connsiteY90" fmla="*/ 762000 h 848892"/>
                  <a:gd name="connsiteX91" fmla="*/ 185738 w 2564607"/>
                  <a:gd name="connsiteY91" fmla="*/ 771525 h 848892"/>
                  <a:gd name="connsiteX92" fmla="*/ 121444 w 2564607"/>
                  <a:gd name="connsiteY92" fmla="*/ 766763 h 848892"/>
                  <a:gd name="connsiteX93" fmla="*/ 78581 w 2564607"/>
                  <a:gd name="connsiteY93" fmla="*/ 783432 h 848892"/>
                  <a:gd name="connsiteX94" fmla="*/ 0 w 2564607"/>
                  <a:gd name="connsiteY94" fmla="*/ 847725 h 848892"/>
                  <a:gd name="connsiteX95" fmla="*/ 4763 w 2564607"/>
                  <a:gd name="connsiteY95" fmla="*/ 711994 h 848892"/>
                  <a:gd name="connsiteX0" fmla="*/ 4763 w 2571290"/>
                  <a:gd name="connsiteY0" fmla="*/ 711994 h 848892"/>
                  <a:gd name="connsiteX1" fmla="*/ 69057 w 2571290"/>
                  <a:gd name="connsiteY1" fmla="*/ 661988 h 848892"/>
                  <a:gd name="connsiteX2" fmla="*/ 114300 w 2571290"/>
                  <a:gd name="connsiteY2" fmla="*/ 640557 h 848892"/>
                  <a:gd name="connsiteX3" fmla="*/ 142875 w 2571290"/>
                  <a:gd name="connsiteY3" fmla="*/ 628650 h 848892"/>
                  <a:gd name="connsiteX4" fmla="*/ 183357 w 2571290"/>
                  <a:gd name="connsiteY4" fmla="*/ 633413 h 848892"/>
                  <a:gd name="connsiteX5" fmla="*/ 223837 w 2571290"/>
                  <a:gd name="connsiteY5" fmla="*/ 647700 h 848892"/>
                  <a:gd name="connsiteX6" fmla="*/ 273844 w 2571290"/>
                  <a:gd name="connsiteY6" fmla="*/ 607219 h 848892"/>
                  <a:gd name="connsiteX7" fmla="*/ 319088 w 2571290"/>
                  <a:gd name="connsiteY7" fmla="*/ 588169 h 848892"/>
                  <a:gd name="connsiteX8" fmla="*/ 357188 w 2571290"/>
                  <a:gd name="connsiteY8" fmla="*/ 592932 h 848892"/>
                  <a:gd name="connsiteX9" fmla="*/ 400050 w 2571290"/>
                  <a:gd name="connsiteY9" fmla="*/ 602457 h 848892"/>
                  <a:gd name="connsiteX10" fmla="*/ 433388 w 2571290"/>
                  <a:gd name="connsiteY10" fmla="*/ 607219 h 848892"/>
                  <a:gd name="connsiteX11" fmla="*/ 473869 w 2571290"/>
                  <a:gd name="connsiteY11" fmla="*/ 595313 h 848892"/>
                  <a:gd name="connsiteX12" fmla="*/ 507206 w 2571290"/>
                  <a:gd name="connsiteY12" fmla="*/ 571500 h 848892"/>
                  <a:gd name="connsiteX13" fmla="*/ 545307 w 2571290"/>
                  <a:gd name="connsiteY13" fmla="*/ 535782 h 848892"/>
                  <a:gd name="connsiteX14" fmla="*/ 576263 w 2571290"/>
                  <a:gd name="connsiteY14" fmla="*/ 495300 h 848892"/>
                  <a:gd name="connsiteX15" fmla="*/ 611982 w 2571290"/>
                  <a:gd name="connsiteY15" fmla="*/ 464344 h 848892"/>
                  <a:gd name="connsiteX16" fmla="*/ 657225 w 2571290"/>
                  <a:gd name="connsiteY16" fmla="*/ 435769 h 848892"/>
                  <a:gd name="connsiteX17" fmla="*/ 723003 w 2571290"/>
                  <a:gd name="connsiteY17" fmla="*/ 415853 h 848892"/>
                  <a:gd name="connsiteX18" fmla="*/ 762495 w 2571290"/>
                  <a:gd name="connsiteY18" fmla="*/ 435522 h 848892"/>
                  <a:gd name="connsiteX19" fmla="*/ 802482 w 2571290"/>
                  <a:gd name="connsiteY19" fmla="*/ 440532 h 848892"/>
                  <a:gd name="connsiteX20" fmla="*/ 895350 w 2571290"/>
                  <a:gd name="connsiteY20" fmla="*/ 428626 h 848892"/>
                  <a:gd name="connsiteX21" fmla="*/ 945357 w 2571290"/>
                  <a:gd name="connsiteY21" fmla="*/ 392907 h 848892"/>
                  <a:gd name="connsiteX22" fmla="*/ 1000125 w 2571290"/>
                  <a:gd name="connsiteY22" fmla="*/ 333375 h 848892"/>
                  <a:gd name="connsiteX23" fmla="*/ 1052513 w 2571290"/>
                  <a:gd name="connsiteY23" fmla="*/ 238125 h 848892"/>
                  <a:gd name="connsiteX24" fmla="*/ 1100138 w 2571290"/>
                  <a:gd name="connsiteY24" fmla="*/ 159544 h 848892"/>
                  <a:gd name="connsiteX25" fmla="*/ 1128713 w 2571290"/>
                  <a:gd name="connsiteY25" fmla="*/ 80963 h 848892"/>
                  <a:gd name="connsiteX26" fmla="*/ 1157288 w 2571290"/>
                  <a:gd name="connsiteY26" fmla="*/ 30957 h 848892"/>
                  <a:gd name="connsiteX27" fmla="*/ 1171575 w 2571290"/>
                  <a:gd name="connsiteY27" fmla="*/ 0 h 848892"/>
                  <a:gd name="connsiteX28" fmla="*/ 1250157 w 2571290"/>
                  <a:gd name="connsiteY28" fmla="*/ 11907 h 848892"/>
                  <a:gd name="connsiteX29" fmla="*/ 1316832 w 2571290"/>
                  <a:gd name="connsiteY29" fmla="*/ 23813 h 848892"/>
                  <a:gd name="connsiteX30" fmla="*/ 1366838 w 2571290"/>
                  <a:gd name="connsiteY30" fmla="*/ 38100 h 848892"/>
                  <a:gd name="connsiteX31" fmla="*/ 1462088 w 2571290"/>
                  <a:gd name="connsiteY31" fmla="*/ 38100 h 848892"/>
                  <a:gd name="connsiteX32" fmla="*/ 1497807 w 2571290"/>
                  <a:gd name="connsiteY32" fmla="*/ 104775 h 848892"/>
                  <a:gd name="connsiteX33" fmla="*/ 1538288 w 2571290"/>
                  <a:gd name="connsiteY33" fmla="*/ 145257 h 848892"/>
                  <a:gd name="connsiteX34" fmla="*/ 1633538 w 2571290"/>
                  <a:gd name="connsiteY34" fmla="*/ 233363 h 848892"/>
                  <a:gd name="connsiteX35" fmla="*/ 1707357 w 2571290"/>
                  <a:gd name="connsiteY35" fmla="*/ 288132 h 848892"/>
                  <a:gd name="connsiteX36" fmla="*/ 1738313 w 2571290"/>
                  <a:gd name="connsiteY36" fmla="*/ 288132 h 848892"/>
                  <a:gd name="connsiteX37" fmla="*/ 1812132 w 2571290"/>
                  <a:gd name="connsiteY37" fmla="*/ 269082 h 848892"/>
                  <a:gd name="connsiteX38" fmla="*/ 1864519 w 2571290"/>
                  <a:gd name="connsiteY38" fmla="*/ 219075 h 848892"/>
                  <a:gd name="connsiteX39" fmla="*/ 1950244 w 2571290"/>
                  <a:gd name="connsiteY39" fmla="*/ 154782 h 848892"/>
                  <a:gd name="connsiteX40" fmla="*/ 1988344 w 2571290"/>
                  <a:gd name="connsiteY40" fmla="*/ 126207 h 848892"/>
                  <a:gd name="connsiteX41" fmla="*/ 2021682 w 2571290"/>
                  <a:gd name="connsiteY41" fmla="*/ 90488 h 848892"/>
                  <a:gd name="connsiteX42" fmla="*/ 2081213 w 2571290"/>
                  <a:gd name="connsiteY42" fmla="*/ 133350 h 848892"/>
                  <a:gd name="connsiteX43" fmla="*/ 2112169 w 2571290"/>
                  <a:gd name="connsiteY43" fmla="*/ 171450 h 848892"/>
                  <a:gd name="connsiteX44" fmla="*/ 2171700 w 2571290"/>
                  <a:gd name="connsiteY44" fmla="*/ 216694 h 848892"/>
                  <a:gd name="connsiteX45" fmla="*/ 2240757 w 2571290"/>
                  <a:gd name="connsiteY45" fmla="*/ 219075 h 848892"/>
                  <a:gd name="connsiteX46" fmla="*/ 2295525 w 2571290"/>
                  <a:gd name="connsiteY46" fmla="*/ 195263 h 848892"/>
                  <a:gd name="connsiteX47" fmla="*/ 2345532 w 2571290"/>
                  <a:gd name="connsiteY47" fmla="*/ 150019 h 848892"/>
                  <a:gd name="connsiteX48" fmla="*/ 2374107 w 2571290"/>
                  <a:gd name="connsiteY48" fmla="*/ 111919 h 848892"/>
                  <a:gd name="connsiteX49" fmla="*/ 2443163 w 2571290"/>
                  <a:gd name="connsiteY49" fmla="*/ 57150 h 848892"/>
                  <a:gd name="connsiteX50" fmla="*/ 2464594 w 2571290"/>
                  <a:gd name="connsiteY50" fmla="*/ 33338 h 848892"/>
                  <a:gd name="connsiteX51" fmla="*/ 2564607 w 2571290"/>
                  <a:gd name="connsiteY51" fmla="*/ 42863 h 848892"/>
                  <a:gd name="connsiteX52" fmla="*/ 2571290 w 2571290"/>
                  <a:gd name="connsiteY52" fmla="*/ 103924 h 848892"/>
                  <a:gd name="connsiteX53" fmla="*/ 2478882 w 2571290"/>
                  <a:gd name="connsiteY53" fmla="*/ 154782 h 848892"/>
                  <a:gd name="connsiteX54" fmla="*/ 2378869 w 2571290"/>
                  <a:gd name="connsiteY54" fmla="*/ 235744 h 848892"/>
                  <a:gd name="connsiteX55" fmla="*/ 2347913 w 2571290"/>
                  <a:gd name="connsiteY55" fmla="*/ 269082 h 848892"/>
                  <a:gd name="connsiteX56" fmla="*/ 2314575 w 2571290"/>
                  <a:gd name="connsiteY56" fmla="*/ 288132 h 848892"/>
                  <a:gd name="connsiteX57" fmla="*/ 2193132 w 2571290"/>
                  <a:gd name="connsiteY57" fmla="*/ 300038 h 848892"/>
                  <a:gd name="connsiteX58" fmla="*/ 2102644 w 2571290"/>
                  <a:gd name="connsiteY58" fmla="*/ 269082 h 848892"/>
                  <a:gd name="connsiteX59" fmla="*/ 2045494 w 2571290"/>
                  <a:gd name="connsiteY59" fmla="*/ 238125 h 848892"/>
                  <a:gd name="connsiteX60" fmla="*/ 2024063 w 2571290"/>
                  <a:gd name="connsiteY60" fmla="*/ 211932 h 848892"/>
                  <a:gd name="connsiteX61" fmla="*/ 1969294 w 2571290"/>
                  <a:gd name="connsiteY61" fmla="*/ 264319 h 848892"/>
                  <a:gd name="connsiteX62" fmla="*/ 1916907 w 2571290"/>
                  <a:gd name="connsiteY62" fmla="*/ 302419 h 848892"/>
                  <a:gd name="connsiteX63" fmla="*/ 1845469 w 2571290"/>
                  <a:gd name="connsiteY63" fmla="*/ 357188 h 848892"/>
                  <a:gd name="connsiteX64" fmla="*/ 1757363 w 2571290"/>
                  <a:gd name="connsiteY64" fmla="*/ 388144 h 848892"/>
                  <a:gd name="connsiteX65" fmla="*/ 1683544 w 2571290"/>
                  <a:gd name="connsiteY65" fmla="*/ 388144 h 848892"/>
                  <a:gd name="connsiteX66" fmla="*/ 1619250 w 2571290"/>
                  <a:gd name="connsiteY66" fmla="*/ 371475 h 848892"/>
                  <a:gd name="connsiteX67" fmla="*/ 1550194 w 2571290"/>
                  <a:gd name="connsiteY67" fmla="*/ 300038 h 848892"/>
                  <a:gd name="connsiteX68" fmla="*/ 1504950 w 2571290"/>
                  <a:gd name="connsiteY68" fmla="*/ 238125 h 848892"/>
                  <a:gd name="connsiteX69" fmla="*/ 1454944 w 2571290"/>
                  <a:gd name="connsiteY69" fmla="*/ 180975 h 848892"/>
                  <a:gd name="connsiteX70" fmla="*/ 1421607 w 2571290"/>
                  <a:gd name="connsiteY70" fmla="*/ 140494 h 848892"/>
                  <a:gd name="connsiteX71" fmla="*/ 1400175 w 2571290"/>
                  <a:gd name="connsiteY71" fmla="*/ 109538 h 848892"/>
                  <a:gd name="connsiteX72" fmla="*/ 1364457 w 2571290"/>
                  <a:gd name="connsiteY72" fmla="*/ 123825 h 848892"/>
                  <a:gd name="connsiteX73" fmla="*/ 1331118 w 2571290"/>
                  <a:gd name="connsiteY73" fmla="*/ 147639 h 848892"/>
                  <a:gd name="connsiteX74" fmla="*/ 1264444 w 2571290"/>
                  <a:gd name="connsiteY74" fmla="*/ 121444 h 848892"/>
                  <a:gd name="connsiteX75" fmla="*/ 1231107 w 2571290"/>
                  <a:gd name="connsiteY75" fmla="*/ 92869 h 848892"/>
                  <a:gd name="connsiteX76" fmla="*/ 1178719 w 2571290"/>
                  <a:gd name="connsiteY76" fmla="*/ 133350 h 848892"/>
                  <a:gd name="connsiteX77" fmla="*/ 1135857 w 2571290"/>
                  <a:gd name="connsiteY77" fmla="*/ 242888 h 848892"/>
                  <a:gd name="connsiteX78" fmla="*/ 1085850 w 2571290"/>
                  <a:gd name="connsiteY78" fmla="*/ 335757 h 848892"/>
                  <a:gd name="connsiteX79" fmla="*/ 1014413 w 2571290"/>
                  <a:gd name="connsiteY79" fmla="*/ 428625 h 848892"/>
                  <a:gd name="connsiteX80" fmla="*/ 957263 w 2571290"/>
                  <a:gd name="connsiteY80" fmla="*/ 481013 h 848892"/>
                  <a:gd name="connsiteX81" fmla="*/ 878682 w 2571290"/>
                  <a:gd name="connsiteY81" fmla="*/ 523875 h 848892"/>
                  <a:gd name="connsiteX82" fmla="*/ 771525 w 2571290"/>
                  <a:gd name="connsiteY82" fmla="*/ 531019 h 848892"/>
                  <a:gd name="connsiteX83" fmla="*/ 700088 w 2571290"/>
                  <a:gd name="connsiteY83" fmla="*/ 531019 h 848892"/>
                  <a:gd name="connsiteX84" fmla="*/ 631032 w 2571290"/>
                  <a:gd name="connsiteY84" fmla="*/ 569119 h 848892"/>
                  <a:gd name="connsiteX85" fmla="*/ 561975 w 2571290"/>
                  <a:gd name="connsiteY85" fmla="*/ 652463 h 848892"/>
                  <a:gd name="connsiteX86" fmla="*/ 500063 w 2571290"/>
                  <a:gd name="connsiteY86" fmla="*/ 711994 h 848892"/>
                  <a:gd name="connsiteX87" fmla="*/ 442913 w 2571290"/>
                  <a:gd name="connsiteY87" fmla="*/ 721519 h 848892"/>
                  <a:gd name="connsiteX88" fmla="*/ 359569 w 2571290"/>
                  <a:gd name="connsiteY88" fmla="*/ 721519 h 848892"/>
                  <a:gd name="connsiteX89" fmla="*/ 302419 w 2571290"/>
                  <a:gd name="connsiteY89" fmla="*/ 728663 h 848892"/>
                  <a:gd name="connsiteX90" fmla="*/ 254794 w 2571290"/>
                  <a:gd name="connsiteY90" fmla="*/ 762000 h 848892"/>
                  <a:gd name="connsiteX91" fmla="*/ 185738 w 2571290"/>
                  <a:gd name="connsiteY91" fmla="*/ 771525 h 848892"/>
                  <a:gd name="connsiteX92" fmla="*/ 121444 w 2571290"/>
                  <a:gd name="connsiteY92" fmla="*/ 766763 h 848892"/>
                  <a:gd name="connsiteX93" fmla="*/ 78581 w 2571290"/>
                  <a:gd name="connsiteY93" fmla="*/ 783432 h 848892"/>
                  <a:gd name="connsiteX94" fmla="*/ 0 w 2571290"/>
                  <a:gd name="connsiteY94" fmla="*/ 847725 h 848892"/>
                  <a:gd name="connsiteX95" fmla="*/ 4763 w 2571290"/>
                  <a:gd name="connsiteY95" fmla="*/ 711994 h 84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2571290" h="848892">
                    <a:moveTo>
                      <a:pt x="4763" y="711994"/>
                    </a:moveTo>
                    <a:lnTo>
                      <a:pt x="69057" y="661988"/>
                    </a:lnTo>
                    <a:lnTo>
                      <a:pt x="114300" y="640557"/>
                    </a:lnTo>
                    <a:lnTo>
                      <a:pt x="142875" y="628650"/>
                    </a:lnTo>
                    <a:lnTo>
                      <a:pt x="183357" y="633413"/>
                    </a:lnTo>
                    <a:cubicBezTo>
                      <a:pt x="196851" y="636588"/>
                      <a:pt x="208756" y="652066"/>
                      <a:pt x="223837" y="647700"/>
                    </a:cubicBezTo>
                    <a:cubicBezTo>
                      <a:pt x="238918" y="643334"/>
                      <a:pt x="257969" y="615950"/>
                      <a:pt x="273844" y="607219"/>
                    </a:cubicBezTo>
                    <a:lnTo>
                      <a:pt x="319088" y="588169"/>
                    </a:lnTo>
                    <a:cubicBezTo>
                      <a:pt x="334169" y="581819"/>
                      <a:pt x="343694" y="590551"/>
                      <a:pt x="357188" y="592932"/>
                    </a:cubicBezTo>
                    <a:lnTo>
                      <a:pt x="400050" y="602457"/>
                    </a:lnTo>
                    <a:cubicBezTo>
                      <a:pt x="412750" y="604838"/>
                      <a:pt x="421085" y="608410"/>
                      <a:pt x="433388" y="607219"/>
                    </a:cubicBezTo>
                    <a:cubicBezTo>
                      <a:pt x="445691" y="606028"/>
                      <a:pt x="461566" y="601266"/>
                      <a:pt x="473869" y="595313"/>
                    </a:cubicBezTo>
                    <a:cubicBezTo>
                      <a:pt x="486172" y="589360"/>
                      <a:pt x="494506" y="585787"/>
                      <a:pt x="507206" y="571500"/>
                    </a:cubicBezTo>
                    <a:lnTo>
                      <a:pt x="545307" y="535782"/>
                    </a:lnTo>
                    <a:lnTo>
                      <a:pt x="576263" y="495300"/>
                    </a:lnTo>
                    <a:lnTo>
                      <a:pt x="611982" y="464344"/>
                    </a:lnTo>
                    <a:lnTo>
                      <a:pt x="657225" y="435769"/>
                    </a:lnTo>
                    <a:cubicBezTo>
                      <a:pt x="675729" y="427687"/>
                      <a:pt x="705458" y="415894"/>
                      <a:pt x="723003" y="415853"/>
                    </a:cubicBezTo>
                    <a:cubicBezTo>
                      <a:pt x="740548" y="415812"/>
                      <a:pt x="749166" y="433852"/>
                      <a:pt x="762495" y="435522"/>
                    </a:cubicBezTo>
                    <a:lnTo>
                      <a:pt x="802482" y="440532"/>
                    </a:lnTo>
                    <a:lnTo>
                      <a:pt x="895350" y="428626"/>
                    </a:lnTo>
                    <a:lnTo>
                      <a:pt x="945357" y="392907"/>
                    </a:lnTo>
                    <a:lnTo>
                      <a:pt x="1000125" y="333375"/>
                    </a:lnTo>
                    <a:lnTo>
                      <a:pt x="1052513" y="238125"/>
                    </a:lnTo>
                    <a:lnTo>
                      <a:pt x="1100138" y="159544"/>
                    </a:lnTo>
                    <a:lnTo>
                      <a:pt x="1128713" y="80963"/>
                    </a:lnTo>
                    <a:lnTo>
                      <a:pt x="1157288" y="30957"/>
                    </a:lnTo>
                    <a:lnTo>
                      <a:pt x="1171575" y="0"/>
                    </a:lnTo>
                    <a:lnTo>
                      <a:pt x="1250157" y="11907"/>
                    </a:lnTo>
                    <a:lnTo>
                      <a:pt x="1316832" y="23813"/>
                    </a:lnTo>
                    <a:cubicBezTo>
                      <a:pt x="1336279" y="28178"/>
                      <a:pt x="1342629" y="35719"/>
                      <a:pt x="1366838" y="38100"/>
                    </a:cubicBezTo>
                    <a:cubicBezTo>
                      <a:pt x="1391047" y="40481"/>
                      <a:pt x="1440260" y="26987"/>
                      <a:pt x="1462088" y="38100"/>
                    </a:cubicBezTo>
                    <a:lnTo>
                      <a:pt x="1497807" y="104775"/>
                    </a:lnTo>
                    <a:lnTo>
                      <a:pt x="1538288" y="145257"/>
                    </a:lnTo>
                    <a:lnTo>
                      <a:pt x="1633538" y="233363"/>
                    </a:lnTo>
                    <a:cubicBezTo>
                      <a:pt x="1661716" y="257175"/>
                      <a:pt x="1689895" y="279004"/>
                      <a:pt x="1707357" y="288132"/>
                    </a:cubicBezTo>
                    <a:cubicBezTo>
                      <a:pt x="1724820" y="297260"/>
                      <a:pt x="1720851" y="291307"/>
                      <a:pt x="1738313" y="288132"/>
                    </a:cubicBezTo>
                    <a:lnTo>
                      <a:pt x="1812132" y="269082"/>
                    </a:lnTo>
                    <a:lnTo>
                      <a:pt x="1864519" y="219075"/>
                    </a:lnTo>
                    <a:lnTo>
                      <a:pt x="1950244" y="154782"/>
                    </a:lnTo>
                    <a:lnTo>
                      <a:pt x="1988344" y="126207"/>
                    </a:lnTo>
                    <a:cubicBezTo>
                      <a:pt x="2000250" y="115491"/>
                      <a:pt x="2006204" y="89298"/>
                      <a:pt x="2021682" y="90488"/>
                    </a:cubicBezTo>
                    <a:cubicBezTo>
                      <a:pt x="2037160" y="91679"/>
                      <a:pt x="2066132" y="119856"/>
                      <a:pt x="2081213" y="133350"/>
                    </a:cubicBezTo>
                    <a:lnTo>
                      <a:pt x="2112169" y="171450"/>
                    </a:lnTo>
                    <a:cubicBezTo>
                      <a:pt x="2127250" y="185341"/>
                      <a:pt x="2150269" y="208757"/>
                      <a:pt x="2171700" y="216694"/>
                    </a:cubicBezTo>
                    <a:cubicBezTo>
                      <a:pt x="2193131" y="224631"/>
                      <a:pt x="2220120" y="222647"/>
                      <a:pt x="2240757" y="219075"/>
                    </a:cubicBezTo>
                    <a:cubicBezTo>
                      <a:pt x="2261394" y="215503"/>
                      <a:pt x="2278063" y="206772"/>
                      <a:pt x="2295525" y="195263"/>
                    </a:cubicBezTo>
                    <a:lnTo>
                      <a:pt x="2345532" y="150019"/>
                    </a:lnTo>
                    <a:lnTo>
                      <a:pt x="2374107" y="111919"/>
                    </a:lnTo>
                    <a:lnTo>
                      <a:pt x="2443163" y="57150"/>
                    </a:lnTo>
                    <a:lnTo>
                      <a:pt x="2464594" y="33338"/>
                    </a:lnTo>
                    <a:lnTo>
                      <a:pt x="2564607" y="42863"/>
                    </a:lnTo>
                    <a:lnTo>
                      <a:pt x="2571290" y="103924"/>
                    </a:lnTo>
                    <a:lnTo>
                      <a:pt x="2478882" y="154782"/>
                    </a:lnTo>
                    <a:lnTo>
                      <a:pt x="2378869" y="235744"/>
                    </a:lnTo>
                    <a:cubicBezTo>
                      <a:pt x="2357041" y="254794"/>
                      <a:pt x="2358629" y="260351"/>
                      <a:pt x="2347913" y="269082"/>
                    </a:cubicBezTo>
                    <a:cubicBezTo>
                      <a:pt x="2337197" y="277813"/>
                      <a:pt x="2340372" y="282973"/>
                      <a:pt x="2314575" y="288132"/>
                    </a:cubicBezTo>
                    <a:cubicBezTo>
                      <a:pt x="2288778" y="293291"/>
                      <a:pt x="2228454" y="303213"/>
                      <a:pt x="2193132" y="300038"/>
                    </a:cubicBezTo>
                    <a:cubicBezTo>
                      <a:pt x="2157810" y="296863"/>
                      <a:pt x="2127250" y="279401"/>
                      <a:pt x="2102644" y="269082"/>
                    </a:cubicBezTo>
                    <a:lnTo>
                      <a:pt x="2045494" y="238125"/>
                    </a:lnTo>
                    <a:cubicBezTo>
                      <a:pt x="2032397" y="228600"/>
                      <a:pt x="2036763" y="207566"/>
                      <a:pt x="2024063" y="211932"/>
                    </a:cubicBezTo>
                    <a:cubicBezTo>
                      <a:pt x="2011363" y="216298"/>
                      <a:pt x="1987153" y="249238"/>
                      <a:pt x="1969294" y="264319"/>
                    </a:cubicBezTo>
                    <a:lnTo>
                      <a:pt x="1916907" y="302419"/>
                    </a:lnTo>
                    <a:lnTo>
                      <a:pt x="1845469" y="357188"/>
                    </a:lnTo>
                    <a:lnTo>
                      <a:pt x="1757363" y="388144"/>
                    </a:lnTo>
                    <a:cubicBezTo>
                      <a:pt x="1730376" y="393303"/>
                      <a:pt x="1706563" y="390922"/>
                      <a:pt x="1683544" y="388144"/>
                    </a:cubicBezTo>
                    <a:cubicBezTo>
                      <a:pt x="1660525" y="385366"/>
                      <a:pt x="1642269" y="395287"/>
                      <a:pt x="1619250" y="371475"/>
                    </a:cubicBezTo>
                    <a:lnTo>
                      <a:pt x="1550194" y="300038"/>
                    </a:lnTo>
                    <a:lnTo>
                      <a:pt x="1504950" y="238125"/>
                    </a:lnTo>
                    <a:lnTo>
                      <a:pt x="1454944" y="180975"/>
                    </a:lnTo>
                    <a:lnTo>
                      <a:pt x="1421607" y="140494"/>
                    </a:lnTo>
                    <a:cubicBezTo>
                      <a:pt x="1412479" y="128588"/>
                      <a:pt x="1409700" y="112316"/>
                      <a:pt x="1400175" y="109538"/>
                    </a:cubicBezTo>
                    <a:cubicBezTo>
                      <a:pt x="1390650" y="106760"/>
                      <a:pt x="1378745" y="117475"/>
                      <a:pt x="1364457" y="123825"/>
                    </a:cubicBezTo>
                    <a:lnTo>
                      <a:pt x="1331118" y="147639"/>
                    </a:lnTo>
                    <a:cubicBezTo>
                      <a:pt x="1312861" y="159546"/>
                      <a:pt x="1277541" y="132557"/>
                      <a:pt x="1264444" y="121444"/>
                    </a:cubicBezTo>
                    <a:cubicBezTo>
                      <a:pt x="1250554" y="112316"/>
                      <a:pt x="1242219" y="102394"/>
                      <a:pt x="1231107" y="92869"/>
                    </a:cubicBezTo>
                    <a:cubicBezTo>
                      <a:pt x="1219995" y="83344"/>
                      <a:pt x="1194594" y="108347"/>
                      <a:pt x="1178719" y="133350"/>
                    </a:cubicBezTo>
                    <a:lnTo>
                      <a:pt x="1135857" y="242888"/>
                    </a:lnTo>
                    <a:lnTo>
                      <a:pt x="1085850" y="335757"/>
                    </a:lnTo>
                    <a:lnTo>
                      <a:pt x="1014413" y="428625"/>
                    </a:lnTo>
                    <a:lnTo>
                      <a:pt x="957263" y="481013"/>
                    </a:lnTo>
                    <a:cubicBezTo>
                      <a:pt x="934641" y="496888"/>
                      <a:pt x="909638" y="515541"/>
                      <a:pt x="878682" y="523875"/>
                    </a:cubicBezTo>
                    <a:cubicBezTo>
                      <a:pt x="847726" y="532209"/>
                      <a:pt x="801291" y="529828"/>
                      <a:pt x="771525" y="531019"/>
                    </a:cubicBezTo>
                    <a:cubicBezTo>
                      <a:pt x="741759" y="532210"/>
                      <a:pt x="723503" y="524669"/>
                      <a:pt x="700088" y="531019"/>
                    </a:cubicBezTo>
                    <a:cubicBezTo>
                      <a:pt x="676673" y="537369"/>
                      <a:pt x="654051" y="541338"/>
                      <a:pt x="631032" y="569119"/>
                    </a:cubicBezTo>
                    <a:lnTo>
                      <a:pt x="561975" y="652463"/>
                    </a:lnTo>
                    <a:cubicBezTo>
                      <a:pt x="540147" y="676275"/>
                      <a:pt x="519907" y="700485"/>
                      <a:pt x="500063" y="711994"/>
                    </a:cubicBezTo>
                    <a:cubicBezTo>
                      <a:pt x="480219" y="723503"/>
                      <a:pt x="466329" y="719932"/>
                      <a:pt x="442913" y="721519"/>
                    </a:cubicBezTo>
                    <a:lnTo>
                      <a:pt x="359569" y="721519"/>
                    </a:lnTo>
                    <a:cubicBezTo>
                      <a:pt x="336153" y="722710"/>
                      <a:pt x="319881" y="721916"/>
                      <a:pt x="302419" y="728663"/>
                    </a:cubicBezTo>
                    <a:cubicBezTo>
                      <a:pt x="284957" y="735410"/>
                      <a:pt x="274241" y="754856"/>
                      <a:pt x="254794" y="762000"/>
                    </a:cubicBezTo>
                    <a:cubicBezTo>
                      <a:pt x="235347" y="769144"/>
                      <a:pt x="207963" y="772319"/>
                      <a:pt x="185738" y="771525"/>
                    </a:cubicBezTo>
                    <a:lnTo>
                      <a:pt x="121444" y="766763"/>
                    </a:lnTo>
                    <a:cubicBezTo>
                      <a:pt x="103188" y="767160"/>
                      <a:pt x="98822" y="769938"/>
                      <a:pt x="78581" y="783432"/>
                    </a:cubicBezTo>
                    <a:cubicBezTo>
                      <a:pt x="58340" y="796926"/>
                      <a:pt x="11906" y="858044"/>
                      <a:pt x="0" y="847725"/>
                    </a:cubicBezTo>
                    <a:lnTo>
                      <a:pt x="4763" y="711994"/>
                    </a:lnTo>
                    <a:close/>
                  </a:path>
                </a:pathLst>
              </a:custGeom>
              <a:solidFill>
                <a:srgbClr val="9BB1A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 bwMode="auto">
              <a:xfrm>
                <a:off x="477837" y="4679454"/>
                <a:ext cx="2526807" cy="836612"/>
              </a:xfrm>
              <a:custGeom>
                <a:avLst/>
                <a:gdLst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8175 w 2655093"/>
                  <a:gd name="connsiteY11" fmla="*/ 545306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8588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8588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8588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8588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8588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8588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6683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6683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6683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55093"/>
                  <a:gd name="connsiteY0" fmla="*/ 809625 h 883444"/>
                  <a:gd name="connsiteX1" fmla="*/ 59531 w 2655093"/>
                  <a:gd name="connsiteY1" fmla="*/ 771525 h 883444"/>
                  <a:gd name="connsiteX2" fmla="*/ 109537 w 2655093"/>
                  <a:gd name="connsiteY2" fmla="*/ 731044 h 883444"/>
                  <a:gd name="connsiteX3" fmla="*/ 145256 w 2655093"/>
                  <a:gd name="connsiteY3" fmla="*/ 721519 h 883444"/>
                  <a:gd name="connsiteX4" fmla="*/ 202406 w 2655093"/>
                  <a:gd name="connsiteY4" fmla="*/ 735806 h 883444"/>
                  <a:gd name="connsiteX5" fmla="*/ 285750 w 2655093"/>
                  <a:gd name="connsiteY5" fmla="*/ 723900 h 883444"/>
                  <a:gd name="connsiteX6" fmla="*/ 314325 w 2655093"/>
                  <a:gd name="connsiteY6" fmla="*/ 681038 h 883444"/>
                  <a:gd name="connsiteX7" fmla="*/ 392906 w 2655093"/>
                  <a:gd name="connsiteY7" fmla="*/ 681038 h 883444"/>
                  <a:gd name="connsiteX8" fmla="*/ 466725 w 2655093"/>
                  <a:gd name="connsiteY8" fmla="*/ 685800 h 883444"/>
                  <a:gd name="connsiteX9" fmla="*/ 523875 w 2655093"/>
                  <a:gd name="connsiteY9" fmla="*/ 678656 h 883444"/>
                  <a:gd name="connsiteX10" fmla="*/ 583406 w 2655093"/>
                  <a:gd name="connsiteY10" fmla="*/ 597694 h 883444"/>
                  <a:gd name="connsiteX11" fmla="*/ 631032 w 2655093"/>
                  <a:gd name="connsiteY11" fmla="*/ 535781 h 883444"/>
                  <a:gd name="connsiteX12" fmla="*/ 692943 w 2655093"/>
                  <a:gd name="connsiteY12" fmla="*/ 490538 h 883444"/>
                  <a:gd name="connsiteX13" fmla="*/ 757237 w 2655093"/>
                  <a:gd name="connsiteY13" fmla="*/ 488156 h 883444"/>
                  <a:gd name="connsiteX14" fmla="*/ 823912 w 2655093"/>
                  <a:gd name="connsiteY14" fmla="*/ 488156 h 883444"/>
                  <a:gd name="connsiteX15" fmla="*/ 902493 w 2655093"/>
                  <a:gd name="connsiteY15" fmla="*/ 488156 h 883444"/>
                  <a:gd name="connsiteX16" fmla="*/ 971550 w 2655093"/>
                  <a:gd name="connsiteY16" fmla="*/ 447675 h 883444"/>
                  <a:gd name="connsiteX17" fmla="*/ 1040606 w 2655093"/>
                  <a:gd name="connsiteY17" fmla="*/ 376238 h 883444"/>
                  <a:gd name="connsiteX18" fmla="*/ 1097756 w 2655093"/>
                  <a:gd name="connsiteY18" fmla="*/ 290513 h 883444"/>
                  <a:gd name="connsiteX19" fmla="*/ 1159668 w 2655093"/>
                  <a:gd name="connsiteY19" fmla="*/ 169069 h 883444"/>
                  <a:gd name="connsiteX20" fmla="*/ 1188243 w 2655093"/>
                  <a:gd name="connsiteY20" fmla="*/ 88106 h 883444"/>
                  <a:gd name="connsiteX21" fmla="*/ 1216818 w 2655093"/>
                  <a:gd name="connsiteY21" fmla="*/ 61913 h 883444"/>
                  <a:gd name="connsiteX22" fmla="*/ 1250156 w 2655093"/>
                  <a:gd name="connsiteY22" fmla="*/ 57150 h 883444"/>
                  <a:gd name="connsiteX23" fmla="*/ 1285875 w 2655093"/>
                  <a:gd name="connsiteY23" fmla="*/ 104775 h 883444"/>
                  <a:gd name="connsiteX24" fmla="*/ 1314450 w 2655093"/>
                  <a:gd name="connsiteY24" fmla="*/ 128588 h 883444"/>
                  <a:gd name="connsiteX25" fmla="*/ 1366837 w 2655093"/>
                  <a:gd name="connsiteY25" fmla="*/ 90488 h 883444"/>
                  <a:gd name="connsiteX26" fmla="*/ 1414462 w 2655093"/>
                  <a:gd name="connsiteY26" fmla="*/ 78581 h 883444"/>
                  <a:gd name="connsiteX27" fmla="*/ 1481137 w 2655093"/>
                  <a:gd name="connsiteY27" fmla="*/ 173831 h 883444"/>
                  <a:gd name="connsiteX28" fmla="*/ 1569243 w 2655093"/>
                  <a:gd name="connsiteY28" fmla="*/ 273844 h 883444"/>
                  <a:gd name="connsiteX29" fmla="*/ 1633537 w 2655093"/>
                  <a:gd name="connsiteY29" fmla="*/ 338138 h 883444"/>
                  <a:gd name="connsiteX30" fmla="*/ 1685925 w 2655093"/>
                  <a:gd name="connsiteY30" fmla="*/ 354806 h 883444"/>
                  <a:gd name="connsiteX31" fmla="*/ 1733550 w 2655093"/>
                  <a:gd name="connsiteY31" fmla="*/ 361950 h 883444"/>
                  <a:gd name="connsiteX32" fmla="*/ 1804987 w 2655093"/>
                  <a:gd name="connsiteY32" fmla="*/ 340519 h 883444"/>
                  <a:gd name="connsiteX33" fmla="*/ 1888331 w 2655093"/>
                  <a:gd name="connsiteY33" fmla="*/ 304800 h 883444"/>
                  <a:gd name="connsiteX34" fmla="*/ 1950243 w 2655093"/>
                  <a:gd name="connsiteY34" fmla="*/ 245269 h 883444"/>
                  <a:gd name="connsiteX35" fmla="*/ 2016918 w 2655093"/>
                  <a:gd name="connsiteY35" fmla="*/ 197644 h 883444"/>
                  <a:gd name="connsiteX36" fmla="*/ 2035968 w 2655093"/>
                  <a:gd name="connsiteY36" fmla="*/ 171450 h 883444"/>
                  <a:gd name="connsiteX37" fmla="*/ 2109787 w 2655093"/>
                  <a:gd name="connsiteY37" fmla="*/ 240506 h 883444"/>
                  <a:gd name="connsiteX38" fmla="*/ 2195512 w 2655093"/>
                  <a:gd name="connsiteY38" fmla="*/ 259556 h 883444"/>
                  <a:gd name="connsiteX39" fmla="*/ 2274093 w 2655093"/>
                  <a:gd name="connsiteY39" fmla="*/ 259556 h 883444"/>
                  <a:gd name="connsiteX40" fmla="*/ 2359818 w 2655093"/>
                  <a:gd name="connsiteY40" fmla="*/ 223838 h 883444"/>
                  <a:gd name="connsiteX41" fmla="*/ 2457450 w 2655093"/>
                  <a:gd name="connsiteY41" fmla="*/ 147638 h 883444"/>
                  <a:gd name="connsiteX42" fmla="*/ 2524125 w 2655093"/>
                  <a:gd name="connsiteY42" fmla="*/ 80963 h 883444"/>
                  <a:gd name="connsiteX43" fmla="*/ 2583656 w 2655093"/>
                  <a:gd name="connsiteY43" fmla="*/ 0 h 883444"/>
                  <a:gd name="connsiteX44" fmla="*/ 2655093 w 2655093"/>
                  <a:gd name="connsiteY44" fmla="*/ 9525 h 883444"/>
                  <a:gd name="connsiteX45" fmla="*/ 2536031 w 2655093"/>
                  <a:gd name="connsiteY45" fmla="*/ 180975 h 883444"/>
                  <a:gd name="connsiteX46" fmla="*/ 2443162 w 2655093"/>
                  <a:gd name="connsiteY46" fmla="*/ 250031 h 883444"/>
                  <a:gd name="connsiteX47" fmla="*/ 2347912 w 2655093"/>
                  <a:gd name="connsiteY47" fmla="*/ 304800 h 883444"/>
                  <a:gd name="connsiteX48" fmla="*/ 2257425 w 2655093"/>
                  <a:gd name="connsiteY48" fmla="*/ 326231 h 883444"/>
                  <a:gd name="connsiteX49" fmla="*/ 2166937 w 2655093"/>
                  <a:gd name="connsiteY49" fmla="*/ 333375 h 883444"/>
                  <a:gd name="connsiteX50" fmla="*/ 2126456 w 2655093"/>
                  <a:gd name="connsiteY50" fmla="*/ 316706 h 883444"/>
                  <a:gd name="connsiteX51" fmla="*/ 2076450 w 2655093"/>
                  <a:gd name="connsiteY51" fmla="*/ 288131 h 883444"/>
                  <a:gd name="connsiteX52" fmla="*/ 2035968 w 2655093"/>
                  <a:gd name="connsiteY52" fmla="*/ 264319 h 883444"/>
                  <a:gd name="connsiteX53" fmla="*/ 1940718 w 2655093"/>
                  <a:gd name="connsiteY53" fmla="*/ 335756 h 883444"/>
                  <a:gd name="connsiteX54" fmla="*/ 1821656 w 2655093"/>
                  <a:gd name="connsiteY54" fmla="*/ 414338 h 883444"/>
                  <a:gd name="connsiteX55" fmla="*/ 1709737 w 2655093"/>
                  <a:gd name="connsiteY55" fmla="*/ 423863 h 883444"/>
                  <a:gd name="connsiteX56" fmla="*/ 1609725 w 2655093"/>
                  <a:gd name="connsiteY56" fmla="*/ 390525 h 883444"/>
                  <a:gd name="connsiteX57" fmla="*/ 1504950 w 2655093"/>
                  <a:gd name="connsiteY57" fmla="*/ 316706 h 883444"/>
                  <a:gd name="connsiteX58" fmla="*/ 1438275 w 2655093"/>
                  <a:gd name="connsiteY58" fmla="*/ 240506 h 883444"/>
                  <a:gd name="connsiteX59" fmla="*/ 1402556 w 2655093"/>
                  <a:gd name="connsiteY59" fmla="*/ 209550 h 883444"/>
                  <a:gd name="connsiteX60" fmla="*/ 1364456 w 2655093"/>
                  <a:gd name="connsiteY60" fmla="*/ 195263 h 883444"/>
                  <a:gd name="connsiteX61" fmla="*/ 1326356 w 2655093"/>
                  <a:gd name="connsiteY61" fmla="*/ 211931 h 883444"/>
                  <a:gd name="connsiteX62" fmla="*/ 1293018 w 2655093"/>
                  <a:gd name="connsiteY62" fmla="*/ 190500 h 883444"/>
                  <a:gd name="connsiteX63" fmla="*/ 1247775 w 2655093"/>
                  <a:gd name="connsiteY63" fmla="*/ 183356 h 883444"/>
                  <a:gd name="connsiteX64" fmla="*/ 1216818 w 2655093"/>
                  <a:gd name="connsiteY64" fmla="*/ 233363 h 883444"/>
                  <a:gd name="connsiteX65" fmla="*/ 1159668 w 2655093"/>
                  <a:gd name="connsiteY65" fmla="*/ 302419 h 883444"/>
                  <a:gd name="connsiteX66" fmla="*/ 1081087 w 2655093"/>
                  <a:gd name="connsiteY66" fmla="*/ 416719 h 883444"/>
                  <a:gd name="connsiteX67" fmla="*/ 962025 w 2655093"/>
                  <a:gd name="connsiteY67" fmla="*/ 504825 h 883444"/>
                  <a:gd name="connsiteX68" fmla="*/ 847725 w 2655093"/>
                  <a:gd name="connsiteY68" fmla="*/ 559594 h 883444"/>
                  <a:gd name="connsiteX69" fmla="*/ 742950 w 2655093"/>
                  <a:gd name="connsiteY69" fmla="*/ 573881 h 883444"/>
                  <a:gd name="connsiteX70" fmla="*/ 657225 w 2655093"/>
                  <a:gd name="connsiteY70" fmla="*/ 611981 h 883444"/>
                  <a:gd name="connsiteX71" fmla="*/ 552450 w 2655093"/>
                  <a:gd name="connsiteY71" fmla="*/ 726281 h 883444"/>
                  <a:gd name="connsiteX72" fmla="*/ 454818 w 2655093"/>
                  <a:gd name="connsiteY72" fmla="*/ 759619 h 883444"/>
                  <a:gd name="connsiteX73" fmla="*/ 359568 w 2655093"/>
                  <a:gd name="connsiteY73" fmla="*/ 762000 h 883444"/>
                  <a:gd name="connsiteX74" fmla="*/ 290512 w 2655093"/>
                  <a:gd name="connsiteY74" fmla="*/ 781050 h 883444"/>
                  <a:gd name="connsiteX75" fmla="*/ 230981 w 2655093"/>
                  <a:gd name="connsiteY75" fmla="*/ 802481 h 883444"/>
                  <a:gd name="connsiteX76" fmla="*/ 169068 w 2655093"/>
                  <a:gd name="connsiteY76" fmla="*/ 792956 h 883444"/>
                  <a:gd name="connsiteX77" fmla="*/ 80962 w 2655093"/>
                  <a:gd name="connsiteY77" fmla="*/ 828675 h 883444"/>
                  <a:gd name="connsiteX78" fmla="*/ 0 w 2655093"/>
                  <a:gd name="connsiteY78" fmla="*/ 883444 h 883444"/>
                  <a:gd name="connsiteX79" fmla="*/ 9525 w 2655093"/>
                  <a:gd name="connsiteY79" fmla="*/ 809625 h 883444"/>
                  <a:gd name="connsiteX0" fmla="*/ 9525 w 2662237"/>
                  <a:gd name="connsiteY0" fmla="*/ 814387 h 888206"/>
                  <a:gd name="connsiteX1" fmla="*/ 59531 w 2662237"/>
                  <a:gd name="connsiteY1" fmla="*/ 776287 h 888206"/>
                  <a:gd name="connsiteX2" fmla="*/ 109537 w 2662237"/>
                  <a:gd name="connsiteY2" fmla="*/ 735806 h 888206"/>
                  <a:gd name="connsiteX3" fmla="*/ 145256 w 2662237"/>
                  <a:gd name="connsiteY3" fmla="*/ 726281 h 888206"/>
                  <a:gd name="connsiteX4" fmla="*/ 202406 w 2662237"/>
                  <a:gd name="connsiteY4" fmla="*/ 740568 h 888206"/>
                  <a:gd name="connsiteX5" fmla="*/ 285750 w 2662237"/>
                  <a:gd name="connsiteY5" fmla="*/ 728662 h 888206"/>
                  <a:gd name="connsiteX6" fmla="*/ 314325 w 2662237"/>
                  <a:gd name="connsiteY6" fmla="*/ 685800 h 888206"/>
                  <a:gd name="connsiteX7" fmla="*/ 392906 w 2662237"/>
                  <a:gd name="connsiteY7" fmla="*/ 685800 h 888206"/>
                  <a:gd name="connsiteX8" fmla="*/ 466725 w 2662237"/>
                  <a:gd name="connsiteY8" fmla="*/ 690562 h 888206"/>
                  <a:gd name="connsiteX9" fmla="*/ 523875 w 2662237"/>
                  <a:gd name="connsiteY9" fmla="*/ 683418 h 888206"/>
                  <a:gd name="connsiteX10" fmla="*/ 583406 w 2662237"/>
                  <a:gd name="connsiteY10" fmla="*/ 602456 h 888206"/>
                  <a:gd name="connsiteX11" fmla="*/ 631032 w 2662237"/>
                  <a:gd name="connsiteY11" fmla="*/ 540543 h 888206"/>
                  <a:gd name="connsiteX12" fmla="*/ 692943 w 2662237"/>
                  <a:gd name="connsiteY12" fmla="*/ 495300 h 888206"/>
                  <a:gd name="connsiteX13" fmla="*/ 757237 w 2662237"/>
                  <a:gd name="connsiteY13" fmla="*/ 492918 h 888206"/>
                  <a:gd name="connsiteX14" fmla="*/ 823912 w 2662237"/>
                  <a:gd name="connsiteY14" fmla="*/ 492918 h 888206"/>
                  <a:gd name="connsiteX15" fmla="*/ 902493 w 2662237"/>
                  <a:gd name="connsiteY15" fmla="*/ 492918 h 888206"/>
                  <a:gd name="connsiteX16" fmla="*/ 971550 w 2662237"/>
                  <a:gd name="connsiteY16" fmla="*/ 452437 h 888206"/>
                  <a:gd name="connsiteX17" fmla="*/ 1040606 w 2662237"/>
                  <a:gd name="connsiteY17" fmla="*/ 381000 h 888206"/>
                  <a:gd name="connsiteX18" fmla="*/ 1097756 w 2662237"/>
                  <a:gd name="connsiteY18" fmla="*/ 295275 h 888206"/>
                  <a:gd name="connsiteX19" fmla="*/ 1159668 w 2662237"/>
                  <a:gd name="connsiteY19" fmla="*/ 173831 h 888206"/>
                  <a:gd name="connsiteX20" fmla="*/ 1188243 w 2662237"/>
                  <a:gd name="connsiteY20" fmla="*/ 92868 h 888206"/>
                  <a:gd name="connsiteX21" fmla="*/ 1216818 w 2662237"/>
                  <a:gd name="connsiteY21" fmla="*/ 66675 h 888206"/>
                  <a:gd name="connsiteX22" fmla="*/ 1250156 w 2662237"/>
                  <a:gd name="connsiteY22" fmla="*/ 61912 h 888206"/>
                  <a:gd name="connsiteX23" fmla="*/ 1285875 w 2662237"/>
                  <a:gd name="connsiteY23" fmla="*/ 109537 h 888206"/>
                  <a:gd name="connsiteX24" fmla="*/ 1314450 w 2662237"/>
                  <a:gd name="connsiteY24" fmla="*/ 133350 h 888206"/>
                  <a:gd name="connsiteX25" fmla="*/ 1366837 w 2662237"/>
                  <a:gd name="connsiteY25" fmla="*/ 95250 h 888206"/>
                  <a:gd name="connsiteX26" fmla="*/ 1414462 w 2662237"/>
                  <a:gd name="connsiteY26" fmla="*/ 83343 h 888206"/>
                  <a:gd name="connsiteX27" fmla="*/ 1481137 w 2662237"/>
                  <a:gd name="connsiteY27" fmla="*/ 178593 h 888206"/>
                  <a:gd name="connsiteX28" fmla="*/ 1569243 w 2662237"/>
                  <a:gd name="connsiteY28" fmla="*/ 278606 h 888206"/>
                  <a:gd name="connsiteX29" fmla="*/ 1633537 w 2662237"/>
                  <a:gd name="connsiteY29" fmla="*/ 342900 h 888206"/>
                  <a:gd name="connsiteX30" fmla="*/ 1685925 w 2662237"/>
                  <a:gd name="connsiteY30" fmla="*/ 359568 h 888206"/>
                  <a:gd name="connsiteX31" fmla="*/ 1733550 w 2662237"/>
                  <a:gd name="connsiteY31" fmla="*/ 366712 h 888206"/>
                  <a:gd name="connsiteX32" fmla="*/ 1804987 w 2662237"/>
                  <a:gd name="connsiteY32" fmla="*/ 345281 h 888206"/>
                  <a:gd name="connsiteX33" fmla="*/ 1888331 w 2662237"/>
                  <a:gd name="connsiteY33" fmla="*/ 309562 h 888206"/>
                  <a:gd name="connsiteX34" fmla="*/ 1950243 w 2662237"/>
                  <a:gd name="connsiteY34" fmla="*/ 250031 h 888206"/>
                  <a:gd name="connsiteX35" fmla="*/ 2016918 w 2662237"/>
                  <a:gd name="connsiteY35" fmla="*/ 202406 h 888206"/>
                  <a:gd name="connsiteX36" fmla="*/ 2035968 w 2662237"/>
                  <a:gd name="connsiteY36" fmla="*/ 176212 h 888206"/>
                  <a:gd name="connsiteX37" fmla="*/ 2109787 w 2662237"/>
                  <a:gd name="connsiteY37" fmla="*/ 245268 h 888206"/>
                  <a:gd name="connsiteX38" fmla="*/ 2195512 w 2662237"/>
                  <a:gd name="connsiteY38" fmla="*/ 264318 h 888206"/>
                  <a:gd name="connsiteX39" fmla="*/ 2274093 w 2662237"/>
                  <a:gd name="connsiteY39" fmla="*/ 264318 h 888206"/>
                  <a:gd name="connsiteX40" fmla="*/ 2359818 w 2662237"/>
                  <a:gd name="connsiteY40" fmla="*/ 228600 h 888206"/>
                  <a:gd name="connsiteX41" fmla="*/ 2457450 w 2662237"/>
                  <a:gd name="connsiteY41" fmla="*/ 152400 h 888206"/>
                  <a:gd name="connsiteX42" fmla="*/ 2524125 w 2662237"/>
                  <a:gd name="connsiteY42" fmla="*/ 85725 h 888206"/>
                  <a:gd name="connsiteX43" fmla="*/ 2583656 w 2662237"/>
                  <a:gd name="connsiteY43" fmla="*/ 4762 h 888206"/>
                  <a:gd name="connsiteX44" fmla="*/ 2662237 w 2662237"/>
                  <a:gd name="connsiteY44" fmla="*/ 0 h 888206"/>
                  <a:gd name="connsiteX45" fmla="*/ 2536031 w 2662237"/>
                  <a:gd name="connsiteY45" fmla="*/ 185737 h 888206"/>
                  <a:gd name="connsiteX46" fmla="*/ 2443162 w 2662237"/>
                  <a:gd name="connsiteY46" fmla="*/ 254793 h 888206"/>
                  <a:gd name="connsiteX47" fmla="*/ 2347912 w 2662237"/>
                  <a:gd name="connsiteY47" fmla="*/ 309562 h 888206"/>
                  <a:gd name="connsiteX48" fmla="*/ 2257425 w 2662237"/>
                  <a:gd name="connsiteY48" fmla="*/ 330993 h 888206"/>
                  <a:gd name="connsiteX49" fmla="*/ 2166937 w 2662237"/>
                  <a:gd name="connsiteY49" fmla="*/ 338137 h 888206"/>
                  <a:gd name="connsiteX50" fmla="*/ 2126456 w 2662237"/>
                  <a:gd name="connsiteY50" fmla="*/ 321468 h 888206"/>
                  <a:gd name="connsiteX51" fmla="*/ 2076450 w 2662237"/>
                  <a:gd name="connsiteY51" fmla="*/ 292893 h 888206"/>
                  <a:gd name="connsiteX52" fmla="*/ 2035968 w 2662237"/>
                  <a:gd name="connsiteY52" fmla="*/ 269081 h 888206"/>
                  <a:gd name="connsiteX53" fmla="*/ 1940718 w 2662237"/>
                  <a:gd name="connsiteY53" fmla="*/ 340518 h 888206"/>
                  <a:gd name="connsiteX54" fmla="*/ 1821656 w 2662237"/>
                  <a:gd name="connsiteY54" fmla="*/ 419100 h 888206"/>
                  <a:gd name="connsiteX55" fmla="*/ 1709737 w 2662237"/>
                  <a:gd name="connsiteY55" fmla="*/ 428625 h 888206"/>
                  <a:gd name="connsiteX56" fmla="*/ 1609725 w 2662237"/>
                  <a:gd name="connsiteY56" fmla="*/ 395287 h 888206"/>
                  <a:gd name="connsiteX57" fmla="*/ 1504950 w 2662237"/>
                  <a:gd name="connsiteY57" fmla="*/ 321468 h 888206"/>
                  <a:gd name="connsiteX58" fmla="*/ 1438275 w 2662237"/>
                  <a:gd name="connsiteY58" fmla="*/ 245268 h 888206"/>
                  <a:gd name="connsiteX59" fmla="*/ 1402556 w 2662237"/>
                  <a:gd name="connsiteY59" fmla="*/ 214312 h 888206"/>
                  <a:gd name="connsiteX60" fmla="*/ 1364456 w 2662237"/>
                  <a:gd name="connsiteY60" fmla="*/ 200025 h 888206"/>
                  <a:gd name="connsiteX61" fmla="*/ 1326356 w 2662237"/>
                  <a:gd name="connsiteY61" fmla="*/ 216693 h 888206"/>
                  <a:gd name="connsiteX62" fmla="*/ 1293018 w 2662237"/>
                  <a:gd name="connsiteY62" fmla="*/ 195262 h 888206"/>
                  <a:gd name="connsiteX63" fmla="*/ 1247775 w 2662237"/>
                  <a:gd name="connsiteY63" fmla="*/ 188118 h 888206"/>
                  <a:gd name="connsiteX64" fmla="*/ 1216818 w 2662237"/>
                  <a:gd name="connsiteY64" fmla="*/ 238125 h 888206"/>
                  <a:gd name="connsiteX65" fmla="*/ 1159668 w 2662237"/>
                  <a:gd name="connsiteY65" fmla="*/ 307181 h 888206"/>
                  <a:gd name="connsiteX66" fmla="*/ 1081087 w 2662237"/>
                  <a:gd name="connsiteY66" fmla="*/ 421481 h 888206"/>
                  <a:gd name="connsiteX67" fmla="*/ 962025 w 2662237"/>
                  <a:gd name="connsiteY67" fmla="*/ 509587 h 888206"/>
                  <a:gd name="connsiteX68" fmla="*/ 847725 w 2662237"/>
                  <a:gd name="connsiteY68" fmla="*/ 564356 h 888206"/>
                  <a:gd name="connsiteX69" fmla="*/ 742950 w 2662237"/>
                  <a:gd name="connsiteY69" fmla="*/ 578643 h 888206"/>
                  <a:gd name="connsiteX70" fmla="*/ 657225 w 2662237"/>
                  <a:gd name="connsiteY70" fmla="*/ 616743 h 888206"/>
                  <a:gd name="connsiteX71" fmla="*/ 552450 w 2662237"/>
                  <a:gd name="connsiteY71" fmla="*/ 731043 h 888206"/>
                  <a:gd name="connsiteX72" fmla="*/ 454818 w 2662237"/>
                  <a:gd name="connsiteY72" fmla="*/ 764381 h 888206"/>
                  <a:gd name="connsiteX73" fmla="*/ 359568 w 2662237"/>
                  <a:gd name="connsiteY73" fmla="*/ 766762 h 888206"/>
                  <a:gd name="connsiteX74" fmla="*/ 290512 w 2662237"/>
                  <a:gd name="connsiteY74" fmla="*/ 785812 h 888206"/>
                  <a:gd name="connsiteX75" fmla="*/ 230981 w 2662237"/>
                  <a:gd name="connsiteY75" fmla="*/ 807243 h 888206"/>
                  <a:gd name="connsiteX76" fmla="*/ 169068 w 2662237"/>
                  <a:gd name="connsiteY76" fmla="*/ 797718 h 888206"/>
                  <a:gd name="connsiteX77" fmla="*/ 80962 w 2662237"/>
                  <a:gd name="connsiteY77" fmla="*/ 833437 h 888206"/>
                  <a:gd name="connsiteX78" fmla="*/ 0 w 2662237"/>
                  <a:gd name="connsiteY78" fmla="*/ 888206 h 888206"/>
                  <a:gd name="connsiteX79" fmla="*/ 9525 w 2662237"/>
                  <a:gd name="connsiteY79" fmla="*/ 814387 h 888206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85750 w 2662237"/>
                  <a:gd name="connsiteY5" fmla="*/ 723900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7865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2493 w 2662237"/>
                  <a:gd name="connsiteY15" fmla="*/ 488156 h 883444"/>
                  <a:gd name="connsiteX16" fmla="*/ 971550 w 2662237"/>
                  <a:gd name="connsiteY16" fmla="*/ 447675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85750 w 2662237"/>
                  <a:gd name="connsiteY5" fmla="*/ 723900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7865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2493 w 2662237"/>
                  <a:gd name="connsiteY15" fmla="*/ 488156 h 883444"/>
                  <a:gd name="connsiteX16" fmla="*/ 971550 w 2662237"/>
                  <a:gd name="connsiteY16" fmla="*/ 447675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85750 w 2662237"/>
                  <a:gd name="connsiteY5" fmla="*/ 723900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7865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2493 w 2662237"/>
                  <a:gd name="connsiteY15" fmla="*/ 488156 h 883444"/>
                  <a:gd name="connsiteX16" fmla="*/ 971550 w 2662237"/>
                  <a:gd name="connsiteY16" fmla="*/ 447675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85750 w 2662237"/>
                  <a:gd name="connsiteY5" fmla="*/ 723900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7865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2493 w 2662237"/>
                  <a:gd name="connsiteY15" fmla="*/ 488156 h 883444"/>
                  <a:gd name="connsiteX16" fmla="*/ 971550 w 2662237"/>
                  <a:gd name="connsiteY16" fmla="*/ 447675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85750 w 2662237"/>
                  <a:gd name="connsiteY5" fmla="*/ 723900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7865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2493 w 2662237"/>
                  <a:gd name="connsiteY15" fmla="*/ 488156 h 883444"/>
                  <a:gd name="connsiteX16" fmla="*/ 971550 w 2662237"/>
                  <a:gd name="connsiteY16" fmla="*/ 447675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7865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2493 w 2662237"/>
                  <a:gd name="connsiteY15" fmla="*/ 488156 h 883444"/>
                  <a:gd name="connsiteX16" fmla="*/ 971550 w 2662237"/>
                  <a:gd name="connsiteY16" fmla="*/ 447675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2493 w 2662237"/>
                  <a:gd name="connsiteY15" fmla="*/ 488156 h 883444"/>
                  <a:gd name="connsiteX16" fmla="*/ 971550 w 2662237"/>
                  <a:gd name="connsiteY16" fmla="*/ 447675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71550 w 2662237"/>
                  <a:gd name="connsiteY16" fmla="*/ 447675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40606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2016918 w 2662237"/>
                  <a:gd name="connsiteY35" fmla="*/ 197644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81137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1993105 w 2662237"/>
                  <a:gd name="connsiteY35" fmla="*/ 219076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3550 w 2662237"/>
                  <a:gd name="connsiteY31" fmla="*/ 361950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1993105 w 2662237"/>
                  <a:gd name="connsiteY35" fmla="*/ 219076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54806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1993105 w 2662237"/>
                  <a:gd name="connsiteY35" fmla="*/ 219076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38138 h 883444"/>
                  <a:gd name="connsiteX30" fmla="*/ 1685925 w 2662237"/>
                  <a:gd name="connsiteY30" fmla="*/ 340519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1993105 w 2662237"/>
                  <a:gd name="connsiteY35" fmla="*/ 219076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23850 h 883444"/>
                  <a:gd name="connsiteX30" fmla="*/ 1685925 w 2662237"/>
                  <a:gd name="connsiteY30" fmla="*/ 340519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1993105 w 2662237"/>
                  <a:gd name="connsiteY35" fmla="*/ 219076 h 883444"/>
                  <a:gd name="connsiteX36" fmla="*/ 2035968 w 2662237"/>
                  <a:gd name="connsiteY36" fmla="*/ 171450 h 883444"/>
                  <a:gd name="connsiteX37" fmla="*/ 2109787 w 2662237"/>
                  <a:gd name="connsiteY37" fmla="*/ 240506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23850 h 883444"/>
                  <a:gd name="connsiteX30" fmla="*/ 1685925 w 2662237"/>
                  <a:gd name="connsiteY30" fmla="*/ 340519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88331 w 2662237"/>
                  <a:gd name="connsiteY33" fmla="*/ 304800 h 883444"/>
                  <a:gd name="connsiteX34" fmla="*/ 1950243 w 2662237"/>
                  <a:gd name="connsiteY34" fmla="*/ 245269 h 883444"/>
                  <a:gd name="connsiteX35" fmla="*/ 1993105 w 2662237"/>
                  <a:gd name="connsiteY35" fmla="*/ 219076 h 883444"/>
                  <a:gd name="connsiteX36" fmla="*/ 2035968 w 2662237"/>
                  <a:gd name="connsiteY36" fmla="*/ 171450 h 883444"/>
                  <a:gd name="connsiteX37" fmla="*/ 2112168 w 2662237"/>
                  <a:gd name="connsiteY37" fmla="*/ 235743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23850 h 883444"/>
                  <a:gd name="connsiteX30" fmla="*/ 1685925 w 2662237"/>
                  <a:gd name="connsiteY30" fmla="*/ 340519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93093 w 2662237"/>
                  <a:gd name="connsiteY33" fmla="*/ 290512 h 883444"/>
                  <a:gd name="connsiteX34" fmla="*/ 1950243 w 2662237"/>
                  <a:gd name="connsiteY34" fmla="*/ 245269 h 883444"/>
                  <a:gd name="connsiteX35" fmla="*/ 1993105 w 2662237"/>
                  <a:gd name="connsiteY35" fmla="*/ 219076 h 883444"/>
                  <a:gd name="connsiteX36" fmla="*/ 2035968 w 2662237"/>
                  <a:gd name="connsiteY36" fmla="*/ 171450 h 883444"/>
                  <a:gd name="connsiteX37" fmla="*/ 2112168 w 2662237"/>
                  <a:gd name="connsiteY37" fmla="*/ 235743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23850 h 883444"/>
                  <a:gd name="connsiteX30" fmla="*/ 1685925 w 2662237"/>
                  <a:gd name="connsiteY30" fmla="*/ 340519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93093 w 2662237"/>
                  <a:gd name="connsiteY33" fmla="*/ 290512 h 883444"/>
                  <a:gd name="connsiteX34" fmla="*/ 1950243 w 2662237"/>
                  <a:gd name="connsiteY34" fmla="*/ 245269 h 883444"/>
                  <a:gd name="connsiteX35" fmla="*/ 1983580 w 2662237"/>
                  <a:gd name="connsiteY35" fmla="*/ 214314 h 883444"/>
                  <a:gd name="connsiteX36" fmla="*/ 2035968 w 2662237"/>
                  <a:gd name="connsiteY36" fmla="*/ 171450 h 883444"/>
                  <a:gd name="connsiteX37" fmla="*/ 2112168 w 2662237"/>
                  <a:gd name="connsiteY37" fmla="*/ 235743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14450 w 2662237"/>
                  <a:gd name="connsiteY24" fmla="*/ 128588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23850 h 883444"/>
                  <a:gd name="connsiteX30" fmla="*/ 1685925 w 2662237"/>
                  <a:gd name="connsiteY30" fmla="*/ 340519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93093 w 2662237"/>
                  <a:gd name="connsiteY33" fmla="*/ 290512 h 883444"/>
                  <a:gd name="connsiteX34" fmla="*/ 1950243 w 2662237"/>
                  <a:gd name="connsiteY34" fmla="*/ 245269 h 883444"/>
                  <a:gd name="connsiteX35" fmla="*/ 1983580 w 2662237"/>
                  <a:gd name="connsiteY35" fmla="*/ 214314 h 883444"/>
                  <a:gd name="connsiteX36" fmla="*/ 2035968 w 2662237"/>
                  <a:gd name="connsiteY36" fmla="*/ 171450 h 883444"/>
                  <a:gd name="connsiteX37" fmla="*/ 2112168 w 2662237"/>
                  <a:gd name="connsiteY37" fmla="*/ 235743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23975 w 2662237"/>
                  <a:gd name="connsiteY24" fmla="*/ 119063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23850 h 883444"/>
                  <a:gd name="connsiteX30" fmla="*/ 1685925 w 2662237"/>
                  <a:gd name="connsiteY30" fmla="*/ 340519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93093 w 2662237"/>
                  <a:gd name="connsiteY33" fmla="*/ 290512 h 883444"/>
                  <a:gd name="connsiteX34" fmla="*/ 1950243 w 2662237"/>
                  <a:gd name="connsiteY34" fmla="*/ 245269 h 883444"/>
                  <a:gd name="connsiteX35" fmla="*/ 1983580 w 2662237"/>
                  <a:gd name="connsiteY35" fmla="*/ 214314 h 883444"/>
                  <a:gd name="connsiteX36" fmla="*/ 2035968 w 2662237"/>
                  <a:gd name="connsiteY36" fmla="*/ 171450 h 883444"/>
                  <a:gd name="connsiteX37" fmla="*/ 2112168 w 2662237"/>
                  <a:gd name="connsiteY37" fmla="*/ 235743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11931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9525 w 2662237"/>
                  <a:gd name="connsiteY0" fmla="*/ 809625 h 883444"/>
                  <a:gd name="connsiteX1" fmla="*/ 59531 w 2662237"/>
                  <a:gd name="connsiteY1" fmla="*/ 771525 h 883444"/>
                  <a:gd name="connsiteX2" fmla="*/ 109537 w 2662237"/>
                  <a:gd name="connsiteY2" fmla="*/ 731044 h 883444"/>
                  <a:gd name="connsiteX3" fmla="*/ 145256 w 2662237"/>
                  <a:gd name="connsiteY3" fmla="*/ 721519 h 883444"/>
                  <a:gd name="connsiteX4" fmla="*/ 202406 w 2662237"/>
                  <a:gd name="connsiteY4" fmla="*/ 735806 h 883444"/>
                  <a:gd name="connsiteX5" fmla="*/ 271463 w 2662237"/>
                  <a:gd name="connsiteY5" fmla="*/ 719137 h 883444"/>
                  <a:gd name="connsiteX6" fmla="*/ 314325 w 2662237"/>
                  <a:gd name="connsiteY6" fmla="*/ 681038 h 883444"/>
                  <a:gd name="connsiteX7" fmla="*/ 392906 w 2662237"/>
                  <a:gd name="connsiteY7" fmla="*/ 681038 h 883444"/>
                  <a:gd name="connsiteX8" fmla="*/ 466725 w 2662237"/>
                  <a:gd name="connsiteY8" fmla="*/ 685800 h 883444"/>
                  <a:gd name="connsiteX9" fmla="*/ 523875 w 2662237"/>
                  <a:gd name="connsiteY9" fmla="*/ 659606 h 883444"/>
                  <a:gd name="connsiteX10" fmla="*/ 583406 w 2662237"/>
                  <a:gd name="connsiteY10" fmla="*/ 597694 h 883444"/>
                  <a:gd name="connsiteX11" fmla="*/ 631032 w 2662237"/>
                  <a:gd name="connsiteY11" fmla="*/ 535781 h 883444"/>
                  <a:gd name="connsiteX12" fmla="*/ 692943 w 2662237"/>
                  <a:gd name="connsiteY12" fmla="*/ 490538 h 883444"/>
                  <a:gd name="connsiteX13" fmla="*/ 757237 w 2662237"/>
                  <a:gd name="connsiteY13" fmla="*/ 488156 h 883444"/>
                  <a:gd name="connsiteX14" fmla="*/ 823912 w 2662237"/>
                  <a:gd name="connsiteY14" fmla="*/ 488156 h 883444"/>
                  <a:gd name="connsiteX15" fmla="*/ 909637 w 2662237"/>
                  <a:gd name="connsiteY15" fmla="*/ 478631 h 883444"/>
                  <a:gd name="connsiteX16" fmla="*/ 964407 w 2662237"/>
                  <a:gd name="connsiteY16" fmla="*/ 440531 h 883444"/>
                  <a:gd name="connsiteX17" fmla="*/ 1033463 w 2662237"/>
                  <a:gd name="connsiteY17" fmla="*/ 376238 h 883444"/>
                  <a:gd name="connsiteX18" fmla="*/ 1097756 w 2662237"/>
                  <a:gd name="connsiteY18" fmla="*/ 290513 h 883444"/>
                  <a:gd name="connsiteX19" fmla="*/ 1159668 w 2662237"/>
                  <a:gd name="connsiteY19" fmla="*/ 169069 h 883444"/>
                  <a:gd name="connsiteX20" fmla="*/ 1188243 w 2662237"/>
                  <a:gd name="connsiteY20" fmla="*/ 88106 h 883444"/>
                  <a:gd name="connsiteX21" fmla="*/ 1216818 w 2662237"/>
                  <a:gd name="connsiteY21" fmla="*/ 61913 h 883444"/>
                  <a:gd name="connsiteX22" fmla="*/ 1250156 w 2662237"/>
                  <a:gd name="connsiteY22" fmla="*/ 57150 h 883444"/>
                  <a:gd name="connsiteX23" fmla="*/ 1285875 w 2662237"/>
                  <a:gd name="connsiteY23" fmla="*/ 104775 h 883444"/>
                  <a:gd name="connsiteX24" fmla="*/ 1323975 w 2662237"/>
                  <a:gd name="connsiteY24" fmla="*/ 119063 h 883444"/>
                  <a:gd name="connsiteX25" fmla="*/ 1366837 w 2662237"/>
                  <a:gd name="connsiteY25" fmla="*/ 90488 h 883444"/>
                  <a:gd name="connsiteX26" fmla="*/ 1414462 w 2662237"/>
                  <a:gd name="connsiteY26" fmla="*/ 78581 h 883444"/>
                  <a:gd name="connsiteX27" fmla="*/ 1493043 w 2662237"/>
                  <a:gd name="connsiteY27" fmla="*/ 173831 h 883444"/>
                  <a:gd name="connsiteX28" fmla="*/ 1569243 w 2662237"/>
                  <a:gd name="connsiteY28" fmla="*/ 273844 h 883444"/>
                  <a:gd name="connsiteX29" fmla="*/ 1633537 w 2662237"/>
                  <a:gd name="connsiteY29" fmla="*/ 323850 h 883444"/>
                  <a:gd name="connsiteX30" fmla="*/ 1685925 w 2662237"/>
                  <a:gd name="connsiteY30" fmla="*/ 340519 h 883444"/>
                  <a:gd name="connsiteX31" fmla="*/ 1738312 w 2662237"/>
                  <a:gd name="connsiteY31" fmla="*/ 350043 h 883444"/>
                  <a:gd name="connsiteX32" fmla="*/ 1804987 w 2662237"/>
                  <a:gd name="connsiteY32" fmla="*/ 340519 h 883444"/>
                  <a:gd name="connsiteX33" fmla="*/ 1893093 w 2662237"/>
                  <a:gd name="connsiteY33" fmla="*/ 290512 h 883444"/>
                  <a:gd name="connsiteX34" fmla="*/ 1950243 w 2662237"/>
                  <a:gd name="connsiteY34" fmla="*/ 245269 h 883444"/>
                  <a:gd name="connsiteX35" fmla="*/ 1983580 w 2662237"/>
                  <a:gd name="connsiteY35" fmla="*/ 214314 h 883444"/>
                  <a:gd name="connsiteX36" fmla="*/ 2035968 w 2662237"/>
                  <a:gd name="connsiteY36" fmla="*/ 171450 h 883444"/>
                  <a:gd name="connsiteX37" fmla="*/ 2112168 w 2662237"/>
                  <a:gd name="connsiteY37" fmla="*/ 235743 h 883444"/>
                  <a:gd name="connsiteX38" fmla="*/ 2195512 w 2662237"/>
                  <a:gd name="connsiteY38" fmla="*/ 259556 h 883444"/>
                  <a:gd name="connsiteX39" fmla="*/ 2274093 w 2662237"/>
                  <a:gd name="connsiteY39" fmla="*/ 259556 h 883444"/>
                  <a:gd name="connsiteX40" fmla="*/ 2359818 w 2662237"/>
                  <a:gd name="connsiteY40" fmla="*/ 223838 h 883444"/>
                  <a:gd name="connsiteX41" fmla="*/ 2457450 w 2662237"/>
                  <a:gd name="connsiteY41" fmla="*/ 147638 h 883444"/>
                  <a:gd name="connsiteX42" fmla="*/ 2524125 w 2662237"/>
                  <a:gd name="connsiteY42" fmla="*/ 80963 h 883444"/>
                  <a:gd name="connsiteX43" fmla="*/ 2583656 w 2662237"/>
                  <a:gd name="connsiteY43" fmla="*/ 0 h 883444"/>
                  <a:gd name="connsiteX44" fmla="*/ 2662237 w 2662237"/>
                  <a:gd name="connsiteY44" fmla="*/ 7144 h 883444"/>
                  <a:gd name="connsiteX45" fmla="*/ 2536031 w 2662237"/>
                  <a:gd name="connsiteY45" fmla="*/ 180975 h 883444"/>
                  <a:gd name="connsiteX46" fmla="*/ 2443162 w 2662237"/>
                  <a:gd name="connsiteY46" fmla="*/ 250031 h 883444"/>
                  <a:gd name="connsiteX47" fmla="*/ 2347912 w 2662237"/>
                  <a:gd name="connsiteY47" fmla="*/ 304800 h 883444"/>
                  <a:gd name="connsiteX48" fmla="*/ 2257425 w 2662237"/>
                  <a:gd name="connsiteY48" fmla="*/ 326231 h 883444"/>
                  <a:gd name="connsiteX49" fmla="*/ 2166937 w 2662237"/>
                  <a:gd name="connsiteY49" fmla="*/ 333375 h 883444"/>
                  <a:gd name="connsiteX50" fmla="*/ 2126456 w 2662237"/>
                  <a:gd name="connsiteY50" fmla="*/ 316706 h 883444"/>
                  <a:gd name="connsiteX51" fmla="*/ 2076450 w 2662237"/>
                  <a:gd name="connsiteY51" fmla="*/ 288131 h 883444"/>
                  <a:gd name="connsiteX52" fmla="*/ 2035968 w 2662237"/>
                  <a:gd name="connsiteY52" fmla="*/ 264319 h 883444"/>
                  <a:gd name="connsiteX53" fmla="*/ 1940718 w 2662237"/>
                  <a:gd name="connsiteY53" fmla="*/ 335756 h 883444"/>
                  <a:gd name="connsiteX54" fmla="*/ 1821656 w 2662237"/>
                  <a:gd name="connsiteY54" fmla="*/ 414338 h 883444"/>
                  <a:gd name="connsiteX55" fmla="*/ 1709737 w 2662237"/>
                  <a:gd name="connsiteY55" fmla="*/ 423863 h 883444"/>
                  <a:gd name="connsiteX56" fmla="*/ 1609725 w 2662237"/>
                  <a:gd name="connsiteY56" fmla="*/ 390525 h 883444"/>
                  <a:gd name="connsiteX57" fmla="*/ 1504950 w 2662237"/>
                  <a:gd name="connsiteY57" fmla="*/ 316706 h 883444"/>
                  <a:gd name="connsiteX58" fmla="*/ 1438275 w 2662237"/>
                  <a:gd name="connsiteY58" fmla="*/ 240506 h 883444"/>
                  <a:gd name="connsiteX59" fmla="*/ 1402556 w 2662237"/>
                  <a:gd name="connsiteY59" fmla="*/ 209550 h 883444"/>
                  <a:gd name="connsiteX60" fmla="*/ 1364456 w 2662237"/>
                  <a:gd name="connsiteY60" fmla="*/ 195263 h 883444"/>
                  <a:gd name="connsiteX61" fmla="*/ 1326356 w 2662237"/>
                  <a:gd name="connsiteY61" fmla="*/ 204787 h 883444"/>
                  <a:gd name="connsiteX62" fmla="*/ 1293018 w 2662237"/>
                  <a:gd name="connsiteY62" fmla="*/ 190500 h 883444"/>
                  <a:gd name="connsiteX63" fmla="*/ 1247775 w 2662237"/>
                  <a:gd name="connsiteY63" fmla="*/ 183356 h 883444"/>
                  <a:gd name="connsiteX64" fmla="*/ 1216818 w 2662237"/>
                  <a:gd name="connsiteY64" fmla="*/ 233363 h 883444"/>
                  <a:gd name="connsiteX65" fmla="*/ 1159668 w 2662237"/>
                  <a:gd name="connsiteY65" fmla="*/ 302419 h 883444"/>
                  <a:gd name="connsiteX66" fmla="*/ 1081087 w 2662237"/>
                  <a:gd name="connsiteY66" fmla="*/ 416719 h 883444"/>
                  <a:gd name="connsiteX67" fmla="*/ 962025 w 2662237"/>
                  <a:gd name="connsiteY67" fmla="*/ 504825 h 883444"/>
                  <a:gd name="connsiteX68" fmla="*/ 847725 w 2662237"/>
                  <a:gd name="connsiteY68" fmla="*/ 559594 h 883444"/>
                  <a:gd name="connsiteX69" fmla="*/ 742950 w 2662237"/>
                  <a:gd name="connsiteY69" fmla="*/ 573881 h 883444"/>
                  <a:gd name="connsiteX70" fmla="*/ 657225 w 2662237"/>
                  <a:gd name="connsiteY70" fmla="*/ 611981 h 883444"/>
                  <a:gd name="connsiteX71" fmla="*/ 552450 w 2662237"/>
                  <a:gd name="connsiteY71" fmla="*/ 726281 h 883444"/>
                  <a:gd name="connsiteX72" fmla="*/ 454818 w 2662237"/>
                  <a:gd name="connsiteY72" fmla="*/ 759619 h 883444"/>
                  <a:gd name="connsiteX73" fmla="*/ 359568 w 2662237"/>
                  <a:gd name="connsiteY73" fmla="*/ 762000 h 883444"/>
                  <a:gd name="connsiteX74" fmla="*/ 290512 w 2662237"/>
                  <a:gd name="connsiteY74" fmla="*/ 781050 h 883444"/>
                  <a:gd name="connsiteX75" fmla="*/ 230981 w 2662237"/>
                  <a:gd name="connsiteY75" fmla="*/ 802481 h 883444"/>
                  <a:gd name="connsiteX76" fmla="*/ 169068 w 2662237"/>
                  <a:gd name="connsiteY76" fmla="*/ 792956 h 883444"/>
                  <a:gd name="connsiteX77" fmla="*/ 80962 w 2662237"/>
                  <a:gd name="connsiteY77" fmla="*/ 828675 h 883444"/>
                  <a:gd name="connsiteX78" fmla="*/ 0 w 2662237"/>
                  <a:gd name="connsiteY78" fmla="*/ 883444 h 883444"/>
                  <a:gd name="connsiteX79" fmla="*/ 9525 w 2662237"/>
                  <a:gd name="connsiteY79" fmla="*/ 809625 h 883444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104775 h 881063"/>
                  <a:gd name="connsiteX24" fmla="*/ 1314450 w 2652712"/>
                  <a:gd name="connsiteY24" fmla="*/ 119063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14600 w 2652712"/>
                  <a:gd name="connsiteY42" fmla="*/ 80963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47900 w 2652712"/>
                  <a:gd name="connsiteY48" fmla="*/ 326231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64319 h 881063"/>
                  <a:gd name="connsiteX53" fmla="*/ 1931193 w 2652712"/>
                  <a:gd name="connsiteY53" fmla="*/ 335756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104775 h 881063"/>
                  <a:gd name="connsiteX24" fmla="*/ 1314450 w 2652712"/>
                  <a:gd name="connsiteY24" fmla="*/ 119063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14600 w 2652712"/>
                  <a:gd name="connsiteY42" fmla="*/ 80963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47900 w 2652712"/>
                  <a:gd name="connsiteY48" fmla="*/ 326231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64319 h 881063"/>
                  <a:gd name="connsiteX53" fmla="*/ 1931193 w 2652712"/>
                  <a:gd name="connsiteY53" fmla="*/ 335756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104775 h 881063"/>
                  <a:gd name="connsiteX24" fmla="*/ 1314450 w 2652712"/>
                  <a:gd name="connsiteY24" fmla="*/ 119063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14600 w 2652712"/>
                  <a:gd name="connsiteY42" fmla="*/ 80963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47900 w 2652712"/>
                  <a:gd name="connsiteY48" fmla="*/ 326231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64319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104775 h 881063"/>
                  <a:gd name="connsiteX24" fmla="*/ 1314450 w 2652712"/>
                  <a:gd name="connsiteY24" fmla="*/ 119063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14600 w 2652712"/>
                  <a:gd name="connsiteY42" fmla="*/ 80963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47900 w 2652712"/>
                  <a:gd name="connsiteY48" fmla="*/ 326231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104775 h 881063"/>
                  <a:gd name="connsiteX24" fmla="*/ 1314450 w 2652712"/>
                  <a:gd name="connsiteY24" fmla="*/ 119063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14600 w 2652712"/>
                  <a:gd name="connsiteY42" fmla="*/ 80963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104775 h 881063"/>
                  <a:gd name="connsiteX24" fmla="*/ 1323975 w 2652712"/>
                  <a:gd name="connsiteY24" fmla="*/ 114300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14600 w 2652712"/>
                  <a:gd name="connsiteY42" fmla="*/ 80963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23975 w 2652712"/>
                  <a:gd name="connsiteY24" fmla="*/ 114300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14600 w 2652712"/>
                  <a:gd name="connsiteY42" fmla="*/ 80963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14600 w 2652712"/>
                  <a:gd name="connsiteY42" fmla="*/ 80963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47925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071562 w 2652712"/>
                  <a:gd name="connsiteY66" fmla="*/ 416719 h 881063"/>
                  <a:gd name="connsiteX67" fmla="*/ 952500 w 2652712"/>
                  <a:gd name="connsiteY67" fmla="*/ 504825 h 881063"/>
                  <a:gd name="connsiteX68" fmla="*/ 838200 w 2652712"/>
                  <a:gd name="connsiteY68" fmla="*/ 559594 h 881063"/>
                  <a:gd name="connsiteX69" fmla="*/ 733425 w 2652712"/>
                  <a:gd name="connsiteY69" fmla="*/ 573881 h 881063"/>
                  <a:gd name="connsiteX70" fmla="*/ 647700 w 2652712"/>
                  <a:gd name="connsiteY70" fmla="*/ 611981 h 881063"/>
                  <a:gd name="connsiteX71" fmla="*/ 542925 w 2652712"/>
                  <a:gd name="connsiteY71" fmla="*/ 726281 h 881063"/>
                  <a:gd name="connsiteX72" fmla="*/ 445293 w 2652712"/>
                  <a:gd name="connsiteY72" fmla="*/ 759619 h 881063"/>
                  <a:gd name="connsiteX73" fmla="*/ 350043 w 2652712"/>
                  <a:gd name="connsiteY73" fmla="*/ 762000 h 881063"/>
                  <a:gd name="connsiteX74" fmla="*/ 280987 w 2652712"/>
                  <a:gd name="connsiteY74" fmla="*/ 781050 h 881063"/>
                  <a:gd name="connsiteX75" fmla="*/ 221456 w 2652712"/>
                  <a:gd name="connsiteY75" fmla="*/ 802481 h 881063"/>
                  <a:gd name="connsiteX76" fmla="*/ 159543 w 2652712"/>
                  <a:gd name="connsiteY76" fmla="*/ 792956 h 881063"/>
                  <a:gd name="connsiteX77" fmla="*/ 71437 w 2652712"/>
                  <a:gd name="connsiteY77" fmla="*/ 828675 h 881063"/>
                  <a:gd name="connsiteX78" fmla="*/ 0 w 2652712"/>
                  <a:gd name="connsiteY78" fmla="*/ 881063 h 881063"/>
                  <a:gd name="connsiteX79" fmla="*/ 0 w 2652712"/>
                  <a:gd name="connsiteY79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142999 w 2652712"/>
                  <a:gd name="connsiteY66" fmla="*/ 328614 h 881063"/>
                  <a:gd name="connsiteX67" fmla="*/ 1071562 w 2652712"/>
                  <a:gd name="connsiteY67" fmla="*/ 416719 h 881063"/>
                  <a:gd name="connsiteX68" fmla="*/ 952500 w 2652712"/>
                  <a:gd name="connsiteY68" fmla="*/ 504825 h 881063"/>
                  <a:gd name="connsiteX69" fmla="*/ 838200 w 2652712"/>
                  <a:gd name="connsiteY69" fmla="*/ 559594 h 881063"/>
                  <a:gd name="connsiteX70" fmla="*/ 733425 w 2652712"/>
                  <a:gd name="connsiteY70" fmla="*/ 573881 h 881063"/>
                  <a:gd name="connsiteX71" fmla="*/ 647700 w 2652712"/>
                  <a:gd name="connsiteY71" fmla="*/ 611981 h 881063"/>
                  <a:gd name="connsiteX72" fmla="*/ 542925 w 2652712"/>
                  <a:gd name="connsiteY72" fmla="*/ 726281 h 881063"/>
                  <a:gd name="connsiteX73" fmla="*/ 445293 w 2652712"/>
                  <a:gd name="connsiteY73" fmla="*/ 759619 h 881063"/>
                  <a:gd name="connsiteX74" fmla="*/ 350043 w 2652712"/>
                  <a:gd name="connsiteY74" fmla="*/ 762000 h 881063"/>
                  <a:gd name="connsiteX75" fmla="*/ 280987 w 2652712"/>
                  <a:gd name="connsiteY75" fmla="*/ 781050 h 881063"/>
                  <a:gd name="connsiteX76" fmla="*/ 221456 w 2652712"/>
                  <a:gd name="connsiteY76" fmla="*/ 802481 h 881063"/>
                  <a:gd name="connsiteX77" fmla="*/ 159543 w 2652712"/>
                  <a:gd name="connsiteY77" fmla="*/ 792956 h 881063"/>
                  <a:gd name="connsiteX78" fmla="*/ 71437 w 2652712"/>
                  <a:gd name="connsiteY78" fmla="*/ 828675 h 881063"/>
                  <a:gd name="connsiteX79" fmla="*/ 0 w 2652712"/>
                  <a:gd name="connsiteY79" fmla="*/ 881063 h 881063"/>
                  <a:gd name="connsiteX80" fmla="*/ 0 w 2652712"/>
                  <a:gd name="connsiteY80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142999 w 2652712"/>
                  <a:gd name="connsiteY66" fmla="*/ 328614 h 881063"/>
                  <a:gd name="connsiteX67" fmla="*/ 1071562 w 2652712"/>
                  <a:gd name="connsiteY67" fmla="*/ 416719 h 881063"/>
                  <a:gd name="connsiteX68" fmla="*/ 952500 w 2652712"/>
                  <a:gd name="connsiteY68" fmla="*/ 514350 h 881063"/>
                  <a:gd name="connsiteX69" fmla="*/ 838200 w 2652712"/>
                  <a:gd name="connsiteY69" fmla="*/ 559594 h 881063"/>
                  <a:gd name="connsiteX70" fmla="*/ 733425 w 2652712"/>
                  <a:gd name="connsiteY70" fmla="*/ 573881 h 881063"/>
                  <a:gd name="connsiteX71" fmla="*/ 647700 w 2652712"/>
                  <a:gd name="connsiteY71" fmla="*/ 611981 h 881063"/>
                  <a:gd name="connsiteX72" fmla="*/ 542925 w 2652712"/>
                  <a:gd name="connsiteY72" fmla="*/ 726281 h 881063"/>
                  <a:gd name="connsiteX73" fmla="*/ 445293 w 2652712"/>
                  <a:gd name="connsiteY73" fmla="*/ 759619 h 881063"/>
                  <a:gd name="connsiteX74" fmla="*/ 350043 w 2652712"/>
                  <a:gd name="connsiteY74" fmla="*/ 762000 h 881063"/>
                  <a:gd name="connsiteX75" fmla="*/ 280987 w 2652712"/>
                  <a:gd name="connsiteY75" fmla="*/ 781050 h 881063"/>
                  <a:gd name="connsiteX76" fmla="*/ 221456 w 2652712"/>
                  <a:gd name="connsiteY76" fmla="*/ 802481 h 881063"/>
                  <a:gd name="connsiteX77" fmla="*/ 159543 w 2652712"/>
                  <a:gd name="connsiteY77" fmla="*/ 792956 h 881063"/>
                  <a:gd name="connsiteX78" fmla="*/ 71437 w 2652712"/>
                  <a:gd name="connsiteY78" fmla="*/ 828675 h 881063"/>
                  <a:gd name="connsiteX79" fmla="*/ 0 w 2652712"/>
                  <a:gd name="connsiteY79" fmla="*/ 881063 h 881063"/>
                  <a:gd name="connsiteX80" fmla="*/ 0 w 2652712"/>
                  <a:gd name="connsiteY80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142999 w 2652712"/>
                  <a:gd name="connsiteY66" fmla="*/ 328614 h 881063"/>
                  <a:gd name="connsiteX67" fmla="*/ 1071562 w 2652712"/>
                  <a:gd name="connsiteY67" fmla="*/ 416719 h 881063"/>
                  <a:gd name="connsiteX68" fmla="*/ 952500 w 2652712"/>
                  <a:gd name="connsiteY68" fmla="*/ 514350 h 881063"/>
                  <a:gd name="connsiteX69" fmla="*/ 838200 w 2652712"/>
                  <a:gd name="connsiteY69" fmla="*/ 559594 h 881063"/>
                  <a:gd name="connsiteX70" fmla="*/ 733425 w 2652712"/>
                  <a:gd name="connsiteY70" fmla="*/ 573881 h 881063"/>
                  <a:gd name="connsiteX71" fmla="*/ 647700 w 2652712"/>
                  <a:gd name="connsiteY71" fmla="*/ 611981 h 881063"/>
                  <a:gd name="connsiteX72" fmla="*/ 542925 w 2652712"/>
                  <a:gd name="connsiteY72" fmla="*/ 726281 h 881063"/>
                  <a:gd name="connsiteX73" fmla="*/ 445293 w 2652712"/>
                  <a:gd name="connsiteY73" fmla="*/ 759619 h 881063"/>
                  <a:gd name="connsiteX74" fmla="*/ 350043 w 2652712"/>
                  <a:gd name="connsiteY74" fmla="*/ 762000 h 881063"/>
                  <a:gd name="connsiteX75" fmla="*/ 280987 w 2652712"/>
                  <a:gd name="connsiteY75" fmla="*/ 781050 h 881063"/>
                  <a:gd name="connsiteX76" fmla="*/ 221456 w 2652712"/>
                  <a:gd name="connsiteY76" fmla="*/ 802481 h 881063"/>
                  <a:gd name="connsiteX77" fmla="*/ 159543 w 2652712"/>
                  <a:gd name="connsiteY77" fmla="*/ 792956 h 881063"/>
                  <a:gd name="connsiteX78" fmla="*/ 71437 w 2652712"/>
                  <a:gd name="connsiteY78" fmla="*/ 828675 h 881063"/>
                  <a:gd name="connsiteX79" fmla="*/ 0 w 2652712"/>
                  <a:gd name="connsiteY79" fmla="*/ 881063 h 881063"/>
                  <a:gd name="connsiteX80" fmla="*/ 0 w 2652712"/>
                  <a:gd name="connsiteY80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57412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142999 w 2652712"/>
                  <a:gd name="connsiteY66" fmla="*/ 328614 h 881063"/>
                  <a:gd name="connsiteX67" fmla="*/ 1071562 w 2652712"/>
                  <a:gd name="connsiteY67" fmla="*/ 416719 h 881063"/>
                  <a:gd name="connsiteX68" fmla="*/ 952500 w 2652712"/>
                  <a:gd name="connsiteY68" fmla="*/ 514350 h 881063"/>
                  <a:gd name="connsiteX69" fmla="*/ 838200 w 2652712"/>
                  <a:gd name="connsiteY69" fmla="*/ 559594 h 881063"/>
                  <a:gd name="connsiteX70" fmla="*/ 733425 w 2652712"/>
                  <a:gd name="connsiteY70" fmla="*/ 573881 h 881063"/>
                  <a:gd name="connsiteX71" fmla="*/ 647700 w 2652712"/>
                  <a:gd name="connsiteY71" fmla="*/ 611981 h 881063"/>
                  <a:gd name="connsiteX72" fmla="*/ 542925 w 2652712"/>
                  <a:gd name="connsiteY72" fmla="*/ 726281 h 881063"/>
                  <a:gd name="connsiteX73" fmla="*/ 445293 w 2652712"/>
                  <a:gd name="connsiteY73" fmla="*/ 759619 h 881063"/>
                  <a:gd name="connsiteX74" fmla="*/ 350043 w 2652712"/>
                  <a:gd name="connsiteY74" fmla="*/ 762000 h 881063"/>
                  <a:gd name="connsiteX75" fmla="*/ 280987 w 2652712"/>
                  <a:gd name="connsiteY75" fmla="*/ 781050 h 881063"/>
                  <a:gd name="connsiteX76" fmla="*/ 221456 w 2652712"/>
                  <a:gd name="connsiteY76" fmla="*/ 802481 h 881063"/>
                  <a:gd name="connsiteX77" fmla="*/ 159543 w 2652712"/>
                  <a:gd name="connsiteY77" fmla="*/ 792956 h 881063"/>
                  <a:gd name="connsiteX78" fmla="*/ 71437 w 2652712"/>
                  <a:gd name="connsiteY78" fmla="*/ 828675 h 881063"/>
                  <a:gd name="connsiteX79" fmla="*/ 0 w 2652712"/>
                  <a:gd name="connsiteY79" fmla="*/ 881063 h 881063"/>
                  <a:gd name="connsiteX80" fmla="*/ 0 w 2652712"/>
                  <a:gd name="connsiteY80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79958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142999 w 2652712"/>
                  <a:gd name="connsiteY66" fmla="*/ 328614 h 881063"/>
                  <a:gd name="connsiteX67" fmla="*/ 1071562 w 2652712"/>
                  <a:gd name="connsiteY67" fmla="*/ 416719 h 881063"/>
                  <a:gd name="connsiteX68" fmla="*/ 952500 w 2652712"/>
                  <a:gd name="connsiteY68" fmla="*/ 514350 h 881063"/>
                  <a:gd name="connsiteX69" fmla="*/ 838200 w 2652712"/>
                  <a:gd name="connsiteY69" fmla="*/ 559594 h 881063"/>
                  <a:gd name="connsiteX70" fmla="*/ 733425 w 2652712"/>
                  <a:gd name="connsiteY70" fmla="*/ 573881 h 881063"/>
                  <a:gd name="connsiteX71" fmla="*/ 647700 w 2652712"/>
                  <a:gd name="connsiteY71" fmla="*/ 611981 h 881063"/>
                  <a:gd name="connsiteX72" fmla="*/ 542925 w 2652712"/>
                  <a:gd name="connsiteY72" fmla="*/ 726281 h 881063"/>
                  <a:gd name="connsiteX73" fmla="*/ 445293 w 2652712"/>
                  <a:gd name="connsiteY73" fmla="*/ 759619 h 881063"/>
                  <a:gd name="connsiteX74" fmla="*/ 350043 w 2652712"/>
                  <a:gd name="connsiteY74" fmla="*/ 762000 h 881063"/>
                  <a:gd name="connsiteX75" fmla="*/ 280987 w 2652712"/>
                  <a:gd name="connsiteY75" fmla="*/ 781050 h 881063"/>
                  <a:gd name="connsiteX76" fmla="*/ 221456 w 2652712"/>
                  <a:gd name="connsiteY76" fmla="*/ 802481 h 881063"/>
                  <a:gd name="connsiteX77" fmla="*/ 159543 w 2652712"/>
                  <a:gd name="connsiteY77" fmla="*/ 792956 h 881063"/>
                  <a:gd name="connsiteX78" fmla="*/ 71437 w 2652712"/>
                  <a:gd name="connsiteY78" fmla="*/ 828675 h 881063"/>
                  <a:gd name="connsiteX79" fmla="*/ 0 w 2652712"/>
                  <a:gd name="connsiteY79" fmla="*/ 881063 h 881063"/>
                  <a:gd name="connsiteX80" fmla="*/ 0 w 2652712"/>
                  <a:gd name="connsiteY80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64568 w 2652712"/>
                  <a:gd name="connsiteY39" fmla="*/ 259556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79958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142999 w 2652712"/>
                  <a:gd name="connsiteY66" fmla="*/ 328614 h 881063"/>
                  <a:gd name="connsiteX67" fmla="*/ 1071562 w 2652712"/>
                  <a:gd name="connsiteY67" fmla="*/ 416719 h 881063"/>
                  <a:gd name="connsiteX68" fmla="*/ 952500 w 2652712"/>
                  <a:gd name="connsiteY68" fmla="*/ 514350 h 881063"/>
                  <a:gd name="connsiteX69" fmla="*/ 838200 w 2652712"/>
                  <a:gd name="connsiteY69" fmla="*/ 559594 h 881063"/>
                  <a:gd name="connsiteX70" fmla="*/ 733425 w 2652712"/>
                  <a:gd name="connsiteY70" fmla="*/ 573881 h 881063"/>
                  <a:gd name="connsiteX71" fmla="*/ 647700 w 2652712"/>
                  <a:gd name="connsiteY71" fmla="*/ 611981 h 881063"/>
                  <a:gd name="connsiteX72" fmla="*/ 542925 w 2652712"/>
                  <a:gd name="connsiteY72" fmla="*/ 726281 h 881063"/>
                  <a:gd name="connsiteX73" fmla="*/ 445293 w 2652712"/>
                  <a:gd name="connsiteY73" fmla="*/ 759619 h 881063"/>
                  <a:gd name="connsiteX74" fmla="*/ 350043 w 2652712"/>
                  <a:gd name="connsiteY74" fmla="*/ 762000 h 881063"/>
                  <a:gd name="connsiteX75" fmla="*/ 280987 w 2652712"/>
                  <a:gd name="connsiteY75" fmla="*/ 781050 h 881063"/>
                  <a:gd name="connsiteX76" fmla="*/ 221456 w 2652712"/>
                  <a:gd name="connsiteY76" fmla="*/ 802481 h 881063"/>
                  <a:gd name="connsiteX77" fmla="*/ 159543 w 2652712"/>
                  <a:gd name="connsiteY77" fmla="*/ 792956 h 881063"/>
                  <a:gd name="connsiteX78" fmla="*/ 71437 w 2652712"/>
                  <a:gd name="connsiteY78" fmla="*/ 828675 h 881063"/>
                  <a:gd name="connsiteX79" fmla="*/ 0 w 2652712"/>
                  <a:gd name="connsiteY79" fmla="*/ 881063 h 881063"/>
                  <a:gd name="connsiteX80" fmla="*/ 0 w 2652712"/>
                  <a:gd name="connsiteY80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49538 w 2652712"/>
                  <a:gd name="connsiteY39" fmla="*/ 257051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26506 w 2652712"/>
                  <a:gd name="connsiteY45" fmla="*/ 180975 h 881063"/>
                  <a:gd name="connsiteX46" fmla="*/ 2433637 w 2652712"/>
                  <a:gd name="connsiteY46" fmla="*/ 250031 h 881063"/>
                  <a:gd name="connsiteX47" fmla="*/ 2338387 w 2652712"/>
                  <a:gd name="connsiteY47" fmla="*/ 304800 h 881063"/>
                  <a:gd name="connsiteX48" fmla="*/ 2257425 w 2652712"/>
                  <a:gd name="connsiteY48" fmla="*/ 330994 h 881063"/>
                  <a:gd name="connsiteX49" fmla="*/ 2179958 w 2652712"/>
                  <a:gd name="connsiteY49" fmla="*/ 333375 h 881063"/>
                  <a:gd name="connsiteX50" fmla="*/ 2116931 w 2652712"/>
                  <a:gd name="connsiteY50" fmla="*/ 316706 h 881063"/>
                  <a:gd name="connsiteX51" fmla="*/ 2066925 w 2652712"/>
                  <a:gd name="connsiteY51" fmla="*/ 288131 h 881063"/>
                  <a:gd name="connsiteX52" fmla="*/ 2026443 w 2652712"/>
                  <a:gd name="connsiteY52" fmla="*/ 271463 h 881063"/>
                  <a:gd name="connsiteX53" fmla="*/ 1912143 w 2652712"/>
                  <a:gd name="connsiteY53" fmla="*/ 369093 h 881063"/>
                  <a:gd name="connsiteX54" fmla="*/ 1812131 w 2652712"/>
                  <a:gd name="connsiteY54" fmla="*/ 414338 h 881063"/>
                  <a:gd name="connsiteX55" fmla="*/ 1700212 w 2652712"/>
                  <a:gd name="connsiteY55" fmla="*/ 423863 h 881063"/>
                  <a:gd name="connsiteX56" fmla="*/ 1600200 w 2652712"/>
                  <a:gd name="connsiteY56" fmla="*/ 390525 h 881063"/>
                  <a:gd name="connsiteX57" fmla="*/ 1495425 w 2652712"/>
                  <a:gd name="connsiteY57" fmla="*/ 316706 h 881063"/>
                  <a:gd name="connsiteX58" fmla="*/ 1428750 w 2652712"/>
                  <a:gd name="connsiteY58" fmla="*/ 240506 h 881063"/>
                  <a:gd name="connsiteX59" fmla="*/ 1393031 w 2652712"/>
                  <a:gd name="connsiteY59" fmla="*/ 209550 h 881063"/>
                  <a:gd name="connsiteX60" fmla="*/ 1354931 w 2652712"/>
                  <a:gd name="connsiteY60" fmla="*/ 195263 h 881063"/>
                  <a:gd name="connsiteX61" fmla="*/ 1316831 w 2652712"/>
                  <a:gd name="connsiteY61" fmla="*/ 204787 h 881063"/>
                  <a:gd name="connsiteX62" fmla="*/ 1283493 w 2652712"/>
                  <a:gd name="connsiteY62" fmla="*/ 190500 h 881063"/>
                  <a:gd name="connsiteX63" fmla="*/ 1238250 w 2652712"/>
                  <a:gd name="connsiteY63" fmla="*/ 183356 h 881063"/>
                  <a:gd name="connsiteX64" fmla="*/ 1207293 w 2652712"/>
                  <a:gd name="connsiteY64" fmla="*/ 233363 h 881063"/>
                  <a:gd name="connsiteX65" fmla="*/ 1150143 w 2652712"/>
                  <a:gd name="connsiteY65" fmla="*/ 302419 h 881063"/>
                  <a:gd name="connsiteX66" fmla="*/ 1142999 w 2652712"/>
                  <a:gd name="connsiteY66" fmla="*/ 328614 h 881063"/>
                  <a:gd name="connsiteX67" fmla="*/ 1071562 w 2652712"/>
                  <a:gd name="connsiteY67" fmla="*/ 416719 h 881063"/>
                  <a:gd name="connsiteX68" fmla="*/ 952500 w 2652712"/>
                  <a:gd name="connsiteY68" fmla="*/ 514350 h 881063"/>
                  <a:gd name="connsiteX69" fmla="*/ 838200 w 2652712"/>
                  <a:gd name="connsiteY69" fmla="*/ 559594 h 881063"/>
                  <a:gd name="connsiteX70" fmla="*/ 733425 w 2652712"/>
                  <a:gd name="connsiteY70" fmla="*/ 573881 h 881063"/>
                  <a:gd name="connsiteX71" fmla="*/ 647700 w 2652712"/>
                  <a:gd name="connsiteY71" fmla="*/ 611981 h 881063"/>
                  <a:gd name="connsiteX72" fmla="*/ 542925 w 2652712"/>
                  <a:gd name="connsiteY72" fmla="*/ 726281 h 881063"/>
                  <a:gd name="connsiteX73" fmla="*/ 445293 w 2652712"/>
                  <a:gd name="connsiteY73" fmla="*/ 759619 h 881063"/>
                  <a:gd name="connsiteX74" fmla="*/ 350043 w 2652712"/>
                  <a:gd name="connsiteY74" fmla="*/ 762000 h 881063"/>
                  <a:gd name="connsiteX75" fmla="*/ 280987 w 2652712"/>
                  <a:gd name="connsiteY75" fmla="*/ 781050 h 881063"/>
                  <a:gd name="connsiteX76" fmla="*/ 221456 w 2652712"/>
                  <a:gd name="connsiteY76" fmla="*/ 802481 h 881063"/>
                  <a:gd name="connsiteX77" fmla="*/ 159543 w 2652712"/>
                  <a:gd name="connsiteY77" fmla="*/ 792956 h 881063"/>
                  <a:gd name="connsiteX78" fmla="*/ 71437 w 2652712"/>
                  <a:gd name="connsiteY78" fmla="*/ 828675 h 881063"/>
                  <a:gd name="connsiteX79" fmla="*/ 0 w 2652712"/>
                  <a:gd name="connsiteY79" fmla="*/ 881063 h 881063"/>
                  <a:gd name="connsiteX80" fmla="*/ 0 w 2652712"/>
                  <a:gd name="connsiteY80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49538 w 2652712"/>
                  <a:gd name="connsiteY39" fmla="*/ 257051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91739 w 2652712"/>
                  <a:gd name="connsiteY45" fmla="*/ 97314 h 881063"/>
                  <a:gd name="connsiteX46" fmla="*/ 2526506 w 2652712"/>
                  <a:gd name="connsiteY46" fmla="*/ 180975 h 881063"/>
                  <a:gd name="connsiteX47" fmla="*/ 2433637 w 2652712"/>
                  <a:gd name="connsiteY47" fmla="*/ 250031 h 881063"/>
                  <a:gd name="connsiteX48" fmla="*/ 2338387 w 2652712"/>
                  <a:gd name="connsiteY48" fmla="*/ 304800 h 881063"/>
                  <a:gd name="connsiteX49" fmla="*/ 2257425 w 2652712"/>
                  <a:gd name="connsiteY49" fmla="*/ 330994 h 881063"/>
                  <a:gd name="connsiteX50" fmla="*/ 2179958 w 2652712"/>
                  <a:gd name="connsiteY50" fmla="*/ 333375 h 881063"/>
                  <a:gd name="connsiteX51" fmla="*/ 2116931 w 2652712"/>
                  <a:gd name="connsiteY51" fmla="*/ 316706 h 881063"/>
                  <a:gd name="connsiteX52" fmla="*/ 2066925 w 2652712"/>
                  <a:gd name="connsiteY52" fmla="*/ 288131 h 881063"/>
                  <a:gd name="connsiteX53" fmla="*/ 2026443 w 2652712"/>
                  <a:gd name="connsiteY53" fmla="*/ 271463 h 881063"/>
                  <a:gd name="connsiteX54" fmla="*/ 1912143 w 2652712"/>
                  <a:gd name="connsiteY54" fmla="*/ 369093 h 881063"/>
                  <a:gd name="connsiteX55" fmla="*/ 1812131 w 2652712"/>
                  <a:gd name="connsiteY55" fmla="*/ 414338 h 881063"/>
                  <a:gd name="connsiteX56" fmla="*/ 1700212 w 2652712"/>
                  <a:gd name="connsiteY56" fmla="*/ 423863 h 881063"/>
                  <a:gd name="connsiteX57" fmla="*/ 1600200 w 2652712"/>
                  <a:gd name="connsiteY57" fmla="*/ 390525 h 881063"/>
                  <a:gd name="connsiteX58" fmla="*/ 1495425 w 2652712"/>
                  <a:gd name="connsiteY58" fmla="*/ 316706 h 881063"/>
                  <a:gd name="connsiteX59" fmla="*/ 1428750 w 2652712"/>
                  <a:gd name="connsiteY59" fmla="*/ 240506 h 881063"/>
                  <a:gd name="connsiteX60" fmla="*/ 1393031 w 2652712"/>
                  <a:gd name="connsiteY60" fmla="*/ 209550 h 881063"/>
                  <a:gd name="connsiteX61" fmla="*/ 1354931 w 2652712"/>
                  <a:gd name="connsiteY61" fmla="*/ 195263 h 881063"/>
                  <a:gd name="connsiteX62" fmla="*/ 1316831 w 2652712"/>
                  <a:gd name="connsiteY62" fmla="*/ 204787 h 881063"/>
                  <a:gd name="connsiteX63" fmla="*/ 1283493 w 2652712"/>
                  <a:gd name="connsiteY63" fmla="*/ 190500 h 881063"/>
                  <a:gd name="connsiteX64" fmla="*/ 1238250 w 2652712"/>
                  <a:gd name="connsiteY64" fmla="*/ 183356 h 881063"/>
                  <a:gd name="connsiteX65" fmla="*/ 1207293 w 2652712"/>
                  <a:gd name="connsiteY65" fmla="*/ 233363 h 881063"/>
                  <a:gd name="connsiteX66" fmla="*/ 1150143 w 2652712"/>
                  <a:gd name="connsiteY66" fmla="*/ 302419 h 881063"/>
                  <a:gd name="connsiteX67" fmla="*/ 1142999 w 2652712"/>
                  <a:gd name="connsiteY67" fmla="*/ 328614 h 881063"/>
                  <a:gd name="connsiteX68" fmla="*/ 1071562 w 2652712"/>
                  <a:gd name="connsiteY68" fmla="*/ 416719 h 881063"/>
                  <a:gd name="connsiteX69" fmla="*/ 952500 w 2652712"/>
                  <a:gd name="connsiteY69" fmla="*/ 514350 h 881063"/>
                  <a:gd name="connsiteX70" fmla="*/ 838200 w 2652712"/>
                  <a:gd name="connsiteY70" fmla="*/ 559594 h 881063"/>
                  <a:gd name="connsiteX71" fmla="*/ 733425 w 2652712"/>
                  <a:gd name="connsiteY71" fmla="*/ 573881 h 881063"/>
                  <a:gd name="connsiteX72" fmla="*/ 647700 w 2652712"/>
                  <a:gd name="connsiteY72" fmla="*/ 611981 h 881063"/>
                  <a:gd name="connsiteX73" fmla="*/ 542925 w 2652712"/>
                  <a:gd name="connsiteY73" fmla="*/ 726281 h 881063"/>
                  <a:gd name="connsiteX74" fmla="*/ 445293 w 2652712"/>
                  <a:gd name="connsiteY74" fmla="*/ 759619 h 881063"/>
                  <a:gd name="connsiteX75" fmla="*/ 350043 w 2652712"/>
                  <a:gd name="connsiteY75" fmla="*/ 762000 h 881063"/>
                  <a:gd name="connsiteX76" fmla="*/ 280987 w 2652712"/>
                  <a:gd name="connsiteY76" fmla="*/ 781050 h 881063"/>
                  <a:gd name="connsiteX77" fmla="*/ 221456 w 2652712"/>
                  <a:gd name="connsiteY77" fmla="*/ 802481 h 881063"/>
                  <a:gd name="connsiteX78" fmla="*/ 159543 w 2652712"/>
                  <a:gd name="connsiteY78" fmla="*/ 792956 h 881063"/>
                  <a:gd name="connsiteX79" fmla="*/ 71437 w 2652712"/>
                  <a:gd name="connsiteY79" fmla="*/ 828675 h 881063"/>
                  <a:gd name="connsiteX80" fmla="*/ 0 w 2652712"/>
                  <a:gd name="connsiteY80" fmla="*/ 881063 h 881063"/>
                  <a:gd name="connsiteX81" fmla="*/ 0 w 2652712"/>
                  <a:gd name="connsiteY81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49538 w 2652712"/>
                  <a:gd name="connsiteY39" fmla="*/ 257051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591739 w 2652712"/>
                  <a:gd name="connsiteY45" fmla="*/ 97314 h 881063"/>
                  <a:gd name="connsiteX46" fmla="*/ 2539035 w 2652712"/>
                  <a:gd name="connsiteY46" fmla="*/ 193514 h 881063"/>
                  <a:gd name="connsiteX47" fmla="*/ 2433637 w 2652712"/>
                  <a:gd name="connsiteY47" fmla="*/ 250031 h 881063"/>
                  <a:gd name="connsiteX48" fmla="*/ 2338387 w 2652712"/>
                  <a:gd name="connsiteY48" fmla="*/ 304800 h 881063"/>
                  <a:gd name="connsiteX49" fmla="*/ 2257425 w 2652712"/>
                  <a:gd name="connsiteY49" fmla="*/ 330994 h 881063"/>
                  <a:gd name="connsiteX50" fmla="*/ 2179958 w 2652712"/>
                  <a:gd name="connsiteY50" fmla="*/ 333375 h 881063"/>
                  <a:gd name="connsiteX51" fmla="*/ 2116931 w 2652712"/>
                  <a:gd name="connsiteY51" fmla="*/ 316706 h 881063"/>
                  <a:gd name="connsiteX52" fmla="*/ 2066925 w 2652712"/>
                  <a:gd name="connsiteY52" fmla="*/ 288131 h 881063"/>
                  <a:gd name="connsiteX53" fmla="*/ 2026443 w 2652712"/>
                  <a:gd name="connsiteY53" fmla="*/ 271463 h 881063"/>
                  <a:gd name="connsiteX54" fmla="*/ 1912143 w 2652712"/>
                  <a:gd name="connsiteY54" fmla="*/ 369093 h 881063"/>
                  <a:gd name="connsiteX55" fmla="*/ 1812131 w 2652712"/>
                  <a:gd name="connsiteY55" fmla="*/ 414338 h 881063"/>
                  <a:gd name="connsiteX56" fmla="*/ 1700212 w 2652712"/>
                  <a:gd name="connsiteY56" fmla="*/ 423863 h 881063"/>
                  <a:gd name="connsiteX57" fmla="*/ 1600200 w 2652712"/>
                  <a:gd name="connsiteY57" fmla="*/ 390525 h 881063"/>
                  <a:gd name="connsiteX58" fmla="*/ 1495425 w 2652712"/>
                  <a:gd name="connsiteY58" fmla="*/ 316706 h 881063"/>
                  <a:gd name="connsiteX59" fmla="*/ 1428750 w 2652712"/>
                  <a:gd name="connsiteY59" fmla="*/ 240506 h 881063"/>
                  <a:gd name="connsiteX60" fmla="*/ 1393031 w 2652712"/>
                  <a:gd name="connsiteY60" fmla="*/ 209550 h 881063"/>
                  <a:gd name="connsiteX61" fmla="*/ 1354931 w 2652712"/>
                  <a:gd name="connsiteY61" fmla="*/ 195263 h 881063"/>
                  <a:gd name="connsiteX62" fmla="*/ 1316831 w 2652712"/>
                  <a:gd name="connsiteY62" fmla="*/ 204787 h 881063"/>
                  <a:gd name="connsiteX63" fmla="*/ 1283493 w 2652712"/>
                  <a:gd name="connsiteY63" fmla="*/ 190500 h 881063"/>
                  <a:gd name="connsiteX64" fmla="*/ 1238250 w 2652712"/>
                  <a:gd name="connsiteY64" fmla="*/ 183356 h 881063"/>
                  <a:gd name="connsiteX65" fmla="*/ 1207293 w 2652712"/>
                  <a:gd name="connsiteY65" fmla="*/ 233363 h 881063"/>
                  <a:gd name="connsiteX66" fmla="*/ 1150143 w 2652712"/>
                  <a:gd name="connsiteY66" fmla="*/ 302419 h 881063"/>
                  <a:gd name="connsiteX67" fmla="*/ 1142999 w 2652712"/>
                  <a:gd name="connsiteY67" fmla="*/ 328614 h 881063"/>
                  <a:gd name="connsiteX68" fmla="*/ 1071562 w 2652712"/>
                  <a:gd name="connsiteY68" fmla="*/ 416719 h 881063"/>
                  <a:gd name="connsiteX69" fmla="*/ 952500 w 2652712"/>
                  <a:gd name="connsiteY69" fmla="*/ 514350 h 881063"/>
                  <a:gd name="connsiteX70" fmla="*/ 838200 w 2652712"/>
                  <a:gd name="connsiteY70" fmla="*/ 559594 h 881063"/>
                  <a:gd name="connsiteX71" fmla="*/ 733425 w 2652712"/>
                  <a:gd name="connsiteY71" fmla="*/ 573881 h 881063"/>
                  <a:gd name="connsiteX72" fmla="*/ 647700 w 2652712"/>
                  <a:gd name="connsiteY72" fmla="*/ 611981 h 881063"/>
                  <a:gd name="connsiteX73" fmla="*/ 542925 w 2652712"/>
                  <a:gd name="connsiteY73" fmla="*/ 726281 h 881063"/>
                  <a:gd name="connsiteX74" fmla="*/ 445293 w 2652712"/>
                  <a:gd name="connsiteY74" fmla="*/ 759619 h 881063"/>
                  <a:gd name="connsiteX75" fmla="*/ 350043 w 2652712"/>
                  <a:gd name="connsiteY75" fmla="*/ 762000 h 881063"/>
                  <a:gd name="connsiteX76" fmla="*/ 280987 w 2652712"/>
                  <a:gd name="connsiteY76" fmla="*/ 781050 h 881063"/>
                  <a:gd name="connsiteX77" fmla="*/ 221456 w 2652712"/>
                  <a:gd name="connsiteY77" fmla="*/ 802481 h 881063"/>
                  <a:gd name="connsiteX78" fmla="*/ 159543 w 2652712"/>
                  <a:gd name="connsiteY78" fmla="*/ 792956 h 881063"/>
                  <a:gd name="connsiteX79" fmla="*/ 71437 w 2652712"/>
                  <a:gd name="connsiteY79" fmla="*/ 828675 h 881063"/>
                  <a:gd name="connsiteX80" fmla="*/ 0 w 2652712"/>
                  <a:gd name="connsiteY80" fmla="*/ 881063 h 881063"/>
                  <a:gd name="connsiteX81" fmla="*/ 0 w 2652712"/>
                  <a:gd name="connsiteY81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49538 w 2652712"/>
                  <a:gd name="connsiteY39" fmla="*/ 257051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609279 w 2652712"/>
                  <a:gd name="connsiteY45" fmla="*/ 139947 h 881063"/>
                  <a:gd name="connsiteX46" fmla="*/ 2539035 w 2652712"/>
                  <a:gd name="connsiteY46" fmla="*/ 193514 h 881063"/>
                  <a:gd name="connsiteX47" fmla="*/ 2433637 w 2652712"/>
                  <a:gd name="connsiteY47" fmla="*/ 250031 h 881063"/>
                  <a:gd name="connsiteX48" fmla="*/ 2338387 w 2652712"/>
                  <a:gd name="connsiteY48" fmla="*/ 304800 h 881063"/>
                  <a:gd name="connsiteX49" fmla="*/ 2257425 w 2652712"/>
                  <a:gd name="connsiteY49" fmla="*/ 330994 h 881063"/>
                  <a:gd name="connsiteX50" fmla="*/ 2179958 w 2652712"/>
                  <a:gd name="connsiteY50" fmla="*/ 333375 h 881063"/>
                  <a:gd name="connsiteX51" fmla="*/ 2116931 w 2652712"/>
                  <a:gd name="connsiteY51" fmla="*/ 316706 h 881063"/>
                  <a:gd name="connsiteX52" fmla="*/ 2066925 w 2652712"/>
                  <a:gd name="connsiteY52" fmla="*/ 288131 h 881063"/>
                  <a:gd name="connsiteX53" fmla="*/ 2026443 w 2652712"/>
                  <a:gd name="connsiteY53" fmla="*/ 271463 h 881063"/>
                  <a:gd name="connsiteX54" fmla="*/ 1912143 w 2652712"/>
                  <a:gd name="connsiteY54" fmla="*/ 369093 h 881063"/>
                  <a:gd name="connsiteX55" fmla="*/ 1812131 w 2652712"/>
                  <a:gd name="connsiteY55" fmla="*/ 414338 h 881063"/>
                  <a:gd name="connsiteX56" fmla="*/ 1700212 w 2652712"/>
                  <a:gd name="connsiteY56" fmla="*/ 423863 h 881063"/>
                  <a:gd name="connsiteX57" fmla="*/ 1600200 w 2652712"/>
                  <a:gd name="connsiteY57" fmla="*/ 390525 h 881063"/>
                  <a:gd name="connsiteX58" fmla="*/ 1495425 w 2652712"/>
                  <a:gd name="connsiteY58" fmla="*/ 316706 h 881063"/>
                  <a:gd name="connsiteX59" fmla="*/ 1428750 w 2652712"/>
                  <a:gd name="connsiteY59" fmla="*/ 240506 h 881063"/>
                  <a:gd name="connsiteX60" fmla="*/ 1393031 w 2652712"/>
                  <a:gd name="connsiteY60" fmla="*/ 209550 h 881063"/>
                  <a:gd name="connsiteX61" fmla="*/ 1354931 w 2652712"/>
                  <a:gd name="connsiteY61" fmla="*/ 195263 h 881063"/>
                  <a:gd name="connsiteX62" fmla="*/ 1316831 w 2652712"/>
                  <a:gd name="connsiteY62" fmla="*/ 204787 h 881063"/>
                  <a:gd name="connsiteX63" fmla="*/ 1283493 w 2652712"/>
                  <a:gd name="connsiteY63" fmla="*/ 190500 h 881063"/>
                  <a:gd name="connsiteX64" fmla="*/ 1238250 w 2652712"/>
                  <a:gd name="connsiteY64" fmla="*/ 183356 h 881063"/>
                  <a:gd name="connsiteX65" fmla="*/ 1207293 w 2652712"/>
                  <a:gd name="connsiteY65" fmla="*/ 233363 h 881063"/>
                  <a:gd name="connsiteX66" fmla="*/ 1150143 w 2652712"/>
                  <a:gd name="connsiteY66" fmla="*/ 302419 h 881063"/>
                  <a:gd name="connsiteX67" fmla="*/ 1142999 w 2652712"/>
                  <a:gd name="connsiteY67" fmla="*/ 328614 h 881063"/>
                  <a:gd name="connsiteX68" fmla="*/ 1071562 w 2652712"/>
                  <a:gd name="connsiteY68" fmla="*/ 416719 h 881063"/>
                  <a:gd name="connsiteX69" fmla="*/ 952500 w 2652712"/>
                  <a:gd name="connsiteY69" fmla="*/ 514350 h 881063"/>
                  <a:gd name="connsiteX70" fmla="*/ 838200 w 2652712"/>
                  <a:gd name="connsiteY70" fmla="*/ 559594 h 881063"/>
                  <a:gd name="connsiteX71" fmla="*/ 733425 w 2652712"/>
                  <a:gd name="connsiteY71" fmla="*/ 573881 h 881063"/>
                  <a:gd name="connsiteX72" fmla="*/ 647700 w 2652712"/>
                  <a:gd name="connsiteY72" fmla="*/ 611981 h 881063"/>
                  <a:gd name="connsiteX73" fmla="*/ 542925 w 2652712"/>
                  <a:gd name="connsiteY73" fmla="*/ 726281 h 881063"/>
                  <a:gd name="connsiteX74" fmla="*/ 445293 w 2652712"/>
                  <a:gd name="connsiteY74" fmla="*/ 759619 h 881063"/>
                  <a:gd name="connsiteX75" fmla="*/ 350043 w 2652712"/>
                  <a:gd name="connsiteY75" fmla="*/ 762000 h 881063"/>
                  <a:gd name="connsiteX76" fmla="*/ 280987 w 2652712"/>
                  <a:gd name="connsiteY76" fmla="*/ 781050 h 881063"/>
                  <a:gd name="connsiteX77" fmla="*/ 221456 w 2652712"/>
                  <a:gd name="connsiteY77" fmla="*/ 802481 h 881063"/>
                  <a:gd name="connsiteX78" fmla="*/ 159543 w 2652712"/>
                  <a:gd name="connsiteY78" fmla="*/ 792956 h 881063"/>
                  <a:gd name="connsiteX79" fmla="*/ 71437 w 2652712"/>
                  <a:gd name="connsiteY79" fmla="*/ 828675 h 881063"/>
                  <a:gd name="connsiteX80" fmla="*/ 0 w 2652712"/>
                  <a:gd name="connsiteY80" fmla="*/ 881063 h 881063"/>
                  <a:gd name="connsiteX81" fmla="*/ 0 w 2652712"/>
                  <a:gd name="connsiteY81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49538 w 2652712"/>
                  <a:gd name="connsiteY39" fmla="*/ 257051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631831 w 2652712"/>
                  <a:gd name="connsiteY45" fmla="*/ 69728 h 881063"/>
                  <a:gd name="connsiteX46" fmla="*/ 2609279 w 2652712"/>
                  <a:gd name="connsiteY46" fmla="*/ 139947 h 881063"/>
                  <a:gd name="connsiteX47" fmla="*/ 2539035 w 2652712"/>
                  <a:gd name="connsiteY47" fmla="*/ 193514 h 881063"/>
                  <a:gd name="connsiteX48" fmla="*/ 2433637 w 2652712"/>
                  <a:gd name="connsiteY48" fmla="*/ 250031 h 881063"/>
                  <a:gd name="connsiteX49" fmla="*/ 2338387 w 2652712"/>
                  <a:gd name="connsiteY49" fmla="*/ 304800 h 881063"/>
                  <a:gd name="connsiteX50" fmla="*/ 2257425 w 2652712"/>
                  <a:gd name="connsiteY50" fmla="*/ 330994 h 881063"/>
                  <a:gd name="connsiteX51" fmla="*/ 2179958 w 2652712"/>
                  <a:gd name="connsiteY51" fmla="*/ 333375 h 881063"/>
                  <a:gd name="connsiteX52" fmla="*/ 2116931 w 2652712"/>
                  <a:gd name="connsiteY52" fmla="*/ 316706 h 881063"/>
                  <a:gd name="connsiteX53" fmla="*/ 2066925 w 2652712"/>
                  <a:gd name="connsiteY53" fmla="*/ 288131 h 881063"/>
                  <a:gd name="connsiteX54" fmla="*/ 2026443 w 2652712"/>
                  <a:gd name="connsiteY54" fmla="*/ 271463 h 881063"/>
                  <a:gd name="connsiteX55" fmla="*/ 1912143 w 2652712"/>
                  <a:gd name="connsiteY55" fmla="*/ 369093 h 881063"/>
                  <a:gd name="connsiteX56" fmla="*/ 1812131 w 2652712"/>
                  <a:gd name="connsiteY56" fmla="*/ 414338 h 881063"/>
                  <a:gd name="connsiteX57" fmla="*/ 1700212 w 2652712"/>
                  <a:gd name="connsiteY57" fmla="*/ 423863 h 881063"/>
                  <a:gd name="connsiteX58" fmla="*/ 1600200 w 2652712"/>
                  <a:gd name="connsiteY58" fmla="*/ 390525 h 881063"/>
                  <a:gd name="connsiteX59" fmla="*/ 1495425 w 2652712"/>
                  <a:gd name="connsiteY59" fmla="*/ 316706 h 881063"/>
                  <a:gd name="connsiteX60" fmla="*/ 1428750 w 2652712"/>
                  <a:gd name="connsiteY60" fmla="*/ 240506 h 881063"/>
                  <a:gd name="connsiteX61" fmla="*/ 1393031 w 2652712"/>
                  <a:gd name="connsiteY61" fmla="*/ 209550 h 881063"/>
                  <a:gd name="connsiteX62" fmla="*/ 1354931 w 2652712"/>
                  <a:gd name="connsiteY62" fmla="*/ 195263 h 881063"/>
                  <a:gd name="connsiteX63" fmla="*/ 1316831 w 2652712"/>
                  <a:gd name="connsiteY63" fmla="*/ 204787 h 881063"/>
                  <a:gd name="connsiteX64" fmla="*/ 1283493 w 2652712"/>
                  <a:gd name="connsiteY64" fmla="*/ 190500 h 881063"/>
                  <a:gd name="connsiteX65" fmla="*/ 1238250 w 2652712"/>
                  <a:gd name="connsiteY65" fmla="*/ 183356 h 881063"/>
                  <a:gd name="connsiteX66" fmla="*/ 1207293 w 2652712"/>
                  <a:gd name="connsiteY66" fmla="*/ 233363 h 881063"/>
                  <a:gd name="connsiteX67" fmla="*/ 1150143 w 2652712"/>
                  <a:gd name="connsiteY67" fmla="*/ 302419 h 881063"/>
                  <a:gd name="connsiteX68" fmla="*/ 1142999 w 2652712"/>
                  <a:gd name="connsiteY68" fmla="*/ 328614 h 881063"/>
                  <a:gd name="connsiteX69" fmla="*/ 1071562 w 2652712"/>
                  <a:gd name="connsiteY69" fmla="*/ 416719 h 881063"/>
                  <a:gd name="connsiteX70" fmla="*/ 952500 w 2652712"/>
                  <a:gd name="connsiteY70" fmla="*/ 514350 h 881063"/>
                  <a:gd name="connsiteX71" fmla="*/ 838200 w 2652712"/>
                  <a:gd name="connsiteY71" fmla="*/ 559594 h 881063"/>
                  <a:gd name="connsiteX72" fmla="*/ 733425 w 2652712"/>
                  <a:gd name="connsiteY72" fmla="*/ 573881 h 881063"/>
                  <a:gd name="connsiteX73" fmla="*/ 647700 w 2652712"/>
                  <a:gd name="connsiteY73" fmla="*/ 611981 h 881063"/>
                  <a:gd name="connsiteX74" fmla="*/ 542925 w 2652712"/>
                  <a:gd name="connsiteY74" fmla="*/ 726281 h 881063"/>
                  <a:gd name="connsiteX75" fmla="*/ 445293 w 2652712"/>
                  <a:gd name="connsiteY75" fmla="*/ 759619 h 881063"/>
                  <a:gd name="connsiteX76" fmla="*/ 350043 w 2652712"/>
                  <a:gd name="connsiteY76" fmla="*/ 762000 h 881063"/>
                  <a:gd name="connsiteX77" fmla="*/ 280987 w 2652712"/>
                  <a:gd name="connsiteY77" fmla="*/ 781050 h 881063"/>
                  <a:gd name="connsiteX78" fmla="*/ 221456 w 2652712"/>
                  <a:gd name="connsiteY78" fmla="*/ 802481 h 881063"/>
                  <a:gd name="connsiteX79" fmla="*/ 159543 w 2652712"/>
                  <a:gd name="connsiteY79" fmla="*/ 792956 h 881063"/>
                  <a:gd name="connsiteX80" fmla="*/ 71437 w 2652712"/>
                  <a:gd name="connsiteY80" fmla="*/ 828675 h 881063"/>
                  <a:gd name="connsiteX81" fmla="*/ 0 w 2652712"/>
                  <a:gd name="connsiteY81" fmla="*/ 881063 h 881063"/>
                  <a:gd name="connsiteX82" fmla="*/ 0 w 2652712"/>
                  <a:gd name="connsiteY82" fmla="*/ 809625 h 881063"/>
                  <a:gd name="connsiteX0" fmla="*/ 0 w 2676934"/>
                  <a:gd name="connsiteY0" fmla="*/ 809625 h 881063"/>
                  <a:gd name="connsiteX1" fmla="*/ 50006 w 2676934"/>
                  <a:gd name="connsiteY1" fmla="*/ 771525 h 881063"/>
                  <a:gd name="connsiteX2" fmla="*/ 100012 w 2676934"/>
                  <a:gd name="connsiteY2" fmla="*/ 731044 h 881063"/>
                  <a:gd name="connsiteX3" fmla="*/ 135731 w 2676934"/>
                  <a:gd name="connsiteY3" fmla="*/ 721519 h 881063"/>
                  <a:gd name="connsiteX4" fmla="*/ 192881 w 2676934"/>
                  <a:gd name="connsiteY4" fmla="*/ 735806 h 881063"/>
                  <a:gd name="connsiteX5" fmla="*/ 261938 w 2676934"/>
                  <a:gd name="connsiteY5" fmla="*/ 719137 h 881063"/>
                  <a:gd name="connsiteX6" fmla="*/ 304800 w 2676934"/>
                  <a:gd name="connsiteY6" fmla="*/ 681038 h 881063"/>
                  <a:gd name="connsiteX7" fmla="*/ 383381 w 2676934"/>
                  <a:gd name="connsiteY7" fmla="*/ 681038 h 881063"/>
                  <a:gd name="connsiteX8" fmla="*/ 457200 w 2676934"/>
                  <a:gd name="connsiteY8" fmla="*/ 685800 h 881063"/>
                  <a:gd name="connsiteX9" fmla="*/ 514350 w 2676934"/>
                  <a:gd name="connsiteY9" fmla="*/ 659606 h 881063"/>
                  <a:gd name="connsiteX10" fmla="*/ 573881 w 2676934"/>
                  <a:gd name="connsiteY10" fmla="*/ 597694 h 881063"/>
                  <a:gd name="connsiteX11" fmla="*/ 621507 w 2676934"/>
                  <a:gd name="connsiteY11" fmla="*/ 535781 h 881063"/>
                  <a:gd name="connsiteX12" fmla="*/ 683418 w 2676934"/>
                  <a:gd name="connsiteY12" fmla="*/ 490538 h 881063"/>
                  <a:gd name="connsiteX13" fmla="*/ 747712 w 2676934"/>
                  <a:gd name="connsiteY13" fmla="*/ 488156 h 881063"/>
                  <a:gd name="connsiteX14" fmla="*/ 814387 w 2676934"/>
                  <a:gd name="connsiteY14" fmla="*/ 488156 h 881063"/>
                  <a:gd name="connsiteX15" fmla="*/ 900112 w 2676934"/>
                  <a:gd name="connsiteY15" fmla="*/ 478631 h 881063"/>
                  <a:gd name="connsiteX16" fmla="*/ 954882 w 2676934"/>
                  <a:gd name="connsiteY16" fmla="*/ 440531 h 881063"/>
                  <a:gd name="connsiteX17" fmla="*/ 1023938 w 2676934"/>
                  <a:gd name="connsiteY17" fmla="*/ 376238 h 881063"/>
                  <a:gd name="connsiteX18" fmla="*/ 1088231 w 2676934"/>
                  <a:gd name="connsiteY18" fmla="*/ 290513 h 881063"/>
                  <a:gd name="connsiteX19" fmla="*/ 1150143 w 2676934"/>
                  <a:gd name="connsiteY19" fmla="*/ 169069 h 881063"/>
                  <a:gd name="connsiteX20" fmla="*/ 1178718 w 2676934"/>
                  <a:gd name="connsiteY20" fmla="*/ 88106 h 881063"/>
                  <a:gd name="connsiteX21" fmla="*/ 1207293 w 2676934"/>
                  <a:gd name="connsiteY21" fmla="*/ 61913 h 881063"/>
                  <a:gd name="connsiteX22" fmla="*/ 1240631 w 2676934"/>
                  <a:gd name="connsiteY22" fmla="*/ 57150 h 881063"/>
                  <a:gd name="connsiteX23" fmla="*/ 1276350 w 2676934"/>
                  <a:gd name="connsiteY23" fmla="*/ 92868 h 881063"/>
                  <a:gd name="connsiteX24" fmla="*/ 1316831 w 2676934"/>
                  <a:gd name="connsiteY24" fmla="*/ 104775 h 881063"/>
                  <a:gd name="connsiteX25" fmla="*/ 1357312 w 2676934"/>
                  <a:gd name="connsiteY25" fmla="*/ 90488 h 881063"/>
                  <a:gd name="connsiteX26" fmla="*/ 1404937 w 2676934"/>
                  <a:gd name="connsiteY26" fmla="*/ 78581 h 881063"/>
                  <a:gd name="connsiteX27" fmla="*/ 1483518 w 2676934"/>
                  <a:gd name="connsiteY27" fmla="*/ 173831 h 881063"/>
                  <a:gd name="connsiteX28" fmla="*/ 1559718 w 2676934"/>
                  <a:gd name="connsiteY28" fmla="*/ 273844 h 881063"/>
                  <a:gd name="connsiteX29" fmla="*/ 1624012 w 2676934"/>
                  <a:gd name="connsiteY29" fmla="*/ 323850 h 881063"/>
                  <a:gd name="connsiteX30" fmla="*/ 1676400 w 2676934"/>
                  <a:gd name="connsiteY30" fmla="*/ 340519 h 881063"/>
                  <a:gd name="connsiteX31" fmla="*/ 1728787 w 2676934"/>
                  <a:gd name="connsiteY31" fmla="*/ 350043 h 881063"/>
                  <a:gd name="connsiteX32" fmla="*/ 1795462 w 2676934"/>
                  <a:gd name="connsiteY32" fmla="*/ 340519 h 881063"/>
                  <a:gd name="connsiteX33" fmla="*/ 1883568 w 2676934"/>
                  <a:gd name="connsiteY33" fmla="*/ 290512 h 881063"/>
                  <a:gd name="connsiteX34" fmla="*/ 1940718 w 2676934"/>
                  <a:gd name="connsiteY34" fmla="*/ 245269 h 881063"/>
                  <a:gd name="connsiteX35" fmla="*/ 1974055 w 2676934"/>
                  <a:gd name="connsiteY35" fmla="*/ 214314 h 881063"/>
                  <a:gd name="connsiteX36" fmla="*/ 2026443 w 2676934"/>
                  <a:gd name="connsiteY36" fmla="*/ 171450 h 881063"/>
                  <a:gd name="connsiteX37" fmla="*/ 2102643 w 2676934"/>
                  <a:gd name="connsiteY37" fmla="*/ 235743 h 881063"/>
                  <a:gd name="connsiteX38" fmla="*/ 2185987 w 2676934"/>
                  <a:gd name="connsiteY38" fmla="*/ 259556 h 881063"/>
                  <a:gd name="connsiteX39" fmla="*/ 2249538 w 2676934"/>
                  <a:gd name="connsiteY39" fmla="*/ 257051 h 881063"/>
                  <a:gd name="connsiteX40" fmla="*/ 2350293 w 2676934"/>
                  <a:gd name="connsiteY40" fmla="*/ 223838 h 881063"/>
                  <a:gd name="connsiteX41" fmla="*/ 2438400 w 2676934"/>
                  <a:gd name="connsiteY41" fmla="*/ 147638 h 881063"/>
                  <a:gd name="connsiteX42" fmla="*/ 2507456 w 2676934"/>
                  <a:gd name="connsiteY42" fmla="*/ 73819 h 881063"/>
                  <a:gd name="connsiteX43" fmla="*/ 2574131 w 2676934"/>
                  <a:gd name="connsiteY43" fmla="*/ 0 h 881063"/>
                  <a:gd name="connsiteX44" fmla="*/ 2652712 w 2676934"/>
                  <a:gd name="connsiteY44" fmla="*/ 7144 h 881063"/>
                  <a:gd name="connsiteX45" fmla="*/ 2676934 w 2676934"/>
                  <a:gd name="connsiteY45" fmla="*/ 129914 h 881063"/>
                  <a:gd name="connsiteX46" fmla="*/ 2609279 w 2676934"/>
                  <a:gd name="connsiteY46" fmla="*/ 139947 h 881063"/>
                  <a:gd name="connsiteX47" fmla="*/ 2539035 w 2676934"/>
                  <a:gd name="connsiteY47" fmla="*/ 193514 h 881063"/>
                  <a:gd name="connsiteX48" fmla="*/ 2433637 w 2676934"/>
                  <a:gd name="connsiteY48" fmla="*/ 250031 h 881063"/>
                  <a:gd name="connsiteX49" fmla="*/ 2338387 w 2676934"/>
                  <a:gd name="connsiteY49" fmla="*/ 304800 h 881063"/>
                  <a:gd name="connsiteX50" fmla="*/ 2257425 w 2676934"/>
                  <a:gd name="connsiteY50" fmla="*/ 330994 h 881063"/>
                  <a:gd name="connsiteX51" fmla="*/ 2179958 w 2676934"/>
                  <a:gd name="connsiteY51" fmla="*/ 333375 h 881063"/>
                  <a:gd name="connsiteX52" fmla="*/ 2116931 w 2676934"/>
                  <a:gd name="connsiteY52" fmla="*/ 316706 h 881063"/>
                  <a:gd name="connsiteX53" fmla="*/ 2066925 w 2676934"/>
                  <a:gd name="connsiteY53" fmla="*/ 288131 h 881063"/>
                  <a:gd name="connsiteX54" fmla="*/ 2026443 w 2676934"/>
                  <a:gd name="connsiteY54" fmla="*/ 271463 h 881063"/>
                  <a:gd name="connsiteX55" fmla="*/ 1912143 w 2676934"/>
                  <a:gd name="connsiteY55" fmla="*/ 369093 h 881063"/>
                  <a:gd name="connsiteX56" fmla="*/ 1812131 w 2676934"/>
                  <a:gd name="connsiteY56" fmla="*/ 414338 h 881063"/>
                  <a:gd name="connsiteX57" fmla="*/ 1700212 w 2676934"/>
                  <a:gd name="connsiteY57" fmla="*/ 423863 h 881063"/>
                  <a:gd name="connsiteX58" fmla="*/ 1600200 w 2676934"/>
                  <a:gd name="connsiteY58" fmla="*/ 390525 h 881063"/>
                  <a:gd name="connsiteX59" fmla="*/ 1495425 w 2676934"/>
                  <a:gd name="connsiteY59" fmla="*/ 316706 h 881063"/>
                  <a:gd name="connsiteX60" fmla="*/ 1428750 w 2676934"/>
                  <a:gd name="connsiteY60" fmla="*/ 240506 h 881063"/>
                  <a:gd name="connsiteX61" fmla="*/ 1393031 w 2676934"/>
                  <a:gd name="connsiteY61" fmla="*/ 209550 h 881063"/>
                  <a:gd name="connsiteX62" fmla="*/ 1354931 w 2676934"/>
                  <a:gd name="connsiteY62" fmla="*/ 195263 h 881063"/>
                  <a:gd name="connsiteX63" fmla="*/ 1316831 w 2676934"/>
                  <a:gd name="connsiteY63" fmla="*/ 204787 h 881063"/>
                  <a:gd name="connsiteX64" fmla="*/ 1283493 w 2676934"/>
                  <a:gd name="connsiteY64" fmla="*/ 190500 h 881063"/>
                  <a:gd name="connsiteX65" fmla="*/ 1238250 w 2676934"/>
                  <a:gd name="connsiteY65" fmla="*/ 183356 h 881063"/>
                  <a:gd name="connsiteX66" fmla="*/ 1207293 w 2676934"/>
                  <a:gd name="connsiteY66" fmla="*/ 233363 h 881063"/>
                  <a:gd name="connsiteX67" fmla="*/ 1150143 w 2676934"/>
                  <a:gd name="connsiteY67" fmla="*/ 302419 h 881063"/>
                  <a:gd name="connsiteX68" fmla="*/ 1142999 w 2676934"/>
                  <a:gd name="connsiteY68" fmla="*/ 328614 h 881063"/>
                  <a:gd name="connsiteX69" fmla="*/ 1071562 w 2676934"/>
                  <a:gd name="connsiteY69" fmla="*/ 416719 h 881063"/>
                  <a:gd name="connsiteX70" fmla="*/ 952500 w 2676934"/>
                  <a:gd name="connsiteY70" fmla="*/ 514350 h 881063"/>
                  <a:gd name="connsiteX71" fmla="*/ 838200 w 2676934"/>
                  <a:gd name="connsiteY71" fmla="*/ 559594 h 881063"/>
                  <a:gd name="connsiteX72" fmla="*/ 733425 w 2676934"/>
                  <a:gd name="connsiteY72" fmla="*/ 573881 h 881063"/>
                  <a:gd name="connsiteX73" fmla="*/ 647700 w 2676934"/>
                  <a:gd name="connsiteY73" fmla="*/ 611981 h 881063"/>
                  <a:gd name="connsiteX74" fmla="*/ 542925 w 2676934"/>
                  <a:gd name="connsiteY74" fmla="*/ 726281 h 881063"/>
                  <a:gd name="connsiteX75" fmla="*/ 445293 w 2676934"/>
                  <a:gd name="connsiteY75" fmla="*/ 759619 h 881063"/>
                  <a:gd name="connsiteX76" fmla="*/ 350043 w 2676934"/>
                  <a:gd name="connsiteY76" fmla="*/ 762000 h 881063"/>
                  <a:gd name="connsiteX77" fmla="*/ 280987 w 2676934"/>
                  <a:gd name="connsiteY77" fmla="*/ 781050 h 881063"/>
                  <a:gd name="connsiteX78" fmla="*/ 221456 w 2676934"/>
                  <a:gd name="connsiteY78" fmla="*/ 802481 h 881063"/>
                  <a:gd name="connsiteX79" fmla="*/ 159543 w 2676934"/>
                  <a:gd name="connsiteY79" fmla="*/ 792956 h 881063"/>
                  <a:gd name="connsiteX80" fmla="*/ 71437 w 2676934"/>
                  <a:gd name="connsiteY80" fmla="*/ 828675 h 881063"/>
                  <a:gd name="connsiteX81" fmla="*/ 0 w 2676934"/>
                  <a:gd name="connsiteY81" fmla="*/ 881063 h 881063"/>
                  <a:gd name="connsiteX82" fmla="*/ 0 w 2676934"/>
                  <a:gd name="connsiteY82" fmla="*/ 809625 h 881063"/>
                  <a:gd name="connsiteX0" fmla="*/ 0 w 2676934"/>
                  <a:gd name="connsiteY0" fmla="*/ 809625 h 881063"/>
                  <a:gd name="connsiteX1" fmla="*/ 50006 w 2676934"/>
                  <a:gd name="connsiteY1" fmla="*/ 771525 h 881063"/>
                  <a:gd name="connsiteX2" fmla="*/ 100012 w 2676934"/>
                  <a:gd name="connsiteY2" fmla="*/ 731044 h 881063"/>
                  <a:gd name="connsiteX3" fmla="*/ 135731 w 2676934"/>
                  <a:gd name="connsiteY3" fmla="*/ 721519 h 881063"/>
                  <a:gd name="connsiteX4" fmla="*/ 192881 w 2676934"/>
                  <a:gd name="connsiteY4" fmla="*/ 735806 h 881063"/>
                  <a:gd name="connsiteX5" fmla="*/ 261938 w 2676934"/>
                  <a:gd name="connsiteY5" fmla="*/ 719137 h 881063"/>
                  <a:gd name="connsiteX6" fmla="*/ 304800 w 2676934"/>
                  <a:gd name="connsiteY6" fmla="*/ 681038 h 881063"/>
                  <a:gd name="connsiteX7" fmla="*/ 383381 w 2676934"/>
                  <a:gd name="connsiteY7" fmla="*/ 681038 h 881063"/>
                  <a:gd name="connsiteX8" fmla="*/ 457200 w 2676934"/>
                  <a:gd name="connsiteY8" fmla="*/ 685800 h 881063"/>
                  <a:gd name="connsiteX9" fmla="*/ 514350 w 2676934"/>
                  <a:gd name="connsiteY9" fmla="*/ 659606 h 881063"/>
                  <a:gd name="connsiteX10" fmla="*/ 573881 w 2676934"/>
                  <a:gd name="connsiteY10" fmla="*/ 597694 h 881063"/>
                  <a:gd name="connsiteX11" fmla="*/ 621507 w 2676934"/>
                  <a:gd name="connsiteY11" fmla="*/ 535781 h 881063"/>
                  <a:gd name="connsiteX12" fmla="*/ 683418 w 2676934"/>
                  <a:gd name="connsiteY12" fmla="*/ 490538 h 881063"/>
                  <a:gd name="connsiteX13" fmla="*/ 747712 w 2676934"/>
                  <a:gd name="connsiteY13" fmla="*/ 488156 h 881063"/>
                  <a:gd name="connsiteX14" fmla="*/ 814387 w 2676934"/>
                  <a:gd name="connsiteY14" fmla="*/ 488156 h 881063"/>
                  <a:gd name="connsiteX15" fmla="*/ 900112 w 2676934"/>
                  <a:gd name="connsiteY15" fmla="*/ 478631 h 881063"/>
                  <a:gd name="connsiteX16" fmla="*/ 954882 w 2676934"/>
                  <a:gd name="connsiteY16" fmla="*/ 440531 h 881063"/>
                  <a:gd name="connsiteX17" fmla="*/ 1023938 w 2676934"/>
                  <a:gd name="connsiteY17" fmla="*/ 376238 h 881063"/>
                  <a:gd name="connsiteX18" fmla="*/ 1088231 w 2676934"/>
                  <a:gd name="connsiteY18" fmla="*/ 290513 h 881063"/>
                  <a:gd name="connsiteX19" fmla="*/ 1150143 w 2676934"/>
                  <a:gd name="connsiteY19" fmla="*/ 169069 h 881063"/>
                  <a:gd name="connsiteX20" fmla="*/ 1178718 w 2676934"/>
                  <a:gd name="connsiteY20" fmla="*/ 88106 h 881063"/>
                  <a:gd name="connsiteX21" fmla="*/ 1207293 w 2676934"/>
                  <a:gd name="connsiteY21" fmla="*/ 61913 h 881063"/>
                  <a:gd name="connsiteX22" fmla="*/ 1240631 w 2676934"/>
                  <a:gd name="connsiteY22" fmla="*/ 57150 h 881063"/>
                  <a:gd name="connsiteX23" fmla="*/ 1276350 w 2676934"/>
                  <a:gd name="connsiteY23" fmla="*/ 92868 h 881063"/>
                  <a:gd name="connsiteX24" fmla="*/ 1316831 w 2676934"/>
                  <a:gd name="connsiteY24" fmla="*/ 104775 h 881063"/>
                  <a:gd name="connsiteX25" fmla="*/ 1357312 w 2676934"/>
                  <a:gd name="connsiteY25" fmla="*/ 90488 h 881063"/>
                  <a:gd name="connsiteX26" fmla="*/ 1404937 w 2676934"/>
                  <a:gd name="connsiteY26" fmla="*/ 78581 h 881063"/>
                  <a:gd name="connsiteX27" fmla="*/ 1483518 w 2676934"/>
                  <a:gd name="connsiteY27" fmla="*/ 173831 h 881063"/>
                  <a:gd name="connsiteX28" fmla="*/ 1559718 w 2676934"/>
                  <a:gd name="connsiteY28" fmla="*/ 273844 h 881063"/>
                  <a:gd name="connsiteX29" fmla="*/ 1624012 w 2676934"/>
                  <a:gd name="connsiteY29" fmla="*/ 323850 h 881063"/>
                  <a:gd name="connsiteX30" fmla="*/ 1676400 w 2676934"/>
                  <a:gd name="connsiteY30" fmla="*/ 340519 h 881063"/>
                  <a:gd name="connsiteX31" fmla="*/ 1728787 w 2676934"/>
                  <a:gd name="connsiteY31" fmla="*/ 350043 h 881063"/>
                  <a:gd name="connsiteX32" fmla="*/ 1795462 w 2676934"/>
                  <a:gd name="connsiteY32" fmla="*/ 340519 h 881063"/>
                  <a:gd name="connsiteX33" fmla="*/ 1883568 w 2676934"/>
                  <a:gd name="connsiteY33" fmla="*/ 290512 h 881063"/>
                  <a:gd name="connsiteX34" fmla="*/ 1940718 w 2676934"/>
                  <a:gd name="connsiteY34" fmla="*/ 245269 h 881063"/>
                  <a:gd name="connsiteX35" fmla="*/ 1974055 w 2676934"/>
                  <a:gd name="connsiteY35" fmla="*/ 214314 h 881063"/>
                  <a:gd name="connsiteX36" fmla="*/ 2026443 w 2676934"/>
                  <a:gd name="connsiteY36" fmla="*/ 171450 h 881063"/>
                  <a:gd name="connsiteX37" fmla="*/ 2102643 w 2676934"/>
                  <a:gd name="connsiteY37" fmla="*/ 235743 h 881063"/>
                  <a:gd name="connsiteX38" fmla="*/ 2185987 w 2676934"/>
                  <a:gd name="connsiteY38" fmla="*/ 259556 h 881063"/>
                  <a:gd name="connsiteX39" fmla="*/ 2249538 w 2676934"/>
                  <a:gd name="connsiteY39" fmla="*/ 257051 h 881063"/>
                  <a:gd name="connsiteX40" fmla="*/ 2350293 w 2676934"/>
                  <a:gd name="connsiteY40" fmla="*/ 223838 h 881063"/>
                  <a:gd name="connsiteX41" fmla="*/ 2438400 w 2676934"/>
                  <a:gd name="connsiteY41" fmla="*/ 147638 h 881063"/>
                  <a:gd name="connsiteX42" fmla="*/ 2507456 w 2676934"/>
                  <a:gd name="connsiteY42" fmla="*/ 73819 h 881063"/>
                  <a:gd name="connsiteX43" fmla="*/ 2574131 w 2676934"/>
                  <a:gd name="connsiteY43" fmla="*/ 0 h 881063"/>
                  <a:gd name="connsiteX44" fmla="*/ 2652712 w 2676934"/>
                  <a:gd name="connsiteY44" fmla="*/ 7144 h 881063"/>
                  <a:gd name="connsiteX45" fmla="*/ 2676934 w 2676934"/>
                  <a:gd name="connsiteY45" fmla="*/ 129914 h 881063"/>
                  <a:gd name="connsiteX46" fmla="*/ 2609279 w 2676934"/>
                  <a:gd name="connsiteY46" fmla="*/ 139947 h 881063"/>
                  <a:gd name="connsiteX47" fmla="*/ 2516484 w 2676934"/>
                  <a:gd name="connsiteY47" fmla="*/ 163421 h 881063"/>
                  <a:gd name="connsiteX48" fmla="*/ 2433637 w 2676934"/>
                  <a:gd name="connsiteY48" fmla="*/ 250031 h 881063"/>
                  <a:gd name="connsiteX49" fmla="*/ 2338387 w 2676934"/>
                  <a:gd name="connsiteY49" fmla="*/ 304800 h 881063"/>
                  <a:gd name="connsiteX50" fmla="*/ 2257425 w 2676934"/>
                  <a:gd name="connsiteY50" fmla="*/ 330994 h 881063"/>
                  <a:gd name="connsiteX51" fmla="*/ 2179958 w 2676934"/>
                  <a:gd name="connsiteY51" fmla="*/ 333375 h 881063"/>
                  <a:gd name="connsiteX52" fmla="*/ 2116931 w 2676934"/>
                  <a:gd name="connsiteY52" fmla="*/ 316706 h 881063"/>
                  <a:gd name="connsiteX53" fmla="*/ 2066925 w 2676934"/>
                  <a:gd name="connsiteY53" fmla="*/ 288131 h 881063"/>
                  <a:gd name="connsiteX54" fmla="*/ 2026443 w 2676934"/>
                  <a:gd name="connsiteY54" fmla="*/ 271463 h 881063"/>
                  <a:gd name="connsiteX55" fmla="*/ 1912143 w 2676934"/>
                  <a:gd name="connsiteY55" fmla="*/ 369093 h 881063"/>
                  <a:gd name="connsiteX56" fmla="*/ 1812131 w 2676934"/>
                  <a:gd name="connsiteY56" fmla="*/ 414338 h 881063"/>
                  <a:gd name="connsiteX57" fmla="*/ 1700212 w 2676934"/>
                  <a:gd name="connsiteY57" fmla="*/ 423863 h 881063"/>
                  <a:gd name="connsiteX58" fmla="*/ 1600200 w 2676934"/>
                  <a:gd name="connsiteY58" fmla="*/ 390525 h 881063"/>
                  <a:gd name="connsiteX59" fmla="*/ 1495425 w 2676934"/>
                  <a:gd name="connsiteY59" fmla="*/ 316706 h 881063"/>
                  <a:gd name="connsiteX60" fmla="*/ 1428750 w 2676934"/>
                  <a:gd name="connsiteY60" fmla="*/ 240506 h 881063"/>
                  <a:gd name="connsiteX61" fmla="*/ 1393031 w 2676934"/>
                  <a:gd name="connsiteY61" fmla="*/ 209550 h 881063"/>
                  <a:gd name="connsiteX62" fmla="*/ 1354931 w 2676934"/>
                  <a:gd name="connsiteY62" fmla="*/ 195263 h 881063"/>
                  <a:gd name="connsiteX63" fmla="*/ 1316831 w 2676934"/>
                  <a:gd name="connsiteY63" fmla="*/ 204787 h 881063"/>
                  <a:gd name="connsiteX64" fmla="*/ 1283493 w 2676934"/>
                  <a:gd name="connsiteY64" fmla="*/ 190500 h 881063"/>
                  <a:gd name="connsiteX65" fmla="*/ 1238250 w 2676934"/>
                  <a:gd name="connsiteY65" fmla="*/ 183356 h 881063"/>
                  <a:gd name="connsiteX66" fmla="*/ 1207293 w 2676934"/>
                  <a:gd name="connsiteY66" fmla="*/ 233363 h 881063"/>
                  <a:gd name="connsiteX67" fmla="*/ 1150143 w 2676934"/>
                  <a:gd name="connsiteY67" fmla="*/ 302419 h 881063"/>
                  <a:gd name="connsiteX68" fmla="*/ 1142999 w 2676934"/>
                  <a:gd name="connsiteY68" fmla="*/ 328614 h 881063"/>
                  <a:gd name="connsiteX69" fmla="*/ 1071562 w 2676934"/>
                  <a:gd name="connsiteY69" fmla="*/ 416719 h 881063"/>
                  <a:gd name="connsiteX70" fmla="*/ 952500 w 2676934"/>
                  <a:gd name="connsiteY70" fmla="*/ 514350 h 881063"/>
                  <a:gd name="connsiteX71" fmla="*/ 838200 w 2676934"/>
                  <a:gd name="connsiteY71" fmla="*/ 559594 h 881063"/>
                  <a:gd name="connsiteX72" fmla="*/ 733425 w 2676934"/>
                  <a:gd name="connsiteY72" fmla="*/ 573881 h 881063"/>
                  <a:gd name="connsiteX73" fmla="*/ 647700 w 2676934"/>
                  <a:gd name="connsiteY73" fmla="*/ 611981 h 881063"/>
                  <a:gd name="connsiteX74" fmla="*/ 542925 w 2676934"/>
                  <a:gd name="connsiteY74" fmla="*/ 726281 h 881063"/>
                  <a:gd name="connsiteX75" fmla="*/ 445293 w 2676934"/>
                  <a:gd name="connsiteY75" fmla="*/ 759619 h 881063"/>
                  <a:gd name="connsiteX76" fmla="*/ 350043 w 2676934"/>
                  <a:gd name="connsiteY76" fmla="*/ 762000 h 881063"/>
                  <a:gd name="connsiteX77" fmla="*/ 280987 w 2676934"/>
                  <a:gd name="connsiteY77" fmla="*/ 781050 h 881063"/>
                  <a:gd name="connsiteX78" fmla="*/ 221456 w 2676934"/>
                  <a:gd name="connsiteY78" fmla="*/ 802481 h 881063"/>
                  <a:gd name="connsiteX79" fmla="*/ 159543 w 2676934"/>
                  <a:gd name="connsiteY79" fmla="*/ 792956 h 881063"/>
                  <a:gd name="connsiteX80" fmla="*/ 71437 w 2676934"/>
                  <a:gd name="connsiteY80" fmla="*/ 828675 h 881063"/>
                  <a:gd name="connsiteX81" fmla="*/ 0 w 2676934"/>
                  <a:gd name="connsiteY81" fmla="*/ 881063 h 881063"/>
                  <a:gd name="connsiteX82" fmla="*/ 0 w 2676934"/>
                  <a:gd name="connsiteY82" fmla="*/ 809625 h 881063"/>
                  <a:gd name="connsiteX0" fmla="*/ 0 w 2676934"/>
                  <a:gd name="connsiteY0" fmla="*/ 809625 h 881063"/>
                  <a:gd name="connsiteX1" fmla="*/ 50006 w 2676934"/>
                  <a:gd name="connsiteY1" fmla="*/ 771525 h 881063"/>
                  <a:gd name="connsiteX2" fmla="*/ 100012 w 2676934"/>
                  <a:gd name="connsiteY2" fmla="*/ 731044 h 881063"/>
                  <a:gd name="connsiteX3" fmla="*/ 135731 w 2676934"/>
                  <a:gd name="connsiteY3" fmla="*/ 721519 h 881063"/>
                  <a:gd name="connsiteX4" fmla="*/ 192881 w 2676934"/>
                  <a:gd name="connsiteY4" fmla="*/ 735806 h 881063"/>
                  <a:gd name="connsiteX5" fmla="*/ 261938 w 2676934"/>
                  <a:gd name="connsiteY5" fmla="*/ 719137 h 881063"/>
                  <a:gd name="connsiteX6" fmla="*/ 304800 w 2676934"/>
                  <a:gd name="connsiteY6" fmla="*/ 681038 h 881063"/>
                  <a:gd name="connsiteX7" fmla="*/ 383381 w 2676934"/>
                  <a:gd name="connsiteY7" fmla="*/ 681038 h 881063"/>
                  <a:gd name="connsiteX8" fmla="*/ 457200 w 2676934"/>
                  <a:gd name="connsiteY8" fmla="*/ 685800 h 881063"/>
                  <a:gd name="connsiteX9" fmla="*/ 514350 w 2676934"/>
                  <a:gd name="connsiteY9" fmla="*/ 659606 h 881063"/>
                  <a:gd name="connsiteX10" fmla="*/ 573881 w 2676934"/>
                  <a:gd name="connsiteY10" fmla="*/ 597694 h 881063"/>
                  <a:gd name="connsiteX11" fmla="*/ 621507 w 2676934"/>
                  <a:gd name="connsiteY11" fmla="*/ 535781 h 881063"/>
                  <a:gd name="connsiteX12" fmla="*/ 683418 w 2676934"/>
                  <a:gd name="connsiteY12" fmla="*/ 490538 h 881063"/>
                  <a:gd name="connsiteX13" fmla="*/ 747712 w 2676934"/>
                  <a:gd name="connsiteY13" fmla="*/ 488156 h 881063"/>
                  <a:gd name="connsiteX14" fmla="*/ 814387 w 2676934"/>
                  <a:gd name="connsiteY14" fmla="*/ 488156 h 881063"/>
                  <a:gd name="connsiteX15" fmla="*/ 900112 w 2676934"/>
                  <a:gd name="connsiteY15" fmla="*/ 478631 h 881063"/>
                  <a:gd name="connsiteX16" fmla="*/ 954882 w 2676934"/>
                  <a:gd name="connsiteY16" fmla="*/ 440531 h 881063"/>
                  <a:gd name="connsiteX17" fmla="*/ 1023938 w 2676934"/>
                  <a:gd name="connsiteY17" fmla="*/ 376238 h 881063"/>
                  <a:gd name="connsiteX18" fmla="*/ 1088231 w 2676934"/>
                  <a:gd name="connsiteY18" fmla="*/ 290513 h 881063"/>
                  <a:gd name="connsiteX19" fmla="*/ 1150143 w 2676934"/>
                  <a:gd name="connsiteY19" fmla="*/ 169069 h 881063"/>
                  <a:gd name="connsiteX20" fmla="*/ 1178718 w 2676934"/>
                  <a:gd name="connsiteY20" fmla="*/ 88106 h 881063"/>
                  <a:gd name="connsiteX21" fmla="*/ 1207293 w 2676934"/>
                  <a:gd name="connsiteY21" fmla="*/ 61913 h 881063"/>
                  <a:gd name="connsiteX22" fmla="*/ 1240631 w 2676934"/>
                  <a:gd name="connsiteY22" fmla="*/ 57150 h 881063"/>
                  <a:gd name="connsiteX23" fmla="*/ 1276350 w 2676934"/>
                  <a:gd name="connsiteY23" fmla="*/ 92868 h 881063"/>
                  <a:gd name="connsiteX24" fmla="*/ 1316831 w 2676934"/>
                  <a:gd name="connsiteY24" fmla="*/ 104775 h 881063"/>
                  <a:gd name="connsiteX25" fmla="*/ 1357312 w 2676934"/>
                  <a:gd name="connsiteY25" fmla="*/ 90488 h 881063"/>
                  <a:gd name="connsiteX26" fmla="*/ 1404937 w 2676934"/>
                  <a:gd name="connsiteY26" fmla="*/ 78581 h 881063"/>
                  <a:gd name="connsiteX27" fmla="*/ 1483518 w 2676934"/>
                  <a:gd name="connsiteY27" fmla="*/ 173831 h 881063"/>
                  <a:gd name="connsiteX28" fmla="*/ 1559718 w 2676934"/>
                  <a:gd name="connsiteY28" fmla="*/ 273844 h 881063"/>
                  <a:gd name="connsiteX29" fmla="*/ 1624012 w 2676934"/>
                  <a:gd name="connsiteY29" fmla="*/ 323850 h 881063"/>
                  <a:gd name="connsiteX30" fmla="*/ 1676400 w 2676934"/>
                  <a:gd name="connsiteY30" fmla="*/ 340519 h 881063"/>
                  <a:gd name="connsiteX31" fmla="*/ 1728787 w 2676934"/>
                  <a:gd name="connsiteY31" fmla="*/ 350043 h 881063"/>
                  <a:gd name="connsiteX32" fmla="*/ 1795462 w 2676934"/>
                  <a:gd name="connsiteY32" fmla="*/ 340519 h 881063"/>
                  <a:gd name="connsiteX33" fmla="*/ 1883568 w 2676934"/>
                  <a:gd name="connsiteY33" fmla="*/ 290512 h 881063"/>
                  <a:gd name="connsiteX34" fmla="*/ 1940718 w 2676934"/>
                  <a:gd name="connsiteY34" fmla="*/ 245269 h 881063"/>
                  <a:gd name="connsiteX35" fmla="*/ 1974055 w 2676934"/>
                  <a:gd name="connsiteY35" fmla="*/ 214314 h 881063"/>
                  <a:gd name="connsiteX36" fmla="*/ 2026443 w 2676934"/>
                  <a:gd name="connsiteY36" fmla="*/ 171450 h 881063"/>
                  <a:gd name="connsiteX37" fmla="*/ 2102643 w 2676934"/>
                  <a:gd name="connsiteY37" fmla="*/ 235743 h 881063"/>
                  <a:gd name="connsiteX38" fmla="*/ 2185987 w 2676934"/>
                  <a:gd name="connsiteY38" fmla="*/ 259556 h 881063"/>
                  <a:gd name="connsiteX39" fmla="*/ 2249538 w 2676934"/>
                  <a:gd name="connsiteY39" fmla="*/ 257051 h 881063"/>
                  <a:gd name="connsiteX40" fmla="*/ 2350293 w 2676934"/>
                  <a:gd name="connsiteY40" fmla="*/ 223838 h 881063"/>
                  <a:gd name="connsiteX41" fmla="*/ 2438400 w 2676934"/>
                  <a:gd name="connsiteY41" fmla="*/ 147638 h 881063"/>
                  <a:gd name="connsiteX42" fmla="*/ 2507456 w 2676934"/>
                  <a:gd name="connsiteY42" fmla="*/ 73819 h 881063"/>
                  <a:gd name="connsiteX43" fmla="*/ 2574131 w 2676934"/>
                  <a:gd name="connsiteY43" fmla="*/ 0 h 881063"/>
                  <a:gd name="connsiteX44" fmla="*/ 2652712 w 2676934"/>
                  <a:gd name="connsiteY44" fmla="*/ 7144 h 881063"/>
                  <a:gd name="connsiteX45" fmla="*/ 2676934 w 2676934"/>
                  <a:gd name="connsiteY45" fmla="*/ 129914 h 881063"/>
                  <a:gd name="connsiteX46" fmla="*/ 2574200 w 2676934"/>
                  <a:gd name="connsiteY46" fmla="*/ 119884 h 881063"/>
                  <a:gd name="connsiteX47" fmla="*/ 2516484 w 2676934"/>
                  <a:gd name="connsiteY47" fmla="*/ 163421 h 881063"/>
                  <a:gd name="connsiteX48" fmla="*/ 2433637 w 2676934"/>
                  <a:gd name="connsiteY48" fmla="*/ 250031 h 881063"/>
                  <a:gd name="connsiteX49" fmla="*/ 2338387 w 2676934"/>
                  <a:gd name="connsiteY49" fmla="*/ 304800 h 881063"/>
                  <a:gd name="connsiteX50" fmla="*/ 2257425 w 2676934"/>
                  <a:gd name="connsiteY50" fmla="*/ 330994 h 881063"/>
                  <a:gd name="connsiteX51" fmla="*/ 2179958 w 2676934"/>
                  <a:gd name="connsiteY51" fmla="*/ 333375 h 881063"/>
                  <a:gd name="connsiteX52" fmla="*/ 2116931 w 2676934"/>
                  <a:gd name="connsiteY52" fmla="*/ 316706 h 881063"/>
                  <a:gd name="connsiteX53" fmla="*/ 2066925 w 2676934"/>
                  <a:gd name="connsiteY53" fmla="*/ 288131 h 881063"/>
                  <a:gd name="connsiteX54" fmla="*/ 2026443 w 2676934"/>
                  <a:gd name="connsiteY54" fmla="*/ 271463 h 881063"/>
                  <a:gd name="connsiteX55" fmla="*/ 1912143 w 2676934"/>
                  <a:gd name="connsiteY55" fmla="*/ 369093 h 881063"/>
                  <a:gd name="connsiteX56" fmla="*/ 1812131 w 2676934"/>
                  <a:gd name="connsiteY56" fmla="*/ 414338 h 881063"/>
                  <a:gd name="connsiteX57" fmla="*/ 1700212 w 2676934"/>
                  <a:gd name="connsiteY57" fmla="*/ 423863 h 881063"/>
                  <a:gd name="connsiteX58" fmla="*/ 1600200 w 2676934"/>
                  <a:gd name="connsiteY58" fmla="*/ 390525 h 881063"/>
                  <a:gd name="connsiteX59" fmla="*/ 1495425 w 2676934"/>
                  <a:gd name="connsiteY59" fmla="*/ 316706 h 881063"/>
                  <a:gd name="connsiteX60" fmla="*/ 1428750 w 2676934"/>
                  <a:gd name="connsiteY60" fmla="*/ 240506 h 881063"/>
                  <a:gd name="connsiteX61" fmla="*/ 1393031 w 2676934"/>
                  <a:gd name="connsiteY61" fmla="*/ 209550 h 881063"/>
                  <a:gd name="connsiteX62" fmla="*/ 1354931 w 2676934"/>
                  <a:gd name="connsiteY62" fmla="*/ 195263 h 881063"/>
                  <a:gd name="connsiteX63" fmla="*/ 1316831 w 2676934"/>
                  <a:gd name="connsiteY63" fmla="*/ 204787 h 881063"/>
                  <a:gd name="connsiteX64" fmla="*/ 1283493 w 2676934"/>
                  <a:gd name="connsiteY64" fmla="*/ 190500 h 881063"/>
                  <a:gd name="connsiteX65" fmla="*/ 1238250 w 2676934"/>
                  <a:gd name="connsiteY65" fmla="*/ 183356 h 881063"/>
                  <a:gd name="connsiteX66" fmla="*/ 1207293 w 2676934"/>
                  <a:gd name="connsiteY66" fmla="*/ 233363 h 881063"/>
                  <a:gd name="connsiteX67" fmla="*/ 1150143 w 2676934"/>
                  <a:gd name="connsiteY67" fmla="*/ 302419 h 881063"/>
                  <a:gd name="connsiteX68" fmla="*/ 1142999 w 2676934"/>
                  <a:gd name="connsiteY68" fmla="*/ 328614 h 881063"/>
                  <a:gd name="connsiteX69" fmla="*/ 1071562 w 2676934"/>
                  <a:gd name="connsiteY69" fmla="*/ 416719 h 881063"/>
                  <a:gd name="connsiteX70" fmla="*/ 952500 w 2676934"/>
                  <a:gd name="connsiteY70" fmla="*/ 514350 h 881063"/>
                  <a:gd name="connsiteX71" fmla="*/ 838200 w 2676934"/>
                  <a:gd name="connsiteY71" fmla="*/ 559594 h 881063"/>
                  <a:gd name="connsiteX72" fmla="*/ 733425 w 2676934"/>
                  <a:gd name="connsiteY72" fmla="*/ 573881 h 881063"/>
                  <a:gd name="connsiteX73" fmla="*/ 647700 w 2676934"/>
                  <a:gd name="connsiteY73" fmla="*/ 611981 h 881063"/>
                  <a:gd name="connsiteX74" fmla="*/ 542925 w 2676934"/>
                  <a:gd name="connsiteY74" fmla="*/ 726281 h 881063"/>
                  <a:gd name="connsiteX75" fmla="*/ 445293 w 2676934"/>
                  <a:gd name="connsiteY75" fmla="*/ 759619 h 881063"/>
                  <a:gd name="connsiteX76" fmla="*/ 350043 w 2676934"/>
                  <a:gd name="connsiteY76" fmla="*/ 762000 h 881063"/>
                  <a:gd name="connsiteX77" fmla="*/ 280987 w 2676934"/>
                  <a:gd name="connsiteY77" fmla="*/ 781050 h 881063"/>
                  <a:gd name="connsiteX78" fmla="*/ 221456 w 2676934"/>
                  <a:gd name="connsiteY78" fmla="*/ 802481 h 881063"/>
                  <a:gd name="connsiteX79" fmla="*/ 159543 w 2676934"/>
                  <a:gd name="connsiteY79" fmla="*/ 792956 h 881063"/>
                  <a:gd name="connsiteX80" fmla="*/ 71437 w 2676934"/>
                  <a:gd name="connsiteY80" fmla="*/ 828675 h 881063"/>
                  <a:gd name="connsiteX81" fmla="*/ 0 w 2676934"/>
                  <a:gd name="connsiteY81" fmla="*/ 881063 h 881063"/>
                  <a:gd name="connsiteX82" fmla="*/ 0 w 2676934"/>
                  <a:gd name="connsiteY82" fmla="*/ 809625 h 881063"/>
                  <a:gd name="connsiteX0" fmla="*/ 0 w 2652712"/>
                  <a:gd name="connsiteY0" fmla="*/ 809625 h 881063"/>
                  <a:gd name="connsiteX1" fmla="*/ 50006 w 2652712"/>
                  <a:gd name="connsiteY1" fmla="*/ 771525 h 881063"/>
                  <a:gd name="connsiteX2" fmla="*/ 100012 w 2652712"/>
                  <a:gd name="connsiteY2" fmla="*/ 731044 h 881063"/>
                  <a:gd name="connsiteX3" fmla="*/ 135731 w 2652712"/>
                  <a:gd name="connsiteY3" fmla="*/ 721519 h 881063"/>
                  <a:gd name="connsiteX4" fmla="*/ 192881 w 2652712"/>
                  <a:gd name="connsiteY4" fmla="*/ 735806 h 881063"/>
                  <a:gd name="connsiteX5" fmla="*/ 261938 w 2652712"/>
                  <a:gd name="connsiteY5" fmla="*/ 719137 h 881063"/>
                  <a:gd name="connsiteX6" fmla="*/ 304800 w 2652712"/>
                  <a:gd name="connsiteY6" fmla="*/ 681038 h 881063"/>
                  <a:gd name="connsiteX7" fmla="*/ 383381 w 2652712"/>
                  <a:gd name="connsiteY7" fmla="*/ 681038 h 881063"/>
                  <a:gd name="connsiteX8" fmla="*/ 457200 w 2652712"/>
                  <a:gd name="connsiteY8" fmla="*/ 685800 h 881063"/>
                  <a:gd name="connsiteX9" fmla="*/ 514350 w 2652712"/>
                  <a:gd name="connsiteY9" fmla="*/ 659606 h 881063"/>
                  <a:gd name="connsiteX10" fmla="*/ 573881 w 2652712"/>
                  <a:gd name="connsiteY10" fmla="*/ 597694 h 881063"/>
                  <a:gd name="connsiteX11" fmla="*/ 621507 w 2652712"/>
                  <a:gd name="connsiteY11" fmla="*/ 535781 h 881063"/>
                  <a:gd name="connsiteX12" fmla="*/ 683418 w 2652712"/>
                  <a:gd name="connsiteY12" fmla="*/ 490538 h 881063"/>
                  <a:gd name="connsiteX13" fmla="*/ 747712 w 2652712"/>
                  <a:gd name="connsiteY13" fmla="*/ 488156 h 881063"/>
                  <a:gd name="connsiteX14" fmla="*/ 814387 w 2652712"/>
                  <a:gd name="connsiteY14" fmla="*/ 488156 h 881063"/>
                  <a:gd name="connsiteX15" fmla="*/ 900112 w 2652712"/>
                  <a:gd name="connsiteY15" fmla="*/ 478631 h 881063"/>
                  <a:gd name="connsiteX16" fmla="*/ 954882 w 2652712"/>
                  <a:gd name="connsiteY16" fmla="*/ 440531 h 881063"/>
                  <a:gd name="connsiteX17" fmla="*/ 1023938 w 2652712"/>
                  <a:gd name="connsiteY17" fmla="*/ 376238 h 881063"/>
                  <a:gd name="connsiteX18" fmla="*/ 1088231 w 2652712"/>
                  <a:gd name="connsiteY18" fmla="*/ 290513 h 881063"/>
                  <a:gd name="connsiteX19" fmla="*/ 1150143 w 2652712"/>
                  <a:gd name="connsiteY19" fmla="*/ 169069 h 881063"/>
                  <a:gd name="connsiteX20" fmla="*/ 1178718 w 2652712"/>
                  <a:gd name="connsiteY20" fmla="*/ 88106 h 881063"/>
                  <a:gd name="connsiteX21" fmla="*/ 1207293 w 2652712"/>
                  <a:gd name="connsiteY21" fmla="*/ 61913 h 881063"/>
                  <a:gd name="connsiteX22" fmla="*/ 1240631 w 2652712"/>
                  <a:gd name="connsiteY22" fmla="*/ 57150 h 881063"/>
                  <a:gd name="connsiteX23" fmla="*/ 1276350 w 2652712"/>
                  <a:gd name="connsiteY23" fmla="*/ 92868 h 881063"/>
                  <a:gd name="connsiteX24" fmla="*/ 1316831 w 2652712"/>
                  <a:gd name="connsiteY24" fmla="*/ 104775 h 881063"/>
                  <a:gd name="connsiteX25" fmla="*/ 1357312 w 2652712"/>
                  <a:gd name="connsiteY25" fmla="*/ 90488 h 881063"/>
                  <a:gd name="connsiteX26" fmla="*/ 1404937 w 2652712"/>
                  <a:gd name="connsiteY26" fmla="*/ 78581 h 881063"/>
                  <a:gd name="connsiteX27" fmla="*/ 1483518 w 2652712"/>
                  <a:gd name="connsiteY27" fmla="*/ 173831 h 881063"/>
                  <a:gd name="connsiteX28" fmla="*/ 1559718 w 2652712"/>
                  <a:gd name="connsiteY28" fmla="*/ 273844 h 881063"/>
                  <a:gd name="connsiteX29" fmla="*/ 1624012 w 2652712"/>
                  <a:gd name="connsiteY29" fmla="*/ 323850 h 881063"/>
                  <a:gd name="connsiteX30" fmla="*/ 1676400 w 2652712"/>
                  <a:gd name="connsiteY30" fmla="*/ 340519 h 881063"/>
                  <a:gd name="connsiteX31" fmla="*/ 1728787 w 2652712"/>
                  <a:gd name="connsiteY31" fmla="*/ 350043 h 881063"/>
                  <a:gd name="connsiteX32" fmla="*/ 1795462 w 2652712"/>
                  <a:gd name="connsiteY32" fmla="*/ 340519 h 881063"/>
                  <a:gd name="connsiteX33" fmla="*/ 1883568 w 2652712"/>
                  <a:gd name="connsiteY33" fmla="*/ 290512 h 881063"/>
                  <a:gd name="connsiteX34" fmla="*/ 1940718 w 2652712"/>
                  <a:gd name="connsiteY34" fmla="*/ 245269 h 881063"/>
                  <a:gd name="connsiteX35" fmla="*/ 1974055 w 2652712"/>
                  <a:gd name="connsiteY35" fmla="*/ 214314 h 881063"/>
                  <a:gd name="connsiteX36" fmla="*/ 2026443 w 2652712"/>
                  <a:gd name="connsiteY36" fmla="*/ 171450 h 881063"/>
                  <a:gd name="connsiteX37" fmla="*/ 2102643 w 2652712"/>
                  <a:gd name="connsiteY37" fmla="*/ 235743 h 881063"/>
                  <a:gd name="connsiteX38" fmla="*/ 2185987 w 2652712"/>
                  <a:gd name="connsiteY38" fmla="*/ 259556 h 881063"/>
                  <a:gd name="connsiteX39" fmla="*/ 2249538 w 2652712"/>
                  <a:gd name="connsiteY39" fmla="*/ 257051 h 881063"/>
                  <a:gd name="connsiteX40" fmla="*/ 2350293 w 2652712"/>
                  <a:gd name="connsiteY40" fmla="*/ 223838 h 881063"/>
                  <a:gd name="connsiteX41" fmla="*/ 2438400 w 2652712"/>
                  <a:gd name="connsiteY41" fmla="*/ 147638 h 881063"/>
                  <a:gd name="connsiteX42" fmla="*/ 2507456 w 2652712"/>
                  <a:gd name="connsiteY42" fmla="*/ 73819 h 881063"/>
                  <a:gd name="connsiteX43" fmla="*/ 2574131 w 2652712"/>
                  <a:gd name="connsiteY43" fmla="*/ 0 h 881063"/>
                  <a:gd name="connsiteX44" fmla="*/ 2652712 w 2652712"/>
                  <a:gd name="connsiteY44" fmla="*/ 7144 h 881063"/>
                  <a:gd name="connsiteX45" fmla="*/ 2646865 w 2652712"/>
                  <a:gd name="connsiteY45" fmla="*/ 154993 h 881063"/>
                  <a:gd name="connsiteX46" fmla="*/ 2574200 w 2652712"/>
                  <a:gd name="connsiteY46" fmla="*/ 119884 h 881063"/>
                  <a:gd name="connsiteX47" fmla="*/ 2516484 w 2652712"/>
                  <a:gd name="connsiteY47" fmla="*/ 163421 h 881063"/>
                  <a:gd name="connsiteX48" fmla="*/ 2433637 w 2652712"/>
                  <a:gd name="connsiteY48" fmla="*/ 250031 h 881063"/>
                  <a:gd name="connsiteX49" fmla="*/ 2338387 w 2652712"/>
                  <a:gd name="connsiteY49" fmla="*/ 304800 h 881063"/>
                  <a:gd name="connsiteX50" fmla="*/ 2257425 w 2652712"/>
                  <a:gd name="connsiteY50" fmla="*/ 330994 h 881063"/>
                  <a:gd name="connsiteX51" fmla="*/ 2179958 w 2652712"/>
                  <a:gd name="connsiteY51" fmla="*/ 333375 h 881063"/>
                  <a:gd name="connsiteX52" fmla="*/ 2116931 w 2652712"/>
                  <a:gd name="connsiteY52" fmla="*/ 316706 h 881063"/>
                  <a:gd name="connsiteX53" fmla="*/ 2066925 w 2652712"/>
                  <a:gd name="connsiteY53" fmla="*/ 288131 h 881063"/>
                  <a:gd name="connsiteX54" fmla="*/ 2026443 w 2652712"/>
                  <a:gd name="connsiteY54" fmla="*/ 271463 h 881063"/>
                  <a:gd name="connsiteX55" fmla="*/ 1912143 w 2652712"/>
                  <a:gd name="connsiteY55" fmla="*/ 369093 h 881063"/>
                  <a:gd name="connsiteX56" fmla="*/ 1812131 w 2652712"/>
                  <a:gd name="connsiteY56" fmla="*/ 414338 h 881063"/>
                  <a:gd name="connsiteX57" fmla="*/ 1700212 w 2652712"/>
                  <a:gd name="connsiteY57" fmla="*/ 423863 h 881063"/>
                  <a:gd name="connsiteX58" fmla="*/ 1600200 w 2652712"/>
                  <a:gd name="connsiteY58" fmla="*/ 390525 h 881063"/>
                  <a:gd name="connsiteX59" fmla="*/ 1495425 w 2652712"/>
                  <a:gd name="connsiteY59" fmla="*/ 316706 h 881063"/>
                  <a:gd name="connsiteX60" fmla="*/ 1428750 w 2652712"/>
                  <a:gd name="connsiteY60" fmla="*/ 240506 h 881063"/>
                  <a:gd name="connsiteX61" fmla="*/ 1393031 w 2652712"/>
                  <a:gd name="connsiteY61" fmla="*/ 209550 h 881063"/>
                  <a:gd name="connsiteX62" fmla="*/ 1354931 w 2652712"/>
                  <a:gd name="connsiteY62" fmla="*/ 195263 h 881063"/>
                  <a:gd name="connsiteX63" fmla="*/ 1316831 w 2652712"/>
                  <a:gd name="connsiteY63" fmla="*/ 204787 h 881063"/>
                  <a:gd name="connsiteX64" fmla="*/ 1283493 w 2652712"/>
                  <a:gd name="connsiteY64" fmla="*/ 190500 h 881063"/>
                  <a:gd name="connsiteX65" fmla="*/ 1238250 w 2652712"/>
                  <a:gd name="connsiteY65" fmla="*/ 183356 h 881063"/>
                  <a:gd name="connsiteX66" fmla="*/ 1207293 w 2652712"/>
                  <a:gd name="connsiteY66" fmla="*/ 233363 h 881063"/>
                  <a:gd name="connsiteX67" fmla="*/ 1150143 w 2652712"/>
                  <a:gd name="connsiteY67" fmla="*/ 302419 h 881063"/>
                  <a:gd name="connsiteX68" fmla="*/ 1142999 w 2652712"/>
                  <a:gd name="connsiteY68" fmla="*/ 328614 h 881063"/>
                  <a:gd name="connsiteX69" fmla="*/ 1071562 w 2652712"/>
                  <a:gd name="connsiteY69" fmla="*/ 416719 h 881063"/>
                  <a:gd name="connsiteX70" fmla="*/ 952500 w 2652712"/>
                  <a:gd name="connsiteY70" fmla="*/ 514350 h 881063"/>
                  <a:gd name="connsiteX71" fmla="*/ 838200 w 2652712"/>
                  <a:gd name="connsiteY71" fmla="*/ 559594 h 881063"/>
                  <a:gd name="connsiteX72" fmla="*/ 733425 w 2652712"/>
                  <a:gd name="connsiteY72" fmla="*/ 573881 h 881063"/>
                  <a:gd name="connsiteX73" fmla="*/ 647700 w 2652712"/>
                  <a:gd name="connsiteY73" fmla="*/ 611981 h 881063"/>
                  <a:gd name="connsiteX74" fmla="*/ 542925 w 2652712"/>
                  <a:gd name="connsiteY74" fmla="*/ 726281 h 881063"/>
                  <a:gd name="connsiteX75" fmla="*/ 445293 w 2652712"/>
                  <a:gd name="connsiteY75" fmla="*/ 759619 h 881063"/>
                  <a:gd name="connsiteX76" fmla="*/ 350043 w 2652712"/>
                  <a:gd name="connsiteY76" fmla="*/ 762000 h 881063"/>
                  <a:gd name="connsiteX77" fmla="*/ 280987 w 2652712"/>
                  <a:gd name="connsiteY77" fmla="*/ 781050 h 881063"/>
                  <a:gd name="connsiteX78" fmla="*/ 221456 w 2652712"/>
                  <a:gd name="connsiteY78" fmla="*/ 802481 h 881063"/>
                  <a:gd name="connsiteX79" fmla="*/ 159543 w 2652712"/>
                  <a:gd name="connsiteY79" fmla="*/ 792956 h 881063"/>
                  <a:gd name="connsiteX80" fmla="*/ 71437 w 2652712"/>
                  <a:gd name="connsiteY80" fmla="*/ 828675 h 881063"/>
                  <a:gd name="connsiteX81" fmla="*/ 0 w 2652712"/>
                  <a:gd name="connsiteY81" fmla="*/ 881063 h 881063"/>
                  <a:gd name="connsiteX82" fmla="*/ 0 w 2652712"/>
                  <a:gd name="connsiteY82" fmla="*/ 809625 h 881063"/>
                  <a:gd name="connsiteX0" fmla="*/ 0 w 2659659"/>
                  <a:gd name="connsiteY0" fmla="*/ 809625 h 881063"/>
                  <a:gd name="connsiteX1" fmla="*/ 50006 w 2659659"/>
                  <a:gd name="connsiteY1" fmla="*/ 771525 h 881063"/>
                  <a:gd name="connsiteX2" fmla="*/ 100012 w 2659659"/>
                  <a:gd name="connsiteY2" fmla="*/ 731044 h 881063"/>
                  <a:gd name="connsiteX3" fmla="*/ 135731 w 2659659"/>
                  <a:gd name="connsiteY3" fmla="*/ 721519 h 881063"/>
                  <a:gd name="connsiteX4" fmla="*/ 192881 w 2659659"/>
                  <a:gd name="connsiteY4" fmla="*/ 735806 h 881063"/>
                  <a:gd name="connsiteX5" fmla="*/ 261938 w 2659659"/>
                  <a:gd name="connsiteY5" fmla="*/ 719137 h 881063"/>
                  <a:gd name="connsiteX6" fmla="*/ 304800 w 2659659"/>
                  <a:gd name="connsiteY6" fmla="*/ 681038 h 881063"/>
                  <a:gd name="connsiteX7" fmla="*/ 383381 w 2659659"/>
                  <a:gd name="connsiteY7" fmla="*/ 681038 h 881063"/>
                  <a:gd name="connsiteX8" fmla="*/ 457200 w 2659659"/>
                  <a:gd name="connsiteY8" fmla="*/ 685800 h 881063"/>
                  <a:gd name="connsiteX9" fmla="*/ 514350 w 2659659"/>
                  <a:gd name="connsiteY9" fmla="*/ 659606 h 881063"/>
                  <a:gd name="connsiteX10" fmla="*/ 573881 w 2659659"/>
                  <a:gd name="connsiteY10" fmla="*/ 597694 h 881063"/>
                  <a:gd name="connsiteX11" fmla="*/ 621507 w 2659659"/>
                  <a:gd name="connsiteY11" fmla="*/ 535781 h 881063"/>
                  <a:gd name="connsiteX12" fmla="*/ 683418 w 2659659"/>
                  <a:gd name="connsiteY12" fmla="*/ 490538 h 881063"/>
                  <a:gd name="connsiteX13" fmla="*/ 747712 w 2659659"/>
                  <a:gd name="connsiteY13" fmla="*/ 488156 h 881063"/>
                  <a:gd name="connsiteX14" fmla="*/ 814387 w 2659659"/>
                  <a:gd name="connsiteY14" fmla="*/ 488156 h 881063"/>
                  <a:gd name="connsiteX15" fmla="*/ 900112 w 2659659"/>
                  <a:gd name="connsiteY15" fmla="*/ 478631 h 881063"/>
                  <a:gd name="connsiteX16" fmla="*/ 954882 w 2659659"/>
                  <a:gd name="connsiteY16" fmla="*/ 440531 h 881063"/>
                  <a:gd name="connsiteX17" fmla="*/ 1023938 w 2659659"/>
                  <a:gd name="connsiteY17" fmla="*/ 376238 h 881063"/>
                  <a:gd name="connsiteX18" fmla="*/ 1088231 w 2659659"/>
                  <a:gd name="connsiteY18" fmla="*/ 290513 h 881063"/>
                  <a:gd name="connsiteX19" fmla="*/ 1150143 w 2659659"/>
                  <a:gd name="connsiteY19" fmla="*/ 169069 h 881063"/>
                  <a:gd name="connsiteX20" fmla="*/ 1178718 w 2659659"/>
                  <a:gd name="connsiteY20" fmla="*/ 88106 h 881063"/>
                  <a:gd name="connsiteX21" fmla="*/ 1207293 w 2659659"/>
                  <a:gd name="connsiteY21" fmla="*/ 61913 h 881063"/>
                  <a:gd name="connsiteX22" fmla="*/ 1240631 w 2659659"/>
                  <a:gd name="connsiteY22" fmla="*/ 57150 h 881063"/>
                  <a:gd name="connsiteX23" fmla="*/ 1276350 w 2659659"/>
                  <a:gd name="connsiteY23" fmla="*/ 92868 h 881063"/>
                  <a:gd name="connsiteX24" fmla="*/ 1316831 w 2659659"/>
                  <a:gd name="connsiteY24" fmla="*/ 104775 h 881063"/>
                  <a:gd name="connsiteX25" fmla="*/ 1357312 w 2659659"/>
                  <a:gd name="connsiteY25" fmla="*/ 90488 h 881063"/>
                  <a:gd name="connsiteX26" fmla="*/ 1404937 w 2659659"/>
                  <a:gd name="connsiteY26" fmla="*/ 78581 h 881063"/>
                  <a:gd name="connsiteX27" fmla="*/ 1483518 w 2659659"/>
                  <a:gd name="connsiteY27" fmla="*/ 173831 h 881063"/>
                  <a:gd name="connsiteX28" fmla="*/ 1559718 w 2659659"/>
                  <a:gd name="connsiteY28" fmla="*/ 273844 h 881063"/>
                  <a:gd name="connsiteX29" fmla="*/ 1624012 w 2659659"/>
                  <a:gd name="connsiteY29" fmla="*/ 323850 h 881063"/>
                  <a:gd name="connsiteX30" fmla="*/ 1676400 w 2659659"/>
                  <a:gd name="connsiteY30" fmla="*/ 340519 h 881063"/>
                  <a:gd name="connsiteX31" fmla="*/ 1728787 w 2659659"/>
                  <a:gd name="connsiteY31" fmla="*/ 350043 h 881063"/>
                  <a:gd name="connsiteX32" fmla="*/ 1795462 w 2659659"/>
                  <a:gd name="connsiteY32" fmla="*/ 340519 h 881063"/>
                  <a:gd name="connsiteX33" fmla="*/ 1883568 w 2659659"/>
                  <a:gd name="connsiteY33" fmla="*/ 290512 h 881063"/>
                  <a:gd name="connsiteX34" fmla="*/ 1940718 w 2659659"/>
                  <a:gd name="connsiteY34" fmla="*/ 245269 h 881063"/>
                  <a:gd name="connsiteX35" fmla="*/ 1974055 w 2659659"/>
                  <a:gd name="connsiteY35" fmla="*/ 214314 h 881063"/>
                  <a:gd name="connsiteX36" fmla="*/ 2026443 w 2659659"/>
                  <a:gd name="connsiteY36" fmla="*/ 171450 h 881063"/>
                  <a:gd name="connsiteX37" fmla="*/ 2102643 w 2659659"/>
                  <a:gd name="connsiteY37" fmla="*/ 235743 h 881063"/>
                  <a:gd name="connsiteX38" fmla="*/ 2185987 w 2659659"/>
                  <a:gd name="connsiteY38" fmla="*/ 259556 h 881063"/>
                  <a:gd name="connsiteX39" fmla="*/ 2249538 w 2659659"/>
                  <a:gd name="connsiteY39" fmla="*/ 257051 h 881063"/>
                  <a:gd name="connsiteX40" fmla="*/ 2350293 w 2659659"/>
                  <a:gd name="connsiteY40" fmla="*/ 223838 h 881063"/>
                  <a:gd name="connsiteX41" fmla="*/ 2438400 w 2659659"/>
                  <a:gd name="connsiteY41" fmla="*/ 147638 h 881063"/>
                  <a:gd name="connsiteX42" fmla="*/ 2507456 w 2659659"/>
                  <a:gd name="connsiteY42" fmla="*/ 73819 h 881063"/>
                  <a:gd name="connsiteX43" fmla="*/ 2574131 w 2659659"/>
                  <a:gd name="connsiteY43" fmla="*/ 0 h 881063"/>
                  <a:gd name="connsiteX44" fmla="*/ 2652712 w 2659659"/>
                  <a:gd name="connsiteY44" fmla="*/ 7144 h 881063"/>
                  <a:gd name="connsiteX45" fmla="*/ 2646865 w 2659659"/>
                  <a:gd name="connsiteY45" fmla="*/ 154993 h 881063"/>
                  <a:gd name="connsiteX46" fmla="*/ 2574200 w 2659659"/>
                  <a:gd name="connsiteY46" fmla="*/ 119884 h 881063"/>
                  <a:gd name="connsiteX47" fmla="*/ 2516484 w 2659659"/>
                  <a:gd name="connsiteY47" fmla="*/ 163421 h 881063"/>
                  <a:gd name="connsiteX48" fmla="*/ 2433637 w 2659659"/>
                  <a:gd name="connsiteY48" fmla="*/ 250031 h 881063"/>
                  <a:gd name="connsiteX49" fmla="*/ 2338387 w 2659659"/>
                  <a:gd name="connsiteY49" fmla="*/ 304800 h 881063"/>
                  <a:gd name="connsiteX50" fmla="*/ 2257425 w 2659659"/>
                  <a:gd name="connsiteY50" fmla="*/ 330994 h 881063"/>
                  <a:gd name="connsiteX51" fmla="*/ 2179958 w 2659659"/>
                  <a:gd name="connsiteY51" fmla="*/ 333375 h 881063"/>
                  <a:gd name="connsiteX52" fmla="*/ 2116931 w 2659659"/>
                  <a:gd name="connsiteY52" fmla="*/ 316706 h 881063"/>
                  <a:gd name="connsiteX53" fmla="*/ 2066925 w 2659659"/>
                  <a:gd name="connsiteY53" fmla="*/ 288131 h 881063"/>
                  <a:gd name="connsiteX54" fmla="*/ 2026443 w 2659659"/>
                  <a:gd name="connsiteY54" fmla="*/ 271463 h 881063"/>
                  <a:gd name="connsiteX55" fmla="*/ 1912143 w 2659659"/>
                  <a:gd name="connsiteY55" fmla="*/ 369093 h 881063"/>
                  <a:gd name="connsiteX56" fmla="*/ 1812131 w 2659659"/>
                  <a:gd name="connsiteY56" fmla="*/ 414338 h 881063"/>
                  <a:gd name="connsiteX57" fmla="*/ 1700212 w 2659659"/>
                  <a:gd name="connsiteY57" fmla="*/ 423863 h 881063"/>
                  <a:gd name="connsiteX58" fmla="*/ 1600200 w 2659659"/>
                  <a:gd name="connsiteY58" fmla="*/ 390525 h 881063"/>
                  <a:gd name="connsiteX59" fmla="*/ 1495425 w 2659659"/>
                  <a:gd name="connsiteY59" fmla="*/ 316706 h 881063"/>
                  <a:gd name="connsiteX60" fmla="*/ 1428750 w 2659659"/>
                  <a:gd name="connsiteY60" fmla="*/ 240506 h 881063"/>
                  <a:gd name="connsiteX61" fmla="*/ 1393031 w 2659659"/>
                  <a:gd name="connsiteY61" fmla="*/ 209550 h 881063"/>
                  <a:gd name="connsiteX62" fmla="*/ 1354931 w 2659659"/>
                  <a:gd name="connsiteY62" fmla="*/ 195263 h 881063"/>
                  <a:gd name="connsiteX63" fmla="*/ 1316831 w 2659659"/>
                  <a:gd name="connsiteY63" fmla="*/ 204787 h 881063"/>
                  <a:gd name="connsiteX64" fmla="*/ 1283493 w 2659659"/>
                  <a:gd name="connsiteY64" fmla="*/ 190500 h 881063"/>
                  <a:gd name="connsiteX65" fmla="*/ 1238250 w 2659659"/>
                  <a:gd name="connsiteY65" fmla="*/ 183356 h 881063"/>
                  <a:gd name="connsiteX66" fmla="*/ 1207293 w 2659659"/>
                  <a:gd name="connsiteY66" fmla="*/ 233363 h 881063"/>
                  <a:gd name="connsiteX67" fmla="*/ 1150143 w 2659659"/>
                  <a:gd name="connsiteY67" fmla="*/ 302419 h 881063"/>
                  <a:gd name="connsiteX68" fmla="*/ 1142999 w 2659659"/>
                  <a:gd name="connsiteY68" fmla="*/ 328614 h 881063"/>
                  <a:gd name="connsiteX69" fmla="*/ 1071562 w 2659659"/>
                  <a:gd name="connsiteY69" fmla="*/ 416719 h 881063"/>
                  <a:gd name="connsiteX70" fmla="*/ 952500 w 2659659"/>
                  <a:gd name="connsiteY70" fmla="*/ 514350 h 881063"/>
                  <a:gd name="connsiteX71" fmla="*/ 838200 w 2659659"/>
                  <a:gd name="connsiteY71" fmla="*/ 559594 h 881063"/>
                  <a:gd name="connsiteX72" fmla="*/ 733425 w 2659659"/>
                  <a:gd name="connsiteY72" fmla="*/ 573881 h 881063"/>
                  <a:gd name="connsiteX73" fmla="*/ 647700 w 2659659"/>
                  <a:gd name="connsiteY73" fmla="*/ 611981 h 881063"/>
                  <a:gd name="connsiteX74" fmla="*/ 542925 w 2659659"/>
                  <a:gd name="connsiteY74" fmla="*/ 726281 h 881063"/>
                  <a:gd name="connsiteX75" fmla="*/ 445293 w 2659659"/>
                  <a:gd name="connsiteY75" fmla="*/ 759619 h 881063"/>
                  <a:gd name="connsiteX76" fmla="*/ 350043 w 2659659"/>
                  <a:gd name="connsiteY76" fmla="*/ 762000 h 881063"/>
                  <a:gd name="connsiteX77" fmla="*/ 280987 w 2659659"/>
                  <a:gd name="connsiteY77" fmla="*/ 781050 h 881063"/>
                  <a:gd name="connsiteX78" fmla="*/ 221456 w 2659659"/>
                  <a:gd name="connsiteY78" fmla="*/ 802481 h 881063"/>
                  <a:gd name="connsiteX79" fmla="*/ 159543 w 2659659"/>
                  <a:gd name="connsiteY79" fmla="*/ 792956 h 881063"/>
                  <a:gd name="connsiteX80" fmla="*/ 71437 w 2659659"/>
                  <a:gd name="connsiteY80" fmla="*/ 828675 h 881063"/>
                  <a:gd name="connsiteX81" fmla="*/ 0 w 2659659"/>
                  <a:gd name="connsiteY81" fmla="*/ 881063 h 881063"/>
                  <a:gd name="connsiteX82" fmla="*/ 0 w 2659659"/>
                  <a:gd name="connsiteY82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3819 h 881063"/>
                  <a:gd name="connsiteX43" fmla="*/ 2574131 w 2658875"/>
                  <a:gd name="connsiteY43" fmla="*/ 0 h 881063"/>
                  <a:gd name="connsiteX44" fmla="*/ 2652712 w 2658875"/>
                  <a:gd name="connsiteY44" fmla="*/ 7144 h 881063"/>
                  <a:gd name="connsiteX45" fmla="*/ 2646865 w 2658875"/>
                  <a:gd name="connsiteY45" fmla="*/ 154993 h 881063"/>
                  <a:gd name="connsiteX46" fmla="*/ 2591739 w 2658875"/>
                  <a:gd name="connsiteY46" fmla="*/ 190102 h 881063"/>
                  <a:gd name="connsiteX47" fmla="*/ 2516484 w 2658875"/>
                  <a:gd name="connsiteY47" fmla="*/ 163421 h 881063"/>
                  <a:gd name="connsiteX48" fmla="*/ 2433637 w 2658875"/>
                  <a:gd name="connsiteY48" fmla="*/ 250031 h 881063"/>
                  <a:gd name="connsiteX49" fmla="*/ 2338387 w 2658875"/>
                  <a:gd name="connsiteY49" fmla="*/ 304800 h 881063"/>
                  <a:gd name="connsiteX50" fmla="*/ 2257425 w 2658875"/>
                  <a:gd name="connsiteY50" fmla="*/ 330994 h 881063"/>
                  <a:gd name="connsiteX51" fmla="*/ 2179958 w 2658875"/>
                  <a:gd name="connsiteY51" fmla="*/ 333375 h 881063"/>
                  <a:gd name="connsiteX52" fmla="*/ 2116931 w 2658875"/>
                  <a:gd name="connsiteY52" fmla="*/ 316706 h 881063"/>
                  <a:gd name="connsiteX53" fmla="*/ 2066925 w 2658875"/>
                  <a:gd name="connsiteY53" fmla="*/ 288131 h 881063"/>
                  <a:gd name="connsiteX54" fmla="*/ 2026443 w 2658875"/>
                  <a:gd name="connsiteY54" fmla="*/ 271463 h 881063"/>
                  <a:gd name="connsiteX55" fmla="*/ 1912143 w 2658875"/>
                  <a:gd name="connsiteY55" fmla="*/ 369093 h 881063"/>
                  <a:gd name="connsiteX56" fmla="*/ 1812131 w 2658875"/>
                  <a:gd name="connsiteY56" fmla="*/ 414338 h 881063"/>
                  <a:gd name="connsiteX57" fmla="*/ 1700212 w 2658875"/>
                  <a:gd name="connsiteY57" fmla="*/ 423863 h 881063"/>
                  <a:gd name="connsiteX58" fmla="*/ 1600200 w 2658875"/>
                  <a:gd name="connsiteY58" fmla="*/ 390525 h 881063"/>
                  <a:gd name="connsiteX59" fmla="*/ 1495425 w 2658875"/>
                  <a:gd name="connsiteY59" fmla="*/ 316706 h 881063"/>
                  <a:gd name="connsiteX60" fmla="*/ 1428750 w 2658875"/>
                  <a:gd name="connsiteY60" fmla="*/ 240506 h 881063"/>
                  <a:gd name="connsiteX61" fmla="*/ 1393031 w 2658875"/>
                  <a:gd name="connsiteY61" fmla="*/ 209550 h 881063"/>
                  <a:gd name="connsiteX62" fmla="*/ 1354931 w 2658875"/>
                  <a:gd name="connsiteY62" fmla="*/ 195263 h 881063"/>
                  <a:gd name="connsiteX63" fmla="*/ 1316831 w 2658875"/>
                  <a:gd name="connsiteY63" fmla="*/ 204787 h 881063"/>
                  <a:gd name="connsiteX64" fmla="*/ 1283493 w 2658875"/>
                  <a:gd name="connsiteY64" fmla="*/ 190500 h 881063"/>
                  <a:gd name="connsiteX65" fmla="*/ 1238250 w 2658875"/>
                  <a:gd name="connsiteY65" fmla="*/ 183356 h 881063"/>
                  <a:gd name="connsiteX66" fmla="*/ 1207293 w 2658875"/>
                  <a:gd name="connsiteY66" fmla="*/ 233363 h 881063"/>
                  <a:gd name="connsiteX67" fmla="*/ 1150143 w 2658875"/>
                  <a:gd name="connsiteY67" fmla="*/ 302419 h 881063"/>
                  <a:gd name="connsiteX68" fmla="*/ 1142999 w 2658875"/>
                  <a:gd name="connsiteY68" fmla="*/ 328614 h 881063"/>
                  <a:gd name="connsiteX69" fmla="*/ 1071562 w 2658875"/>
                  <a:gd name="connsiteY69" fmla="*/ 416719 h 881063"/>
                  <a:gd name="connsiteX70" fmla="*/ 952500 w 2658875"/>
                  <a:gd name="connsiteY70" fmla="*/ 514350 h 881063"/>
                  <a:gd name="connsiteX71" fmla="*/ 838200 w 2658875"/>
                  <a:gd name="connsiteY71" fmla="*/ 559594 h 881063"/>
                  <a:gd name="connsiteX72" fmla="*/ 733425 w 2658875"/>
                  <a:gd name="connsiteY72" fmla="*/ 573881 h 881063"/>
                  <a:gd name="connsiteX73" fmla="*/ 647700 w 2658875"/>
                  <a:gd name="connsiteY73" fmla="*/ 611981 h 881063"/>
                  <a:gd name="connsiteX74" fmla="*/ 542925 w 2658875"/>
                  <a:gd name="connsiteY74" fmla="*/ 726281 h 881063"/>
                  <a:gd name="connsiteX75" fmla="*/ 445293 w 2658875"/>
                  <a:gd name="connsiteY75" fmla="*/ 759619 h 881063"/>
                  <a:gd name="connsiteX76" fmla="*/ 350043 w 2658875"/>
                  <a:gd name="connsiteY76" fmla="*/ 762000 h 881063"/>
                  <a:gd name="connsiteX77" fmla="*/ 280987 w 2658875"/>
                  <a:gd name="connsiteY77" fmla="*/ 781050 h 881063"/>
                  <a:gd name="connsiteX78" fmla="*/ 221456 w 2658875"/>
                  <a:gd name="connsiteY78" fmla="*/ 802481 h 881063"/>
                  <a:gd name="connsiteX79" fmla="*/ 159543 w 2658875"/>
                  <a:gd name="connsiteY79" fmla="*/ 792956 h 881063"/>
                  <a:gd name="connsiteX80" fmla="*/ 71437 w 2658875"/>
                  <a:gd name="connsiteY80" fmla="*/ 828675 h 881063"/>
                  <a:gd name="connsiteX81" fmla="*/ 0 w 2658875"/>
                  <a:gd name="connsiteY81" fmla="*/ 881063 h 881063"/>
                  <a:gd name="connsiteX82" fmla="*/ 0 w 2658875"/>
                  <a:gd name="connsiteY82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3819 h 881063"/>
                  <a:gd name="connsiteX43" fmla="*/ 2574131 w 2658875"/>
                  <a:gd name="connsiteY43" fmla="*/ 0 h 881063"/>
                  <a:gd name="connsiteX44" fmla="*/ 2652712 w 2658875"/>
                  <a:gd name="connsiteY44" fmla="*/ 7144 h 881063"/>
                  <a:gd name="connsiteX45" fmla="*/ 2646865 w 2658875"/>
                  <a:gd name="connsiteY45" fmla="*/ 154993 h 881063"/>
                  <a:gd name="connsiteX46" fmla="*/ 2591739 w 2658875"/>
                  <a:gd name="connsiteY46" fmla="*/ 190102 h 881063"/>
                  <a:gd name="connsiteX47" fmla="*/ 2516484 w 2658875"/>
                  <a:gd name="connsiteY47" fmla="*/ 163421 h 881063"/>
                  <a:gd name="connsiteX48" fmla="*/ 2433637 w 2658875"/>
                  <a:gd name="connsiteY48" fmla="*/ 250031 h 881063"/>
                  <a:gd name="connsiteX49" fmla="*/ 2338387 w 2658875"/>
                  <a:gd name="connsiteY49" fmla="*/ 304800 h 881063"/>
                  <a:gd name="connsiteX50" fmla="*/ 2257425 w 2658875"/>
                  <a:gd name="connsiteY50" fmla="*/ 330994 h 881063"/>
                  <a:gd name="connsiteX51" fmla="*/ 2179958 w 2658875"/>
                  <a:gd name="connsiteY51" fmla="*/ 333375 h 881063"/>
                  <a:gd name="connsiteX52" fmla="*/ 2116931 w 2658875"/>
                  <a:gd name="connsiteY52" fmla="*/ 316706 h 881063"/>
                  <a:gd name="connsiteX53" fmla="*/ 2066925 w 2658875"/>
                  <a:gd name="connsiteY53" fmla="*/ 288131 h 881063"/>
                  <a:gd name="connsiteX54" fmla="*/ 2026443 w 2658875"/>
                  <a:gd name="connsiteY54" fmla="*/ 271463 h 881063"/>
                  <a:gd name="connsiteX55" fmla="*/ 1912143 w 2658875"/>
                  <a:gd name="connsiteY55" fmla="*/ 369093 h 881063"/>
                  <a:gd name="connsiteX56" fmla="*/ 1812131 w 2658875"/>
                  <a:gd name="connsiteY56" fmla="*/ 414338 h 881063"/>
                  <a:gd name="connsiteX57" fmla="*/ 1700212 w 2658875"/>
                  <a:gd name="connsiteY57" fmla="*/ 423863 h 881063"/>
                  <a:gd name="connsiteX58" fmla="*/ 1600200 w 2658875"/>
                  <a:gd name="connsiteY58" fmla="*/ 390525 h 881063"/>
                  <a:gd name="connsiteX59" fmla="*/ 1495425 w 2658875"/>
                  <a:gd name="connsiteY59" fmla="*/ 316706 h 881063"/>
                  <a:gd name="connsiteX60" fmla="*/ 1428750 w 2658875"/>
                  <a:gd name="connsiteY60" fmla="*/ 240506 h 881063"/>
                  <a:gd name="connsiteX61" fmla="*/ 1393031 w 2658875"/>
                  <a:gd name="connsiteY61" fmla="*/ 209550 h 881063"/>
                  <a:gd name="connsiteX62" fmla="*/ 1354931 w 2658875"/>
                  <a:gd name="connsiteY62" fmla="*/ 195263 h 881063"/>
                  <a:gd name="connsiteX63" fmla="*/ 1316831 w 2658875"/>
                  <a:gd name="connsiteY63" fmla="*/ 204787 h 881063"/>
                  <a:gd name="connsiteX64" fmla="*/ 1283493 w 2658875"/>
                  <a:gd name="connsiteY64" fmla="*/ 190500 h 881063"/>
                  <a:gd name="connsiteX65" fmla="*/ 1238250 w 2658875"/>
                  <a:gd name="connsiteY65" fmla="*/ 183356 h 881063"/>
                  <a:gd name="connsiteX66" fmla="*/ 1207293 w 2658875"/>
                  <a:gd name="connsiteY66" fmla="*/ 233363 h 881063"/>
                  <a:gd name="connsiteX67" fmla="*/ 1150143 w 2658875"/>
                  <a:gd name="connsiteY67" fmla="*/ 302419 h 881063"/>
                  <a:gd name="connsiteX68" fmla="*/ 1142999 w 2658875"/>
                  <a:gd name="connsiteY68" fmla="*/ 328614 h 881063"/>
                  <a:gd name="connsiteX69" fmla="*/ 1071562 w 2658875"/>
                  <a:gd name="connsiteY69" fmla="*/ 416719 h 881063"/>
                  <a:gd name="connsiteX70" fmla="*/ 952500 w 2658875"/>
                  <a:gd name="connsiteY70" fmla="*/ 514350 h 881063"/>
                  <a:gd name="connsiteX71" fmla="*/ 838200 w 2658875"/>
                  <a:gd name="connsiteY71" fmla="*/ 559594 h 881063"/>
                  <a:gd name="connsiteX72" fmla="*/ 733425 w 2658875"/>
                  <a:gd name="connsiteY72" fmla="*/ 573881 h 881063"/>
                  <a:gd name="connsiteX73" fmla="*/ 647700 w 2658875"/>
                  <a:gd name="connsiteY73" fmla="*/ 611981 h 881063"/>
                  <a:gd name="connsiteX74" fmla="*/ 542925 w 2658875"/>
                  <a:gd name="connsiteY74" fmla="*/ 726281 h 881063"/>
                  <a:gd name="connsiteX75" fmla="*/ 445293 w 2658875"/>
                  <a:gd name="connsiteY75" fmla="*/ 759619 h 881063"/>
                  <a:gd name="connsiteX76" fmla="*/ 350043 w 2658875"/>
                  <a:gd name="connsiteY76" fmla="*/ 762000 h 881063"/>
                  <a:gd name="connsiteX77" fmla="*/ 280987 w 2658875"/>
                  <a:gd name="connsiteY77" fmla="*/ 781050 h 881063"/>
                  <a:gd name="connsiteX78" fmla="*/ 221456 w 2658875"/>
                  <a:gd name="connsiteY78" fmla="*/ 802481 h 881063"/>
                  <a:gd name="connsiteX79" fmla="*/ 159543 w 2658875"/>
                  <a:gd name="connsiteY79" fmla="*/ 792956 h 881063"/>
                  <a:gd name="connsiteX80" fmla="*/ 71437 w 2658875"/>
                  <a:gd name="connsiteY80" fmla="*/ 828675 h 881063"/>
                  <a:gd name="connsiteX81" fmla="*/ 0 w 2658875"/>
                  <a:gd name="connsiteY81" fmla="*/ 881063 h 881063"/>
                  <a:gd name="connsiteX82" fmla="*/ 0 w 2658875"/>
                  <a:gd name="connsiteY82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3819 h 881063"/>
                  <a:gd name="connsiteX43" fmla="*/ 2574131 w 2658875"/>
                  <a:gd name="connsiteY43" fmla="*/ 0 h 881063"/>
                  <a:gd name="connsiteX44" fmla="*/ 2652712 w 2658875"/>
                  <a:gd name="connsiteY44" fmla="*/ 7144 h 881063"/>
                  <a:gd name="connsiteX45" fmla="*/ 2646865 w 2658875"/>
                  <a:gd name="connsiteY45" fmla="*/ 154993 h 881063"/>
                  <a:gd name="connsiteX46" fmla="*/ 2591739 w 2658875"/>
                  <a:gd name="connsiteY46" fmla="*/ 190102 h 881063"/>
                  <a:gd name="connsiteX47" fmla="*/ 2541542 w 2658875"/>
                  <a:gd name="connsiteY47" fmla="*/ 155897 h 881063"/>
                  <a:gd name="connsiteX48" fmla="*/ 2433637 w 2658875"/>
                  <a:gd name="connsiteY48" fmla="*/ 250031 h 881063"/>
                  <a:gd name="connsiteX49" fmla="*/ 2338387 w 2658875"/>
                  <a:gd name="connsiteY49" fmla="*/ 304800 h 881063"/>
                  <a:gd name="connsiteX50" fmla="*/ 2257425 w 2658875"/>
                  <a:gd name="connsiteY50" fmla="*/ 330994 h 881063"/>
                  <a:gd name="connsiteX51" fmla="*/ 2179958 w 2658875"/>
                  <a:gd name="connsiteY51" fmla="*/ 333375 h 881063"/>
                  <a:gd name="connsiteX52" fmla="*/ 2116931 w 2658875"/>
                  <a:gd name="connsiteY52" fmla="*/ 316706 h 881063"/>
                  <a:gd name="connsiteX53" fmla="*/ 2066925 w 2658875"/>
                  <a:gd name="connsiteY53" fmla="*/ 288131 h 881063"/>
                  <a:gd name="connsiteX54" fmla="*/ 2026443 w 2658875"/>
                  <a:gd name="connsiteY54" fmla="*/ 271463 h 881063"/>
                  <a:gd name="connsiteX55" fmla="*/ 1912143 w 2658875"/>
                  <a:gd name="connsiteY55" fmla="*/ 369093 h 881063"/>
                  <a:gd name="connsiteX56" fmla="*/ 1812131 w 2658875"/>
                  <a:gd name="connsiteY56" fmla="*/ 414338 h 881063"/>
                  <a:gd name="connsiteX57" fmla="*/ 1700212 w 2658875"/>
                  <a:gd name="connsiteY57" fmla="*/ 423863 h 881063"/>
                  <a:gd name="connsiteX58" fmla="*/ 1600200 w 2658875"/>
                  <a:gd name="connsiteY58" fmla="*/ 390525 h 881063"/>
                  <a:gd name="connsiteX59" fmla="*/ 1495425 w 2658875"/>
                  <a:gd name="connsiteY59" fmla="*/ 316706 h 881063"/>
                  <a:gd name="connsiteX60" fmla="*/ 1428750 w 2658875"/>
                  <a:gd name="connsiteY60" fmla="*/ 240506 h 881063"/>
                  <a:gd name="connsiteX61" fmla="*/ 1393031 w 2658875"/>
                  <a:gd name="connsiteY61" fmla="*/ 209550 h 881063"/>
                  <a:gd name="connsiteX62" fmla="*/ 1354931 w 2658875"/>
                  <a:gd name="connsiteY62" fmla="*/ 195263 h 881063"/>
                  <a:gd name="connsiteX63" fmla="*/ 1316831 w 2658875"/>
                  <a:gd name="connsiteY63" fmla="*/ 204787 h 881063"/>
                  <a:gd name="connsiteX64" fmla="*/ 1283493 w 2658875"/>
                  <a:gd name="connsiteY64" fmla="*/ 190500 h 881063"/>
                  <a:gd name="connsiteX65" fmla="*/ 1238250 w 2658875"/>
                  <a:gd name="connsiteY65" fmla="*/ 183356 h 881063"/>
                  <a:gd name="connsiteX66" fmla="*/ 1207293 w 2658875"/>
                  <a:gd name="connsiteY66" fmla="*/ 233363 h 881063"/>
                  <a:gd name="connsiteX67" fmla="*/ 1150143 w 2658875"/>
                  <a:gd name="connsiteY67" fmla="*/ 302419 h 881063"/>
                  <a:gd name="connsiteX68" fmla="*/ 1142999 w 2658875"/>
                  <a:gd name="connsiteY68" fmla="*/ 328614 h 881063"/>
                  <a:gd name="connsiteX69" fmla="*/ 1071562 w 2658875"/>
                  <a:gd name="connsiteY69" fmla="*/ 416719 h 881063"/>
                  <a:gd name="connsiteX70" fmla="*/ 952500 w 2658875"/>
                  <a:gd name="connsiteY70" fmla="*/ 514350 h 881063"/>
                  <a:gd name="connsiteX71" fmla="*/ 838200 w 2658875"/>
                  <a:gd name="connsiteY71" fmla="*/ 559594 h 881063"/>
                  <a:gd name="connsiteX72" fmla="*/ 733425 w 2658875"/>
                  <a:gd name="connsiteY72" fmla="*/ 573881 h 881063"/>
                  <a:gd name="connsiteX73" fmla="*/ 647700 w 2658875"/>
                  <a:gd name="connsiteY73" fmla="*/ 611981 h 881063"/>
                  <a:gd name="connsiteX74" fmla="*/ 542925 w 2658875"/>
                  <a:gd name="connsiteY74" fmla="*/ 726281 h 881063"/>
                  <a:gd name="connsiteX75" fmla="*/ 445293 w 2658875"/>
                  <a:gd name="connsiteY75" fmla="*/ 759619 h 881063"/>
                  <a:gd name="connsiteX76" fmla="*/ 350043 w 2658875"/>
                  <a:gd name="connsiteY76" fmla="*/ 762000 h 881063"/>
                  <a:gd name="connsiteX77" fmla="*/ 280987 w 2658875"/>
                  <a:gd name="connsiteY77" fmla="*/ 781050 h 881063"/>
                  <a:gd name="connsiteX78" fmla="*/ 221456 w 2658875"/>
                  <a:gd name="connsiteY78" fmla="*/ 802481 h 881063"/>
                  <a:gd name="connsiteX79" fmla="*/ 159543 w 2658875"/>
                  <a:gd name="connsiteY79" fmla="*/ 792956 h 881063"/>
                  <a:gd name="connsiteX80" fmla="*/ 71437 w 2658875"/>
                  <a:gd name="connsiteY80" fmla="*/ 828675 h 881063"/>
                  <a:gd name="connsiteX81" fmla="*/ 0 w 2658875"/>
                  <a:gd name="connsiteY81" fmla="*/ 881063 h 881063"/>
                  <a:gd name="connsiteX82" fmla="*/ 0 w 2658875"/>
                  <a:gd name="connsiteY82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1312 h 881063"/>
                  <a:gd name="connsiteX43" fmla="*/ 2574131 w 2658875"/>
                  <a:gd name="connsiteY43" fmla="*/ 0 h 881063"/>
                  <a:gd name="connsiteX44" fmla="*/ 2652712 w 2658875"/>
                  <a:gd name="connsiteY44" fmla="*/ 7144 h 881063"/>
                  <a:gd name="connsiteX45" fmla="*/ 2646865 w 2658875"/>
                  <a:gd name="connsiteY45" fmla="*/ 154993 h 881063"/>
                  <a:gd name="connsiteX46" fmla="*/ 2591739 w 2658875"/>
                  <a:gd name="connsiteY46" fmla="*/ 190102 h 881063"/>
                  <a:gd name="connsiteX47" fmla="*/ 2541542 w 2658875"/>
                  <a:gd name="connsiteY47" fmla="*/ 155897 h 881063"/>
                  <a:gd name="connsiteX48" fmla="*/ 2433637 w 2658875"/>
                  <a:gd name="connsiteY48" fmla="*/ 250031 h 881063"/>
                  <a:gd name="connsiteX49" fmla="*/ 2338387 w 2658875"/>
                  <a:gd name="connsiteY49" fmla="*/ 304800 h 881063"/>
                  <a:gd name="connsiteX50" fmla="*/ 2257425 w 2658875"/>
                  <a:gd name="connsiteY50" fmla="*/ 330994 h 881063"/>
                  <a:gd name="connsiteX51" fmla="*/ 2179958 w 2658875"/>
                  <a:gd name="connsiteY51" fmla="*/ 333375 h 881063"/>
                  <a:gd name="connsiteX52" fmla="*/ 2116931 w 2658875"/>
                  <a:gd name="connsiteY52" fmla="*/ 316706 h 881063"/>
                  <a:gd name="connsiteX53" fmla="*/ 2066925 w 2658875"/>
                  <a:gd name="connsiteY53" fmla="*/ 288131 h 881063"/>
                  <a:gd name="connsiteX54" fmla="*/ 2026443 w 2658875"/>
                  <a:gd name="connsiteY54" fmla="*/ 271463 h 881063"/>
                  <a:gd name="connsiteX55" fmla="*/ 1912143 w 2658875"/>
                  <a:gd name="connsiteY55" fmla="*/ 369093 h 881063"/>
                  <a:gd name="connsiteX56" fmla="*/ 1812131 w 2658875"/>
                  <a:gd name="connsiteY56" fmla="*/ 414338 h 881063"/>
                  <a:gd name="connsiteX57" fmla="*/ 1700212 w 2658875"/>
                  <a:gd name="connsiteY57" fmla="*/ 423863 h 881063"/>
                  <a:gd name="connsiteX58" fmla="*/ 1600200 w 2658875"/>
                  <a:gd name="connsiteY58" fmla="*/ 390525 h 881063"/>
                  <a:gd name="connsiteX59" fmla="*/ 1495425 w 2658875"/>
                  <a:gd name="connsiteY59" fmla="*/ 316706 h 881063"/>
                  <a:gd name="connsiteX60" fmla="*/ 1428750 w 2658875"/>
                  <a:gd name="connsiteY60" fmla="*/ 240506 h 881063"/>
                  <a:gd name="connsiteX61" fmla="*/ 1393031 w 2658875"/>
                  <a:gd name="connsiteY61" fmla="*/ 209550 h 881063"/>
                  <a:gd name="connsiteX62" fmla="*/ 1354931 w 2658875"/>
                  <a:gd name="connsiteY62" fmla="*/ 195263 h 881063"/>
                  <a:gd name="connsiteX63" fmla="*/ 1316831 w 2658875"/>
                  <a:gd name="connsiteY63" fmla="*/ 204787 h 881063"/>
                  <a:gd name="connsiteX64" fmla="*/ 1283493 w 2658875"/>
                  <a:gd name="connsiteY64" fmla="*/ 190500 h 881063"/>
                  <a:gd name="connsiteX65" fmla="*/ 1238250 w 2658875"/>
                  <a:gd name="connsiteY65" fmla="*/ 183356 h 881063"/>
                  <a:gd name="connsiteX66" fmla="*/ 1207293 w 2658875"/>
                  <a:gd name="connsiteY66" fmla="*/ 233363 h 881063"/>
                  <a:gd name="connsiteX67" fmla="*/ 1150143 w 2658875"/>
                  <a:gd name="connsiteY67" fmla="*/ 302419 h 881063"/>
                  <a:gd name="connsiteX68" fmla="*/ 1142999 w 2658875"/>
                  <a:gd name="connsiteY68" fmla="*/ 328614 h 881063"/>
                  <a:gd name="connsiteX69" fmla="*/ 1071562 w 2658875"/>
                  <a:gd name="connsiteY69" fmla="*/ 416719 h 881063"/>
                  <a:gd name="connsiteX70" fmla="*/ 952500 w 2658875"/>
                  <a:gd name="connsiteY70" fmla="*/ 514350 h 881063"/>
                  <a:gd name="connsiteX71" fmla="*/ 838200 w 2658875"/>
                  <a:gd name="connsiteY71" fmla="*/ 559594 h 881063"/>
                  <a:gd name="connsiteX72" fmla="*/ 733425 w 2658875"/>
                  <a:gd name="connsiteY72" fmla="*/ 573881 h 881063"/>
                  <a:gd name="connsiteX73" fmla="*/ 647700 w 2658875"/>
                  <a:gd name="connsiteY73" fmla="*/ 611981 h 881063"/>
                  <a:gd name="connsiteX74" fmla="*/ 542925 w 2658875"/>
                  <a:gd name="connsiteY74" fmla="*/ 726281 h 881063"/>
                  <a:gd name="connsiteX75" fmla="*/ 445293 w 2658875"/>
                  <a:gd name="connsiteY75" fmla="*/ 759619 h 881063"/>
                  <a:gd name="connsiteX76" fmla="*/ 350043 w 2658875"/>
                  <a:gd name="connsiteY76" fmla="*/ 762000 h 881063"/>
                  <a:gd name="connsiteX77" fmla="*/ 280987 w 2658875"/>
                  <a:gd name="connsiteY77" fmla="*/ 781050 h 881063"/>
                  <a:gd name="connsiteX78" fmla="*/ 221456 w 2658875"/>
                  <a:gd name="connsiteY78" fmla="*/ 802481 h 881063"/>
                  <a:gd name="connsiteX79" fmla="*/ 159543 w 2658875"/>
                  <a:gd name="connsiteY79" fmla="*/ 792956 h 881063"/>
                  <a:gd name="connsiteX80" fmla="*/ 71437 w 2658875"/>
                  <a:gd name="connsiteY80" fmla="*/ 828675 h 881063"/>
                  <a:gd name="connsiteX81" fmla="*/ 0 w 2658875"/>
                  <a:gd name="connsiteY81" fmla="*/ 881063 h 881063"/>
                  <a:gd name="connsiteX82" fmla="*/ 0 w 2658875"/>
                  <a:gd name="connsiteY82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1312 h 881063"/>
                  <a:gd name="connsiteX43" fmla="*/ 2541626 w 2658875"/>
                  <a:gd name="connsiteY43" fmla="*/ 34795 h 881063"/>
                  <a:gd name="connsiteX44" fmla="*/ 2574131 w 2658875"/>
                  <a:gd name="connsiteY44" fmla="*/ 0 h 881063"/>
                  <a:gd name="connsiteX45" fmla="*/ 2652712 w 2658875"/>
                  <a:gd name="connsiteY45" fmla="*/ 7144 h 881063"/>
                  <a:gd name="connsiteX46" fmla="*/ 2646865 w 2658875"/>
                  <a:gd name="connsiteY46" fmla="*/ 154993 h 881063"/>
                  <a:gd name="connsiteX47" fmla="*/ 2591739 w 2658875"/>
                  <a:gd name="connsiteY47" fmla="*/ 190102 h 881063"/>
                  <a:gd name="connsiteX48" fmla="*/ 2541542 w 2658875"/>
                  <a:gd name="connsiteY48" fmla="*/ 155897 h 881063"/>
                  <a:gd name="connsiteX49" fmla="*/ 2433637 w 2658875"/>
                  <a:gd name="connsiteY49" fmla="*/ 250031 h 881063"/>
                  <a:gd name="connsiteX50" fmla="*/ 2338387 w 2658875"/>
                  <a:gd name="connsiteY50" fmla="*/ 304800 h 881063"/>
                  <a:gd name="connsiteX51" fmla="*/ 2257425 w 2658875"/>
                  <a:gd name="connsiteY51" fmla="*/ 330994 h 881063"/>
                  <a:gd name="connsiteX52" fmla="*/ 2179958 w 2658875"/>
                  <a:gd name="connsiteY52" fmla="*/ 333375 h 881063"/>
                  <a:gd name="connsiteX53" fmla="*/ 2116931 w 2658875"/>
                  <a:gd name="connsiteY53" fmla="*/ 316706 h 881063"/>
                  <a:gd name="connsiteX54" fmla="*/ 2066925 w 2658875"/>
                  <a:gd name="connsiteY54" fmla="*/ 288131 h 881063"/>
                  <a:gd name="connsiteX55" fmla="*/ 2026443 w 2658875"/>
                  <a:gd name="connsiteY55" fmla="*/ 271463 h 881063"/>
                  <a:gd name="connsiteX56" fmla="*/ 1912143 w 2658875"/>
                  <a:gd name="connsiteY56" fmla="*/ 369093 h 881063"/>
                  <a:gd name="connsiteX57" fmla="*/ 1812131 w 2658875"/>
                  <a:gd name="connsiteY57" fmla="*/ 414338 h 881063"/>
                  <a:gd name="connsiteX58" fmla="*/ 1700212 w 2658875"/>
                  <a:gd name="connsiteY58" fmla="*/ 423863 h 881063"/>
                  <a:gd name="connsiteX59" fmla="*/ 1600200 w 2658875"/>
                  <a:gd name="connsiteY59" fmla="*/ 390525 h 881063"/>
                  <a:gd name="connsiteX60" fmla="*/ 1495425 w 2658875"/>
                  <a:gd name="connsiteY60" fmla="*/ 316706 h 881063"/>
                  <a:gd name="connsiteX61" fmla="*/ 1428750 w 2658875"/>
                  <a:gd name="connsiteY61" fmla="*/ 240506 h 881063"/>
                  <a:gd name="connsiteX62" fmla="*/ 1393031 w 2658875"/>
                  <a:gd name="connsiteY62" fmla="*/ 209550 h 881063"/>
                  <a:gd name="connsiteX63" fmla="*/ 1354931 w 2658875"/>
                  <a:gd name="connsiteY63" fmla="*/ 195263 h 881063"/>
                  <a:gd name="connsiteX64" fmla="*/ 1316831 w 2658875"/>
                  <a:gd name="connsiteY64" fmla="*/ 204787 h 881063"/>
                  <a:gd name="connsiteX65" fmla="*/ 1283493 w 2658875"/>
                  <a:gd name="connsiteY65" fmla="*/ 190500 h 881063"/>
                  <a:gd name="connsiteX66" fmla="*/ 1238250 w 2658875"/>
                  <a:gd name="connsiteY66" fmla="*/ 183356 h 881063"/>
                  <a:gd name="connsiteX67" fmla="*/ 1207293 w 2658875"/>
                  <a:gd name="connsiteY67" fmla="*/ 233363 h 881063"/>
                  <a:gd name="connsiteX68" fmla="*/ 1150143 w 2658875"/>
                  <a:gd name="connsiteY68" fmla="*/ 302419 h 881063"/>
                  <a:gd name="connsiteX69" fmla="*/ 1142999 w 2658875"/>
                  <a:gd name="connsiteY69" fmla="*/ 328614 h 881063"/>
                  <a:gd name="connsiteX70" fmla="*/ 1071562 w 2658875"/>
                  <a:gd name="connsiteY70" fmla="*/ 416719 h 881063"/>
                  <a:gd name="connsiteX71" fmla="*/ 952500 w 2658875"/>
                  <a:gd name="connsiteY71" fmla="*/ 514350 h 881063"/>
                  <a:gd name="connsiteX72" fmla="*/ 838200 w 2658875"/>
                  <a:gd name="connsiteY72" fmla="*/ 559594 h 881063"/>
                  <a:gd name="connsiteX73" fmla="*/ 733425 w 2658875"/>
                  <a:gd name="connsiteY73" fmla="*/ 573881 h 881063"/>
                  <a:gd name="connsiteX74" fmla="*/ 647700 w 2658875"/>
                  <a:gd name="connsiteY74" fmla="*/ 611981 h 881063"/>
                  <a:gd name="connsiteX75" fmla="*/ 542925 w 2658875"/>
                  <a:gd name="connsiteY75" fmla="*/ 726281 h 881063"/>
                  <a:gd name="connsiteX76" fmla="*/ 445293 w 2658875"/>
                  <a:gd name="connsiteY76" fmla="*/ 759619 h 881063"/>
                  <a:gd name="connsiteX77" fmla="*/ 350043 w 2658875"/>
                  <a:gd name="connsiteY77" fmla="*/ 762000 h 881063"/>
                  <a:gd name="connsiteX78" fmla="*/ 280987 w 2658875"/>
                  <a:gd name="connsiteY78" fmla="*/ 781050 h 881063"/>
                  <a:gd name="connsiteX79" fmla="*/ 221456 w 2658875"/>
                  <a:gd name="connsiteY79" fmla="*/ 802481 h 881063"/>
                  <a:gd name="connsiteX80" fmla="*/ 159543 w 2658875"/>
                  <a:gd name="connsiteY80" fmla="*/ 792956 h 881063"/>
                  <a:gd name="connsiteX81" fmla="*/ 71437 w 2658875"/>
                  <a:gd name="connsiteY81" fmla="*/ 828675 h 881063"/>
                  <a:gd name="connsiteX82" fmla="*/ 0 w 2658875"/>
                  <a:gd name="connsiteY82" fmla="*/ 881063 h 881063"/>
                  <a:gd name="connsiteX83" fmla="*/ 0 w 2658875"/>
                  <a:gd name="connsiteY83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1312 h 881063"/>
                  <a:gd name="connsiteX43" fmla="*/ 2569189 w 2658875"/>
                  <a:gd name="connsiteY43" fmla="*/ 62381 h 881063"/>
                  <a:gd name="connsiteX44" fmla="*/ 2574131 w 2658875"/>
                  <a:gd name="connsiteY44" fmla="*/ 0 h 881063"/>
                  <a:gd name="connsiteX45" fmla="*/ 2652712 w 2658875"/>
                  <a:gd name="connsiteY45" fmla="*/ 7144 h 881063"/>
                  <a:gd name="connsiteX46" fmla="*/ 2646865 w 2658875"/>
                  <a:gd name="connsiteY46" fmla="*/ 154993 h 881063"/>
                  <a:gd name="connsiteX47" fmla="*/ 2591739 w 2658875"/>
                  <a:gd name="connsiteY47" fmla="*/ 190102 h 881063"/>
                  <a:gd name="connsiteX48" fmla="*/ 2541542 w 2658875"/>
                  <a:gd name="connsiteY48" fmla="*/ 155897 h 881063"/>
                  <a:gd name="connsiteX49" fmla="*/ 2433637 w 2658875"/>
                  <a:gd name="connsiteY49" fmla="*/ 250031 h 881063"/>
                  <a:gd name="connsiteX50" fmla="*/ 2338387 w 2658875"/>
                  <a:gd name="connsiteY50" fmla="*/ 304800 h 881063"/>
                  <a:gd name="connsiteX51" fmla="*/ 2257425 w 2658875"/>
                  <a:gd name="connsiteY51" fmla="*/ 330994 h 881063"/>
                  <a:gd name="connsiteX52" fmla="*/ 2179958 w 2658875"/>
                  <a:gd name="connsiteY52" fmla="*/ 333375 h 881063"/>
                  <a:gd name="connsiteX53" fmla="*/ 2116931 w 2658875"/>
                  <a:gd name="connsiteY53" fmla="*/ 316706 h 881063"/>
                  <a:gd name="connsiteX54" fmla="*/ 2066925 w 2658875"/>
                  <a:gd name="connsiteY54" fmla="*/ 288131 h 881063"/>
                  <a:gd name="connsiteX55" fmla="*/ 2026443 w 2658875"/>
                  <a:gd name="connsiteY55" fmla="*/ 271463 h 881063"/>
                  <a:gd name="connsiteX56" fmla="*/ 1912143 w 2658875"/>
                  <a:gd name="connsiteY56" fmla="*/ 369093 h 881063"/>
                  <a:gd name="connsiteX57" fmla="*/ 1812131 w 2658875"/>
                  <a:gd name="connsiteY57" fmla="*/ 414338 h 881063"/>
                  <a:gd name="connsiteX58" fmla="*/ 1700212 w 2658875"/>
                  <a:gd name="connsiteY58" fmla="*/ 423863 h 881063"/>
                  <a:gd name="connsiteX59" fmla="*/ 1600200 w 2658875"/>
                  <a:gd name="connsiteY59" fmla="*/ 390525 h 881063"/>
                  <a:gd name="connsiteX60" fmla="*/ 1495425 w 2658875"/>
                  <a:gd name="connsiteY60" fmla="*/ 316706 h 881063"/>
                  <a:gd name="connsiteX61" fmla="*/ 1428750 w 2658875"/>
                  <a:gd name="connsiteY61" fmla="*/ 240506 h 881063"/>
                  <a:gd name="connsiteX62" fmla="*/ 1393031 w 2658875"/>
                  <a:gd name="connsiteY62" fmla="*/ 209550 h 881063"/>
                  <a:gd name="connsiteX63" fmla="*/ 1354931 w 2658875"/>
                  <a:gd name="connsiteY63" fmla="*/ 195263 h 881063"/>
                  <a:gd name="connsiteX64" fmla="*/ 1316831 w 2658875"/>
                  <a:gd name="connsiteY64" fmla="*/ 204787 h 881063"/>
                  <a:gd name="connsiteX65" fmla="*/ 1283493 w 2658875"/>
                  <a:gd name="connsiteY65" fmla="*/ 190500 h 881063"/>
                  <a:gd name="connsiteX66" fmla="*/ 1238250 w 2658875"/>
                  <a:gd name="connsiteY66" fmla="*/ 183356 h 881063"/>
                  <a:gd name="connsiteX67" fmla="*/ 1207293 w 2658875"/>
                  <a:gd name="connsiteY67" fmla="*/ 233363 h 881063"/>
                  <a:gd name="connsiteX68" fmla="*/ 1150143 w 2658875"/>
                  <a:gd name="connsiteY68" fmla="*/ 302419 h 881063"/>
                  <a:gd name="connsiteX69" fmla="*/ 1142999 w 2658875"/>
                  <a:gd name="connsiteY69" fmla="*/ 328614 h 881063"/>
                  <a:gd name="connsiteX70" fmla="*/ 1071562 w 2658875"/>
                  <a:gd name="connsiteY70" fmla="*/ 416719 h 881063"/>
                  <a:gd name="connsiteX71" fmla="*/ 952500 w 2658875"/>
                  <a:gd name="connsiteY71" fmla="*/ 514350 h 881063"/>
                  <a:gd name="connsiteX72" fmla="*/ 838200 w 2658875"/>
                  <a:gd name="connsiteY72" fmla="*/ 559594 h 881063"/>
                  <a:gd name="connsiteX73" fmla="*/ 733425 w 2658875"/>
                  <a:gd name="connsiteY73" fmla="*/ 573881 h 881063"/>
                  <a:gd name="connsiteX74" fmla="*/ 647700 w 2658875"/>
                  <a:gd name="connsiteY74" fmla="*/ 611981 h 881063"/>
                  <a:gd name="connsiteX75" fmla="*/ 542925 w 2658875"/>
                  <a:gd name="connsiteY75" fmla="*/ 726281 h 881063"/>
                  <a:gd name="connsiteX76" fmla="*/ 445293 w 2658875"/>
                  <a:gd name="connsiteY76" fmla="*/ 759619 h 881063"/>
                  <a:gd name="connsiteX77" fmla="*/ 350043 w 2658875"/>
                  <a:gd name="connsiteY77" fmla="*/ 762000 h 881063"/>
                  <a:gd name="connsiteX78" fmla="*/ 280987 w 2658875"/>
                  <a:gd name="connsiteY78" fmla="*/ 781050 h 881063"/>
                  <a:gd name="connsiteX79" fmla="*/ 221456 w 2658875"/>
                  <a:gd name="connsiteY79" fmla="*/ 802481 h 881063"/>
                  <a:gd name="connsiteX80" fmla="*/ 159543 w 2658875"/>
                  <a:gd name="connsiteY80" fmla="*/ 792956 h 881063"/>
                  <a:gd name="connsiteX81" fmla="*/ 71437 w 2658875"/>
                  <a:gd name="connsiteY81" fmla="*/ 828675 h 881063"/>
                  <a:gd name="connsiteX82" fmla="*/ 0 w 2658875"/>
                  <a:gd name="connsiteY82" fmla="*/ 881063 h 881063"/>
                  <a:gd name="connsiteX83" fmla="*/ 0 w 2658875"/>
                  <a:gd name="connsiteY83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1312 h 881063"/>
                  <a:gd name="connsiteX43" fmla="*/ 2569189 w 2658875"/>
                  <a:gd name="connsiteY43" fmla="*/ 62381 h 881063"/>
                  <a:gd name="connsiteX44" fmla="*/ 2574131 w 2658875"/>
                  <a:gd name="connsiteY44" fmla="*/ 0 h 881063"/>
                  <a:gd name="connsiteX45" fmla="*/ 2652712 w 2658875"/>
                  <a:gd name="connsiteY45" fmla="*/ 7144 h 881063"/>
                  <a:gd name="connsiteX46" fmla="*/ 2646865 w 2658875"/>
                  <a:gd name="connsiteY46" fmla="*/ 154993 h 881063"/>
                  <a:gd name="connsiteX47" fmla="*/ 2591739 w 2658875"/>
                  <a:gd name="connsiteY47" fmla="*/ 190102 h 881063"/>
                  <a:gd name="connsiteX48" fmla="*/ 2541542 w 2658875"/>
                  <a:gd name="connsiteY48" fmla="*/ 155897 h 881063"/>
                  <a:gd name="connsiteX49" fmla="*/ 2433637 w 2658875"/>
                  <a:gd name="connsiteY49" fmla="*/ 250031 h 881063"/>
                  <a:gd name="connsiteX50" fmla="*/ 2338387 w 2658875"/>
                  <a:gd name="connsiteY50" fmla="*/ 304800 h 881063"/>
                  <a:gd name="connsiteX51" fmla="*/ 2257425 w 2658875"/>
                  <a:gd name="connsiteY51" fmla="*/ 330994 h 881063"/>
                  <a:gd name="connsiteX52" fmla="*/ 2179958 w 2658875"/>
                  <a:gd name="connsiteY52" fmla="*/ 333375 h 881063"/>
                  <a:gd name="connsiteX53" fmla="*/ 2116931 w 2658875"/>
                  <a:gd name="connsiteY53" fmla="*/ 316706 h 881063"/>
                  <a:gd name="connsiteX54" fmla="*/ 2066925 w 2658875"/>
                  <a:gd name="connsiteY54" fmla="*/ 288131 h 881063"/>
                  <a:gd name="connsiteX55" fmla="*/ 2026443 w 2658875"/>
                  <a:gd name="connsiteY55" fmla="*/ 271463 h 881063"/>
                  <a:gd name="connsiteX56" fmla="*/ 1912143 w 2658875"/>
                  <a:gd name="connsiteY56" fmla="*/ 369093 h 881063"/>
                  <a:gd name="connsiteX57" fmla="*/ 1812131 w 2658875"/>
                  <a:gd name="connsiteY57" fmla="*/ 414338 h 881063"/>
                  <a:gd name="connsiteX58" fmla="*/ 1700212 w 2658875"/>
                  <a:gd name="connsiteY58" fmla="*/ 423863 h 881063"/>
                  <a:gd name="connsiteX59" fmla="*/ 1600200 w 2658875"/>
                  <a:gd name="connsiteY59" fmla="*/ 390525 h 881063"/>
                  <a:gd name="connsiteX60" fmla="*/ 1495425 w 2658875"/>
                  <a:gd name="connsiteY60" fmla="*/ 316706 h 881063"/>
                  <a:gd name="connsiteX61" fmla="*/ 1428750 w 2658875"/>
                  <a:gd name="connsiteY61" fmla="*/ 240506 h 881063"/>
                  <a:gd name="connsiteX62" fmla="*/ 1393031 w 2658875"/>
                  <a:gd name="connsiteY62" fmla="*/ 209550 h 881063"/>
                  <a:gd name="connsiteX63" fmla="*/ 1354931 w 2658875"/>
                  <a:gd name="connsiteY63" fmla="*/ 195263 h 881063"/>
                  <a:gd name="connsiteX64" fmla="*/ 1316831 w 2658875"/>
                  <a:gd name="connsiteY64" fmla="*/ 204787 h 881063"/>
                  <a:gd name="connsiteX65" fmla="*/ 1283493 w 2658875"/>
                  <a:gd name="connsiteY65" fmla="*/ 190500 h 881063"/>
                  <a:gd name="connsiteX66" fmla="*/ 1238250 w 2658875"/>
                  <a:gd name="connsiteY66" fmla="*/ 183356 h 881063"/>
                  <a:gd name="connsiteX67" fmla="*/ 1207293 w 2658875"/>
                  <a:gd name="connsiteY67" fmla="*/ 233363 h 881063"/>
                  <a:gd name="connsiteX68" fmla="*/ 1150143 w 2658875"/>
                  <a:gd name="connsiteY68" fmla="*/ 302419 h 881063"/>
                  <a:gd name="connsiteX69" fmla="*/ 1142999 w 2658875"/>
                  <a:gd name="connsiteY69" fmla="*/ 328614 h 881063"/>
                  <a:gd name="connsiteX70" fmla="*/ 1071562 w 2658875"/>
                  <a:gd name="connsiteY70" fmla="*/ 416719 h 881063"/>
                  <a:gd name="connsiteX71" fmla="*/ 952500 w 2658875"/>
                  <a:gd name="connsiteY71" fmla="*/ 514350 h 881063"/>
                  <a:gd name="connsiteX72" fmla="*/ 838200 w 2658875"/>
                  <a:gd name="connsiteY72" fmla="*/ 559594 h 881063"/>
                  <a:gd name="connsiteX73" fmla="*/ 733425 w 2658875"/>
                  <a:gd name="connsiteY73" fmla="*/ 573881 h 881063"/>
                  <a:gd name="connsiteX74" fmla="*/ 647700 w 2658875"/>
                  <a:gd name="connsiteY74" fmla="*/ 611981 h 881063"/>
                  <a:gd name="connsiteX75" fmla="*/ 542925 w 2658875"/>
                  <a:gd name="connsiteY75" fmla="*/ 726281 h 881063"/>
                  <a:gd name="connsiteX76" fmla="*/ 445293 w 2658875"/>
                  <a:gd name="connsiteY76" fmla="*/ 759619 h 881063"/>
                  <a:gd name="connsiteX77" fmla="*/ 350043 w 2658875"/>
                  <a:gd name="connsiteY77" fmla="*/ 762000 h 881063"/>
                  <a:gd name="connsiteX78" fmla="*/ 280987 w 2658875"/>
                  <a:gd name="connsiteY78" fmla="*/ 781050 h 881063"/>
                  <a:gd name="connsiteX79" fmla="*/ 221456 w 2658875"/>
                  <a:gd name="connsiteY79" fmla="*/ 802481 h 881063"/>
                  <a:gd name="connsiteX80" fmla="*/ 159543 w 2658875"/>
                  <a:gd name="connsiteY80" fmla="*/ 792956 h 881063"/>
                  <a:gd name="connsiteX81" fmla="*/ 71437 w 2658875"/>
                  <a:gd name="connsiteY81" fmla="*/ 828675 h 881063"/>
                  <a:gd name="connsiteX82" fmla="*/ 0 w 2658875"/>
                  <a:gd name="connsiteY82" fmla="*/ 881063 h 881063"/>
                  <a:gd name="connsiteX83" fmla="*/ 0 w 2658875"/>
                  <a:gd name="connsiteY83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1312 h 881063"/>
                  <a:gd name="connsiteX43" fmla="*/ 2569189 w 2658875"/>
                  <a:gd name="connsiteY43" fmla="*/ 62381 h 881063"/>
                  <a:gd name="connsiteX44" fmla="*/ 2574131 w 2658875"/>
                  <a:gd name="connsiteY44" fmla="*/ 0 h 881063"/>
                  <a:gd name="connsiteX45" fmla="*/ 2652712 w 2658875"/>
                  <a:gd name="connsiteY45" fmla="*/ 7144 h 881063"/>
                  <a:gd name="connsiteX46" fmla="*/ 2646865 w 2658875"/>
                  <a:gd name="connsiteY46" fmla="*/ 154993 h 881063"/>
                  <a:gd name="connsiteX47" fmla="*/ 2591739 w 2658875"/>
                  <a:gd name="connsiteY47" fmla="*/ 190102 h 881063"/>
                  <a:gd name="connsiteX48" fmla="*/ 2541542 w 2658875"/>
                  <a:gd name="connsiteY48" fmla="*/ 155897 h 881063"/>
                  <a:gd name="connsiteX49" fmla="*/ 2433637 w 2658875"/>
                  <a:gd name="connsiteY49" fmla="*/ 250031 h 881063"/>
                  <a:gd name="connsiteX50" fmla="*/ 2338387 w 2658875"/>
                  <a:gd name="connsiteY50" fmla="*/ 304800 h 881063"/>
                  <a:gd name="connsiteX51" fmla="*/ 2257425 w 2658875"/>
                  <a:gd name="connsiteY51" fmla="*/ 330994 h 881063"/>
                  <a:gd name="connsiteX52" fmla="*/ 2179958 w 2658875"/>
                  <a:gd name="connsiteY52" fmla="*/ 333375 h 881063"/>
                  <a:gd name="connsiteX53" fmla="*/ 2116931 w 2658875"/>
                  <a:gd name="connsiteY53" fmla="*/ 316706 h 881063"/>
                  <a:gd name="connsiteX54" fmla="*/ 2066925 w 2658875"/>
                  <a:gd name="connsiteY54" fmla="*/ 288131 h 881063"/>
                  <a:gd name="connsiteX55" fmla="*/ 2026443 w 2658875"/>
                  <a:gd name="connsiteY55" fmla="*/ 271463 h 881063"/>
                  <a:gd name="connsiteX56" fmla="*/ 1912143 w 2658875"/>
                  <a:gd name="connsiteY56" fmla="*/ 369093 h 881063"/>
                  <a:gd name="connsiteX57" fmla="*/ 1812131 w 2658875"/>
                  <a:gd name="connsiteY57" fmla="*/ 414338 h 881063"/>
                  <a:gd name="connsiteX58" fmla="*/ 1700212 w 2658875"/>
                  <a:gd name="connsiteY58" fmla="*/ 423863 h 881063"/>
                  <a:gd name="connsiteX59" fmla="*/ 1600200 w 2658875"/>
                  <a:gd name="connsiteY59" fmla="*/ 390525 h 881063"/>
                  <a:gd name="connsiteX60" fmla="*/ 1495425 w 2658875"/>
                  <a:gd name="connsiteY60" fmla="*/ 316706 h 881063"/>
                  <a:gd name="connsiteX61" fmla="*/ 1428750 w 2658875"/>
                  <a:gd name="connsiteY61" fmla="*/ 240506 h 881063"/>
                  <a:gd name="connsiteX62" fmla="*/ 1393031 w 2658875"/>
                  <a:gd name="connsiteY62" fmla="*/ 209550 h 881063"/>
                  <a:gd name="connsiteX63" fmla="*/ 1354931 w 2658875"/>
                  <a:gd name="connsiteY63" fmla="*/ 195263 h 881063"/>
                  <a:gd name="connsiteX64" fmla="*/ 1316831 w 2658875"/>
                  <a:gd name="connsiteY64" fmla="*/ 204787 h 881063"/>
                  <a:gd name="connsiteX65" fmla="*/ 1283493 w 2658875"/>
                  <a:gd name="connsiteY65" fmla="*/ 190500 h 881063"/>
                  <a:gd name="connsiteX66" fmla="*/ 1238250 w 2658875"/>
                  <a:gd name="connsiteY66" fmla="*/ 183356 h 881063"/>
                  <a:gd name="connsiteX67" fmla="*/ 1207293 w 2658875"/>
                  <a:gd name="connsiteY67" fmla="*/ 233363 h 881063"/>
                  <a:gd name="connsiteX68" fmla="*/ 1150143 w 2658875"/>
                  <a:gd name="connsiteY68" fmla="*/ 302419 h 881063"/>
                  <a:gd name="connsiteX69" fmla="*/ 1142999 w 2658875"/>
                  <a:gd name="connsiteY69" fmla="*/ 328614 h 881063"/>
                  <a:gd name="connsiteX70" fmla="*/ 1071562 w 2658875"/>
                  <a:gd name="connsiteY70" fmla="*/ 416719 h 881063"/>
                  <a:gd name="connsiteX71" fmla="*/ 952500 w 2658875"/>
                  <a:gd name="connsiteY71" fmla="*/ 514350 h 881063"/>
                  <a:gd name="connsiteX72" fmla="*/ 838200 w 2658875"/>
                  <a:gd name="connsiteY72" fmla="*/ 559594 h 881063"/>
                  <a:gd name="connsiteX73" fmla="*/ 733425 w 2658875"/>
                  <a:gd name="connsiteY73" fmla="*/ 573881 h 881063"/>
                  <a:gd name="connsiteX74" fmla="*/ 647700 w 2658875"/>
                  <a:gd name="connsiteY74" fmla="*/ 611981 h 881063"/>
                  <a:gd name="connsiteX75" fmla="*/ 542925 w 2658875"/>
                  <a:gd name="connsiteY75" fmla="*/ 726281 h 881063"/>
                  <a:gd name="connsiteX76" fmla="*/ 445293 w 2658875"/>
                  <a:gd name="connsiteY76" fmla="*/ 759619 h 881063"/>
                  <a:gd name="connsiteX77" fmla="*/ 350043 w 2658875"/>
                  <a:gd name="connsiteY77" fmla="*/ 762000 h 881063"/>
                  <a:gd name="connsiteX78" fmla="*/ 280987 w 2658875"/>
                  <a:gd name="connsiteY78" fmla="*/ 781050 h 881063"/>
                  <a:gd name="connsiteX79" fmla="*/ 221456 w 2658875"/>
                  <a:gd name="connsiteY79" fmla="*/ 802481 h 881063"/>
                  <a:gd name="connsiteX80" fmla="*/ 159543 w 2658875"/>
                  <a:gd name="connsiteY80" fmla="*/ 792956 h 881063"/>
                  <a:gd name="connsiteX81" fmla="*/ 71437 w 2658875"/>
                  <a:gd name="connsiteY81" fmla="*/ 828675 h 881063"/>
                  <a:gd name="connsiteX82" fmla="*/ 0 w 2658875"/>
                  <a:gd name="connsiteY82" fmla="*/ 881063 h 881063"/>
                  <a:gd name="connsiteX83" fmla="*/ 0 w 2658875"/>
                  <a:gd name="connsiteY83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1312 h 881063"/>
                  <a:gd name="connsiteX43" fmla="*/ 2569189 w 2658875"/>
                  <a:gd name="connsiteY43" fmla="*/ 62381 h 881063"/>
                  <a:gd name="connsiteX44" fmla="*/ 2574131 w 2658875"/>
                  <a:gd name="connsiteY44" fmla="*/ 0 h 881063"/>
                  <a:gd name="connsiteX45" fmla="*/ 2652712 w 2658875"/>
                  <a:gd name="connsiteY45" fmla="*/ 7144 h 881063"/>
                  <a:gd name="connsiteX46" fmla="*/ 2646865 w 2658875"/>
                  <a:gd name="connsiteY46" fmla="*/ 154993 h 881063"/>
                  <a:gd name="connsiteX47" fmla="*/ 2591739 w 2658875"/>
                  <a:gd name="connsiteY47" fmla="*/ 190102 h 881063"/>
                  <a:gd name="connsiteX48" fmla="*/ 2541542 w 2658875"/>
                  <a:gd name="connsiteY48" fmla="*/ 155897 h 881063"/>
                  <a:gd name="connsiteX49" fmla="*/ 2433637 w 2658875"/>
                  <a:gd name="connsiteY49" fmla="*/ 250031 h 881063"/>
                  <a:gd name="connsiteX50" fmla="*/ 2338387 w 2658875"/>
                  <a:gd name="connsiteY50" fmla="*/ 304800 h 881063"/>
                  <a:gd name="connsiteX51" fmla="*/ 2257425 w 2658875"/>
                  <a:gd name="connsiteY51" fmla="*/ 330994 h 881063"/>
                  <a:gd name="connsiteX52" fmla="*/ 2179958 w 2658875"/>
                  <a:gd name="connsiteY52" fmla="*/ 333375 h 881063"/>
                  <a:gd name="connsiteX53" fmla="*/ 2116931 w 2658875"/>
                  <a:gd name="connsiteY53" fmla="*/ 316706 h 881063"/>
                  <a:gd name="connsiteX54" fmla="*/ 2066925 w 2658875"/>
                  <a:gd name="connsiteY54" fmla="*/ 288131 h 881063"/>
                  <a:gd name="connsiteX55" fmla="*/ 2026443 w 2658875"/>
                  <a:gd name="connsiteY55" fmla="*/ 271463 h 881063"/>
                  <a:gd name="connsiteX56" fmla="*/ 1912143 w 2658875"/>
                  <a:gd name="connsiteY56" fmla="*/ 369093 h 881063"/>
                  <a:gd name="connsiteX57" fmla="*/ 1812131 w 2658875"/>
                  <a:gd name="connsiteY57" fmla="*/ 414338 h 881063"/>
                  <a:gd name="connsiteX58" fmla="*/ 1700212 w 2658875"/>
                  <a:gd name="connsiteY58" fmla="*/ 423863 h 881063"/>
                  <a:gd name="connsiteX59" fmla="*/ 1600200 w 2658875"/>
                  <a:gd name="connsiteY59" fmla="*/ 390525 h 881063"/>
                  <a:gd name="connsiteX60" fmla="*/ 1495425 w 2658875"/>
                  <a:gd name="connsiteY60" fmla="*/ 316706 h 881063"/>
                  <a:gd name="connsiteX61" fmla="*/ 1428750 w 2658875"/>
                  <a:gd name="connsiteY61" fmla="*/ 240506 h 881063"/>
                  <a:gd name="connsiteX62" fmla="*/ 1393031 w 2658875"/>
                  <a:gd name="connsiteY62" fmla="*/ 209550 h 881063"/>
                  <a:gd name="connsiteX63" fmla="*/ 1354931 w 2658875"/>
                  <a:gd name="connsiteY63" fmla="*/ 195263 h 881063"/>
                  <a:gd name="connsiteX64" fmla="*/ 1316831 w 2658875"/>
                  <a:gd name="connsiteY64" fmla="*/ 204787 h 881063"/>
                  <a:gd name="connsiteX65" fmla="*/ 1283493 w 2658875"/>
                  <a:gd name="connsiteY65" fmla="*/ 190500 h 881063"/>
                  <a:gd name="connsiteX66" fmla="*/ 1238250 w 2658875"/>
                  <a:gd name="connsiteY66" fmla="*/ 183356 h 881063"/>
                  <a:gd name="connsiteX67" fmla="*/ 1207293 w 2658875"/>
                  <a:gd name="connsiteY67" fmla="*/ 233363 h 881063"/>
                  <a:gd name="connsiteX68" fmla="*/ 1150143 w 2658875"/>
                  <a:gd name="connsiteY68" fmla="*/ 302419 h 881063"/>
                  <a:gd name="connsiteX69" fmla="*/ 1142999 w 2658875"/>
                  <a:gd name="connsiteY69" fmla="*/ 328614 h 881063"/>
                  <a:gd name="connsiteX70" fmla="*/ 1071562 w 2658875"/>
                  <a:gd name="connsiteY70" fmla="*/ 416719 h 881063"/>
                  <a:gd name="connsiteX71" fmla="*/ 952500 w 2658875"/>
                  <a:gd name="connsiteY71" fmla="*/ 514350 h 881063"/>
                  <a:gd name="connsiteX72" fmla="*/ 838200 w 2658875"/>
                  <a:gd name="connsiteY72" fmla="*/ 559594 h 881063"/>
                  <a:gd name="connsiteX73" fmla="*/ 733425 w 2658875"/>
                  <a:gd name="connsiteY73" fmla="*/ 573881 h 881063"/>
                  <a:gd name="connsiteX74" fmla="*/ 647700 w 2658875"/>
                  <a:gd name="connsiteY74" fmla="*/ 611981 h 881063"/>
                  <a:gd name="connsiteX75" fmla="*/ 542925 w 2658875"/>
                  <a:gd name="connsiteY75" fmla="*/ 726281 h 881063"/>
                  <a:gd name="connsiteX76" fmla="*/ 445293 w 2658875"/>
                  <a:gd name="connsiteY76" fmla="*/ 759619 h 881063"/>
                  <a:gd name="connsiteX77" fmla="*/ 350043 w 2658875"/>
                  <a:gd name="connsiteY77" fmla="*/ 762000 h 881063"/>
                  <a:gd name="connsiteX78" fmla="*/ 280987 w 2658875"/>
                  <a:gd name="connsiteY78" fmla="*/ 781050 h 881063"/>
                  <a:gd name="connsiteX79" fmla="*/ 221456 w 2658875"/>
                  <a:gd name="connsiteY79" fmla="*/ 802481 h 881063"/>
                  <a:gd name="connsiteX80" fmla="*/ 159543 w 2658875"/>
                  <a:gd name="connsiteY80" fmla="*/ 792956 h 881063"/>
                  <a:gd name="connsiteX81" fmla="*/ 71437 w 2658875"/>
                  <a:gd name="connsiteY81" fmla="*/ 828675 h 881063"/>
                  <a:gd name="connsiteX82" fmla="*/ 0 w 2658875"/>
                  <a:gd name="connsiteY82" fmla="*/ 881063 h 881063"/>
                  <a:gd name="connsiteX83" fmla="*/ 0 w 2658875"/>
                  <a:gd name="connsiteY83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1312 h 881063"/>
                  <a:gd name="connsiteX43" fmla="*/ 2569189 w 2658875"/>
                  <a:gd name="connsiteY43" fmla="*/ 62381 h 881063"/>
                  <a:gd name="connsiteX44" fmla="*/ 2561602 w 2658875"/>
                  <a:gd name="connsiteY44" fmla="*/ 0 h 881063"/>
                  <a:gd name="connsiteX45" fmla="*/ 2652712 w 2658875"/>
                  <a:gd name="connsiteY45" fmla="*/ 7144 h 881063"/>
                  <a:gd name="connsiteX46" fmla="*/ 2646865 w 2658875"/>
                  <a:gd name="connsiteY46" fmla="*/ 154993 h 881063"/>
                  <a:gd name="connsiteX47" fmla="*/ 2591739 w 2658875"/>
                  <a:gd name="connsiteY47" fmla="*/ 190102 h 881063"/>
                  <a:gd name="connsiteX48" fmla="*/ 2541542 w 2658875"/>
                  <a:gd name="connsiteY48" fmla="*/ 155897 h 881063"/>
                  <a:gd name="connsiteX49" fmla="*/ 2433637 w 2658875"/>
                  <a:gd name="connsiteY49" fmla="*/ 250031 h 881063"/>
                  <a:gd name="connsiteX50" fmla="*/ 2338387 w 2658875"/>
                  <a:gd name="connsiteY50" fmla="*/ 304800 h 881063"/>
                  <a:gd name="connsiteX51" fmla="*/ 2257425 w 2658875"/>
                  <a:gd name="connsiteY51" fmla="*/ 330994 h 881063"/>
                  <a:gd name="connsiteX52" fmla="*/ 2179958 w 2658875"/>
                  <a:gd name="connsiteY52" fmla="*/ 333375 h 881063"/>
                  <a:gd name="connsiteX53" fmla="*/ 2116931 w 2658875"/>
                  <a:gd name="connsiteY53" fmla="*/ 316706 h 881063"/>
                  <a:gd name="connsiteX54" fmla="*/ 2066925 w 2658875"/>
                  <a:gd name="connsiteY54" fmla="*/ 288131 h 881063"/>
                  <a:gd name="connsiteX55" fmla="*/ 2026443 w 2658875"/>
                  <a:gd name="connsiteY55" fmla="*/ 271463 h 881063"/>
                  <a:gd name="connsiteX56" fmla="*/ 1912143 w 2658875"/>
                  <a:gd name="connsiteY56" fmla="*/ 369093 h 881063"/>
                  <a:gd name="connsiteX57" fmla="*/ 1812131 w 2658875"/>
                  <a:gd name="connsiteY57" fmla="*/ 414338 h 881063"/>
                  <a:gd name="connsiteX58" fmla="*/ 1700212 w 2658875"/>
                  <a:gd name="connsiteY58" fmla="*/ 423863 h 881063"/>
                  <a:gd name="connsiteX59" fmla="*/ 1600200 w 2658875"/>
                  <a:gd name="connsiteY59" fmla="*/ 390525 h 881063"/>
                  <a:gd name="connsiteX60" fmla="*/ 1495425 w 2658875"/>
                  <a:gd name="connsiteY60" fmla="*/ 316706 h 881063"/>
                  <a:gd name="connsiteX61" fmla="*/ 1428750 w 2658875"/>
                  <a:gd name="connsiteY61" fmla="*/ 240506 h 881063"/>
                  <a:gd name="connsiteX62" fmla="*/ 1393031 w 2658875"/>
                  <a:gd name="connsiteY62" fmla="*/ 209550 h 881063"/>
                  <a:gd name="connsiteX63" fmla="*/ 1354931 w 2658875"/>
                  <a:gd name="connsiteY63" fmla="*/ 195263 h 881063"/>
                  <a:gd name="connsiteX64" fmla="*/ 1316831 w 2658875"/>
                  <a:gd name="connsiteY64" fmla="*/ 204787 h 881063"/>
                  <a:gd name="connsiteX65" fmla="*/ 1283493 w 2658875"/>
                  <a:gd name="connsiteY65" fmla="*/ 190500 h 881063"/>
                  <a:gd name="connsiteX66" fmla="*/ 1238250 w 2658875"/>
                  <a:gd name="connsiteY66" fmla="*/ 183356 h 881063"/>
                  <a:gd name="connsiteX67" fmla="*/ 1207293 w 2658875"/>
                  <a:gd name="connsiteY67" fmla="*/ 233363 h 881063"/>
                  <a:gd name="connsiteX68" fmla="*/ 1150143 w 2658875"/>
                  <a:gd name="connsiteY68" fmla="*/ 302419 h 881063"/>
                  <a:gd name="connsiteX69" fmla="*/ 1142999 w 2658875"/>
                  <a:gd name="connsiteY69" fmla="*/ 328614 h 881063"/>
                  <a:gd name="connsiteX70" fmla="*/ 1071562 w 2658875"/>
                  <a:gd name="connsiteY70" fmla="*/ 416719 h 881063"/>
                  <a:gd name="connsiteX71" fmla="*/ 952500 w 2658875"/>
                  <a:gd name="connsiteY71" fmla="*/ 514350 h 881063"/>
                  <a:gd name="connsiteX72" fmla="*/ 838200 w 2658875"/>
                  <a:gd name="connsiteY72" fmla="*/ 559594 h 881063"/>
                  <a:gd name="connsiteX73" fmla="*/ 733425 w 2658875"/>
                  <a:gd name="connsiteY73" fmla="*/ 573881 h 881063"/>
                  <a:gd name="connsiteX74" fmla="*/ 647700 w 2658875"/>
                  <a:gd name="connsiteY74" fmla="*/ 611981 h 881063"/>
                  <a:gd name="connsiteX75" fmla="*/ 542925 w 2658875"/>
                  <a:gd name="connsiteY75" fmla="*/ 726281 h 881063"/>
                  <a:gd name="connsiteX76" fmla="*/ 445293 w 2658875"/>
                  <a:gd name="connsiteY76" fmla="*/ 759619 h 881063"/>
                  <a:gd name="connsiteX77" fmla="*/ 350043 w 2658875"/>
                  <a:gd name="connsiteY77" fmla="*/ 762000 h 881063"/>
                  <a:gd name="connsiteX78" fmla="*/ 280987 w 2658875"/>
                  <a:gd name="connsiteY78" fmla="*/ 781050 h 881063"/>
                  <a:gd name="connsiteX79" fmla="*/ 221456 w 2658875"/>
                  <a:gd name="connsiteY79" fmla="*/ 802481 h 881063"/>
                  <a:gd name="connsiteX80" fmla="*/ 159543 w 2658875"/>
                  <a:gd name="connsiteY80" fmla="*/ 792956 h 881063"/>
                  <a:gd name="connsiteX81" fmla="*/ 71437 w 2658875"/>
                  <a:gd name="connsiteY81" fmla="*/ 828675 h 881063"/>
                  <a:gd name="connsiteX82" fmla="*/ 0 w 2658875"/>
                  <a:gd name="connsiteY82" fmla="*/ 881063 h 881063"/>
                  <a:gd name="connsiteX83" fmla="*/ 0 w 2658875"/>
                  <a:gd name="connsiteY83" fmla="*/ 809625 h 881063"/>
                  <a:gd name="connsiteX0" fmla="*/ 0 w 2658875"/>
                  <a:gd name="connsiteY0" fmla="*/ 809625 h 881063"/>
                  <a:gd name="connsiteX1" fmla="*/ 50006 w 2658875"/>
                  <a:gd name="connsiteY1" fmla="*/ 771525 h 881063"/>
                  <a:gd name="connsiteX2" fmla="*/ 100012 w 2658875"/>
                  <a:gd name="connsiteY2" fmla="*/ 731044 h 881063"/>
                  <a:gd name="connsiteX3" fmla="*/ 135731 w 2658875"/>
                  <a:gd name="connsiteY3" fmla="*/ 721519 h 881063"/>
                  <a:gd name="connsiteX4" fmla="*/ 192881 w 2658875"/>
                  <a:gd name="connsiteY4" fmla="*/ 735806 h 881063"/>
                  <a:gd name="connsiteX5" fmla="*/ 261938 w 2658875"/>
                  <a:gd name="connsiteY5" fmla="*/ 719137 h 881063"/>
                  <a:gd name="connsiteX6" fmla="*/ 304800 w 2658875"/>
                  <a:gd name="connsiteY6" fmla="*/ 681038 h 881063"/>
                  <a:gd name="connsiteX7" fmla="*/ 383381 w 2658875"/>
                  <a:gd name="connsiteY7" fmla="*/ 681038 h 881063"/>
                  <a:gd name="connsiteX8" fmla="*/ 457200 w 2658875"/>
                  <a:gd name="connsiteY8" fmla="*/ 685800 h 881063"/>
                  <a:gd name="connsiteX9" fmla="*/ 514350 w 2658875"/>
                  <a:gd name="connsiteY9" fmla="*/ 659606 h 881063"/>
                  <a:gd name="connsiteX10" fmla="*/ 573881 w 2658875"/>
                  <a:gd name="connsiteY10" fmla="*/ 597694 h 881063"/>
                  <a:gd name="connsiteX11" fmla="*/ 621507 w 2658875"/>
                  <a:gd name="connsiteY11" fmla="*/ 535781 h 881063"/>
                  <a:gd name="connsiteX12" fmla="*/ 683418 w 2658875"/>
                  <a:gd name="connsiteY12" fmla="*/ 490538 h 881063"/>
                  <a:gd name="connsiteX13" fmla="*/ 747712 w 2658875"/>
                  <a:gd name="connsiteY13" fmla="*/ 488156 h 881063"/>
                  <a:gd name="connsiteX14" fmla="*/ 814387 w 2658875"/>
                  <a:gd name="connsiteY14" fmla="*/ 488156 h 881063"/>
                  <a:gd name="connsiteX15" fmla="*/ 900112 w 2658875"/>
                  <a:gd name="connsiteY15" fmla="*/ 478631 h 881063"/>
                  <a:gd name="connsiteX16" fmla="*/ 954882 w 2658875"/>
                  <a:gd name="connsiteY16" fmla="*/ 440531 h 881063"/>
                  <a:gd name="connsiteX17" fmla="*/ 1023938 w 2658875"/>
                  <a:gd name="connsiteY17" fmla="*/ 376238 h 881063"/>
                  <a:gd name="connsiteX18" fmla="*/ 1088231 w 2658875"/>
                  <a:gd name="connsiteY18" fmla="*/ 290513 h 881063"/>
                  <a:gd name="connsiteX19" fmla="*/ 1150143 w 2658875"/>
                  <a:gd name="connsiteY19" fmla="*/ 169069 h 881063"/>
                  <a:gd name="connsiteX20" fmla="*/ 1178718 w 2658875"/>
                  <a:gd name="connsiteY20" fmla="*/ 88106 h 881063"/>
                  <a:gd name="connsiteX21" fmla="*/ 1207293 w 2658875"/>
                  <a:gd name="connsiteY21" fmla="*/ 61913 h 881063"/>
                  <a:gd name="connsiteX22" fmla="*/ 1240631 w 2658875"/>
                  <a:gd name="connsiteY22" fmla="*/ 57150 h 881063"/>
                  <a:gd name="connsiteX23" fmla="*/ 1276350 w 2658875"/>
                  <a:gd name="connsiteY23" fmla="*/ 92868 h 881063"/>
                  <a:gd name="connsiteX24" fmla="*/ 1316831 w 2658875"/>
                  <a:gd name="connsiteY24" fmla="*/ 104775 h 881063"/>
                  <a:gd name="connsiteX25" fmla="*/ 1357312 w 2658875"/>
                  <a:gd name="connsiteY25" fmla="*/ 90488 h 881063"/>
                  <a:gd name="connsiteX26" fmla="*/ 1404937 w 2658875"/>
                  <a:gd name="connsiteY26" fmla="*/ 78581 h 881063"/>
                  <a:gd name="connsiteX27" fmla="*/ 1483518 w 2658875"/>
                  <a:gd name="connsiteY27" fmla="*/ 173831 h 881063"/>
                  <a:gd name="connsiteX28" fmla="*/ 1559718 w 2658875"/>
                  <a:gd name="connsiteY28" fmla="*/ 273844 h 881063"/>
                  <a:gd name="connsiteX29" fmla="*/ 1624012 w 2658875"/>
                  <a:gd name="connsiteY29" fmla="*/ 323850 h 881063"/>
                  <a:gd name="connsiteX30" fmla="*/ 1676400 w 2658875"/>
                  <a:gd name="connsiteY30" fmla="*/ 340519 h 881063"/>
                  <a:gd name="connsiteX31" fmla="*/ 1728787 w 2658875"/>
                  <a:gd name="connsiteY31" fmla="*/ 350043 h 881063"/>
                  <a:gd name="connsiteX32" fmla="*/ 1795462 w 2658875"/>
                  <a:gd name="connsiteY32" fmla="*/ 340519 h 881063"/>
                  <a:gd name="connsiteX33" fmla="*/ 1883568 w 2658875"/>
                  <a:gd name="connsiteY33" fmla="*/ 290512 h 881063"/>
                  <a:gd name="connsiteX34" fmla="*/ 1940718 w 2658875"/>
                  <a:gd name="connsiteY34" fmla="*/ 245269 h 881063"/>
                  <a:gd name="connsiteX35" fmla="*/ 1974055 w 2658875"/>
                  <a:gd name="connsiteY35" fmla="*/ 214314 h 881063"/>
                  <a:gd name="connsiteX36" fmla="*/ 2026443 w 2658875"/>
                  <a:gd name="connsiteY36" fmla="*/ 171450 h 881063"/>
                  <a:gd name="connsiteX37" fmla="*/ 2102643 w 2658875"/>
                  <a:gd name="connsiteY37" fmla="*/ 235743 h 881063"/>
                  <a:gd name="connsiteX38" fmla="*/ 2185987 w 2658875"/>
                  <a:gd name="connsiteY38" fmla="*/ 259556 h 881063"/>
                  <a:gd name="connsiteX39" fmla="*/ 2249538 w 2658875"/>
                  <a:gd name="connsiteY39" fmla="*/ 257051 h 881063"/>
                  <a:gd name="connsiteX40" fmla="*/ 2350293 w 2658875"/>
                  <a:gd name="connsiteY40" fmla="*/ 223838 h 881063"/>
                  <a:gd name="connsiteX41" fmla="*/ 2438400 w 2658875"/>
                  <a:gd name="connsiteY41" fmla="*/ 147638 h 881063"/>
                  <a:gd name="connsiteX42" fmla="*/ 2507456 w 2658875"/>
                  <a:gd name="connsiteY42" fmla="*/ 71312 h 881063"/>
                  <a:gd name="connsiteX43" fmla="*/ 2561673 w 2658875"/>
                  <a:gd name="connsiteY43" fmla="*/ 57365 h 881063"/>
                  <a:gd name="connsiteX44" fmla="*/ 2561602 w 2658875"/>
                  <a:gd name="connsiteY44" fmla="*/ 0 h 881063"/>
                  <a:gd name="connsiteX45" fmla="*/ 2652712 w 2658875"/>
                  <a:gd name="connsiteY45" fmla="*/ 7144 h 881063"/>
                  <a:gd name="connsiteX46" fmla="*/ 2646865 w 2658875"/>
                  <a:gd name="connsiteY46" fmla="*/ 154993 h 881063"/>
                  <a:gd name="connsiteX47" fmla="*/ 2591739 w 2658875"/>
                  <a:gd name="connsiteY47" fmla="*/ 190102 h 881063"/>
                  <a:gd name="connsiteX48" fmla="*/ 2541542 w 2658875"/>
                  <a:gd name="connsiteY48" fmla="*/ 155897 h 881063"/>
                  <a:gd name="connsiteX49" fmla="*/ 2433637 w 2658875"/>
                  <a:gd name="connsiteY49" fmla="*/ 250031 h 881063"/>
                  <a:gd name="connsiteX50" fmla="*/ 2338387 w 2658875"/>
                  <a:gd name="connsiteY50" fmla="*/ 304800 h 881063"/>
                  <a:gd name="connsiteX51" fmla="*/ 2257425 w 2658875"/>
                  <a:gd name="connsiteY51" fmla="*/ 330994 h 881063"/>
                  <a:gd name="connsiteX52" fmla="*/ 2179958 w 2658875"/>
                  <a:gd name="connsiteY52" fmla="*/ 333375 h 881063"/>
                  <a:gd name="connsiteX53" fmla="*/ 2116931 w 2658875"/>
                  <a:gd name="connsiteY53" fmla="*/ 316706 h 881063"/>
                  <a:gd name="connsiteX54" fmla="*/ 2066925 w 2658875"/>
                  <a:gd name="connsiteY54" fmla="*/ 288131 h 881063"/>
                  <a:gd name="connsiteX55" fmla="*/ 2026443 w 2658875"/>
                  <a:gd name="connsiteY55" fmla="*/ 271463 h 881063"/>
                  <a:gd name="connsiteX56" fmla="*/ 1912143 w 2658875"/>
                  <a:gd name="connsiteY56" fmla="*/ 369093 h 881063"/>
                  <a:gd name="connsiteX57" fmla="*/ 1812131 w 2658875"/>
                  <a:gd name="connsiteY57" fmla="*/ 414338 h 881063"/>
                  <a:gd name="connsiteX58" fmla="*/ 1700212 w 2658875"/>
                  <a:gd name="connsiteY58" fmla="*/ 423863 h 881063"/>
                  <a:gd name="connsiteX59" fmla="*/ 1600200 w 2658875"/>
                  <a:gd name="connsiteY59" fmla="*/ 390525 h 881063"/>
                  <a:gd name="connsiteX60" fmla="*/ 1495425 w 2658875"/>
                  <a:gd name="connsiteY60" fmla="*/ 316706 h 881063"/>
                  <a:gd name="connsiteX61" fmla="*/ 1428750 w 2658875"/>
                  <a:gd name="connsiteY61" fmla="*/ 240506 h 881063"/>
                  <a:gd name="connsiteX62" fmla="*/ 1393031 w 2658875"/>
                  <a:gd name="connsiteY62" fmla="*/ 209550 h 881063"/>
                  <a:gd name="connsiteX63" fmla="*/ 1354931 w 2658875"/>
                  <a:gd name="connsiteY63" fmla="*/ 195263 h 881063"/>
                  <a:gd name="connsiteX64" fmla="*/ 1316831 w 2658875"/>
                  <a:gd name="connsiteY64" fmla="*/ 204787 h 881063"/>
                  <a:gd name="connsiteX65" fmla="*/ 1283493 w 2658875"/>
                  <a:gd name="connsiteY65" fmla="*/ 190500 h 881063"/>
                  <a:gd name="connsiteX66" fmla="*/ 1238250 w 2658875"/>
                  <a:gd name="connsiteY66" fmla="*/ 183356 h 881063"/>
                  <a:gd name="connsiteX67" fmla="*/ 1207293 w 2658875"/>
                  <a:gd name="connsiteY67" fmla="*/ 233363 h 881063"/>
                  <a:gd name="connsiteX68" fmla="*/ 1150143 w 2658875"/>
                  <a:gd name="connsiteY68" fmla="*/ 302419 h 881063"/>
                  <a:gd name="connsiteX69" fmla="*/ 1142999 w 2658875"/>
                  <a:gd name="connsiteY69" fmla="*/ 328614 h 881063"/>
                  <a:gd name="connsiteX70" fmla="*/ 1071562 w 2658875"/>
                  <a:gd name="connsiteY70" fmla="*/ 416719 h 881063"/>
                  <a:gd name="connsiteX71" fmla="*/ 952500 w 2658875"/>
                  <a:gd name="connsiteY71" fmla="*/ 514350 h 881063"/>
                  <a:gd name="connsiteX72" fmla="*/ 838200 w 2658875"/>
                  <a:gd name="connsiteY72" fmla="*/ 559594 h 881063"/>
                  <a:gd name="connsiteX73" fmla="*/ 733425 w 2658875"/>
                  <a:gd name="connsiteY73" fmla="*/ 573881 h 881063"/>
                  <a:gd name="connsiteX74" fmla="*/ 647700 w 2658875"/>
                  <a:gd name="connsiteY74" fmla="*/ 611981 h 881063"/>
                  <a:gd name="connsiteX75" fmla="*/ 542925 w 2658875"/>
                  <a:gd name="connsiteY75" fmla="*/ 726281 h 881063"/>
                  <a:gd name="connsiteX76" fmla="*/ 445293 w 2658875"/>
                  <a:gd name="connsiteY76" fmla="*/ 759619 h 881063"/>
                  <a:gd name="connsiteX77" fmla="*/ 350043 w 2658875"/>
                  <a:gd name="connsiteY77" fmla="*/ 762000 h 881063"/>
                  <a:gd name="connsiteX78" fmla="*/ 280987 w 2658875"/>
                  <a:gd name="connsiteY78" fmla="*/ 781050 h 881063"/>
                  <a:gd name="connsiteX79" fmla="*/ 221456 w 2658875"/>
                  <a:gd name="connsiteY79" fmla="*/ 802481 h 881063"/>
                  <a:gd name="connsiteX80" fmla="*/ 159543 w 2658875"/>
                  <a:gd name="connsiteY80" fmla="*/ 792956 h 881063"/>
                  <a:gd name="connsiteX81" fmla="*/ 71437 w 2658875"/>
                  <a:gd name="connsiteY81" fmla="*/ 828675 h 881063"/>
                  <a:gd name="connsiteX82" fmla="*/ 0 w 2658875"/>
                  <a:gd name="connsiteY82" fmla="*/ 881063 h 881063"/>
                  <a:gd name="connsiteX83" fmla="*/ 0 w 2658875"/>
                  <a:gd name="connsiteY83" fmla="*/ 809625 h 881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2658875" h="881063">
                    <a:moveTo>
                      <a:pt x="0" y="809625"/>
                    </a:moveTo>
                    <a:lnTo>
                      <a:pt x="50006" y="771525"/>
                    </a:lnTo>
                    <a:lnTo>
                      <a:pt x="100012" y="731044"/>
                    </a:lnTo>
                    <a:lnTo>
                      <a:pt x="135731" y="721519"/>
                    </a:lnTo>
                    <a:lnTo>
                      <a:pt x="192881" y="735806"/>
                    </a:lnTo>
                    <a:cubicBezTo>
                      <a:pt x="216297" y="736203"/>
                      <a:pt x="243285" y="728265"/>
                      <a:pt x="261938" y="719137"/>
                    </a:cubicBezTo>
                    <a:cubicBezTo>
                      <a:pt x="280591" y="710009"/>
                      <a:pt x="284560" y="687388"/>
                      <a:pt x="304800" y="681038"/>
                    </a:cubicBezTo>
                    <a:cubicBezTo>
                      <a:pt x="325041" y="674688"/>
                      <a:pt x="357981" y="680244"/>
                      <a:pt x="383381" y="681038"/>
                    </a:cubicBezTo>
                    <a:lnTo>
                      <a:pt x="457200" y="685800"/>
                    </a:lnTo>
                    <a:lnTo>
                      <a:pt x="514350" y="659606"/>
                    </a:lnTo>
                    <a:lnTo>
                      <a:pt x="573881" y="597694"/>
                    </a:lnTo>
                    <a:lnTo>
                      <a:pt x="621507" y="535781"/>
                    </a:lnTo>
                    <a:cubicBezTo>
                      <a:pt x="639763" y="517922"/>
                      <a:pt x="662384" y="498475"/>
                      <a:pt x="683418" y="490538"/>
                    </a:cubicBezTo>
                    <a:cubicBezTo>
                      <a:pt x="704452" y="482601"/>
                      <a:pt x="725884" y="488553"/>
                      <a:pt x="747712" y="488156"/>
                    </a:cubicBezTo>
                    <a:cubicBezTo>
                      <a:pt x="769937" y="488156"/>
                      <a:pt x="788987" y="489744"/>
                      <a:pt x="814387" y="488156"/>
                    </a:cubicBezTo>
                    <a:cubicBezTo>
                      <a:pt x="839787" y="486569"/>
                      <a:pt x="876696" y="486568"/>
                      <a:pt x="900112" y="478631"/>
                    </a:cubicBezTo>
                    <a:cubicBezTo>
                      <a:pt x="923528" y="470694"/>
                      <a:pt x="931863" y="459184"/>
                      <a:pt x="954882" y="440531"/>
                    </a:cubicBezTo>
                    <a:lnTo>
                      <a:pt x="1023938" y="376238"/>
                    </a:lnTo>
                    <a:lnTo>
                      <a:pt x="1088231" y="290513"/>
                    </a:lnTo>
                    <a:lnTo>
                      <a:pt x="1150143" y="169069"/>
                    </a:lnTo>
                    <a:lnTo>
                      <a:pt x="1178718" y="88106"/>
                    </a:lnTo>
                    <a:lnTo>
                      <a:pt x="1207293" y="61913"/>
                    </a:lnTo>
                    <a:cubicBezTo>
                      <a:pt x="1217612" y="56754"/>
                      <a:pt x="1229122" y="51991"/>
                      <a:pt x="1240631" y="57150"/>
                    </a:cubicBezTo>
                    <a:cubicBezTo>
                      <a:pt x="1252140" y="62309"/>
                      <a:pt x="1265634" y="80962"/>
                      <a:pt x="1276350" y="92868"/>
                    </a:cubicBezTo>
                    <a:cubicBezTo>
                      <a:pt x="1292225" y="100012"/>
                      <a:pt x="1303337" y="105172"/>
                      <a:pt x="1316831" y="104775"/>
                    </a:cubicBezTo>
                    <a:cubicBezTo>
                      <a:pt x="1330325" y="104378"/>
                      <a:pt x="1340643" y="98823"/>
                      <a:pt x="1357312" y="90488"/>
                    </a:cubicBezTo>
                    <a:cubicBezTo>
                      <a:pt x="1373981" y="82154"/>
                      <a:pt x="1383903" y="64691"/>
                      <a:pt x="1404937" y="78581"/>
                    </a:cubicBezTo>
                    <a:cubicBezTo>
                      <a:pt x="1425971" y="92472"/>
                      <a:pt x="1457721" y="141287"/>
                      <a:pt x="1483518" y="173831"/>
                    </a:cubicBezTo>
                    <a:lnTo>
                      <a:pt x="1559718" y="273844"/>
                    </a:lnTo>
                    <a:lnTo>
                      <a:pt x="1624012" y="323850"/>
                    </a:lnTo>
                    <a:lnTo>
                      <a:pt x="1676400" y="340519"/>
                    </a:lnTo>
                    <a:lnTo>
                      <a:pt x="1728787" y="350043"/>
                    </a:lnTo>
                    <a:lnTo>
                      <a:pt x="1795462" y="340519"/>
                    </a:lnTo>
                    <a:lnTo>
                      <a:pt x="1883568" y="290512"/>
                    </a:lnTo>
                    <a:lnTo>
                      <a:pt x="1940718" y="245269"/>
                    </a:lnTo>
                    <a:lnTo>
                      <a:pt x="1974055" y="214314"/>
                    </a:lnTo>
                    <a:cubicBezTo>
                      <a:pt x="1988342" y="202011"/>
                      <a:pt x="2005012" y="167879"/>
                      <a:pt x="2026443" y="171450"/>
                    </a:cubicBezTo>
                    <a:cubicBezTo>
                      <a:pt x="2047874" y="175021"/>
                      <a:pt x="2076052" y="221059"/>
                      <a:pt x="2102643" y="235743"/>
                    </a:cubicBezTo>
                    <a:cubicBezTo>
                      <a:pt x="2130424" y="243681"/>
                      <a:pt x="2161505" y="256005"/>
                      <a:pt x="2185987" y="259556"/>
                    </a:cubicBezTo>
                    <a:cubicBezTo>
                      <a:pt x="2210469" y="263107"/>
                      <a:pt x="2220963" y="268957"/>
                      <a:pt x="2249538" y="257051"/>
                    </a:cubicBezTo>
                    <a:lnTo>
                      <a:pt x="2350293" y="223838"/>
                    </a:lnTo>
                    <a:lnTo>
                      <a:pt x="2438400" y="147638"/>
                    </a:lnTo>
                    <a:cubicBezTo>
                      <a:pt x="2464594" y="122217"/>
                      <a:pt x="2486911" y="86357"/>
                      <a:pt x="2507456" y="71312"/>
                    </a:cubicBezTo>
                    <a:cubicBezTo>
                      <a:pt x="2528001" y="56267"/>
                      <a:pt x="2552649" y="69250"/>
                      <a:pt x="2561673" y="57365"/>
                    </a:cubicBezTo>
                    <a:cubicBezTo>
                      <a:pt x="2570697" y="45480"/>
                      <a:pt x="2547682" y="9206"/>
                      <a:pt x="2561602" y="0"/>
                    </a:cubicBezTo>
                    <a:lnTo>
                      <a:pt x="2652712" y="7144"/>
                    </a:lnTo>
                    <a:cubicBezTo>
                      <a:pt x="2664834" y="32976"/>
                      <a:pt x="2657027" y="124500"/>
                      <a:pt x="2646865" y="154993"/>
                    </a:cubicBezTo>
                    <a:cubicBezTo>
                      <a:pt x="2636703" y="185486"/>
                      <a:pt x="2613469" y="188697"/>
                      <a:pt x="2591739" y="190102"/>
                    </a:cubicBezTo>
                    <a:lnTo>
                      <a:pt x="2541542" y="155897"/>
                    </a:lnTo>
                    <a:cubicBezTo>
                      <a:pt x="2516457" y="147003"/>
                      <a:pt x="2463320" y="226468"/>
                      <a:pt x="2433637" y="250031"/>
                    </a:cubicBezTo>
                    <a:lnTo>
                      <a:pt x="2338387" y="304800"/>
                    </a:lnTo>
                    <a:lnTo>
                      <a:pt x="2257425" y="330994"/>
                    </a:lnTo>
                    <a:cubicBezTo>
                      <a:pt x="2231020" y="335756"/>
                      <a:pt x="2203374" y="335756"/>
                      <a:pt x="2179958" y="333375"/>
                    </a:cubicBezTo>
                    <a:cubicBezTo>
                      <a:pt x="2156542" y="330994"/>
                      <a:pt x="2135770" y="324247"/>
                      <a:pt x="2116931" y="316706"/>
                    </a:cubicBezTo>
                    <a:cubicBezTo>
                      <a:pt x="2100262" y="307181"/>
                      <a:pt x="2082006" y="295672"/>
                      <a:pt x="2066925" y="288131"/>
                    </a:cubicBezTo>
                    <a:cubicBezTo>
                      <a:pt x="2051844" y="280590"/>
                      <a:pt x="2052240" y="257969"/>
                      <a:pt x="2026443" y="271463"/>
                    </a:cubicBezTo>
                    <a:cubicBezTo>
                      <a:pt x="2000646" y="284957"/>
                      <a:pt x="1947862" y="344090"/>
                      <a:pt x="1912143" y="369093"/>
                    </a:cubicBezTo>
                    <a:lnTo>
                      <a:pt x="1812131" y="414338"/>
                    </a:lnTo>
                    <a:lnTo>
                      <a:pt x="1700212" y="423863"/>
                    </a:lnTo>
                    <a:lnTo>
                      <a:pt x="1600200" y="390525"/>
                    </a:lnTo>
                    <a:lnTo>
                      <a:pt x="1495425" y="316706"/>
                    </a:lnTo>
                    <a:lnTo>
                      <a:pt x="1428750" y="240506"/>
                    </a:lnTo>
                    <a:lnTo>
                      <a:pt x="1393031" y="209550"/>
                    </a:lnTo>
                    <a:lnTo>
                      <a:pt x="1354931" y="195263"/>
                    </a:lnTo>
                    <a:cubicBezTo>
                      <a:pt x="1342231" y="195660"/>
                      <a:pt x="1328737" y="205581"/>
                      <a:pt x="1316831" y="204787"/>
                    </a:cubicBezTo>
                    <a:cubicBezTo>
                      <a:pt x="1304925" y="203993"/>
                      <a:pt x="1296590" y="195262"/>
                      <a:pt x="1283493" y="190500"/>
                    </a:cubicBezTo>
                    <a:lnTo>
                      <a:pt x="1238250" y="183356"/>
                    </a:lnTo>
                    <a:cubicBezTo>
                      <a:pt x="1223169" y="180975"/>
                      <a:pt x="1221977" y="213519"/>
                      <a:pt x="1207293" y="233363"/>
                    </a:cubicBezTo>
                    <a:lnTo>
                      <a:pt x="1150143" y="302419"/>
                    </a:lnTo>
                    <a:cubicBezTo>
                      <a:pt x="1150143" y="304801"/>
                      <a:pt x="1142999" y="326232"/>
                      <a:pt x="1142999" y="328614"/>
                    </a:cubicBezTo>
                    <a:lnTo>
                      <a:pt x="1071562" y="416719"/>
                    </a:lnTo>
                    <a:lnTo>
                      <a:pt x="952500" y="514350"/>
                    </a:lnTo>
                    <a:lnTo>
                      <a:pt x="838200" y="559594"/>
                    </a:lnTo>
                    <a:cubicBezTo>
                      <a:pt x="801688" y="571103"/>
                      <a:pt x="765175" y="565150"/>
                      <a:pt x="733425" y="573881"/>
                    </a:cubicBezTo>
                    <a:cubicBezTo>
                      <a:pt x="701675" y="582612"/>
                      <a:pt x="679450" y="586581"/>
                      <a:pt x="647700" y="611981"/>
                    </a:cubicBezTo>
                    <a:cubicBezTo>
                      <a:pt x="615950" y="637381"/>
                      <a:pt x="576659" y="701675"/>
                      <a:pt x="542925" y="726281"/>
                    </a:cubicBezTo>
                    <a:lnTo>
                      <a:pt x="445293" y="759619"/>
                    </a:lnTo>
                    <a:lnTo>
                      <a:pt x="350043" y="762000"/>
                    </a:lnTo>
                    <a:lnTo>
                      <a:pt x="280987" y="781050"/>
                    </a:lnTo>
                    <a:lnTo>
                      <a:pt x="221456" y="802481"/>
                    </a:lnTo>
                    <a:cubicBezTo>
                      <a:pt x="201215" y="804465"/>
                      <a:pt x="184546" y="788590"/>
                      <a:pt x="159543" y="792956"/>
                    </a:cubicBezTo>
                    <a:cubicBezTo>
                      <a:pt x="134540" y="797322"/>
                      <a:pt x="99615" y="813594"/>
                      <a:pt x="71437" y="828675"/>
                    </a:cubicBezTo>
                    <a:lnTo>
                      <a:pt x="0" y="881063"/>
                    </a:lnTo>
                    <a:lnTo>
                      <a:pt x="0" y="809625"/>
                    </a:lnTo>
                    <a:close/>
                  </a:path>
                </a:pathLst>
              </a:custGeom>
              <a:solidFill>
                <a:srgbClr val="98CDC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476250" y="4517529"/>
                <a:ext cx="2728913" cy="1060450"/>
              </a:xfrm>
              <a:custGeom>
                <a:avLst/>
                <a:gdLst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6238 w 2871788"/>
                  <a:gd name="connsiteY7" fmla="*/ 978694 h 1114425"/>
                  <a:gd name="connsiteX8" fmla="*/ 421482 w 2871788"/>
                  <a:gd name="connsiteY8" fmla="*/ 978694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697707 w 2871788"/>
                  <a:gd name="connsiteY12" fmla="*/ 833438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40644 w 2871788"/>
                  <a:gd name="connsiteY19" fmla="*/ 42624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81225 w 2871788"/>
                  <a:gd name="connsiteY29" fmla="*/ 569119 h 1114425"/>
                  <a:gd name="connsiteX30" fmla="*/ 2255044 w 2871788"/>
                  <a:gd name="connsiteY30" fmla="*/ 564357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202407 w 2871788"/>
                  <a:gd name="connsiteY91" fmla="*/ 973932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6238 w 2871788"/>
                  <a:gd name="connsiteY7" fmla="*/ 978694 h 1114425"/>
                  <a:gd name="connsiteX8" fmla="*/ 421482 w 2871788"/>
                  <a:gd name="connsiteY8" fmla="*/ 978694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697707 w 2871788"/>
                  <a:gd name="connsiteY12" fmla="*/ 833438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40644 w 2871788"/>
                  <a:gd name="connsiteY19" fmla="*/ 42624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81225 w 2871788"/>
                  <a:gd name="connsiteY29" fmla="*/ 569119 h 1114425"/>
                  <a:gd name="connsiteX30" fmla="*/ 2255044 w 2871788"/>
                  <a:gd name="connsiteY30" fmla="*/ 564357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21482 w 2871788"/>
                  <a:gd name="connsiteY8" fmla="*/ 978694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697707 w 2871788"/>
                  <a:gd name="connsiteY12" fmla="*/ 833438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40644 w 2871788"/>
                  <a:gd name="connsiteY19" fmla="*/ 42624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81225 w 2871788"/>
                  <a:gd name="connsiteY29" fmla="*/ 569119 h 1114425"/>
                  <a:gd name="connsiteX30" fmla="*/ 2255044 w 2871788"/>
                  <a:gd name="connsiteY30" fmla="*/ 564357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697707 w 2871788"/>
                  <a:gd name="connsiteY12" fmla="*/ 833438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40644 w 2871788"/>
                  <a:gd name="connsiteY19" fmla="*/ 42624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81225 w 2871788"/>
                  <a:gd name="connsiteY29" fmla="*/ 569119 h 1114425"/>
                  <a:gd name="connsiteX30" fmla="*/ 2255044 w 2871788"/>
                  <a:gd name="connsiteY30" fmla="*/ 564357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40644 w 2871788"/>
                  <a:gd name="connsiteY19" fmla="*/ 42624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81225 w 2871788"/>
                  <a:gd name="connsiteY29" fmla="*/ 569119 h 1114425"/>
                  <a:gd name="connsiteX30" fmla="*/ 2255044 w 2871788"/>
                  <a:gd name="connsiteY30" fmla="*/ 564357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38263 w 2871788"/>
                  <a:gd name="connsiteY19" fmla="*/ 44529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81225 w 2871788"/>
                  <a:gd name="connsiteY29" fmla="*/ 569119 h 1114425"/>
                  <a:gd name="connsiteX30" fmla="*/ 2255044 w 2871788"/>
                  <a:gd name="connsiteY30" fmla="*/ 564357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38263 w 2871788"/>
                  <a:gd name="connsiteY19" fmla="*/ 44529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74081 w 2871788"/>
                  <a:gd name="connsiteY29" fmla="*/ 581025 h 1114425"/>
                  <a:gd name="connsiteX30" fmla="*/ 2255044 w 2871788"/>
                  <a:gd name="connsiteY30" fmla="*/ 564357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38263 w 2871788"/>
                  <a:gd name="connsiteY19" fmla="*/ 44529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74081 w 2871788"/>
                  <a:gd name="connsiteY29" fmla="*/ 581025 h 1114425"/>
                  <a:gd name="connsiteX30" fmla="*/ 2269332 w 2871788"/>
                  <a:gd name="connsiteY30" fmla="*/ 571500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38263 w 2871788"/>
                  <a:gd name="connsiteY19" fmla="*/ 44529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74081 w 2871788"/>
                  <a:gd name="connsiteY29" fmla="*/ 581025 h 1114425"/>
                  <a:gd name="connsiteX30" fmla="*/ 2269332 w 2871788"/>
                  <a:gd name="connsiteY30" fmla="*/ 571500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38263 w 2871788"/>
                  <a:gd name="connsiteY19" fmla="*/ 44529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74081 w 2871788"/>
                  <a:gd name="connsiteY29" fmla="*/ 581025 h 1114425"/>
                  <a:gd name="connsiteX30" fmla="*/ 2269332 w 2871788"/>
                  <a:gd name="connsiteY30" fmla="*/ 571500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2176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38263 w 2871788"/>
                  <a:gd name="connsiteY19" fmla="*/ 44529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74081 w 2871788"/>
                  <a:gd name="connsiteY29" fmla="*/ 581025 h 1114425"/>
                  <a:gd name="connsiteX30" fmla="*/ 2269332 w 2871788"/>
                  <a:gd name="connsiteY30" fmla="*/ 571500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4081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38263 w 2871788"/>
                  <a:gd name="connsiteY19" fmla="*/ 44529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74081 w 2871788"/>
                  <a:gd name="connsiteY29" fmla="*/ 581025 h 1114425"/>
                  <a:gd name="connsiteX30" fmla="*/ 2269332 w 2871788"/>
                  <a:gd name="connsiteY30" fmla="*/ 571500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4081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31307 w 2871788"/>
                  <a:gd name="connsiteY43" fmla="*/ 52388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788"/>
                  <a:gd name="connsiteY0" fmla="*/ 1050132 h 1114425"/>
                  <a:gd name="connsiteX1" fmla="*/ 0 w 2871788"/>
                  <a:gd name="connsiteY1" fmla="*/ 1114425 h 1114425"/>
                  <a:gd name="connsiteX2" fmla="*/ 83344 w 2871788"/>
                  <a:gd name="connsiteY2" fmla="*/ 1062038 h 1114425"/>
                  <a:gd name="connsiteX3" fmla="*/ 138113 w 2871788"/>
                  <a:gd name="connsiteY3" fmla="*/ 1040607 h 1114425"/>
                  <a:gd name="connsiteX4" fmla="*/ 207169 w 2871788"/>
                  <a:gd name="connsiteY4" fmla="*/ 1035844 h 1114425"/>
                  <a:gd name="connsiteX5" fmla="*/ 264319 w 2871788"/>
                  <a:gd name="connsiteY5" fmla="*/ 1023938 h 1114425"/>
                  <a:gd name="connsiteX6" fmla="*/ 314325 w 2871788"/>
                  <a:gd name="connsiteY6" fmla="*/ 1009650 h 1114425"/>
                  <a:gd name="connsiteX7" fmla="*/ 378619 w 2871788"/>
                  <a:gd name="connsiteY7" fmla="*/ 988219 h 1114425"/>
                  <a:gd name="connsiteX8" fmla="*/ 431007 w 2871788"/>
                  <a:gd name="connsiteY8" fmla="*/ 995363 h 1114425"/>
                  <a:gd name="connsiteX9" fmla="*/ 490538 w 2871788"/>
                  <a:gd name="connsiteY9" fmla="*/ 973932 h 1114425"/>
                  <a:gd name="connsiteX10" fmla="*/ 557213 w 2871788"/>
                  <a:gd name="connsiteY10" fmla="*/ 962025 h 1114425"/>
                  <a:gd name="connsiteX11" fmla="*/ 621507 w 2871788"/>
                  <a:gd name="connsiteY11" fmla="*/ 892969 h 1114425"/>
                  <a:gd name="connsiteX12" fmla="*/ 709614 w 2871788"/>
                  <a:gd name="connsiteY12" fmla="*/ 840582 h 1114425"/>
                  <a:gd name="connsiteX13" fmla="*/ 876300 w 2871788"/>
                  <a:gd name="connsiteY13" fmla="*/ 769144 h 1114425"/>
                  <a:gd name="connsiteX14" fmla="*/ 962025 w 2871788"/>
                  <a:gd name="connsiteY14" fmla="*/ 735807 h 1114425"/>
                  <a:gd name="connsiteX15" fmla="*/ 1064419 w 2871788"/>
                  <a:gd name="connsiteY15" fmla="*/ 645319 h 1114425"/>
                  <a:gd name="connsiteX16" fmla="*/ 1147763 w 2871788"/>
                  <a:gd name="connsiteY16" fmla="*/ 569119 h 1114425"/>
                  <a:gd name="connsiteX17" fmla="*/ 1204913 w 2871788"/>
                  <a:gd name="connsiteY17" fmla="*/ 495300 h 1114425"/>
                  <a:gd name="connsiteX18" fmla="*/ 1259682 w 2871788"/>
                  <a:gd name="connsiteY18" fmla="*/ 438150 h 1114425"/>
                  <a:gd name="connsiteX19" fmla="*/ 1338263 w 2871788"/>
                  <a:gd name="connsiteY19" fmla="*/ 445294 h 1114425"/>
                  <a:gd name="connsiteX20" fmla="*/ 1404938 w 2871788"/>
                  <a:gd name="connsiteY20" fmla="*/ 478632 h 1114425"/>
                  <a:gd name="connsiteX21" fmla="*/ 1471613 w 2871788"/>
                  <a:gd name="connsiteY21" fmla="*/ 550069 h 1114425"/>
                  <a:gd name="connsiteX22" fmla="*/ 1543050 w 2871788"/>
                  <a:gd name="connsiteY22" fmla="*/ 600075 h 1114425"/>
                  <a:gd name="connsiteX23" fmla="*/ 1647825 w 2871788"/>
                  <a:gd name="connsiteY23" fmla="*/ 647700 h 1114425"/>
                  <a:gd name="connsiteX24" fmla="*/ 1752600 w 2871788"/>
                  <a:gd name="connsiteY24" fmla="*/ 664369 h 1114425"/>
                  <a:gd name="connsiteX25" fmla="*/ 1835944 w 2871788"/>
                  <a:gd name="connsiteY25" fmla="*/ 652463 h 1114425"/>
                  <a:gd name="connsiteX26" fmla="*/ 1943100 w 2871788"/>
                  <a:gd name="connsiteY26" fmla="*/ 597694 h 1114425"/>
                  <a:gd name="connsiteX27" fmla="*/ 1995488 w 2871788"/>
                  <a:gd name="connsiteY27" fmla="*/ 566738 h 1114425"/>
                  <a:gd name="connsiteX28" fmla="*/ 2055019 w 2871788"/>
                  <a:gd name="connsiteY28" fmla="*/ 523875 h 1114425"/>
                  <a:gd name="connsiteX29" fmla="*/ 2174081 w 2871788"/>
                  <a:gd name="connsiteY29" fmla="*/ 581025 h 1114425"/>
                  <a:gd name="connsiteX30" fmla="*/ 2269332 w 2871788"/>
                  <a:gd name="connsiteY30" fmla="*/ 571500 h 1114425"/>
                  <a:gd name="connsiteX31" fmla="*/ 2374107 w 2871788"/>
                  <a:gd name="connsiteY31" fmla="*/ 535782 h 1114425"/>
                  <a:gd name="connsiteX32" fmla="*/ 2486025 w 2871788"/>
                  <a:gd name="connsiteY32" fmla="*/ 469107 h 1114425"/>
                  <a:gd name="connsiteX33" fmla="*/ 2562225 w 2871788"/>
                  <a:gd name="connsiteY33" fmla="*/ 395288 h 1114425"/>
                  <a:gd name="connsiteX34" fmla="*/ 2638425 w 2871788"/>
                  <a:gd name="connsiteY34" fmla="*/ 309563 h 1114425"/>
                  <a:gd name="connsiteX35" fmla="*/ 2669382 w 2871788"/>
                  <a:gd name="connsiteY35" fmla="*/ 259557 h 1114425"/>
                  <a:gd name="connsiteX36" fmla="*/ 2695575 w 2871788"/>
                  <a:gd name="connsiteY36" fmla="*/ 273844 h 1114425"/>
                  <a:gd name="connsiteX37" fmla="*/ 2740819 w 2871788"/>
                  <a:gd name="connsiteY37" fmla="*/ 283369 h 1114425"/>
                  <a:gd name="connsiteX38" fmla="*/ 2774157 w 2871788"/>
                  <a:gd name="connsiteY38" fmla="*/ 235744 h 1114425"/>
                  <a:gd name="connsiteX39" fmla="*/ 2824163 w 2871788"/>
                  <a:gd name="connsiteY39" fmla="*/ 154782 h 1114425"/>
                  <a:gd name="connsiteX40" fmla="*/ 2855119 w 2871788"/>
                  <a:gd name="connsiteY40" fmla="*/ 92869 h 1114425"/>
                  <a:gd name="connsiteX41" fmla="*/ 2871788 w 2871788"/>
                  <a:gd name="connsiteY41" fmla="*/ 50007 h 1114425"/>
                  <a:gd name="connsiteX42" fmla="*/ 2857500 w 2871788"/>
                  <a:gd name="connsiteY42" fmla="*/ 0 h 1114425"/>
                  <a:gd name="connsiteX43" fmla="*/ 2821782 w 2871788"/>
                  <a:gd name="connsiteY43" fmla="*/ 38101 h 1114425"/>
                  <a:gd name="connsiteX44" fmla="*/ 2783682 w 2871788"/>
                  <a:gd name="connsiteY44" fmla="*/ 121444 h 1114425"/>
                  <a:gd name="connsiteX45" fmla="*/ 2757488 w 2871788"/>
                  <a:gd name="connsiteY45" fmla="*/ 157163 h 1114425"/>
                  <a:gd name="connsiteX46" fmla="*/ 2705100 w 2871788"/>
                  <a:gd name="connsiteY46" fmla="*/ 171450 h 1114425"/>
                  <a:gd name="connsiteX47" fmla="*/ 2650332 w 2871788"/>
                  <a:gd name="connsiteY47" fmla="*/ 176213 h 1114425"/>
                  <a:gd name="connsiteX48" fmla="*/ 2590800 w 2871788"/>
                  <a:gd name="connsiteY48" fmla="*/ 261938 h 1114425"/>
                  <a:gd name="connsiteX49" fmla="*/ 2536032 w 2871788"/>
                  <a:gd name="connsiteY49" fmla="*/ 342900 h 1114425"/>
                  <a:gd name="connsiteX50" fmla="*/ 2488407 w 2871788"/>
                  <a:gd name="connsiteY50" fmla="*/ 388144 h 1114425"/>
                  <a:gd name="connsiteX51" fmla="*/ 2426494 w 2871788"/>
                  <a:gd name="connsiteY51" fmla="*/ 431007 h 1114425"/>
                  <a:gd name="connsiteX52" fmla="*/ 2357438 w 2871788"/>
                  <a:gd name="connsiteY52" fmla="*/ 466725 h 1114425"/>
                  <a:gd name="connsiteX53" fmla="*/ 2281238 w 2871788"/>
                  <a:gd name="connsiteY53" fmla="*/ 492919 h 1114425"/>
                  <a:gd name="connsiteX54" fmla="*/ 2224088 w 2871788"/>
                  <a:gd name="connsiteY54" fmla="*/ 502444 h 1114425"/>
                  <a:gd name="connsiteX55" fmla="*/ 2166938 w 2871788"/>
                  <a:gd name="connsiteY55" fmla="*/ 500063 h 1114425"/>
                  <a:gd name="connsiteX56" fmla="*/ 2116932 w 2871788"/>
                  <a:gd name="connsiteY56" fmla="*/ 483394 h 1114425"/>
                  <a:gd name="connsiteX57" fmla="*/ 2090738 w 2871788"/>
                  <a:gd name="connsiteY57" fmla="*/ 464344 h 1114425"/>
                  <a:gd name="connsiteX58" fmla="*/ 2059782 w 2871788"/>
                  <a:gd name="connsiteY58" fmla="*/ 452438 h 1114425"/>
                  <a:gd name="connsiteX59" fmla="*/ 2033588 w 2871788"/>
                  <a:gd name="connsiteY59" fmla="*/ 447675 h 1114425"/>
                  <a:gd name="connsiteX60" fmla="*/ 1978819 w 2871788"/>
                  <a:gd name="connsiteY60" fmla="*/ 466725 h 1114425"/>
                  <a:gd name="connsiteX61" fmla="*/ 1907382 w 2871788"/>
                  <a:gd name="connsiteY61" fmla="*/ 528638 h 1114425"/>
                  <a:gd name="connsiteX62" fmla="*/ 1833563 w 2871788"/>
                  <a:gd name="connsiteY62" fmla="*/ 573882 h 1114425"/>
                  <a:gd name="connsiteX63" fmla="*/ 1778794 w 2871788"/>
                  <a:gd name="connsiteY63" fmla="*/ 588169 h 1114425"/>
                  <a:gd name="connsiteX64" fmla="*/ 1712119 w 2871788"/>
                  <a:gd name="connsiteY64" fmla="*/ 590550 h 1114425"/>
                  <a:gd name="connsiteX65" fmla="*/ 1659732 w 2871788"/>
                  <a:gd name="connsiteY65" fmla="*/ 578644 h 1114425"/>
                  <a:gd name="connsiteX66" fmla="*/ 1593057 w 2871788"/>
                  <a:gd name="connsiteY66" fmla="*/ 547688 h 1114425"/>
                  <a:gd name="connsiteX67" fmla="*/ 1524000 w 2871788"/>
                  <a:gd name="connsiteY67" fmla="*/ 511969 h 1114425"/>
                  <a:gd name="connsiteX68" fmla="*/ 1481138 w 2871788"/>
                  <a:gd name="connsiteY68" fmla="*/ 471488 h 1114425"/>
                  <a:gd name="connsiteX69" fmla="*/ 1443038 w 2871788"/>
                  <a:gd name="connsiteY69" fmla="*/ 416719 h 1114425"/>
                  <a:gd name="connsiteX70" fmla="*/ 1397794 w 2871788"/>
                  <a:gd name="connsiteY70" fmla="*/ 373857 h 1114425"/>
                  <a:gd name="connsiteX71" fmla="*/ 1364457 w 2871788"/>
                  <a:gd name="connsiteY71" fmla="*/ 369094 h 1114425"/>
                  <a:gd name="connsiteX72" fmla="*/ 1331119 w 2871788"/>
                  <a:gd name="connsiteY72" fmla="*/ 371475 h 1114425"/>
                  <a:gd name="connsiteX73" fmla="*/ 1307307 w 2871788"/>
                  <a:gd name="connsiteY73" fmla="*/ 376238 h 1114425"/>
                  <a:gd name="connsiteX74" fmla="*/ 1264444 w 2871788"/>
                  <a:gd name="connsiteY74" fmla="*/ 352425 h 1114425"/>
                  <a:gd name="connsiteX75" fmla="*/ 1233488 w 2871788"/>
                  <a:gd name="connsiteY75" fmla="*/ 361950 h 1114425"/>
                  <a:gd name="connsiteX76" fmla="*/ 1169194 w 2871788"/>
                  <a:gd name="connsiteY76" fmla="*/ 450057 h 1114425"/>
                  <a:gd name="connsiteX77" fmla="*/ 1126332 w 2871788"/>
                  <a:gd name="connsiteY77" fmla="*/ 516732 h 1114425"/>
                  <a:gd name="connsiteX78" fmla="*/ 1071563 w 2871788"/>
                  <a:gd name="connsiteY78" fmla="*/ 585788 h 1114425"/>
                  <a:gd name="connsiteX79" fmla="*/ 992982 w 2871788"/>
                  <a:gd name="connsiteY79" fmla="*/ 647700 h 1114425"/>
                  <a:gd name="connsiteX80" fmla="*/ 914400 w 2871788"/>
                  <a:gd name="connsiteY80" fmla="*/ 697707 h 1114425"/>
                  <a:gd name="connsiteX81" fmla="*/ 831057 w 2871788"/>
                  <a:gd name="connsiteY81" fmla="*/ 728663 h 1114425"/>
                  <a:gd name="connsiteX82" fmla="*/ 714375 w 2871788"/>
                  <a:gd name="connsiteY82" fmla="*/ 745332 h 1114425"/>
                  <a:gd name="connsiteX83" fmla="*/ 650082 w 2871788"/>
                  <a:gd name="connsiteY83" fmla="*/ 783432 h 1114425"/>
                  <a:gd name="connsiteX84" fmla="*/ 595313 w 2871788"/>
                  <a:gd name="connsiteY84" fmla="*/ 842963 h 1114425"/>
                  <a:gd name="connsiteX85" fmla="*/ 542925 w 2871788"/>
                  <a:gd name="connsiteY85" fmla="*/ 892969 h 1114425"/>
                  <a:gd name="connsiteX86" fmla="*/ 481013 w 2871788"/>
                  <a:gd name="connsiteY86" fmla="*/ 926307 h 1114425"/>
                  <a:gd name="connsiteX87" fmla="*/ 416719 w 2871788"/>
                  <a:gd name="connsiteY87" fmla="*/ 928688 h 1114425"/>
                  <a:gd name="connsiteX88" fmla="*/ 354807 w 2871788"/>
                  <a:gd name="connsiteY88" fmla="*/ 926307 h 1114425"/>
                  <a:gd name="connsiteX89" fmla="*/ 295275 w 2871788"/>
                  <a:gd name="connsiteY89" fmla="*/ 945357 h 1114425"/>
                  <a:gd name="connsiteX90" fmla="*/ 240507 w 2871788"/>
                  <a:gd name="connsiteY90" fmla="*/ 964407 h 1114425"/>
                  <a:gd name="connsiteX91" fmla="*/ 190501 w 2871788"/>
                  <a:gd name="connsiteY91" fmla="*/ 969169 h 1114425"/>
                  <a:gd name="connsiteX92" fmla="*/ 150019 w 2871788"/>
                  <a:gd name="connsiteY92" fmla="*/ 964407 h 1114425"/>
                  <a:gd name="connsiteX93" fmla="*/ 90488 w 2871788"/>
                  <a:gd name="connsiteY93" fmla="*/ 990600 h 1114425"/>
                  <a:gd name="connsiteX94" fmla="*/ 59532 w 2871788"/>
                  <a:gd name="connsiteY94" fmla="*/ 1012032 h 1114425"/>
                  <a:gd name="connsiteX95" fmla="*/ 2382 w 2871788"/>
                  <a:gd name="connsiteY95" fmla="*/ 1050132 h 1114425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893106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64419 w 2871805"/>
                  <a:gd name="connsiteY15" fmla="*/ 645456 h 1114562"/>
                  <a:gd name="connsiteX16" fmla="*/ 1147763 w 2871805"/>
                  <a:gd name="connsiteY16" fmla="*/ 569256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59782 w 2871805"/>
                  <a:gd name="connsiteY58" fmla="*/ 452575 h 1114562"/>
                  <a:gd name="connsiteX59" fmla="*/ 2033588 w 2871805"/>
                  <a:gd name="connsiteY59" fmla="*/ 447812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28775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24000 w 2871805"/>
                  <a:gd name="connsiteY67" fmla="*/ 512106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73994 h 1114562"/>
                  <a:gd name="connsiteX71" fmla="*/ 1364457 w 2871805"/>
                  <a:gd name="connsiteY71" fmla="*/ 369231 h 1114562"/>
                  <a:gd name="connsiteX72" fmla="*/ 1331119 w 2871805"/>
                  <a:gd name="connsiteY72" fmla="*/ 371612 h 1114562"/>
                  <a:gd name="connsiteX73" fmla="*/ 1307307 w 2871805"/>
                  <a:gd name="connsiteY73" fmla="*/ 376375 h 1114562"/>
                  <a:gd name="connsiteX74" fmla="*/ 1264444 w 2871805"/>
                  <a:gd name="connsiteY74" fmla="*/ 352562 h 1114562"/>
                  <a:gd name="connsiteX75" fmla="*/ 1233488 w 2871805"/>
                  <a:gd name="connsiteY75" fmla="*/ 362087 h 1114562"/>
                  <a:gd name="connsiteX76" fmla="*/ 1169194 w 2871805"/>
                  <a:gd name="connsiteY76" fmla="*/ 450194 h 1114562"/>
                  <a:gd name="connsiteX77" fmla="*/ 1126332 w 2871805"/>
                  <a:gd name="connsiteY77" fmla="*/ 516869 h 1114562"/>
                  <a:gd name="connsiteX78" fmla="*/ 1071563 w 2871805"/>
                  <a:gd name="connsiteY78" fmla="*/ 585925 h 1114562"/>
                  <a:gd name="connsiteX79" fmla="*/ 992982 w 2871805"/>
                  <a:gd name="connsiteY79" fmla="*/ 647837 h 1114562"/>
                  <a:gd name="connsiteX80" fmla="*/ 914400 w 2871805"/>
                  <a:gd name="connsiteY80" fmla="*/ 697844 h 1114562"/>
                  <a:gd name="connsiteX81" fmla="*/ 831057 w 2871805"/>
                  <a:gd name="connsiteY81" fmla="*/ 728800 h 1114562"/>
                  <a:gd name="connsiteX82" fmla="*/ 714375 w 2871805"/>
                  <a:gd name="connsiteY82" fmla="*/ 745469 h 1114562"/>
                  <a:gd name="connsiteX83" fmla="*/ 650082 w 2871805"/>
                  <a:gd name="connsiteY83" fmla="*/ 783569 h 1114562"/>
                  <a:gd name="connsiteX84" fmla="*/ 595313 w 2871805"/>
                  <a:gd name="connsiteY84" fmla="*/ 843100 h 1114562"/>
                  <a:gd name="connsiteX85" fmla="*/ 542925 w 2871805"/>
                  <a:gd name="connsiteY85" fmla="*/ 893106 h 1114562"/>
                  <a:gd name="connsiteX86" fmla="*/ 481013 w 2871805"/>
                  <a:gd name="connsiteY86" fmla="*/ 926444 h 1114562"/>
                  <a:gd name="connsiteX87" fmla="*/ 416719 w 2871805"/>
                  <a:gd name="connsiteY87" fmla="*/ 928825 h 1114562"/>
                  <a:gd name="connsiteX88" fmla="*/ 354807 w 2871805"/>
                  <a:gd name="connsiteY88" fmla="*/ 926444 h 1114562"/>
                  <a:gd name="connsiteX89" fmla="*/ 295275 w 2871805"/>
                  <a:gd name="connsiteY89" fmla="*/ 945494 h 1114562"/>
                  <a:gd name="connsiteX90" fmla="*/ 240507 w 2871805"/>
                  <a:gd name="connsiteY90" fmla="*/ 964544 h 1114562"/>
                  <a:gd name="connsiteX91" fmla="*/ 190501 w 2871805"/>
                  <a:gd name="connsiteY91" fmla="*/ 969306 h 1114562"/>
                  <a:gd name="connsiteX92" fmla="*/ 150019 w 2871805"/>
                  <a:gd name="connsiteY92" fmla="*/ 964544 h 1114562"/>
                  <a:gd name="connsiteX93" fmla="*/ 90488 w 2871805"/>
                  <a:gd name="connsiteY93" fmla="*/ 990737 h 1114562"/>
                  <a:gd name="connsiteX94" fmla="*/ 59532 w 2871805"/>
                  <a:gd name="connsiteY94" fmla="*/ 1012169 h 1114562"/>
                  <a:gd name="connsiteX95" fmla="*/ 2382 w 2871805"/>
                  <a:gd name="connsiteY95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893106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64419 w 2871805"/>
                  <a:gd name="connsiteY15" fmla="*/ 645456 h 1114562"/>
                  <a:gd name="connsiteX16" fmla="*/ 1147763 w 2871805"/>
                  <a:gd name="connsiteY16" fmla="*/ 569256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59782 w 2871805"/>
                  <a:gd name="connsiteY58" fmla="*/ 452575 h 1114562"/>
                  <a:gd name="connsiteX59" fmla="*/ 2033588 w 2871805"/>
                  <a:gd name="connsiteY59" fmla="*/ 447812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28775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24000 w 2871805"/>
                  <a:gd name="connsiteY67" fmla="*/ 512106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73994 h 1114562"/>
                  <a:gd name="connsiteX71" fmla="*/ 1364457 w 2871805"/>
                  <a:gd name="connsiteY71" fmla="*/ 369231 h 1114562"/>
                  <a:gd name="connsiteX72" fmla="*/ 1331119 w 2871805"/>
                  <a:gd name="connsiteY72" fmla="*/ 371612 h 1114562"/>
                  <a:gd name="connsiteX73" fmla="*/ 1307307 w 2871805"/>
                  <a:gd name="connsiteY73" fmla="*/ 376375 h 1114562"/>
                  <a:gd name="connsiteX74" fmla="*/ 1264444 w 2871805"/>
                  <a:gd name="connsiteY74" fmla="*/ 352562 h 1114562"/>
                  <a:gd name="connsiteX75" fmla="*/ 1233488 w 2871805"/>
                  <a:gd name="connsiteY75" fmla="*/ 362087 h 1114562"/>
                  <a:gd name="connsiteX76" fmla="*/ 1169194 w 2871805"/>
                  <a:gd name="connsiteY76" fmla="*/ 450194 h 1114562"/>
                  <a:gd name="connsiteX77" fmla="*/ 1126332 w 2871805"/>
                  <a:gd name="connsiteY77" fmla="*/ 516869 h 1114562"/>
                  <a:gd name="connsiteX78" fmla="*/ 1071563 w 2871805"/>
                  <a:gd name="connsiteY78" fmla="*/ 585925 h 1114562"/>
                  <a:gd name="connsiteX79" fmla="*/ 992982 w 2871805"/>
                  <a:gd name="connsiteY79" fmla="*/ 647837 h 1114562"/>
                  <a:gd name="connsiteX80" fmla="*/ 914400 w 2871805"/>
                  <a:gd name="connsiteY80" fmla="*/ 697844 h 1114562"/>
                  <a:gd name="connsiteX81" fmla="*/ 831057 w 2871805"/>
                  <a:gd name="connsiteY81" fmla="*/ 728800 h 1114562"/>
                  <a:gd name="connsiteX82" fmla="*/ 714375 w 2871805"/>
                  <a:gd name="connsiteY82" fmla="*/ 745469 h 1114562"/>
                  <a:gd name="connsiteX83" fmla="*/ 650082 w 2871805"/>
                  <a:gd name="connsiteY83" fmla="*/ 783569 h 1114562"/>
                  <a:gd name="connsiteX84" fmla="*/ 595313 w 2871805"/>
                  <a:gd name="connsiteY84" fmla="*/ 843100 h 1114562"/>
                  <a:gd name="connsiteX85" fmla="*/ 542925 w 2871805"/>
                  <a:gd name="connsiteY85" fmla="*/ 893106 h 1114562"/>
                  <a:gd name="connsiteX86" fmla="*/ 481013 w 2871805"/>
                  <a:gd name="connsiteY86" fmla="*/ 926444 h 1114562"/>
                  <a:gd name="connsiteX87" fmla="*/ 416719 w 2871805"/>
                  <a:gd name="connsiteY87" fmla="*/ 928825 h 1114562"/>
                  <a:gd name="connsiteX88" fmla="*/ 354807 w 2871805"/>
                  <a:gd name="connsiteY88" fmla="*/ 926444 h 1114562"/>
                  <a:gd name="connsiteX89" fmla="*/ 295275 w 2871805"/>
                  <a:gd name="connsiteY89" fmla="*/ 945494 h 1114562"/>
                  <a:gd name="connsiteX90" fmla="*/ 240507 w 2871805"/>
                  <a:gd name="connsiteY90" fmla="*/ 964544 h 1114562"/>
                  <a:gd name="connsiteX91" fmla="*/ 190501 w 2871805"/>
                  <a:gd name="connsiteY91" fmla="*/ 969306 h 1114562"/>
                  <a:gd name="connsiteX92" fmla="*/ 150019 w 2871805"/>
                  <a:gd name="connsiteY92" fmla="*/ 964544 h 1114562"/>
                  <a:gd name="connsiteX93" fmla="*/ 90488 w 2871805"/>
                  <a:gd name="connsiteY93" fmla="*/ 990737 h 1114562"/>
                  <a:gd name="connsiteX94" fmla="*/ 59532 w 2871805"/>
                  <a:gd name="connsiteY94" fmla="*/ 1012169 h 1114562"/>
                  <a:gd name="connsiteX95" fmla="*/ 2382 w 2871805"/>
                  <a:gd name="connsiteY95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893106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47763 w 2871805"/>
                  <a:gd name="connsiteY16" fmla="*/ 569256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59782 w 2871805"/>
                  <a:gd name="connsiteY58" fmla="*/ 452575 h 1114562"/>
                  <a:gd name="connsiteX59" fmla="*/ 2033588 w 2871805"/>
                  <a:gd name="connsiteY59" fmla="*/ 447812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28775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24000 w 2871805"/>
                  <a:gd name="connsiteY67" fmla="*/ 512106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73994 h 1114562"/>
                  <a:gd name="connsiteX71" fmla="*/ 1364457 w 2871805"/>
                  <a:gd name="connsiteY71" fmla="*/ 369231 h 1114562"/>
                  <a:gd name="connsiteX72" fmla="*/ 1331119 w 2871805"/>
                  <a:gd name="connsiteY72" fmla="*/ 371612 h 1114562"/>
                  <a:gd name="connsiteX73" fmla="*/ 1307307 w 2871805"/>
                  <a:gd name="connsiteY73" fmla="*/ 376375 h 1114562"/>
                  <a:gd name="connsiteX74" fmla="*/ 1264444 w 2871805"/>
                  <a:gd name="connsiteY74" fmla="*/ 352562 h 1114562"/>
                  <a:gd name="connsiteX75" fmla="*/ 1233488 w 2871805"/>
                  <a:gd name="connsiteY75" fmla="*/ 362087 h 1114562"/>
                  <a:gd name="connsiteX76" fmla="*/ 1169194 w 2871805"/>
                  <a:gd name="connsiteY76" fmla="*/ 450194 h 1114562"/>
                  <a:gd name="connsiteX77" fmla="*/ 1126332 w 2871805"/>
                  <a:gd name="connsiteY77" fmla="*/ 516869 h 1114562"/>
                  <a:gd name="connsiteX78" fmla="*/ 1071563 w 2871805"/>
                  <a:gd name="connsiteY78" fmla="*/ 585925 h 1114562"/>
                  <a:gd name="connsiteX79" fmla="*/ 992982 w 2871805"/>
                  <a:gd name="connsiteY79" fmla="*/ 647837 h 1114562"/>
                  <a:gd name="connsiteX80" fmla="*/ 914400 w 2871805"/>
                  <a:gd name="connsiteY80" fmla="*/ 697844 h 1114562"/>
                  <a:gd name="connsiteX81" fmla="*/ 831057 w 2871805"/>
                  <a:gd name="connsiteY81" fmla="*/ 728800 h 1114562"/>
                  <a:gd name="connsiteX82" fmla="*/ 714375 w 2871805"/>
                  <a:gd name="connsiteY82" fmla="*/ 745469 h 1114562"/>
                  <a:gd name="connsiteX83" fmla="*/ 650082 w 2871805"/>
                  <a:gd name="connsiteY83" fmla="*/ 783569 h 1114562"/>
                  <a:gd name="connsiteX84" fmla="*/ 595313 w 2871805"/>
                  <a:gd name="connsiteY84" fmla="*/ 843100 h 1114562"/>
                  <a:gd name="connsiteX85" fmla="*/ 542925 w 2871805"/>
                  <a:gd name="connsiteY85" fmla="*/ 893106 h 1114562"/>
                  <a:gd name="connsiteX86" fmla="*/ 481013 w 2871805"/>
                  <a:gd name="connsiteY86" fmla="*/ 926444 h 1114562"/>
                  <a:gd name="connsiteX87" fmla="*/ 416719 w 2871805"/>
                  <a:gd name="connsiteY87" fmla="*/ 928825 h 1114562"/>
                  <a:gd name="connsiteX88" fmla="*/ 354807 w 2871805"/>
                  <a:gd name="connsiteY88" fmla="*/ 926444 h 1114562"/>
                  <a:gd name="connsiteX89" fmla="*/ 295275 w 2871805"/>
                  <a:gd name="connsiteY89" fmla="*/ 945494 h 1114562"/>
                  <a:gd name="connsiteX90" fmla="*/ 240507 w 2871805"/>
                  <a:gd name="connsiteY90" fmla="*/ 964544 h 1114562"/>
                  <a:gd name="connsiteX91" fmla="*/ 190501 w 2871805"/>
                  <a:gd name="connsiteY91" fmla="*/ 969306 h 1114562"/>
                  <a:gd name="connsiteX92" fmla="*/ 150019 w 2871805"/>
                  <a:gd name="connsiteY92" fmla="*/ 964544 h 1114562"/>
                  <a:gd name="connsiteX93" fmla="*/ 90488 w 2871805"/>
                  <a:gd name="connsiteY93" fmla="*/ 990737 h 1114562"/>
                  <a:gd name="connsiteX94" fmla="*/ 59532 w 2871805"/>
                  <a:gd name="connsiteY94" fmla="*/ 1012169 h 1114562"/>
                  <a:gd name="connsiteX95" fmla="*/ 2382 w 2871805"/>
                  <a:gd name="connsiteY95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893106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59782 w 2871805"/>
                  <a:gd name="connsiteY58" fmla="*/ 452575 h 1114562"/>
                  <a:gd name="connsiteX59" fmla="*/ 2033588 w 2871805"/>
                  <a:gd name="connsiteY59" fmla="*/ 447812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28775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24000 w 2871805"/>
                  <a:gd name="connsiteY67" fmla="*/ 512106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73994 h 1114562"/>
                  <a:gd name="connsiteX71" fmla="*/ 1364457 w 2871805"/>
                  <a:gd name="connsiteY71" fmla="*/ 369231 h 1114562"/>
                  <a:gd name="connsiteX72" fmla="*/ 1331119 w 2871805"/>
                  <a:gd name="connsiteY72" fmla="*/ 371612 h 1114562"/>
                  <a:gd name="connsiteX73" fmla="*/ 1307307 w 2871805"/>
                  <a:gd name="connsiteY73" fmla="*/ 376375 h 1114562"/>
                  <a:gd name="connsiteX74" fmla="*/ 1264444 w 2871805"/>
                  <a:gd name="connsiteY74" fmla="*/ 352562 h 1114562"/>
                  <a:gd name="connsiteX75" fmla="*/ 1233488 w 2871805"/>
                  <a:gd name="connsiteY75" fmla="*/ 362087 h 1114562"/>
                  <a:gd name="connsiteX76" fmla="*/ 1169194 w 2871805"/>
                  <a:gd name="connsiteY76" fmla="*/ 450194 h 1114562"/>
                  <a:gd name="connsiteX77" fmla="*/ 1126332 w 2871805"/>
                  <a:gd name="connsiteY77" fmla="*/ 516869 h 1114562"/>
                  <a:gd name="connsiteX78" fmla="*/ 1071563 w 2871805"/>
                  <a:gd name="connsiteY78" fmla="*/ 585925 h 1114562"/>
                  <a:gd name="connsiteX79" fmla="*/ 992982 w 2871805"/>
                  <a:gd name="connsiteY79" fmla="*/ 647837 h 1114562"/>
                  <a:gd name="connsiteX80" fmla="*/ 914400 w 2871805"/>
                  <a:gd name="connsiteY80" fmla="*/ 697844 h 1114562"/>
                  <a:gd name="connsiteX81" fmla="*/ 831057 w 2871805"/>
                  <a:gd name="connsiteY81" fmla="*/ 728800 h 1114562"/>
                  <a:gd name="connsiteX82" fmla="*/ 714375 w 2871805"/>
                  <a:gd name="connsiteY82" fmla="*/ 745469 h 1114562"/>
                  <a:gd name="connsiteX83" fmla="*/ 650082 w 2871805"/>
                  <a:gd name="connsiteY83" fmla="*/ 783569 h 1114562"/>
                  <a:gd name="connsiteX84" fmla="*/ 595313 w 2871805"/>
                  <a:gd name="connsiteY84" fmla="*/ 843100 h 1114562"/>
                  <a:gd name="connsiteX85" fmla="*/ 542925 w 2871805"/>
                  <a:gd name="connsiteY85" fmla="*/ 893106 h 1114562"/>
                  <a:gd name="connsiteX86" fmla="*/ 481013 w 2871805"/>
                  <a:gd name="connsiteY86" fmla="*/ 926444 h 1114562"/>
                  <a:gd name="connsiteX87" fmla="*/ 416719 w 2871805"/>
                  <a:gd name="connsiteY87" fmla="*/ 928825 h 1114562"/>
                  <a:gd name="connsiteX88" fmla="*/ 354807 w 2871805"/>
                  <a:gd name="connsiteY88" fmla="*/ 926444 h 1114562"/>
                  <a:gd name="connsiteX89" fmla="*/ 295275 w 2871805"/>
                  <a:gd name="connsiteY89" fmla="*/ 945494 h 1114562"/>
                  <a:gd name="connsiteX90" fmla="*/ 240507 w 2871805"/>
                  <a:gd name="connsiteY90" fmla="*/ 964544 h 1114562"/>
                  <a:gd name="connsiteX91" fmla="*/ 190501 w 2871805"/>
                  <a:gd name="connsiteY91" fmla="*/ 969306 h 1114562"/>
                  <a:gd name="connsiteX92" fmla="*/ 150019 w 2871805"/>
                  <a:gd name="connsiteY92" fmla="*/ 964544 h 1114562"/>
                  <a:gd name="connsiteX93" fmla="*/ 90488 w 2871805"/>
                  <a:gd name="connsiteY93" fmla="*/ 990737 h 1114562"/>
                  <a:gd name="connsiteX94" fmla="*/ 59532 w 2871805"/>
                  <a:gd name="connsiteY94" fmla="*/ 1012169 h 1114562"/>
                  <a:gd name="connsiteX95" fmla="*/ 2382 w 2871805"/>
                  <a:gd name="connsiteY95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59782 w 2871805"/>
                  <a:gd name="connsiteY58" fmla="*/ 452575 h 1114562"/>
                  <a:gd name="connsiteX59" fmla="*/ 2033588 w 2871805"/>
                  <a:gd name="connsiteY59" fmla="*/ 447812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28775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24000 w 2871805"/>
                  <a:gd name="connsiteY67" fmla="*/ 512106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73994 h 1114562"/>
                  <a:gd name="connsiteX71" fmla="*/ 1364457 w 2871805"/>
                  <a:gd name="connsiteY71" fmla="*/ 369231 h 1114562"/>
                  <a:gd name="connsiteX72" fmla="*/ 1331119 w 2871805"/>
                  <a:gd name="connsiteY72" fmla="*/ 371612 h 1114562"/>
                  <a:gd name="connsiteX73" fmla="*/ 1307307 w 2871805"/>
                  <a:gd name="connsiteY73" fmla="*/ 376375 h 1114562"/>
                  <a:gd name="connsiteX74" fmla="*/ 1264444 w 2871805"/>
                  <a:gd name="connsiteY74" fmla="*/ 352562 h 1114562"/>
                  <a:gd name="connsiteX75" fmla="*/ 1233488 w 2871805"/>
                  <a:gd name="connsiteY75" fmla="*/ 362087 h 1114562"/>
                  <a:gd name="connsiteX76" fmla="*/ 1169194 w 2871805"/>
                  <a:gd name="connsiteY76" fmla="*/ 450194 h 1114562"/>
                  <a:gd name="connsiteX77" fmla="*/ 1126332 w 2871805"/>
                  <a:gd name="connsiteY77" fmla="*/ 516869 h 1114562"/>
                  <a:gd name="connsiteX78" fmla="*/ 1071563 w 2871805"/>
                  <a:gd name="connsiteY78" fmla="*/ 585925 h 1114562"/>
                  <a:gd name="connsiteX79" fmla="*/ 992982 w 2871805"/>
                  <a:gd name="connsiteY79" fmla="*/ 647837 h 1114562"/>
                  <a:gd name="connsiteX80" fmla="*/ 914400 w 2871805"/>
                  <a:gd name="connsiteY80" fmla="*/ 697844 h 1114562"/>
                  <a:gd name="connsiteX81" fmla="*/ 831057 w 2871805"/>
                  <a:gd name="connsiteY81" fmla="*/ 728800 h 1114562"/>
                  <a:gd name="connsiteX82" fmla="*/ 714375 w 2871805"/>
                  <a:gd name="connsiteY82" fmla="*/ 745469 h 1114562"/>
                  <a:gd name="connsiteX83" fmla="*/ 650082 w 2871805"/>
                  <a:gd name="connsiteY83" fmla="*/ 783569 h 1114562"/>
                  <a:gd name="connsiteX84" fmla="*/ 595313 w 2871805"/>
                  <a:gd name="connsiteY84" fmla="*/ 843100 h 1114562"/>
                  <a:gd name="connsiteX85" fmla="*/ 542925 w 2871805"/>
                  <a:gd name="connsiteY85" fmla="*/ 893106 h 1114562"/>
                  <a:gd name="connsiteX86" fmla="*/ 481013 w 2871805"/>
                  <a:gd name="connsiteY86" fmla="*/ 926444 h 1114562"/>
                  <a:gd name="connsiteX87" fmla="*/ 416719 w 2871805"/>
                  <a:gd name="connsiteY87" fmla="*/ 928825 h 1114562"/>
                  <a:gd name="connsiteX88" fmla="*/ 354807 w 2871805"/>
                  <a:gd name="connsiteY88" fmla="*/ 926444 h 1114562"/>
                  <a:gd name="connsiteX89" fmla="*/ 295275 w 2871805"/>
                  <a:gd name="connsiteY89" fmla="*/ 945494 h 1114562"/>
                  <a:gd name="connsiteX90" fmla="*/ 240507 w 2871805"/>
                  <a:gd name="connsiteY90" fmla="*/ 964544 h 1114562"/>
                  <a:gd name="connsiteX91" fmla="*/ 190501 w 2871805"/>
                  <a:gd name="connsiteY91" fmla="*/ 969306 h 1114562"/>
                  <a:gd name="connsiteX92" fmla="*/ 150019 w 2871805"/>
                  <a:gd name="connsiteY92" fmla="*/ 964544 h 1114562"/>
                  <a:gd name="connsiteX93" fmla="*/ 90488 w 2871805"/>
                  <a:gd name="connsiteY93" fmla="*/ 990737 h 1114562"/>
                  <a:gd name="connsiteX94" fmla="*/ 59532 w 2871805"/>
                  <a:gd name="connsiteY94" fmla="*/ 1012169 h 1114562"/>
                  <a:gd name="connsiteX95" fmla="*/ 2382 w 2871805"/>
                  <a:gd name="connsiteY95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47812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28775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31119 w 2871805"/>
                  <a:gd name="connsiteY71" fmla="*/ 371612 h 1114562"/>
                  <a:gd name="connsiteX72" fmla="*/ 1307307 w 2871805"/>
                  <a:gd name="connsiteY72" fmla="*/ 376375 h 1114562"/>
                  <a:gd name="connsiteX73" fmla="*/ 1264444 w 2871805"/>
                  <a:gd name="connsiteY73" fmla="*/ 352562 h 1114562"/>
                  <a:gd name="connsiteX74" fmla="*/ 1233488 w 2871805"/>
                  <a:gd name="connsiteY74" fmla="*/ 362087 h 1114562"/>
                  <a:gd name="connsiteX75" fmla="*/ 1169194 w 2871805"/>
                  <a:gd name="connsiteY75" fmla="*/ 450194 h 1114562"/>
                  <a:gd name="connsiteX76" fmla="*/ 1126332 w 2871805"/>
                  <a:gd name="connsiteY76" fmla="*/ 516869 h 1114562"/>
                  <a:gd name="connsiteX77" fmla="*/ 1071563 w 2871805"/>
                  <a:gd name="connsiteY77" fmla="*/ 585925 h 1114562"/>
                  <a:gd name="connsiteX78" fmla="*/ 992982 w 2871805"/>
                  <a:gd name="connsiteY78" fmla="*/ 647837 h 1114562"/>
                  <a:gd name="connsiteX79" fmla="*/ 914400 w 2871805"/>
                  <a:gd name="connsiteY79" fmla="*/ 697844 h 1114562"/>
                  <a:gd name="connsiteX80" fmla="*/ 831057 w 2871805"/>
                  <a:gd name="connsiteY80" fmla="*/ 728800 h 1114562"/>
                  <a:gd name="connsiteX81" fmla="*/ 714375 w 2871805"/>
                  <a:gd name="connsiteY81" fmla="*/ 745469 h 1114562"/>
                  <a:gd name="connsiteX82" fmla="*/ 650082 w 2871805"/>
                  <a:gd name="connsiteY82" fmla="*/ 783569 h 1114562"/>
                  <a:gd name="connsiteX83" fmla="*/ 595313 w 2871805"/>
                  <a:gd name="connsiteY83" fmla="*/ 843100 h 1114562"/>
                  <a:gd name="connsiteX84" fmla="*/ 542925 w 2871805"/>
                  <a:gd name="connsiteY84" fmla="*/ 893106 h 1114562"/>
                  <a:gd name="connsiteX85" fmla="*/ 481013 w 2871805"/>
                  <a:gd name="connsiteY85" fmla="*/ 926444 h 1114562"/>
                  <a:gd name="connsiteX86" fmla="*/ 416719 w 2871805"/>
                  <a:gd name="connsiteY86" fmla="*/ 928825 h 1114562"/>
                  <a:gd name="connsiteX87" fmla="*/ 354807 w 2871805"/>
                  <a:gd name="connsiteY87" fmla="*/ 926444 h 1114562"/>
                  <a:gd name="connsiteX88" fmla="*/ 295275 w 2871805"/>
                  <a:gd name="connsiteY88" fmla="*/ 945494 h 1114562"/>
                  <a:gd name="connsiteX89" fmla="*/ 240507 w 2871805"/>
                  <a:gd name="connsiteY89" fmla="*/ 964544 h 1114562"/>
                  <a:gd name="connsiteX90" fmla="*/ 190501 w 2871805"/>
                  <a:gd name="connsiteY90" fmla="*/ 969306 h 1114562"/>
                  <a:gd name="connsiteX91" fmla="*/ 150019 w 2871805"/>
                  <a:gd name="connsiteY91" fmla="*/ 964544 h 1114562"/>
                  <a:gd name="connsiteX92" fmla="*/ 90488 w 2871805"/>
                  <a:gd name="connsiteY92" fmla="*/ 990737 h 1114562"/>
                  <a:gd name="connsiteX93" fmla="*/ 59532 w 2871805"/>
                  <a:gd name="connsiteY93" fmla="*/ 1012169 h 1114562"/>
                  <a:gd name="connsiteX94" fmla="*/ 2382 w 2871805"/>
                  <a:gd name="connsiteY94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28775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31119 w 2871805"/>
                  <a:gd name="connsiteY71" fmla="*/ 371612 h 1114562"/>
                  <a:gd name="connsiteX72" fmla="*/ 1307307 w 2871805"/>
                  <a:gd name="connsiteY72" fmla="*/ 376375 h 1114562"/>
                  <a:gd name="connsiteX73" fmla="*/ 1264444 w 2871805"/>
                  <a:gd name="connsiteY73" fmla="*/ 352562 h 1114562"/>
                  <a:gd name="connsiteX74" fmla="*/ 1233488 w 2871805"/>
                  <a:gd name="connsiteY74" fmla="*/ 362087 h 1114562"/>
                  <a:gd name="connsiteX75" fmla="*/ 1169194 w 2871805"/>
                  <a:gd name="connsiteY75" fmla="*/ 450194 h 1114562"/>
                  <a:gd name="connsiteX76" fmla="*/ 1126332 w 2871805"/>
                  <a:gd name="connsiteY76" fmla="*/ 516869 h 1114562"/>
                  <a:gd name="connsiteX77" fmla="*/ 1071563 w 2871805"/>
                  <a:gd name="connsiteY77" fmla="*/ 585925 h 1114562"/>
                  <a:gd name="connsiteX78" fmla="*/ 992982 w 2871805"/>
                  <a:gd name="connsiteY78" fmla="*/ 647837 h 1114562"/>
                  <a:gd name="connsiteX79" fmla="*/ 914400 w 2871805"/>
                  <a:gd name="connsiteY79" fmla="*/ 697844 h 1114562"/>
                  <a:gd name="connsiteX80" fmla="*/ 831057 w 2871805"/>
                  <a:gd name="connsiteY80" fmla="*/ 728800 h 1114562"/>
                  <a:gd name="connsiteX81" fmla="*/ 714375 w 2871805"/>
                  <a:gd name="connsiteY81" fmla="*/ 745469 h 1114562"/>
                  <a:gd name="connsiteX82" fmla="*/ 650082 w 2871805"/>
                  <a:gd name="connsiteY82" fmla="*/ 783569 h 1114562"/>
                  <a:gd name="connsiteX83" fmla="*/ 595313 w 2871805"/>
                  <a:gd name="connsiteY83" fmla="*/ 843100 h 1114562"/>
                  <a:gd name="connsiteX84" fmla="*/ 542925 w 2871805"/>
                  <a:gd name="connsiteY84" fmla="*/ 893106 h 1114562"/>
                  <a:gd name="connsiteX85" fmla="*/ 481013 w 2871805"/>
                  <a:gd name="connsiteY85" fmla="*/ 926444 h 1114562"/>
                  <a:gd name="connsiteX86" fmla="*/ 416719 w 2871805"/>
                  <a:gd name="connsiteY86" fmla="*/ 928825 h 1114562"/>
                  <a:gd name="connsiteX87" fmla="*/ 354807 w 2871805"/>
                  <a:gd name="connsiteY87" fmla="*/ 926444 h 1114562"/>
                  <a:gd name="connsiteX88" fmla="*/ 295275 w 2871805"/>
                  <a:gd name="connsiteY88" fmla="*/ 945494 h 1114562"/>
                  <a:gd name="connsiteX89" fmla="*/ 240507 w 2871805"/>
                  <a:gd name="connsiteY89" fmla="*/ 964544 h 1114562"/>
                  <a:gd name="connsiteX90" fmla="*/ 190501 w 2871805"/>
                  <a:gd name="connsiteY90" fmla="*/ 969306 h 1114562"/>
                  <a:gd name="connsiteX91" fmla="*/ 150019 w 2871805"/>
                  <a:gd name="connsiteY91" fmla="*/ 964544 h 1114562"/>
                  <a:gd name="connsiteX92" fmla="*/ 90488 w 2871805"/>
                  <a:gd name="connsiteY92" fmla="*/ 990737 h 1114562"/>
                  <a:gd name="connsiteX93" fmla="*/ 59532 w 2871805"/>
                  <a:gd name="connsiteY93" fmla="*/ 1012169 h 1114562"/>
                  <a:gd name="connsiteX94" fmla="*/ 2382 w 2871805"/>
                  <a:gd name="connsiteY94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28775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31119 w 2871805"/>
                  <a:gd name="connsiteY71" fmla="*/ 371612 h 1114562"/>
                  <a:gd name="connsiteX72" fmla="*/ 1307307 w 2871805"/>
                  <a:gd name="connsiteY72" fmla="*/ 376375 h 1114562"/>
                  <a:gd name="connsiteX73" fmla="*/ 1264444 w 2871805"/>
                  <a:gd name="connsiteY73" fmla="*/ 352562 h 1114562"/>
                  <a:gd name="connsiteX74" fmla="*/ 1233488 w 2871805"/>
                  <a:gd name="connsiteY74" fmla="*/ 362087 h 1114562"/>
                  <a:gd name="connsiteX75" fmla="*/ 1169194 w 2871805"/>
                  <a:gd name="connsiteY75" fmla="*/ 450194 h 1114562"/>
                  <a:gd name="connsiteX76" fmla="*/ 1126332 w 2871805"/>
                  <a:gd name="connsiteY76" fmla="*/ 516869 h 1114562"/>
                  <a:gd name="connsiteX77" fmla="*/ 1071563 w 2871805"/>
                  <a:gd name="connsiteY77" fmla="*/ 585925 h 1114562"/>
                  <a:gd name="connsiteX78" fmla="*/ 992982 w 2871805"/>
                  <a:gd name="connsiteY78" fmla="*/ 647837 h 1114562"/>
                  <a:gd name="connsiteX79" fmla="*/ 914400 w 2871805"/>
                  <a:gd name="connsiteY79" fmla="*/ 697844 h 1114562"/>
                  <a:gd name="connsiteX80" fmla="*/ 831057 w 2871805"/>
                  <a:gd name="connsiteY80" fmla="*/ 728800 h 1114562"/>
                  <a:gd name="connsiteX81" fmla="*/ 714375 w 2871805"/>
                  <a:gd name="connsiteY81" fmla="*/ 745469 h 1114562"/>
                  <a:gd name="connsiteX82" fmla="*/ 650082 w 2871805"/>
                  <a:gd name="connsiteY82" fmla="*/ 783569 h 1114562"/>
                  <a:gd name="connsiteX83" fmla="*/ 595313 w 2871805"/>
                  <a:gd name="connsiteY83" fmla="*/ 843100 h 1114562"/>
                  <a:gd name="connsiteX84" fmla="*/ 542925 w 2871805"/>
                  <a:gd name="connsiteY84" fmla="*/ 893106 h 1114562"/>
                  <a:gd name="connsiteX85" fmla="*/ 481013 w 2871805"/>
                  <a:gd name="connsiteY85" fmla="*/ 926444 h 1114562"/>
                  <a:gd name="connsiteX86" fmla="*/ 416719 w 2871805"/>
                  <a:gd name="connsiteY86" fmla="*/ 928825 h 1114562"/>
                  <a:gd name="connsiteX87" fmla="*/ 354807 w 2871805"/>
                  <a:gd name="connsiteY87" fmla="*/ 926444 h 1114562"/>
                  <a:gd name="connsiteX88" fmla="*/ 295275 w 2871805"/>
                  <a:gd name="connsiteY88" fmla="*/ 945494 h 1114562"/>
                  <a:gd name="connsiteX89" fmla="*/ 240507 w 2871805"/>
                  <a:gd name="connsiteY89" fmla="*/ 964544 h 1114562"/>
                  <a:gd name="connsiteX90" fmla="*/ 190501 w 2871805"/>
                  <a:gd name="connsiteY90" fmla="*/ 969306 h 1114562"/>
                  <a:gd name="connsiteX91" fmla="*/ 150019 w 2871805"/>
                  <a:gd name="connsiteY91" fmla="*/ 964544 h 1114562"/>
                  <a:gd name="connsiteX92" fmla="*/ 90488 w 2871805"/>
                  <a:gd name="connsiteY92" fmla="*/ 990737 h 1114562"/>
                  <a:gd name="connsiteX93" fmla="*/ 59532 w 2871805"/>
                  <a:gd name="connsiteY93" fmla="*/ 1012169 h 1114562"/>
                  <a:gd name="connsiteX94" fmla="*/ 2382 w 2871805"/>
                  <a:gd name="connsiteY94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31119 w 2871805"/>
                  <a:gd name="connsiteY71" fmla="*/ 371612 h 1114562"/>
                  <a:gd name="connsiteX72" fmla="*/ 1307307 w 2871805"/>
                  <a:gd name="connsiteY72" fmla="*/ 376375 h 1114562"/>
                  <a:gd name="connsiteX73" fmla="*/ 1264444 w 2871805"/>
                  <a:gd name="connsiteY73" fmla="*/ 352562 h 1114562"/>
                  <a:gd name="connsiteX74" fmla="*/ 1233488 w 2871805"/>
                  <a:gd name="connsiteY74" fmla="*/ 362087 h 1114562"/>
                  <a:gd name="connsiteX75" fmla="*/ 1169194 w 2871805"/>
                  <a:gd name="connsiteY75" fmla="*/ 450194 h 1114562"/>
                  <a:gd name="connsiteX76" fmla="*/ 1126332 w 2871805"/>
                  <a:gd name="connsiteY76" fmla="*/ 516869 h 1114562"/>
                  <a:gd name="connsiteX77" fmla="*/ 1071563 w 2871805"/>
                  <a:gd name="connsiteY77" fmla="*/ 585925 h 1114562"/>
                  <a:gd name="connsiteX78" fmla="*/ 992982 w 2871805"/>
                  <a:gd name="connsiteY78" fmla="*/ 647837 h 1114562"/>
                  <a:gd name="connsiteX79" fmla="*/ 914400 w 2871805"/>
                  <a:gd name="connsiteY79" fmla="*/ 697844 h 1114562"/>
                  <a:gd name="connsiteX80" fmla="*/ 831057 w 2871805"/>
                  <a:gd name="connsiteY80" fmla="*/ 728800 h 1114562"/>
                  <a:gd name="connsiteX81" fmla="*/ 714375 w 2871805"/>
                  <a:gd name="connsiteY81" fmla="*/ 745469 h 1114562"/>
                  <a:gd name="connsiteX82" fmla="*/ 650082 w 2871805"/>
                  <a:gd name="connsiteY82" fmla="*/ 783569 h 1114562"/>
                  <a:gd name="connsiteX83" fmla="*/ 595313 w 2871805"/>
                  <a:gd name="connsiteY83" fmla="*/ 843100 h 1114562"/>
                  <a:gd name="connsiteX84" fmla="*/ 542925 w 2871805"/>
                  <a:gd name="connsiteY84" fmla="*/ 893106 h 1114562"/>
                  <a:gd name="connsiteX85" fmla="*/ 481013 w 2871805"/>
                  <a:gd name="connsiteY85" fmla="*/ 926444 h 1114562"/>
                  <a:gd name="connsiteX86" fmla="*/ 416719 w 2871805"/>
                  <a:gd name="connsiteY86" fmla="*/ 928825 h 1114562"/>
                  <a:gd name="connsiteX87" fmla="*/ 354807 w 2871805"/>
                  <a:gd name="connsiteY87" fmla="*/ 926444 h 1114562"/>
                  <a:gd name="connsiteX88" fmla="*/ 295275 w 2871805"/>
                  <a:gd name="connsiteY88" fmla="*/ 945494 h 1114562"/>
                  <a:gd name="connsiteX89" fmla="*/ 240507 w 2871805"/>
                  <a:gd name="connsiteY89" fmla="*/ 964544 h 1114562"/>
                  <a:gd name="connsiteX90" fmla="*/ 190501 w 2871805"/>
                  <a:gd name="connsiteY90" fmla="*/ 969306 h 1114562"/>
                  <a:gd name="connsiteX91" fmla="*/ 150019 w 2871805"/>
                  <a:gd name="connsiteY91" fmla="*/ 964544 h 1114562"/>
                  <a:gd name="connsiteX92" fmla="*/ 90488 w 2871805"/>
                  <a:gd name="connsiteY92" fmla="*/ 990737 h 1114562"/>
                  <a:gd name="connsiteX93" fmla="*/ 59532 w 2871805"/>
                  <a:gd name="connsiteY93" fmla="*/ 1012169 h 1114562"/>
                  <a:gd name="connsiteX94" fmla="*/ 2382 w 2871805"/>
                  <a:gd name="connsiteY94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31119 w 2871805"/>
                  <a:gd name="connsiteY71" fmla="*/ 371612 h 1114562"/>
                  <a:gd name="connsiteX72" fmla="*/ 1307307 w 2871805"/>
                  <a:gd name="connsiteY72" fmla="*/ 376375 h 1114562"/>
                  <a:gd name="connsiteX73" fmla="*/ 1264444 w 2871805"/>
                  <a:gd name="connsiteY73" fmla="*/ 352562 h 1114562"/>
                  <a:gd name="connsiteX74" fmla="*/ 1169194 w 2871805"/>
                  <a:gd name="connsiteY74" fmla="*/ 450194 h 1114562"/>
                  <a:gd name="connsiteX75" fmla="*/ 1126332 w 2871805"/>
                  <a:gd name="connsiteY75" fmla="*/ 516869 h 1114562"/>
                  <a:gd name="connsiteX76" fmla="*/ 1071563 w 2871805"/>
                  <a:gd name="connsiteY76" fmla="*/ 585925 h 1114562"/>
                  <a:gd name="connsiteX77" fmla="*/ 992982 w 2871805"/>
                  <a:gd name="connsiteY77" fmla="*/ 647837 h 1114562"/>
                  <a:gd name="connsiteX78" fmla="*/ 914400 w 2871805"/>
                  <a:gd name="connsiteY78" fmla="*/ 697844 h 1114562"/>
                  <a:gd name="connsiteX79" fmla="*/ 831057 w 2871805"/>
                  <a:gd name="connsiteY79" fmla="*/ 728800 h 1114562"/>
                  <a:gd name="connsiteX80" fmla="*/ 714375 w 2871805"/>
                  <a:gd name="connsiteY80" fmla="*/ 745469 h 1114562"/>
                  <a:gd name="connsiteX81" fmla="*/ 650082 w 2871805"/>
                  <a:gd name="connsiteY81" fmla="*/ 783569 h 1114562"/>
                  <a:gd name="connsiteX82" fmla="*/ 595313 w 2871805"/>
                  <a:gd name="connsiteY82" fmla="*/ 843100 h 1114562"/>
                  <a:gd name="connsiteX83" fmla="*/ 542925 w 2871805"/>
                  <a:gd name="connsiteY83" fmla="*/ 893106 h 1114562"/>
                  <a:gd name="connsiteX84" fmla="*/ 481013 w 2871805"/>
                  <a:gd name="connsiteY84" fmla="*/ 926444 h 1114562"/>
                  <a:gd name="connsiteX85" fmla="*/ 416719 w 2871805"/>
                  <a:gd name="connsiteY85" fmla="*/ 928825 h 1114562"/>
                  <a:gd name="connsiteX86" fmla="*/ 354807 w 2871805"/>
                  <a:gd name="connsiteY86" fmla="*/ 926444 h 1114562"/>
                  <a:gd name="connsiteX87" fmla="*/ 295275 w 2871805"/>
                  <a:gd name="connsiteY87" fmla="*/ 945494 h 1114562"/>
                  <a:gd name="connsiteX88" fmla="*/ 240507 w 2871805"/>
                  <a:gd name="connsiteY88" fmla="*/ 964544 h 1114562"/>
                  <a:gd name="connsiteX89" fmla="*/ 190501 w 2871805"/>
                  <a:gd name="connsiteY89" fmla="*/ 969306 h 1114562"/>
                  <a:gd name="connsiteX90" fmla="*/ 150019 w 2871805"/>
                  <a:gd name="connsiteY90" fmla="*/ 964544 h 1114562"/>
                  <a:gd name="connsiteX91" fmla="*/ 90488 w 2871805"/>
                  <a:gd name="connsiteY91" fmla="*/ 990737 h 1114562"/>
                  <a:gd name="connsiteX92" fmla="*/ 59532 w 2871805"/>
                  <a:gd name="connsiteY92" fmla="*/ 1012169 h 1114562"/>
                  <a:gd name="connsiteX93" fmla="*/ 2382 w 2871805"/>
                  <a:gd name="connsiteY93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31119 w 2871805"/>
                  <a:gd name="connsiteY71" fmla="*/ 371612 h 1114562"/>
                  <a:gd name="connsiteX72" fmla="*/ 1307307 w 2871805"/>
                  <a:gd name="connsiteY72" fmla="*/ 376375 h 1114562"/>
                  <a:gd name="connsiteX73" fmla="*/ 1228725 w 2871805"/>
                  <a:gd name="connsiteY73" fmla="*/ 352562 h 1114562"/>
                  <a:gd name="connsiteX74" fmla="*/ 1169194 w 2871805"/>
                  <a:gd name="connsiteY74" fmla="*/ 450194 h 1114562"/>
                  <a:gd name="connsiteX75" fmla="*/ 1126332 w 2871805"/>
                  <a:gd name="connsiteY75" fmla="*/ 516869 h 1114562"/>
                  <a:gd name="connsiteX76" fmla="*/ 1071563 w 2871805"/>
                  <a:gd name="connsiteY76" fmla="*/ 585925 h 1114562"/>
                  <a:gd name="connsiteX77" fmla="*/ 992982 w 2871805"/>
                  <a:gd name="connsiteY77" fmla="*/ 647837 h 1114562"/>
                  <a:gd name="connsiteX78" fmla="*/ 914400 w 2871805"/>
                  <a:gd name="connsiteY78" fmla="*/ 697844 h 1114562"/>
                  <a:gd name="connsiteX79" fmla="*/ 831057 w 2871805"/>
                  <a:gd name="connsiteY79" fmla="*/ 728800 h 1114562"/>
                  <a:gd name="connsiteX80" fmla="*/ 714375 w 2871805"/>
                  <a:gd name="connsiteY80" fmla="*/ 745469 h 1114562"/>
                  <a:gd name="connsiteX81" fmla="*/ 650082 w 2871805"/>
                  <a:gd name="connsiteY81" fmla="*/ 783569 h 1114562"/>
                  <a:gd name="connsiteX82" fmla="*/ 595313 w 2871805"/>
                  <a:gd name="connsiteY82" fmla="*/ 843100 h 1114562"/>
                  <a:gd name="connsiteX83" fmla="*/ 542925 w 2871805"/>
                  <a:gd name="connsiteY83" fmla="*/ 893106 h 1114562"/>
                  <a:gd name="connsiteX84" fmla="*/ 481013 w 2871805"/>
                  <a:gd name="connsiteY84" fmla="*/ 926444 h 1114562"/>
                  <a:gd name="connsiteX85" fmla="*/ 416719 w 2871805"/>
                  <a:gd name="connsiteY85" fmla="*/ 928825 h 1114562"/>
                  <a:gd name="connsiteX86" fmla="*/ 354807 w 2871805"/>
                  <a:gd name="connsiteY86" fmla="*/ 926444 h 1114562"/>
                  <a:gd name="connsiteX87" fmla="*/ 295275 w 2871805"/>
                  <a:gd name="connsiteY87" fmla="*/ 945494 h 1114562"/>
                  <a:gd name="connsiteX88" fmla="*/ 240507 w 2871805"/>
                  <a:gd name="connsiteY88" fmla="*/ 964544 h 1114562"/>
                  <a:gd name="connsiteX89" fmla="*/ 190501 w 2871805"/>
                  <a:gd name="connsiteY89" fmla="*/ 969306 h 1114562"/>
                  <a:gd name="connsiteX90" fmla="*/ 150019 w 2871805"/>
                  <a:gd name="connsiteY90" fmla="*/ 964544 h 1114562"/>
                  <a:gd name="connsiteX91" fmla="*/ 90488 w 2871805"/>
                  <a:gd name="connsiteY91" fmla="*/ 990737 h 1114562"/>
                  <a:gd name="connsiteX92" fmla="*/ 59532 w 2871805"/>
                  <a:gd name="connsiteY92" fmla="*/ 1012169 h 1114562"/>
                  <a:gd name="connsiteX93" fmla="*/ 2382 w 2871805"/>
                  <a:gd name="connsiteY93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31119 w 2871805"/>
                  <a:gd name="connsiteY71" fmla="*/ 371612 h 1114562"/>
                  <a:gd name="connsiteX72" fmla="*/ 1307307 w 2871805"/>
                  <a:gd name="connsiteY72" fmla="*/ 376375 h 1114562"/>
                  <a:gd name="connsiteX73" fmla="*/ 1228725 w 2871805"/>
                  <a:gd name="connsiteY73" fmla="*/ 352562 h 1114562"/>
                  <a:gd name="connsiteX74" fmla="*/ 1169194 w 2871805"/>
                  <a:gd name="connsiteY74" fmla="*/ 450194 h 1114562"/>
                  <a:gd name="connsiteX75" fmla="*/ 1126332 w 2871805"/>
                  <a:gd name="connsiteY75" fmla="*/ 516869 h 1114562"/>
                  <a:gd name="connsiteX76" fmla="*/ 1071563 w 2871805"/>
                  <a:gd name="connsiteY76" fmla="*/ 585925 h 1114562"/>
                  <a:gd name="connsiteX77" fmla="*/ 992982 w 2871805"/>
                  <a:gd name="connsiteY77" fmla="*/ 647837 h 1114562"/>
                  <a:gd name="connsiteX78" fmla="*/ 914400 w 2871805"/>
                  <a:gd name="connsiteY78" fmla="*/ 697844 h 1114562"/>
                  <a:gd name="connsiteX79" fmla="*/ 831057 w 2871805"/>
                  <a:gd name="connsiteY79" fmla="*/ 728800 h 1114562"/>
                  <a:gd name="connsiteX80" fmla="*/ 714375 w 2871805"/>
                  <a:gd name="connsiteY80" fmla="*/ 745469 h 1114562"/>
                  <a:gd name="connsiteX81" fmla="*/ 650082 w 2871805"/>
                  <a:gd name="connsiteY81" fmla="*/ 783569 h 1114562"/>
                  <a:gd name="connsiteX82" fmla="*/ 595313 w 2871805"/>
                  <a:gd name="connsiteY82" fmla="*/ 843100 h 1114562"/>
                  <a:gd name="connsiteX83" fmla="*/ 542925 w 2871805"/>
                  <a:gd name="connsiteY83" fmla="*/ 893106 h 1114562"/>
                  <a:gd name="connsiteX84" fmla="*/ 481013 w 2871805"/>
                  <a:gd name="connsiteY84" fmla="*/ 926444 h 1114562"/>
                  <a:gd name="connsiteX85" fmla="*/ 416719 w 2871805"/>
                  <a:gd name="connsiteY85" fmla="*/ 928825 h 1114562"/>
                  <a:gd name="connsiteX86" fmla="*/ 354807 w 2871805"/>
                  <a:gd name="connsiteY86" fmla="*/ 926444 h 1114562"/>
                  <a:gd name="connsiteX87" fmla="*/ 295275 w 2871805"/>
                  <a:gd name="connsiteY87" fmla="*/ 945494 h 1114562"/>
                  <a:gd name="connsiteX88" fmla="*/ 240507 w 2871805"/>
                  <a:gd name="connsiteY88" fmla="*/ 964544 h 1114562"/>
                  <a:gd name="connsiteX89" fmla="*/ 190501 w 2871805"/>
                  <a:gd name="connsiteY89" fmla="*/ 969306 h 1114562"/>
                  <a:gd name="connsiteX90" fmla="*/ 150019 w 2871805"/>
                  <a:gd name="connsiteY90" fmla="*/ 964544 h 1114562"/>
                  <a:gd name="connsiteX91" fmla="*/ 90488 w 2871805"/>
                  <a:gd name="connsiteY91" fmla="*/ 990737 h 1114562"/>
                  <a:gd name="connsiteX92" fmla="*/ 59532 w 2871805"/>
                  <a:gd name="connsiteY92" fmla="*/ 1012169 h 1114562"/>
                  <a:gd name="connsiteX93" fmla="*/ 2382 w 2871805"/>
                  <a:gd name="connsiteY93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7307 w 2871805"/>
                  <a:gd name="connsiteY71" fmla="*/ 376375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74069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59682 w 2871805"/>
                  <a:gd name="connsiteY18" fmla="*/ 438287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04913 w 2871805"/>
                  <a:gd name="connsiteY17" fmla="*/ 495437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45456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40819 w 2871805"/>
                  <a:gd name="connsiteY37" fmla="*/ 283506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9306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1013 w 2871805"/>
                  <a:gd name="connsiteY83" fmla="*/ 926444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04938 w 2871805"/>
                  <a:gd name="connsiteY20" fmla="*/ 478769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2225 w 2871805"/>
                  <a:gd name="connsiteY33" fmla="*/ 395425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24000 w 2871805"/>
                  <a:gd name="connsiteY66" fmla="*/ 512106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38113 w 2871805"/>
                  <a:gd name="connsiteY3" fmla="*/ 1040744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2175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8281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1138 h 1114562"/>
                  <a:gd name="connsiteX51" fmla="*/ 2426494 w 2871805"/>
                  <a:gd name="connsiteY51" fmla="*/ 431144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36032 w 2871805"/>
                  <a:gd name="connsiteY49" fmla="*/ 343037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64457 w 2871805"/>
                  <a:gd name="connsiteY70" fmla="*/ 369231 h 1114562"/>
                  <a:gd name="connsiteX71" fmla="*/ 1304926 w 2871805"/>
                  <a:gd name="connsiteY71" fmla="*/ 366850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50082 w 2871805"/>
                  <a:gd name="connsiteY80" fmla="*/ 783569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04926 w 2871805"/>
                  <a:gd name="connsiteY70" fmla="*/ 366850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50082 w 2871805"/>
                  <a:gd name="connsiteY79" fmla="*/ 783569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73994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50082 w 2871805"/>
                  <a:gd name="connsiteY79" fmla="*/ 783569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50082 w 2871805"/>
                  <a:gd name="connsiteY79" fmla="*/ 783569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50082 w 2871805"/>
                  <a:gd name="connsiteY79" fmla="*/ 783569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50082 w 2871805"/>
                  <a:gd name="connsiteY79" fmla="*/ 783569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50082 w 2871805"/>
                  <a:gd name="connsiteY79" fmla="*/ 783569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42938 w 2871805"/>
                  <a:gd name="connsiteY79" fmla="*/ 790712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74081 w 2871805"/>
                  <a:gd name="connsiteY29" fmla="*/ 581162 h 1114562"/>
                  <a:gd name="connsiteX30" fmla="*/ 2269332 w 2871805"/>
                  <a:gd name="connsiteY30" fmla="*/ 571637 h 1114562"/>
                  <a:gd name="connsiteX31" fmla="*/ 2374107 w 2871805"/>
                  <a:gd name="connsiteY31" fmla="*/ 535919 h 1114562"/>
                  <a:gd name="connsiteX32" fmla="*/ 2486025 w 2871805"/>
                  <a:gd name="connsiteY32" fmla="*/ 469244 h 1114562"/>
                  <a:gd name="connsiteX33" fmla="*/ 2564607 w 2871805"/>
                  <a:gd name="connsiteY33" fmla="*/ 402569 h 1114562"/>
                  <a:gd name="connsiteX34" fmla="*/ 2638425 w 2871805"/>
                  <a:gd name="connsiteY34" fmla="*/ 309700 h 1114562"/>
                  <a:gd name="connsiteX35" fmla="*/ 2669382 w 2871805"/>
                  <a:gd name="connsiteY35" fmla="*/ 259694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590800 w 2871805"/>
                  <a:gd name="connsiteY48" fmla="*/ 262075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42938 w 2871805"/>
                  <a:gd name="connsiteY79" fmla="*/ 790712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5025 w 2871805"/>
                  <a:gd name="connsiteY29" fmla="*/ 547825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38425 w 2871805"/>
                  <a:gd name="connsiteY35" fmla="*/ 309700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38425 w 2871805"/>
                  <a:gd name="connsiteY35" fmla="*/ 309700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38425 w 2871805"/>
                  <a:gd name="connsiteY35" fmla="*/ 309700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38425 w 2871805"/>
                  <a:gd name="connsiteY35" fmla="*/ 309700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38425 w 2871805"/>
                  <a:gd name="connsiteY35" fmla="*/ 309700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38425 w 2871805"/>
                  <a:gd name="connsiteY35" fmla="*/ 309700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38425 w 2871805"/>
                  <a:gd name="connsiteY35" fmla="*/ 309700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38425 w 2871805"/>
                  <a:gd name="connsiteY35" fmla="*/ 309700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60978 w 2871805"/>
                  <a:gd name="connsiteY35" fmla="*/ 362259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590800 w 2871805"/>
                  <a:gd name="connsiteY49" fmla="*/ 262075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4607 w 2871805"/>
                  <a:gd name="connsiteY34" fmla="*/ 402569 h 1114562"/>
                  <a:gd name="connsiteX35" fmla="*/ 2660978 w 2871805"/>
                  <a:gd name="connsiteY35" fmla="*/ 362259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625884 w 2871805"/>
                  <a:gd name="connsiteY49" fmla="*/ 339659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2101 w 2871805"/>
                  <a:gd name="connsiteY34" fmla="*/ 417586 h 1114562"/>
                  <a:gd name="connsiteX35" fmla="*/ 2660978 w 2871805"/>
                  <a:gd name="connsiteY35" fmla="*/ 362259 h 1114562"/>
                  <a:gd name="connsiteX36" fmla="*/ 2669382 w 2871805"/>
                  <a:gd name="connsiteY36" fmla="*/ 259694 h 1114562"/>
                  <a:gd name="connsiteX37" fmla="*/ 2695575 w 2871805"/>
                  <a:gd name="connsiteY37" fmla="*/ 273981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625884 w 2871805"/>
                  <a:gd name="connsiteY49" fmla="*/ 339659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2101 w 2871805"/>
                  <a:gd name="connsiteY34" fmla="*/ 417586 h 1114562"/>
                  <a:gd name="connsiteX35" fmla="*/ 2660978 w 2871805"/>
                  <a:gd name="connsiteY35" fmla="*/ 362259 h 1114562"/>
                  <a:gd name="connsiteX36" fmla="*/ 2695575 w 2871805"/>
                  <a:gd name="connsiteY36" fmla="*/ 273981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25884 w 2871805"/>
                  <a:gd name="connsiteY48" fmla="*/ 339659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42938 w 2871805"/>
                  <a:gd name="connsiteY79" fmla="*/ 790712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2101 w 2871805"/>
                  <a:gd name="connsiteY34" fmla="*/ 417586 h 1114562"/>
                  <a:gd name="connsiteX35" fmla="*/ 2660978 w 2871805"/>
                  <a:gd name="connsiteY35" fmla="*/ 362259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25884 w 2871805"/>
                  <a:gd name="connsiteY48" fmla="*/ 339659 h 1114562"/>
                  <a:gd name="connsiteX49" fmla="*/ 2526507 w 2871805"/>
                  <a:gd name="connsiteY49" fmla="*/ 338275 h 1114562"/>
                  <a:gd name="connsiteX50" fmla="*/ 2488407 w 2871805"/>
                  <a:gd name="connsiteY50" fmla="*/ 381138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42938 w 2871805"/>
                  <a:gd name="connsiteY79" fmla="*/ 790712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2101 w 2871805"/>
                  <a:gd name="connsiteY34" fmla="*/ 417586 h 1114562"/>
                  <a:gd name="connsiteX35" fmla="*/ 2660978 w 2871805"/>
                  <a:gd name="connsiteY35" fmla="*/ 362259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625884 w 2871805"/>
                  <a:gd name="connsiteY49" fmla="*/ 339659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2101 w 2871805"/>
                  <a:gd name="connsiteY34" fmla="*/ 417586 h 1114562"/>
                  <a:gd name="connsiteX35" fmla="*/ 2660978 w 2871805"/>
                  <a:gd name="connsiteY35" fmla="*/ 362259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625884 w 2871805"/>
                  <a:gd name="connsiteY49" fmla="*/ 339659 h 1114562"/>
                  <a:gd name="connsiteX50" fmla="*/ 2526507 w 2871805"/>
                  <a:gd name="connsiteY50" fmla="*/ 338275 h 1114562"/>
                  <a:gd name="connsiteX51" fmla="*/ 2488407 w 2871805"/>
                  <a:gd name="connsiteY51" fmla="*/ 381138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2101 w 2871805"/>
                  <a:gd name="connsiteY34" fmla="*/ 417586 h 1114562"/>
                  <a:gd name="connsiteX35" fmla="*/ 2660978 w 2871805"/>
                  <a:gd name="connsiteY35" fmla="*/ 362259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625884 w 2871805"/>
                  <a:gd name="connsiteY49" fmla="*/ 339659 h 1114562"/>
                  <a:gd name="connsiteX50" fmla="*/ 2526507 w 2871805"/>
                  <a:gd name="connsiteY50" fmla="*/ 338275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2101 w 2871805"/>
                  <a:gd name="connsiteY34" fmla="*/ 417586 h 1114562"/>
                  <a:gd name="connsiteX35" fmla="*/ 2660978 w 2871805"/>
                  <a:gd name="connsiteY35" fmla="*/ 362259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625884 w 2871805"/>
                  <a:gd name="connsiteY49" fmla="*/ 339659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62101 w 2871805"/>
                  <a:gd name="connsiteY34" fmla="*/ 417586 h 1114562"/>
                  <a:gd name="connsiteX35" fmla="*/ 2660978 w 2871805"/>
                  <a:gd name="connsiteY35" fmla="*/ 362259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82149 w 2871805"/>
                  <a:gd name="connsiteY34" fmla="*/ 457630 h 1114562"/>
                  <a:gd name="connsiteX35" fmla="*/ 2660978 w 2871805"/>
                  <a:gd name="connsiteY35" fmla="*/ 362259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86025 w 2871805"/>
                  <a:gd name="connsiteY33" fmla="*/ 469244 h 1114562"/>
                  <a:gd name="connsiteX34" fmla="*/ 2582149 w 2871805"/>
                  <a:gd name="connsiteY34" fmla="*/ 457630 h 1114562"/>
                  <a:gd name="connsiteX35" fmla="*/ 2683531 w 2871805"/>
                  <a:gd name="connsiteY35" fmla="*/ 387286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531131 w 2871805"/>
                  <a:gd name="connsiteY33" fmla="*/ 436708 h 1114562"/>
                  <a:gd name="connsiteX34" fmla="*/ 2582149 w 2871805"/>
                  <a:gd name="connsiteY34" fmla="*/ 457630 h 1114562"/>
                  <a:gd name="connsiteX35" fmla="*/ 2683531 w 2871805"/>
                  <a:gd name="connsiteY35" fmla="*/ 387286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531131 w 2871805"/>
                  <a:gd name="connsiteY33" fmla="*/ 436708 h 1114562"/>
                  <a:gd name="connsiteX34" fmla="*/ 2582149 w 2871805"/>
                  <a:gd name="connsiteY34" fmla="*/ 457630 h 1114562"/>
                  <a:gd name="connsiteX35" fmla="*/ 2683531 w 2871805"/>
                  <a:gd name="connsiteY35" fmla="*/ 387286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531131 w 2871805"/>
                  <a:gd name="connsiteY33" fmla="*/ 436708 h 1114562"/>
                  <a:gd name="connsiteX34" fmla="*/ 2582149 w 2871805"/>
                  <a:gd name="connsiteY34" fmla="*/ 457630 h 1114562"/>
                  <a:gd name="connsiteX35" fmla="*/ 2683531 w 2871805"/>
                  <a:gd name="connsiteY35" fmla="*/ 387286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531131 w 2871805"/>
                  <a:gd name="connsiteY33" fmla="*/ 436708 h 1114562"/>
                  <a:gd name="connsiteX34" fmla="*/ 2582149 w 2871805"/>
                  <a:gd name="connsiteY34" fmla="*/ 457630 h 1114562"/>
                  <a:gd name="connsiteX35" fmla="*/ 2683531 w 2871805"/>
                  <a:gd name="connsiteY35" fmla="*/ 387286 h 1114562"/>
                  <a:gd name="connsiteX36" fmla="*/ 2705599 w 2871805"/>
                  <a:gd name="connsiteY36" fmla="*/ 294003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531131 w 2871805"/>
                  <a:gd name="connsiteY33" fmla="*/ 436708 h 1114562"/>
                  <a:gd name="connsiteX34" fmla="*/ 2582149 w 2871805"/>
                  <a:gd name="connsiteY34" fmla="*/ 457630 h 1114562"/>
                  <a:gd name="connsiteX35" fmla="*/ 2683531 w 2871805"/>
                  <a:gd name="connsiteY35" fmla="*/ 387286 h 1114562"/>
                  <a:gd name="connsiteX36" fmla="*/ 2731294 w 2871805"/>
                  <a:gd name="connsiteY36" fmla="*/ 290650 h 1114562"/>
                  <a:gd name="connsiteX37" fmla="*/ 2774157 w 2871805"/>
                  <a:gd name="connsiteY37" fmla="*/ 235881 h 1114562"/>
                  <a:gd name="connsiteX38" fmla="*/ 2824163 w 2871805"/>
                  <a:gd name="connsiteY38" fmla="*/ 154919 h 1114562"/>
                  <a:gd name="connsiteX39" fmla="*/ 2855119 w 2871805"/>
                  <a:gd name="connsiteY39" fmla="*/ 93006 h 1114562"/>
                  <a:gd name="connsiteX40" fmla="*/ 2871788 w 2871805"/>
                  <a:gd name="connsiteY40" fmla="*/ 50144 h 1114562"/>
                  <a:gd name="connsiteX41" fmla="*/ 2857500 w 2871805"/>
                  <a:gd name="connsiteY41" fmla="*/ 137 h 1114562"/>
                  <a:gd name="connsiteX42" fmla="*/ 2821782 w 2871805"/>
                  <a:gd name="connsiteY42" fmla="*/ 38238 h 1114562"/>
                  <a:gd name="connsiteX43" fmla="*/ 2783682 w 2871805"/>
                  <a:gd name="connsiteY43" fmla="*/ 121581 h 1114562"/>
                  <a:gd name="connsiteX44" fmla="*/ 2757488 w 2871805"/>
                  <a:gd name="connsiteY44" fmla="*/ 157300 h 1114562"/>
                  <a:gd name="connsiteX45" fmla="*/ 2705100 w 2871805"/>
                  <a:gd name="connsiteY45" fmla="*/ 171587 h 1114562"/>
                  <a:gd name="connsiteX46" fmla="*/ 2650332 w 2871805"/>
                  <a:gd name="connsiteY46" fmla="*/ 176350 h 1114562"/>
                  <a:gd name="connsiteX47" fmla="*/ 2641259 w 2871805"/>
                  <a:gd name="connsiteY47" fmla="*/ 249963 h 1114562"/>
                  <a:gd name="connsiteX48" fmla="*/ 2595812 w 2871805"/>
                  <a:gd name="connsiteY48" fmla="*/ 359682 h 1114562"/>
                  <a:gd name="connsiteX49" fmla="*/ 2526507 w 2871805"/>
                  <a:gd name="connsiteY49" fmla="*/ 323259 h 1114562"/>
                  <a:gd name="connsiteX50" fmla="*/ 2485902 w 2871805"/>
                  <a:gd name="connsiteY50" fmla="*/ 368624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42938 w 2871805"/>
                  <a:gd name="connsiteY79" fmla="*/ 790712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506072 w 2871805"/>
                  <a:gd name="connsiteY33" fmla="*/ 464238 h 1114562"/>
                  <a:gd name="connsiteX34" fmla="*/ 2582149 w 2871805"/>
                  <a:gd name="connsiteY34" fmla="*/ 457630 h 1114562"/>
                  <a:gd name="connsiteX35" fmla="*/ 2683531 w 2871805"/>
                  <a:gd name="connsiteY35" fmla="*/ 387286 h 1114562"/>
                  <a:gd name="connsiteX36" fmla="*/ 2731294 w 2871805"/>
                  <a:gd name="connsiteY36" fmla="*/ 290650 h 1114562"/>
                  <a:gd name="connsiteX37" fmla="*/ 2774157 w 2871805"/>
                  <a:gd name="connsiteY37" fmla="*/ 235881 h 1114562"/>
                  <a:gd name="connsiteX38" fmla="*/ 2824163 w 2871805"/>
                  <a:gd name="connsiteY38" fmla="*/ 154919 h 1114562"/>
                  <a:gd name="connsiteX39" fmla="*/ 2855119 w 2871805"/>
                  <a:gd name="connsiteY39" fmla="*/ 93006 h 1114562"/>
                  <a:gd name="connsiteX40" fmla="*/ 2871788 w 2871805"/>
                  <a:gd name="connsiteY40" fmla="*/ 50144 h 1114562"/>
                  <a:gd name="connsiteX41" fmla="*/ 2857500 w 2871805"/>
                  <a:gd name="connsiteY41" fmla="*/ 137 h 1114562"/>
                  <a:gd name="connsiteX42" fmla="*/ 2821782 w 2871805"/>
                  <a:gd name="connsiteY42" fmla="*/ 38238 h 1114562"/>
                  <a:gd name="connsiteX43" fmla="*/ 2783682 w 2871805"/>
                  <a:gd name="connsiteY43" fmla="*/ 121581 h 1114562"/>
                  <a:gd name="connsiteX44" fmla="*/ 2757488 w 2871805"/>
                  <a:gd name="connsiteY44" fmla="*/ 157300 h 1114562"/>
                  <a:gd name="connsiteX45" fmla="*/ 2705100 w 2871805"/>
                  <a:gd name="connsiteY45" fmla="*/ 171587 h 1114562"/>
                  <a:gd name="connsiteX46" fmla="*/ 2650332 w 2871805"/>
                  <a:gd name="connsiteY46" fmla="*/ 176350 h 1114562"/>
                  <a:gd name="connsiteX47" fmla="*/ 2641259 w 2871805"/>
                  <a:gd name="connsiteY47" fmla="*/ 249963 h 1114562"/>
                  <a:gd name="connsiteX48" fmla="*/ 2595812 w 2871805"/>
                  <a:gd name="connsiteY48" fmla="*/ 359682 h 1114562"/>
                  <a:gd name="connsiteX49" fmla="*/ 2526507 w 2871805"/>
                  <a:gd name="connsiteY49" fmla="*/ 323259 h 1114562"/>
                  <a:gd name="connsiteX50" fmla="*/ 2485902 w 2871805"/>
                  <a:gd name="connsiteY50" fmla="*/ 368624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42938 w 2871805"/>
                  <a:gd name="connsiteY79" fmla="*/ 790712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533638 w 2871805"/>
                  <a:gd name="connsiteY33" fmla="*/ 429199 h 1114562"/>
                  <a:gd name="connsiteX34" fmla="*/ 2582149 w 2871805"/>
                  <a:gd name="connsiteY34" fmla="*/ 457630 h 1114562"/>
                  <a:gd name="connsiteX35" fmla="*/ 2683531 w 2871805"/>
                  <a:gd name="connsiteY35" fmla="*/ 387286 h 1114562"/>
                  <a:gd name="connsiteX36" fmla="*/ 2731294 w 2871805"/>
                  <a:gd name="connsiteY36" fmla="*/ 290650 h 1114562"/>
                  <a:gd name="connsiteX37" fmla="*/ 2774157 w 2871805"/>
                  <a:gd name="connsiteY37" fmla="*/ 235881 h 1114562"/>
                  <a:gd name="connsiteX38" fmla="*/ 2824163 w 2871805"/>
                  <a:gd name="connsiteY38" fmla="*/ 154919 h 1114562"/>
                  <a:gd name="connsiteX39" fmla="*/ 2855119 w 2871805"/>
                  <a:gd name="connsiteY39" fmla="*/ 93006 h 1114562"/>
                  <a:gd name="connsiteX40" fmla="*/ 2871788 w 2871805"/>
                  <a:gd name="connsiteY40" fmla="*/ 50144 h 1114562"/>
                  <a:gd name="connsiteX41" fmla="*/ 2857500 w 2871805"/>
                  <a:gd name="connsiteY41" fmla="*/ 137 h 1114562"/>
                  <a:gd name="connsiteX42" fmla="*/ 2821782 w 2871805"/>
                  <a:gd name="connsiteY42" fmla="*/ 38238 h 1114562"/>
                  <a:gd name="connsiteX43" fmla="*/ 2783682 w 2871805"/>
                  <a:gd name="connsiteY43" fmla="*/ 121581 h 1114562"/>
                  <a:gd name="connsiteX44" fmla="*/ 2757488 w 2871805"/>
                  <a:gd name="connsiteY44" fmla="*/ 157300 h 1114562"/>
                  <a:gd name="connsiteX45" fmla="*/ 2705100 w 2871805"/>
                  <a:gd name="connsiteY45" fmla="*/ 171587 h 1114562"/>
                  <a:gd name="connsiteX46" fmla="*/ 2650332 w 2871805"/>
                  <a:gd name="connsiteY46" fmla="*/ 176350 h 1114562"/>
                  <a:gd name="connsiteX47" fmla="*/ 2641259 w 2871805"/>
                  <a:gd name="connsiteY47" fmla="*/ 249963 h 1114562"/>
                  <a:gd name="connsiteX48" fmla="*/ 2595812 w 2871805"/>
                  <a:gd name="connsiteY48" fmla="*/ 359682 h 1114562"/>
                  <a:gd name="connsiteX49" fmla="*/ 2526507 w 2871805"/>
                  <a:gd name="connsiteY49" fmla="*/ 323259 h 1114562"/>
                  <a:gd name="connsiteX50" fmla="*/ 2485902 w 2871805"/>
                  <a:gd name="connsiteY50" fmla="*/ 368624 h 1114562"/>
                  <a:gd name="connsiteX51" fmla="*/ 2419350 w 2871805"/>
                  <a:gd name="connsiteY51" fmla="*/ 424000 h 1114562"/>
                  <a:gd name="connsiteX52" fmla="*/ 2357438 w 2871805"/>
                  <a:gd name="connsiteY52" fmla="*/ 466862 h 1114562"/>
                  <a:gd name="connsiteX53" fmla="*/ 2281238 w 2871805"/>
                  <a:gd name="connsiteY53" fmla="*/ 493056 h 1114562"/>
                  <a:gd name="connsiteX54" fmla="*/ 2224088 w 2871805"/>
                  <a:gd name="connsiteY54" fmla="*/ 502581 h 1114562"/>
                  <a:gd name="connsiteX55" fmla="*/ 2166938 w 2871805"/>
                  <a:gd name="connsiteY55" fmla="*/ 500200 h 1114562"/>
                  <a:gd name="connsiteX56" fmla="*/ 2116932 w 2871805"/>
                  <a:gd name="connsiteY56" fmla="*/ 483531 h 1114562"/>
                  <a:gd name="connsiteX57" fmla="*/ 2090738 w 2871805"/>
                  <a:gd name="connsiteY57" fmla="*/ 464481 h 1114562"/>
                  <a:gd name="connsiteX58" fmla="*/ 2033588 w 2871805"/>
                  <a:gd name="connsiteY58" fmla="*/ 435906 h 1114562"/>
                  <a:gd name="connsiteX59" fmla="*/ 1978819 w 2871805"/>
                  <a:gd name="connsiteY59" fmla="*/ 466862 h 1114562"/>
                  <a:gd name="connsiteX60" fmla="*/ 1907382 w 2871805"/>
                  <a:gd name="connsiteY60" fmla="*/ 540681 h 1114562"/>
                  <a:gd name="connsiteX61" fmla="*/ 1833563 w 2871805"/>
                  <a:gd name="connsiteY61" fmla="*/ 574019 h 1114562"/>
                  <a:gd name="connsiteX62" fmla="*/ 1778794 w 2871805"/>
                  <a:gd name="connsiteY62" fmla="*/ 588306 h 1114562"/>
                  <a:gd name="connsiteX63" fmla="*/ 1712119 w 2871805"/>
                  <a:gd name="connsiteY63" fmla="*/ 590687 h 1114562"/>
                  <a:gd name="connsiteX64" fmla="*/ 1659732 w 2871805"/>
                  <a:gd name="connsiteY64" fmla="*/ 578781 h 1114562"/>
                  <a:gd name="connsiteX65" fmla="*/ 1593057 w 2871805"/>
                  <a:gd name="connsiteY65" fmla="*/ 547825 h 1114562"/>
                  <a:gd name="connsiteX66" fmla="*/ 1531144 w 2871805"/>
                  <a:gd name="connsiteY66" fmla="*/ 509725 h 1114562"/>
                  <a:gd name="connsiteX67" fmla="*/ 1481138 w 2871805"/>
                  <a:gd name="connsiteY67" fmla="*/ 471625 h 1114562"/>
                  <a:gd name="connsiteX68" fmla="*/ 1443038 w 2871805"/>
                  <a:gd name="connsiteY68" fmla="*/ 416856 h 1114562"/>
                  <a:gd name="connsiteX69" fmla="*/ 1397794 w 2871805"/>
                  <a:gd name="connsiteY69" fmla="*/ 364469 h 1114562"/>
                  <a:gd name="connsiteX70" fmla="*/ 1321595 w 2871805"/>
                  <a:gd name="connsiteY70" fmla="*/ 364469 h 1114562"/>
                  <a:gd name="connsiteX71" fmla="*/ 1228725 w 2871805"/>
                  <a:gd name="connsiteY71" fmla="*/ 352562 h 1114562"/>
                  <a:gd name="connsiteX72" fmla="*/ 1169194 w 2871805"/>
                  <a:gd name="connsiteY72" fmla="*/ 450194 h 1114562"/>
                  <a:gd name="connsiteX73" fmla="*/ 1126332 w 2871805"/>
                  <a:gd name="connsiteY73" fmla="*/ 516869 h 1114562"/>
                  <a:gd name="connsiteX74" fmla="*/ 1071563 w 2871805"/>
                  <a:gd name="connsiteY74" fmla="*/ 585925 h 1114562"/>
                  <a:gd name="connsiteX75" fmla="*/ 992982 w 2871805"/>
                  <a:gd name="connsiteY75" fmla="*/ 647837 h 1114562"/>
                  <a:gd name="connsiteX76" fmla="*/ 914400 w 2871805"/>
                  <a:gd name="connsiteY76" fmla="*/ 697844 h 1114562"/>
                  <a:gd name="connsiteX77" fmla="*/ 831057 w 2871805"/>
                  <a:gd name="connsiteY77" fmla="*/ 728800 h 1114562"/>
                  <a:gd name="connsiteX78" fmla="*/ 714375 w 2871805"/>
                  <a:gd name="connsiteY78" fmla="*/ 745469 h 1114562"/>
                  <a:gd name="connsiteX79" fmla="*/ 642938 w 2871805"/>
                  <a:gd name="connsiteY79" fmla="*/ 790712 h 1114562"/>
                  <a:gd name="connsiteX80" fmla="*/ 595313 w 2871805"/>
                  <a:gd name="connsiteY80" fmla="*/ 843100 h 1114562"/>
                  <a:gd name="connsiteX81" fmla="*/ 542925 w 2871805"/>
                  <a:gd name="connsiteY81" fmla="*/ 893106 h 1114562"/>
                  <a:gd name="connsiteX82" fmla="*/ 488156 w 2871805"/>
                  <a:gd name="connsiteY82" fmla="*/ 916919 h 1114562"/>
                  <a:gd name="connsiteX83" fmla="*/ 416719 w 2871805"/>
                  <a:gd name="connsiteY83" fmla="*/ 928825 h 1114562"/>
                  <a:gd name="connsiteX84" fmla="*/ 354807 w 2871805"/>
                  <a:gd name="connsiteY84" fmla="*/ 926444 h 1114562"/>
                  <a:gd name="connsiteX85" fmla="*/ 295275 w 2871805"/>
                  <a:gd name="connsiteY85" fmla="*/ 945494 h 1114562"/>
                  <a:gd name="connsiteX86" fmla="*/ 240507 w 2871805"/>
                  <a:gd name="connsiteY86" fmla="*/ 964544 h 1114562"/>
                  <a:gd name="connsiteX87" fmla="*/ 190501 w 2871805"/>
                  <a:gd name="connsiteY87" fmla="*/ 962162 h 1114562"/>
                  <a:gd name="connsiteX88" fmla="*/ 150019 w 2871805"/>
                  <a:gd name="connsiteY88" fmla="*/ 964544 h 1114562"/>
                  <a:gd name="connsiteX89" fmla="*/ 90488 w 2871805"/>
                  <a:gd name="connsiteY89" fmla="*/ 990737 h 1114562"/>
                  <a:gd name="connsiteX90" fmla="*/ 59532 w 2871805"/>
                  <a:gd name="connsiteY90" fmla="*/ 1012169 h 1114562"/>
                  <a:gd name="connsiteX91" fmla="*/ 2382 w 2871805"/>
                  <a:gd name="connsiteY91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55819 w 2871805"/>
                  <a:gd name="connsiteY33" fmla="*/ 485223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55819 w 2871805"/>
                  <a:gd name="connsiteY33" fmla="*/ 485223 h 1114562"/>
                  <a:gd name="connsiteX34" fmla="*/ 2473361 w 2871805"/>
                  <a:gd name="connsiteY34" fmla="*/ 492731 h 1114562"/>
                  <a:gd name="connsiteX35" fmla="*/ 2533638 w 2871805"/>
                  <a:gd name="connsiteY35" fmla="*/ 429199 h 1114562"/>
                  <a:gd name="connsiteX36" fmla="*/ 2582149 w 2871805"/>
                  <a:gd name="connsiteY36" fmla="*/ 457630 h 1114562"/>
                  <a:gd name="connsiteX37" fmla="*/ 2683531 w 2871805"/>
                  <a:gd name="connsiteY37" fmla="*/ 387286 h 1114562"/>
                  <a:gd name="connsiteX38" fmla="*/ 2731294 w 2871805"/>
                  <a:gd name="connsiteY38" fmla="*/ 290650 h 1114562"/>
                  <a:gd name="connsiteX39" fmla="*/ 2774157 w 2871805"/>
                  <a:gd name="connsiteY39" fmla="*/ 235881 h 1114562"/>
                  <a:gd name="connsiteX40" fmla="*/ 2824163 w 2871805"/>
                  <a:gd name="connsiteY40" fmla="*/ 154919 h 1114562"/>
                  <a:gd name="connsiteX41" fmla="*/ 2855119 w 2871805"/>
                  <a:gd name="connsiteY41" fmla="*/ 93006 h 1114562"/>
                  <a:gd name="connsiteX42" fmla="*/ 2871788 w 2871805"/>
                  <a:gd name="connsiteY42" fmla="*/ 50144 h 1114562"/>
                  <a:gd name="connsiteX43" fmla="*/ 2857500 w 2871805"/>
                  <a:gd name="connsiteY43" fmla="*/ 137 h 1114562"/>
                  <a:gd name="connsiteX44" fmla="*/ 2821782 w 2871805"/>
                  <a:gd name="connsiteY44" fmla="*/ 38238 h 1114562"/>
                  <a:gd name="connsiteX45" fmla="*/ 2783682 w 2871805"/>
                  <a:gd name="connsiteY45" fmla="*/ 121581 h 1114562"/>
                  <a:gd name="connsiteX46" fmla="*/ 2757488 w 2871805"/>
                  <a:gd name="connsiteY46" fmla="*/ 157300 h 1114562"/>
                  <a:gd name="connsiteX47" fmla="*/ 2705100 w 2871805"/>
                  <a:gd name="connsiteY47" fmla="*/ 171587 h 1114562"/>
                  <a:gd name="connsiteX48" fmla="*/ 2650332 w 2871805"/>
                  <a:gd name="connsiteY48" fmla="*/ 176350 h 1114562"/>
                  <a:gd name="connsiteX49" fmla="*/ 2641259 w 2871805"/>
                  <a:gd name="connsiteY49" fmla="*/ 249963 h 1114562"/>
                  <a:gd name="connsiteX50" fmla="*/ 2595812 w 2871805"/>
                  <a:gd name="connsiteY50" fmla="*/ 359682 h 1114562"/>
                  <a:gd name="connsiteX51" fmla="*/ 2526507 w 2871805"/>
                  <a:gd name="connsiteY51" fmla="*/ 323259 h 1114562"/>
                  <a:gd name="connsiteX52" fmla="*/ 2485902 w 2871805"/>
                  <a:gd name="connsiteY52" fmla="*/ 368624 h 1114562"/>
                  <a:gd name="connsiteX53" fmla="*/ 2419350 w 2871805"/>
                  <a:gd name="connsiteY53" fmla="*/ 424000 h 1114562"/>
                  <a:gd name="connsiteX54" fmla="*/ 2357438 w 2871805"/>
                  <a:gd name="connsiteY54" fmla="*/ 466862 h 1114562"/>
                  <a:gd name="connsiteX55" fmla="*/ 2281238 w 2871805"/>
                  <a:gd name="connsiteY55" fmla="*/ 493056 h 1114562"/>
                  <a:gd name="connsiteX56" fmla="*/ 2224088 w 2871805"/>
                  <a:gd name="connsiteY56" fmla="*/ 502581 h 1114562"/>
                  <a:gd name="connsiteX57" fmla="*/ 2166938 w 2871805"/>
                  <a:gd name="connsiteY57" fmla="*/ 500200 h 1114562"/>
                  <a:gd name="connsiteX58" fmla="*/ 2116932 w 2871805"/>
                  <a:gd name="connsiteY58" fmla="*/ 483531 h 1114562"/>
                  <a:gd name="connsiteX59" fmla="*/ 2090738 w 2871805"/>
                  <a:gd name="connsiteY59" fmla="*/ 464481 h 1114562"/>
                  <a:gd name="connsiteX60" fmla="*/ 2033588 w 2871805"/>
                  <a:gd name="connsiteY60" fmla="*/ 435906 h 1114562"/>
                  <a:gd name="connsiteX61" fmla="*/ 1978819 w 2871805"/>
                  <a:gd name="connsiteY61" fmla="*/ 466862 h 1114562"/>
                  <a:gd name="connsiteX62" fmla="*/ 1907382 w 2871805"/>
                  <a:gd name="connsiteY62" fmla="*/ 540681 h 1114562"/>
                  <a:gd name="connsiteX63" fmla="*/ 1833563 w 2871805"/>
                  <a:gd name="connsiteY63" fmla="*/ 574019 h 1114562"/>
                  <a:gd name="connsiteX64" fmla="*/ 1778794 w 2871805"/>
                  <a:gd name="connsiteY64" fmla="*/ 588306 h 1114562"/>
                  <a:gd name="connsiteX65" fmla="*/ 1712119 w 2871805"/>
                  <a:gd name="connsiteY65" fmla="*/ 590687 h 1114562"/>
                  <a:gd name="connsiteX66" fmla="*/ 1659732 w 2871805"/>
                  <a:gd name="connsiteY66" fmla="*/ 578781 h 1114562"/>
                  <a:gd name="connsiteX67" fmla="*/ 1593057 w 2871805"/>
                  <a:gd name="connsiteY67" fmla="*/ 547825 h 1114562"/>
                  <a:gd name="connsiteX68" fmla="*/ 1531144 w 2871805"/>
                  <a:gd name="connsiteY68" fmla="*/ 509725 h 1114562"/>
                  <a:gd name="connsiteX69" fmla="*/ 1481138 w 2871805"/>
                  <a:gd name="connsiteY69" fmla="*/ 471625 h 1114562"/>
                  <a:gd name="connsiteX70" fmla="*/ 1443038 w 2871805"/>
                  <a:gd name="connsiteY70" fmla="*/ 416856 h 1114562"/>
                  <a:gd name="connsiteX71" fmla="*/ 1397794 w 2871805"/>
                  <a:gd name="connsiteY71" fmla="*/ 364469 h 1114562"/>
                  <a:gd name="connsiteX72" fmla="*/ 1321595 w 2871805"/>
                  <a:gd name="connsiteY72" fmla="*/ 364469 h 1114562"/>
                  <a:gd name="connsiteX73" fmla="*/ 1228725 w 2871805"/>
                  <a:gd name="connsiteY73" fmla="*/ 352562 h 1114562"/>
                  <a:gd name="connsiteX74" fmla="*/ 1169194 w 2871805"/>
                  <a:gd name="connsiteY74" fmla="*/ 450194 h 1114562"/>
                  <a:gd name="connsiteX75" fmla="*/ 1126332 w 2871805"/>
                  <a:gd name="connsiteY75" fmla="*/ 516869 h 1114562"/>
                  <a:gd name="connsiteX76" fmla="*/ 1071563 w 2871805"/>
                  <a:gd name="connsiteY76" fmla="*/ 585925 h 1114562"/>
                  <a:gd name="connsiteX77" fmla="*/ 992982 w 2871805"/>
                  <a:gd name="connsiteY77" fmla="*/ 647837 h 1114562"/>
                  <a:gd name="connsiteX78" fmla="*/ 914400 w 2871805"/>
                  <a:gd name="connsiteY78" fmla="*/ 697844 h 1114562"/>
                  <a:gd name="connsiteX79" fmla="*/ 831057 w 2871805"/>
                  <a:gd name="connsiteY79" fmla="*/ 728800 h 1114562"/>
                  <a:gd name="connsiteX80" fmla="*/ 714375 w 2871805"/>
                  <a:gd name="connsiteY80" fmla="*/ 745469 h 1114562"/>
                  <a:gd name="connsiteX81" fmla="*/ 642938 w 2871805"/>
                  <a:gd name="connsiteY81" fmla="*/ 790712 h 1114562"/>
                  <a:gd name="connsiteX82" fmla="*/ 595313 w 2871805"/>
                  <a:gd name="connsiteY82" fmla="*/ 843100 h 1114562"/>
                  <a:gd name="connsiteX83" fmla="*/ 542925 w 2871805"/>
                  <a:gd name="connsiteY83" fmla="*/ 893106 h 1114562"/>
                  <a:gd name="connsiteX84" fmla="*/ 488156 w 2871805"/>
                  <a:gd name="connsiteY84" fmla="*/ 916919 h 1114562"/>
                  <a:gd name="connsiteX85" fmla="*/ 416719 w 2871805"/>
                  <a:gd name="connsiteY85" fmla="*/ 928825 h 1114562"/>
                  <a:gd name="connsiteX86" fmla="*/ 354807 w 2871805"/>
                  <a:gd name="connsiteY86" fmla="*/ 926444 h 1114562"/>
                  <a:gd name="connsiteX87" fmla="*/ 295275 w 2871805"/>
                  <a:gd name="connsiteY87" fmla="*/ 945494 h 1114562"/>
                  <a:gd name="connsiteX88" fmla="*/ 240507 w 2871805"/>
                  <a:gd name="connsiteY88" fmla="*/ 964544 h 1114562"/>
                  <a:gd name="connsiteX89" fmla="*/ 190501 w 2871805"/>
                  <a:gd name="connsiteY89" fmla="*/ 962162 h 1114562"/>
                  <a:gd name="connsiteX90" fmla="*/ 150019 w 2871805"/>
                  <a:gd name="connsiteY90" fmla="*/ 964544 h 1114562"/>
                  <a:gd name="connsiteX91" fmla="*/ 90488 w 2871805"/>
                  <a:gd name="connsiteY91" fmla="*/ 990737 h 1114562"/>
                  <a:gd name="connsiteX92" fmla="*/ 59532 w 2871805"/>
                  <a:gd name="connsiteY92" fmla="*/ 1012169 h 1114562"/>
                  <a:gd name="connsiteX93" fmla="*/ 2382 w 2871805"/>
                  <a:gd name="connsiteY93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31294 w 2871805"/>
                  <a:gd name="connsiteY37" fmla="*/ 290650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3823 w 2871805"/>
                  <a:gd name="connsiteY37" fmla="*/ 293154 h 1114562"/>
                  <a:gd name="connsiteX38" fmla="*/ 2774157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3823 w 2871805"/>
                  <a:gd name="connsiteY37" fmla="*/ 293154 h 1114562"/>
                  <a:gd name="connsiteX38" fmla="*/ 2781675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3823 w 2871805"/>
                  <a:gd name="connsiteY37" fmla="*/ 293154 h 1114562"/>
                  <a:gd name="connsiteX38" fmla="*/ 2781675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3823 w 2871805"/>
                  <a:gd name="connsiteY37" fmla="*/ 293154 h 1114562"/>
                  <a:gd name="connsiteX38" fmla="*/ 2781675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3823 w 2871805"/>
                  <a:gd name="connsiteY37" fmla="*/ 293154 h 1114562"/>
                  <a:gd name="connsiteX38" fmla="*/ 2781675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3823 w 2871805"/>
                  <a:gd name="connsiteY37" fmla="*/ 293154 h 1114562"/>
                  <a:gd name="connsiteX38" fmla="*/ 2781675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26507 w 2871805"/>
                  <a:gd name="connsiteY50" fmla="*/ 323259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3823 w 2871805"/>
                  <a:gd name="connsiteY37" fmla="*/ 293154 h 1114562"/>
                  <a:gd name="connsiteX38" fmla="*/ 2781675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44048 w 2871805"/>
                  <a:gd name="connsiteY50" fmla="*/ 320757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6330 w 2871805"/>
                  <a:gd name="connsiteY37" fmla="*/ 300662 h 1114562"/>
                  <a:gd name="connsiteX38" fmla="*/ 2781675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5812 w 2871805"/>
                  <a:gd name="connsiteY49" fmla="*/ 359682 h 1114562"/>
                  <a:gd name="connsiteX50" fmla="*/ 2544048 w 2871805"/>
                  <a:gd name="connsiteY50" fmla="*/ 320757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  <a:gd name="connsiteX0" fmla="*/ 2382 w 2871805"/>
                  <a:gd name="connsiteY0" fmla="*/ 1050269 h 1114562"/>
                  <a:gd name="connsiteX1" fmla="*/ 0 w 2871805"/>
                  <a:gd name="connsiteY1" fmla="*/ 1114562 h 1114562"/>
                  <a:gd name="connsiteX2" fmla="*/ 83344 w 2871805"/>
                  <a:gd name="connsiteY2" fmla="*/ 1069319 h 1114562"/>
                  <a:gd name="connsiteX3" fmla="*/ 145256 w 2871805"/>
                  <a:gd name="connsiteY3" fmla="*/ 1050269 h 1114562"/>
                  <a:gd name="connsiteX4" fmla="*/ 207169 w 2871805"/>
                  <a:gd name="connsiteY4" fmla="*/ 1035981 h 1114562"/>
                  <a:gd name="connsiteX5" fmla="*/ 264319 w 2871805"/>
                  <a:gd name="connsiteY5" fmla="*/ 1024075 h 1114562"/>
                  <a:gd name="connsiteX6" fmla="*/ 314325 w 2871805"/>
                  <a:gd name="connsiteY6" fmla="*/ 1009787 h 1114562"/>
                  <a:gd name="connsiteX7" fmla="*/ 378619 w 2871805"/>
                  <a:gd name="connsiteY7" fmla="*/ 988356 h 1114562"/>
                  <a:gd name="connsiteX8" fmla="*/ 431007 w 2871805"/>
                  <a:gd name="connsiteY8" fmla="*/ 995500 h 1114562"/>
                  <a:gd name="connsiteX9" fmla="*/ 490538 w 2871805"/>
                  <a:gd name="connsiteY9" fmla="*/ 988356 h 1114562"/>
                  <a:gd name="connsiteX10" fmla="*/ 557213 w 2871805"/>
                  <a:gd name="connsiteY10" fmla="*/ 962162 h 1114562"/>
                  <a:gd name="connsiteX11" fmla="*/ 621507 w 2871805"/>
                  <a:gd name="connsiteY11" fmla="*/ 905012 h 1114562"/>
                  <a:gd name="connsiteX12" fmla="*/ 709614 w 2871805"/>
                  <a:gd name="connsiteY12" fmla="*/ 840719 h 1114562"/>
                  <a:gd name="connsiteX13" fmla="*/ 876300 w 2871805"/>
                  <a:gd name="connsiteY13" fmla="*/ 769281 h 1114562"/>
                  <a:gd name="connsiteX14" fmla="*/ 962025 w 2871805"/>
                  <a:gd name="connsiteY14" fmla="*/ 735944 h 1114562"/>
                  <a:gd name="connsiteX15" fmla="*/ 1081087 w 2871805"/>
                  <a:gd name="connsiteY15" fmla="*/ 652600 h 1114562"/>
                  <a:gd name="connsiteX16" fmla="*/ 1157288 w 2871805"/>
                  <a:gd name="connsiteY16" fmla="*/ 574018 h 1114562"/>
                  <a:gd name="connsiteX17" fmla="*/ 1216820 w 2871805"/>
                  <a:gd name="connsiteY17" fmla="*/ 502580 h 1114562"/>
                  <a:gd name="connsiteX18" fmla="*/ 1262064 w 2871805"/>
                  <a:gd name="connsiteY18" fmla="*/ 445431 h 1114562"/>
                  <a:gd name="connsiteX19" fmla="*/ 1338263 w 2871805"/>
                  <a:gd name="connsiteY19" fmla="*/ 445431 h 1114562"/>
                  <a:gd name="connsiteX20" fmla="*/ 1412082 w 2871805"/>
                  <a:gd name="connsiteY20" fmla="*/ 504962 h 1114562"/>
                  <a:gd name="connsiteX21" fmla="*/ 1471613 w 2871805"/>
                  <a:gd name="connsiteY21" fmla="*/ 550206 h 1114562"/>
                  <a:gd name="connsiteX22" fmla="*/ 1543050 w 2871805"/>
                  <a:gd name="connsiteY22" fmla="*/ 600212 h 1114562"/>
                  <a:gd name="connsiteX23" fmla="*/ 1647825 w 2871805"/>
                  <a:gd name="connsiteY23" fmla="*/ 647837 h 1114562"/>
                  <a:gd name="connsiteX24" fmla="*/ 1752600 w 2871805"/>
                  <a:gd name="connsiteY24" fmla="*/ 664506 h 1114562"/>
                  <a:gd name="connsiteX25" fmla="*/ 1835944 w 2871805"/>
                  <a:gd name="connsiteY25" fmla="*/ 652600 h 1114562"/>
                  <a:gd name="connsiteX26" fmla="*/ 1943100 w 2871805"/>
                  <a:gd name="connsiteY26" fmla="*/ 597831 h 1114562"/>
                  <a:gd name="connsiteX27" fmla="*/ 1995488 w 2871805"/>
                  <a:gd name="connsiteY27" fmla="*/ 566875 h 1114562"/>
                  <a:gd name="connsiteX28" fmla="*/ 2055019 w 2871805"/>
                  <a:gd name="connsiteY28" fmla="*/ 524012 h 1114562"/>
                  <a:gd name="connsiteX29" fmla="*/ 2107406 w 2871805"/>
                  <a:gd name="connsiteY29" fmla="*/ 557350 h 1114562"/>
                  <a:gd name="connsiteX30" fmla="*/ 2174081 w 2871805"/>
                  <a:gd name="connsiteY30" fmla="*/ 581162 h 1114562"/>
                  <a:gd name="connsiteX31" fmla="*/ 2269332 w 2871805"/>
                  <a:gd name="connsiteY31" fmla="*/ 571637 h 1114562"/>
                  <a:gd name="connsiteX32" fmla="*/ 2374107 w 2871805"/>
                  <a:gd name="connsiteY32" fmla="*/ 535919 h 1114562"/>
                  <a:gd name="connsiteX33" fmla="*/ 2473361 w 2871805"/>
                  <a:gd name="connsiteY33" fmla="*/ 492731 h 1114562"/>
                  <a:gd name="connsiteX34" fmla="*/ 2533638 w 2871805"/>
                  <a:gd name="connsiteY34" fmla="*/ 429199 h 1114562"/>
                  <a:gd name="connsiteX35" fmla="*/ 2582149 w 2871805"/>
                  <a:gd name="connsiteY35" fmla="*/ 457630 h 1114562"/>
                  <a:gd name="connsiteX36" fmla="*/ 2683531 w 2871805"/>
                  <a:gd name="connsiteY36" fmla="*/ 387286 h 1114562"/>
                  <a:gd name="connsiteX37" fmla="*/ 2746330 w 2871805"/>
                  <a:gd name="connsiteY37" fmla="*/ 300662 h 1114562"/>
                  <a:gd name="connsiteX38" fmla="*/ 2781675 w 2871805"/>
                  <a:gd name="connsiteY38" fmla="*/ 235881 h 1114562"/>
                  <a:gd name="connsiteX39" fmla="*/ 2824163 w 2871805"/>
                  <a:gd name="connsiteY39" fmla="*/ 154919 h 1114562"/>
                  <a:gd name="connsiteX40" fmla="*/ 2855119 w 2871805"/>
                  <a:gd name="connsiteY40" fmla="*/ 93006 h 1114562"/>
                  <a:gd name="connsiteX41" fmla="*/ 2871788 w 2871805"/>
                  <a:gd name="connsiteY41" fmla="*/ 50144 h 1114562"/>
                  <a:gd name="connsiteX42" fmla="*/ 2857500 w 2871805"/>
                  <a:gd name="connsiteY42" fmla="*/ 137 h 1114562"/>
                  <a:gd name="connsiteX43" fmla="*/ 2821782 w 2871805"/>
                  <a:gd name="connsiteY43" fmla="*/ 38238 h 1114562"/>
                  <a:gd name="connsiteX44" fmla="*/ 2783682 w 2871805"/>
                  <a:gd name="connsiteY44" fmla="*/ 121581 h 1114562"/>
                  <a:gd name="connsiteX45" fmla="*/ 2757488 w 2871805"/>
                  <a:gd name="connsiteY45" fmla="*/ 157300 h 1114562"/>
                  <a:gd name="connsiteX46" fmla="*/ 2705100 w 2871805"/>
                  <a:gd name="connsiteY46" fmla="*/ 171587 h 1114562"/>
                  <a:gd name="connsiteX47" fmla="*/ 2650332 w 2871805"/>
                  <a:gd name="connsiteY47" fmla="*/ 176350 h 1114562"/>
                  <a:gd name="connsiteX48" fmla="*/ 2641259 w 2871805"/>
                  <a:gd name="connsiteY48" fmla="*/ 249963 h 1114562"/>
                  <a:gd name="connsiteX49" fmla="*/ 2590801 w 2871805"/>
                  <a:gd name="connsiteY49" fmla="*/ 349671 h 1114562"/>
                  <a:gd name="connsiteX50" fmla="*/ 2544048 w 2871805"/>
                  <a:gd name="connsiteY50" fmla="*/ 320757 h 1114562"/>
                  <a:gd name="connsiteX51" fmla="*/ 2485902 w 2871805"/>
                  <a:gd name="connsiteY51" fmla="*/ 368624 h 1114562"/>
                  <a:gd name="connsiteX52" fmla="*/ 2419350 w 2871805"/>
                  <a:gd name="connsiteY52" fmla="*/ 424000 h 1114562"/>
                  <a:gd name="connsiteX53" fmla="*/ 2357438 w 2871805"/>
                  <a:gd name="connsiteY53" fmla="*/ 466862 h 1114562"/>
                  <a:gd name="connsiteX54" fmla="*/ 2281238 w 2871805"/>
                  <a:gd name="connsiteY54" fmla="*/ 493056 h 1114562"/>
                  <a:gd name="connsiteX55" fmla="*/ 2224088 w 2871805"/>
                  <a:gd name="connsiteY55" fmla="*/ 502581 h 1114562"/>
                  <a:gd name="connsiteX56" fmla="*/ 2166938 w 2871805"/>
                  <a:gd name="connsiteY56" fmla="*/ 500200 h 1114562"/>
                  <a:gd name="connsiteX57" fmla="*/ 2116932 w 2871805"/>
                  <a:gd name="connsiteY57" fmla="*/ 483531 h 1114562"/>
                  <a:gd name="connsiteX58" fmla="*/ 2090738 w 2871805"/>
                  <a:gd name="connsiteY58" fmla="*/ 464481 h 1114562"/>
                  <a:gd name="connsiteX59" fmla="*/ 2033588 w 2871805"/>
                  <a:gd name="connsiteY59" fmla="*/ 435906 h 1114562"/>
                  <a:gd name="connsiteX60" fmla="*/ 1978819 w 2871805"/>
                  <a:gd name="connsiteY60" fmla="*/ 466862 h 1114562"/>
                  <a:gd name="connsiteX61" fmla="*/ 1907382 w 2871805"/>
                  <a:gd name="connsiteY61" fmla="*/ 540681 h 1114562"/>
                  <a:gd name="connsiteX62" fmla="*/ 1833563 w 2871805"/>
                  <a:gd name="connsiteY62" fmla="*/ 574019 h 1114562"/>
                  <a:gd name="connsiteX63" fmla="*/ 1778794 w 2871805"/>
                  <a:gd name="connsiteY63" fmla="*/ 588306 h 1114562"/>
                  <a:gd name="connsiteX64" fmla="*/ 1712119 w 2871805"/>
                  <a:gd name="connsiteY64" fmla="*/ 590687 h 1114562"/>
                  <a:gd name="connsiteX65" fmla="*/ 1659732 w 2871805"/>
                  <a:gd name="connsiteY65" fmla="*/ 578781 h 1114562"/>
                  <a:gd name="connsiteX66" fmla="*/ 1593057 w 2871805"/>
                  <a:gd name="connsiteY66" fmla="*/ 547825 h 1114562"/>
                  <a:gd name="connsiteX67" fmla="*/ 1531144 w 2871805"/>
                  <a:gd name="connsiteY67" fmla="*/ 509725 h 1114562"/>
                  <a:gd name="connsiteX68" fmla="*/ 1481138 w 2871805"/>
                  <a:gd name="connsiteY68" fmla="*/ 471625 h 1114562"/>
                  <a:gd name="connsiteX69" fmla="*/ 1443038 w 2871805"/>
                  <a:gd name="connsiteY69" fmla="*/ 416856 h 1114562"/>
                  <a:gd name="connsiteX70" fmla="*/ 1397794 w 2871805"/>
                  <a:gd name="connsiteY70" fmla="*/ 364469 h 1114562"/>
                  <a:gd name="connsiteX71" fmla="*/ 1321595 w 2871805"/>
                  <a:gd name="connsiteY71" fmla="*/ 364469 h 1114562"/>
                  <a:gd name="connsiteX72" fmla="*/ 1228725 w 2871805"/>
                  <a:gd name="connsiteY72" fmla="*/ 352562 h 1114562"/>
                  <a:gd name="connsiteX73" fmla="*/ 1169194 w 2871805"/>
                  <a:gd name="connsiteY73" fmla="*/ 450194 h 1114562"/>
                  <a:gd name="connsiteX74" fmla="*/ 1126332 w 2871805"/>
                  <a:gd name="connsiteY74" fmla="*/ 516869 h 1114562"/>
                  <a:gd name="connsiteX75" fmla="*/ 1071563 w 2871805"/>
                  <a:gd name="connsiteY75" fmla="*/ 585925 h 1114562"/>
                  <a:gd name="connsiteX76" fmla="*/ 992982 w 2871805"/>
                  <a:gd name="connsiteY76" fmla="*/ 647837 h 1114562"/>
                  <a:gd name="connsiteX77" fmla="*/ 914400 w 2871805"/>
                  <a:gd name="connsiteY77" fmla="*/ 697844 h 1114562"/>
                  <a:gd name="connsiteX78" fmla="*/ 831057 w 2871805"/>
                  <a:gd name="connsiteY78" fmla="*/ 728800 h 1114562"/>
                  <a:gd name="connsiteX79" fmla="*/ 714375 w 2871805"/>
                  <a:gd name="connsiteY79" fmla="*/ 745469 h 1114562"/>
                  <a:gd name="connsiteX80" fmla="*/ 642938 w 2871805"/>
                  <a:gd name="connsiteY80" fmla="*/ 790712 h 1114562"/>
                  <a:gd name="connsiteX81" fmla="*/ 595313 w 2871805"/>
                  <a:gd name="connsiteY81" fmla="*/ 843100 h 1114562"/>
                  <a:gd name="connsiteX82" fmla="*/ 542925 w 2871805"/>
                  <a:gd name="connsiteY82" fmla="*/ 893106 h 1114562"/>
                  <a:gd name="connsiteX83" fmla="*/ 488156 w 2871805"/>
                  <a:gd name="connsiteY83" fmla="*/ 916919 h 1114562"/>
                  <a:gd name="connsiteX84" fmla="*/ 416719 w 2871805"/>
                  <a:gd name="connsiteY84" fmla="*/ 928825 h 1114562"/>
                  <a:gd name="connsiteX85" fmla="*/ 354807 w 2871805"/>
                  <a:gd name="connsiteY85" fmla="*/ 926444 h 1114562"/>
                  <a:gd name="connsiteX86" fmla="*/ 295275 w 2871805"/>
                  <a:gd name="connsiteY86" fmla="*/ 945494 h 1114562"/>
                  <a:gd name="connsiteX87" fmla="*/ 240507 w 2871805"/>
                  <a:gd name="connsiteY87" fmla="*/ 964544 h 1114562"/>
                  <a:gd name="connsiteX88" fmla="*/ 190501 w 2871805"/>
                  <a:gd name="connsiteY88" fmla="*/ 962162 h 1114562"/>
                  <a:gd name="connsiteX89" fmla="*/ 150019 w 2871805"/>
                  <a:gd name="connsiteY89" fmla="*/ 964544 h 1114562"/>
                  <a:gd name="connsiteX90" fmla="*/ 90488 w 2871805"/>
                  <a:gd name="connsiteY90" fmla="*/ 990737 h 1114562"/>
                  <a:gd name="connsiteX91" fmla="*/ 59532 w 2871805"/>
                  <a:gd name="connsiteY91" fmla="*/ 1012169 h 1114562"/>
                  <a:gd name="connsiteX92" fmla="*/ 2382 w 2871805"/>
                  <a:gd name="connsiteY92" fmla="*/ 1050269 h 111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2871805" h="1114562">
                    <a:moveTo>
                      <a:pt x="2382" y="1050269"/>
                    </a:moveTo>
                    <a:lnTo>
                      <a:pt x="0" y="1114562"/>
                    </a:lnTo>
                    <a:lnTo>
                      <a:pt x="83344" y="1069319"/>
                    </a:lnTo>
                    <a:lnTo>
                      <a:pt x="145256" y="1050269"/>
                    </a:lnTo>
                    <a:lnTo>
                      <a:pt x="207169" y="1035981"/>
                    </a:lnTo>
                    <a:lnTo>
                      <a:pt x="264319" y="1024075"/>
                    </a:lnTo>
                    <a:lnTo>
                      <a:pt x="314325" y="1009787"/>
                    </a:lnTo>
                    <a:cubicBezTo>
                      <a:pt x="333375" y="1003834"/>
                      <a:pt x="359172" y="990737"/>
                      <a:pt x="378619" y="988356"/>
                    </a:cubicBezTo>
                    <a:cubicBezTo>
                      <a:pt x="398066" y="985975"/>
                      <a:pt x="412354" y="995500"/>
                      <a:pt x="431007" y="995500"/>
                    </a:cubicBezTo>
                    <a:lnTo>
                      <a:pt x="490538" y="988356"/>
                    </a:lnTo>
                    <a:cubicBezTo>
                      <a:pt x="511572" y="982800"/>
                      <a:pt x="535385" y="976053"/>
                      <a:pt x="557213" y="962162"/>
                    </a:cubicBezTo>
                    <a:cubicBezTo>
                      <a:pt x="579041" y="948271"/>
                      <a:pt x="596107" y="925252"/>
                      <a:pt x="621507" y="905012"/>
                    </a:cubicBezTo>
                    <a:lnTo>
                      <a:pt x="709614" y="840719"/>
                    </a:lnTo>
                    <a:lnTo>
                      <a:pt x="876300" y="769281"/>
                    </a:lnTo>
                    <a:lnTo>
                      <a:pt x="962025" y="735944"/>
                    </a:lnTo>
                    <a:lnTo>
                      <a:pt x="1081087" y="652600"/>
                    </a:lnTo>
                    <a:lnTo>
                      <a:pt x="1157288" y="574018"/>
                    </a:lnTo>
                    <a:lnTo>
                      <a:pt x="1216820" y="502580"/>
                    </a:lnTo>
                    <a:cubicBezTo>
                      <a:pt x="1235473" y="480752"/>
                      <a:pt x="1241824" y="454956"/>
                      <a:pt x="1262064" y="445431"/>
                    </a:cubicBezTo>
                    <a:cubicBezTo>
                      <a:pt x="1282305" y="435906"/>
                      <a:pt x="1314054" y="438684"/>
                      <a:pt x="1338263" y="445431"/>
                    </a:cubicBezTo>
                    <a:lnTo>
                      <a:pt x="1412082" y="504962"/>
                    </a:lnTo>
                    <a:lnTo>
                      <a:pt x="1471613" y="550206"/>
                    </a:lnTo>
                    <a:lnTo>
                      <a:pt x="1543050" y="600212"/>
                    </a:lnTo>
                    <a:lnTo>
                      <a:pt x="1647825" y="647837"/>
                    </a:lnTo>
                    <a:cubicBezTo>
                      <a:pt x="1682750" y="658553"/>
                      <a:pt x="1721247" y="663712"/>
                      <a:pt x="1752600" y="664506"/>
                    </a:cubicBezTo>
                    <a:cubicBezTo>
                      <a:pt x="1783953" y="665300"/>
                      <a:pt x="1804194" y="663712"/>
                      <a:pt x="1835944" y="652600"/>
                    </a:cubicBezTo>
                    <a:cubicBezTo>
                      <a:pt x="1867694" y="641488"/>
                      <a:pt x="1916509" y="612118"/>
                      <a:pt x="1943100" y="597831"/>
                    </a:cubicBezTo>
                    <a:lnTo>
                      <a:pt x="1995488" y="566875"/>
                    </a:lnTo>
                    <a:cubicBezTo>
                      <a:pt x="2014141" y="554572"/>
                      <a:pt x="2036366" y="525600"/>
                      <a:pt x="2055019" y="524012"/>
                    </a:cubicBezTo>
                    <a:cubicBezTo>
                      <a:pt x="2073672" y="522425"/>
                      <a:pt x="2087562" y="547825"/>
                      <a:pt x="2107406" y="557350"/>
                    </a:cubicBezTo>
                    <a:cubicBezTo>
                      <a:pt x="2127250" y="566875"/>
                      <a:pt x="2146697" y="577193"/>
                      <a:pt x="2174081" y="581162"/>
                    </a:cubicBezTo>
                    <a:lnTo>
                      <a:pt x="2269332" y="571637"/>
                    </a:lnTo>
                    <a:lnTo>
                      <a:pt x="2374107" y="535919"/>
                    </a:lnTo>
                    <a:cubicBezTo>
                      <a:pt x="2408112" y="522768"/>
                      <a:pt x="2446773" y="510518"/>
                      <a:pt x="2473361" y="492731"/>
                    </a:cubicBezTo>
                    <a:cubicBezTo>
                      <a:pt x="2499950" y="474944"/>
                      <a:pt x="2515507" y="435049"/>
                      <a:pt x="2533638" y="429199"/>
                    </a:cubicBezTo>
                    <a:cubicBezTo>
                      <a:pt x="2551769" y="423349"/>
                      <a:pt x="2557167" y="464615"/>
                      <a:pt x="2582149" y="457630"/>
                    </a:cubicBezTo>
                    <a:cubicBezTo>
                      <a:pt x="2607131" y="450645"/>
                      <a:pt x="2656168" y="413447"/>
                      <a:pt x="2683531" y="387286"/>
                    </a:cubicBezTo>
                    <a:cubicBezTo>
                      <a:pt x="2710894" y="361125"/>
                      <a:pt x="2731226" y="325896"/>
                      <a:pt x="2746330" y="300662"/>
                    </a:cubicBezTo>
                    <a:cubicBezTo>
                      <a:pt x="2761411" y="303837"/>
                      <a:pt x="2767784" y="257312"/>
                      <a:pt x="2781675" y="235881"/>
                    </a:cubicBezTo>
                    <a:lnTo>
                      <a:pt x="2824163" y="154919"/>
                    </a:lnTo>
                    <a:lnTo>
                      <a:pt x="2855119" y="93006"/>
                    </a:lnTo>
                    <a:lnTo>
                      <a:pt x="2871788" y="50144"/>
                    </a:lnTo>
                    <a:cubicBezTo>
                      <a:pt x="2872185" y="34666"/>
                      <a:pt x="2865834" y="2121"/>
                      <a:pt x="2857500" y="137"/>
                    </a:cubicBezTo>
                    <a:cubicBezTo>
                      <a:pt x="2849166" y="-1847"/>
                      <a:pt x="2834085" y="17997"/>
                      <a:pt x="2821782" y="38238"/>
                    </a:cubicBezTo>
                    <a:lnTo>
                      <a:pt x="2783682" y="121581"/>
                    </a:lnTo>
                    <a:lnTo>
                      <a:pt x="2757488" y="157300"/>
                    </a:lnTo>
                    <a:lnTo>
                      <a:pt x="2705100" y="171587"/>
                    </a:lnTo>
                    <a:lnTo>
                      <a:pt x="2650332" y="176350"/>
                    </a:lnTo>
                    <a:cubicBezTo>
                      <a:pt x="2639692" y="189413"/>
                      <a:pt x="2651181" y="221076"/>
                      <a:pt x="2641259" y="249963"/>
                    </a:cubicBezTo>
                    <a:cubicBezTo>
                      <a:pt x="2631337" y="278850"/>
                      <a:pt x="2607003" y="337872"/>
                      <a:pt x="2590801" y="349671"/>
                    </a:cubicBezTo>
                    <a:cubicBezTo>
                      <a:pt x="2574599" y="361470"/>
                      <a:pt x="2561531" y="317598"/>
                      <a:pt x="2544048" y="320757"/>
                    </a:cubicBezTo>
                    <a:cubicBezTo>
                      <a:pt x="2526565" y="323916"/>
                      <a:pt x="2506685" y="351417"/>
                      <a:pt x="2485902" y="368624"/>
                    </a:cubicBezTo>
                    <a:lnTo>
                      <a:pt x="2419350" y="424000"/>
                    </a:lnTo>
                    <a:cubicBezTo>
                      <a:pt x="2397166" y="442459"/>
                      <a:pt x="2380457" y="455353"/>
                      <a:pt x="2357438" y="466862"/>
                    </a:cubicBezTo>
                    <a:lnTo>
                      <a:pt x="2281238" y="493056"/>
                    </a:lnTo>
                    <a:lnTo>
                      <a:pt x="2224088" y="502581"/>
                    </a:lnTo>
                    <a:lnTo>
                      <a:pt x="2166938" y="500200"/>
                    </a:lnTo>
                    <a:lnTo>
                      <a:pt x="2116932" y="483531"/>
                    </a:lnTo>
                    <a:lnTo>
                      <a:pt x="2090738" y="464481"/>
                    </a:lnTo>
                    <a:cubicBezTo>
                      <a:pt x="2076847" y="456544"/>
                      <a:pt x="2052241" y="435509"/>
                      <a:pt x="2033588" y="435906"/>
                    </a:cubicBezTo>
                    <a:cubicBezTo>
                      <a:pt x="2014935" y="436303"/>
                      <a:pt x="1999853" y="451384"/>
                      <a:pt x="1978819" y="466862"/>
                    </a:cubicBezTo>
                    <a:lnTo>
                      <a:pt x="1907382" y="540681"/>
                    </a:lnTo>
                    <a:lnTo>
                      <a:pt x="1833563" y="574019"/>
                    </a:lnTo>
                    <a:lnTo>
                      <a:pt x="1778794" y="588306"/>
                    </a:lnTo>
                    <a:lnTo>
                      <a:pt x="1712119" y="590687"/>
                    </a:lnTo>
                    <a:lnTo>
                      <a:pt x="1659732" y="578781"/>
                    </a:lnTo>
                    <a:lnTo>
                      <a:pt x="1593057" y="547825"/>
                    </a:lnTo>
                    <a:lnTo>
                      <a:pt x="1531144" y="509725"/>
                    </a:lnTo>
                    <a:lnTo>
                      <a:pt x="1481138" y="471625"/>
                    </a:lnTo>
                    <a:lnTo>
                      <a:pt x="1443038" y="416856"/>
                    </a:lnTo>
                    <a:cubicBezTo>
                      <a:pt x="1429147" y="398997"/>
                      <a:pt x="1418034" y="373200"/>
                      <a:pt x="1397794" y="364469"/>
                    </a:cubicBezTo>
                    <a:cubicBezTo>
                      <a:pt x="1377554" y="355738"/>
                      <a:pt x="1349773" y="366453"/>
                      <a:pt x="1321595" y="364469"/>
                    </a:cubicBezTo>
                    <a:cubicBezTo>
                      <a:pt x="1293417" y="362485"/>
                      <a:pt x="1254125" y="338275"/>
                      <a:pt x="1228725" y="352562"/>
                    </a:cubicBezTo>
                    <a:cubicBezTo>
                      <a:pt x="1203325" y="366850"/>
                      <a:pt x="1186259" y="422810"/>
                      <a:pt x="1169194" y="450194"/>
                    </a:cubicBezTo>
                    <a:lnTo>
                      <a:pt x="1126332" y="516869"/>
                    </a:lnTo>
                    <a:lnTo>
                      <a:pt x="1071563" y="585925"/>
                    </a:lnTo>
                    <a:lnTo>
                      <a:pt x="992982" y="647837"/>
                    </a:lnTo>
                    <a:lnTo>
                      <a:pt x="914400" y="697844"/>
                    </a:lnTo>
                    <a:lnTo>
                      <a:pt x="831057" y="728800"/>
                    </a:lnTo>
                    <a:cubicBezTo>
                      <a:pt x="797720" y="736737"/>
                      <a:pt x="745728" y="735150"/>
                      <a:pt x="714375" y="745469"/>
                    </a:cubicBezTo>
                    <a:cubicBezTo>
                      <a:pt x="683022" y="755788"/>
                      <a:pt x="658813" y="773249"/>
                      <a:pt x="642938" y="790712"/>
                    </a:cubicBezTo>
                    <a:lnTo>
                      <a:pt x="595313" y="843100"/>
                    </a:lnTo>
                    <a:lnTo>
                      <a:pt x="542925" y="893106"/>
                    </a:lnTo>
                    <a:lnTo>
                      <a:pt x="488156" y="916919"/>
                    </a:lnTo>
                    <a:lnTo>
                      <a:pt x="416719" y="928825"/>
                    </a:lnTo>
                    <a:cubicBezTo>
                      <a:pt x="394494" y="930412"/>
                      <a:pt x="375048" y="923666"/>
                      <a:pt x="354807" y="926444"/>
                    </a:cubicBezTo>
                    <a:cubicBezTo>
                      <a:pt x="334566" y="929222"/>
                      <a:pt x="314325" y="939144"/>
                      <a:pt x="295275" y="945494"/>
                    </a:cubicBezTo>
                    <a:cubicBezTo>
                      <a:pt x="276225" y="951844"/>
                      <a:pt x="257969" y="961766"/>
                      <a:pt x="240507" y="964544"/>
                    </a:cubicBezTo>
                    <a:cubicBezTo>
                      <a:pt x="223045" y="967322"/>
                      <a:pt x="205582" y="962162"/>
                      <a:pt x="190501" y="962162"/>
                    </a:cubicBezTo>
                    <a:lnTo>
                      <a:pt x="150019" y="964544"/>
                    </a:lnTo>
                    <a:cubicBezTo>
                      <a:pt x="136525" y="965338"/>
                      <a:pt x="105569" y="982800"/>
                      <a:pt x="90488" y="990737"/>
                    </a:cubicBezTo>
                    <a:lnTo>
                      <a:pt x="59532" y="1012169"/>
                    </a:lnTo>
                    <a:lnTo>
                      <a:pt x="2382" y="1050269"/>
                    </a:lnTo>
                    <a:close/>
                  </a:path>
                </a:pathLst>
              </a:custGeom>
              <a:solidFill>
                <a:srgbClr val="B4D7AD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080419" y="4684217"/>
                <a:ext cx="153296" cy="73556"/>
              </a:xfrm>
              <a:custGeom>
                <a:avLst/>
                <a:gdLst>
                  <a:gd name="connsiteX0" fmla="*/ 0 w 140494"/>
                  <a:gd name="connsiteY0" fmla="*/ 0 h 69056"/>
                  <a:gd name="connsiteX1" fmla="*/ 140494 w 140494"/>
                  <a:gd name="connsiteY1" fmla="*/ 4763 h 69056"/>
                  <a:gd name="connsiteX2" fmla="*/ 114300 w 140494"/>
                  <a:gd name="connsiteY2" fmla="*/ 40481 h 69056"/>
                  <a:gd name="connsiteX3" fmla="*/ 61913 w 140494"/>
                  <a:gd name="connsiteY3" fmla="*/ 69056 h 69056"/>
                  <a:gd name="connsiteX4" fmla="*/ 30956 w 140494"/>
                  <a:gd name="connsiteY4" fmla="*/ 61913 h 69056"/>
                  <a:gd name="connsiteX5" fmla="*/ 0 w 140494"/>
                  <a:gd name="connsiteY5" fmla="*/ 0 h 69056"/>
                  <a:gd name="connsiteX0" fmla="*/ 0 w 138113"/>
                  <a:gd name="connsiteY0" fmla="*/ 2381 h 64293"/>
                  <a:gd name="connsiteX1" fmla="*/ 138113 w 138113"/>
                  <a:gd name="connsiteY1" fmla="*/ 0 h 64293"/>
                  <a:gd name="connsiteX2" fmla="*/ 111919 w 138113"/>
                  <a:gd name="connsiteY2" fmla="*/ 35718 h 64293"/>
                  <a:gd name="connsiteX3" fmla="*/ 59532 w 138113"/>
                  <a:gd name="connsiteY3" fmla="*/ 64293 h 64293"/>
                  <a:gd name="connsiteX4" fmla="*/ 28575 w 138113"/>
                  <a:gd name="connsiteY4" fmla="*/ 57150 h 64293"/>
                  <a:gd name="connsiteX5" fmla="*/ 0 w 138113"/>
                  <a:gd name="connsiteY5" fmla="*/ 2381 h 64293"/>
                  <a:gd name="connsiteX0" fmla="*/ 0 w 138113"/>
                  <a:gd name="connsiteY0" fmla="*/ 2381 h 66330"/>
                  <a:gd name="connsiteX1" fmla="*/ 138113 w 138113"/>
                  <a:gd name="connsiteY1" fmla="*/ 0 h 66330"/>
                  <a:gd name="connsiteX2" fmla="*/ 111919 w 138113"/>
                  <a:gd name="connsiteY2" fmla="*/ 35718 h 66330"/>
                  <a:gd name="connsiteX3" fmla="*/ 59532 w 138113"/>
                  <a:gd name="connsiteY3" fmla="*/ 64293 h 66330"/>
                  <a:gd name="connsiteX4" fmla="*/ 28575 w 138113"/>
                  <a:gd name="connsiteY4" fmla="*/ 57150 h 66330"/>
                  <a:gd name="connsiteX5" fmla="*/ 0 w 138113"/>
                  <a:gd name="connsiteY5" fmla="*/ 2381 h 66330"/>
                  <a:gd name="connsiteX0" fmla="*/ 0 w 138113"/>
                  <a:gd name="connsiteY0" fmla="*/ 2381 h 68907"/>
                  <a:gd name="connsiteX1" fmla="*/ 138113 w 138113"/>
                  <a:gd name="connsiteY1" fmla="*/ 0 h 68907"/>
                  <a:gd name="connsiteX2" fmla="*/ 111919 w 138113"/>
                  <a:gd name="connsiteY2" fmla="*/ 35718 h 68907"/>
                  <a:gd name="connsiteX3" fmla="*/ 59532 w 138113"/>
                  <a:gd name="connsiteY3" fmla="*/ 64293 h 68907"/>
                  <a:gd name="connsiteX4" fmla="*/ 28575 w 138113"/>
                  <a:gd name="connsiteY4" fmla="*/ 57150 h 68907"/>
                  <a:gd name="connsiteX5" fmla="*/ 0 w 138113"/>
                  <a:gd name="connsiteY5" fmla="*/ 2381 h 68907"/>
                  <a:gd name="connsiteX0" fmla="*/ 0 w 143841"/>
                  <a:gd name="connsiteY0" fmla="*/ 2381 h 68907"/>
                  <a:gd name="connsiteX1" fmla="*/ 138113 w 143841"/>
                  <a:gd name="connsiteY1" fmla="*/ 0 h 68907"/>
                  <a:gd name="connsiteX2" fmla="*/ 111919 w 143841"/>
                  <a:gd name="connsiteY2" fmla="*/ 35718 h 68907"/>
                  <a:gd name="connsiteX3" fmla="*/ 59532 w 143841"/>
                  <a:gd name="connsiteY3" fmla="*/ 64293 h 68907"/>
                  <a:gd name="connsiteX4" fmla="*/ 28575 w 143841"/>
                  <a:gd name="connsiteY4" fmla="*/ 57150 h 68907"/>
                  <a:gd name="connsiteX5" fmla="*/ 0 w 143841"/>
                  <a:gd name="connsiteY5" fmla="*/ 2381 h 68907"/>
                  <a:gd name="connsiteX0" fmla="*/ 0 w 143669"/>
                  <a:gd name="connsiteY0" fmla="*/ 2381 h 66330"/>
                  <a:gd name="connsiteX1" fmla="*/ 138113 w 143669"/>
                  <a:gd name="connsiteY1" fmla="*/ 0 h 66330"/>
                  <a:gd name="connsiteX2" fmla="*/ 111919 w 143669"/>
                  <a:gd name="connsiteY2" fmla="*/ 35718 h 66330"/>
                  <a:gd name="connsiteX3" fmla="*/ 69057 w 143669"/>
                  <a:gd name="connsiteY3" fmla="*/ 64293 h 66330"/>
                  <a:gd name="connsiteX4" fmla="*/ 28575 w 143669"/>
                  <a:gd name="connsiteY4" fmla="*/ 57150 h 66330"/>
                  <a:gd name="connsiteX5" fmla="*/ 0 w 143669"/>
                  <a:gd name="connsiteY5" fmla="*/ 2381 h 66330"/>
                  <a:gd name="connsiteX0" fmla="*/ 0 w 144273"/>
                  <a:gd name="connsiteY0" fmla="*/ 2381 h 65803"/>
                  <a:gd name="connsiteX1" fmla="*/ 138113 w 144273"/>
                  <a:gd name="connsiteY1" fmla="*/ 0 h 65803"/>
                  <a:gd name="connsiteX2" fmla="*/ 116681 w 144273"/>
                  <a:gd name="connsiteY2" fmla="*/ 42862 h 65803"/>
                  <a:gd name="connsiteX3" fmla="*/ 69057 w 144273"/>
                  <a:gd name="connsiteY3" fmla="*/ 64293 h 65803"/>
                  <a:gd name="connsiteX4" fmla="*/ 28575 w 144273"/>
                  <a:gd name="connsiteY4" fmla="*/ 57150 h 65803"/>
                  <a:gd name="connsiteX5" fmla="*/ 0 w 144273"/>
                  <a:gd name="connsiteY5" fmla="*/ 2381 h 65803"/>
                  <a:gd name="connsiteX0" fmla="*/ 0 w 161888"/>
                  <a:gd name="connsiteY0" fmla="*/ 4912 h 65701"/>
                  <a:gd name="connsiteX1" fmla="*/ 155728 w 161888"/>
                  <a:gd name="connsiteY1" fmla="*/ 0 h 65701"/>
                  <a:gd name="connsiteX2" fmla="*/ 134296 w 161888"/>
                  <a:gd name="connsiteY2" fmla="*/ 42862 h 65701"/>
                  <a:gd name="connsiteX3" fmla="*/ 86672 w 161888"/>
                  <a:gd name="connsiteY3" fmla="*/ 64293 h 65701"/>
                  <a:gd name="connsiteX4" fmla="*/ 46190 w 161888"/>
                  <a:gd name="connsiteY4" fmla="*/ 57150 h 65701"/>
                  <a:gd name="connsiteX5" fmla="*/ 0 w 161888"/>
                  <a:gd name="connsiteY5" fmla="*/ 4912 h 65701"/>
                  <a:gd name="connsiteX0" fmla="*/ 0 w 163677"/>
                  <a:gd name="connsiteY0" fmla="*/ 4912 h 65701"/>
                  <a:gd name="connsiteX1" fmla="*/ 155728 w 163677"/>
                  <a:gd name="connsiteY1" fmla="*/ 0 h 65701"/>
                  <a:gd name="connsiteX2" fmla="*/ 144362 w 163677"/>
                  <a:gd name="connsiteY2" fmla="*/ 52985 h 65701"/>
                  <a:gd name="connsiteX3" fmla="*/ 86672 w 163677"/>
                  <a:gd name="connsiteY3" fmla="*/ 64293 h 65701"/>
                  <a:gd name="connsiteX4" fmla="*/ 46190 w 163677"/>
                  <a:gd name="connsiteY4" fmla="*/ 57150 h 65701"/>
                  <a:gd name="connsiteX5" fmla="*/ 0 w 163677"/>
                  <a:gd name="connsiteY5" fmla="*/ 4912 h 65701"/>
                  <a:gd name="connsiteX0" fmla="*/ 0 w 163844"/>
                  <a:gd name="connsiteY0" fmla="*/ 4912 h 77295"/>
                  <a:gd name="connsiteX1" fmla="*/ 155728 w 163844"/>
                  <a:gd name="connsiteY1" fmla="*/ 0 h 77295"/>
                  <a:gd name="connsiteX2" fmla="*/ 144362 w 163844"/>
                  <a:gd name="connsiteY2" fmla="*/ 52985 h 77295"/>
                  <a:gd name="connsiteX3" fmla="*/ 81638 w 163844"/>
                  <a:gd name="connsiteY3" fmla="*/ 76947 h 77295"/>
                  <a:gd name="connsiteX4" fmla="*/ 46190 w 163844"/>
                  <a:gd name="connsiteY4" fmla="*/ 57150 h 77295"/>
                  <a:gd name="connsiteX5" fmla="*/ 0 w 163844"/>
                  <a:gd name="connsiteY5" fmla="*/ 4912 h 77295"/>
                  <a:gd name="connsiteX0" fmla="*/ 0 w 163844"/>
                  <a:gd name="connsiteY0" fmla="*/ 4912 h 78177"/>
                  <a:gd name="connsiteX1" fmla="*/ 155728 w 163844"/>
                  <a:gd name="connsiteY1" fmla="*/ 0 h 78177"/>
                  <a:gd name="connsiteX2" fmla="*/ 144362 w 163844"/>
                  <a:gd name="connsiteY2" fmla="*/ 52985 h 78177"/>
                  <a:gd name="connsiteX3" fmla="*/ 81638 w 163844"/>
                  <a:gd name="connsiteY3" fmla="*/ 76947 h 78177"/>
                  <a:gd name="connsiteX4" fmla="*/ 36124 w 163844"/>
                  <a:gd name="connsiteY4" fmla="*/ 67274 h 78177"/>
                  <a:gd name="connsiteX5" fmla="*/ 0 w 163844"/>
                  <a:gd name="connsiteY5" fmla="*/ 4912 h 78177"/>
                  <a:gd name="connsiteX0" fmla="*/ 0 w 161996"/>
                  <a:gd name="connsiteY0" fmla="*/ 4912 h 78177"/>
                  <a:gd name="connsiteX1" fmla="*/ 155728 w 161996"/>
                  <a:gd name="connsiteY1" fmla="*/ 0 h 78177"/>
                  <a:gd name="connsiteX2" fmla="*/ 134296 w 161996"/>
                  <a:gd name="connsiteY2" fmla="*/ 68169 h 78177"/>
                  <a:gd name="connsiteX3" fmla="*/ 81638 w 161996"/>
                  <a:gd name="connsiteY3" fmla="*/ 76947 h 78177"/>
                  <a:gd name="connsiteX4" fmla="*/ 36124 w 161996"/>
                  <a:gd name="connsiteY4" fmla="*/ 67274 h 78177"/>
                  <a:gd name="connsiteX5" fmla="*/ 0 w 161996"/>
                  <a:gd name="connsiteY5" fmla="*/ 4912 h 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996" h="78177">
                    <a:moveTo>
                      <a:pt x="0" y="4912"/>
                    </a:moveTo>
                    <a:cubicBezTo>
                      <a:pt x="46038" y="4118"/>
                      <a:pt x="109690" y="794"/>
                      <a:pt x="155728" y="0"/>
                    </a:cubicBezTo>
                    <a:cubicBezTo>
                      <a:pt x="174381" y="5556"/>
                      <a:pt x="146644" y="55345"/>
                      <a:pt x="134296" y="68169"/>
                    </a:cubicBezTo>
                    <a:cubicBezTo>
                      <a:pt x="121948" y="80994"/>
                      <a:pt x="96322" y="74566"/>
                      <a:pt x="81638" y="76947"/>
                    </a:cubicBezTo>
                    <a:cubicBezTo>
                      <a:pt x="66954" y="79328"/>
                      <a:pt x="49730" y="79280"/>
                      <a:pt x="36124" y="67274"/>
                    </a:cubicBezTo>
                    <a:cubicBezTo>
                      <a:pt x="22518" y="55268"/>
                      <a:pt x="9525" y="23168"/>
                      <a:pt x="0" y="4912"/>
                    </a:cubicBezTo>
                    <a:close/>
                  </a:path>
                </a:pathLst>
              </a:custGeom>
              <a:solidFill>
                <a:srgbClr val="D47A5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1971675" y="4681041"/>
                <a:ext cx="357188" cy="151077"/>
              </a:xfrm>
              <a:custGeom>
                <a:avLst/>
                <a:gdLst>
                  <a:gd name="connsiteX0" fmla="*/ 0 w 376237"/>
                  <a:gd name="connsiteY0" fmla="*/ 0 h 138113"/>
                  <a:gd name="connsiteX1" fmla="*/ 130968 w 376237"/>
                  <a:gd name="connsiteY1" fmla="*/ 2382 h 138113"/>
                  <a:gd name="connsiteX2" fmla="*/ 145256 w 376237"/>
                  <a:gd name="connsiteY2" fmla="*/ 47625 h 138113"/>
                  <a:gd name="connsiteX3" fmla="*/ 166687 w 376237"/>
                  <a:gd name="connsiteY3" fmla="*/ 71438 h 138113"/>
                  <a:gd name="connsiteX4" fmla="*/ 221456 w 376237"/>
                  <a:gd name="connsiteY4" fmla="*/ 61913 h 138113"/>
                  <a:gd name="connsiteX5" fmla="*/ 250031 w 376237"/>
                  <a:gd name="connsiteY5" fmla="*/ 33338 h 138113"/>
                  <a:gd name="connsiteX6" fmla="*/ 278606 w 376237"/>
                  <a:gd name="connsiteY6" fmla="*/ 2382 h 138113"/>
                  <a:gd name="connsiteX7" fmla="*/ 376237 w 376237"/>
                  <a:gd name="connsiteY7" fmla="*/ 2382 h 138113"/>
                  <a:gd name="connsiteX8" fmla="*/ 333375 w 376237"/>
                  <a:gd name="connsiteY8" fmla="*/ 64294 h 138113"/>
                  <a:gd name="connsiteX9" fmla="*/ 257175 w 376237"/>
                  <a:gd name="connsiteY9" fmla="*/ 119063 h 138113"/>
                  <a:gd name="connsiteX10" fmla="*/ 202406 w 376237"/>
                  <a:gd name="connsiteY10" fmla="*/ 138113 h 138113"/>
                  <a:gd name="connsiteX11" fmla="*/ 140493 w 376237"/>
                  <a:gd name="connsiteY11" fmla="*/ 133350 h 138113"/>
                  <a:gd name="connsiteX12" fmla="*/ 78581 w 376237"/>
                  <a:gd name="connsiteY12" fmla="*/ 97632 h 138113"/>
                  <a:gd name="connsiteX13" fmla="*/ 35718 w 376237"/>
                  <a:gd name="connsiteY13" fmla="*/ 54769 h 138113"/>
                  <a:gd name="connsiteX14" fmla="*/ 0 w 376237"/>
                  <a:gd name="connsiteY14" fmla="*/ 0 h 138113"/>
                  <a:gd name="connsiteX0" fmla="*/ 0 w 376237"/>
                  <a:gd name="connsiteY0" fmla="*/ 0 h 138113"/>
                  <a:gd name="connsiteX1" fmla="*/ 130968 w 376237"/>
                  <a:gd name="connsiteY1" fmla="*/ 2382 h 138113"/>
                  <a:gd name="connsiteX2" fmla="*/ 145256 w 376237"/>
                  <a:gd name="connsiteY2" fmla="*/ 47625 h 138113"/>
                  <a:gd name="connsiteX3" fmla="*/ 173831 w 376237"/>
                  <a:gd name="connsiteY3" fmla="*/ 71438 h 138113"/>
                  <a:gd name="connsiteX4" fmla="*/ 221456 w 376237"/>
                  <a:gd name="connsiteY4" fmla="*/ 61913 h 138113"/>
                  <a:gd name="connsiteX5" fmla="*/ 250031 w 376237"/>
                  <a:gd name="connsiteY5" fmla="*/ 33338 h 138113"/>
                  <a:gd name="connsiteX6" fmla="*/ 278606 w 376237"/>
                  <a:gd name="connsiteY6" fmla="*/ 2382 h 138113"/>
                  <a:gd name="connsiteX7" fmla="*/ 376237 w 376237"/>
                  <a:gd name="connsiteY7" fmla="*/ 2382 h 138113"/>
                  <a:gd name="connsiteX8" fmla="*/ 333375 w 376237"/>
                  <a:gd name="connsiteY8" fmla="*/ 64294 h 138113"/>
                  <a:gd name="connsiteX9" fmla="*/ 257175 w 376237"/>
                  <a:gd name="connsiteY9" fmla="*/ 119063 h 138113"/>
                  <a:gd name="connsiteX10" fmla="*/ 202406 w 376237"/>
                  <a:gd name="connsiteY10" fmla="*/ 138113 h 138113"/>
                  <a:gd name="connsiteX11" fmla="*/ 140493 w 376237"/>
                  <a:gd name="connsiteY11" fmla="*/ 133350 h 138113"/>
                  <a:gd name="connsiteX12" fmla="*/ 78581 w 376237"/>
                  <a:gd name="connsiteY12" fmla="*/ 97632 h 138113"/>
                  <a:gd name="connsiteX13" fmla="*/ 35718 w 376237"/>
                  <a:gd name="connsiteY13" fmla="*/ 54769 h 138113"/>
                  <a:gd name="connsiteX14" fmla="*/ 0 w 376237"/>
                  <a:gd name="connsiteY14" fmla="*/ 0 h 138113"/>
                  <a:gd name="connsiteX0" fmla="*/ 0 w 376237"/>
                  <a:gd name="connsiteY0" fmla="*/ 0 h 138113"/>
                  <a:gd name="connsiteX1" fmla="*/ 130968 w 376237"/>
                  <a:gd name="connsiteY1" fmla="*/ 2382 h 138113"/>
                  <a:gd name="connsiteX2" fmla="*/ 145256 w 376237"/>
                  <a:gd name="connsiteY2" fmla="*/ 47625 h 138113"/>
                  <a:gd name="connsiteX3" fmla="*/ 173831 w 376237"/>
                  <a:gd name="connsiteY3" fmla="*/ 71438 h 138113"/>
                  <a:gd name="connsiteX4" fmla="*/ 221456 w 376237"/>
                  <a:gd name="connsiteY4" fmla="*/ 61913 h 138113"/>
                  <a:gd name="connsiteX5" fmla="*/ 250031 w 376237"/>
                  <a:gd name="connsiteY5" fmla="*/ 33338 h 138113"/>
                  <a:gd name="connsiteX6" fmla="*/ 278606 w 376237"/>
                  <a:gd name="connsiteY6" fmla="*/ 2382 h 138113"/>
                  <a:gd name="connsiteX7" fmla="*/ 376237 w 376237"/>
                  <a:gd name="connsiteY7" fmla="*/ 2382 h 138113"/>
                  <a:gd name="connsiteX8" fmla="*/ 333375 w 376237"/>
                  <a:gd name="connsiteY8" fmla="*/ 64294 h 138113"/>
                  <a:gd name="connsiteX9" fmla="*/ 257175 w 376237"/>
                  <a:gd name="connsiteY9" fmla="*/ 119063 h 138113"/>
                  <a:gd name="connsiteX10" fmla="*/ 202406 w 376237"/>
                  <a:gd name="connsiteY10" fmla="*/ 138113 h 138113"/>
                  <a:gd name="connsiteX11" fmla="*/ 140493 w 376237"/>
                  <a:gd name="connsiteY11" fmla="*/ 133350 h 138113"/>
                  <a:gd name="connsiteX12" fmla="*/ 78581 w 376237"/>
                  <a:gd name="connsiteY12" fmla="*/ 97632 h 138113"/>
                  <a:gd name="connsiteX13" fmla="*/ 35718 w 376237"/>
                  <a:gd name="connsiteY13" fmla="*/ 54769 h 138113"/>
                  <a:gd name="connsiteX14" fmla="*/ 0 w 376237"/>
                  <a:gd name="connsiteY14" fmla="*/ 0 h 138113"/>
                  <a:gd name="connsiteX0" fmla="*/ 0 w 376237"/>
                  <a:gd name="connsiteY0" fmla="*/ 0 h 138113"/>
                  <a:gd name="connsiteX1" fmla="*/ 130968 w 376237"/>
                  <a:gd name="connsiteY1" fmla="*/ 2382 h 138113"/>
                  <a:gd name="connsiteX2" fmla="*/ 145256 w 376237"/>
                  <a:gd name="connsiteY2" fmla="*/ 47625 h 138113"/>
                  <a:gd name="connsiteX3" fmla="*/ 173831 w 376237"/>
                  <a:gd name="connsiteY3" fmla="*/ 71438 h 138113"/>
                  <a:gd name="connsiteX4" fmla="*/ 221456 w 376237"/>
                  <a:gd name="connsiteY4" fmla="*/ 61913 h 138113"/>
                  <a:gd name="connsiteX5" fmla="*/ 250031 w 376237"/>
                  <a:gd name="connsiteY5" fmla="*/ 33338 h 138113"/>
                  <a:gd name="connsiteX6" fmla="*/ 278606 w 376237"/>
                  <a:gd name="connsiteY6" fmla="*/ 2382 h 138113"/>
                  <a:gd name="connsiteX7" fmla="*/ 376237 w 376237"/>
                  <a:gd name="connsiteY7" fmla="*/ 2382 h 138113"/>
                  <a:gd name="connsiteX8" fmla="*/ 333375 w 376237"/>
                  <a:gd name="connsiteY8" fmla="*/ 64294 h 138113"/>
                  <a:gd name="connsiteX9" fmla="*/ 257175 w 376237"/>
                  <a:gd name="connsiteY9" fmla="*/ 119063 h 138113"/>
                  <a:gd name="connsiteX10" fmla="*/ 202406 w 376237"/>
                  <a:gd name="connsiteY10" fmla="*/ 138113 h 138113"/>
                  <a:gd name="connsiteX11" fmla="*/ 140493 w 376237"/>
                  <a:gd name="connsiteY11" fmla="*/ 133350 h 138113"/>
                  <a:gd name="connsiteX12" fmla="*/ 78581 w 376237"/>
                  <a:gd name="connsiteY12" fmla="*/ 97632 h 138113"/>
                  <a:gd name="connsiteX13" fmla="*/ 35718 w 376237"/>
                  <a:gd name="connsiteY13" fmla="*/ 54769 h 138113"/>
                  <a:gd name="connsiteX14" fmla="*/ 0 w 376237"/>
                  <a:gd name="connsiteY14" fmla="*/ 0 h 138113"/>
                  <a:gd name="connsiteX0" fmla="*/ 0 w 376237"/>
                  <a:gd name="connsiteY0" fmla="*/ 0 h 138113"/>
                  <a:gd name="connsiteX1" fmla="*/ 130968 w 376237"/>
                  <a:gd name="connsiteY1" fmla="*/ 2382 h 138113"/>
                  <a:gd name="connsiteX2" fmla="*/ 145256 w 376237"/>
                  <a:gd name="connsiteY2" fmla="*/ 47625 h 138113"/>
                  <a:gd name="connsiteX3" fmla="*/ 173831 w 376237"/>
                  <a:gd name="connsiteY3" fmla="*/ 71438 h 138113"/>
                  <a:gd name="connsiteX4" fmla="*/ 221456 w 376237"/>
                  <a:gd name="connsiteY4" fmla="*/ 61913 h 138113"/>
                  <a:gd name="connsiteX5" fmla="*/ 250031 w 376237"/>
                  <a:gd name="connsiteY5" fmla="*/ 33338 h 138113"/>
                  <a:gd name="connsiteX6" fmla="*/ 278606 w 376237"/>
                  <a:gd name="connsiteY6" fmla="*/ 2382 h 138113"/>
                  <a:gd name="connsiteX7" fmla="*/ 376237 w 376237"/>
                  <a:gd name="connsiteY7" fmla="*/ 2382 h 138113"/>
                  <a:gd name="connsiteX8" fmla="*/ 333375 w 376237"/>
                  <a:gd name="connsiteY8" fmla="*/ 64294 h 138113"/>
                  <a:gd name="connsiteX9" fmla="*/ 257175 w 376237"/>
                  <a:gd name="connsiteY9" fmla="*/ 119063 h 138113"/>
                  <a:gd name="connsiteX10" fmla="*/ 202406 w 376237"/>
                  <a:gd name="connsiteY10" fmla="*/ 138113 h 138113"/>
                  <a:gd name="connsiteX11" fmla="*/ 140493 w 376237"/>
                  <a:gd name="connsiteY11" fmla="*/ 133350 h 138113"/>
                  <a:gd name="connsiteX12" fmla="*/ 78581 w 376237"/>
                  <a:gd name="connsiteY12" fmla="*/ 97632 h 138113"/>
                  <a:gd name="connsiteX13" fmla="*/ 35718 w 376237"/>
                  <a:gd name="connsiteY13" fmla="*/ 54769 h 138113"/>
                  <a:gd name="connsiteX14" fmla="*/ 0 w 376237"/>
                  <a:gd name="connsiteY14" fmla="*/ 0 h 138113"/>
                  <a:gd name="connsiteX0" fmla="*/ 0 w 376237"/>
                  <a:gd name="connsiteY0" fmla="*/ 0 h 139438"/>
                  <a:gd name="connsiteX1" fmla="*/ 130968 w 376237"/>
                  <a:gd name="connsiteY1" fmla="*/ 2382 h 139438"/>
                  <a:gd name="connsiteX2" fmla="*/ 145256 w 376237"/>
                  <a:gd name="connsiteY2" fmla="*/ 47625 h 139438"/>
                  <a:gd name="connsiteX3" fmla="*/ 173831 w 376237"/>
                  <a:gd name="connsiteY3" fmla="*/ 71438 h 139438"/>
                  <a:gd name="connsiteX4" fmla="*/ 221456 w 376237"/>
                  <a:gd name="connsiteY4" fmla="*/ 61913 h 139438"/>
                  <a:gd name="connsiteX5" fmla="*/ 250031 w 376237"/>
                  <a:gd name="connsiteY5" fmla="*/ 33338 h 139438"/>
                  <a:gd name="connsiteX6" fmla="*/ 278606 w 376237"/>
                  <a:gd name="connsiteY6" fmla="*/ 2382 h 139438"/>
                  <a:gd name="connsiteX7" fmla="*/ 376237 w 376237"/>
                  <a:gd name="connsiteY7" fmla="*/ 2382 h 139438"/>
                  <a:gd name="connsiteX8" fmla="*/ 333375 w 376237"/>
                  <a:gd name="connsiteY8" fmla="*/ 64294 h 139438"/>
                  <a:gd name="connsiteX9" fmla="*/ 257175 w 376237"/>
                  <a:gd name="connsiteY9" fmla="*/ 119063 h 139438"/>
                  <a:gd name="connsiteX10" fmla="*/ 202406 w 376237"/>
                  <a:gd name="connsiteY10" fmla="*/ 138113 h 139438"/>
                  <a:gd name="connsiteX11" fmla="*/ 140493 w 376237"/>
                  <a:gd name="connsiteY11" fmla="*/ 133350 h 139438"/>
                  <a:gd name="connsiteX12" fmla="*/ 78581 w 376237"/>
                  <a:gd name="connsiteY12" fmla="*/ 97632 h 139438"/>
                  <a:gd name="connsiteX13" fmla="*/ 35718 w 376237"/>
                  <a:gd name="connsiteY13" fmla="*/ 54769 h 139438"/>
                  <a:gd name="connsiteX14" fmla="*/ 0 w 376237"/>
                  <a:gd name="connsiteY14" fmla="*/ 0 h 139438"/>
                  <a:gd name="connsiteX0" fmla="*/ 0 w 376237"/>
                  <a:gd name="connsiteY0" fmla="*/ 0 h 141089"/>
                  <a:gd name="connsiteX1" fmla="*/ 130968 w 376237"/>
                  <a:gd name="connsiteY1" fmla="*/ 2382 h 141089"/>
                  <a:gd name="connsiteX2" fmla="*/ 145256 w 376237"/>
                  <a:gd name="connsiteY2" fmla="*/ 47625 h 141089"/>
                  <a:gd name="connsiteX3" fmla="*/ 173831 w 376237"/>
                  <a:gd name="connsiteY3" fmla="*/ 71438 h 141089"/>
                  <a:gd name="connsiteX4" fmla="*/ 221456 w 376237"/>
                  <a:gd name="connsiteY4" fmla="*/ 61913 h 141089"/>
                  <a:gd name="connsiteX5" fmla="*/ 250031 w 376237"/>
                  <a:gd name="connsiteY5" fmla="*/ 33338 h 141089"/>
                  <a:gd name="connsiteX6" fmla="*/ 278606 w 376237"/>
                  <a:gd name="connsiteY6" fmla="*/ 2382 h 141089"/>
                  <a:gd name="connsiteX7" fmla="*/ 376237 w 376237"/>
                  <a:gd name="connsiteY7" fmla="*/ 2382 h 141089"/>
                  <a:gd name="connsiteX8" fmla="*/ 333375 w 376237"/>
                  <a:gd name="connsiteY8" fmla="*/ 64294 h 141089"/>
                  <a:gd name="connsiteX9" fmla="*/ 257175 w 376237"/>
                  <a:gd name="connsiteY9" fmla="*/ 119063 h 141089"/>
                  <a:gd name="connsiteX10" fmla="*/ 202406 w 376237"/>
                  <a:gd name="connsiteY10" fmla="*/ 138113 h 141089"/>
                  <a:gd name="connsiteX11" fmla="*/ 140493 w 376237"/>
                  <a:gd name="connsiteY11" fmla="*/ 133350 h 141089"/>
                  <a:gd name="connsiteX12" fmla="*/ 78581 w 376237"/>
                  <a:gd name="connsiteY12" fmla="*/ 97632 h 141089"/>
                  <a:gd name="connsiteX13" fmla="*/ 35718 w 376237"/>
                  <a:gd name="connsiteY13" fmla="*/ 54769 h 141089"/>
                  <a:gd name="connsiteX14" fmla="*/ 0 w 376237"/>
                  <a:gd name="connsiteY14" fmla="*/ 0 h 141089"/>
                  <a:gd name="connsiteX0" fmla="*/ 0 w 376237"/>
                  <a:gd name="connsiteY0" fmla="*/ 0 h 141089"/>
                  <a:gd name="connsiteX1" fmla="*/ 130968 w 376237"/>
                  <a:gd name="connsiteY1" fmla="*/ 2382 h 141089"/>
                  <a:gd name="connsiteX2" fmla="*/ 145256 w 376237"/>
                  <a:gd name="connsiteY2" fmla="*/ 47625 h 141089"/>
                  <a:gd name="connsiteX3" fmla="*/ 173831 w 376237"/>
                  <a:gd name="connsiteY3" fmla="*/ 61913 h 141089"/>
                  <a:gd name="connsiteX4" fmla="*/ 221456 w 376237"/>
                  <a:gd name="connsiteY4" fmla="*/ 61913 h 141089"/>
                  <a:gd name="connsiteX5" fmla="*/ 250031 w 376237"/>
                  <a:gd name="connsiteY5" fmla="*/ 33338 h 141089"/>
                  <a:gd name="connsiteX6" fmla="*/ 278606 w 376237"/>
                  <a:gd name="connsiteY6" fmla="*/ 2382 h 141089"/>
                  <a:gd name="connsiteX7" fmla="*/ 376237 w 376237"/>
                  <a:gd name="connsiteY7" fmla="*/ 2382 h 141089"/>
                  <a:gd name="connsiteX8" fmla="*/ 333375 w 376237"/>
                  <a:gd name="connsiteY8" fmla="*/ 64294 h 141089"/>
                  <a:gd name="connsiteX9" fmla="*/ 257175 w 376237"/>
                  <a:gd name="connsiteY9" fmla="*/ 119063 h 141089"/>
                  <a:gd name="connsiteX10" fmla="*/ 202406 w 376237"/>
                  <a:gd name="connsiteY10" fmla="*/ 138113 h 141089"/>
                  <a:gd name="connsiteX11" fmla="*/ 140493 w 376237"/>
                  <a:gd name="connsiteY11" fmla="*/ 133350 h 141089"/>
                  <a:gd name="connsiteX12" fmla="*/ 78581 w 376237"/>
                  <a:gd name="connsiteY12" fmla="*/ 97632 h 141089"/>
                  <a:gd name="connsiteX13" fmla="*/ 35718 w 376237"/>
                  <a:gd name="connsiteY13" fmla="*/ 54769 h 141089"/>
                  <a:gd name="connsiteX14" fmla="*/ 0 w 376237"/>
                  <a:gd name="connsiteY14" fmla="*/ 0 h 141089"/>
                  <a:gd name="connsiteX0" fmla="*/ 0 w 376237"/>
                  <a:gd name="connsiteY0" fmla="*/ 0 h 141089"/>
                  <a:gd name="connsiteX1" fmla="*/ 130968 w 376237"/>
                  <a:gd name="connsiteY1" fmla="*/ 2382 h 141089"/>
                  <a:gd name="connsiteX2" fmla="*/ 157163 w 376237"/>
                  <a:gd name="connsiteY2" fmla="*/ 42863 h 141089"/>
                  <a:gd name="connsiteX3" fmla="*/ 173831 w 376237"/>
                  <a:gd name="connsiteY3" fmla="*/ 61913 h 141089"/>
                  <a:gd name="connsiteX4" fmla="*/ 221456 w 376237"/>
                  <a:gd name="connsiteY4" fmla="*/ 61913 h 141089"/>
                  <a:gd name="connsiteX5" fmla="*/ 250031 w 376237"/>
                  <a:gd name="connsiteY5" fmla="*/ 33338 h 141089"/>
                  <a:gd name="connsiteX6" fmla="*/ 278606 w 376237"/>
                  <a:gd name="connsiteY6" fmla="*/ 2382 h 141089"/>
                  <a:gd name="connsiteX7" fmla="*/ 376237 w 376237"/>
                  <a:gd name="connsiteY7" fmla="*/ 2382 h 141089"/>
                  <a:gd name="connsiteX8" fmla="*/ 333375 w 376237"/>
                  <a:gd name="connsiteY8" fmla="*/ 64294 h 141089"/>
                  <a:gd name="connsiteX9" fmla="*/ 257175 w 376237"/>
                  <a:gd name="connsiteY9" fmla="*/ 119063 h 141089"/>
                  <a:gd name="connsiteX10" fmla="*/ 202406 w 376237"/>
                  <a:gd name="connsiteY10" fmla="*/ 138113 h 141089"/>
                  <a:gd name="connsiteX11" fmla="*/ 140493 w 376237"/>
                  <a:gd name="connsiteY11" fmla="*/ 133350 h 141089"/>
                  <a:gd name="connsiteX12" fmla="*/ 78581 w 376237"/>
                  <a:gd name="connsiteY12" fmla="*/ 97632 h 141089"/>
                  <a:gd name="connsiteX13" fmla="*/ 35718 w 376237"/>
                  <a:gd name="connsiteY13" fmla="*/ 54769 h 141089"/>
                  <a:gd name="connsiteX14" fmla="*/ 0 w 376237"/>
                  <a:gd name="connsiteY14" fmla="*/ 0 h 141089"/>
                  <a:gd name="connsiteX0" fmla="*/ 0 w 376237"/>
                  <a:gd name="connsiteY0" fmla="*/ 0 h 141089"/>
                  <a:gd name="connsiteX1" fmla="*/ 130968 w 376237"/>
                  <a:gd name="connsiteY1" fmla="*/ 2382 h 141089"/>
                  <a:gd name="connsiteX2" fmla="*/ 157163 w 376237"/>
                  <a:gd name="connsiteY2" fmla="*/ 42863 h 141089"/>
                  <a:gd name="connsiteX3" fmla="*/ 173831 w 376237"/>
                  <a:gd name="connsiteY3" fmla="*/ 61913 h 141089"/>
                  <a:gd name="connsiteX4" fmla="*/ 223837 w 376237"/>
                  <a:gd name="connsiteY4" fmla="*/ 57151 h 141089"/>
                  <a:gd name="connsiteX5" fmla="*/ 250031 w 376237"/>
                  <a:gd name="connsiteY5" fmla="*/ 33338 h 141089"/>
                  <a:gd name="connsiteX6" fmla="*/ 278606 w 376237"/>
                  <a:gd name="connsiteY6" fmla="*/ 2382 h 141089"/>
                  <a:gd name="connsiteX7" fmla="*/ 376237 w 376237"/>
                  <a:gd name="connsiteY7" fmla="*/ 2382 h 141089"/>
                  <a:gd name="connsiteX8" fmla="*/ 333375 w 376237"/>
                  <a:gd name="connsiteY8" fmla="*/ 64294 h 141089"/>
                  <a:gd name="connsiteX9" fmla="*/ 257175 w 376237"/>
                  <a:gd name="connsiteY9" fmla="*/ 119063 h 141089"/>
                  <a:gd name="connsiteX10" fmla="*/ 202406 w 376237"/>
                  <a:gd name="connsiteY10" fmla="*/ 138113 h 141089"/>
                  <a:gd name="connsiteX11" fmla="*/ 140493 w 376237"/>
                  <a:gd name="connsiteY11" fmla="*/ 133350 h 141089"/>
                  <a:gd name="connsiteX12" fmla="*/ 78581 w 376237"/>
                  <a:gd name="connsiteY12" fmla="*/ 97632 h 141089"/>
                  <a:gd name="connsiteX13" fmla="*/ 35718 w 376237"/>
                  <a:gd name="connsiteY13" fmla="*/ 54769 h 141089"/>
                  <a:gd name="connsiteX14" fmla="*/ 0 w 376237"/>
                  <a:gd name="connsiteY14" fmla="*/ 0 h 141089"/>
                  <a:gd name="connsiteX0" fmla="*/ 0 w 376237"/>
                  <a:gd name="connsiteY0" fmla="*/ 0 h 155832"/>
                  <a:gd name="connsiteX1" fmla="*/ 130968 w 376237"/>
                  <a:gd name="connsiteY1" fmla="*/ 2382 h 155832"/>
                  <a:gd name="connsiteX2" fmla="*/ 157163 w 376237"/>
                  <a:gd name="connsiteY2" fmla="*/ 42863 h 155832"/>
                  <a:gd name="connsiteX3" fmla="*/ 173831 w 376237"/>
                  <a:gd name="connsiteY3" fmla="*/ 61913 h 155832"/>
                  <a:gd name="connsiteX4" fmla="*/ 223837 w 376237"/>
                  <a:gd name="connsiteY4" fmla="*/ 57151 h 155832"/>
                  <a:gd name="connsiteX5" fmla="*/ 250031 w 376237"/>
                  <a:gd name="connsiteY5" fmla="*/ 33338 h 155832"/>
                  <a:gd name="connsiteX6" fmla="*/ 278606 w 376237"/>
                  <a:gd name="connsiteY6" fmla="*/ 2382 h 155832"/>
                  <a:gd name="connsiteX7" fmla="*/ 376237 w 376237"/>
                  <a:gd name="connsiteY7" fmla="*/ 2382 h 155832"/>
                  <a:gd name="connsiteX8" fmla="*/ 333375 w 376237"/>
                  <a:gd name="connsiteY8" fmla="*/ 64294 h 155832"/>
                  <a:gd name="connsiteX9" fmla="*/ 257175 w 376237"/>
                  <a:gd name="connsiteY9" fmla="*/ 119063 h 155832"/>
                  <a:gd name="connsiteX10" fmla="*/ 199897 w 376237"/>
                  <a:gd name="connsiteY10" fmla="*/ 155542 h 155832"/>
                  <a:gd name="connsiteX11" fmla="*/ 140493 w 376237"/>
                  <a:gd name="connsiteY11" fmla="*/ 133350 h 155832"/>
                  <a:gd name="connsiteX12" fmla="*/ 78581 w 376237"/>
                  <a:gd name="connsiteY12" fmla="*/ 97632 h 155832"/>
                  <a:gd name="connsiteX13" fmla="*/ 35718 w 376237"/>
                  <a:gd name="connsiteY13" fmla="*/ 54769 h 155832"/>
                  <a:gd name="connsiteX14" fmla="*/ 0 w 376237"/>
                  <a:gd name="connsiteY14" fmla="*/ 0 h 155832"/>
                  <a:gd name="connsiteX0" fmla="*/ 0 w 376237"/>
                  <a:gd name="connsiteY0" fmla="*/ 0 h 155750"/>
                  <a:gd name="connsiteX1" fmla="*/ 130968 w 376237"/>
                  <a:gd name="connsiteY1" fmla="*/ 2382 h 155750"/>
                  <a:gd name="connsiteX2" fmla="*/ 157163 w 376237"/>
                  <a:gd name="connsiteY2" fmla="*/ 42863 h 155750"/>
                  <a:gd name="connsiteX3" fmla="*/ 173831 w 376237"/>
                  <a:gd name="connsiteY3" fmla="*/ 61913 h 155750"/>
                  <a:gd name="connsiteX4" fmla="*/ 223837 w 376237"/>
                  <a:gd name="connsiteY4" fmla="*/ 57151 h 155750"/>
                  <a:gd name="connsiteX5" fmla="*/ 250031 w 376237"/>
                  <a:gd name="connsiteY5" fmla="*/ 33338 h 155750"/>
                  <a:gd name="connsiteX6" fmla="*/ 278606 w 376237"/>
                  <a:gd name="connsiteY6" fmla="*/ 2382 h 155750"/>
                  <a:gd name="connsiteX7" fmla="*/ 376237 w 376237"/>
                  <a:gd name="connsiteY7" fmla="*/ 2382 h 155750"/>
                  <a:gd name="connsiteX8" fmla="*/ 333375 w 376237"/>
                  <a:gd name="connsiteY8" fmla="*/ 64294 h 155750"/>
                  <a:gd name="connsiteX9" fmla="*/ 257175 w 376237"/>
                  <a:gd name="connsiteY9" fmla="*/ 119063 h 155750"/>
                  <a:gd name="connsiteX10" fmla="*/ 199897 w 376237"/>
                  <a:gd name="connsiteY10" fmla="*/ 155542 h 155750"/>
                  <a:gd name="connsiteX11" fmla="*/ 140493 w 376237"/>
                  <a:gd name="connsiteY11" fmla="*/ 133350 h 155750"/>
                  <a:gd name="connsiteX12" fmla="*/ 130429 w 376237"/>
                  <a:gd name="connsiteY12" fmla="*/ 132789 h 155750"/>
                  <a:gd name="connsiteX13" fmla="*/ 78581 w 376237"/>
                  <a:gd name="connsiteY13" fmla="*/ 97632 h 155750"/>
                  <a:gd name="connsiteX14" fmla="*/ 35718 w 376237"/>
                  <a:gd name="connsiteY14" fmla="*/ 54769 h 155750"/>
                  <a:gd name="connsiteX15" fmla="*/ 0 w 376237"/>
                  <a:gd name="connsiteY15" fmla="*/ 0 h 155750"/>
                  <a:gd name="connsiteX0" fmla="*/ 0 w 376237"/>
                  <a:gd name="connsiteY0" fmla="*/ 0 h 155750"/>
                  <a:gd name="connsiteX1" fmla="*/ 130968 w 376237"/>
                  <a:gd name="connsiteY1" fmla="*/ 2382 h 155750"/>
                  <a:gd name="connsiteX2" fmla="*/ 157163 w 376237"/>
                  <a:gd name="connsiteY2" fmla="*/ 42863 h 155750"/>
                  <a:gd name="connsiteX3" fmla="*/ 173831 w 376237"/>
                  <a:gd name="connsiteY3" fmla="*/ 61913 h 155750"/>
                  <a:gd name="connsiteX4" fmla="*/ 223837 w 376237"/>
                  <a:gd name="connsiteY4" fmla="*/ 57151 h 155750"/>
                  <a:gd name="connsiteX5" fmla="*/ 250031 w 376237"/>
                  <a:gd name="connsiteY5" fmla="*/ 33338 h 155750"/>
                  <a:gd name="connsiteX6" fmla="*/ 278606 w 376237"/>
                  <a:gd name="connsiteY6" fmla="*/ 2382 h 155750"/>
                  <a:gd name="connsiteX7" fmla="*/ 376237 w 376237"/>
                  <a:gd name="connsiteY7" fmla="*/ 2382 h 155750"/>
                  <a:gd name="connsiteX8" fmla="*/ 333375 w 376237"/>
                  <a:gd name="connsiteY8" fmla="*/ 64294 h 155750"/>
                  <a:gd name="connsiteX9" fmla="*/ 257175 w 376237"/>
                  <a:gd name="connsiteY9" fmla="*/ 119063 h 155750"/>
                  <a:gd name="connsiteX10" fmla="*/ 199897 w 376237"/>
                  <a:gd name="connsiteY10" fmla="*/ 155542 h 155750"/>
                  <a:gd name="connsiteX11" fmla="*/ 140493 w 376237"/>
                  <a:gd name="connsiteY11" fmla="*/ 133350 h 155750"/>
                  <a:gd name="connsiteX12" fmla="*/ 78581 w 376237"/>
                  <a:gd name="connsiteY12" fmla="*/ 97632 h 155750"/>
                  <a:gd name="connsiteX13" fmla="*/ 35718 w 376237"/>
                  <a:gd name="connsiteY13" fmla="*/ 54769 h 155750"/>
                  <a:gd name="connsiteX14" fmla="*/ 0 w 376237"/>
                  <a:gd name="connsiteY14" fmla="*/ 0 h 155750"/>
                  <a:gd name="connsiteX0" fmla="*/ 0 w 376237"/>
                  <a:gd name="connsiteY0" fmla="*/ 0 h 157963"/>
                  <a:gd name="connsiteX1" fmla="*/ 130968 w 376237"/>
                  <a:gd name="connsiteY1" fmla="*/ 2382 h 157963"/>
                  <a:gd name="connsiteX2" fmla="*/ 157163 w 376237"/>
                  <a:gd name="connsiteY2" fmla="*/ 42863 h 157963"/>
                  <a:gd name="connsiteX3" fmla="*/ 173831 w 376237"/>
                  <a:gd name="connsiteY3" fmla="*/ 61913 h 157963"/>
                  <a:gd name="connsiteX4" fmla="*/ 223837 w 376237"/>
                  <a:gd name="connsiteY4" fmla="*/ 57151 h 157963"/>
                  <a:gd name="connsiteX5" fmla="*/ 250031 w 376237"/>
                  <a:gd name="connsiteY5" fmla="*/ 33338 h 157963"/>
                  <a:gd name="connsiteX6" fmla="*/ 278606 w 376237"/>
                  <a:gd name="connsiteY6" fmla="*/ 2382 h 157963"/>
                  <a:gd name="connsiteX7" fmla="*/ 376237 w 376237"/>
                  <a:gd name="connsiteY7" fmla="*/ 2382 h 157963"/>
                  <a:gd name="connsiteX8" fmla="*/ 333375 w 376237"/>
                  <a:gd name="connsiteY8" fmla="*/ 64294 h 157963"/>
                  <a:gd name="connsiteX9" fmla="*/ 257175 w 376237"/>
                  <a:gd name="connsiteY9" fmla="*/ 119063 h 157963"/>
                  <a:gd name="connsiteX10" fmla="*/ 199897 w 376237"/>
                  <a:gd name="connsiteY10" fmla="*/ 155542 h 157963"/>
                  <a:gd name="connsiteX11" fmla="*/ 137984 w 376237"/>
                  <a:gd name="connsiteY11" fmla="*/ 150779 h 157963"/>
                  <a:gd name="connsiteX12" fmla="*/ 78581 w 376237"/>
                  <a:gd name="connsiteY12" fmla="*/ 97632 h 157963"/>
                  <a:gd name="connsiteX13" fmla="*/ 35718 w 376237"/>
                  <a:gd name="connsiteY13" fmla="*/ 54769 h 157963"/>
                  <a:gd name="connsiteX14" fmla="*/ 0 w 376237"/>
                  <a:gd name="connsiteY14" fmla="*/ 0 h 157963"/>
                  <a:gd name="connsiteX0" fmla="*/ 0 w 376237"/>
                  <a:gd name="connsiteY0" fmla="*/ 0 h 157963"/>
                  <a:gd name="connsiteX1" fmla="*/ 110902 w 376237"/>
                  <a:gd name="connsiteY1" fmla="*/ 7361 h 157963"/>
                  <a:gd name="connsiteX2" fmla="*/ 157163 w 376237"/>
                  <a:gd name="connsiteY2" fmla="*/ 42863 h 157963"/>
                  <a:gd name="connsiteX3" fmla="*/ 173831 w 376237"/>
                  <a:gd name="connsiteY3" fmla="*/ 61913 h 157963"/>
                  <a:gd name="connsiteX4" fmla="*/ 223837 w 376237"/>
                  <a:gd name="connsiteY4" fmla="*/ 57151 h 157963"/>
                  <a:gd name="connsiteX5" fmla="*/ 250031 w 376237"/>
                  <a:gd name="connsiteY5" fmla="*/ 33338 h 157963"/>
                  <a:gd name="connsiteX6" fmla="*/ 278606 w 376237"/>
                  <a:gd name="connsiteY6" fmla="*/ 2382 h 157963"/>
                  <a:gd name="connsiteX7" fmla="*/ 376237 w 376237"/>
                  <a:gd name="connsiteY7" fmla="*/ 2382 h 157963"/>
                  <a:gd name="connsiteX8" fmla="*/ 333375 w 376237"/>
                  <a:gd name="connsiteY8" fmla="*/ 64294 h 157963"/>
                  <a:gd name="connsiteX9" fmla="*/ 257175 w 376237"/>
                  <a:gd name="connsiteY9" fmla="*/ 119063 h 157963"/>
                  <a:gd name="connsiteX10" fmla="*/ 199897 w 376237"/>
                  <a:gd name="connsiteY10" fmla="*/ 155542 h 157963"/>
                  <a:gd name="connsiteX11" fmla="*/ 137984 w 376237"/>
                  <a:gd name="connsiteY11" fmla="*/ 150779 h 157963"/>
                  <a:gd name="connsiteX12" fmla="*/ 78581 w 376237"/>
                  <a:gd name="connsiteY12" fmla="*/ 97632 h 157963"/>
                  <a:gd name="connsiteX13" fmla="*/ 35718 w 376237"/>
                  <a:gd name="connsiteY13" fmla="*/ 54769 h 157963"/>
                  <a:gd name="connsiteX14" fmla="*/ 0 w 376237"/>
                  <a:gd name="connsiteY14" fmla="*/ 0 h 157963"/>
                  <a:gd name="connsiteX0" fmla="*/ 0 w 376237"/>
                  <a:gd name="connsiteY0" fmla="*/ 0 h 157963"/>
                  <a:gd name="connsiteX1" fmla="*/ 110902 w 376237"/>
                  <a:gd name="connsiteY1" fmla="*/ 7361 h 157963"/>
                  <a:gd name="connsiteX2" fmla="*/ 152147 w 376237"/>
                  <a:gd name="connsiteY2" fmla="*/ 55311 h 157963"/>
                  <a:gd name="connsiteX3" fmla="*/ 173831 w 376237"/>
                  <a:gd name="connsiteY3" fmla="*/ 61913 h 157963"/>
                  <a:gd name="connsiteX4" fmla="*/ 223837 w 376237"/>
                  <a:gd name="connsiteY4" fmla="*/ 57151 h 157963"/>
                  <a:gd name="connsiteX5" fmla="*/ 250031 w 376237"/>
                  <a:gd name="connsiteY5" fmla="*/ 33338 h 157963"/>
                  <a:gd name="connsiteX6" fmla="*/ 278606 w 376237"/>
                  <a:gd name="connsiteY6" fmla="*/ 2382 h 157963"/>
                  <a:gd name="connsiteX7" fmla="*/ 376237 w 376237"/>
                  <a:gd name="connsiteY7" fmla="*/ 2382 h 157963"/>
                  <a:gd name="connsiteX8" fmla="*/ 333375 w 376237"/>
                  <a:gd name="connsiteY8" fmla="*/ 64294 h 157963"/>
                  <a:gd name="connsiteX9" fmla="*/ 257175 w 376237"/>
                  <a:gd name="connsiteY9" fmla="*/ 119063 h 157963"/>
                  <a:gd name="connsiteX10" fmla="*/ 199897 w 376237"/>
                  <a:gd name="connsiteY10" fmla="*/ 155542 h 157963"/>
                  <a:gd name="connsiteX11" fmla="*/ 137984 w 376237"/>
                  <a:gd name="connsiteY11" fmla="*/ 150779 h 157963"/>
                  <a:gd name="connsiteX12" fmla="*/ 78581 w 376237"/>
                  <a:gd name="connsiteY12" fmla="*/ 97632 h 157963"/>
                  <a:gd name="connsiteX13" fmla="*/ 35718 w 376237"/>
                  <a:gd name="connsiteY13" fmla="*/ 54769 h 157963"/>
                  <a:gd name="connsiteX14" fmla="*/ 0 w 376237"/>
                  <a:gd name="connsiteY14" fmla="*/ 0 h 157963"/>
                  <a:gd name="connsiteX0" fmla="*/ 0 w 376237"/>
                  <a:gd name="connsiteY0" fmla="*/ 0 h 157963"/>
                  <a:gd name="connsiteX1" fmla="*/ 110902 w 376237"/>
                  <a:gd name="connsiteY1" fmla="*/ 7361 h 157963"/>
                  <a:gd name="connsiteX2" fmla="*/ 152147 w 376237"/>
                  <a:gd name="connsiteY2" fmla="*/ 55311 h 157963"/>
                  <a:gd name="connsiteX3" fmla="*/ 223837 w 376237"/>
                  <a:gd name="connsiteY3" fmla="*/ 57151 h 157963"/>
                  <a:gd name="connsiteX4" fmla="*/ 250031 w 376237"/>
                  <a:gd name="connsiteY4" fmla="*/ 33338 h 157963"/>
                  <a:gd name="connsiteX5" fmla="*/ 278606 w 376237"/>
                  <a:gd name="connsiteY5" fmla="*/ 2382 h 157963"/>
                  <a:gd name="connsiteX6" fmla="*/ 376237 w 376237"/>
                  <a:gd name="connsiteY6" fmla="*/ 2382 h 157963"/>
                  <a:gd name="connsiteX7" fmla="*/ 333375 w 376237"/>
                  <a:gd name="connsiteY7" fmla="*/ 64294 h 157963"/>
                  <a:gd name="connsiteX8" fmla="*/ 257175 w 376237"/>
                  <a:gd name="connsiteY8" fmla="*/ 119063 h 157963"/>
                  <a:gd name="connsiteX9" fmla="*/ 199897 w 376237"/>
                  <a:gd name="connsiteY9" fmla="*/ 155542 h 157963"/>
                  <a:gd name="connsiteX10" fmla="*/ 137984 w 376237"/>
                  <a:gd name="connsiteY10" fmla="*/ 150779 h 157963"/>
                  <a:gd name="connsiteX11" fmla="*/ 78581 w 376237"/>
                  <a:gd name="connsiteY11" fmla="*/ 97632 h 157963"/>
                  <a:gd name="connsiteX12" fmla="*/ 35718 w 376237"/>
                  <a:gd name="connsiteY12" fmla="*/ 54769 h 157963"/>
                  <a:gd name="connsiteX13" fmla="*/ 0 w 376237"/>
                  <a:gd name="connsiteY13" fmla="*/ 0 h 157963"/>
                  <a:gd name="connsiteX0" fmla="*/ 0 w 376237"/>
                  <a:gd name="connsiteY0" fmla="*/ 0 h 157963"/>
                  <a:gd name="connsiteX1" fmla="*/ 110902 w 376237"/>
                  <a:gd name="connsiteY1" fmla="*/ 7361 h 157963"/>
                  <a:gd name="connsiteX2" fmla="*/ 152147 w 376237"/>
                  <a:gd name="connsiteY2" fmla="*/ 55311 h 157963"/>
                  <a:gd name="connsiteX3" fmla="*/ 206279 w 376237"/>
                  <a:gd name="connsiteY3" fmla="*/ 77070 h 157963"/>
                  <a:gd name="connsiteX4" fmla="*/ 250031 w 376237"/>
                  <a:gd name="connsiteY4" fmla="*/ 33338 h 157963"/>
                  <a:gd name="connsiteX5" fmla="*/ 278606 w 376237"/>
                  <a:gd name="connsiteY5" fmla="*/ 2382 h 157963"/>
                  <a:gd name="connsiteX6" fmla="*/ 376237 w 376237"/>
                  <a:gd name="connsiteY6" fmla="*/ 2382 h 157963"/>
                  <a:gd name="connsiteX7" fmla="*/ 333375 w 376237"/>
                  <a:gd name="connsiteY7" fmla="*/ 64294 h 157963"/>
                  <a:gd name="connsiteX8" fmla="*/ 257175 w 376237"/>
                  <a:gd name="connsiteY8" fmla="*/ 119063 h 157963"/>
                  <a:gd name="connsiteX9" fmla="*/ 199897 w 376237"/>
                  <a:gd name="connsiteY9" fmla="*/ 155542 h 157963"/>
                  <a:gd name="connsiteX10" fmla="*/ 137984 w 376237"/>
                  <a:gd name="connsiteY10" fmla="*/ 150779 h 157963"/>
                  <a:gd name="connsiteX11" fmla="*/ 78581 w 376237"/>
                  <a:gd name="connsiteY11" fmla="*/ 97632 h 157963"/>
                  <a:gd name="connsiteX12" fmla="*/ 35718 w 376237"/>
                  <a:gd name="connsiteY12" fmla="*/ 54769 h 157963"/>
                  <a:gd name="connsiteX13" fmla="*/ 0 w 376237"/>
                  <a:gd name="connsiteY13" fmla="*/ 0 h 157963"/>
                  <a:gd name="connsiteX0" fmla="*/ 0 w 376237"/>
                  <a:gd name="connsiteY0" fmla="*/ 0 h 157963"/>
                  <a:gd name="connsiteX1" fmla="*/ 110902 w 376237"/>
                  <a:gd name="connsiteY1" fmla="*/ 7361 h 157963"/>
                  <a:gd name="connsiteX2" fmla="*/ 152147 w 376237"/>
                  <a:gd name="connsiteY2" fmla="*/ 55311 h 157963"/>
                  <a:gd name="connsiteX3" fmla="*/ 206279 w 376237"/>
                  <a:gd name="connsiteY3" fmla="*/ 77070 h 157963"/>
                  <a:gd name="connsiteX4" fmla="*/ 265081 w 376237"/>
                  <a:gd name="connsiteY4" fmla="*/ 45787 h 157963"/>
                  <a:gd name="connsiteX5" fmla="*/ 278606 w 376237"/>
                  <a:gd name="connsiteY5" fmla="*/ 2382 h 157963"/>
                  <a:gd name="connsiteX6" fmla="*/ 376237 w 376237"/>
                  <a:gd name="connsiteY6" fmla="*/ 2382 h 157963"/>
                  <a:gd name="connsiteX7" fmla="*/ 333375 w 376237"/>
                  <a:gd name="connsiteY7" fmla="*/ 64294 h 157963"/>
                  <a:gd name="connsiteX8" fmla="*/ 257175 w 376237"/>
                  <a:gd name="connsiteY8" fmla="*/ 119063 h 157963"/>
                  <a:gd name="connsiteX9" fmla="*/ 199897 w 376237"/>
                  <a:gd name="connsiteY9" fmla="*/ 155542 h 157963"/>
                  <a:gd name="connsiteX10" fmla="*/ 137984 w 376237"/>
                  <a:gd name="connsiteY10" fmla="*/ 150779 h 157963"/>
                  <a:gd name="connsiteX11" fmla="*/ 78581 w 376237"/>
                  <a:gd name="connsiteY11" fmla="*/ 97632 h 157963"/>
                  <a:gd name="connsiteX12" fmla="*/ 35718 w 376237"/>
                  <a:gd name="connsiteY12" fmla="*/ 54769 h 157963"/>
                  <a:gd name="connsiteX13" fmla="*/ 0 w 376237"/>
                  <a:gd name="connsiteY13" fmla="*/ 0 h 157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6237" h="157963">
                    <a:moveTo>
                      <a:pt x="0" y="0"/>
                    </a:moveTo>
                    <a:lnTo>
                      <a:pt x="110902" y="7361"/>
                    </a:lnTo>
                    <a:cubicBezTo>
                      <a:pt x="135111" y="15298"/>
                      <a:pt x="136251" y="43693"/>
                      <a:pt x="152147" y="55311"/>
                    </a:cubicBezTo>
                    <a:cubicBezTo>
                      <a:pt x="168043" y="66929"/>
                      <a:pt x="187457" y="78657"/>
                      <a:pt x="206279" y="77070"/>
                    </a:cubicBezTo>
                    <a:cubicBezTo>
                      <a:pt x="225101" y="75483"/>
                      <a:pt x="255556" y="55709"/>
                      <a:pt x="265081" y="45787"/>
                    </a:cubicBezTo>
                    <a:lnTo>
                      <a:pt x="278606" y="2382"/>
                    </a:lnTo>
                    <a:lnTo>
                      <a:pt x="376237" y="2382"/>
                    </a:lnTo>
                    <a:lnTo>
                      <a:pt x="333375" y="64294"/>
                    </a:lnTo>
                    <a:lnTo>
                      <a:pt x="257175" y="119063"/>
                    </a:lnTo>
                    <a:cubicBezTo>
                      <a:pt x="235347" y="131366"/>
                      <a:pt x="219762" y="150256"/>
                      <a:pt x="199897" y="155542"/>
                    </a:cubicBezTo>
                    <a:cubicBezTo>
                      <a:pt x="180032" y="160828"/>
                      <a:pt x="149562" y="156646"/>
                      <a:pt x="137984" y="150779"/>
                    </a:cubicBezTo>
                    <a:cubicBezTo>
                      <a:pt x="117765" y="141127"/>
                      <a:pt x="96044" y="110729"/>
                      <a:pt x="78581" y="97632"/>
                    </a:cubicBezTo>
                    <a:lnTo>
                      <a:pt x="35718" y="547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9E7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1867600" y="4669929"/>
                <a:ext cx="948626" cy="255587"/>
              </a:xfrm>
              <a:custGeom>
                <a:avLst/>
                <a:gdLst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1488 w 1004888"/>
                  <a:gd name="connsiteY9" fmla="*/ 135731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21431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7150 w 1004888"/>
                  <a:gd name="connsiteY36" fmla="*/ 2381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1488 w 1004888"/>
                  <a:gd name="connsiteY9" fmla="*/ 135731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21431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7150 w 1004888"/>
                  <a:gd name="connsiteY36" fmla="*/ 2381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1488 w 1004888"/>
                  <a:gd name="connsiteY9" fmla="*/ 135731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21431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7150 w 1004888"/>
                  <a:gd name="connsiteY36" fmla="*/ 2381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1488 w 1004888"/>
                  <a:gd name="connsiteY9" fmla="*/ 135731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21431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9532 w 1004888"/>
                  <a:gd name="connsiteY36" fmla="*/ 476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1488 w 1004888"/>
                  <a:gd name="connsiteY9" fmla="*/ 135731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33337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9532 w 1004888"/>
                  <a:gd name="connsiteY36" fmla="*/ 476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1488 w 1004888"/>
                  <a:gd name="connsiteY9" fmla="*/ 135731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33337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9532 w 1004888"/>
                  <a:gd name="connsiteY36" fmla="*/ 476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1488 w 1004888"/>
                  <a:gd name="connsiteY9" fmla="*/ 135731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33337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9532 w 1004888"/>
                  <a:gd name="connsiteY36" fmla="*/ 476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1488 w 1004888"/>
                  <a:gd name="connsiteY9" fmla="*/ 135731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33337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9532 w 1004888"/>
                  <a:gd name="connsiteY36" fmla="*/ 476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3870 w 1004888"/>
                  <a:gd name="connsiteY9" fmla="*/ 142875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33337 h 259556"/>
                  <a:gd name="connsiteX18" fmla="*/ 1004888 w 1004888"/>
                  <a:gd name="connsiteY18" fmla="*/ 0 h 259556"/>
                  <a:gd name="connsiteX19" fmla="*/ 940594 w 1004888"/>
                  <a:gd name="connsiteY19" fmla="*/ 11906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9532 w 1004888"/>
                  <a:gd name="connsiteY36" fmla="*/ 4762 h 259556"/>
                  <a:gd name="connsiteX37" fmla="*/ 0 w 1004888"/>
                  <a:gd name="connsiteY37" fmla="*/ 4762 h 259556"/>
                  <a:gd name="connsiteX0" fmla="*/ 0 w 1004888"/>
                  <a:gd name="connsiteY0" fmla="*/ 4762 h 259556"/>
                  <a:gd name="connsiteX1" fmla="*/ 38100 w 1004888"/>
                  <a:gd name="connsiteY1" fmla="*/ 73818 h 259556"/>
                  <a:gd name="connsiteX2" fmla="*/ 100013 w 1004888"/>
                  <a:gd name="connsiteY2" fmla="*/ 138112 h 259556"/>
                  <a:gd name="connsiteX3" fmla="*/ 147638 w 1004888"/>
                  <a:gd name="connsiteY3" fmla="*/ 180975 h 259556"/>
                  <a:gd name="connsiteX4" fmla="*/ 211932 w 1004888"/>
                  <a:gd name="connsiteY4" fmla="*/ 230981 h 259556"/>
                  <a:gd name="connsiteX5" fmla="*/ 245269 w 1004888"/>
                  <a:gd name="connsiteY5" fmla="*/ 252412 h 259556"/>
                  <a:gd name="connsiteX6" fmla="*/ 269082 w 1004888"/>
                  <a:gd name="connsiteY6" fmla="*/ 259556 h 259556"/>
                  <a:gd name="connsiteX7" fmla="*/ 345282 w 1004888"/>
                  <a:gd name="connsiteY7" fmla="*/ 245268 h 259556"/>
                  <a:gd name="connsiteX8" fmla="*/ 385763 w 1004888"/>
                  <a:gd name="connsiteY8" fmla="*/ 211931 h 259556"/>
                  <a:gd name="connsiteX9" fmla="*/ 473870 w 1004888"/>
                  <a:gd name="connsiteY9" fmla="*/ 142875 h 259556"/>
                  <a:gd name="connsiteX10" fmla="*/ 523875 w 1004888"/>
                  <a:gd name="connsiteY10" fmla="*/ 104775 h 259556"/>
                  <a:gd name="connsiteX11" fmla="*/ 566738 w 1004888"/>
                  <a:gd name="connsiteY11" fmla="*/ 54768 h 259556"/>
                  <a:gd name="connsiteX12" fmla="*/ 647700 w 1004888"/>
                  <a:gd name="connsiteY12" fmla="*/ 128587 h 259556"/>
                  <a:gd name="connsiteX13" fmla="*/ 716757 w 1004888"/>
                  <a:gd name="connsiteY13" fmla="*/ 185737 h 259556"/>
                  <a:gd name="connsiteX14" fmla="*/ 790575 w 1004888"/>
                  <a:gd name="connsiteY14" fmla="*/ 185737 h 259556"/>
                  <a:gd name="connsiteX15" fmla="*/ 864394 w 1004888"/>
                  <a:gd name="connsiteY15" fmla="*/ 147637 h 259556"/>
                  <a:gd name="connsiteX16" fmla="*/ 928688 w 1004888"/>
                  <a:gd name="connsiteY16" fmla="*/ 78581 h 259556"/>
                  <a:gd name="connsiteX17" fmla="*/ 983457 w 1004888"/>
                  <a:gd name="connsiteY17" fmla="*/ 33337 h 259556"/>
                  <a:gd name="connsiteX18" fmla="*/ 1004888 w 1004888"/>
                  <a:gd name="connsiteY18" fmla="*/ 0 h 259556"/>
                  <a:gd name="connsiteX19" fmla="*/ 940594 w 1004888"/>
                  <a:gd name="connsiteY19" fmla="*/ 2381 h 259556"/>
                  <a:gd name="connsiteX20" fmla="*/ 876300 w 1004888"/>
                  <a:gd name="connsiteY20" fmla="*/ 76200 h 259556"/>
                  <a:gd name="connsiteX21" fmla="*/ 831057 w 1004888"/>
                  <a:gd name="connsiteY21" fmla="*/ 123825 h 259556"/>
                  <a:gd name="connsiteX22" fmla="*/ 769144 w 1004888"/>
                  <a:gd name="connsiteY22" fmla="*/ 154781 h 259556"/>
                  <a:gd name="connsiteX23" fmla="*/ 709613 w 1004888"/>
                  <a:gd name="connsiteY23" fmla="*/ 142875 h 259556"/>
                  <a:gd name="connsiteX24" fmla="*/ 673894 w 1004888"/>
                  <a:gd name="connsiteY24" fmla="*/ 102393 h 259556"/>
                  <a:gd name="connsiteX25" fmla="*/ 623888 w 1004888"/>
                  <a:gd name="connsiteY25" fmla="*/ 64293 h 259556"/>
                  <a:gd name="connsiteX26" fmla="*/ 592932 w 1004888"/>
                  <a:gd name="connsiteY26" fmla="*/ 23812 h 259556"/>
                  <a:gd name="connsiteX27" fmla="*/ 531019 w 1004888"/>
                  <a:gd name="connsiteY27" fmla="*/ 26193 h 259556"/>
                  <a:gd name="connsiteX28" fmla="*/ 490538 w 1004888"/>
                  <a:gd name="connsiteY28" fmla="*/ 80962 h 259556"/>
                  <a:gd name="connsiteX29" fmla="*/ 400050 w 1004888"/>
                  <a:gd name="connsiteY29" fmla="*/ 152400 h 259556"/>
                  <a:gd name="connsiteX30" fmla="*/ 333375 w 1004888"/>
                  <a:gd name="connsiteY30" fmla="*/ 197643 h 259556"/>
                  <a:gd name="connsiteX31" fmla="*/ 283369 w 1004888"/>
                  <a:gd name="connsiteY31" fmla="*/ 214312 h 259556"/>
                  <a:gd name="connsiteX32" fmla="*/ 245269 w 1004888"/>
                  <a:gd name="connsiteY32" fmla="*/ 204787 h 259556"/>
                  <a:gd name="connsiteX33" fmla="*/ 180975 w 1004888"/>
                  <a:gd name="connsiteY33" fmla="*/ 166687 h 259556"/>
                  <a:gd name="connsiteX34" fmla="*/ 123825 w 1004888"/>
                  <a:gd name="connsiteY34" fmla="*/ 109537 h 259556"/>
                  <a:gd name="connsiteX35" fmla="*/ 78582 w 1004888"/>
                  <a:gd name="connsiteY35" fmla="*/ 61912 h 259556"/>
                  <a:gd name="connsiteX36" fmla="*/ 59532 w 1004888"/>
                  <a:gd name="connsiteY36" fmla="*/ 4762 h 259556"/>
                  <a:gd name="connsiteX37" fmla="*/ 0 w 1004888"/>
                  <a:gd name="connsiteY37" fmla="*/ 4762 h 259556"/>
                  <a:gd name="connsiteX0" fmla="*/ 344 w 1005232"/>
                  <a:gd name="connsiteY0" fmla="*/ 4762 h 259556"/>
                  <a:gd name="connsiteX1" fmla="*/ 38444 w 1005232"/>
                  <a:gd name="connsiteY1" fmla="*/ 73818 h 259556"/>
                  <a:gd name="connsiteX2" fmla="*/ 100357 w 1005232"/>
                  <a:gd name="connsiteY2" fmla="*/ 138112 h 259556"/>
                  <a:gd name="connsiteX3" fmla="*/ 147982 w 1005232"/>
                  <a:gd name="connsiteY3" fmla="*/ 180975 h 259556"/>
                  <a:gd name="connsiteX4" fmla="*/ 212276 w 1005232"/>
                  <a:gd name="connsiteY4" fmla="*/ 230981 h 259556"/>
                  <a:gd name="connsiteX5" fmla="*/ 245613 w 1005232"/>
                  <a:gd name="connsiteY5" fmla="*/ 252412 h 259556"/>
                  <a:gd name="connsiteX6" fmla="*/ 269426 w 1005232"/>
                  <a:gd name="connsiteY6" fmla="*/ 259556 h 259556"/>
                  <a:gd name="connsiteX7" fmla="*/ 345626 w 1005232"/>
                  <a:gd name="connsiteY7" fmla="*/ 245268 h 259556"/>
                  <a:gd name="connsiteX8" fmla="*/ 386107 w 1005232"/>
                  <a:gd name="connsiteY8" fmla="*/ 211931 h 259556"/>
                  <a:gd name="connsiteX9" fmla="*/ 474214 w 1005232"/>
                  <a:gd name="connsiteY9" fmla="*/ 142875 h 259556"/>
                  <a:gd name="connsiteX10" fmla="*/ 524219 w 1005232"/>
                  <a:gd name="connsiteY10" fmla="*/ 104775 h 259556"/>
                  <a:gd name="connsiteX11" fmla="*/ 567082 w 1005232"/>
                  <a:gd name="connsiteY11" fmla="*/ 54768 h 259556"/>
                  <a:gd name="connsiteX12" fmla="*/ 648044 w 1005232"/>
                  <a:gd name="connsiteY12" fmla="*/ 128587 h 259556"/>
                  <a:gd name="connsiteX13" fmla="*/ 717101 w 1005232"/>
                  <a:gd name="connsiteY13" fmla="*/ 185737 h 259556"/>
                  <a:gd name="connsiteX14" fmla="*/ 790919 w 1005232"/>
                  <a:gd name="connsiteY14" fmla="*/ 185737 h 259556"/>
                  <a:gd name="connsiteX15" fmla="*/ 864738 w 1005232"/>
                  <a:gd name="connsiteY15" fmla="*/ 147637 h 259556"/>
                  <a:gd name="connsiteX16" fmla="*/ 929032 w 1005232"/>
                  <a:gd name="connsiteY16" fmla="*/ 78581 h 259556"/>
                  <a:gd name="connsiteX17" fmla="*/ 983801 w 1005232"/>
                  <a:gd name="connsiteY17" fmla="*/ 33337 h 259556"/>
                  <a:gd name="connsiteX18" fmla="*/ 1005232 w 1005232"/>
                  <a:gd name="connsiteY18" fmla="*/ 0 h 259556"/>
                  <a:gd name="connsiteX19" fmla="*/ 940938 w 1005232"/>
                  <a:gd name="connsiteY19" fmla="*/ 2381 h 259556"/>
                  <a:gd name="connsiteX20" fmla="*/ 876644 w 1005232"/>
                  <a:gd name="connsiteY20" fmla="*/ 76200 h 259556"/>
                  <a:gd name="connsiteX21" fmla="*/ 831401 w 1005232"/>
                  <a:gd name="connsiteY21" fmla="*/ 123825 h 259556"/>
                  <a:gd name="connsiteX22" fmla="*/ 769488 w 1005232"/>
                  <a:gd name="connsiteY22" fmla="*/ 154781 h 259556"/>
                  <a:gd name="connsiteX23" fmla="*/ 709957 w 1005232"/>
                  <a:gd name="connsiteY23" fmla="*/ 142875 h 259556"/>
                  <a:gd name="connsiteX24" fmla="*/ 674238 w 1005232"/>
                  <a:gd name="connsiteY24" fmla="*/ 102393 h 259556"/>
                  <a:gd name="connsiteX25" fmla="*/ 624232 w 1005232"/>
                  <a:gd name="connsiteY25" fmla="*/ 64293 h 259556"/>
                  <a:gd name="connsiteX26" fmla="*/ 593276 w 1005232"/>
                  <a:gd name="connsiteY26" fmla="*/ 23812 h 259556"/>
                  <a:gd name="connsiteX27" fmla="*/ 531363 w 1005232"/>
                  <a:gd name="connsiteY27" fmla="*/ 26193 h 259556"/>
                  <a:gd name="connsiteX28" fmla="*/ 490882 w 1005232"/>
                  <a:gd name="connsiteY28" fmla="*/ 80962 h 259556"/>
                  <a:gd name="connsiteX29" fmla="*/ 400394 w 1005232"/>
                  <a:gd name="connsiteY29" fmla="*/ 152400 h 259556"/>
                  <a:gd name="connsiteX30" fmla="*/ 333719 w 1005232"/>
                  <a:gd name="connsiteY30" fmla="*/ 197643 h 259556"/>
                  <a:gd name="connsiteX31" fmla="*/ 283713 w 1005232"/>
                  <a:gd name="connsiteY31" fmla="*/ 214312 h 259556"/>
                  <a:gd name="connsiteX32" fmla="*/ 245613 w 1005232"/>
                  <a:gd name="connsiteY32" fmla="*/ 204787 h 259556"/>
                  <a:gd name="connsiteX33" fmla="*/ 181319 w 1005232"/>
                  <a:gd name="connsiteY33" fmla="*/ 166687 h 259556"/>
                  <a:gd name="connsiteX34" fmla="*/ 124169 w 1005232"/>
                  <a:gd name="connsiteY34" fmla="*/ 109537 h 259556"/>
                  <a:gd name="connsiteX35" fmla="*/ 78926 w 1005232"/>
                  <a:gd name="connsiteY35" fmla="*/ 61912 h 259556"/>
                  <a:gd name="connsiteX36" fmla="*/ 59876 w 1005232"/>
                  <a:gd name="connsiteY36" fmla="*/ 4762 h 259556"/>
                  <a:gd name="connsiteX37" fmla="*/ 344 w 1005232"/>
                  <a:gd name="connsiteY37" fmla="*/ 4762 h 25955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67082 w 1005232"/>
                  <a:gd name="connsiteY11" fmla="*/ 54768 h 259786"/>
                  <a:gd name="connsiteX12" fmla="*/ 648044 w 1005232"/>
                  <a:gd name="connsiteY12" fmla="*/ 128587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29032 w 1005232"/>
                  <a:gd name="connsiteY16" fmla="*/ 78581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93276 w 1005232"/>
                  <a:gd name="connsiteY26" fmla="*/ 23812 h 259786"/>
                  <a:gd name="connsiteX27" fmla="*/ 531363 w 1005232"/>
                  <a:gd name="connsiteY27" fmla="*/ 26193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67082 w 1005232"/>
                  <a:gd name="connsiteY11" fmla="*/ 54768 h 259786"/>
                  <a:gd name="connsiteX12" fmla="*/ 648044 w 1005232"/>
                  <a:gd name="connsiteY12" fmla="*/ 128587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29032 w 1005232"/>
                  <a:gd name="connsiteY16" fmla="*/ 78581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93276 w 1005232"/>
                  <a:gd name="connsiteY26" fmla="*/ 23812 h 259786"/>
                  <a:gd name="connsiteX27" fmla="*/ 531363 w 1005232"/>
                  <a:gd name="connsiteY27" fmla="*/ 26193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67082 w 1005232"/>
                  <a:gd name="connsiteY11" fmla="*/ 54768 h 259786"/>
                  <a:gd name="connsiteX12" fmla="*/ 648044 w 1005232"/>
                  <a:gd name="connsiteY12" fmla="*/ 128587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29032 w 1005232"/>
                  <a:gd name="connsiteY16" fmla="*/ 78581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93276 w 1005232"/>
                  <a:gd name="connsiteY26" fmla="*/ 23812 h 259786"/>
                  <a:gd name="connsiteX27" fmla="*/ 531363 w 1005232"/>
                  <a:gd name="connsiteY27" fmla="*/ 26193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67082 w 1005232"/>
                  <a:gd name="connsiteY11" fmla="*/ 54768 h 259786"/>
                  <a:gd name="connsiteX12" fmla="*/ 650426 w 1005232"/>
                  <a:gd name="connsiteY12" fmla="*/ 138112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29032 w 1005232"/>
                  <a:gd name="connsiteY16" fmla="*/ 78581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93276 w 1005232"/>
                  <a:gd name="connsiteY26" fmla="*/ 23812 h 259786"/>
                  <a:gd name="connsiteX27" fmla="*/ 531363 w 1005232"/>
                  <a:gd name="connsiteY27" fmla="*/ 26193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71845 w 1005232"/>
                  <a:gd name="connsiteY11" fmla="*/ 61911 h 259786"/>
                  <a:gd name="connsiteX12" fmla="*/ 650426 w 1005232"/>
                  <a:gd name="connsiteY12" fmla="*/ 138112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29032 w 1005232"/>
                  <a:gd name="connsiteY16" fmla="*/ 78581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93276 w 1005232"/>
                  <a:gd name="connsiteY26" fmla="*/ 23812 h 259786"/>
                  <a:gd name="connsiteX27" fmla="*/ 531363 w 1005232"/>
                  <a:gd name="connsiteY27" fmla="*/ 26193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71845 w 1005232"/>
                  <a:gd name="connsiteY11" fmla="*/ 61911 h 259786"/>
                  <a:gd name="connsiteX12" fmla="*/ 650426 w 1005232"/>
                  <a:gd name="connsiteY12" fmla="*/ 138112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31413 w 1005232"/>
                  <a:gd name="connsiteY16" fmla="*/ 88106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93276 w 1005232"/>
                  <a:gd name="connsiteY26" fmla="*/ 23812 h 259786"/>
                  <a:gd name="connsiteX27" fmla="*/ 531363 w 1005232"/>
                  <a:gd name="connsiteY27" fmla="*/ 26193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71845 w 1005232"/>
                  <a:gd name="connsiteY11" fmla="*/ 61911 h 259786"/>
                  <a:gd name="connsiteX12" fmla="*/ 650426 w 1005232"/>
                  <a:gd name="connsiteY12" fmla="*/ 138112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31413 w 1005232"/>
                  <a:gd name="connsiteY16" fmla="*/ 88106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93276 w 1005232"/>
                  <a:gd name="connsiteY26" fmla="*/ 23812 h 259786"/>
                  <a:gd name="connsiteX27" fmla="*/ 548032 w 1005232"/>
                  <a:gd name="connsiteY27" fmla="*/ 11905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71845 w 1005232"/>
                  <a:gd name="connsiteY11" fmla="*/ 61911 h 259786"/>
                  <a:gd name="connsiteX12" fmla="*/ 650426 w 1005232"/>
                  <a:gd name="connsiteY12" fmla="*/ 138112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31413 w 1005232"/>
                  <a:gd name="connsiteY16" fmla="*/ 88106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83751 w 1005232"/>
                  <a:gd name="connsiteY26" fmla="*/ 21431 h 259786"/>
                  <a:gd name="connsiteX27" fmla="*/ 548032 w 1005232"/>
                  <a:gd name="connsiteY27" fmla="*/ 11905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71845 w 1005232"/>
                  <a:gd name="connsiteY11" fmla="*/ 61911 h 259786"/>
                  <a:gd name="connsiteX12" fmla="*/ 650426 w 1005232"/>
                  <a:gd name="connsiteY12" fmla="*/ 138112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31413 w 1005232"/>
                  <a:gd name="connsiteY16" fmla="*/ 88106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83751 w 1005232"/>
                  <a:gd name="connsiteY26" fmla="*/ 7144 h 259786"/>
                  <a:gd name="connsiteX27" fmla="*/ 548032 w 1005232"/>
                  <a:gd name="connsiteY27" fmla="*/ 11905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71845 w 1005232"/>
                  <a:gd name="connsiteY11" fmla="*/ 61911 h 259786"/>
                  <a:gd name="connsiteX12" fmla="*/ 650426 w 1005232"/>
                  <a:gd name="connsiteY12" fmla="*/ 138112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31413 w 1005232"/>
                  <a:gd name="connsiteY16" fmla="*/ 88106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83751 w 1005232"/>
                  <a:gd name="connsiteY26" fmla="*/ 7144 h 259786"/>
                  <a:gd name="connsiteX27" fmla="*/ 548032 w 1005232"/>
                  <a:gd name="connsiteY27" fmla="*/ 11905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59786"/>
                  <a:gd name="connsiteX1" fmla="*/ 38444 w 1005232"/>
                  <a:gd name="connsiteY1" fmla="*/ 73818 h 259786"/>
                  <a:gd name="connsiteX2" fmla="*/ 100357 w 1005232"/>
                  <a:gd name="connsiteY2" fmla="*/ 138112 h 259786"/>
                  <a:gd name="connsiteX3" fmla="*/ 147982 w 1005232"/>
                  <a:gd name="connsiteY3" fmla="*/ 180975 h 259786"/>
                  <a:gd name="connsiteX4" fmla="*/ 212276 w 1005232"/>
                  <a:gd name="connsiteY4" fmla="*/ 230981 h 259786"/>
                  <a:gd name="connsiteX5" fmla="*/ 245613 w 1005232"/>
                  <a:gd name="connsiteY5" fmla="*/ 252412 h 259786"/>
                  <a:gd name="connsiteX6" fmla="*/ 269426 w 1005232"/>
                  <a:gd name="connsiteY6" fmla="*/ 259556 h 259786"/>
                  <a:gd name="connsiteX7" fmla="*/ 345626 w 1005232"/>
                  <a:gd name="connsiteY7" fmla="*/ 245268 h 259786"/>
                  <a:gd name="connsiteX8" fmla="*/ 386107 w 1005232"/>
                  <a:gd name="connsiteY8" fmla="*/ 211931 h 259786"/>
                  <a:gd name="connsiteX9" fmla="*/ 474214 w 1005232"/>
                  <a:gd name="connsiteY9" fmla="*/ 142875 h 259786"/>
                  <a:gd name="connsiteX10" fmla="*/ 524219 w 1005232"/>
                  <a:gd name="connsiteY10" fmla="*/ 104775 h 259786"/>
                  <a:gd name="connsiteX11" fmla="*/ 571845 w 1005232"/>
                  <a:gd name="connsiteY11" fmla="*/ 61911 h 259786"/>
                  <a:gd name="connsiteX12" fmla="*/ 650426 w 1005232"/>
                  <a:gd name="connsiteY12" fmla="*/ 138112 h 259786"/>
                  <a:gd name="connsiteX13" fmla="*/ 717101 w 1005232"/>
                  <a:gd name="connsiteY13" fmla="*/ 185737 h 259786"/>
                  <a:gd name="connsiteX14" fmla="*/ 790919 w 1005232"/>
                  <a:gd name="connsiteY14" fmla="*/ 185737 h 259786"/>
                  <a:gd name="connsiteX15" fmla="*/ 864738 w 1005232"/>
                  <a:gd name="connsiteY15" fmla="*/ 147637 h 259786"/>
                  <a:gd name="connsiteX16" fmla="*/ 931413 w 1005232"/>
                  <a:gd name="connsiteY16" fmla="*/ 88106 h 259786"/>
                  <a:gd name="connsiteX17" fmla="*/ 983801 w 1005232"/>
                  <a:gd name="connsiteY17" fmla="*/ 33337 h 259786"/>
                  <a:gd name="connsiteX18" fmla="*/ 1005232 w 1005232"/>
                  <a:gd name="connsiteY18" fmla="*/ 0 h 259786"/>
                  <a:gd name="connsiteX19" fmla="*/ 940938 w 1005232"/>
                  <a:gd name="connsiteY19" fmla="*/ 2381 h 259786"/>
                  <a:gd name="connsiteX20" fmla="*/ 876644 w 1005232"/>
                  <a:gd name="connsiteY20" fmla="*/ 76200 h 259786"/>
                  <a:gd name="connsiteX21" fmla="*/ 831401 w 1005232"/>
                  <a:gd name="connsiteY21" fmla="*/ 123825 h 259786"/>
                  <a:gd name="connsiteX22" fmla="*/ 769488 w 1005232"/>
                  <a:gd name="connsiteY22" fmla="*/ 154781 h 259786"/>
                  <a:gd name="connsiteX23" fmla="*/ 709957 w 1005232"/>
                  <a:gd name="connsiteY23" fmla="*/ 142875 h 259786"/>
                  <a:gd name="connsiteX24" fmla="*/ 674238 w 1005232"/>
                  <a:gd name="connsiteY24" fmla="*/ 102393 h 259786"/>
                  <a:gd name="connsiteX25" fmla="*/ 624232 w 1005232"/>
                  <a:gd name="connsiteY25" fmla="*/ 64293 h 259786"/>
                  <a:gd name="connsiteX26" fmla="*/ 583751 w 1005232"/>
                  <a:gd name="connsiteY26" fmla="*/ 7144 h 259786"/>
                  <a:gd name="connsiteX27" fmla="*/ 548032 w 1005232"/>
                  <a:gd name="connsiteY27" fmla="*/ 11905 h 259786"/>
                  <a:gd name="connsiteX28" fmla="*/ 490882 w 1005232"/>
                  <a:gd name="connsiteY28" fmla="*/ 80962 h 259786"/>
                  <a:gd name="connsiteX29" fmla="*/ 400394 w 1005232"/>
                  <a:gd name="connsiteY29" fmla="*/ 152400 h 259786"/>
                  <a:gd name="connsiteX30" fmla="*/ 333719 w 1005232"/>
                  <a:gd name="connsiteY30" fmla="*/ 197643 h 259786"/>
                  <a:gd name="connsiteX31" fmla="*/ 283713 w 1005232"/>
                  <a:gd name="connsiteY31" fmla="*/ 214312 h 259786"/>
                  <a:gd name="connsiteX32" fmla="*/ 245613 w 1005232"/>
                  <a:gd name="connsiteY32" fmla="*/ 204787 h 259786"/>
                  <a:gd name="connsiteX33" fmla="*/ 181319 w 1005232"/>
                  <a:gd name="connsiteY33" fmla="*/ 166687 h 259786"/>
                  <a:gd name="connsiteX34" fmla="*/ 124169 w 1005232"/>
                  <a:gd name="connsiteY34" fmla="*/ 109537 h 259786"/>
                  <a:gd name="connsiteX35" fmla="*/ 78926 w 1005232"/>
                  <a:gd name="connsiteY35" fmla="*/ 61912 h 259786"/>
                  <a:gd name="connsiteX36" fmla="*/ 59876 w 1005232"/>
                  <a:gd name="connsiteY36" fmla="*/ 4762 h 259786"/>
                  <a:gd name="connsiteX37" fmla="*/ 344 w 1005232"/>
                  <a:gd name="connsiteY37" fmla="*/ 4762 h 259786"/>
                  <a:gd name="connsiteX0" fmla="*/ 344 w 1005232"/>
                  <a:gd name="connsiteY0" fmla="*/ 4762 h 264433"/>
                  <a:gd name="connsiteX1" fmla="*/ 38444 w 1005232"/>
                  <a:gd name="connsiteY1" fmla="*/ 73818 h 264433"/>
                  <a:gd name="connsiteX2" fmla="*/ 100357 w 1005232"/>
                  <a:gd name="connsiteY2" fmla="*/ 138112 h 264433"/>
                  <a:gd name="connsiteX3" fmla="*/ 147982 w 1005232"/>
                  <a:gd name="connsiteY3" fmla="*/ 180975 h 264433"/>
                  <a:gd name="connsiteX4" fmla="*/ 212276 w 1005232"/>
                  <a:gd name="connsiteY4" fmla="*/ 230981 h 264433"/>
                  <a:gd name="connsiteX5" fmla="*/ 245613 w 1005232"/>
                  <a:gd name="connsiteY5" fmla="*/ 252412 h 264433"/>
                  <a:gd name="connsiteX6" fmla="*/ 278951 w 1005232"/>
                  <a:gd name="connsiteY6" fmla="*/ 264318 h 264433"/>
                  <a:gd name="connsiteX7" fmla="*/ 345626 w 1005232"/>
                  <a:gd name="connsiteY7" fmla="*/ 245268 h 264433"/>
                  <a:gd name="connsiteX8" fmla="*/ 386107 w 1005232"/>
                  <a:gd name="connsiteY8" fmla="*/ 211931 h 264433"/>
                  <a:gd name="connsiteX9" fmla="*/ 474214 w 1005232"/>
                  <a:gd name="connsiteY9" fmla="*/ 142875 h 264433"/>
                  <a:gd name="connsiteX10" fmla="*/ 524219 w 1005232"/>
                  <a:gd name="connsiteY10" fmla="*/ 104775 h 264433"/>
                  <a:gd name="connsiteX11" fmla="*/ 571845 w 1005232"/>
                  <a:gd name="connsiteY11" fmla="*/ 61911 h 264433"/>
                  <a:gd name="connsiteX12" fmla="*/ 650426 w 1005232"/>
                  <a:gd name="connsiteY12" fmla="*/ 138112 h 264433"/>
                  <a:gd name="connsiteX13" fmla="*/ 717101 w 1005232"/>
                  <a:gd name="connsiteY13" fmla="*/ 185737 h 264433"/>
                  <a:gd name="connsiteX14" fmla="*/ 790919 w 1005232"/>
                  <a:gd name="connsiteY14" fmla="*/ 185737 h 264433"/>
                  <a:gd name="connsiteX15" fmla="*/ 864738 w 1005232"/>
                  <a:gd name="connsiteY15" fmla="*/ 147637 h 264433"/>
                  <a:gd name="connsiteX16" fmla="*/ 931413 w 1005232"/>
                  <a:gd name="connsiteY16" fmla="*/ 88106 h 264433"/>
                  <a:gd name="connsiteX17" fmla="*/ 983801 w 1005232"/>
                  <a:gd name="connsiteY17" fmla="*/ 33337 h 264433"/>
                  <a:gd name="connsiteX18" fmla="*/ 1005232 w 1005232"/>
                  <a:gd name="connsiteY18" fmla="*/ 0 h 264433"/>
                  <a:gd name="connsiteX19" fmla="*/ 940938 w 1005232"/>
                  <a:gd name="connsiteY19" fmla="*/ 2381 h 264433"/>
                  <a:gd name="connsiteX20" fmla="*/ 876644 w 1005232"/>
                  <a:gd name="connsiteY20" fmla="*/ 76200 h 264433"/>
                  <a:gd name="connsiteX21" fmla="*/ 831401 w 1005232"/>
                  <a:gd name="connsiteY21" fmla="*/ 123825 h 264433"/>
                  <a:gd name="connsiteX22" fmla="*/ 769488 w 1005232"/>
                  <a:gd name="connsiteY22" fmla="*/ 154781 h 264433"/>
                  <a:gd name="connsiteX23" fmla="*/ 709957 w 1005232"/>
                  <a:gd name="connsiteY23" fmla="*/ 142875 h 264433"/>
                  <a:gd name="connsiteX24" fmla="*/ 674238 w 1005232"/>
                  <a:gd name="connsiteY24" fmla="*/ 102393 h 264433"/>
                  <a:gd name="connsiteX25" fmla="*/ 624232 w 1005232"/>
                  <a:gd name="connsiteY25" fmla="*/ 64293 h 264433"/>
                  <a:gd name="connsiteX26" fmla="*/ 583751 w 1005232"/>
                  <a:gd name="connsiteY26" fmla="*/ 7144 h 264433"/>
                  <a:gd name="connsiteX27" fmla="*/ 548032 w 1005232"/>
                  <a:gd name="connsiteY27" fmla="*/ 11905 h 264433"/>
                  <a:gd name="connsiteX28" fmla="*/ 490882 w 1005232"/>
                  <a:gd name="connsiteY28" fmla="*/ 80962 h 264433"/>
                  <a:gd name="connsiteX29" fmla="*/ 400394 w 1005232"/>
                  <a:gd name="connsiteY29" fmla="*/ 152400 h 264433"/>
                  <a:gd name="connsiteX30" fmla="*/ 333719 w 1005232"/>
                  <a:gd name="connsiteY30" fmla="*/ 197643 h 264433"/>
                  <a:gd name="connsiteX31" fmla="*/ 283713 w 1005232"/>
                  <a:gd name="connsiteY31" fmla="*/ 214312 h 264433"/>
                  <a:gd name="connsiteX32" fmla="*/ 245613 w 1005232"/>
                  <a:gd name="connsiteY32" fmla="*/ 204787 h 264433"/>
                  <a:gd name="connsiteX33" fmla="*/ 181319 w 1005232"/>
                  <a:gd name="connsiteY33" fmla="*/ 166687 h 264433"/>
                  <a:gd name="connsiteX34" fmla="*/ 124169 w 1005232"/>
                  <a:gd name="connsiteY34" fmla="*/ 109537 h 264433"/>
                  <a:gd name="connsiteX35" fmla="*/ 78926 w 1005232"/>
                  <a:gd name="connsiteY35" fmla="*/ 61912 h 264433"/>
                  <a:gd name="connsiteX36" fmla="*/ 59876 w 1005232"/>
                  <a:gd name="connsiteY36" fmla="*/ 4762 h 264433"/>
                  <a:gd name="connsiteX37" fmla="*/ 344 w 1005232"/>
                  <a:gd name="connsiteY37" fmla="*/ 4762 h 264433"/>
                  <a:gd name="connsiteX0" fmla="*/ 344 w 1005232"/>
                  <a:gd name="connsiteY0" fmla="*/ 4762 h 264433"/>
                  <a:gd name="connsiteX1" fmla="*/ 38444 w 1005232"/>
                  <a:gd name="connsiteY1" fmla="*/ 73818 h 264433"/>
                  <a:gd name="connsiteX2" fmla="*/ 100357 w 1005232"/>
                  <a:gd name="connsiteY2" fmla="*/ 138112 h 264433"/>
                  <a:gd name="connsiteX3" fmla="*/ 147982 w 1005232"/>
                  <a:gd name="connsiteY3" fmla="*/ 180975 h 264433"/>
                  <a:gd name="connsiteX4" fmla="*/ 212276 w 1005232"/>
                  <a:gd name="connsiteY4" fmla="*/ 230981 h 264433"/>
                  <a:gd name="connsiteX5" fmla="*/ 245613 w 1005232"/>
                  <a:gd name="connsiteY5" fmla="*/ 252412 h 264433"/>
                  <a:gd name="connsiteX6" fmla="*/ 278951 w 1005232"/>
                  <a:gd name="connsiteY6" fmla="*/ 264318 h 264433"/>
                  <a:gd name="connsiteX7" fmla="*/ 345626 w 1005232"/>
                  <a:gd name="connsiteY7" fmla="*/ 245268 h 264433"/>
                  <a:gd name="connsiteX8" fmla="*/ 386107 w 1005232"/>
                  <a:gd name="connsiteY8" fmla="*/ 211931 h 264433"/>
                  <a:gd name="connsiteX9" fmla="*/ 474214 w 1005232"/>
                  <a:gd name="connsiteY9" fmla="*/ 142875 h 264433"/>
                  <a:gd name="connsiteX10" fmla="*/ 524219 w 1005232"/>
                  <a:gd name="connsiteY10" fmla="*/ 104775 h 264433"/>
                  <a:gd name="connsiteX11" fmla="*/ 571845 w 1005232"/>
                  <a:gd name="connsiteY11" fmla="*/ 61911 h 264433"/>
                  <a:gd name="connsiteX12" fmla="*/ 650426 w 1005232"/>
                  <a:gd name="connsiteY12" fmla="*/ 138112 h 264433"/>
                  <a:gd name="connsiteX13" fmla="*/ 717101 w 1005232"/>
                  <a:gd name="connsiteY13" fmla="*/ 185737 h 264433"/>
                  <a:gd name="connsiteX14" fmla="*/ 790919 w 1005232"/>
                  <a:gd name="connsiteY14" fmla="*/ 185737 h 264433"/>
                  <a:gd name="connsiteX15" fmla="*/ 864738 w 1005232"/>
                  <a:gd name="connsiteY15" fmla="*/ 147637 h 264433"/>
                  <a:gd name="connsiteX16" fmla="*/ 931413 w 1005232"/>
                  <a:gd name="connsiteY16" fmla="*/ 88106 h 264433"/>
                  <a:gd name="connsiteX17" fmla="*/ 983801 w 1005232"/>
                  <a:gd name="connsiteY17" fmla="*/ 33337 h 264433"/>
                  <a:gd name="connsiteX18" fmla="*/ 1005232 w 1005232"/>
                  <a:gd name="connsiteY18" fmla="*/ 0 h 264433"/>
                  <a:gd name="connsiteX19" fmla="*/ 940938 w 1005232"/>
                  <a:gd name="connsiteY19" fmla="*/ 2381 h 264433"/>
                  <a:gd name="connsiteX20" fmla="*/ 876644 w 1005232"/>
                  <a:gd name="connsiteY20" fmla="*/ 76200 h 264433"/>
                  <a:gd name="connsiteX21" fmla="*/ 831401 w 1005232"/>
                  <a:gd name="connsiteY21" fmla="*/ 123825 h 264433"/>
                  <a:gd name="connsiteX22" fmla="*/ 769488 w 1005232"/>
                  <a:gd name="connsiteY22" fmla="*/ 154781 h 264433"/>
                  <a:gd name="connsiteX23" fmla="*/ 709957 w 1005232"/>
                  <a:gd name="connsiteY23" fmla="*/ 142875 h 264433"/>
                  <a:gd name="connsiteX24" fmla="*/ 674238 w 1005232"/>
                  <a:gd name="connsiteY24" fmla="*/ 102393 h 264433"/>
                  <a:gd name="connsiteX25" fmla="*/ 624232 w 1005232"/>
                  <a:gd name="connsiteY25" fmla="*/ 64293 h 264433"/>
                  <a:gd name="connsiteX26" fmla="*/ 583751 w 1005232"/>
                  <a:gd name="connsiteY26" fmla="*/ 7144 h 264433"/>
                  <a:gd name="connsiteX27" fmla="*/ 548032 w 1005232"/>
                  <a:gd name="connsiteY27" fmla="*/ 11905 h 264433"/>
                  <a:gd name="connsiteX28" fmla="*/ 490882 w 1005232"/>
                  <a:gd name="connsiteY28" fmla="*/ 80962 h 264433"/>
                  <a:gd name="connsiteX29" fmla="*/ 400394 w 1005232"/>
                  <a:gd name="connsiteY29" fmla="*/ 152400 h 264433"/>
                  <a:gd name="connsiteX30" fmla="*/ 333719 w 1005232"/>
                  <a:gd name="connsiteY30" fmla="*/ 197643 h 264433"/>
                  <a:gd name="connsiteX31" fmla="*/ 283713 w 1005232"/>
                  <a:gd name="connsiteY31" fmla="*/ 214312 h 264433"/>
                  <a:gd name="connsiteX32" fmla="*/ 245613 w 1005232"/>
                  <a:gd name="connsiteY32" fmla="*/ 204787 h 264433"/>
                  <a:gd name="connsiteX33" fmla="*/ 178937 w 1005232"/>
                  <a:gd name="connsiteY33" fmla="*/ 159543 h 264433"/>
                  <a:gd name="connsiteX34" fmla="*/ 124169 w 1005232"/>
                  <a:gd name="connsiteY34" fmla="*/ 109537 h 264433"/>
                  <a:gd name="connsiteX35" fmla="*/ 78926 w 1005232"/>
                  <a:gd name="connsiteY35" fmla="*/ 61912 h 264433"/>
                  <a:gd name="connsiteX36" fmla="*/ 59876 w 1005232"/>
                  <a:gd name="connsiteY36" fmla="*/ 4762 h 264433"/>
                  <a:gd name="connsiteX37" fmla="*/ 344 w 1005232"/>
                  <a:gd name="connsiteY37" fmla="*/ 4762 h 264433"/>
                  <a:gd name="connsiteX0" fmla="*/ 344 w 1005232"/>
                  <a:gd name="connsiteY0" fmla="*/ 4762 h 264433"/>
                  <a:gd name="connsiteX1" fmla="*/ 38444 w 1005232"/>
                  <a:gd name="connsiteY1" fmla="*/ 73818 h 264433"/>
                  <a:gd name="connsiteX2" fmla="*/ 100357 w 1005232"/>
                  <a:gd name="connsiteY2" fmla="*/ 138112 h 264433"/>
                  <a:gd name="connsiteX3" fmla="*/ 147982 w 1005232"/>
                  <a:gd name="connsiteY3" fmla="*/ 180975 h 264433"/>
                  <a:gd name="connsiteX4" fmla="*/ 212276 w 1005232"/>
                  <a:gd name="connsiteY4" fmla="*/ 230981 h 264433"/>
                  <a:gd name="connsiteX5" fmla="*/ 245613 w 1005232"/>
                  <a:gd name="connsiteY5" fmla="*/ 252412 h 264433"/>
                  <a:gd name="connsiteX6" fmla="*/ 278951 w 1005232"/>
                  <a:gd name="connsiteY6" fmla="*/ 264318 h 264433"/>
                  <a:gd name="connsiteX7" fmla="*/ 345626 w 1005232"/>
                  <a:gd name="connsiteY7" fmla="*/ 245268 h 264433"/>
                  <a:gd name="connsiteX8" fmla="*/ 386107 w 1005232"/>
                  <a:gd name="connsiteY8" fmla="*/ 211931 h 264433"/>
                  <a:gd name="connsiteX9" fmla="*/ 474214 w 1005232"/>
                  <a:gd name="connsiteY9" fmla="*/ 142875 h 264433"/>
                  <a:gd name="connsiteX10" fmla="*/ 524219 w 1005232"/>
                  <a:gd name="connsiteY10" fmla="*/ 104775 h 264433"/>
                  <a:gd name="connsiteX11" fmla="*/ 571845 w 1005232"/>
                  <a:gd name="connsiteY11" fmla="*/ 61911 h 264433"/>
                  <a:gd name="connsiteX12" fmla="*/ 650426 w 1005232"/>
                  <a:gd name="connsiteY12" fmla="*/ 138112 h 264433"/>
                  <a:gd name="connsiteX13" fmla="*/ 717101 w 1005232"/>
                  <a:gd name="connsiteY13" fmla="*/ 185737 h 264433"/>
                  <a:gd name="connsiteX14" fmla="*/ 790919 w 1005232"/>
                  <a:gd name="connsiteY14" fmla="*/ 185737 h 264433"/>
                  <a:gd name="connsiteX15" fmla="*/ 864738 w 1005232"/>
                  <a:gd name="connsiteY15" fmla="*/ 147637 h 264433"/>
                  <a:gd name="connsiteX16" fmla="*/ 931413 w 1005232"/>
                  <a:gd name="connsiteY16" fmla="*/ 88106 h 264433"/>
                  <a:gd name="connsiteX17" fmla="*/ 983801 w 1005232"/>
                  <a:gd name="connsiteY17" fmla="*/ 33337 h 264433"/>
                  <a:gd name="connsiteX18" fmla="*/ 1005232 w 1005232"/>
                  <a:gd name="connsiteY18" fmla="*/ 0 h 264433"/>
                  <a:gd name="connsiteX19" fmla="*/ 940938 w 1005232"/>
                  <a:gd name="connsiteY19" fmla="*/ 2381 h 264433"/>
                  <a:gd name="connsiteX20" fmla="*/ 876644 w 1005232"/>
                  <a:gd name="connsiteY20" fmla="*/ 76200 h 264433"/>
                  <a:gd name="connsiteX21" fmla="*/ 831401 w 1005232"/>
                  <a:gd name="connsiteY21" fmla="*/ 123825 h 264433"/>
                  <a:gd name="connsiteX22" fmla="*/ 769488 w 1005232"/>
                  <a:gd name="connsiteY22" fmla="*/ 154781 h 264433"/>
                  <a:gd name="connsiteX23" fmla="*/ 709957 w 1005232"/>
                  <a:gd name="connsiteY23" fmla="*/ 142875 h 264433"/>
                  <a:gd name="connsiteX24" fmla="*/ 674238 w 1005232"/>
                  <a:gd name="connsiteY24" fmla="*/ 102393 h 264433"/>
                  <a:gd name="connsiteX25" fmla="*/ 621850 w 1005232"/>
                  <a:gd name="connsiteY25" fmla="*/ 54768 h 264433"/>
                  <a:gd name="connsiteX26" fmla="*/ 583751 w 1005232"/>
                  <a:gd name="connsiteY26" fmla="*/ 7144 h 264433"/>
                  <a:gd name="connsiteX27" fmla="*/ 548032 w 1005232"/>
                  <a:gd name="connsiteY27" fmla="*/ 11905 h 264433"/>
                  <a:gd name="connsiteX28" fmla="*/ 490882 w 1005232"/>
                  <a:gd name="connsiteY28" fmla="*/ 80962 h 264433"/>
                  <a:gd name="connsiteX29" fmla="*/ 400394 w 1005232"/>
                  <a:gd name="connsiteY29" fmla="*/ 152400 h 264433"/>
                  <a:gd name="connsiteX30" fmla="*/ 333719 w 1005232"/>
                  <a:gd name="connsiteY30" fmla="*/ 197643 h 264433"/>
                  <a:gd name="connsiteX31" fmla="*/ 283713 w 1005232"/>
                  <a:gd name="connsiteY31" fmla="*/ 214312 h 264433"/>
                  <a:gd name="connsiteX32" fmla="*/ 245613 w 1005232"/>
                  <a:gd name="connsiteY32" fmla="*/ 204787 h 264433"/>
                  <a:gd name="connsiteX33" fmla="*/ 178937 w 1005232"/>
                  <a:gd name="connsiteY33" fmla="*/ 159543 h 264433"/>
                  <a:gd name="connsiteX34" fmla="*/ 124169 w 1005232"/>
                  <a:gd name="connsiteY34" fmla="*/ 109537 h 264433"/>
                  <a:gd name="connsiteX35" fmla="*/ 78926 w 1005232"/>
                  <a:gd name="connsiteY35" fmla="*/ 61912 h 264433"/>
                  <a:gd name="connsiteX36" fmla="*/ 59876 w 1005232"/>
                  <a:gd name="connsiteY36" fmla="*/ 4762 h 264433"/>
                  <a:gd name="connsiteX37" fmla="*/ 344 w 1005232"/>
                  <a:gd name="connsiteY37" fmla="*/ 4762 h 264433"/>
                  <a:gd name="connsiteX0" fmla="*/ 344 w 1005232"/>
                  <a:gd name="connsiteY0" fmla="*/ 9897 h 269568"/>
                  <a:gd name="connsiteX1" fmla="*/ 38444 w 1005232"/>
                  <a:gd name="connsiteY1" fmla="*/ 78953 h 269568"/>
                  <a:gd name="connsiteX2" fmla="*/ 100357 w 1005232"/>
                  <a:gd name="connsiteY2" fmla="*/ 143247 h 269568"/>
                  <a:gd name="connsiteX3" fmla="*/ 147982 w 1005232"/>
                  <a:gd name="connsiteY3" fmla="*/ 186110 h 269568"/>
                  <a:gd name="connsiteX4" fmla="*/ 212276 w 1005232"/>
                  <a:gd name="connsiteY4" fmla="*/ 236116 h 269568"/>
                  <a:gd name="connsiteX5" fmla="*/ 245613 w 1005232"/>
                  <a:gd name="connsiteY5" fmla="*/ 257547 h 269568"/>
                  <a:gd name="connsiteX6" fmla="*/ 278951 w 1005232"/>
                  <a:gd name="connsiteY6" fmla="*/ 269453 h 269568"/>
                  <a:gd name="connsiteX7" fmla="*/ 345626 w 1005232"/>
                  <a:gd name="connsiteY7" fmla="*/ 250403 h 269568"/>
                  <a:gd name="connsiteX8" fmla="*/ 386107 w 1005232"/>
                  <a:gd name="connsiteY8" fmla="*/ 217066 h 269568"/>
                  <a:gd name="connsiteX9" fmla="*/ 474214 w 1005232"/>
                  <a:gd name="connsiteY9" fmla="*/ 148010 h 269568"/>
                  <a:gd name="connsiteX10" fmla="*/ 524219 w 1005232"/>
                  <a:gd name="connsiteY10" fmla="*/ 109910 h 269568"/>
                  <a:gd name="connsiteX11" fmla="*/ 571845 w 1005232"/>
                  <a:gd name="connsiteY11" fmla="*/ 67046 h 269568"/>
                  <a:gd name="connsiteX12" fmla="*/ 650426 w 1005232"/>
                  <a:gd name="connsiteY12" fmla="*/ 143247 h 269568"/>
                  <a:gd name="connsiteX13" fmla="*/ 717101 w 1005232"/>
                  <a:gd name="connsiteY13" fmla="*/ 190872 h 269568"/>
                  <a:gd name="connsiteX14" fmla="*/ 790919 w 1005232"/>
                  <a:gd name="connsiteY14" fmla="*/ 190872 h 269568"/>
                  <a:gd name="connsiteX15" fmla="*/ 864738 w 1005232"/>
                  <a:gd name="connsiteY15" fmla="*/ 152772 h 269568"/>
                  <a:gd name="connsiteX16" fmla="*/ 931413 w 1005232"/>
                  <a:gd name="connsiteY16" fmla="*/ 93241 h 269568"/>
                  <a:gd name="connsiteX17" fmla="*/ 983801 w 1005232"/>
                  <a:gd name="connsiteY17" fmla="*/ 38472 h 269568"/>
                  <a:gd name="connsiteX18" fmla="*/ 1005232 w 1005232"/>
                  <a:gd name="connsiteY18" fmla="*/ 5135 h 269568"/>
                  <a:gd name="connsiteX19" fmla="*/ 940938 w 1005232"/>
                  <a:gd name="connsiteY19" fmla="*/ 0 h 269568"/>
                  <a:gd name="connsiteX20" fmla="*/ 876644 w 1005232"/>
                  <a:gd name="connsiteY20" fmla="*/ 81335 h 269568"/>
                  <a:gd name="connsiteX21" fmla="*/ 831401 w 1005232"/>
                  <a:gd name="connsiteY21" fmla="*/ 128960 h 269568"/>
                  <a:gd name="connsiteX22" fmla="*/ 769488 w 1005232"/>
                  <a:gd name="connsiteY22" fmla="*/ 159916 h 269568"/>
                  <a:gd name="connsiteX23" fmla="*/ 709957 w 1005232"/>
                  <a:gd name="connsiteY23" fmla="*/ 148010 h 269568"/>
                  <a:gd name="connsiteX24" fmla="*/ 674238 w 1005232"/>
                  <a:gd name="connsiteY24" fmla="*/ 107528 h 269568"/>
                  <a:gd name="connsiteX25" fmla="*/ 621850 w 1005232"/>
                  <a:gd name="connsiteY25" fmla="*/ 59903 h 269568"/>
                  <a:gd name="connsiteX26" fmla="*/ 583751 w 1005232"/>
                  <a:gd name="connsiteY26" fmla="*/ 12279 h 269568"/>
                  <a:gd name="connsiteX27" fmla="*/ 548032 w 1005232"/>
                  <a:gd name="connsiteY27" fmla="*/ 17040 h 269568"/>
                  <a:gd name="connsiteX28" fmla="*/ 490882 w 1005232"/>
                  <a:gd name="connsiteY28" fmla="*/ 86097 h 269568"/>
                  <a:gd name="connsiteX29" fmla="*/ 400394 w 1005232"/>
                  <a:gd name="connsiteY29" fmla="*/ 157535 h 269568"/>
                  <a:gd name="connsiteX30" fmla="*/ 333719 w 1005232"/>
                  <a:gd name="connsiteY30" fmla="*/ 202778 h 269568"/>
                  <a:gd name="connsiteX31" fmla="*/ 283713 w 1005232"/>
                  <a:gd name="connsiteY31" fmla="*/ 219447 h 269568"/>
                  <a:gd name="connsiteX32" fmla="*/ 245613 w 1005232"/>
                  <a:gd name="connsiteY32" fmla="*/ 209922 h 269568"/>
                  <a:gd name="connsiteX33" fmla="*/ 178937 w 1005232"/>
                  <a:gd name="connsiteY33" fmla="*/ 164678 h 269568"/>
                  <a:gd name="connsiteX34" fmla="*/ 124169 w 1005232"/>
                  <a:gd name="connsiteY34" fmla="*/ 114672 h 269568"/>
                  <a:gd name="connsiteX35" fmla="*/ 78926 w 1005232"/>
                  <a:gd name="connsiteY35" fmla="*/ 67047 h 269568"/>
                  <a:gd name="connsiteX36" fmla="*/ 59876 w 1005232"/>
                  <a:gd name="connsiteY36" fmla="*/ 9897 h 269568"/>
                  <a:gd name="connsiteX37" fmla="*/ 344 w 1005232"/>
                  <a:gd name="connsiteY37" fmla="*/ 9897 h 269568"/>
                  <a:gd name="connsiteX0" fmla="*/ 443 w 997817"/>
                  <a:gd name="connsiteY0" fmla="*/ 7386 h 269568"/>
                  <a:gd name="connsiteX1" fmla="*/ 31029 w 997817"/>
                  <a:gd name="connsiteY1" fmla="*/ 78953 h 269568"/>
                  <a:gd name="connsiteX2" fmla="*/ 92942 w 997817"/>
                  <a:gd name="connsiteY2" fmla="*/ 143247 h 269568"/>
                  <a:gd name="connsiteX3" fmla="*/ 140567 w 997817"/>
                  <a:gd name="connsiteY3" fmla="*/ 186110 h 269568"/>
                  <a:gd name="connsiteX4" fmla="*/ 204861 w 997817"/>
                  <a:gd name="connsiteY4" fmla="*/ 236116 h 269568"/>
                  <a:gd name="connsiteX5" fmla="*/ 238198 w 997817"/>
                  <a:gd name="connsiteY5" fmla="*/ 257547 h 269568"/>
                  <a:gd name="connsiteX6" fmla="*/ 271536 w 997817"/>
                  <a:gd name="connsiteY6" fmla="*/ 269453 h 269568"/>
                  <a:gd name="connsiteX7" fmla="*/ 338211 w 997817"/>
                  <a:gd name="connsiteY7" fmla="*/ 250403 h 269568"/>
                  <a:gd name="connsiteX8" fmla="*/ 378692 w 997817"/>
                  <a:gd name="connsiteY8" fmla="*/ 217066 h 269568"/>
                  <a:gd name="connsiteX9" fmla="*/ 466799 w 997817"/>
                  <a:gd name="connsiteY9" fmla="*/ 148010 h 269568"/>
                  <a:gd name="connsiteX10" fmla="*/ 516804 w 997817"/>
                  <a:gd name="connsiteY10" fmla="*/ 109910 h 269568"/>
                  <a:gd name="connsiteX11" fmla="*/ 564430 w 997817"/>
                  <a:gd name="connsiteY11" fmla="*/ 67046 h 269568"/>
                  <a:gd name="connsiteX12" fmla="*/ 643011 w 997817"/>
                  <a:gd name="connsiteY12" fmla="*/ 143247 h 269568"/>
                  <a:gd name="connsiteX13" fmla="*/ 709686 w 997817"/>
                  <a:gd name="connsiteY13" fmla="*/ 190872 h 269568"/>
                  <a:gd name="connsiteX14" fmla="*/ 783504 w 997817"/>
                  <a:gd name="connsiteY14" fmla="*/ 190872 h 269568"/>
                  <a:gd name="connsiteX15" fmla="*/ 857323 w 997817"/>
                  <a:gd name="connsiteY15" fmla="*/ 152772 h 269568"/>
                  <a:gd name="connsiteX16" fmla="*/ 923998 w 997817"/>
                  <a:gd name="connsiteY16" fmla="*/ 93241 h 269568"/>
                  <a:gd name="connsiteX17" fmla="*/ 976386 w 997817"/>
                  <a:gd name="connsiteY17" fmla="*/ 38472 h 269568"/>
                  <a:gd name="connsiteX18" fmla="*/ 997817 w 997817"/>
                  <a:gd name="connsiteY18" fmla="*/ 5135 h 269568"/>
                  <a:gd name="connsiteX19" fmla="*/ 933523 w 997817"/>
                  <a:gd name="connsiteY19" fmla="*/ 0 h 269568"/>
                  <a:gd name="connsiteX20" fmla="*/ 869229 w 997817"/>
                  <a:gd name="connsiteY20" fmla="*/ 81335 h 269568"/>
                  <a:gd name="connsiteX21" fmla="*/ 823986 w 997817"/>
                  <a:gd name="connsiteY21" fmla="*/ 128960 h 269568"/>
                  <a:gd name="connsiteX22" fmla="*/ 762073 w 997817"/>
                  <a:gd name="connsiteY22" fmla="*/ 159916 h 269568"/>
                  <a:gd name="connsiteX23" fmla="*/ 702542 w 997817"/>
                  <a:gd name="connsiteY23" fmla="*/ 148010 h 269568"/>
                  <a:gd name="connsiteX24" fmla="*/ 666823 w 997817"/>
                  <a:gd name="connsiteY24" fmla="*/ 107528 h 269568"/>
                  <a:gd name="connsiteX25" fmla="*/ 614435 w 997817"/>
                  <a:gd name="connsiteY25" fmla="*/ 59903 h 269568"/>
                  <a:gd name="connsiteX26" fmla="*/ 576336 w 997817"/>
                  <a:gd name="connsiteY26" fmla="*/ 12279 h 269568"/>
                  <a:gd name="connsiteX27" fmla="*/ 540617 w 997817"/>
                  <a:gd name="connsiteY27" fmla="*/ 17040 h 269568"/>
                  <a:gd name="connsiteX28" fmla="*/ 483467 w 997817"/>
                  <a:gd name="connsiteY28" fmla="*/ 86097 h 269568"/>
                  <a:gd name="connsiteX29" fmla="*/ 392979 w 997817"/>
                  <a:gd name="connsiteY29" fmla="*/ 157535 h 269568"/>
                  <a:gd name="connsiteX30" fmla="*/ 326304 w 997817"/>
                  <a:gd name="connsiteY30" fmla="*/ 202778 h 269568"/>
                  <a:gd name="connsiteX31" fmla="*/ 276298 w 997817"/>
                  <a:gd name="connsiteY31" fmla="*/ 219447 h 269568"/>
                  <a:gd name="connsiteX32" fmla="*/ 238198 w 997817"/>
                  <a:gd name="connsiteY32" fmla="*/ 209922 h 269568"/>
                  <a:gd name="connsiteX33" fmla="*/ 171522 w 997817"/>
                  <a:gd name="connsiteY33" fmla="*/ 164678 h 269568"/>
                  <a:gd name="connsiteX34" fmla="*/ 116754 w 997817"/>
                  <a:gd name="connsiteY34" fmla="*/ 114672 h 269568"/>
                  <a:gd name="connsiteX35" fmla="*/ 71511 w 997817"/>
                  <a:gd name="connsiteY35" fmla="*/ 67047 h 269568"/>
                  <a:gd name="connsiteX36" fmla="*/ 52461 w 997817"/>
                  <a:gd name="connsiteY36" fmla="*/ 9897 h 269568"/>
                  <a:gd name="connsiteX37" fmla="*/ 443 w 997817"/>
                  <a:gd name="connsiteY37" fmla="*/ 7386 h 26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97817" h="269568">
                    <a:moveTo>
                      <a:pt x="443" y="7386"/>
                    </a:moveTo>
                    <a:cubicBezTo>
                      <a:pt x="-3129" y="18895"/>
                      <a:pt x="15613" y="56310"/>
                      <a:pt x="31029" y="78953"/>
                    </a:cubicBezTo>
                    <a:cubicBezTo>
                      <a:pt x="46445" y="101596"/>
                      <a:pt x="74686" y="125388"/>
                      <a:pt x="92942" y="143247"/>
                    </a:cubicBezTo>
                    <a:lnTo>
                      <a:pt x="140567" y="186110"/>
                    </a:lnTo>
                    <a:lnTo>
                      <a:pt x="204861" y="236116"/>
                    </a:lnTo>
                    <a:lnTo>
                      <a:pt x="238198" y="257547"/>
                    </a:lnTo>
                    <a:cubicBezTo>
                      <a:pt x="247723" y="262310"/>
                      <a:pt x="254867" y="270644"/>
                      <a:pt x="271536" y="269453"/>
                    </a:cubicBezTo>
                    <a:cubicBezTo>
                      <a:pt x="288205" y="268262"/>
                      <a:pt x="320352" y="259134"/>
                      <a:pt x="338211" y="250403"/>
                    </a:cubicBezTo>
                    <a:cubicBezTo>
                      <a:pt x="356070" y="241672"/>
                      <a:pt x="365198" y="228178"/>
                      <a:pt x="378692" y="217066"/>
                    </a:cubicBezTo>
                    <a:lnTo>
                      <a:pt x="466799" y="148010"/>
                    </a:lnTo>
                    <a:cubicBezTo>
                      <a:pt x="489818" y="130151"/>
                      <a:pt x="500532" y="123404"/>
                      <a:pt x="516804" y="109910"/>
                    </a:cubicBezTo>
                    <a:cubicBezTo>
                      <a:pt x="533076" y="96416"/>
                      <a:pt x="543396" y="61490"/>
                      <a:pt x="564430" y="67046"/>
                    </a:cubicBezTo>
                    <a:cubicBezTo>
                      <a:pt x="585464" y="72602"/>
                      <a:pt x="618008" y="121419"/>
                      <a:pt x="643011" y="143247"/>
                    </a:cubicBezTo>
                    <a:cubicBezTo>
                      <a:pt x="668014" y="165075"/>
                      <a:pt x="686271" y="182935"/>
                      <a:pt x="709686" y="190872"/>
                    </a:cubicBezTo>
                    <a:cubicBezTo>
                      <a:pt x="733101" y="198809"/>
                      <a:pt x="758898" y="197222"/>
                      <a:pt x="783504" y="190872"/>
                    </a:cubicBezTo>
                    <a:cubicBezTo>
                      <a:pt x="808110" y="184522"/>
                      <a:pt x="834304" y="170631"/>
                      <a:pt x="857323" y="152772"/>
                    </a:cubicBezTo>
                    <a:lnTo>
                      <a:pt x="923998" y="93241"/>
                    </a:lnTo>
                    <a:lnTo>
                      <a:pt x="976386" y="38472"/>
                    </a:lnTo>
                    <a:lnTo>
                      <a:pt x="997817" y="5135"/>
                    </a:lnTo>
                    <a:lnTo>
                      <a:pt x="933523" y="0"/>
                    </a:lnTo>
                    <a:lnTo>
                      <a:pt x="869229" y="81335"/>
                    </a:lnTo>
                    <a:lnTo>
                      <a:pt x="823986" y="128960"/>
                    </a:lnTo>
                    <a:lnTo>
                      <a:pt x="762073" y="159916"/>
                    </a:lnTo>
                    <a:lnTo>
                      <a:pt x="702542" y="148010"/>
                    </a:lnTo>
                    <a:lnTo>
                      <a:pt x="666823" y="107528"/>
                    </a:lnTo>
                    <a:lnTo>
                      <a:pt x="614435" y="59903"/>
                    </a:lnTo>
                    <a:cubicBezTo>
                      <a:pt x="600941" y="46806"/>
                      <a:pt x="596576" y="40853"/>
                      <a:pt x="576336" y="12279"/>
                    </a:cubicBezTo>
                    <a:cubicBezTo>
                      <a:pt x="563636" y="3548"/>
                      <a:pt x="556095" y="4737"/>
                      <a:pt x="540617" y="17040"/>
                    </a:cubicBezTo>
                    <a:cubicBezTo>
                      <a:pt x="525139" y="29343"/>
                      <a:pt x="505295" y="65063"/>
                      <a:pt x="483467" y="86097"/>
                    </a:cubicBezTo>
                    <a:lnTo>
                      <a:pt x="392979" y="157535"/>
                    </a:lnTo>
                    <a:lnTo>
                      <a:pt x="326304" y="202778"/>
                    </a:lnTo>
                    <a:lnTo>
                      <a:pt x="276298" y="219447"/>
                    </a:lnTo>
                    <a:lnTo>
                      <a:pt x="238198" y="209922"/>
                    </a:lnTo>
                    <a:lnTo>
                      <a:pt x="171522" y="164678"/>
                    </a:lnTo>
                    <a:lnTo>
                      <a:pt x="116754" y="114672"/>
                    </a:lnTo>
                    <a:lnTo>
                      <a:pt x="71511" y="67047"/>
                    </a:lnTo>
                    <a:lnTo>
                      <a:pt x="52461" y="9897"/>
                    </a:lnTo>
                    <a:cubicBezTo>
                      <a:pt x="32617" y="9897"/>
                      <a:pt x="20287" y="7386"/>
                      <a:pt x="443" y="7386"/>
                    </a:cubicBezTo>
                    <a:close/>
                  </a:path>
                </a:pathLst>
              </a:custGeom>
              <a:solidFill>
                <a:srgbClr val="C7B19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1916113" y="4679454"/>
                <a:ext cx="465137" cy="206375"/>
              </a:xfrm>
              <a:custGeom>
                <a:avLst/>
                <a:gdLst>
                  <a:gd name="connsiteX0" fmla="*/ 0 w 492919"/>
                  <a:gd name="connsiteY0" fmla="*/ 4762 h 221456"/>
                  <a:gd name="connsiteX1" fmla="*/ 11906 w 492919"/>
                  <a:gd name="connsiteY1" fmla="*/ 59531 h 221456"/>
                  <a:gd name="connsiteX2" fmla="*/ 92869 w 492919"/>
                  <a:gd name="connsiteY2" fmla="*/ 138112 h 221456"/>
                  <a:gd name="connsiteX3" fmla="*/ 161925 w 492919"/>
                  <a:gd name="connsiteY3" fmla="*/ 192881 h 221456"/>
                  <a:gd name="connsiteX4" fmla="*/ 221456 w 492919"/>
                  <a:gd name="connsiteY4" fmla="*/ 221456 h 221456"/>
                  <a:gd name="connsiteX5" fmla="*/ 290512 w 492919"/>
                  <a:gd name="connsiteY5" fmla="*/ 183356 h 221456"/>
                  <a:gd name="connsiteX6" fmla="*/ 361950 w 492919"/>
                  <a:gd name="connsiteY6" fmla="*/ 135731 h 221456"/>
                  <a:gd name="connsiteX7" fmla="*/ 438150 w 492919"/>
                  <a:gd name="connsiteY7" fmla="*/ 69056 h 221456"/>
                  <a:gd name="connsiteX8" fmla="*/ 485775 w 492919"/>
                  <a:gd name="connsiteY8" fmla="*/ 16668 h 221456"/>
                  <a:gd name="connsiteX9" fmla="*/ 492919 w 492919"/>
                  <a:gd name="connsiteY9" fmla="*/ 0 h 221456"/>
                  <a:gd name="connsiteX10" fmla="*/ 435769 w 492919"/>
                  <a:gd name="connsiteY10" fmla="*/ 11906 h 221456"/>
                  <a:gd name="connsiteX11" fmla="*/ 376237 w 492919"/>
                  <a:gd name="connsiteY11" fmla="*/ 78581 h 221456"/>
                  <a:gd name="connsiteX12" fmla="*/ 316706 w 492919"/>
                  <a:gd name="connsiteY12" fmla="*/ 121443 h 221456"/>
                  <a:gd name="connsiteX13" fmla="*/ 252412 w 492919"/>
                  <a:gd name="connsiteY13" fmla="*/ 150018 h 221456"/>
                  <a:gd name="connsiteX14" fmla="*/ 192881 w 492919"/>
                  <a:gd name="connsiteY14" fmla="*/ 140493 h 221456"/>
                  <a:gd name="connsiteX15" fmla="*/ 138112 w 492919"/>
                  <a:gd name="connsiteY15" fmla="*/ 111918 h 221456"/>
                  <a:gd name="connsiteX16" fmla="*/ 109537 w 492919"/>
                  <a:gd name="connsiteY16" fmla="*/ 73818 h 221456"/>
                  <a:gd name="connsiteX17" fmla="*/ 85725 w 492919"/>
                  <a:gd name="connsiteY17" fmla="*/ 50006 h 221456"/>
                  <a:gd name="connsiteX18" fmla="*/ 61912 w 492919"/>
                  <a:gd name="connsiteY18" fmla="*/ 7143 h 221456"/>
                  <a:gd name="connsiteX19" fmla="*/ 0 w 492919"/>
                  <a:gd name="connsiteY19" fmla="*/ 4762 h 221456"/>
                  <a:gd name="connsiteX0" fmla="*/ 0 w 492919"/>
                  <a:gd name="connsiteY0" fmla="*/ 4762 h 221563"/>
                  <a:gd name="connsiteX1" fmla="*/ 11906 w 492919"/>
                  <a:gd name="connsiteY1" fmla="*/ 59531 h 221563"/>
                  <a:gd name="connsiteX2" fmla="*/ 92869 w 492919"/>
                  <a:gd name="connsiteY2" fmla="*/ 138112 h 221563"/>
                  <a:gd name="connsiteX3" fmla="*/ 161925 w 492919"/>
                  <a:gd name="connsiteY3" fmla="*/ 192881 h 221563"/>
                  <a:gd name="connsiteX4" fmla="*/ 221456 w 492919"/>
                  <a:gd name="connsiteY4" fmla="*/ 221456 h 221563"/>
                  <a:gd name="connsiteX5" fmla="*/ 290512 w 492919"/>
                  <a:gd name="connsiteY5" fmla="*/ 183356 h 221563"/>
                  <a:gd name="connsiteX6" fmla="*/ 361950 w 492919"/>
                  <a:gd name="connsiteY6" fmla="*/ 135731 h 221563"/>
                  <a:gd name="connsiteX7" fmla="*/ 438150 w 492919"/>
                  <a:gd name="connsiteY7" fmla="*/ 69056 h 221563"/>
                  <a:gd name="connsiteX8" fmla="*/ 485775 w 492919"/>
                  <a:gd name="connsiteY8" fmla="*/ 16668 h 221563"/>
                  <a:gd name="connsiteX9" fmla="*/ 492919 w 492919"/>
                  <a:gd name="connsiteY9" fmla="*/ 0 h 221563"/>
                  <a:gd name="connsiteX10" fmla="*/ 435769 w 492919"/>
                  <a:gd name="connsiteY10" fmla="*/ 11906 h 221563"/>
                  <a:gd name="connsiteX11" fmla="*/ 376237 w 492919"/>
                  <a:gd name="connsiteY11" fmla="*/ 78581 h 221563"/>
                  <a:gd name="connsiteX12" fmla="*/ 316706 w 492919"/>
                  <a:gd name="connsiteY12" fmla="*/ 121443 h 221563"/>
                  <a:gd name="connsiteX13" fmla="*/ 252412 w 492919"/>
                  <a:gd name="connsiteY13" fmla="*/ 150018 h 221563"/>
                  <a:gd name="connsiteX14" fmla="*/ 192881 w 492919"/>
                  <a:gd name="connsiteY14" fmla="*/ 140493 h 221563"/>
                  <a:gd name="connsiteX15" fmla="*/ 138112 w 492919"/>
                  <a:gd name="connsiteY15" fmla="*/ 111918 h 221563"/>
                  <a:gd name="connsiteX16" fmla="*/ 109537 w 492919"/>
                  <a:gd name="connsiteY16" fmla="*/ 73818 h 221563"/>
                  <a:gd name="connsiteX17" fmla="*/ 85725 w 492919"/>
                  <a:gd name="connsiteY17" fmla="*/ 50006 h 221563"/>
                  <a:gd name="connsiteX18" fmla="*/ 61912 w 492919"/>
                  <a:gd name="connsiteY18" fmla="*/ 7143 h 221563"/>
                  <a:gd name="connsiteX19" fmla="*/ 0 w 492919"/>
                  <a:gd name="connsiteY19" fmla="*/ 4762 h 221563"/>
                  <a:gd name="connsiteX0" fmla="*/ 0 w 492919"/>
                  <a:gd name="connsiteY0" fmla="*/ 4762 h 221463"/>
                  <a:gd name="connsiteX1" fmla="*/ 11906 w 492919"/>
                  <a:gd name="connsiteY1" fmla="*/ 59531 h 221463"/>
                  <a:gd name="connsiteX2" fmla="*/ 92869 w 492919"/>
                  <a:gd name="connsiteY2" fmla="*/ 138112 h 221463"/>
                  <a:gd name="connsiteX3" fmla="*/ 161925 w 492919"/>
                  <a:gd name="connsiteY3" fmla="*/ 192881 h 221463"/>
                  <a:gd name="connsiteX4" fmla="*/ 221456 w 492919"/>
                  <a:gd name="connsiteY4" fmla="*/ 221456 h 221463"/>
                  <a:gd name="connsiteX5" fmla="*/ 292894 w 492919"/>
                  <a:gd name="connsiteY5" fmla="*/ 190500 h 221463"/>
                  <a:gd name="connsiteX6" fmla="*/ 361950 w 492919"/>
                  <a:gd name="connsiteY6" fmla="*/ 135731 h 221463"/>
                  <a:gd name="connsiteX7" fmla="*/ 438150 w 492919"/>
                  <a:gd name="connsiteY7" fmla="*/ 69056 h 221463"/>
                  <a:gd name="connsiteX8" fmla="*/ 485775 w 492919"/>
                  <a:gd name="connsiteY8" fmla="*/ 16668 h 221463"/>
                  <a:gd name="connsiteX9" fmla="*/ 492919 w 492919"/>
                  <a:gd name="connsiteY9" fmla="*/ 0 h 221463"/>
                  <a:gd name="connsiteX10" fmla="*/ 435769 w 492919"/>
                  <a:gd name="connsiteY10" fmla="*/ 11906 h 221463"/>
                  <a:gd name="connsiteX11" fmla="*/ 376237 w 492919"/>
                  <a:gd name="connsiteY11" fmla="*/ 78581 h 221463"/>
                  <a:gd name="connsiteX12" fmla="*/ 316706 w 492919"/>
                  <a:gd name="connsiteY12" fmla="*/ 121443 h 221463"/>
                  <a:gd name="connsiteX13" fmla="*/ 252412 w 492919"/>
                  <a:gd name="connsiteY13" fmla="*/ 150018 h 221463"/>
                  <a:gd name="connsiteX14" fmla="*/ 192881 w 492919"/>
                  <a:gd name="connsiteY14" fmla="*/ 140493 h 221463"/>
                  <a:gd name="connsiteX15" fmla="*/ 138112 w 492919"/>
                  <a:gd name="connsiteY15" fmla="*/ 111918 h 221463"/>
                  <a:gd name="connsiteX16" fmla="*/ 109537 w 492919"/>
                  <a:gd name="connsiteY16" fmla="*/ 73818 h 221463"/>
                  <a:gd name="connsiteX17" fmla="*/ 85725 w 492919"/>
                  <a:gd name="connsiteY17" fmla="*/ 50006 h 221463"/>
                  <a:gd name="connsiteX18" fmla="*/ 61912 w 492919"/>
                  <a:gd name="connsiteY18" fmla="*/ 7143 h 221463"/>
                  <a:gd name="connsiteX19" fmla="*/ 0 w 492919"/>
                  <a:gd name="connsiteY19" fmla="*/ 4762 h 221463"/>
                  <a:gd name="connsiteX0" fmla="*/ 0 w 492919"/>
                  <a:gd name="connsiteY0" fmla="*/ 4762 h 221463"/>
                  <a:gd name="connsiteX1" fmla="*/ 11906 w 492919"/>
                  <a:gd name="connsiteY1" fmla="*/ 59531 h 221463"/>
                  <a:gd name="connsiteX2" fmla="*/ 92869 w 492919"/>
                  <a:gd name="connsiteY2" fmla="*/ 138112 h 221463"/>
                  <a:gd name="connsiteX3" fmla="*/ 161925 w 492919"/>
                  <a:gd name="connsiteY3" fmla="*/ 192881 h 221463"/>
                  <a:gd name="connsiteX4" fmla="*/ 221456 w 492919"/>
                  <a:gd name="connsiteY4" fmla="*/ 221456 h 221463"/>
                  <a:gd name="connsiteX5" fmla="*/ 292894 w 492919"/>
                  <a:gd name="connsiteY5" fmla="*/ 190500 h 221463"/>
                  <a:gd name="connsiteX6" fmla="*/ 361950 w 492919"/>
                  <a:gd name="connsiteY6" fmla="*/ 135731 h 221463"/>
                  <a:gd name="connsiteX7" fmla="*/ 431006 w 492919"/>
                  <a:gd name="connsiteY7" fmla="*/ 80963 h 221463"/>
                  <a:gd name="connsiteX8" fmla="*/ 485775 w 492919"/>
                  <a:gd name="connsiteY8" fmla="*/ 16668 h 221463"/>
                  <a:gd name="connsiteX9" fmla="*/ 492919 w 492919"/>
                  <a:gd name="connsiteY9" fmla="*/ 0 h 221463"/>
                  <a:gd name="connsiteX10" fmla="*/ 435769 w 492919"/>
                  <a:gd name="connsiteY10" fmla="*/ 11906 h 221463"/>
                  <a:gd name="connsiteX11" fmla="*/ 376237 w 492919"/>
                  <a:gd name="connsiteY11" fmla="*/ 78581 h 221463"/>
                  <a:gd name="connsiteX12" fmla="*/ 316706 w 492919"/>
                  <a:gd name="connsiteY12" fmla="*/ 121443 h 221463"/>
                  <a:gd name="connsiteX13" fmla="*/ 252412 w 492919"/>
                  <a:gd name="connsiteY13" fmla="*/ 150018 h 221463"/>
                  <a:gd name="connsiteX14" fmla="*/ 192881 w 492919"/>
                  <a:gd name="connsiteY14" fmla="*/ 140493 h 221463"/>
                  <a:gd name="connsiteX15" fmla="*/ 138112 w 492919"/>
                  <a:gd name="connsiteY15" fmla="*/ 111918 h 221463"/>
                  <a:gd name="connsiteX16" fmla="*/ 109537 w 492919"/>
                  <a:gd name="connsiteY16" fmla="*/ 73818 h 221463"/>
                  <a:gd name="connsiteX17" fmla="*/ 85725 w 492919"/>
                  <a:gd name="connsiteY17" fmla="*/ 50006 h 221463"/>
                  <a:gd name="connsiteX18" fmla="*/ 61912 w 492919"/>
                  <a:gd name="connsiteY18" fmla="*/ 7143 h 221463"/>
                  <a:gd name="connsiteX19" fmla="*/ 0 w 492919"/>
                  <a:gd name="connsiteY19" fmla="*/ 4762 h 221463"/>
                  <a:gd name="connsiteX0" fmla="*/ 4057 w 496976"/>
                  <a:gd name="connsiteY0" fmla="*/ 4762 h 221463"/>
                  <a:gd name="connsiteX1" fmla="*/ 15963 w 496976"/>
                  <a:gd name="connsiteY1" fmla="*/ 59531 h 221463"/>
                  <a:gd name="connsiteX2" fmla="*/ 96926 w 496976"/>
                  <a:gd name="connsiteY2" fmla="*/ 138112 h 221463"/>
                  <a:gd name="connsiteX3" fmla="*/ 165982 w 496976"/>
                  <a:gd name="connsiteY3" fmla="*/ 192881 h 221463"/>
                  <a:gd name="connsiteX4" fmla="*/ 225513 w 496976"/>
                  <a:gd name="connsiteY4" fmla="*/ 221456 h 221463"/>
                  <a:gd name="connsiteX5" fmla="*/ 296951 w 496976"/>
                  <a:gd name="connsiteY5" fmla="*/ 190500 h 221463"/>
                  <a:gd name="connsiteX6" fmla="*/ 366007 w 496976"/>
                  <a:gd name="connsiteY6" fmla="*/ 135731 h 221463"/>
                  <a:gd name="connsiteX7" fmla="*/ 435063 w 496976"/>
                  <a:gd name="connsiteY7" fmla="*/ 80963 h 221463"/>
                  <a:gd name="connsiteX8" fmla="*/ 489832 w 496976"/>
                  <a:gd name="connsiteY8" fmla="*/ 16668 h 221463"/>
                  <a:gd name="connsiteX9" fmla="*/ 496976 w 496976"/>
                  <a:gd name="connsiteY9" fmla="*/ 0 h 221463"/>
                  <a:gd name="connsiteX10" fmla="*/ 439826 w 496976"/>
                  <a:gd name="connsiteY10" fmla="*/ 11906 h 221463"/>
                  <a:gd name="connsiteX11" fmla="*/ 380294 w 496976"/>
                  <a:gd name="connsiteY11" fmla="*/ 78581 h 221463"/>
                  <a:gd name="connsiteX12" fmla="*/ 320763 w 496976"/>
                  <a:gd name="connsiteY12" fmla="*/ 121443 h 221463"/>
                  <a:gd name="connsiteX13" fmla="*/ 256469 w 496976"/>
                  <a:gd name="connsiteY13" fmla="*/ 150018 h 221463"/>
                  <a:gd name="connsiteX14" fmla="*/ 196938 w 496976"/>
                  <a:gd name="connsiteY14" fmla="*/ 140493 h 221463"/>
                  <a:gd name="connsiteX15" fmla="*/ 142169 w 496976"/>
                  <a:gd name="connsiteY15" fmla="*/ 111918 h 221463"/>
                  <a:gd name="connsiteX16" fmla="*/ 113594 w 496976"/>
                  <a:gd name="connsiteY16" fmla="*/ 73818 h 221463"/>
                  <a:gd name="connsiteX17" fmla="*/ 89782 w 496976"/>
                  <a:gd name="connsiteY17" fmla="*/ 50006 h 221463"/>
                  <a:gd name="connsiteX18" fmla="*/ 65969 w 496976"/>
                  <a:gd name="connsiteY18" fmla="*/ 7143 h 221463"/>
                  <a:gd name="connsiteX19" fmla="*/ 4057 w 496976"/>
                  <a:gd name="connsiteY19" fmla="*/ 4762 h 221463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35063 w 489832"/>
                  <a:gd name="connsiteY7" fmla="*/ 76201 h 216701"/>
                  <a:gd name="connsiteX8" fmla="*/ 489832 w 489832"/>
                  <a:gd name="connsiteY8" fmla="*/ 11906 h 216701"/>
                  <a:gd name="connsiteX9" fmla="*/ 439826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6469 w 489832"/>
                  <a:gd name="connsiteY12" fmla="*/ 145256 h 216701"/>
                  <a:gd name="connsiteX13" fmla="*/ 196938 w 489832"/>
                  <a:gd name="connsiteY13" fmla="*/ 135731 h 216701"/>
                  <a:gd name="connsiteX14" fmla="*/ 142169 w 489832"/>
                  <a:gd name="connsiteY14" fmla="*/ 107156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35063 w 489832"/>
                  <a:gd name="connsiteY7" fmla="*/ 76201 h 216701"/>
                  <a:gd name="connsiteX8" fmla="*/ 489832 w 489832"/>
                  <a:gd name="connsiteY8" fmla="*/ 4762 h 216701"/>
                  <a:gd name="connsiteX9" fmla="*/ 439826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6469 w 489832"/>
                  <a:gd name="connsiteY12" fmla="*/ 145256 h 216701"/>
                  <a:gd name="connsiteX13" fmla="*/ 196938 w 489832"/>
                  <a:gd name="connsiteY13" fmla="*/ 135731 h 216701"/>
                  <a:gd name="connsiteX14" fmla="*/ 142169 w 489832"/>
                  <a:gd name="connsiteY14" fmla="*/ 107156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42206 w 489832"/>
                  <a:gd name="connsiteY7" fmla="*/ 76201 h 216701"/>
                  <a:gd name="connsiteX8" fmla="*/ 489832 w 489832"/>
                  <a:gd name="connsiteY8" fmla="*/ 4762 h 216701"/>
                  <a:gd name="connsiteX9" fmla="*/ 439826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6469 w 489832"/>
                  <a:gd name="connsiteY12" fmla="*/ 145256 h 216701"/>
                  <a:gd name="connsiteX13" fmla="*/ 196938 w 489832"/>
                  <a:gd name="connsiteY13" fmla="*/ 135731 h 216701"/>
                  <a:gd name="connsiteX14" fmla="*/ 142169 w 489832"/>
                  <a:gd name="connsiteY14" fmla="*/ 107156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42206 w 489832"/>
                  <a:gd name="connsiteY7" fmla="*/ 76201 h 216701"/>
                  <a:gd name="connsiteX8" fmla="*/ 489832 w 489832"/>
                  <a:gd name="connsiteY8" fmla="*/ 4762 h 216701"/>
                  <a:gd name="connsiteX9" fmla="*/ 439826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6469 w 489832"/>
                  <a:gd name="connsiteY12" fmla="*/ 145256 h 216701"/>
                  <a:gd name="connsiteX13" fmla="*/ 196938 w 489832"/>
                  <a:gd name="connsiteY13" fmla="*/ 135731 h 216701"/>
                  <a:gd name="connsiteX14" fmla="*/ 151694 w 489832"/>
                  <a:gd name="connsiteY14" fmla="*/ 104774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42206 w 489832"/>
                  <a:gd name="connsiteY7" fmla="*/ 76201 h 216701"/>
                  <a:gd name="connsiteX8" fmla="*/ 489832 w 489832"/>
                  <a:gd name="connsiteY8" fmla="*/ 4762 h 216701"/>
                  <a:gd name="connsiteX9" fmla="*/ 439826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6469 w 489832"/>
                  <a:gd name="connsiteY12" fmla="*/ 145256 h 216701"/>
                  <a:gd name="connsiteX13" fmla="*/ 196938 w 489832"/>
                  <a:gd name="connsiteY13" fmla="*/ 135731 h 216701"/>
                  <a:gd name="connsiteX14" fmla="*/ 151694 w 489832"/>
                  <a:gd name="connsiteY14" fmla="*/ 104774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42206 w 489832"/>
                  <a:gd name="connsiteY7" fmla="*/ 76201 h 216701"/>
                  <a:gd name="connsiteX8" fmla="*/ 489832 w 489832"/>
                  <a:gd name="connsiteY8" fmla="*/ 4762 h 216701"/>
                  <a:gd name="connsiteX9" fmla="*/ 439826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4087 w 489832"/>
                  <a:gd name="connsiteY12" fmla="*/ 138112 h 216701"/>
                  <a:gd name="connsiteX13" fmla="*/ 196938 w 489832"/>
                  <a:gd name="connsiteY13" fmla="*/ 135731 h 216701"/>
                  <a:gd name="connsiteX14" fmla="*/ 151694 w 489832"/>
                  <a:gd name="connsiteY14" fmla="*/ 104774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42206 w 489832"/>
                  <a:gd name="connsiteY7" fmla="*/ 76201 h 216701"/>
                  <a:gd name="connsiteX8" fmla="*/ 489832 w 489832"/>
                  <a:gd name="connsiteY8" fmla="*/ 4762 h 216701"/>
                  <a:gd name="connsiteX9" fmla="*/ 427301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4087 w 489832"/>
                  <a:gd name="connsiteY12" fmla="*/ 138112 h 216701"/>
                  <a:gd name="connsiteX13" fmla="*/ 196938 w 489832"/>
                  <a:gd name="connsiteY13" fmla="*/ 135731 h 216701"/>
                  <a:gd name="connsiteX14" fmla="*/ 151694 w 489832"/>
                  <a:gd name="connsiteY14" fmla="*/ 104774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42206 w 489832"/>
                  <a:gd name="connsiteY7" fmla="*/ 76201 h 216701"/>
                  <a:gd name="connsiteX8" fmla="*/ 489832 w 489832"/>
                  <a:gd name="connsiteY8" fmla="*/ 4762 h 216701"/>
                  <a:gd name="connsiteX9" fmla="*/ 427301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1579 w 489832"/>
                  <a:gd name="connsiteY12" fmla="*/ 150615 h 216701"/>
                  <a:gd name="connsiteX13" fmla="*/ 196938 w 489832"/>
                  <a:gd name="connsiteY13" fmla="*/ 135731 h 216701"/>
                  <a:gd name="connsiteX14" fmla="*/ 151694 w 489832"/>
                  <a:gd name="connsiteY14" fmla="*/ 104774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  <a:gd name="connsiteX0" fmla="*/ 4057 w 489832"/>
                  <a:gd name="connsiteY0" fmla="*/ 0 h 216701"/>
                  <a:gd name="connsiteX1" fmla="*/ 15963 w 489832"/>
                  <a:gd name="connsiteY1" fmla="*/ 54769 h 216701"/>
                  <a:gd name="connsiteX2" fmla="*/ 96926 w 489832"/>
                  <a:gd name="connsiteY2" fmla="*/ 133350 h 216701"/>
                  <a:gd name="connsiteX3" fmla="*/ 165982 w 489832"/>
                  <a:gd name="connsiteY3" fmla="*/ 188119 h 216701"/>
                  <a:gd name="connsiteX4" fmla="*/ 225513 w 489832"/>
                  <a:gd name="connsiteY4" fmla="*/ 216694 h 216701"/>
                  <a:gd name="connsiteX5" fmla="*/ 296951 w 489832"/>
                  <a:gd name="connsiteY5" fmla="*/ 185738 h 216701"/>
                  <a:gd name="connsiteX6" fmla="*/ 366007 w 489832"/>
                  <a:gd name="connsiteY6" fmla="*/ 130969 h 216701"/>
                  <a:gd name="connsiteX7" fmla="*/ 442206 w 489832"/>
                  <a:gd name="connsiteY7" fmla="*/ 76201 h 216701"/>
                  <a:gd name="connsiteX8" fmla="*/ 489832 w 489832"/>
                  <a:gd name="connsiteY8" fmla="*/ 4762 h 216701"/>
                  <a:gd name="connsiteX9" fmla="*/ 427301 w 489832"/>
                  <a:gd name="connsiteY9" fmla="*/ 7144 h 216701"/>
                  <a:gd name="connsiteX10" fmla="*/ 380294 w 489832"/>
                  <a:gd name="connsiteY10" fmla="*/ 73819 h 216701"/>
                  <a:gd name="connsiteX11" fmla="*/ 320763 w 489832"/>
                  <a:gd name="connsiteY11" fmla="*/ 116681 h 216701"/>
                  <a:gd name="connsiteX12" fmla="*/ 251579 w 489832"/>
                  <a:gd name="connsiteY12" fmla="*/ 150615 h 216701"/>
                  <a:gd name="connsiteX13" fmla="*/ 196938 w 489832"/>
                  <a:gd name="connsiteY13" fmla="*/ 145732 h 216701"/>
                  <a:gd name="connsiteX14" fmla="*/ 151694 w 489832"/>
                  <a:gd name="connsiteY14" fmla="*/ 104774 h 216701"/>
                  <a:gd name="connsiteX15" fmla="*/ 113594 w 489832"/>
                  <a:gd name="connsiteY15" fmla="*/ 69056 h 216701"/>
                  <a:gd name="connsiteX16" fmla="*/ 89782 w 489832"/>
                  <a:gd name="connsiteY16" fmla="*/ 45244 h 216701"/>
                  <a:gd name="connsiteX17" fmla="*/ 65969 w 489832"/>
                  <a:gd name="connsiteY17" fmla="*/ 2381 h 216701"/>
                  <a:gd name="connsiteX18" fmla="*/ 4057 w 489832"/>
                  <a:gd name="connsiteY18" fmla="*/ 0 h 216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89832" h="216701">
                    <a:moveTo>
                      <a:pt x="4057" y="0"/>
                    </a:moveTo>
                    <a:cubicBezTo>
                      <a:pt x="-4277" y="8731"/>
                      <a:pt x="485" y="32544"/>
                      <a:pt x="15963" y="54769"/>
                    </a:cubicBezTo>
                    <a:cubicBezTo>
                      <a:pt x="31441" y="76994"/>
                      <a:pt x="71923" y="111125"/>
                      <a:pt x="96926" y="133350"/>
                    </a:cubicBezTo>
                    <a:lnTo>
                      <a:pt x="165982" y="188119"/>
                    </a:lnTo>
                    <a:cubicBezTo>
                      <a:pt x="187413" y="202010"/>
                      <a:pt x="203685" y="217091"/>
                      <a:pt x="225513" y="216694"/>
                    </a:cubicBezTo>
                    <a:cubicBezTo>
                      <a:pt x="247341" y="216297"/>
                      <a:pt x="273535" y="200025"/>
                      <a:pt x="296951" y="185738"/>
                    </a:cubicBezTo>
                    <a:lnTo>
                      <a:pt x="366007" y="130969"/>
                    </a:lnTo>
                    <a:lnTo>
                      <a:pt x="442206" y="76201"/>
                    </a:lnTo>
                    <a:lnTo>
                      <a:pt x="489832" y="4762"/>
                    </a:lnTo>
                    <a:lnTo>
                      <a:pt x="427301" y="7144"/>
                    </a:lnTo>
                    <a:lnTo>
                      <a:pt x="380294" y="73819"/>
                    </a:lnTo>
                    <a:lnTo>
                      <a:pt x="320763" y="116681"/>
                    </a:lnTo>
                    <a:cubicBezTo>
                      <a:pt x="300125" y="128587"/>
                      <a:pt x="272216" y="145773"/>
                      <a:pt x="251579" y="150615"/>
                    </a:cubicBezTo>
                    <a:cubicBezTo>
                      <a:pt x="230942" y="155457"/>
                      <a:pt x="214401" y="152479"/>
                      <a:pt x="196938" y="145732"/>
                    </a:cubicBezTo>
                    <a:lnTo>
                      <a:pt x="151694" y="104774"/>
                    </a:lnTo>
                    <a:lnTo>
                      <a:pt x="113594" y="69056"/>
                    </a:lnTo>
                    <a:lnTo>
                      <a:pt x="89782" y="45244"/>
                    </a:lnTo>
                    <a:lnTo>
                      <a:pt x="65969" y="2381"/>
                    </a:lnTo>
                    <a:lnTo>
                      <a:pt x="4057" y="0"/>
                    </a:lnTo>
                    <a:close/>
                  </a:path>
                </a:pathLst>
              </a:custGeom>
              <a:solidFill>
                <a:srgbClr val="B17B5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2406650" y="4639766"/>
                <a:ext cx="350838" cy="187325"/>
              </a:xfrm>
              <a:custGeom>
                <a:avLst/>
                <a:gdLst>
                  <a:gd name="connsiteX0" fmla="*/ 0 w 373856"/>
                  <a:gd name="connsiteY0" fmla="*/ 28575 h 192881"/>
                  <a:gd name="connsiteX1" fmla="*/ 57150 w 373856"/>
                  <a:gd name="connsiteY1" fmla="*/ 0 h 192881"/>
                  <a:gd name="connsiteX2" fmla="*/ 80963 w 373856"/>
                  <a:gd name="connsiteY2" fmla="*/ 26194 h 192881"/>
                  <a:gd name="connsiteX3" fmla="*/ 109538 w 373856"/>
                  <a:gd name="connsiteY3" fmla="*/ 71437 h 192881"/>
                  <a:gd name="connsiteX4" fmla="*/ 142875 w 373856"/>
                  <a:gd name="connsiteY4" fmla="*/ 107156 h 192881"/>
                  <a:gd name="connsiteX5" fmla="*/ 183356 w 373856"/>
                  <a:gd name="connsiteY5" fmla="*/ 123825 h 192881"/>
                  <a:gd name="connsiteX6" fmla="*/ 219075 w 373856"/>
                  <a:gd name="connsiteY6" fmla="*/ 123825 h 192881"/>
                  <a:gd name="connsiteX7" fmla="*/ 259556 w 373856"/>
                  <a:gd name="connsiteY7" fmla="*/ 97631 h 192881"/>
                  <a:gd name="connsiteX8" fmla="*/ 302419 w 373856"/>
                  <a:gd name="connsiteY8" fmla="*/ 61912 h 192881"/>
                  <a:gd name="connsiteX9" fmla="*/ 316706 w 373856"/>
                  <a:gd name="connsiteY9" fmla="*/ 28575 h 192881"/>
                  <a:gd name="connsiteX10" fmla="*/ 373856 w 373856"/>
                  <a:gd name="connsiteY10" fmla="*/ 28575 h 192881"/>
                  <a:gd name="connsiteX11" fmla="*/ 307181 w 373856"/>
                  <a:gd name="connsiteY11" fmla="*/ 109537 h 192881"/>
                  <a:gd name="connsiteX12" fmla="*/ 240506 w 373856"/>
                  <a:gd name="connsiteY12" fmla="*/ 173831 h 192881"/>
                  <a:gd name="connsiteX13" fmla="*/ 204788 w 373856"/>
                  <a:gd name="connsiteY13" fmla="*/ 192881 h 192881"/>
                  <a:gd name="connsiteX14" fmla="*/ 138113 w 373856"/>
                  <a:gd name="connsiteY14" fmla="*/ 188119 h 192881"/>
                  <a:gd name="connsiteX15" fmla="*/ 80963 w 373856"/>
                  <a:gd name="connsiteY15" fmla="*/ 126206 h 192881"/>
                  <a:gd name="connsiteX16" fmla="*/ 50006 w 373856"/>
                  <a:gd name="connsiteY16" fmla="*/ 88106 h 192881"/>
                  <a:gd name="connsiteX17" fmla="*/ 0 w 373856"/>
                  <a:gd name="connsiteY17" fmla="*/ 28575 h 192881"/>
                  <a:gd name="connsiteX0" fmla="*/ 0 w 373856"/>
                  <a:gd name="connsiteY0" fmla="*/ 28582 h 192888"/>
                  <a:gd name="connsiteX1" fmla="*/ 57150 w 373856"/>
                  <a:gd name="connsiteY1" fmla="*/ 7 h 192888"/>
                  <a:gd name="connsiteX2" fmla="*/ 80963 w 373856"/>
                  <a:gd name="connsiteY2" fmla="*/ 26201 h 192888"/>
                  <a:gd name="connsiteX3" fmla="*/ 109538 w 373856"/>
                  <a:gd name="connsiteY3" fmla="*/ 71444 h 192888"/>
                  <a:gd name="connsiteX4" fmla="*/ 142875 w 373856"/>
                  <a:gd name="connsiteY4" fmla="*/ 107163 h 192888"/>
                  <a:gd name="connsiteX5" fmla="*/ 183356 w 373856"/>
                  <a:gd name="connsiteY5" fmla="*/ 123832 h 192888"/>
                  <a:gd name="connsiteX6" fmla="*/ 219075 w 373856"/>
                  <a:gd name="connsiteY6" fmla="*/ 123832 h 192888"/>
                  <a:gd name="connsiteX7" fmla="*/ 259556 w 373856"/>
                  <a:gd name="connsiteY7" fmla="*/ 97638 h 192888"/>
                  <a:gd name="connsiteX8" fmla="*/ 302419 w 373856"/>
                  <a:gd name="connsiteY8" fmla="*/ 61919 h 192888"/>
                  <a:gd name="connsiteX9" fmla="*/ 316706 w 373856"/>
                  <a:gd name="connsiteY9" fmla="*/ 28582 h 192888"/>
                  <a:gd name="connsiteX10" fmla="*/ 373856 w 373856"/>
                  <a:gd name="connsiteY10" fmla="*/ 28582 h 192888"/>
                  <a:gd name="connsiteX11" fmla="*/ 307181 w 373856"/>
                  <a:gd name="connsiteY11" fmla="*/ 109544 h 192888"/>
                  <a:gd name="connsiteX12" fmla="*/ 240506 w 373856"/>
                  <a:gd name="connsiteY12" fmla="*/ 173838 h 192888"/>
                  <a:gd name="connsiteX13" fmla="*/ 204788 w 373856"/>
                  <a:gd name="connsiteY13" fmla="*/ 192888 h 192888"/>
                  <a:gd name="connsiteX14" fmla="*/ 138113 w 373856"/>
                  <a:gd name="connsiteY14" fmla="*/ 188126 h 192888"/>
                  <a:gd name="connsiteX15" fmla="*/ 80963 w 373856"/>
                  <a:gd name="connsiteY15" fmla="*/ 126213 h 192888"/>
                  <a:gd name="connsiteX16" fmla="*/ 50006 w 373856"/>
                  <a:gd name="connsiteY16" fmla="*/ 88113 h 192888"/>
                  <a:gd name="connsiteX17" fmla="*/ 0 w 373856"/>
                  <a:gd name="connsiteY17" fmla="*/ 28582 h 192888"/>
                  <a:gd name="connsiteX0" fmla="*/ 0 w 373856"/>
                  <a:gd name="connsiteY0" fmla="*/ 28582 h 195571"/>
                  <a:gd name="connsiteX1" fmla="*/ 57150 w 373856"/>
                  <a:gd name="connsiteY1" fmla="*/ 7 h 195571"/>
                  <a:gd name="connsiteX2" fmla="*/ 80963 w 373856"/>
                  <a:gd name="connsiteY2" fmla="*/ 26201 h 195571"/>
                  <a:gd name="connsiteX3" fmla="*/ 109538 w 373856"/>
                  <a:gd name="connsiteY3" fmla="*/ 71444 h 195571"/>
                  <a:gd name="connsiteX4" fmla="*/ 142875 w 373856"/>
                  <a:gd name="connsiteY4" fmla="*/ 107163 h 195571"/>
                  <a:gd name="connsiteX5" fmla="*/ 183356 w 373856"/>
                  <a:gd name="connsiteY5" fmla="*/ 123832 h 195571"/>
                  <a:gd name="connsiteX6" fmla="*/ 219075 w 373856"/>
                  <a:gd name="connsiteY6" fmla="*/ 123832 h 195571"/>
                  <a:gd name="connsiteX7" fmla="*/ 259556 w 373856"/>
                  <a:gd name="connsiteY7" fmla="*/ 97638 h 195571"/>
                  <a:gd name="connsiteX8" fmla="*/ 302419 w 373856"/>
                  <a:gd name="connsiteY8" fmla="*/ 61919 h 195571"/>
                  <a:gd name="connsiteX9" fmla="*/ 316706 w 373856"/>
                  <a:gd name="connsiteY9" fmla="*/ 28582 h 195571"/>
                  <a:gd name="connsiteX10" fmla="*/ 373856 w 373856"/>
                  <a:gd name="connsiteY10" fmla="*/ 28582 h 195571"/>
                  <a:gd name="connsiteX11" fmla="*/ 307181 w 373856"/>
                  <a:gd name="connsiteY11" fmla="*/ 109544 h 195571"/>
                  <a:gd name="connsiteX12" fmla="*/ 240506 w 373856"/>
                  <a:gd name="connsiteY12" fmla="*/ 173838 h 195571"/>
                  <a:gd name="connsiteX13" fmla="*/ 204788 w 373856"/>
                  <a:gd name="connsiteY13" fmla="*/ 192888 h 195571"/>
                  <a:gd name="connsiteX14" fmla="*/ 138113 w 373856"/>
                  <a:gd name="connsiteY14" fmla="*/ 188126 h 195571"/>
                  <a:gd name="connsiteX15" fmla="*/ 80963 w 373856"/>
                  <a:gd name="connsiteY15" fmla="*/ 126213 h 195571"/>
                  <a:gd name="connsiteX16" fmla="*/ 50006 w 373856"/>
                  <a:gd name="connsiteY16" fmla="*/ 88113 h 195571"/>
                  <a:gd name="connsiteX17" fmla="*/ 0 w 373856"/>
                  <a:gd name="connsiteY17" fmla="*/ 28582 h 195571"/>
                  <a:gd name="connsiteX0" fmla="*/ 0 w 373856"/>
                  <a:gd name="connsiteY0" fmla="*/ 28582 h 195571"/>
                  <a:gd name="connsiteX1" fmla="*/ 57150 w 373856"/>
                  <a:gd name="connsiteY1" fmla="*/ 7 h 195571"/>
                  <a:gd name="connsiteX2" fmla="*/ 80963 w 373856"/>
                  <a:gd name="connsiteY2" fmla="*/ 26201 h 195571"/>
                  <a:gd name="connsiteX3" fmla="*/ 109538 w 373856"/>
                  <a:gd name="connsiteY3" fmla="*/ 71444 h 195571"/>
                  <a:gd name="connsiteX4" fmla="*/ 142875 w 373856"/>
                  <a:gd name="connsiteY4" fmla="*/ 107163 h 195571"/>
                  <a:gd name="connsiteX5" fmla="*/ 183356 w 373856"/>
                  <a:gd name="connsiteY5" fmla="*/ 123832 h 195571"/>
                  <a:gd name="connsiteX6" fmla="*/ 219075 w 373856"/>
                  <a:gd name="connsiteY6" fmla="*/ 123832 h 195571"/>
                  <a:gd name="connsiteX7" fmla="*/ 259556 w 373856"/>
                  <a:gd name="connsiteY7" fmla="*/ 97638 h 195571"/>
                  <a:gd name="connsiteX8" fmla="*/ 302419 w 373856"/>
                  <a:gd name="connsiteY8" fmla="*/ 61919 h 195571"/>
                  <a:gd name="connsiteX9" fmla="*/ 316706 w 373856"/>
                  <a:gd name="connsiteY9" fmla="*/ 28582 h 195571"/>
                  <a:gd name="connsiteX10" fmla="*/ 373856 w 373856"/>
                  <a:gd name="connsiteY10" fmla="*/ 28582 h 195571"/>
                  <a:gd name="connsiteX11" fmla="*/ 307181 w 373856"/>
                  <a:gd name="connsiteY11" fmla="*/ 109544 h 195571"/>
                  <a:gd name="connsiteX12" fmla="*/ 240506 w 373856"/>
                  <a:gd name="connsiteY12" fmla="*/ 173838 h 195571"/>
                  <a:gd name="connsiteX13" fmla="*/ 204788 w 373856"/>
                  <a:gd name="connsiteY13" fmla="*/ 192888 h 195571"/>
                  <a:gd name="connsiteX14" fmla="*/ 138113 w 373856"/>
                  <a:gd name="connsiteY14" fmla="*/ 188126 h 195571"/>
                  <a:gd name="connsiteX15" fmla="*/ 80963 w 373856"/>
                  <a:gd name="connsiteY15" fmla="*/ 126213 h 195571"/>
                  <a:gd name="connsiteX16" fmla="*/ 50006 w 373856"/>
                  <a:gd name="connsiteY16" fmla="*/ 88113 h 195571"/>
                  <a:gd name="connsiteX17" fmla="*/ 0 w 373856"/>
                  <a:gd name="connsiteY17" fmla="*/ 28582 h 195571"/>
                  <a:gd name="connsiteX0" fmla="*/ 0 w 373856"/>
                  <a:gd name="connsiteY0" fmla="*/ 28582 h 195571"/>
                  <a:gd name="connsiteX1" fmla="*/ 57150 w 373856"/>
                  <a:gd name="connsiteY1" fmla="*/ 7 h 195571"/>
                  <a:gd name="connsiteX2" fmla="*/ 80963 w 373856"/>
                  <a:gd name="connsiteY2" fmla="*/ 26201 h 195571"/>
                  <a:gd name="connsiteX3" fmla="*/ 109538 w 373856"/>
                  <a:gd name="connsiteY3" fmla="*/ 71444 h 195571"/>
                  <a:gd name="connsiteX4" fmla="*/ 142875 w 373856"/>
                  <a:gd name="connsiteY4" fmla="*/ 107163 h 195571"/>
                  <a:gd name="connsiteX5" fmla="*/ 183356 w 373856"/>
                  <a:gd name="connsiteY5" fmla="*/ 123832 h 195571"/>
                  <a:gd name="connsiteX6" fmla="*/ 219075 w 373856"/>
                  <a:gd name="connsiteY6" fmla="*/ 123832 h 195571"/>
                  <a:gd name="connsiteX7" fmla="*/ 259556 w 373856"/>
                  <a:gd name="connsiteY7" fmla="*/ 97638 h 195571"/>
                  <a:gd name="connsiteX8" fmla="*/ 302419 w 373856"/>
                  <a:gd name="connsiteY8" fmla="*/ 61919 h 195571"/>
                  <a:gd name="connsiteX9" fmla="*/ 316706 w 373856"/>
                  <a:gd name="connsiteY9" fmla="*/ 28582 h 195571"/>
                  <a:gd name="connsiteX10" fmla="*/ 373856 w 373856"/>
                  <a:gd name="connsiteY10" fmla="*/ 28582 h 195571"/>
                  <a:gd name="connsiteX11" fmla="*/ 316706 w 373856"/>
                  <a:gd name="connsiteY11" fmla="*/ 109544 h 195571"/>
                  <a:gd name="connsiteX12" fmla="*/ 240506 w 373856"/>
                  <a:gd name="connsiteY12" fmla="*/ 173838 h 195571"/>
                  <a:gd name="connsiteX13" fmla="*/ 204788 w 373856"/>
                  <a:gd name="connsiteY13" fmla="*/ 192888 h 195571"/>
                  <a:gd name="connsiteX14" fmla="*/ 138113 w 373856"/>
                  <a:gd name="connsiteY14" fmla="*/ 188126 h 195571"/>
                  <a:gd name="connsiteX15" fmla="*/ 80963 w 373856"/>
                  <a:gd name="connsiteY15" fmla="*/ 126213 h 195571"/>
                  <a:gd name="connsiteX16" fmla="*/ 50006 w 373856"/>
                  <a:gd name="connsiteY16" fmla="*/ 88113 h 195571"/>
                  <a:gd name="connsiteX17" fmla="*/ 0 w 373856"/>
                  <a:gd name="connsiteY17" fmla="*/ 28582 h 195571"/>
                  <a:gd name="connsiteX0" fmla="*/ 0 w 369094"/>
                  <a:gd name="connsiteY0" fmla="*/ 43163 h 195864"/>
                  <a:gd name="connsiteX1" fmla="*/ 52388 w 369094"/>
                  <a:gd name="connsiteY1" fmla="*/ 300 h 195864"/>
                  <a:gd name="connsiteX2" fmla="*/ 76201 w 369094"/>
                  <a:gd name="connsiteY2" fmla="*/ 26494 h 195864"/>
                  <a:gd name="connsiteX3" fmla="*/ 104776 w 369094"/>
                  <a:gd name="connsiteY3" fmla="*/ 71737 h 195864"/>
                  <a:gd name="connsiteX4" fmla="*/ 138113 w 369094"/>
                  <a:gd name="connsiteY4" fmla="*/ 107456 h 195864"/>
                  <a:gd name="connsiteX5" fmla="*/ 178594 w 369094"/>
                  <a:gd name="connsiteY5" fmla="*/ 124125 h 195864"/>
                  <a:gd name="connsiteX6" fmla="*/ 214313 w 369094"/>
                  <a:gd name="connsiteY6" fmla="*/ 124125 h 195864"/>
                  <a:gd name="connsiteX7" fmla="*/ 254794 w 369094"/>
                  <a:gd name="connsiteY7" fmla="*/ 97931 h 195864"/>
                  <a:gd name="connsiteX8" fmla="*/ 297657 w 369094"/>
                  <a:gd name="connsiteY8" fmla="*/ 62212 h 195864"/>
                  <a:gd name="connsiteX9" fmla="*/ 311944 w 369094"/>
                  <a:gd name="connsiteY9" fmla="*/ 28875 h 195864"/>
                  <a:gd name="connsiteX10" fmla="*/ 369094 w 369094"/>
                  <a:gd name="connsiteY10" fmla="*/ 28875 h 195864"/>
                  <a:gd name="connsiteX11" fmla="*/ 311944 w 369094"/>
                  <a:gd name="connsiteY11" fmla="*/ 109837 h 195864"/>
                  <a:gd name="connsiteX12" fmla="*/ 235744 w 369094"/>
                  <a:gd name="connsiteY12" fmla="*/ 174131 h 195864"/>
                  <a:gd name="connsiteX13" fmla="*/ 200026 w 369094"/>
                  <a:gd name="connsiteY13" fmla="*/ 193181 h 195864"/>
                  <a:gd name="connsiteX14" fmla="*/ 133351 w 369094"/>
                  <a:gd name="connsiteY14" fmla="*/ 188419 h 195864"/>
                  <a:gd name="connsiteX15" fmla="*/ 76201 w 369094"/>
                  <a:gd name="connsiteY15" fmla="*/ 126506 h 195864"/>
                  <a:gd name="connsiteX16" fmla="*/ 45244 w 369094"/>
                  <a:gd name="connsiteY16" fmla="*/ 88406 h 195864"/>
                  <a:gd name="connsiteX17" fmla="*/ 0 w 369094"/>
                  <a:gd name="connsiteY17" fmla="*/ 43163 h 195864"/>
                  <a:gd name="connsiteX0" fmla="*/ 0 w 369094"/>
                  <a:gd name="connsiteY0" fmla="*/ 43163 h 196491"/>
                  <a:gd name="connsiteX1" fmla="*/ 52388 w 369094"/>
                  <a:gd name="connsiteY1" fmla="*/ 300 h 196491"/>
                  <a:gd name="connsiteX2" fmla="*/ 76201 w 369094"/>
                  <a:gd name="connsiteY2" fmla="*/ 26494 h 196491"/>
                  <a:gd name="connsiteX3" fmla="*/ 104776 w 369094"/>
                  <a:gd name="connsiteY3" fmla="*/ 71737 h 196491"/>
                  <a:gd name="connsiteX4" fmla="*/ 138113 w 369094"/>
                  <a:gd name="connsiteY4" fmla="*/ 107456 h 196491"/>
                  <a:gd name="connsiteX5" fmla="*/ 178594 w 369094"/>
                  <a:gd name="connsiteY5" fmla="*/ 124125 h 196491"/>
                  <a:gd name="connsiteX6" fmla="*/ 214313 w 369094"/>
                  <a:gd name="connsiteY6" fmla="*/ 124125 h 196491"/>
                  <a:gd name="connsiteX7" fmla="*/ 254794 w 369094"/>
                  <a:gd name="connsiteY7" fmla="*/ 97931 h 196491"/>
                  <a:gd name="connsiteX8" fmla="*/ 297657 w 369094"/>
                  <a:gd name="connsiteY8" fmla="*/ 62212 h 196491"/>
                  <a:gd name="connsiteX9" fmla="*/ 311944 w 369094"/>
                  <a:gd name="connsiteY9" fmla="*/ 28875 h 196491"/>
                  <a:gd name="connsiteX10" fmla="*/ 369094 w 369094"/>
                  <a:gd name="connsiteY10" fmla="*/ 28875 h 196491"/>
                  <a:gd name="connsiteX11" fmla="*/ 311944 w 369094"/>
                  <a:gd name="connsiteY11" fmla="*/ 109837 h 196491"/>
                  <a:gd name="connsiteX12" fmla="*/ 250032 w 369094"/>
                  <a:gd name="connsiteY12" fmla="*/ 164606 h 196491"/>
                  <a:gd name="connsiteX13" fmla="*/ 200026 w 369094"/>
                  <a:gd name="connsiteY13" fmla="*/ 193181 h 196491"/>
                  <a:gd name="connsiteX14" fmla="*/ 133351 w 369094"/>
                  <a:gd name="connsiteY14" fmla="*/ 188419 h 196491"/>
                  <a:gd name="connsiteX15" fmla="*/ 76201 w 369094"/>
                  <a:gd name="connsiteY15" fmla="*/ 126506 h 196491"/>
                  <a:gd name="connsiteX16" fmla="*/ 45244 w 369094"/>
                  <a:gd name="connsiteY16" fmla="*/ 88406 h 196491"/>
                  <a:gd name="connsiteX17" fmla="*/ 0 w 369094"/>
                  <a:gd name="connsiteY17" fmla="*/ 43163 h 196491"/>
                  <a:gd name="connsiteX0" fmla="*/ 0 w 369094"/>
                  <a:gd name="connsiteY0" fmla="*/ 43163 h 196491"/>
                  <a:gd name="connsiteX1" fmla="*/ 52388 w 369094"/>
                  <a:gd name="connsiteY1" fmla="*/ 300 h 196491"/>
                  <a:gd name="connsiteX2" fmla="*/ 76201 w 369094"/>
                  <a:gd name="connsiteY2" fmla="*/ 26494 h 196491"/>
                  <a:gd name="connsiteX3" fmla="*/ 104776 w 369094"/>
                  <a:gd name="connsiteY3" fmla="*/ 71737 h 196491"/>
                  <a:gd name="connsiteX4" fmla="*/ 138113 w 369094"/>
                  <a:gd name="connsiteY4" fmla="*/ 107456 h 196491"/>
                  <a:gd name="connsiteX5" fmla="*/ 178594 w 369094"/>
                  <a:gd name="connsiteY5" fmla="*/ 124125 h 196491"/>
                  <a:gd name="connsiteX6" fmla="*/ 214313 w 369094"/>
                  <a:gd name="connsiteY6" fmla="*/ 124125 h 196491"/>
                  <a:gd name="connsiteX7" fmla="*/ 254794 w 369094"/>
                  <a:gd name="connsiteY7" fmla="*/ 97931 h 196491"/>
                  <a:gd name="connsiteX8" fmla="*/ 297657 w 369094"/>
                  <a:gd name="connsiteY8" fmla="*/ 62212 h 196491"/>
                  <a:gd name="connsiteX9" fmla="*/ 311944 w 369094"/>
                  <a:gd name="connsiteY9" fmla="*/ 28875 h 196491"/>
                  <a:gd name="connsiteX10" fmla="*/ 369094 w 369094"/>
                  <a:gd name="connsiteY10" fmla="*/ 28875 h 196491"/>
                  <a:gd name="connsiteX11" fmla="*/ 311944 w 369094"/>
                  <a:gd name="connsiteY11" fmla="*/ 109837 h 196491"/>
                  <a:gd name="connsiteX12" fmla="*/ 250032 w 369094"/>
                  <a:gd name="connsiteY12" fmla="*/ 164606 h 196491"/>
                  <a:gd name="connsiteX13" fmla="*/ 200026 w 369094"/>
                  <a:gd name="connsiteY13" fmla="*/ 193181 h 196491"/>
                  <a:gd name="connsiteX14" fmla="*/ 133351 w 369094"/>
                  <a:gd name="connsiteY14" fmla="*/ 188419 h 196491"/>
                  <a:gd name="connsiteX15" fmla="*/ 76201 w 369094"/>
                  <a:gd name="connsiteY15" fmla="*/ 126506 h 196491"/>
                  <a:gd name="connsiteX16" fmla="*/ 45244 w 369094"/>
                  <a:gd name="connsiteY16" fmla="*/ 88406 h 196491"/>
                  <a:gd name="connsiteX17" fmla="*/ 0 w 369094"/>
                  <a:gd name="connsiteY17" fmla="*/ 43163 h 196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094" h="196491">
                    <a:moveTo>
                      <a:pt x="0" y="43163"/>
                    </a:moveTo>
                    <a:cubicBezTo>
                      <a:pt x="1191" y="28479"/>
                      <a:pt x="39688" y="3078"/>
                      <a:pt x="52388" y="300"/>
                    </a:cubicBezTo>
                    <a:cubicBezTo>
                      <a:pt x="65088" y="-2478"/>
                      <a:pt x="67470" y="14588"/>
                      <a:pt x="76201" y="26494"/>
                    </a:cubicBezTo>
                    <a:lnTo>
                      <a:pt x="104776" y="71737"/>
                    </a:lnTo>
                    <a:lnTo>
                      <a:pt x="138113" y="107456"/>
                    </a:lnTo>
                    <a:lnTo>
                      <a:pt x="178594" y="124125"/>
                    </a:lnTo>
                    <a:lnTo>
                      <a:pt x="214313" y="124125"/>
                    </a:lnTo>
                    <a:lnTo>
                      <a:pt x="254794" y="97931"/>
                    </a:lnTo>
                    <a:lnTo>
                      <a:pt x="297657" y="62212"/>
                    </a:lnTo>
                    <a:lnTo>
                      <a:pt x="311944" y="28875"/>
                    </a:lnTo>
                    <a:lnTo>
                      <a:pt x="369094" y="28875"/>
                    </a:lnTo>
                    <a:lnTo>
                      <a:pt x="311944" y="109837"/>
                    </a:lnTo>
                    <a:cubicBezTo>
                      <a:pt x="292100" y="132459"/>
                      <a:pt x="268685" y="150715"/>
                      <a:pt x="250032" y="164606"/>
                    </a:cubicBezTo>
                    <a:cubicBezTo>
                      <a:pt x="231379" y="178497"/>
                      <a:pt x="219473" y="189212"/>
                      <a:pt x="200026" y="193181"/>
                    </a:cubicBezTo>
                    <a:cubicBezTo>
                      <a:pt x="180579" y="197150"/>
                      <a:pt x="153988" y="199531"/>
                      <a:pt x="133351" y="188419"/>
                    </a:cubicBezTo>
                    <a:cubicBezTo>
                      <a:pt x="112714" y="177307"/>
                      <a:pt x="90886" y="143175"/>
                      <a:pt x="76201" y="126506"/>
                    </a:cubicBezTo>
                    <a:lnTo>
                      <a:pt x="45244" y="88406"/>
                    </a:lnTo>
                    <a:lnTo>
                      <a:pt x="0" y="43163"/>
                    </a:lnTo>
                    <a:close/>
                  </a:path>
                </a:pathLst>
              </a:custGeom>
              <a:solidFill>
                <a:srgbClr val="B17B5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2482850" y="4665166"/>
                <a:ext cx="234950" cy="98425"/>
              </a:xfrm>
              <a:custGeom>
                <a:avLst/>
                <a:gdLst>
                  <a:gd name="connsiteX0" fmla="*/ 0 w 242888"/>
                  <a:gd name="connsiteY0" fmla="*/ 2382 h 104775"/>
                  <a:gd name="connsiteX1" fmla="*/ 76200 w 242888"/>
                  <a:gd name="connsiteY1" fmla="*/ 2382 h 104775"/>
                  <a:gd name="connsiteX2" fmla="*/ 138113 w 242888"/>
                  <a:gd name="connsiteY2" fmla="*/ 16669 h 104775"/>
                  <a:gd name="connsiteX3" fmla="*/ 185738 w 242888"/>
                  <a:gd name="connsiteY3" fmla="*/ 4763 h 104775"/>
                  <a:gd name="connsiteX4" fmla="*/ 242888 w 242888"/>
                  <a:gd name="connsiteY4" fmla="*/ 0 h 104775"/>
                  <a:gd name="connsiteX5" fmla="*/ 204788 w 242888"/>
                  <a:gd name="connsiteY5" fmla="*/ 40482 h 104775"/>
                  <a:gd name="connsiteX6" fmla="*/ 145256 w 242888"/>
                  <a:gd name="connsiteY6" fmla="*/ 88107 h 104775"/>
                  <a:gd name="connsiteX7" fmla="*/ 104775 w 242888"/>
                  <a:gd name="connsiteY7" fmla="*/ 104775 h 104775"/>
                  <a:gd name="connsiteX8" fmla="*/ 66675 w 242888"/>
                  <a:gd name="connsiteY8" fmla="*/ 92869 h 104775"/>
                  <a:gd name="connsiteX9" fmla="*/ 42863 w 242888"/>
                  <a:gd name="connsiteY9" fmla="*/ 71438 h 104775"/>
                  <a:gd name="connsiteX10" fmla="*/ 30956 w 242888"/>
                  <a:gd name="connsiteY10" fmla="*/ 47625 h 104775"/>
                  <a:gd name="connsiteX11" fmla="*/ 0 w 242888"/>
                  <a:gd name="connsiteY11" fmla="*/ 2382 h 104775"/>
                  <a:gd name="connsiteX0" fmla="*/ 0 w 242888"/>
                  <a:gd name="connsiteY0" fmla="*/ 2382 h 104775"/>
                  <a:gd name="connsiteX1" fmla="*/ 76200 w 242888"/>
                  <a:gd name="connsiteY1" fmla="*/ 2382 h 104775"/>
                  <a:gd name="connsiteX2" fmla="*/ 138113 w 242888"/>
                  <a:gd name="connsiteY2" fmla="*/ 16669 h 104775"/>
                  <a:gd name="connsiteX3" fmla="*/ 185738 w 242888"/>
                  <a:gd name="connsiteY3" fmla="*/ 4763 h 104775"/>
                  <a:gd name="connsiteX4" fmla="*/ 242888 w 242888"/>
                  <a:gd name="connsiteY4" fmla="*/ 0 h 104775"/>
                  <a:gd name="connsiteX5" fmla="*/ 204788 w 242888"/>
                  <a:gd name="connsiteY5" fmla="*/ 40482 h 104775"/>
                  <a:gd name="connsiteX6" fmla="*/ 145256 w 242888"/>
                  <a:gd name="connsiteY6" fmla="*/ 88107 h 104775"/>
                  <a:gd name="connsiteX7" fmla="*/ 104775 w 242888"/>
                  <a:gd name="connsiteY7" fmla="*/ 104775 h 104775"/>
                  <a:gd name="connsiteX8" fmla="*/ 66675 w 242888"/>
                  <a:gd name="connsiteY8" fmla="*/ 92869 h 104775"/>
                  <a:gd name="connsiteX9" fmla="*/ 42863 w 242888"/>
                  <a:gd name="connsiteY9" fmla="*/ 71438 h 104775"/>
                  <a:gd name="connsiteX10" fmla="*/ 21431 w 242888"/>
                  <a:gd name="connsiteY10" fmla="*/ 45243 h 104775"/>
                  <a:gd name="connsiteX11" fmla="*/ 0 w 242888"/>
                  <a:gd name="connsiteY11" fmla="*/ 2382 h 104775"/>
                  <a:gd name="connsiteX0" fmla="*/ 0 w 242888"/>
                  <a:gd name="connsiteY0" fmla="*/ 2382 h 104835"/>
                  <a:gd name="connsiteX1" fmla="*/ 76200 w 242888"/>
                  <a:gd name="connsiteY1" fmla="*/ 2382 h 104835"/>
                  <a:gd name="connsiteX2" fmla="*/ 138113 w 242888"/>
                  <a:gd name="connsiteY2" fmla="*/ 16669 h 104835"/>
                  <a:gd name="connsiteX3" fmla="*/ 185738 w 242888"/>
                  <a:gd name="connsiteY3" fmla="*/ 4763 h 104835"/>
                  <a:gd name="connsiteX4" fmla="*/ 242888 w 242888"/>
                  <a:gd name="connsiteY4" fmla="*/ 0 h 104835"/>
                  <a:gd name="connsiteX5" fmla="*/ 204788 w 242888"/>
                  <a:gd name="connsiteY5" fmla="*/ 40482 h 104835"/>
                  <a:gd name="connsiteX6" fmla="*/ 145256 w 242888"/>
                  <a:gd name="connsiteY6" fmla="*/ 88107 h 104835"/>
                  <a:gd name="connsiteX7" fmla="*/ 104775 w 242888"/>
                  <a:gd name="connsiteY7" fmla="*/ 104775 h 104835"/>
                  <a:gd name="connsiteX8" fmla="*/ 66675 w 242888"/>
                  <a:gd name="connsiteY8" fmla="*/ 92869 h 104835"/>
                  <a:gd name="connsiteX9" fmla="*/ 42863 w 242888"/>
                  <a:gd name="connsiteY9" fmla="*/ 71438 h 104835"/>
                  <a:gd name="connsiteX10" fmla="*/ 21431 w 242888"/>
                  <a:gd name="connsiteY10" fmla="*/ 45243 h 104835"/>
                  <a:gd name="connsiteX11" fmla="*/ 0 w 242888"/>
                  <a:gd name="connsiteY11" fmla="*/ 2382 h 104835"/>
                  <a:gd name="connsiteX0" fmla="*/ 0 w 242888"/>
                  <a:gd name="connsiteY0" fmla="*/ 2382 h 104835"/>
                  <a:gd name="connsiteX1" fmla="*/ 76200 w 242888"/>
                  <a:gd name="connsiteY1" fmla="*/ 2382 h 104835"/>
                  <a:gd name="connsiteX2" fmla="*/ 138113 w 242888"/>
                  <a:gd name="connsiteY2" fmla="*/ 16669 h 104835"/>
                  <a:gd name="connsiteX3" fmla="*/ 185738 w 242888"/>
                  <a:gd name="connsiteY3" fmla="*/ 4763 h 104835"/>
                  <a:gd name="connsiteX4" fmla="*/ 242888 w 242888"/>
                  <a:gd name="connsiteY4" fmla="*/ 0 h 104835"/>
                  <a:gd name="connsiteX5" fmla="*/ 204788 w 242888"/>
                  <a:gd name="connsiteY5" fmla="*/ 40482 h 104835"/>
                  <a:gd name="connsiteX6" fmla="*/ 154781 w 242888"/>
                  <a:gd name="connsiteY6" fmla="*/ 88107 h 104835"/>
                  <a:gd name="connsiteX7" fmla="*/ 104775 w 242888"/>
                  <a:gd name="connsiteY7" fmla="*/ 104775 h 104835"/>
                  <a:gd name="connsiteX8" fmla="*/ 66675 w 242888"/>
                  <a:gd name="connsiteY8" fmla="*/ 92869 h 104835"/>
                  <a:gd name="connsiteX9" fmla="*/ 42863 w 242888"/>
                  <a:gd name="connsiteY9" fmla="*/ 71438 h 104835"/>
                  <a:gd name="connsiteX10" fmla="*/ 21431 w 242888"/>
                  <a:gd name="connsiteY10" fmla="*/ 45243 h 104835"/>
                  <a:gd name="connsiteX11" fmla="*/ 0 w 242888"/>
                  <a:gd name="connsiteY11" fmla="*/ 2382 h 104835"/>
                  <a:gd name="connsiteX0" fmla="*/ 0 w 242888"/>
                  <a:gd name="connsiteY0" fmla="*/ 2382 h 104835"/>
                  <a:gd name="connsiteX1" fmla="*/ 76200 w 242888"/>
                  <a:gd name="connsiteY1" fmla="*/ 2382 h 104835"/>
                  <a:gd name="connsiteX2" fmla="*/ 138113 w 242888"/>
                  <a:gd name="connsiteY2" fmla="*/ 16669 h 104835"/>
                  <a:gd name="connsiteX3" fmla="*/ 185738 w 242888"/>
                  <a:gd name="connsiteY3" fmla="*/ 4763 h 104835"/>
                  <a:gd name="connsiteX4" fmla="*/ 242888 w 242888"/>
                  <a:gd name="connsiteY4" fmla="*/ 0 h 104835"/>
                  <a:gd name="connsiteX5" fmla="*/ 204788 w 242888"/>
                  <a:gd name="connsiteY5" fmla="*/ 40482 h 104835"/>
                  <a:gd name="connsiteX6" fmla="*/ 154781 w 242888"/>
                  <a:gd name="connsiteY6" fmla="*/ 88107 h 104835"/>
                  <a:gd name="connsiteX7" fmla="*/ 104775 w 242888"/>
                  <a:gd name="connsiteY7" fmla="*/ 104775 h 104835"/>
                  <a:gd name="connsiteX8" fmla="*/ 66675 w 242888"/>
                  <a:gd name="connsiteY8" fmla="*/ 92869 h 104835"/>
                  <a:gd name="connsiteX9" fmla="*/ 42863 w 242888"/>
                  <a:gd name="connsiteY9" fmla="*/ 71438 h 104835"/>
                  <a:gd name="connsiteX10" fmla="*/ 21431 w 242888"/>
                  <a:gd name="connsiteY10" fmla="*/ 45243 h 104835"/>
                  <a:gd name="connsiteX11" fmla="*/ 0 w 242888"/>
                  <a:gd name="connsiteY11" fmla="*/ 2382 h 104835"/>
                  <a:gd name="connsiteX0" fmla="*/ 0 w 242888"/>
                  <a:gd name="connsiteY0" fmla="*/ 2382 h 104835"/>
                  <a:gd name="connsiteX1" fmla="*/ 76200 w 242888"/>
                  <a:gd name="connsiteY1" fmla="*/ 2382 h 104835"/>
                  <a:gd name="connsiteX2" fmla="*/ 138113 w 242888"/>
                  <a:gd name="connsiteY2" fmla="*/ 16669 h 104835"/>
                  <a:gd name="connsiteX3" fmla="*/ 185738 w 242888"/>
                  <a:gd name="connsiteY3" fmla="*/ 4763 h 104835"/>
                  <a:gd name="connsiteX4" fmla="*/ 242888 w 242888"/>
                  <a:gd name="connsiteY4" fmla="*/ 0 h 104835"/>
                  <a:gd name="connsiteX5" fmla="*/ 211932 w 242888"/>
                  <a:gd name="connsiteY5" fmla="*/ 47625 h 104835"/>
                  <a:gd name="connsiteX6" fmla="*/ 154781 w 242888"/>
                  <a:gd name="connsiteY6" fmla="*/ 88107 h 104835"/>
                  <a:gd name="connsiteX7" fmla="*/ 104775 w 242888"/>
                  <a:gd name="connsiteY7" fmla="*/ 104775 h 104835"/>
                  <a:gd name="connsiteX8" fmla="*/ 66675 w 242888"/>
                  <a:gd name="connsiteY8" fmla="*/ 92869 h 104835"/>
                  <a:gd name="connsiteX9" fmla="*/ 42863 w 242888"/>
                  <a:gd name="connsiteY9" fmla="*/ 71438 h 104835"/>
                  <a:gd name="connsiteX10" fmla="*/ 21431 w 242888"/>
                  <a:gd name="connsiteY10" fmla="*/ 45243 h 104835"/>
                  <a:gd name="connsiteX11" fmla="*/ 0 w 242888"/>
                  <a:gd name="connsiteY11" fmla="*/ 2382 h 104835"/>
                  <a:gd name="connsiteX0" fmla="*/ 0 w 243482"/>
                  <a:gd name="connsiteY0" fmla="*/ 2382 h 104835"/>
                  <a:gd name="connsiteX1" fmla="*/ 76200 w 243482"/>
                  <a:gd name="connsiteY1" fmla="*/ 2382 h 104835"/>
                  <a:gd name="connsiteX2" fmla="*/ 138113 w 243482"/>
                  <a:gd name="connsiteY2" fmla="*/ 16669 h 104835"/>
                  <a:gd name="connsiteX3" fmla="*/ 185738 w 243482"/>
                  <a:gd name="connsiteY3" fmla="*/ 4763 h 104835"/>
                  <a:gd name="connsiteX4" fmla="*/ 242888 w 243482"/>
                  <a:gd name="connsiteY4" fmla="*/ 0 h 104835"/>
                  <a:gd name="connsiteX5" fmla="*/ 211932 w 243482"/>
                  <a:gd name="connsiteY5" fmla="*/ 47625 h 104835"/>
                  <a:gd name="connsiteX6" fmla="*/ 154781 w 243482"/>
                  <a:gd name="connsiteY6" fmla="*/ 88107 h 104835"/>
                  <a:gd name="connsiteX7" fmla="*/ 104775 w 243482"/>
                  <a:gd name="connsiteY7" fmla="*/ 104775 h 104835"/>
                  <a:gd name="connsiteX8" fmla="*/ 66675 w 243482"/>
                  <a:gd name="connsiteY8" fmla="*/ 92869 h 104835"/>
                  <a:gd name="connsiteX9" fmla="*/ 42863 w 243482"/>
                  <a:gd name="connsiteY9" fmla="*/ 71438 h 104835"/>
                  <a:gd name="connsiteX10" fmla="*/ 21431 w 243482"/>
                  <a:gd name="connsiteY10" fmla="*/ 45243 h 104835"/>
                  <a:gd name="connsiteX11" fmla="*/ 0 w 243482"/>
                  <a:gd name="connsiteY11" fmla="*/ 2382 h 104835"/>
                  <a:gd name="connsiteX0" fmla="*/ 0 w 245818"/>
                  <a:gd name="connsiteY0" fmla="*/ 0 h 102453"/>
                  <a:gd name="connsiteX1" fmla="*/ 76200 w 245818"/>
                  <a:gd name="connsiteY1" fmla="*/ 0 h 102453"/>
                  <a:gd name="connsiteX2" fmla="*/ 138113 w 245818"/>
                  <a:gd name="connsiteY2" fmla="*/ 14287 h 102453"/>
                  <a:gd name="connsiteX3" fmla="*/ 185738 w 245818"/>
                  <a:gd name="connsiteY3" fmla="*/ 2381 h 102453"/>
                  <a:gd name="connsiteX4" fmla="*/ 245269 w 245818"/>
                  <a:gd name="connsiteY4" fmla="*/ 4762 h 102453"/>
                  <a:gd name="connsiteX5" fmla="*/ 211932 w 245818"/>
                  <a:gd name="connsiteY5" fmla="*/ 45243 h 102453"/>
                  <a:gd name="connsiteX6" fmla="*/ 154781 w 245818"/>
                  <a:gd name="connsiteY6" fmla="*/ 85725 h 102453"/>
                  <a:gd name="connsiteX7" fmla="*/ 104775 w 245818"/>
                  <a:gd name="connsiteY7" fmla="*/ 102393 h 102453"/>
                  <a:gd name="connsiteX8" fmla="*/ 66675 w 245818"/>
                  <a:gd name="connsiteY8" fmla="*/ 90487 h 102453"/>
                  <a:gd name="connsiteX9" fmla="*/ 42863 w 245818"/>
                  <a:gd name="connsiteY9" fmla="*/ 69056 h 102453"/>
                  <a:gd name="connsiteX10" fmla="*/ 21431 w 245818"/>
                  <a:gd name="connsiteY10" fmla="*/ 42861 h 102453"/>
                  <a:gd name="connsiteX11" fmla="*/ 0 w 245818"/>
                  <a:gd name="connsiteY11" fmla="*/ 0 h 102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818" h="102453">
                    <a:moveTo>
                      <a:pt x="0" y="0"/>
                    </a:moveTo>
                    <a:lnTo>
                      <a:pt x="76200" y="0"/>
                    </a:lnTo>
                    <a:lnTo>
                      <a:pt x="138113" y="14287"/>
                    </a:lnTo>
                    <a:lnTo>
                      <a:pt x="185738" y="2381"/>
                    </a:lnTo>
                    <a:lnTo>
                      <a:pt x="245269" y="4762"/>
                    </a:lnTo>
                    <a:cubicBezTo>
                      <a:pt x="249635" y="11906"/>
                      <a:pt x="227013" y="31749"/>
                      <a:pt x="211932" y="45243"/>
                    </a:cubicBezTo>
                    <a:cubicBezTo>
                      <a:pt x="196851" y="58737"/>
                      <a:pt x="172640" y="76200"/>
                      <a:pt x="154781" y="85725"/>
                    </a:cubicBezTo>
                    <a:cubicBezTo>
                      <a:pt x="136922" y="95250"/>
                      <a:pt x="119459" y="101599"/>
                      <a:pt x="104775" y="102393"/>
                    </a:cubicBezTo>
                    <a:cubicBezTo>
                      <a:pt x="90091" y="103187"/>
                      <a:pt x="76994" y="96043"/>
                      <a:pt x="66675" y="90487"/>
                    </a:cubicBezTo>
                    <a:lnTo>
                      <a:pt x="42863" y="69056"/>
                    </a:lnTo>
                    <a:lnTo>
                      <a:pt x="21431" y="428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39E7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 bwMode="auto">
              <a:xfrm>
                <a:off x="1019175" y="5271591"/>
                <a:ext cx="2682875" cy="1001713"/>
              </a:xfrm>
              <a:custGeom>
                <a:avLst/>
                <a:gdLst>
                  <a:gd name="connsiteX0" fmla="*/ 0 w 2624137"/>
                  <a:gd name="connsiteY0" fmla="*/ 1028700 h 1054893"/>
                  <a:gd name="connsiteX1" fmla="*/ 152400 w 2624137"/>
                  <a:gd name="connsiteY1" fmla="*/ 957262 h 1054893"/>
                  <a:gd name="connsiteX2" fmla="*/ 254793 w 2624137"/>
                  <a:gd name="connsiteY2" fmla="*/ 859631 h 1054893"/>
                  <a:gd name="connsiteX3" fmla="*/ 350043 w 2624137"/>
                  <a:gd name="connsiteY3" fmla="*/ 790575 h 1054893"/>
                  <a:gd name="connsiteX4" fmla="*/ 421481 w 2624137"/>
                  <a:gd name="connsiteY4" fmla="*/ 719137 h 1054893"/>
                  <a:gd name="connsiteX5" fmla="*/ 490537 w 2624137"/>
                  <a:gd name="connsiteY5" fmla="*/ 669131 h 1054893"/>
                  <a:gd name="connsiteX6" fmla="*/ 566737 w 2624137"/>
                  <a:gd name="connsiteY6" fmla="*/ 645318 h 1054893"/>
                  <a:gd name="connsiteX7" fmla="*/ 692943 w 2624137"/>
                  <a:gd name="connsiteY7" fmla="*/ 650081 h 1054893"/>
                  <a:gd name="connsiteX8" fmla="*/ 778668 w 2624137"/>
                  <a:gd name="connsiteY8" fmla="*/ 669131 h 1054893"/>
                  <a:gd name="connsiteX9" fmla="*/ 864393 w 2624137"/>
                  <a:gd name="connsiteY9" fmla="*/ 714375 h 1054893"/>
                  <a:gd name="connsiteX10" fmla="*/ 978693 w 2624137"/>
                  <a:gd name="connsiteY10" fmla="*/ 726281 h 1054893"/>
                  <a:gd name="connsiteX11" fmla="*/ 1097756 w 2624137"/>
                  <a:gd name="connsiteY11" fmla="*/ 731043 h 1054893"/>
                  <a:gd name="connsiteX12" fmla="*/ 1209675 w 2624137"/>
                  <a:gd name="connsiteY12" fmla="*/ 700087 h 1054893"/>
                  <a:gd name="connsiteX13" fmla="*/ 1364456 w 2624137"/>
                  <a:gd name="connsiteY13" fmla="*/ 671512 h 1054893"/>
                  <a:gd name="connsiteX14" fmla="*/ 1545431 w 2624137"/>
                  <a:gd name="connsiteY14" fmla="*/ 623887 h 1054893"/>
                  <a:gd name="connsiteX15" fmla="*/ 1666875 w 2624137"/>
                  <a:gd name="connsiteY15" fmla="*/ 590550 h 1054893"/>
                  <a:gd name="connsiteX16" fmla="*/ 1819275 w 2624137"/>
                  <a:gd name="connsiteY16" fmla="*/ 533400 h 1054893"/>
                  <a:gd name="connsiteX17" fmla="*/ 1964531 w 2624137"/>
                  <a:gd name="connsiteY17" fmla="*/ 490537 h 1054893"/>
                  <a:gd name="connsiteX18" fmla="*/ 2078831 w 2624137"/>
                  <a:gd name="connsiteY18" fmla="*/ 433387 h 1054893"/>
                  <a:gd name="connsiteX19" fmla="*/ 2195512 w 2624137"/>
                  <a:gd name="connsiteY19" fmla="*/ 359568 h 1054893"/>
                  <a:gd name="connsiteX20" fmla="*/ 2286000 w 2624137"/>
                  <a:gd name="connsiteY20" fmla="*/ 288131 h 1054893"/>
                  <a:gd name="connsiteX21" fmla="*/ 2350293 w 2624137"/>
                  <a:gd name="connsiteY21" fmla="*/ 211931 h 1054893"/>
                  <a:gd name="connsiteX22" fmla="*/ 2445543 w 2624137"/>
                  <a:gd name="connsiteY22" fmla="*/ 164306 h 1054893"/>
                  <a:gd name="connsiteX23" fmla="*/ 2550318 w 2624137"/>
                  <a:gd name="connsiteY23" fmla="*/ 78581 h 1054893"/>
                  <a:gd name="connsiteX24" fmla="*/ 2609850 w 2624137"/>
                  <a:gd name="connsiteY24" fmla="*/ 0 h 1054893"/>
                  <a:gd name="connsiteX25" fmla="*/ 2624137 w 2624137"/>
                  <a:gd name="connsiteY25" fmla="*/ 73818 h 1054893"/>
                  <a:gd name="connsiteX26" fmla="*/ 2571750 w 2624137"/>
                  <a:gd name="connsiteY26" fmla="*/ 145256 h 1054893"/>
                  <a:gd name="connsiteX27" fmla="*/ 2469356 w 2624137"/>
                  <a:gd name="connsiteY27" fmla="*/ 233362 h 1054893"/>
                  <a:gd name="connsiteX28" fmla="*/ 2383631 w 2624137"/>
                  <a:gd name="connsiteY28" fmla="*/ 288131 h 1054893"/>
                  <a:gd name="connsiteX29" fmla="*/ 2300287 w 2624137"/>
                  <a:gd name="connsiteY29" fmla="*/ 361950 h 1054893"/>
                  <a:gd name="connsiteX30" fmla="*/ 2231231 w 2624137"/>
                  <a:gd name="connsiteY30" fmla="*/ 421481 h 1054893"/>
                  <a:gd name="connsiteX31" fmla="*/ 2085975 w 2624137"/>
                  <a:gd name="connsiteY31" fmla="*/ 502443 h 1054893"/>
                  <a:gd name="connsiteX32" fmla="*/ 1976437 w 2624137"/>
                  <a:gd name="connsiteY32" fmla="*/ 561975 h 1054893"/>
                  <a:gd name="connsiteX33" fmla="*/ 1828800 w 2624137"/>
                  <a:gd name="connsiteY33" fmla="*/ 597693 h 1054893"/>
                  <a:gd name="connsiteX34" fmla="*/ 1669256 w 2624137"/>
                  <a:gd name="connsiteY34" fmla="*/ 647700 h 1054893"/>
                  <a:gd name="connsiteX35" fmla="*/ 1509712 w 2624137"/>
                  <a:gd name="connsiteY35" fmla="*/ 704850 h 1054893"/>
                  <a:gd name="connsiteX36" fmla="*/ 1335881 w 2624137"/>
                  <a:gd name="connsiteY36" fmla="*/ 733425 h 1054893"/>
                  <a:gd name="connsiteX37" fmla="*/ 1152525 w 2624137"/>
                  <a:gd name="connsiteY37" fmla="*/ 771525 h 1054893"/>
                  <a:gd name="connsiteX38" fmla="*/ 1021556 w 2624137"/>
                  <a:gd name="connsiteY38" fmla="*/ 785812 h 1054893"/>
                  <a:gd name="connsiteX39" fmla="*/ 916781 w 2624137"/>
                  <a:gd name="connsiteY39" fmla="*/ 788193 h 1054893"/>
                  <a:gd name="connsiteX40" fmla="*/ 819150 w 2624137"/>
                  <a:gd name="connsiteY40" fmla="*/ 766762 h 1054893"/>
                  <a:gd name="connsiteX41" fmla="*/ 733425 w 2624137"/>
                  <a:gd name="connsiteY41" fmla="*/ 723900 h 1054893"/>
                  <a:gd name="connsiteX42" fmla="*/ 607218 w 2624137"/>
                  <a:gd name="connsiteY42" fmla="*/ 707231 h 1054893"/>
                  <a:gd name="connsiteX43" fmla="*/ 476250 w 2624137"/>
                  <a:gd name="connsiteY43" fmla="*/ 747712 h 1054893"/>
                  <a:gd name="connsiteX44" fmla="*/ 376237 w 2624137"/>
                  <a:gd name="connsiteY44" fmla="*/ 838200 h 1054893"/>
                  <a:gd name="connsiteX45" fmla="*/ 257175 w 2624137"/>
                  <a:gd name="connsiteY45" fmla="*/ 947737 h 1054893"/>
                  <a:gd name="connsiteX46" fmla="*/ 185737 w 2624137"/>
                  <a:gd name="connsiteY46" fmla="*/ 1023937 h 1054893"/>
                  <a:gd name="connsiteX47" fmla="*/ 152400 w 2624137"/>
                  <a:gd name="connsiteY47" fmla="*/ 1054893 h 1054893"/>
                  <a:gd name="connsiteX48" fmla="*/ 0 w 2624137"/>
                  <a:gd name="connsiteY48" fmla="*/ 1028700 h 1054893"/>
                  <a:gd name="connsiteX0" fmla="*/ 0 w 2624137"/>
                  <a:gd name="connsiteY0" fmla="*/ 1028700 h 1054893"/>
                  <a:gd name="connsiteX1" fmla="*/ 152400 w 2624137"/>
                  <a:gd name="connsiteY1" fmla="*/ 957262 h 1054893"/>
                  <a:gd name="connsiteX2" fmla="*/ 254793 w 2624137"/>
                  <a:gd name="connsiteY2" fmla="*/ 859631 h 1054893"/>
                  <a:gd name="connsiteX3" fmla="*/ 350043 w 2624137"/>
                  <a:gd name="connsiteY3" fmla="*/ 790575 h 1054893"/>
                  <a:gd name="connsiteX4" fmla="*/ 421481 w 2624137"/>
                  <a:gd name="connsiteY4" fmla="*/ 719137 h 1054893"/>
                  <a:gd name="connsiteX5" fmla="*/ 490537 w 2624137"/>
                  <a:gd name="connsiteY5" fmla="*/ 669131 h 1054893"/>
                  <a:gd name="connsiteX6" fmla="*/ 566737 w 2624137"/>
                  <a:gd name="connsiteY6" fmla="*/ 645318 h 1054893"/>
                  <a:gd name="connsiteX7" fmla="*/ 692943 w 2624137"/>
                  <a:gd name="connsiteY7" fmla="*/ 650081 h 1054893"/>
                  <a:gd name="connsiteX8" fmla="*/ 778668 w 2624137"/>
                  <a:gd name="connsiteY8" fmla="*/ 669131 h 1054893"/>
                  <a:gd name="connsiteX9" fmla="*/ 864393 w 2624137"/>
                  <a:gd name="connsiteY9" fmla="*/ 714375 h 1054893"/>
                  <a:gd name="connsiteX10" fmla="*/ 978693 w 2624137"/>
                  <a:gd name="connsiteY10" fmla="*/ 726281 h 1054893"/>
                  <a:gd name="connsiteX11" fmla="*/ 1097756 w 2624137"/>
                  <a:gd name="connsiteY11" fmla="*/ 731043 h 1054893"/>
                  <a:gd name="connsiteX12" fmla="*/ 1209675 w 2624137"/>
                  <a:gd name="connsiteY12" fmla="*/ 700087 h 1054893"/>
                  <a:gd name="connsiteX13" fmla="*/ 1364456 w 2624137"/>
                  <a:gd name="connsiteY13" fmla="*/ 671512 h 1054893"/>
                  <a:gd name="connsiteX14" fmla="*/ 1545431 w 2624137"/>
                  <a:gd name="connsiteY14" fmla="*/ 623887 h 1054893"/>
                  <a:gd name="connsiteX15" fmla="*/ 1666875 w 2624137"/>
                  <a:gd name="connsiteY15" fmla="*/ 590550 h 1054893"/>
                  <a:gd name="connsiteX16" fmla="*/ 1819275 w 2624137"/>
                  <a:gd name="connsiteY16" fmla="*/ 533400 h 1054893"/>
                  <a:gd name="connsiteX17" fmla="*/ 1964531 w 2624137"/>
                  <a:gd name="connsiteY17" fmla="*/ 490537 h 1054893"/>
                  <a:gd name="connsiteX18" fmla="*/ 2078831 w 2624137"/>
                  <a:gd name="connsiteY18" fmla="*/ 433387 h 1054893"/>
                  <a:gd name="connsiteX19" fmla="*/ 2195512 w 2624137"/>
                  <a:gd name="connsiteY19" fmla="*/ 359568 h 1054893"/>
                  <a:gd name="connsiteX20" fmla="*/ 2286000 w 2624137"/>
                  <a:gd name="connsiteY20" fmla="*/ 288131 h 1054893"/>
                  <a:gd name="connsiteX21" fmla="*/ 2350293 w 2624137"/>
                  <a:gd name="connsiteY21" fmla="*/ 211931 h 1054893"/>
                  <a:gd name="connsiteX22" fmla="*/ 2445543 w 2624137"/>
                  <a:gd name="connsiteY22" fmla="*/ 164306 h 1054893"/>
                  <a:gd name="connsiteX23" fmla="*/ 2550318 w 2624137"/>
                  <a:gd name="connsiteY23" fmla="*/ 78581 h 1054893"/>
                  <a:gd name="connsiteX24" fmla="*/ 2609850 w 2624137"/>
                  <a:gd name="connsiteY24" fmla="*/ 0 h 1054893"/>
                  <a:gd name="connsiteX25" fmla="*/ 2624137 w 2624137"/>
                  <a:gd name="connsiteY25" fmla="*/ 73818 h 1054893"/>
                  <a:gd name="connsiteX26" fmla="*/ 2571750 w 2624137"/>
                  <a:gd name="connsiteY26" fmla="*/ 145256 h 1054893"/>
                  <a:gd name="connsiteX27" fmla="*/ 2469356 w 2624137"/>
                  <a:gd name="connsiteY27" fmla="*/ 233362 h 1054893"/>
                  <a:gd name="connsiteX28" fmla="*/ 2383631 w 2624137"/>
                  <a:gd name="connsiteY28" fmla="*/ 288131 h 1054893"/>
                  <a:gd name="connsiteX29" fmla="*/ 2300287 w 2624137"/>
                  <a:gd name="connsiteY29" fmla="*/ 361950 h 1054893"/>
                  <a:gd name="connsiteX30" fmla="*/ 2231231 w 2624137"/>
                  <a:gd name="connsiteY30" fmla="*/ 421481 h 1054893"/>
                  <a:gd name="connsiteX31" fmla="*/ 2085975 w 2624137"/>
                  <a:gd name="connsiteY31" fmla="*/ 502443 h 1054893"/>
                  <a:gd name="connsiteX32" fmla="*/ 1976437 w 2624137"/>
                  <a:gd name="connsiteY32" fmla="*/ 561975 h 1054893"/>
                  <a:gd name="connsiteX33" fmla="*/ 1828800 w 2624137"/>
                  <a:gd name="connsiteY33" fmla="*/ 597693 h 1054893"/>
                  <a:gd name="connsiteX34" fmla="*/ 1669256 w 2624137"/>
                  <a:gd name="connsiteY34" fmla="*/ 647700 h 1054893"/>
                  <a:gd name="connsiteX35" fmla="*/ 1509712 w 2624137"/>
                  <a:gd name="connsiteY35" fmla="*/ 704850 h 1054893"/>
                  <a:gd name="connsiteX36" fmla="*/ 1335881 w 2624137"/>
                  <a:gd name="connsiteY36" fmla="*/ 733425 h 1054893"/>
                  <a:gd name="connsiteX37" fmla="*/ 1152525 w 2624137"/>
                  <a:gd name="connsiteY37" fmla="*/ 771525 h 1054893"/>
                  <a:gd name="connsiteX38" fmla="*/ 1021556 w 2624137"/>
                  <a:gd name="connsiteY38" fmla="*/ 785812 h 1054893"/>
                  <a:gd name="connsiteX39" fmla="*/ 916781 w 2624137"/>
                  <a:gd name="connsiteY39" fmla="*/ 788193 h 1054893"/>
                  <a:gd name="connsiteX40" fmla="*/ 819150 w 2624137"/>
                  <a:gd name="connsiteY40" fmla="*/ 766762 h 1054893"/>
                  <a:gd name="connsiteX41" fmla="*/ 733425 w 2624137"/>
                  <a:gd name="connsiteY41" fmla="*/ 723900 h 1054893"/>
                  <a:gd name="connsiteX42" fmla="*/ 607218 w 2624137"/>
                  <a:gd name="connsiteY42" fmla="*/ 707231 h 1054893"/>
                  <a:gd name="connsiteX43" fmla="*/ 476250 w 2624137"/>
                  <a:gd name="connsiteY43" fmla="*/ 747712 h 1054893"/>
                  <a:gd name="connsiteX44" fmla="*/ 376237 w 2624137"/>
                  <a:gd name="connsiteY44" fmla="*/ 838200 h 1054893"/>
                  <a:gd name="connsiteX45" fmla="*/ 257175 w 2624137"/>
                  <a:gd name="connsiteY45" fmla="*/ 947737 h 1054893"/>
                  <a:gd name="connsiteX46" fmla="*/ 185737 w 2624137"/>
                  <a:gd name="connsiteY46" fmla="*/ 1023937 h 1054893"/>
                  <a:gd name="connsiteX47" fmla="*/ 152400 w 2624137"/>
                  <a:gd name="connsiteY47" fmla="*/ 1054893 h 1054893"/>
                  <a:gd name="connsiteX48" fmla="*/ 147637 w 2624137"/>
                  <a:gd name="connsiteY48" fmla="*/ 1038225 h 1054893"/>
                  <a:gd name="connsiteX49" fmla="*/ 0 w 2624137"/>
                  <a:gd name="connsiteY49" fmla="*/ 1028700 h 1054893"/>
                  <a:gd name="connsiteX0" fmla="*/ 0 w 2624137"/>
                  <a:gd name="connsiteY0" fmla="*/ 1028700 h 1054893"/>
                  <a:gd name="connsiteX1" fmla="*/ 142875 w 2624137"/>
                  <a:gd name="connsiteY1" fmla="*/ 954880 h 1054893"/>
                  <a:gd name="connsiteX2" fmla="*/ 254793 w 2624137"/>
                  <a:gd name="connsiteY2" fmla="*/ 859631 h 1054893"/>
                  <a:gd name="connsiteX3" fmla="*/ 350043 w 2624137"/>
                  <a:gd name="connsiteY3" fmla="*/ 790575 h 1054893"/>
                  <a:gd name="connsiteX4" fmla="*/ 421481 w 2624137"/>
                  <a:gd name="connsiteY4" fmla="*/ 719137 h 1054893"/>
                  <a:gd name="connsiteX5" fmla="*/ 490537 w 2624137"/>
                  <a:gd name="connsiteY5" fmla="*/ 669131 h 1054893"/>
                  <a:gd name="connsiteX6" fmla="*/ 566737 w 2624137"/>
                  <a:gd name="connsiteY6" fmla="*/ 645318 h 1054893"/>
                  <a:gd name="connsiteX7" fmla="*/ 692943 w 2624137"/>
                  <a:gd name="connsiteY7" fmla="*/ 650081 h 1054893"/>
                  <a:gd name="connsiteX8" fmla="*/ 778668 w 2624137"/>
                  <a:gd name="connsiteY8" fmla="*/ 669131 h 1054893"/>
                  <a:gd name="connsiteX9" fmla="*/ 864393 w 2624137"/>
                  <a:gd name="connsiteY9" fmla="*/ 714375 h 1054893"/>
                  <a:gd name="connsiteX10" fmla="*/ 978693 w 2624137"/>
                  <a:gd name="connsiteY10" fmla="*/ 726281 h 1054893"/>
                  <a:gd name="connsiteX11" fmla="*/ 1097756 w 2624137"/>
                  <a:gd name="connsiteY11" fmla="*/ 731043 h 1054893"/>
                  <a:gd name="connsiteX12" fmla="*/ 1209675 w 2624137"/>
                  <a:gd name="connsiteY12" fmla="*/ 700087 h 1054893"/>
                  <a:gd name="connsiteX13" fmla="*/ 1364456 w 2624137"/>
                  <a:gd name="connsiteY13" fmla="*/ 671512 h 1054893"/>
                  <a:gd name="connsiteX14" fmla="*/ 1545431 w 2624137"/>
                  <a:gd name="connsiteY14" fmla="*/ 623887 h 1054893"/>
                  <a:gd name="connsiteX15" fmla="*/ 1666875 w 2624137"/>
                  <a:gd name="connsiteY15" fmla="*/ 590550 h 1054893"/>
                  <a:gd name="connsiteX16" fmla="*/ 1819275 w 2624137"/>
                  <a:gd name="connsiteY16" fmla="*/ 533400 h 1054893"/>
                  <a:gd name="connsiteX17" fmla="*/ 1964531 w 2624137"/>
                  <a:gd name="connsiteY17" fmla="*/ 490537 h 1054893"/>
                  <a:gd name="connsiteX18" fmla="*/ 2078831 w 2624137"/>
                  <a:gd name="connsiteY18" fmla="*/ 433387 h 1054893"/>
                  <a:gd name="connsiteX19" fmla="*/ 2195512 w 2624137"/>
                  <a:gd name="connsiteY19" fmla="*/ 359568 h 1054893"/>
                  <a:gd name="connsiteX20" fmla="*/ 2286000 w 2624137"/>
                  <a:gd name="connsiteY20" fmla="*/ 288131 h 1054893"/>
                  <a:gd name="connsiteX21" fmla="*/ 2350293 w 2624137"/>
                  <a:gd name="connsiteY21" fmla="*/ 211931 h 1054893"/>
                  <a:gd name="connsiteX22" fmla="*/ 2445543 w 2624137"/>
                  <a:gd name="connsiteY22" fmla="*/ 164306 h 1054893"/>
                  <a:gd name="connsiteX23" fmla="*/ 2550318 w 2624137"/>
                  <a:gd name="connsiteY23" fmla="*/ 78581 h 1054893"/>
                  <a:gd name="connsiteX24" fmla="*/ 2609850 w 2624137"/>
                  <a:gd name="connsiteY24" fmla="*/ 0 h 1054893"/>
                  <a:gd name="connsiteX25" fmla="*/ 2624137 w 2624137"/>
                  <a:gd name="connsiteY25" fmla="*/ 73818 h 1054893"/>
                  <a:gd name="connsiteX26" fmla="*/ 2571750 w 2624137"/>
                  <a:gd name="connsiteY26" fmla="*/ 145256 h 1054893"/>
                  <a:gd name="connsiteX27" fmla="*/ 2469356 w 2624137"/>
                  <a:gd name="connsiteY27" fmla="*/ 233362 h 1054893"/>
                  <a:gd name="connsiteX28" fmla="*/ 2383631 w 2624137"/>
                  <a:gd name="connsiteY28" fmla="*/ 288131 h 1054893"/>
                  <a:gd name="connsiteX29" fmla="*/ 2300287 w 2624137"/>
                  <a:gd name="connsiteY29" fmla="*/ 361950 h 1054893"/>
                  <a:gd name="connsiteX30" fmla="*/ 2231231 w 2624137"/>
                  <a:gd name="connsiteY30" fmla="*/ 421481 h 1054893"/>
                  <a:gd name="connsiteX31" fmla="*/ 2085975 w 2624137"/>
                  <a:gd name="connsiteY31" fmla="*/ 502443 h 1054893"/>
                  <a:gd name="connsiteX32" fmla="*/ 1976437 w 2624137"/>
                  <a:gd name="connsiteY32" fmla="*/ 561975 h 1054893"/>
                  <a:gd name="connsiteX33" fmla="*/ 1828800 w 2624137"/>
                  <a:gd name="connsiteY33" fmla="*/ 597693 h 1054893"/>
                  <a:gd name="connsiteX34" fmla="*/ 1669256 w 2624137"/>
                  <a:gd name="connsiteY34" fmla="*/ 647700 h 1054893"/>
                  <a:gd name="connsiteX35" fmla="*/ 1509712 w 2624137"/>
                  <a:gd name="connsiteY35" fmla="*/ 704850 h 1054893"/>
                  <a:gd name="connsiteX36" fmla="*/ 1335881 w 2624137"/>
                  <a:gd name="connsiteY36" fmla="*/ 733425 h 1054893"/>
                  <a:gd name="connsiteX37" fmla="*/ 1152525 w 2624137"/>
                  <a:gd name="connsiteY37" fmla="*/ 771525 h 1054893"/>
                  <a:gd name="connsiteX38" fmla="*/ 1021556 w 2624137"/>
                  <a:gd name="connsiteY38" fmla="*/ 785812 h 1054893"/>
                  <a:gd name="connsiteX39" fmla="*/ 916781 w 2624137"/>
                  <a:gd name="connsiteY39" fmla="*/ 788193 h 1054893"/>
                  <a:gd name="connsiteX40" fmla="*/ 819150 w 2624137"/>
                  <a:gd name="connsiteY40" fmla="*/ 766762 h 1054893"/>
                  <a:gd name="connsiteX41" fmla="*/ 733425 w 2624137"/>
                  <a:gd name="connsiteY41" fmla="*/ 723900 h 1054893"/>
                  <a:gd name="connsiteX42" fmla="*/ 607218 w 2624137"/>
                  <a:gd name="connsiteY42" fmla="*/ 707231 h 1054893"/>
                  <a:gd name="connsiteX43" fmla="*/ 476250 w 2624137"/>
                  <a:gd name="connsiteY43" fmla="*/ 747712 h 1054893"/>
                  <a:gd name="connsiteX44" fmla="*/ 376237 w 2624137"/>
                  <a:gd name="connsiteY44" fmla="*/ 838200 h 1054893"/>
                  <a:gd name="connsiteX45" fmla="*/ 257175 w 2624137"/>
                  <a:gd name="connsiteY45" fmla="*/ 947737 h 1054893"/>
                  <a:gd name="connsiteX46" fmla="*/ 185737 w 2624137"/>
                  <a:gd name="connsiteY46" fmla="*/ 1023937 h 1054893"/>
                  <a:gd name="connsiteX47" fmla="*/ 152400 w 2624137"/>
                  <a:gd name="connsiteY47" fmla="*/ 1054893 h 1054893"/>
                  <a:gd name="connsiteX48" fmla="*/ 147637 w 2624137"/>
                  <a:gd name="connsiteY48" fmla="*/ 1038225 h 1054893"/>
                  <a:gd name="connsiteX49" fmla="*/ 0 w 2624137"/>
                  <a:gd name="connsiteY49" fmla="*/ 1028700 h 1054893"/>
                  <a:gd name="connsiteX0" fmla="*/ 4 w 2624141"/>
                  <a:gd name="connsiteY0" fmla="*/ 1028700 h 1054893"/>
                  <a:gd name="connsiteX1" fmla="*/ 142879 w 2624141"/>
                  <a:gd name="connsiteY1" fmla="*/ 954880 h 1054893"/>
                  <a:gd name="connsiteX2" fmla="*/ 254797 w 2624141"/>
                  <a:gd name="connsiteY2" fmla="*/ 859631 h 1054893"/>
                  <a:gd name="connsiteX3" fmla="*/ 350047 w 2624141"/>
                  <a:gd name="connsiteY3" fmla="*/ 790575 h 1054893"/>
                  <a:gd name="connsiteX4" fmla="*/ 421485 w 2624141"/>
                  <a:gd name="connsiteY4" fmla="*/ 719137 h 1054893"/>
                  <a:gd name="connsiteX5" fmla="*/ 490541 w 2624141"/>
                  <a:gd name="connsiteY5" fmla="*/ 669131 h 1054893"/>
                  <a:gd name="connsiteX6" fmla="*/ 566741 w 2624141"/>
                  <a:gd name="connsiteY6" fmla="*/ 645318 h 1054893"/>
                  <a:gd name="connsiteX7" fmla="*/ 692947 w 2624141"/>
                  <a:gd name="connsiteY7" fmla="*/ 650081 h 1054893"/>
                  <a:gd name="connsiteX8" fmla="*/ 778672 w 2624141"/>
                  <a:gd name="connsiteY8" fmla="*/ 669131 h 1054893"/>
                  <a:gd name="connsiteX9" fmla="*/ 864397 w 2624141"/>
                  <a:gd name="connsiteY9" fmla="*/ 714375 h 1054893"/>
                  <a:gd name="connsiteX10" fmla="*/ 978697 w 2624141"/>
                  <a:gd name="connsiteY10" fmla="*/ 726281 h 1054893"/>
                  <a:gd name="connsiteX11" fmla="*/ 1097760 w 2624141"/>
                  <a:gd name="connsiteY11" fmla="*/ 731043 h 1054893"/>
                  <a:gd name="connsiteX12" fmla="*/ 1209679 w 2624141"/>
                  <a:gd name="connsiteY12" fmla="*/ 700087 h 1054893"/>
                  <a:gd name="connsiteX13" fmla="*/ 1364460 w 2624141"/>
                  <a:gd name="connsiteY13" fmla="*/ 671512 h 1054893"/>
                  <a:gd name="connsiteX14" fmla="*/ 1545435 w 2624141"/>
                  <a:gd name="connsiteY14" fmla="*/ 623887 h 1054893"/>
                  <a:gd name="connsiteX15" fmla="*/ 1666879 w 2624141"/>
                  <a:gd name="connsiteY15" fmla="*/ 590550 h 1054893"/>
                  <a:gd name="connsiteX16" fmla="*/ 1819279 w 2624141"/>
                  <a:gd name="connsiteY16" fmla="*/ 533400 h 1054893"/>
                  <a:gd name="connsiteX17" fmla="*/ 1964535 w 2624141"/>
                  <a:gd name="connsiteY17" fmla="*/ 490537 h 1054893"/>
                  <a:gd name="connsiteX18" fmla="*/ 2078835 w 2624141"/>
                  <a:gd name="connsiteY18" fmla="*/ 433387 h 1054893"/>
                  <a:gd name="connsiteX19" fmla="*/ 2195516 w 2624141"/>
                  <a:gd name="connsiteY19" fmla="*/ 359568 h 1054893"/>
                  <a:gd name="connsiteX20" fmla="*/ 2286004 w 2624141"/>
                  <a:gd name="connsiteY20" fmla="*/ 288131 h 1054893"/>
                  <a:gd name="connsiteX21" fmla="*/ 2350297 w 2624141"/>
                  <a:gd name="connsiteY21" fmla="*/ 211931 h 1054893"/>
                  <a:gd name="connsiteX22" fmla="*/ 2445547 w 2624141"/>
                  <a:gd name="connsiteY22" fmla="*/ 164306 h 1054893"/>
                  <a:gd name="connsiteX23" fmla="*/ 2550322 w 2624141"/>
                  <a:gd name="connsiteY23" fmla="*/ 78581 h 1054893"/>
                  <a:gd name="connsiteX24" fmla="*/ 2609854 w 2624141"/>
                  <a:gd name="connsiteY24" fmla="*/ 0 h 1054893"/>
                  <a:gd name="connsiteX25" fmla="*/ 2624141 w 2624141"/>
                  <a:gd name="connsiteY25" fmla="*/ 73818 h 1054893"/>
                  <a:gd name="connsiteX26" fmla="*/ 2571754 w 2624141"/>
                  <a:gd name="connsiteY26" fmla="*/ 145256 h 1054893"/>
                  <a:gd name="connsiteX27" fmla="*/ 2469360 w 2624141"/>
                  <a:gd name="connsiteY27" fmla="*/ 233362 h 1054893"/>
                  <a:gd name="connsiteX28" fmla="*/ 2383635 w 2624141"/>
                  <a:gd name="connsiteY28" fmla="*/ 288131 h 1054893"/>
                  <a:gd name="connsiteX29" fmla="*/ 2300291 w 2624141"/>
                  <a:gd name="connsiteY29" fmla="*/ 361950 h 1054893"/>
                  <a:gd name="connsiteX30" fmla="*/ 2231235 w 2624141"/>
                  <a:gd name="connsiteY30" fmla="*/ 421481 h 1054893"/>
                  <a:gd name="connsiteX31" fmla="*/ 2085979 w 2624141"/>
                  <a:gd name="connsiteY31" fmla="*/ 502443 h 1054893"/>
                  <a:gd name="connsiteX32" fmla="*/ 1976441 w 2624141"/>
                  <a:gd name="connsiteY32" fmla="*/ 561975 h 1054893"/>
                  <a:gd name="connsiteX33" fmla="*/ 1828804 w 2624141"/>
                  <a:gd name="connsiteY33" fmla="*/ 597693 h 1054893"/>
                  <a:gd name="connsiteX34" fmla="*/ 1669260 w 2624141"/>
                  <a:gd name="connsiteY34" fmla="*/ 647700 h 1054893"/>
                  <a:gd name="connsiteX35" fmla="*/ 1509716 w 2624141"/>
                  <a:gd name="connsiteY35" fmla="*/ 704850 h 1054893"/>
                  <a:gd name="connsiteX36" fmla="*/ 1335885 w 2624141"/>
                  <a:gd name="connsiteY36" fmla="*/ 733425 h 1054893"/>
                  <a:gd name="connsiteX37" fmla="*/ 1152529 w 2624141"/>
                  <a:gd name="connsiteY37" fmla="*/ 771525 h 1054893"/>
                  <a:gd name="connsiteX38" fmla="*/ 1021560 w 2624141"/>
                  <a:gd name="connsiteY38" fmla="*/ 785812 h 1054893"/>
                  <a:gd name="connsiteX39" fmla="*/ 916785 w 2624141"/>
                  <a:gd name="connsiteY39" fmla="*/ 788193 h 1054893"/>
                  <a:gd name="connsiteX40" fmla="*/ 819154 w 2624141"/>
                  <a:gd name="connsiteY40" fmla="*/ 766762 h 1054893"/>
                  <a:gd name="connsiteX41" fmla="*/ 733429 w 2624141"/>
                  <a:gd name="connsiteY41" fmla="*/ 723900 h 1054893"/>
                  <a:gd name="connsiteX42" fmla="*/ 607222 w 2624141"/>
                  <a:gd name="connsiteY42" fmla="*/ 707231 h 1054893"/>
                  <a:gd name="connsiteX43" fmla="*/ 476254 w 2624141"/>
                  <a:gd name="connsiteY43" fmla="*/ 747712 h 1054893"/>
                  <a:gd name="connsiteX44" fmla="*/ 376241 w 2624141"/>
                  <a:gd name="connsiteY44" fmla="*/ 838200 h 1054893"/>
                  <a:gd name="connsiteX45" fmla="*/ 257179 w 2624141"/>
                  <a:gd name="connsiteY45" fmla="*/ 947737 h 1054893"/>
                  <a:gd name="connsiteX46" fmla="*/ 185741 w 2624141"/>
                  <a:gd name="connsiteY46" fmla="*/ 1023937 h 1054893"/>
                  <a:gd name="connsiteX47" fmla="*/ 152404 w 2624141"/>
                  <a:gd name="connsiteY47" fmla="*/ 1054893 h 1054893"/>
                  <a:gd name="connsiteX48" fmla="*/ 147641 w 2624141"/>
                  <a:gd name="connsiteY48" fmla="*/ 1038225 h 1054893"/>
                  <a:gd name="connsiteX49" fmla="*/ 4 w 2624141"/>
                  <a:gd name="connsiteY49" fmla="*/ 1028700 h 1054893"/>
                  <a:gd name="connsiteX0" fmla="*/ 4 w 2624141"/>
                  <a:gd name="connsiteY0" fmla="*/ 1028700 h 1054893"/>
                  <a:gd name="connsiteX1" fmla="*/ 142879 w 2624141"/>
                  <a:gd name="connsiteY1" fmla="*/ 954880 h 1054893"/>
                  <a:gd name="connsiteX2" fmla="*/ 254797 w 2624141"/>
                  <a:gd name="connsiteY2" fmla="*/ 859631 h 1054893"/>
                  <a:gd name="connsiteX3" fmla="*/ 350047 w 2624141"/>
                  <a:gd name="connsiteY3" fmla="*/ 790575 h 1054893"/>
                  <a:gd name="connsiteX4" fmla="*/ 421485 w 2624141"/>
                  <a:gd name="connsiteY4" fmla="*/ 719137 h 1054893"/>
                  <a:gd name="connsiteX5" fmla="*/ 490541 w 2624141"/>
                  <a:gd name="connsiteY5" fmla="*/ 669131 h 1054893"/>
                  <a:gd name="connsiteX6" fmla="*/ 566741 w 2624141"/>
                  <a:gd name="connsiteY6" fmla="*/ 645318 h 1054893"/>
                  <a:gd name="connsiteX7" fmla="*/ 692947 w 2624141"/>
                  <a:gd name="connsiteY7" fmla="*/ 650081 h 1054893"/>
                  <a:gd name="connsiteX8" fmla="*/ 778672 w 2624141"/>
                  <a:gd name="connsiteY8" fmla="*/ 669131 h 1054893"/>
                  <a:gd name="connsiteX9" fmla="*/ 864397 w 2624141"/>
                  <a:gd name="connsiteY9" fmla="*/ 714375 h 1054893"/>
                  <a:gd name="connsiteX10" fmla="*/ 978697 w 2624141"/>
                  <a:gd name="connsiteY10" fmla="*/ 726281 h 1054893"/>
                  <a:gd name="connsiteX11" fmla="*/ 1097760 w 2624141"/>
                  <a:gd name="connsiteY11" fmla="*/ 731043 h 1054893"/>
                  <a:gd name="connsiteX12" fmla="*/ 1209679 w 2624141"/>
                  <a:gd name="connsiteY12" fmla="*/ 700087 h 1054893"/>
                  <a:gd name="connsiteX13" fmla="*/ 1364460 w 2624141"/>
                  <a:gd name="connsiteY13" fmla="*/ 671512 h 1054893"/>
                  <a:gd name="connsiteX14" fmla="*/ 1545435 w 2624141"/>
                  <a:gd name="connsiteY14" fmla="*/ 623887 h 1054893"/>
                  <a:gd name="connsiteX15" fmla="*/ 1666879 w 2624141"/>
                  <a:gd name="connsiteY15" fmla="*/ 590550 h 1054893"/>
                  <a:gd name="connsiteX16" fmla="*/ 1819279 w 2624141"/>
                  <a:gd name="connsiteY16" fmla="*/ 533400 h 1054893"/>
                  <a:gd name="connsiteX17" fmla="*/ 1964535 w 2624141"/>
                  <a:gd name="connsiteY17" fmla="*/ 490537 h 1054893"/>
                  <a:gd name="connsiteX18" fmla="*/ 2078835 w 2624141"/>
                  <a:gd name="connsiteY18" fmla="*/ 433387 h 1054893"/>
                  <a:gd name="connsiteX19" fmla="*/ 2195516 w 2624141"/>
                  <a:gd name="connsiteY19" fmla="*/ 359568 h 1054893"/>
                  <a:gd name="connsiteX20" fmla="*/ 2286004 w 2624141"/>
                  <a:gd name="connsiteY20" fmla="*/ 288131 h 1054893"/>
                  <a:gd name="connsiteX21" fmla="*/ 2350297 w 2624141"/>
                  <a:gd name="connsiteY21" fmla="*/ 211931 h 1054893"/>
                  <a:gd name="connsiteX22" fmla="*/ 2445547 w 2624141"/>
                  <a:gd name="connsiteY22" fmla="*/ 164306 h 1054893"/>
                  <a:gd name="connsiteX23" fmla="*/ 2550322 w 2624141"/>
                  <a:gd name="connsiteY23" fmla="*/ 78581 h 1054893"/>
                  <a:gd name="connsiteX24" fmla="*/ 2609854 w 2624141"/>
                  <a:gd name="connsiteY24" fmla="*/ 0 h 1054893"/>
                  <a:gd name="connsiteX25" fmla="*/ 2624141 w 2624141"/>
                  <a:gd name="connsiteY25" fmla="*/ 73818 h 1054893"/>
                  <a:gd name="connsiteX26" fmla="*/ 2571754 w 2624141"/>
                  <a:gd name="connsiteY26" fmla="*/ 145256 h 1054893"/>
                  <a:gd name="connsiteX27" fmla="*/ 2469360 w 2624141"/>
                  <a:gd name="connsiteY27" fmla="*/ 233362 h 1054893"/>
                  <a:gd name="connsiteX28" fmla="*/ 2383635 w 2624141"/>
                  <a:gd name="connsiteY28" fmla="*/ 288131 h 1054893"/>
                  <a:gd name="connsiteX29" fmla="*/ 2300291 w 2624141"/>
                  <a:gd name="connsiteY29" fmla="*/ 361950 h 1054893"/>
                  <a:gd name="connsiteX30" fmla="*/ 2231235 w 2624141"/>
                  <a:gd name="connsiteY30" fmla="*/ 421481 h 1054893"/>
                  <a:gd name="connsiteX31" fmla="*/ 2085979 w 2624141"/>
                  <a:gd name="connsiteY31" fmla="*/ 502443 h 1054893"/>
                  <a:gd name="connsiteX32" fmla="*/ 1976441 w 2624141"/>
                  <a:gd name="connsiteY32" fmla="*/ 561975 h 1054893"/>
                  <a:gd name="connsiteX33" fmla="*/ 1828804 w 2624141"/>
                  <a:gd name="connsiteY33" fmla="*/ 597693 h 1054893"/>
                  <a:gd name="connsiteX34" fmla="*/ 1669260 w 2624141"/>
                  <a:gd name="connsiteY34" fmla="*/ 647700 h 1054893"/>
                  <a:gd name="connsiteX35" fmla="*/ 1509716 w 2624141"/>
                  <a:gd name="connsiteY35" fmla="*/ 704850 h 1054893"/>
                  <a:gd name="connsiteX36" fmla="*/ 1335885 w 2624141"/>
                  <a:gd name="connsiteY36" fmla="*/ 733425 h 1054893"/>
                  <a:gd name="connsiteX37" fmla="*/ 1152529 w 2624141"/>
                  <a:gd name="connsiteY37" fmla="*/ 771525 h 1054893"/>
                  <a:gd name="connsiteX38" fmla="*/ 1021560 w 2624141"/>
                  <a:gd name="connsiteY38" fmla="*/ 785812 h 1054893"/>
                  <a:gd name="connsiteX39" fmla="*/ 916785 w 2624141"/>
                  <a:gd name="connsiteY39" fmla="*/ 788193 h 1054893"/>
                  <a:gd name="connsiteX40" fmla="*/ 819154 w 2624141"/>
                  <a:gd name="connsiteY40" fmla="*/ 766762 h 1054893"/>
                  <a:gd name="connsiteX41" fmla="*/ 733429 w 2624141"/>
                  <a:gd name="connsiteY41" fmla="*/ 723900 h 1054893"/>
                  <a:gd name="connsiteX42" fmla="*/ 607222 w 2624141"/>
                  <a:gd name="connsiteY42" fmla="*/ 707231 h 1054893"/>
                  <a:gd name="connsiteX43" fmla="*/ 476254 w 2624141"/>
                  <a:gd name="connsiteY43" fmla="*/ 747712 h 1054893"/>
                  <a:gd name="connsiteX44" fmla="*/ 376241 w 2624141"/>
                  <a:gd name="connsiteY44" fmla="*/ 838200 h 1054893"/>
                  <a:gd name="connsiteX45" fmla="*/ 257179 w 2624141"/>
                  <a:gd name="connsiteY45" fmla="*/ 947737 h 1054893"/>
                  <a:gd name="connsiteX46" fmla="*/ 185741 w 2624141"/>
                  <a:gd name="connsiteY46" fmla="*/ 1023937 h 1054893"/>
                  <a:gd name="connsiteX47" fmla="*/ 152404 w 2624141"/>
                  <a:gd name="connsiteY47" fmla="*/ 1054893 h 1054893"/>
                  <a:gd name="connsiteX48" fmla="*/ 147641 w 2624141"/>
                  <a:gd name="connsiteY48" fmla="*/ 1038225 h 1054893"/>
                  <a:gd name="connsiteX49" fmla="*/ 4 w 2624141"/>
                  <a:gd name="connsiteY49" fmla="*/ 1028700 h 1054893"/>
                  <a:gd name="connsiteX0" fmla="*/ 4 w 2624141"/>
                  <a:gd name="connsiteY0" fmla="*/ 1028700 h 1054893"/>
                  <a:gd name="connsiteX1" fmla="*/ 142879 w 2624141"/>
                  <a:gd name="connsiteY1" fmla="*/ 954880 h 1054893"/>
                  <a:gd name="connsiteX2" fmla="*/ 254797 w 2624141"/>
                  <a:gd name="connsiteY2" fmla="*/ 859631 h 1054893"/>
                  <a:gd name="connsiteX3" fmla="*/ 350047 w 2624141"/>
                  <a:gd name="connsiteY3" fmla="*/ 790575 h 1054893"/>
                  <a:gd name="connsiteX4" fmla="*/ 421485 w 2624141"/>
                  <a:gd name="connsiteY4" fmla="*/ 719137 h 1054893"/>
                  <a:gd name="connsiteX5" fmla="*/ 490541 w 2624141"/>
                  <a:gd name="connsiteY5" fmla="*/ 669131 h 1054893"/>
                  <a:gd name="connsiteX6" fmla="*/ 566741 w 2624141"/>
                  <a:gd name="connsiteY6" fmla="*/ 645318 h 1054893"/>
                  <a:gd name="connsiteX7" fmla="*/ 692947 w 2624141"/>
                  <a:gd name="connsiteY7" fmla="*/ 650081 h 1054893"/>
                  <a:gd name="connsiteX8" fmla="*/ 778672 w 2624141"/>
                  <a:gd name="connsiteY8" fmla="*/ 669131 h 1054893"/>
                  <a:gd name="connsiteX9" fmla="*/ 864397 w 2624141"/>
                  <a:gd name="connsiteY9" fmla="*/ 714375 h 1054893"/>
                  <a:gd name="connsiteX10" fmla="*/ 978697 w 2624141"/>
                  <a:gd name="connsiteY10" fmla="*/ 726281 h 1054893"/>
                  <a:gd name="connsiteX11" fmla="*/ 1097760 w 2624141"/>
                  <a:gd name="connsiteY11" fmla="*/ 731043 h 1054893"/>
                  <a:gd name="connsiteX12" fmla="*/ 1209679 w 2624141"/>
                  <a:gd name="connsiteY12" fmla="*/ 700087 h 1054893"/>
                  <a:gd name="connsiteX13" fmla="*/ 1364460 w 2624141"/>
                  <a:gd name="connsiteY13" fmla="*/ 671512 h 1054893"/>
                  <a:gd name="connsiteX14" fmla="*/ 1545435 w 2624141"/>
                  <a:gd name="connsiteY14" fmla="*/ 623887 h 1054893"/>
                  <a:gd name="connsiteX15" fmla="*/ 1666879 w 2624141"/>
                  <a:gd name="connsiteY15" fmla="*/ 590550 h 1054893"/>
                  <a:gd name="connsiteX16" fmla="*/ 1819279 w 2624141"/>
                  <a:gd name="connsiteY16" fmla="*/ 533400 h 1054893"/>
                  <a:gd name="connsiteX17" fmla="*/ 1964535 w 2624141"/>
                  <a:gd name="connsiteY17" fmla="*/ 490537 h 1054893"/>
                  <a:gd name="connsiteX18" fmla="*/ 2078835 w 2624141"/>
                  <a:gd name="connsiteY18" fmla="*/ 433387 h 1054893"/>
                  <a:gd name="connsiteX19" fmla="*/ 2195516 w 2624141"/>
                  <a:gd name="connsiteY19" fmla="*/ 359568 h 1054893"/>
                  <a:gd name="connsiteX20" fmla="*/ 2286004 w 2624141"/>
                  <a:gd name="connsiteY20" fmla="*/ 288131 h 1054893"/>
                  <a:gd name="connsiteX21" fmla="*/ 2350297 w 2624141"/>
                  <a:gd name="connsiteY21" fmla="*/ 211931 h 1054893"/>
                  <a:gd name="connsiteX22" fmla="*/ 2445547 w 2624141"/>
                  <a:gd name="connsiteY22" fmla="*/ 164306 h 1054893"/>
                  <a:gd name="connsiteX23" fmla="*/ 2550322 w 2624141"/>
                  <a:gd name="connsiteY23" fmla="*/ 78581 h 1054893"/>
                  <a:gd name="connsiteX24" fmla="*/ 2609854 w 2624141"/>
                  <a:gd name="connsiteY24" fmla="*/ 0 h 1054893"/>
                  <a:gd name="connsiteX25" fmla="*/ 2624141 w 2624141"/>
                  <a:gd name="connsiteY25" fmla="*/ 73818 h 1054893"/>
                  <a:gd name="connsiteX26" fmla="*/ 2571754 w 2624141"/>
                  <a:gd name="connsiteY26" fmla="*/ 145256 h 1054893"/>
                  <a:gd name="connsiteX27" fmla="*/ 2469360 w 2624141"/>
                  <a:gd name="connsiteY27" fmla="*/ 233362 h 1054893"/>
                  <a:gd name="connsiteX28" fmla="*/ 2383635 w 2624141"/>
                  <a:gd name="connsiteY28" fmla="*/ 288131 h 1054893"/>
                  <a:gd name="connsiteX29" fmla="*/ 2300291 w 2624141"/>
                  <a:gd name="connsiteY29" fmla="*/ 361950 h 1054893"/>
                  <a:gd name="connsiteX30" fmla="*/ 2231235 w 2624141"/>
                  <a:gd name="connsiteY30" fmla="*/ 421481 h 1054893"/>
                  <a:gd name="connsiteX31" fmla="*/ 2085979 w 2624141"/>
                  <a:gd name="connsiteY31" fmla="*/ 502443 h 1054893"/>
                  <a:gd name="connsiteX32" fmla="*/ 1976441 w 2624141"/>
                  <a:gd name="connsiteY32" fmla="*/ 561975 h 1054893"/>
                  <a:gd name="connsiteX33" fmla="*/ 1828804 w 2624141"/>
                  <a:gd name="connsiteY33" fmla="*/ 597693 h 1054893"/>
                  <a:gd name="connsiteX34" fmla="*/ 1669260 w 2624141"/>
                  <a:gd name="connsiteY34" fmla="*/ 647700 h 1054893"/>
                  <a:gd name="connsiteX35" fmla="*/ 1509716 w 2624141"/>
                  <a:gd name="connsiteY35" fmla="*/ 704850 h 1054893"/>
                  <a:gd name="connsiteX36" fmla="*/ 1335885 w 2624141"/>
                  <a:gd name="connsiteY36" fmla="*/ 733425 h 1054893"/>
                  <a:gd name="connsiteX37" fmla="*/ 1152529 w 2624141"/>
                  <a:gd name="connsiteY37" fmla="*/ 771525 h 1054893"/>
                  <a:gd name="connsiteX38" fmla="*/ 1021560 w 2624141"/>
                  <a:gd name="connsiteY38" fmla="*/ 785812 h 1054893"/>
                  <a:gd name="connsiteX39" fmla="*/ 916785 w 2624141"/>
                  <a:gd name="connsiteY39" fmla="*/ 788193 h 1054893"/>
                  <a:gd name="connsiteX40" fmla="*/ 819154 w 2624141"/>
                  <a:gd name="connsiteY40" fmla="*/ 766762 h 1054893"/>
                  <a:gd name="connsiteX41" fmla="*/ 733429 w 2624141"/>
                  <a:gd name="connsiteY41" fmla="*/ 723900 h 1054893"/>
                  <a:gd name="connsiteX42" fmla="*/ 607222 w 2624141"/>
                  <a:gd name="connsiteY42" fmla="*/ 707231 h 1054893"/>
                  <a:gd name="connsiteX43" fmla="*/ 476254 w 2624141"/>
                  <a:gd name="connsiteY43" fmla="*/ 747712 h 1054893"/>
                  <a:gd name="connsiteX44" fmla="*/ 376241 w 2624141"/>
                  <a:gd name="connsiteY44" fmla="*/ 838200 h 1054893"/>
                  <a:gd name="connsiteX45" fmla="*/ 257179 w 2624141"/>
                  <a:gd name="connsiteY45" fmla="*/ 947737 h 1054893"/>
                  <a:gd name="connsiteX46" fmla="*/ 185741 w 2624141"/>
                  <a:gd name="connsiteY46" fmla="*/ 1023937 h 1054893"/>
                  <a:gd name="connsiteX47" fmla="*/ 152404 w 2624141"/>
                  <a:gd name="connsiteY47" fmla="*/ 1054893 h 1054893"/>
                  <a:gd name="connsiteX48" fmla="*/ 147641 w 2624141"/>
                  <a:gd name="connsiteY48" fmla="*/ 1038225 h 1054893"/>
                  <a:gd name="connsiteX49" fmla="*/ 4 w 2624141"/>
                  <a:gd name="connsiteY49" fmla="*/ 1028700 h 1054893"/>
                  <a:gd name="connsiteX0" fmla="*/ 4 w 2624141"/>
                  <a:gd name="connsiteY0" fmla="*/ 1028700 h 1054893"/>
                  <a:gd name="connsiteX1" fmla="*/ 142879 w 2624141"/>
                  <a:gd name="connsiteY1" fmla="*/ 954880 h 1054893"/>
                  <a:gd name="connsiteX2" fmla="*/ 254797 w 2624141"/>
                  <a:gd name="connsiteY2" fmla="*/ 859631 h 1054893"/>
                  <a:gd name="connsiteX3" fmla="*/ 350047 w 2624141"/>
                  <a:gd name="connsiteY3" fmla="*/ 790575 h 1054893"/>
                  <a:gd name="connsiteX4" fmla="*/ 421485 w 2624141"/>
                  <a:gd name="connsiteY4" fmla="*/ 719137 h 1054893"/>
                  <a:gd name="connsiteX5" fmla="*/ 490541 w 2624141"/>
                  <a:gd name="connsiteY5" fmla="*/ 669131 h 1054893"/>
                  <a:gd name="connsiteX6" fmla="*/ 566741 w 2624141"/>
                  <a:gd name="connsiteY6" fmla="*/ 645318 h 1054893"/>
                  <a:gd name="connsiteX7" fmla="*/ 692947 w 2624141"/>
                  <a:gd name="connsiteY7" fmla="*/ 650081 h 1054893"/>
                  <a:gd name="connsiteX8" fmla="*/ 778672 w 2624141"/>
                  <a:gd name="connsiteY8" fmla="*/ 669131 h 1054893"/>
                  <a:gd name="connsiteX9" fmla="*/ 864397 w 2624141"/>
                  <a:gd name="connsiteY9" fmla="*/ 714375 h 1054893"/>
                  <a:gd name="connsiteX10" fmla="*/ 978697 w 2624141"/>
                  <a:gd name="connsiteY10" fmla="*/ 726281 h 1054893"/>
                  <a:gd name="connsiteX11" fmla="*/ 1097760 w 2624141"/>
                  <a:gd name="connsiteY11" fmla="*/ 731043 h 1054893"/>
                  <a:gd name="connsiteX12" fmla="*/ 1209679 w 2624141"/>
                  <a:gd name="connsiteY12" fmla="*/ 700087 h 1054893"/>
                  <a:gd name="connsiteX13" fmla="*/ 1364460 w 2624141"/>
                  <a:gd name="connsiteY13" fmla="*/ 671512 h 1054893"/>
                  <a:gd name="connsiteX14" fmla="*/ 1545435 w 2624141"/>
                  <a:gd name="connsiteY14" fmla="*/ 623887 h 1054893"/>
                  <a:gd name="connsiteX15" fmla="*/ 1666879 w 2624141"/>
                  <a:gd name="connsiteY15" fmla="*/ 590550 h 1054893"/>
                  <a:gd name="connsiteX16" fmla="*/ 1819279 w 2624141"/>
                  <a:gd name="connsiteY16" fmla="*/ 533400 h 1054893"/>
                  <a:gd name="connsiteX17" fmla="*/ 1964535 w 2624141"/>
                  <a:gd name="connsiteY17" fmla="*/ 490537 h 1054893"/>
                  <a:gd name="connsiteX18" fmla="*/ 2078835 w 2624141"/>
                  <a:gd name="connsiteY18" fmla="*/ 433387 h 1054893"/>
                  <a:gd name="connsiteX19" fmla="*/ 2195516 w 2624141"/>
                  <a:gd name="connsiteY19" fmla="*/ 359568 h 1054893"/>
                  <a:gd name="connsiteX20" fmla="*/ 2286004 w 2624141"/>
                  <a:gd name="connsiteY20" fmla="*/ 288131 h 1054893"/>
                  <a:gd name="connsiteX21" fmla="*/ 2350297 w 2624141"/>
                  <a:gd name="connsiteY21" fmla="*/ 211931 h 1054893"/>
                  <a:gd name="connsiteX22" fmla="*/ 2445547 w 2624141"/>
                  <a:gd name="connsiteY22" fmla="*/ 164306 h 1054893"/>
                  <a:gd name="connsiteX23" fmla="*/ 2550322 w 2624141"/>
                  <a:gd name="connsiteY23" fmla="*/ 78581 h 1054893"/>
                  <a:gd name="connsiteX24" fmla="*/ 2609854 w 2624141"/>
                  <a:gd name="connsiteY24" fmla="*/ 0 h 1054893"/>
                  <a:gd name="connsiteX25" fmla="*/ 2624141 w 2624141"/>
                  <a:gd name="connsiteY25" fmla="*/ 73818 h 1054893"/>
                  <a:gd name="connsiteX26" fmla="*/ 2571754 w 2624141"/>
                  <a:gd name="connsiteY26" fmla="*/ 145256 h 1054893"/>
                  <a:gd name="connsiteX27" fmla="*/ 2469360 w 2624141"/>
                  <a:gd name="connsiteY27" fmla="*/ 233362 h 1054893"/>
                  <a:gd name="connsiteX28" fmla="*/ 2383635 w 2624141"/>
                  <a:gd name="connsiteY28" fmla="*/ 288131 h 1054893"/>
                  <a:gd name="connsiteX29" fmla="*/ 2300291 w 2624141"/>
                  <a:gd name="connsiteY29" fmla="*/ 361950 h 1054893"/>
                  <a:gd name="connsiteX30" fmla="*/ 2231235 w 2624141"/>
                  <a:gd name="connsiteY30" fmla="*/ 421481 h 1054893"/>
                  <a:gd name="connsiteX31" fmla="*/ 2085979 w 2624141"/>
                  <a:gd name="connsiteY31" fmla="*/ 502443 h 1054893"/>
                  <a:gd name="connsiteX32" fmla="*/ 1976441 w 2624141"/>
                  <a:gd name="connsiteY32" fmla="*/ 561975 h 1054893"/>
                  <a:gd name="connsiteX33" fmla="*/ 1828804 w 2624141"/>
                  <a:gd name="connsiteY33" fmla="*/ 597693 h 1054893"/>
                  <a:gd name="connsiteX34" fmla="*/ 1669260 w 2624141"/>
                  <a:gd name="connsiteY34" fmla="*/ 647700 h 1054893"/>
                  <a:gd name="connsiteX35" fmla="*/ 1509716 w 2624141"/>
                  <a:gd name="connsiteY35" fmla="*/ 704850 h 1054893"/>
                  <a:gd name="connsiteX36" fmla="*/ 1335885 w 2624141"/>
                  <a:gd name="connsiteY36" fmla="*/ 733425 h 1054893"/>
                  <a:gd name="connsiteX37" fmla="*/ 1152529 w 2624141"/>
                  <a:gd name="connsiteY37" fmla="*/ 771525 h 1054893"/>
                  <a:gd name="connsiteX38" fmla="*/ 1021560 w 2624141"/>
                  <a:gd name="connsiteY38" fmla="*/ 785812 h 1054893"/>
                  <a:gd name="connsiteX39" fmla="*/ 916785 w 2624141"/>
                  <a:gd name="connsiteY39" fmla="*/ 788193 h 1054893"/>
                  <a:gd name="connsiteX40" fmla="*/ 819154 w 2624141"/>
                  <a:gd name="connsiteY40" fmla="*/ 766762 h 1054893"/>
                  <a:gd name="connsiteX41" fmla="*/ 733429 w 2624141"/>
                  <a:gd name="connsiteY41" fmla="*/ 723900 h 1054893"/>
                  <a:gd name="connsiteX42" fmla="*/ 607222 w 2624141"/>
                  <a:gd name="connsiteY42" fmla="*/ 707231 h 1054893"/>
                  <a:gd name="connsiteX43" fmla="*/ 476254 w 2624141"/>
                  <a:gd name="connsiteY43" fmla="*/ 747712 h 1054893"/>
                  <a:gd name="connsiteX44" fmla="*/ 376241 w 2624141"/>
                  <a:gd name="connsiteY44" fmla="*/ 838200 h 1054893"/>
                  <a:gd name="connsiteX45" fmla="*/ 257179 w 2624141"/>
                  <a:gd name="connsiteY45" fmla="*/ 947737 h 1054893"/>
                  <a:gd name="connsiteX46" fmla="*/ 185741 w 2624141"/>
                  <a:gd name="connsiteY46" fmla="*/ 1023937 h 1054893"/>
                  <a:gd name="connsiteX47" fmla="*/ 152404 w 2624141"/>
                  <a:gd name="connsiteY47" fmla="*/ 1054893 h 1054893"/>
                  <a:gd name="connsiteX48" fmla="*/ 147641 w 2624141"/>
                  <a:gd name="connsiteY48" fmla="*/ 1038225 h 1054893"/>
                  <a:gd name="connsiteX49" fmla="*/ 4 w 2624141"/>
                  <a:gd name="connsiteY49" fmla="*/ 1028700 h 1054893"/>
                  <a:gd name="connsiteX0" fmla="*/ 4 w 2624141"/>
                  <a:gd name="connsiteY0" fmla="*/ 1028700 h 1054893"/>
                  <a:gd name="connsiteX1" fmla="*/ 142879 w 2624141"/>
                  <a:gd name="connsiteY1" fmla="*/ 954880 h 1054893"/>
                  <a:gd name="connsiteX2" fmla="*/ 254797 w 2624141"/>
                  <a:gd name="connsiteY2" fmla="*/ 859631 h 1054893"/>
                  <a:gd name="connsiteX3" fmla="*/ 350047 w 2624141"/>
                  <a:gd name="connsiteY3" fmla="*/ 790575 h 1054893"/>
                  <a:gd name="connsiteX4" fmla="*/ 421485 w 2624141"/>
                  <a:gd name="connsiteY4" fmla="*/ 719137 h 1054893"/>
                  <a:gd name="connsiteX5" fmla="*/ 490541 w 2624141"/>
                  <a:gd name="connsiteY5" fmla="*/ 669131 h 1054893"/>
                  <a:gd name="connsiteX6" fmla="*/ 566741 w 2624141"/>
                  <a:gd name="connsiteY6" fmla="*/ 645318 h 1054893"/>
                  <a:gd name="connsiteX7" fmla="*/ 692947 w 2624141"/>
                  <a:gd name="connsiteY7" fmla="*/ 650081 h 1054893"/>
                  <a:gd name="connsiteX8" fmla="*/ 778672 w 2624141"/>
                  <a:gd name="connsiteY8" fmla="*/ 669131 h 1054893"/>
                  <a:gd name="connsiteX9" fmla="*/ 864397 w 2624141"/>
                  <a:gd name="connsiteY9" fmla="*/ 714375 h 1054893"/>
                  <a:gd name="connsiteX10" fmla="*/ 978697 w 2624141"/>
                  <a:gd name="connsiteY10" fmla="*/ 726281 h 1054893"/>
                  <a:gd name="connsiteX11" fmla="*/ 1097760 w 2624141"/>
                  <a:gd name="connsiteY11" fmla="*/ 731043 h 1054893"/>
                  <a:gd name="connsiteX12" fmla="*/ 1209679 w 2624141"/>
                  <a:gd name="connsiteY12" fmla="*/ 700087 h 1054893"/>
                  <a:gd name="connsiteX13" fmla="*/ 1364460 w 2624141"/>
                  <a:gd name="connsiteY13" fmla="*/ 671512 h 1054893"/>
                  <a:gd name="connsiteX14" fmla="*/ 1545435 w 2624141"/>
                  <a:gd name="connsiteY14" fmla="*/ 623887 h 1054893"/>
                  <a:gd name="connsiteX15" fmla="*/ 1666879 w 2624141"/>
                  <a:gd name="connsiteY15" fmla="*/ 590550 h 1054893"/>
                  <a:gd name="connsiteX16" fmla="*/ 1819279 w 2624141"/>
                  <a:gd name="connsiteY16" fmla="*/ 533400 h 1054893"/>
                  <a:gd name="connsiteX17" fmla="*/ 1964535 w 2624141"/>
                  <a:gd name="connsiteY17" fmla="*/ 490537 h 1054893"/>
                  <a:gd name="connsiteX18" fmla="*/ 2078835 w 2624141"/>
                  <a:gd name="connsiteY18" fmla="*/ 433387 h 1054893"/>
                  <a:gd name="connsiteX19" fmla="*/ 2195516 w 2624141"/>
                  <a:gd name="connsiteY19" fmla="*/ 359568 h 1054893"/>
                  <a:gd name="connsiteX20" fmla="*/ 2286004 w 2624141"/>
                  <a:gd name="connsiteY20" fmla="*/ 288131 h 1054893"/>
                  <a:gd name="connsiteX21" fmla="*/ 2350297 w 2624141"/>
                  <a:gd name="connsiteY21" fmla="*/ 211931 h 1054893"/>
                  <a:gd name="connsiteX22" fmla="*/ 2445547 w 2624141"/>
                  <a:gd name="connsiteY22" fmla="*/ 164306 h 1054893"/>
                  <a:gd name="connsiteX23" fmla="*/ 2550322 w 2624141"/>
                  <a:gd name="connsiteY23" fmla="*/ 78581 h 1054893"/>
                  <a:gd name="connsiteX24" fmla="*/ 2609854 w 2624141"/>
                  <a:gd name="connsiteY24" fmla="*/ 0 h 1054893"/>
                  <a:gd name="connsiteX25" fmla="*/ 2624141 w 2624141"/>
                  <a:gd name="connsiteY25" fmla="*/ 73818 h 1054893"/>
                  <a:gd name="connsiteX26" fmla="*/ 2571754 w 2624141"/>
                  <a:gd name="connsiteY26" fmla="*/ 145256 h 1054893"/>
                  <a:gd name="connsiteX27" fmla="*/ 2469360 w 2624141"/>
                  <a:gd name="connsiteY27" fmla="*/ 233362 h 1054893"/>
                  <a:gd name="connsiteX28" fmla="*/ 2383635 w 2624141"/>
                  <a:gd name="connsiteY28" fmla="*/ 288131 h 1054893"/>
                  <a:gd name="connsiteX29" fmla="*/ 2300291 w 2624141"/>
                  <a:gd name="connsiteY29" fmla="*/ 361950 h 1054893"/>
                  <a:gd name="connsiteX30" fmla="*/ 2231235 w 2624141"/>
                  <a:gd name="connsiteY30" fmla="*/ 421481 h 1054893"/>
                  <a:gd name="connsiteX31" fmla="*/ 2085979 w 2624141"/>
                  <a:gd name="connsiteY31" fmla="*/ 502443 h 1054893"/>
                  <a:gd name="connsiteX32" fmla="*/ 1976441 w 2624141"/>
                  <a:gd name="connsiteY32" fmla="*/ 561975 h 1054893"/>
                  <a:gd name="connsiteX33" fmla="*/ 1828804 w 2624141"/>
                  <a:gd name="connsiteY33" fmla="*/ 597693 h 1054893"/>
                  <a:gd name="connsiteX34" fmla="*/ 1669260 w 2624141"/>
                  <a:gd name="connsiteY34" fmla="*/ 647700 h 1054893"/>
                  <a:gd name="connsiteX35" fmla="*/ 1509716 w 2624141"/>
                  <a:gd name="connsiteY35" fmla="*/ 704850 h 1054893"/>
                  <a:gd name="connsiteX36" fmla="*/ 1335885 w 2624141"/>
                  <a:gd name="connsiteY36" fmla="*/ 733425 h 1054893"/>
                  <a:gd name="connsiteX37" fmla="*/ 1152529 w 2624141"/>
                  <a:gd name="connsiteY37" fmla="*/ 771525 h 1054893"/>
                  <a:gd name="connsiteX38" fmla="*/ 1021560 w 2624141"/>
                  <a:gd name="connsiteY38" fmla="*/ 785812 h 1054893"/>
                  <a:gd name="connsiteX39" fmla="*/ 916785 w 2624141"/>
                  <a:gd name="connsiteY39" fmla="*/ 788193 h 1054893"/>
                  <a:gd name="connsiteX40" fmla="*/ 819154 w 2624141"/>
                  <a:gd name="connsiteY40" fmla="*/ 766762 h 1054893"/>
                  <a:gd name="connsiteX41" fmla="*/ 733429 w 2624141"/>
                  <a:gd name="connsiteY41" fmla="*/ 723900 h 1054893"/>
                  <a:gd name="connsiteX42" fmla="*/ 607222 w 2624141"/>
                  <a:gd name="connsiteY42" fmla="*/ 707231 h 1054893"/>
                  <a:gd name="connsiteX43" fmla="*/ 476254 w 2624141"/>
                  <a:gd name="connsiteY43" fmla="*/ 747712 h 1054893"/>
                  <a:gd name="connsiteX44" fmla="*/ 376241 w 2624141"/>
                  <a:gd name="connsiteY44" fmla="*/ 838200 h 1054893"/>
                  <a:gd name="connsiteX45" fmla="*/ 257179 w 2624141"/>
                  <a:gd name="connsiteY45" fmla="*/ 947737 h 1054893"/>
                  <a:gd name="connsiteX46" fmla="*/ 185741 w 2624141"/>
                  <a:gd name="connsiteY46" fmla="*/ 1023937 h 1054893"/>
                  <a:gd name="connsiteX47" fmla="*/ 152404 w 2624141"/>
                  <a:gd name="connsiteY47" fmla="*/ 1054893 h 1054893"/>
                  <a:gd name="connsiteX48" fmla="*/ 147641 w 2624141"/>
                  <a:gd name="connsiteY48" fmla="*/ 1038225 h 1054893"/>
                  <a:gd name="connsiteX49" fmla="*/ 4 w 2624141"/>
                  <a:gd name="connsiteY49" fmla="*/ 1028700 h 1054893"/>
                  <a:gd name="connsiteX0" fmla="*/ 4 w 2624141"/>
                  <a:gd name="connsiteY0" fmla="*/ 1028700 h 1054893"/>
                  <a:gd name="connsiteX1" fmla="*/ 142879 w 2624141"/>
                  <a:gd name="connsiteY1" fmla="*/ 954880 h 1054893"/>
                  <a:gd name="connsiteX2" fmla="*/ 254797 w 2624141"/>
                  <a:gd name="connsiteY2" fmla="*/ 859631 h 1054893"/>
                  <a:gd name="connsiteX3" fmla="*/ 350047 w 2624141"/>
                  <a:gd name="connsiteY3" fmla="*/ 790575 h 1054893"/>
                  <a:gd name="connsiteX4" fmla="*/ 421485 w 2624141"/>
                  <a:gd name="connsiteY4" fmla="*/ 719137 h 1054893"/>
                  <a:gd name="connsiteX5" fmla="*/ 490541 w 2624141"/>
                  <a:gd name="connsiteY5" fmla="*/ 669131 h 1054893"/>
                  <a:gd name="connsiteX6" fmla="*/ 566741 w 2624141"/>
                  <a:gd name="connsiteY6" fmla="*/ 645318 h 1054893"/>
                  <a:gd name="connsiteX7" fmla="*/ 692947 w 2624141"/>
                  <a:gd name="connsiteY7" fmla="*/ 650081 h 1054893"/>
                  <a:gd name="connsiteX8" fmla="*/ 778672 w 2624141"/>
                  <a:gd name="connsiteY8" fmla="*/ 669131 h 1054893"/>
                  <a:gd name="connsiteX9" fmla="*/ 864397 w 2624141"/>
                  <a:gd name="connsiteY9" fmla="*/ 714375 h 1054893"/>
                  <a:gd name="connsiteX10" fmla="*/ 978697 w 2624141"/>
                  <a:gd name="connsiteY10" fmla="*/ 726281 h 1054893"/>
                  <a:gd name="connsiteX11" fmla="*/ 1097760 w 2624141"/>
                  <a:gd name="connsiteY11" fmla="*/ 731043 h 1054893"/>
                  <a:gd name="connsiteX12" fmla="*/ 1209679 w 2624141"/>
                  <a:gd name="connsiteY12" fmla="*/ 700087 h 1054893"/>
                  <a:gd name="connsiteX13" fmla="*/ 1364460 w 2624141"/>
                  <a:gd name="connsiteY13" fmla="*/ 671512 h 1054893"/>
                  <a:gd name="connsiteX14" fmla="*/ 1545435 w 2624141"/>
                  <a:gd name="connsiteY14" fmla="*/ 623887 h 1054893"/>
                  <a:gd name="connsiteX15" fmla="*/ 1666879 w 2624141"/>
                  <a:gd name="connsiteY15" fmla="*/ 590550 h 1054893"/>
                  <a:gd name="connsiteX16" fmla="*/ 1819279 w 2624141"/>
                  <a:gd name="connsiteY16" fmla="*/ 533400 h 1054893"/>
                  <a:gd name="connsiteX17" fmla="*/ 1964535 w 2624141"/>
                  <a:gd name="connsiteY17" fmla="*/ 490537 h 1054893"/>
                  <a:gd name="connsiteX18" fmla="*/ 2078835 w 2624141"/>
                  <a:gd name="connsiteY18" fmla="*/ 433387 h 1054893"/>
                  <a:gd name="connsiteX19" fmla="*/ 2195516 w 2624141"/>
                  <a:gd name="connsiteY19" fmla="*/ 359568 h 1054893"/>
                  <a:gd name="connsiteX20" fmla="*/ 2286004 w 2624141"/>
                  <a:gd name="connsiteY20" fmla="*/ 288131 h 1054893"/>
                  <a:gd name="connsiteX21" fmla="*/ 2350297 w 2624141"/>
                  <a:gd name="connsiteY21" fmla="*/ 211931 h 1054893"/>
                  <a:gd name="connsiteX22" fmla="*/ 2445547 w 2624141"/>
                  <a:gd name="connsiteY22" fmla="*/ 164306 h 1054893"/>
                  <a:gd name="connsiteX23" fmla="*/ 2550322 w 2624141"/>
                  <a:gd name="connsiteY23" fmla="*/ 78581 h 1054893"/>
                  <a:gd name="connsiteX24" fmla="*/ 2609854 w 2624141"/>
                  <a:gd name="connsiteY24" fmla="*/ 0 h 1054893"/>
                  <a:gd name="connsiteX25" fmla="*/ 2624141 w 2624141"/>
                  <a:gd name="connsiteY25" fmla="*/ 73818 h 1054893"/>
                  <a:gd name="connsiteX26" fmla="*/ 2571754 w 2624141"/>
                  <a:gd name="connsiteY26" fmla="*/ 145256 h 1054893"/>
                  <a:gd name="connsiteX27" fmla="*/ 2469360 w 2624141"/>
                  <a:gd name="connsiteY27" fmla="*/ 233362 h 1054893"/>
                  <a:gd name="connsiteX28" fmla="*/ 2383635 w 2624141"/>
                  <a:gd name="connsiteY28" fmla="*/ 288131 h 1054893"/>
                  <a:gd name="connsiteX29" fmla="*/ 2300291 w 2624141"/>
                  <a:gd name="connsiteY29" fmla="*/ 361950 h 1054893"/>
                  <a:gd name="connsiteX30" fmla="*/ 2231235 w 2624141"/>
                  <a:gd name="connsiteY30" fmla="*/ 421481 h 1054893"/>
                  <a:gd name="connsiteX31" fmla="*/ 2085979 w 2624141"/>
                  <a:gd name="connsiteY31" fmla="*/ 502443 h 1054893"/>
                  <a:gd name="connsiteX32" fmla="*/ 1976441 w 2624141"/>
                  <a:gd name="connsiteY32" fmla="*/ 561975 h 1054893"/>
                  <a:gd name="connsiteX33" fmla="*/ 1828804 w 2624141"/>
                  <a:gd name="connsiteY33" fmla="*/ 597693 h 1054893"/>
                  <a:gd name="connsiteX34" fmla="*/ 1669260 w 2624141"/>
                  <a:gd name="connsiteY34" fmla="*/ 647700 h 1054893"/>
                  <a:gd name="connsiteX35" fmla="*/ 1509716 w 2624141"/>
                  <a:gd name="connsiteY35" fmla="*/ 704850 h 1054893"/>
                  <a:gd name="connsiteX36" fmla="*/ 1335885 w 2624141"/>
                  <a:gd name="connsiteY36" fmla="*/ 733425 h 1054893"/>
                  <a:gd name="connsiteX37" fmla="*/ 1152529 w 2624141"/>
                  <a:gd name="connsiteY37" fmla="*/ 771525 h 1054893"/>
                  <a:gd name="connsiteX38" fmla="*/ 1021560 w 2624141"/>
                  <a:gd name="connsiteY38" fmla="*/ 785812 h 1054893"/>
                  <a:gd name="connsiteX39" fmla="*/ 916785 w 2624141"/>
                  <a:gd name="connsiteY39" fmla="*/ 788193 h 1054893"/>
                  <a:gd name="connsiteX40" fmla="*/ 819154 w 2624141"/>
                  <a:gd name="connsiteY40" fmla="*/ 766762 h 1054893"/>
                  <a:gd name="connsiteX41" fmla="*/ 733429 w 2624141"/>
                  <a:gd name="connsiteY41" fmla="*/ 723900 h 1054893"/>
                  <a:gd name="connsiteX42" fmla="*/ 607222 w 2624141"/>
                  <a:gd name="connsiteY42" fmla="*/ 707231 h 1054893"/>
                  <a:gd name="connsiteX43" fmla="*/ 476254 w 2624141"/>
                  <a:gd name="connsiteY43" fmla="*/ 747712 h 1054893"/>
                  <a:gd name="connsiteX44" fmla="*/ 376241 w 2624141"/>
                  <a:gd name="connsiteY44" fmla="*/ 838200 h 1054893"/>
                  <a:gd name="connsiteX45" fmla="*/ 257179 w 2624141"/>
                  <a:gd name="connsiteY45" fmla="*/ 947737 h 1054893"/>
                  <a:gd name="connsiteX46" fmla="*/ 185741 w 2624141"/>
                  <a:gd name="connsiteY46" fmla="*/ 1023937 h 1054893"/>
                  <a:gd name="connsiteX47" fmla="*/ 152404 w 2624141"/>
                  <a:gd name="connsiteY47" fmla="*/ 1054893 h 1054893"/>
                  <a:gd name="connsiteX48" fmla="*/ 147641 w 2624141"/>
                  <a:gd name="connsiteY48" fmla="*/ 1038225 h 1054893"/>
                  <a:gd name="connsiteX49" fmla="*/ 4 w 2624141"/>
                  <a:gd name="connsiteY49" fmla="*/ 1028700 h 1054893"/>
                  <a:gd name="connsiteX0" fmla="*/ 4 w 2624141"/>
                  <a:gd name="connsiteY0" fmla="*/ 1028700 h 1054893"/>
                  <a:gd name="connsiteX1" fmla="*/ 142879 w 2624141"/>
                  <a:gd name="connsiteY1" fmla="*/ 954880 h 1054893"/>
                  <a:gd name="connsiteX2" fmla="*/ 254797 w 2624141"/>
                  <a:gd name="connsiteY2" fmla="*/ 859631 h 1054893"/>
                  <a:gd name="connsiteX3" fmla="*/ 350047 w 2624141"/>
                  <a:gd name="connsiteY3" fmla="*/ 790575 h 1054893"/>
                  <a:gd name="connsiteX4" fmla="*/ 421485 w 2624141"/>
                  <a:gd name="connsiteY4" fmla="*/ 719137 h 1054893"/>
                  <a:gd name="connsiteX5" fmla="*/ 490541 w 2624141"/>
                  <a:gd name="connsiteY5" fmla="*/ 669131 h 1054893"/>
                  <a:gd name="connsiteX6" fmla="*/ 566741 w 2624141"/>
                  <a:gd name="connsiteY6" fmla="*/ 645318 h 1054893"/>
                  <a:gd name="connsiteX7" fmla="*/ 692947 w 2624141"/>
                  <a:gd name="connsiteY7" fmla="*/ 650081 h 1054893"/>
                  <a:gd name="connsiteX8" fmla="*/ 778672 w 2624141"/>
                  <a:gd name="connsiteY8" fmla="*/ 669131 h 1054893"/>
                  <a:gd name="connsiteX9" fmla="*/ 864397 w 2624141"/>
                  <a:gd name="connsiteY9" fmla="*/ 714375 h 1054893"/>
                  <a:gd name="connsiteX10" fmla="*/ 978697 w 2624141"/>
                  <a:gd name="connsiteY10" fmla="*/ 726281 h 1054893"/>
                  <a:gd name="connsiteX11" fmla="*/ 1097760 w 2624141"/>
                  <a:gd name="connsiteY11" fmla="*/ 731043 h 1054893"/>
                  <a:gd name="connsiteX12" fmla="*/ 1209679 w 2624141"/>
                  <a:gd name="connsiteY12" fmla="*/ 700087 h 1054893"/>
                  <a:gd name="connsiteX13" fmla="*/ 1364460 w 2624141"/>
                  <a:gd name="connsiteY13" fmla="*/ 671512 h 1054893"/>
                  <a:gd name="connsiteX14" fmla="*/ 1545435 w 2624141"/>
                  <a:gd name="connsiteY14" fmla="*/ 623887 h 1054893"/>
                  <a:gd name="connsiteX15" fmla="*/ 1666879 w 2624141"/>
                  <a:gd name="connsiteY15" fmla="*/ 590550 h 1054893"/>
                  <a:gd name="connsiteX16" fmla="*/ 1819279 w 2624141"/>
                  <a:gd name="connsiteY16" fmla="*/ 533400 h 1054893"/>
                  <a:gd name="connsiteX17" fmla="*/ 1964535 w 2624141"/>
                  <a:gd name="connsiteY17" fmla="*/ 490537 h 1054893"/>
                  <a:gd name="connsiteX18" fmla="*/ 2078835 w 2624141"/>
                  <a:gd name="connsiteY18" fmla="*/ 433387 h 1054893"/>
                  <a:gd name="connsiteX19" fmla="*/ 2195516 w 2624141"/>
                  <a:gd name="connsiteY19" fmla="*/ 359568 h 1054893"/>
                  <a:gd name="connsiteX20" fmla="*/ 2286004 w 2624141"/>
                  <a:gd name="connsiteY20" fmla="*/ 288131 h 1054893"/>
                  <a:gd name="connsiteX21" fmla="*/ 2350297 w 2624141"/>
                  <a:gd name="connsiteY21" fmla="*/ 211931 h 1054893"/>
                  <a:gd name="connsiteX22" fmla="*/ 2445547 w 2624141"/>
                  <a:gd name="connsiteY22" fmla="*/ 164306 h 1054893"/>
                  <a:gd name="connsiteX23" fmla="*/ 2550322 w 2624141"/>
                  <a:gd name="connsiteY23" fmla="*/ 78581 h 1054893"/>
                  <a:gd name="connsiteX24" fmla="*/ 2609854 w 2624141"/>
                  <a:gd name="connsiteY24" fmla="*/ 0 h 1054893"/>
                  <a:gd name="connsiteX25" fmla="*/ 2624141 w 2624141"/>
                  <a:gd name="connsiteY25" fmla="*/ 73818 h 1054893"/>
                  <a:gd name="connsiteX26" fmla="*/ 2571754 w 2624141"/>
                  <a:gd name="connsiteY26" fmla="*/ 145256 h 1054893"/>
                  <a:gd name="connsiteX27" fmla="*/ 2469360 w 2624141"/>
                  <a:gd name="connsiteY27" fmla="*/ 233362 h 1054893"/>
                  <a:gd name="connsiteX28" fmla="*/ 2383635 w 2624141"/>
                  <a:gd name="connsiteY28" fmla="*/ 288131 h 1054893"/>
                  <a:gd name="connsiteX29" fmla="*/ 2300291 w 2624141"/>
                  <a:gd name="connsiteY29" fmla="*/ 361950 h 1054893"/>
                  <a:gd name="connsiteX30" fmla="*/ 2231235 w 2624141"/>
                  <a:gd name="connsiteY30" fmla="*/ 421481 h 1054893"/>
                  <a:gd name="connsiteX31" fmla="*/ 2085979 w 2624141"/>
                  <a:gd name="connsiteY31" fmla="*/ 502443 h 1054893"/>
                  <a:gd name="connsiteX32" fmla="*/ 1976441 w 2624141"/>
                  <a:gd name="connsiteY32" fmla="*/ 561975 h 1054893"/>
                  <a:gd name="connsiteX33" fmla="*/ 1828804 w 2624141"/>
                  <a:gd name="connsiteY33" fmla="*/ 597693 h 1054893"/>
                  <a:gd name="connsiteX34" fmla="*/ 1669260 w 2624141"/>
                  <a:gd name="connsiteY34" fmla="*/ 647700 h 1054893"/>
                  <a:gd name="connsiteX35" fmla="*/ 1509716 w 2624141"/>
                  <a:gd name="connsiteY35" fmla="*/ 704850 h 1054893"/>
                  <a:gd name="connsiteX36" fmla="*/ 1335885 w 2624141"/>
                  <a:gd name="connsiteY36" fmla="*/ 733425 h 1054893"/>
                  <a:gd name="connsiteX37" fmla="*/ 1152529 w 2624141"/>
                  <a:gd name="connsiteY37" fmla="*/ 771525 h 1054893"/>
                  <a:gd name="connsiteX38" fmla="*/ 1021560 w 2624141"/>
                  <a:gd name="connsiteY38" fmla="*/ 785812 h 1054893"/>
                  <a:gd name="connsiteX39" fmla="*/ 916785 w 2624141"/>
                  <a:gd name="connsiteY39" fmla="*/ 788193 h 1054893"/>
                  <a:gd name="connsiteX40" fmla="*/ 819154 w 2624141"/>
                  <a:gd name="connsiteY40" fmla="*/ 766762 h 1054893"/>
                  <a:gd name="connsiteX41" fmla="*/ 733429 w 2624141"/>
                  <a:gd name="connsiteY41" fmla="*/ 723900 h 1054893"/>
                  <a:gd name="connsiteX42" fmla="*/ 607222 w 2624141"/>
                  <a:gd name="connsiteY42" fmla="*/ 707231 h 1054893"/>
                  <a:gd name="connsiteX43" fmla="*/ 476254 w 2624141"/>
                  <a:gd name="connsiteY43" fmla="*/ 747712 h 1054893"/>
                  <a:gd name="connsiteX44" fmla="*/ 376241 w 2624141"/>
                  <a:gd name="connsiteY44" fmla="*/ 838200 h 1054893"/>
                  <a:gd name="connsiteX45" fmla="*/ 257179 w 2624141"/>
                  <a:gd name="connsiteY45" fmla="*/ 947737 h 1054893"/>
                  <a:gd name="connsiteX46" fmla="*/ 185741 w 2624141"/>
                  <a:gd name="connsiteY46" fmla="*/ 1023937 h 1054893"/>
                  <a:gd name="connsiteX47" fmla="*/ 152404 w 2624141"/>
                  <a:gd name="connsiteY47" fmla="*/ 1054893 h 1054893"/>
                  <a:gd name="connsiteX48" fmla="*/ 147641 w 2624141"/>
                  <a:gd name="connsiteY48" fmla="*/ 1038225 h 1054893"/>
                  <a:gd name="connsiteX49" fmla="*/ 4 w 2624141"/>
                  <a:gd name="connsiteY49" fmla="*/ 1028700 h 1054893"/>
                  <a:gd name="connsiteX0" fmla="*/ 4 w 2624141"/>
                  <a:gd name="connsiteY0" fmla="*/ 1028700 h 1054893"/>
                  <a:gd name="connsiteX1" fmla="*/ 142879 w 2624141"/>
                  <a:gd name="connsiteY1" fmla="*/ 954880 h 1054893"/>
                  <a:gd name="connsiteX2" fmla="*/ 254797 w 2624141"/>
                  <a:gd name="connsiteY2" fmla="*/ 859631 h 1054893"/>
                  <a:gd name="connsiteX3" fmla="*/ 350047 w 2624141"/>
                  <a:gd name="connsiteY3" fmla="*/ 790575 h 1054893"/>
                  <a:gd name="connsiteX4" fmla="*/ 421485 w 2624141"/>
                  <a:gd name="connsiteY4" fmla="*/ 719137 h 1054893"/>
                  <a:gd name="connsiteX5" fmla="*/ 490541 w 2624141"/>
                  <a:gd name="connsiteY5" fmla="*/ 669131 h 1054893"/>
                  <a:gd name="connsiteX6" fmla="*/ 566741 w 2624141"/>
                  <a:gd name="connsiteY6" fmla="*/ 645318 h 1054893"/>
                  <a:gd name="connsiteX7" fmla="*/ 692947 w 2624141"/>
                  <a:gd name="connsiteY7" fmla="*/ 650081 h 1054893"/>
                  <a:gd name="connsiteX8" fmla="*/ 778672 w 2624141"/>
                  <a:gd name="connsiteY8" fmla="*/ 669131 h 1054893"/>
                  <a:gd name="connsiteX9" fmla="*/ 864397 w 2624141"/>
                  <a:gd name="connsiteY9" fmla="*/ 714375 h 1054893"/>
                  <a:gd name="connsiteX10" fmla="*/ 978697 w 2624141"/>
                  <a:gd name="connsiteY10" fmla="*/ 726281 h 1054893"/>
                  <a:gd name="connsiteX11" fmla="*/ 1097760 w 2624141"/>
                  <a:gd name="connsiteY11" fmla="*/ 731043 h 1054893"/>
                  <a:gd name="connsiteX12" fmla="*/ 1209679 w 2624141"/>
                  <a:gd name="connsiteY12" fmla="*/ 700087 h 1054893"/>
                  <a:gd name="connsiteX13" fmla="*/ 1364460 w 2624141"/>
                  <a:gd name="connsiteY13" fmla="*/ 671512 h 1054893"/>
                  <a:gd name="connsiteX14" fmla="*/ 1545435 w 2624141"/>
                  <a:gd name="connsiteY14" fmla="*/ 623887 h 1054893"/>
                  <a:gd name="connsiteX15" fmla="*/ 1666879 w 2624141"/>
                  <a:gd name="connsiteY15" fmla="*/ 590550 h 1054893"/>
                  <a:gd name="connsiteX16" fmla="*/ 1819279 w 2624141"/>
                  <a:gd name="connsiteY16" fmla="*/ 533400 h 1054893"/>
                  <a:gd name="connsiteX17" fmla="*/ 1964535 w 2624141"/>
                  <a:gd name="connsiteY17" fmla="*/ 490537 h 1054893"/>
                  <a:gd name="connsiteX18" fmla="*/ 2078835 w 2624141"/>
                  <a:gd name="connsiteY18" fmla="*/ 433387 h 1054893"/>
                  <a:gd name="connsiteX19" fmla="*/ 2195516 w 2624141"/>
                  <a:gd name="connsiteY19" fmla="*/ 359568 h 1054893"/>
                  <a:gd name="connsiteX20" fmla="*/ 2286004 w 2624141"/>
                  <a:gd name="connsiteY20" fmla="*/ 288131 h 1054893"/>
                  <a:gd name="connsiteX21" fmla="*/ 2350297 w 2624141"/>
                  <a:gd name="connsiteY21" fmla="*/ 211931 h 1054893"/>
                  <a:gd name="connsiteX22" fmla="*/ 2445547 w 2624141"/>
                  <a:gd name="connsiteY22" fmla="*/ 164306 h 1054893"/>
                  <a:gd name="connsiteX23" fmla="*/ 2550322 w 2624141"/>
                  <a:gd name="connsiteY23" fmla="*/ 78581 h 1054893"/>
                  <a:gd name="connsiteX24" fmla="*/ 2609854 w 2624141"/>
                  <a:gd name="connsiteY24" fmla="*/ 0 h 1054893"/>
                  <a:gd name="connsiteX25" fmla="*/ 2624141 w 2624141"/>
                  <a:gd name="connsiteY25" fmla="*/ 73818 h 1054893"/>
                  <a:gd name="connsiteX26" fmla="*/ 2571754 w 2624141"/>
                  <a:gd name="connsiteY26" fmla="*/ 145256 h 1054893"/>
                  <a:gd name="connsiteX27" fmla="*/ 2469360 w 2624141"/>
                  <a:gd name="connsiteY27" fmla="*/ 233362 h 1054893"/>
                  <a:gd name="connsiteX28" fmla="*/ 2383635 w 2624141"/>
                  <a:gd name="connsiteY28" fmla="*/ 288131 h 1054893"/>
                  <a:gd name="connsiteX29" fmla="*/ 2300291 w 2624141"/>
                  <a:gd name="connsiteY29" fmla="*/ 361950 h 1054893"/>
                  <a:gd name="connsiteX30" fmla="*/ 2231235 w 2624141"/>
                  <a:gd name="connsiteY30" fmla="*/ 421481 h 1054893"/>
                  <a:gd name="connsiteX31" fmla="*/ 2085979 w 2624141"/>
                  <a:gd name="connsiteY31" fmla="*/ 502443 h 1054893"/>
                  <a:gd name="connsiteX32" fmla="*/ 1976441 w 2624141"/>
                  <a:gd name="connsiteY32" fmla="*/ 561975 h 1054893"/>
                  <a:gd name="connsiteX33" fmla="*/ 1828804 w 2624141"/>
                  <a:gd name="connsiteY33" fmla="*/ 597693 h 1054893"/>
                  <a:gd name="connsiteX34" fmla="*/ 1669260 w 2624141"/>
                  <a:gd name="connsiteY34" fmla="*/ 647700 h 1054893"/>
                  <a:gd name="connsiteX35" fmla="*/ 1509716 w 2624141"/>
                  <a:gd name="connsiteY35" fmla="*/ 704850 h 1054893"/>
                  <a:gd name="connsiteX36" fmla="*/ 1335885 w 2624141"/>
                  <a:gd name="connsiteY36" fmla="*/ 733425 h 1054893"/>
                  <a:gd name="connsiteX37" fmla="*/ 1152529 w 2624141"/>
                  <a:gd name="connsiteY37" fmla="*/ 771525 h 1054893"/>
                  <a:gd name="connsiteX38" fmla="*/ 1021560 w 2624141"/>
                  <a:gd name="connsiteY38" fmla="*/ 785812 h 1054893"/>
                  <a:gd name="connsiteX39" fmla="*/ 916785 w 2624141"/>
                  <a:gd name="connsiteY39" fmla="*/ 788193 h 1054893"/>
                  <a:gd name="connsiteX40" fmla="*/ 819154 w 2624141"/>
                  <a:gd name="connsiteY40" fmla="*/ 766762 h 1054893"/>
                  <a:gd name="connsiteX41" fmla="*/ 733429 w 2624141"/>
                  <a:gd name="connsiteY41" fmla="*/ 723900 h 1054893"/>
                  <a:gd name="connsiteX42" fmla="*/ 607222 w 2624141"/>
                  <a:gd name="connsiteY42" fmla="*/ 707231 h 1054893"/>
                  <a:gd name="connsiteX43" fmla="*/ 476254 w 2624141"/>
                  <a:gd name="connsiteY43" fmla="*/ 747712 h 1054893"/>
                  <a:gd name="connsiteX44" fmla="*/ 376241 w 2624141"/>
                  <a:gd name="connsiteY44" fmla="*/ 838200 h 1054893"/>
                  <a:gd name="connsiteX45" fmla="*/ 257179 w 2624141"/>
                  <a:gd name="connsiteY45" fmla="*/ 947737 h 1054893"/>
                  <a:gd name="connsiteX46" fmla="*/ 185741 w 2624141"/>
                  <a:gd name="connsiteY46" fmla="*/ 1023937 h 1054893"/>
                  <a:gd name="connsiteX47" fmla="*/ 152404 w 2624141"/>
                  <a:gd name="connsiteY47" fmla="*/ 1054893 h 1054893"/>
                  <a:gd name="connsiteX48" fmla="*/ 147641 w 2624141"/>
                  <a:gd name="connsiteY48" fmla="*/ 1038225 h 1054893"/>
                  <a:gd name="connsiteX49" fmla="*/ 4 w 2624141"/>
                  <a:gd name="connsiteY49" fmla="*/ 1028700 h 1054893"/>
                  <a:gd name="connsiteX0" fmla="*/ 4 w 2638428"/>
                  <a:gd name="connsiteY0" fmla="*/ 1042988 h 1054893"/>
                  <a:gd name="connsiteX1" fmla="*/ 157166 w 2638428"/>
                  <a:gd name="connsiteY1" fmla="*/ 954880 h 1054893"/>
                  <a:gd name="connsiteX2" fmla="*/ 269084 w 2638428"/>
                  <a:gd name="connsiteY2" fmla="*/ 859631 h 1054893"/>
                  <a:gd name="connsiteX3" fmla="*/ 364334 w 2638428"/>
                  <a:gd name="connsiteY3" fmla="*/ 790575 h 1054893"/>
                  <a:gd name="connsiteX4" fmla="*/ 435772 w 2638428"/>
                  <a:gd name="connsiteY4" fmla="*/ 719137 h 1054893"/>
                  <a:gd name="connsiteX5" fmla="*/ 504828 w 2638428"/>
                  <a:gd name="connsiteY5" fmla="*/ 669131 h 1054893"/>
                  <a:gd name="connsiteX6" fmla="*/ 581028 w 2638428"/>
                  <a:gd name="connsiteY6" fmla="*/ 645318 h 1054893"/>
                  <a:gd name="connsiteX7" fmla="*/ 707234 w 2638428"/>
                  <a:gd name="connsiteY7" fmla="*/ 650081 h 1054893"/>
                  <a:gd name="connsiteX8" fmla="*/ 792959 w 2638428"/>
                  <a:gd name="connsiteY8" fmla="*/ 669131 h 1054893"/>
                  <a:gd name="connsiteX9" fmla="*/ 878684 w 2638428"/>
                  <a:gd name="connsiteY9" fmla="*/ 714375 h 1054893"/>
                  <a:gd name="connsiteX10" fmla="*/ 992984 w 2638428"/>
                  <a:gd name="connsiteY10" fmla="*/ 726281 h 1054893"/>
                  <a:gd name="connsiteX11" fmla="*/ 1112047 w 2638428"/>
                  <a:gd name="connsiteY11" fmla="*/ 731043 h 1054893"/>
                  <a:gd name="connsiteX12" fmla="*/ 1223966 w 2638428"/>
                  <a:gd name="connsiteY12" fmla="*/ 700087 h 1054893"/>
                  <a:gd name="connsiteX13" fmla="*/ 1378747 w 2638428"/>
                  <a:gd name="connsiteY13" fmla="*/ 671512 h 1054893"/>
                  <a:gd name="connsiteX14" fmla="*/ 1559722 w 2638428"/>
                  <a:gd name="connsiteY14" fmla="*/ 623887 h 1054893"/>
                  <a:gd name="connsiteX15" fmla="*/ 1681166 w 2638428"/>
                  <a:gd name="connsiteY15" fmla="*/ 590550 h 1054893"/>
                  <a:gd name="connsiteX16" fmla="*/ 1833566 w 2638428"/>
                  <a:gd name="connsiteY16" fmla="*/ 533400 h 1054893"/>
                  <a:gd name="connsiteX17" fmla="*/ 1978822 w 2638428"/>
                  <a:gd name="connsiteY17" fmla="*/ 490537 h 1054893"/>
                  <a:gd name="connsiteX18" fmla="*/ 2093122 w 2638428"/>
                  <a:gd name="connsiteY18" fmla="*/ 433387 h 1054893"/>
                  <a:gd name="connsiteX19" fmla="*/ 2209803 w 2638428"/>
                  <a:gd name="connsiteY19" fmla="*/ 359568 h 1054893"/>
                  <a:gd name="connsiteX20" fmla="*/ 2300291 w 2638428"/>
                  <a:gd name="connsiteY20" fmla="*/ 288131 h 1054893"/>
                  <a:gd name="connsiteX21" fmla="*/ 2364584 w 2638428"/>
                  <a:gd name="connsiteY21" fmla="*/ 211931 h 1054893"/>
                  <a:gd name="connsiteX22" fmla="*/ 2459834 w 2638428"/>
                  <a:gd name="connsiteY22" fmla="*/ 164306 h 1054893"/>
                  <a:gd name="connsiteX23" fmla="*/ 2564609 w 2638428"/>
                  <a:gd name="connsiteY23" fmla="*/ 78581 h 1054893"/>
                  <a:gd name="connsiteX24" fmla="*/ 2624141 w 2638428"/>
                  <a:gd name="connsiteY24" fmla="*/ 0 h 1054893"/>
                  <a:gd name="connsiteX25" fmla="*/ 2638428 w 2638428"/>
                  <a:gd name="connsiteY25" fmla="*/ 73818 h 1054893"/>
                  <a:gd name="connsiteX26" fmla="*/ 2586041 w 2638428"/>
                  <a:gd name="connsiteY26" fmla="*/ 145256 h 1054893"/>
                  <a:gd name="connsiteX27" fmla="*/ 2483647 w 2638428"/>
                  <a:gd name="connsiteY27" fmla="*/ 233362 h 1054893"/>
                  <a:gd name="connsiteX28" fmla="*/ 2397922 w 2638428"/>
                  <a:gd name="connsiteY28" fmla="*/ 288131 h 1054893"/>
                  <a:gd name="connsiteX29" fmla="*/ 2314578 w 2638428"/>
                  <a:gd name="connsiteY29" fmla="*/ 361950 h 1054893"/>
                  <a:gd name="connsiteX30" fmla="*/ 2245522 w 2638428"/>
                  <a:gd name="connsiteY30" fmla="*/ 421481 h 1054893"/>
                  <a:gd name="connsiteX31" fmla="*/ 2100266 w 2638428"/>
                  <a:gd name="connsiteY31" fmla="*/ 502443 h 1054893"/>
                  <a:gd name="connsiteX32" fmla="*/ 1990728 w 2638428"/>
                  <a:gd name="connsiteY32" fmla="*/ 561975 h 1054893"/>
                  <a:gd name="connsiteX33" fmla="*/ 1843091 w 2638428"/>
                  <a:gd name="connsiteY33" fmla="*/ 597693 h 1054893"/>
                  <a:gd name="connsiteX34" fmla="*/ 1683547 w 2638428"/>
                  <a:gd name="connsiteY34" fmla="*/ 647700 h 1054893"/>
                  <a:gd name="connsiteX35" fmla="*/ 1524003 w 2638428"/>
                  <a:gd name="connsiteY35" fmla="*/ 704850 h 1054893"/>
                  <a:gd name="connsiteX36" fmla="*/ 1350172 w 2638428"/>
                  <a:gd name="connsiteY36" fmla="*/ 733425 h 1054893"/>
                  <a:gd name="connsiteX37" fmla="*/ 1166816 w 2638428"/>
                  <a:gd name="connsiteY37" fmla="*/ 771525 h 1054893"/>
                  <a:gd name="connsiteX38" fmla="*/ 1035847 w 2638428"/>
                  <a:gd name="connsiteY38" fmla="*/ 785812 h 1054893"/>
                  <a:gd name="connsiteX39" fmla="*/ 931072 w 2638428"/>
                  <a:gd name="connsiteY39" fmla="*/ 788193 h 1054893"/>
                  <a:gd name="connsiteX40" fmla="*/ 833441 w 2638428"/>
                  <a:gd name="connsiteY40" fmla="*/ 766762 h 1054893"/>
                  <a:gd name="connsiteX41" fmla="*/ 747716 w 2638428"/>
                  <a:gd name="connsiteY41" fmla="*/ 723900 h 1054893"/>
                  <a:gd name="connsiteX42" fmla="*/ 621509 w 2638428"/>
                  <a:gd name="connsiteY42" fmla="*/ 707231 h 1054893"/>
                  <a:gd name="connsiteX43" fmla="*/ 490541 w 2638428"/>
                  <a:gd name="connsiteY43" fmla="*/ 747712 h 1054893"/>
                  <a:gd name="connsiteX44" fmla="*/ 390528 w 2638428"/>
                  <a:gd name="connsiteY44" fmla="*/ 838200 h 1054893"/>
                  <a:gd name="connsiteX45" fmla="*/ 271466 w 2638428"/>
                  <a:gd name="connsiteY45" fmla="*/ 947737 h 1054893"/>
                  <a:gd name="connsiteX46" fmla="*/ 200028 w 2638428"/>
                  <a:gd name="connsiteY46" fmla="*/ 1023937 h 1054893"/>
                  <a:gd name="connsiteX47" fmla="*/ 166691 w 2638428"/>
                  <a:gd name="connsiteY47" fmla="*/ 1054893 h 1054893"/>
                  <a:gd name="connsiteX48" fmla="*/ 161928 w 2638428"/>
                  <a:gd name="connsiteY48" fmla="*/ 1038225 h 1054893"/>
                  <a:gd name="connsiteX49" fmla="*/ 4 w 2638428"/>
                  <a:gd name="connsiteY49" fmla="*/ 1042988 h 1054893"/>
                  <a:gd name="connsiteX0" fmla="*/ 4 w 2638428"/>
                  <a:gd name="connsiteY0" fmla="*/ 1042988 h 1054893"/>
                  <a:gd name="connsiteX1" fmla="*/ 157166 w 2638428"/>
                  <a:gd name="connsiteY1" fmla="*/ 954880 h 1054893"/>
                  <a:gd name="connsiteX2" fmla="*/ 269084 w 2638428"/>
                  <a:gd name="connsiteY2" fmla="*/ 859631 h 1054893"/>
                  <a:gd name="connsiteX3" fmla="*/ 364334 w 2638428"/>
                  <a:gd name="connsiteY3" fmla="*/ 790575 h 1054893"/>
                  <a:gd name="connsiteX4" fmla="*/ 435772 w 2638428"/>
                  <a:gd name="connsiteY4" fmla="*/ 719137 h 1054893"/>
                  <a:gd name="connsiteX5" fmla="*/ 504828 w 2638428"/>
                  <a:gd name="connsiteY5" fmla="*/ 669131 h 1054893"/>
                  <a:gd name="connsiteX6" fmla="*/ 581028 w 2638428"/>
                  <a:gd name="connsiteY6" fmla="*/ 645318 h 1054893"/>
                  <a:gd name="connsiteX7" fmla="*/ 707234 w 2638428"/>
                  <a:gd name="connsiteY7" fmla="*/ 650081 h 1054893"/>
                  <a:gd name="connsiteX8" fmla="*/ 792959 w 2638428"/>
                  <a:gd name="connsiteY8" fmla="*/ 669131 h 1054893"/>
                  <a:gd name="connsiteX9" fmla="*/ 878684 w 2638428"/>
                  <a:gd name="connsiteY9" fmla="*/ 714375 h 1054893"/>
                  <a:gd name="connsiteX10" fmla="*/ 992984 w 2638428"/>
                  <a:gd name="connsiteY10" fmla="*/ 726281 h 1054893"/>
                  <a:gd name="connsiteX11" fmla="*/ 1112047 w 2638428"/>
                  <a:gd name="connsiteY11" fmla="*/ 731043 h 1054893"/>
                  <a:gd name="connsiteX12" fmla="*/ 1223966 w 2638428"/>
                  <a:gd name="connsiteY12" fmla="*/ 700087 h 1054893"/>
                  <a:gd name="connsiteX13" fmla="*/ 1378747 w 2638428"/>
                  <a:gd name="connsiteY13" fmla="*/ 671512 h 1054893"/>
                  <a:gd name="connsiteX14" fmla="*/ 1559722 w 2638428"/>
                  <a:gd name="connsiteY14" fmla="*/ 623887 h 1054893"/>
                  <a:gd name="connsiteX15" fmla="*/ 1681166 w 2638428"/>
                  <a:gd name="connsiteY15" fmla="*/ 590550 h 1054893"/>
                  <a:gd name="connsiteX16" fmla="*/ 1833566 w 2638428"/>
                  <a:gd name="connsiteY16" fmla="*/ 533400 h 1054893"/>
                  <a:gd name="connsiteX17" fmla="*/ 1978822 w 2638428"/>
                  <a:gd name="connsiteY17" fmla="*/ 490537 h 1054893"/>
                  <a:gd name="connsiteX18" fmla="*/ 2093122 w 2638428"/>
                  <a:gd name="connsiteY18" fmla="*/ 433387 h 1054893"/>
                  <a:gd name="connsiteX19" fmla="*/ 2209803 w 2638428"/>
                  <a:gd name="connsiteY19" fmla="*/ 359568 h 1054893"/>
                  <a:gd name="connsiteX20" fmla="*/ 2300291 w 2638428"/>
                  <a:gd name="connsiteY20" fmla="*/ 288131 h 1054893"/>
                  <a:gd name="connsiteX21" fmla="*/ 2364584 w 2638428"/>
                  <a:gd name="connsiteY21" fmla="*/ 211931 h 1054893"/>
                  <a:gd name="connsiteX22" fmla="*/ 2459834 w 2638428"/>
                  <a:gd name="connsiteY22" fmla="*/ 164306 h 1054893"/>
                  <a:gd name="connsiteX23" fmla="*/ 2564609 w 2638428"/>
                  <a:gd name="connsiteY23" fmla="*/ 78581 h 1054893"/>
                  <a:gd name="connsiteX24" fmla="*/ 2624141 w 2638428"/>
                  <a:gd name="connsiteY24" fmla="*/ 0 h 1054893"/>
                  <a:gd name="connsiteX25" fmla="*/ 2638428 w 2638428"/>
                  <a:gd name="connsiteY25" fmla="*/ 73818 h 1054893"/>
                  <a:gd name="connsiteX26" fmla="*/ 2586041 w 2638428"/>
                  <a:gd name="connsiteY26" fmla="*/ 145256 h 1054893"/>
                  <a:gd name="connsiteX27" fmla="*/ 2483647 w 2638428"/>
                  <a:gd name="connsiteY27" fmla="*/ 233362 h 1054893"/>
                  <a:gd name="connsiteX28" fmla="*/ 2397922 w 2638428"/>
                  <a:gd name="connsiteY28" fmla="*/ 288131 h 1054893"/>
                  <a:gd name="connsiteX29" fmla="*/ 2314578 w 2638428"/>
                  <a:gd name="connsiteY29" fmla="*/ 361950 h 1054893"/>
                  <a:gd name="connsiteX30" fmla="*/ 2245522 w 2638428"/>
                  <a:gd name="connsiteY30" fmla="*/ 421481 h 1054893"/>
                  <a:gd name="connsiteX31" fmla="*/ 2100266 w 2638428"/>
                  <a:gd name="connsiteY31" fmla="*/ 502443 h 1054893"/>
                  <a:gd name="connsiteX32" fmla="*/ 1990728 w 2638428"/>
                  <a:gd name="connsiteY32" fmla="*/ 561975 h 1054893"/>
                  <a:gd name="connsiteX33" fmla="*/ 1843091 w 2638428"/>
                  <a:gd name="connsiteY33" fmla="*/ 597693 h 1054893"/>
                  <a:gd name="connsiteX34" fmla="*/ 1683547 w 2638428"/>
                  <a:gd name="connsiteY34" fmla="*/ 647700 h 1054893"/>
                  <a:gd name="connsiteX35" fmla="*/ 1524003 w 2638428"/>
                  <a:gd name="connsiteY35" fmla="*/ 704850 h 1054893"/>
                  <a:gd name="connsiteX36" fmla="*/ 1350172 w 2638428"/>
                  <a:gd name="connsiteY36" fmla="*/ 733425 h 1054893"/>
                  <a:gd name="connsiteX37" fmla="*/ 1166816 w 2638428"/>
                  <a:gd name="connsiteY37" fmla="*/ 771525 h 1054893"/>
                  <a:gd name="connsiteX38" fmla="*/ 1035847 w 2638428"/>
                  <a:gd name="connsiteY38" fmla="*/ 785812 h 1054893"/>
                  <a:gd name="connsiteX39" fmla="*/ 931072 w 2638428"/>
                  <a:gd name="connsiteY39" fmla="*/ 788193 h 1054893"/>
                  <a:gd name="connsiteX40" fmla="*/ 833441 w 2638428"/>
                  <a:gd name="connsiteY40" fmla="*/ 766762 h 1054893"/>
                  <a:gd name="connsiteX41" fmla="*/ 747716 w 2638428"/>
                  <a:gd name="connsiteY41" fmla="*/ 723900 h 1054893"/>
                  <a:gd name="connsiteX42" fmla="*/ 621509 w 2638428"/>
                  <a:gd name="connsiteY42" fmla="*/ 707231 h 1054893"/>
                  <a:gd name="connsiteX43" fmla="*/ 490541 w 2638428"/>
                  <a:gd name="connsiteY43" fmla="*/ 747712 h 1054893"/>
                  <a:gd name="connsiteX44" fmla="*/ 390528 w 2638428"/>
                  <a:gd name="connsiteY44" fmla="*/ 838200 h 1054893"/>
                  <a:gd name="connsiteX45" fmla="*/ 271466 w 2638428"/>
                  <a:gd name="connsiteY45" fmla="*/ 947737 h 1054893"/>
                  <a:gd name="connsiteX46" fmla="*/ 180978 w 2638428"/>
                  <a:gd name="connsiteY46" fmla="*/ 1016793 h 1054893"/>
                  <a:gd name="connsiteX47" fmla="*/ 166691 w 2638428"/>
                  <a:gd name="connsiteY47" fmla="*/ 1054893 h 1054893"/>
                  <a:gd name="connsiteX48" fmla="*/ 161928 w 2638428"/>
                  <a:gd name="connsiteY48" fmla="*/ 1038225 h 1054893"/>
                  <a:gd name="connsiteX49" fmla="*/ 4 w 2638428"/>
                  <a:gd name="connsiteY49" fmla="*/ 1042988 h 1054893"/>
                  <a:gd name="connsiteX0" fmla="*/ 16 w 2638440"/>
                  <a:gd name="connsiteY0" fmla="*/ 1042988 h 1057457"/>
                  <a:gd name="connsiteX1" fmla="*/ 157178 w 2638440"/>
                  <a:gd name="connsiteY1" fmla="*/ 954880 h 1057457"/>
                  <a:gd name="connsiteX2" fmla="*/ 269096 w 2638440"/>
                  <a:gd name="connsiteY2" fmla="*/ 859631 h 1057457"/>
                  <a:gd name="connsiteX3" fmla="*/ 364346 w 2638440"/>
                  <a:gd name="connsiteY3" fmla="*/ 790575 h 1057457"/>
                  <a:gd name="connsiteX4" fmla="*/ 435784 w 2638440"/>
                  <a:gd name="connsiteY4" fmla="*/ 719137 h 1057457"/>
                  <a:gd name="connsiteX5" fmla="*/ 504840 w 2638440"/>
                  <a:gd name="connsiteY5" fmla="*/ 669131 h 1057457"/>
                  <a:gd name="connsiteX6" fmla="*/ 581040 w 2638440"/>
                  <a:gd name="connsiteY6" fmla="*/ 645318 h 1057457"/>
                  <a:gd name="connsiteX7" fmla="*/ 707246 w 2638440"/>
                  <a:gd name="connsiteY7" fmla="*/ 650081 h 1057457"/>
                  <a:gd name="connsiteX8" fmla="*/ 792971 w 2638440"/>
                  <a:gd name="connsiteY8" fmla="*/ 669131 h 1057457"/>
                  <a:gd name="connsiteX9" fmla="*/ 878696 w 2638440"/>
                  <a:gd name="connsiteY9" fmla="*/ 714375 h 1057457"/>
                  <a:gd name="connsiteX10" fmla="*/ 992996 w 2638440"/>
                  <a:gd name="connsiteY10" fmla="*/ 726281 h 1057457"/>
                  <a:gd name="connsiteX11" fmla="*/ 1112059 w 2638440"/>
                  <a:gd name="connsiteY11" fmla="*/ 731043 h 1057457"/>
                  <a:gd name="connsiteX12" fmla="*/ 1223978 w 2638440"/>
                  <a:gd name="connsiteY12" fmla="*/ 700087 h 1057457"/>
                  <a:gd name="connsiteX13" fmla="*/ 1378759 w 2638440"/>
                  <a:gd name="connsiteY13" fmla="*/ 671512 h 1057457"/>
                  <a:gd name="connsiteX14" fmla="*/ 1559734 w 2638440"/>
                  <a:gd name="connsiteY14" fmla="*/ 623887 h 1057457"/>
                  <a:gd name="connsiteX15" fmla="*/ 1681178 w 2638440"/>
                  <a:gd name="connsiteY15" fmla="*/ 590550 h 1057457"/>
                  <a:gd name="connsiteX16" fmla="*/ 1833578 w 2638440"/>
                  <a:gd name="connsiteY16" fmla="*/ 533400 h 1057457"/>
                  <a:gd name="connsiteX17" fmla="*/ 1978834 w 2638440"/>
                  <a:gd name="connsiteY17" fmla="*/ 490537 h 1057457"/>
                  <a:gd name="connsiteX18" fmla="*/ 2093134 w 2638440"/>
                  <a:gd name="connsiteY18" fmla="*/ 433387 h 1057457"/>
                  <a:gd name="connsiteX19" fmla="*/ 2209815 w 2638440"/>
                  <a:gd name="connsiteY19" fmla="*/ 359568 h 1057457"/>
                  <a:gd name="connsiteX20" fmla="*/ 2300303 w 2638440"/>
                  <a:gd name="connsiteY20" fmla="*/ 288131 h 1057457"/>
                  <a:gd name="connsiteX21" fmla="*/ 2364596 w 2638440"/>
                  <a:gd name="connsiteY21" fmla="*/ 211931 h 1057457"/>
                  <a:gd name="connsiteX22" fmla="*/ 2459846 w 2638440"/>
                  <a:gd name="connsiteY22" fmla="*/ 164306 h 1057457"/>
                  <a:gd name="connsiteX23" fmla="*/ 2564621 w 2638440"/>
                  <a:gd name="connsiteY23" fmla="*/ 78581 h 1057457"/>
                  <a:gd name="connsiteX24" fmla="*/ 2624153 w 2638440"/>
                  <a:gd name="connsiteY24" fmla="*/ 0 h 1057457"/>
                  <a:gd name="connsiteX25" fmla="*/ 2638440 w 2638440"/>
                  <a:gd name="connsiteY25" fmla="*/ 73818 h 1057457"/>
                  <a:gd name="connsiteX26" fmla="*/ 2586053 w 2638440"/>
                  <a:gd name="connsiteY26" fmla="*/ 145256 h 1057457"/>
                  <a:gd name="connsiteX27" fmla="*/ 2483659 w 2638440"/>
                  <a:gd name="connsiteY27" fmla="*/ 233362 h 1057457"/>
                  <a:gd name="connsiteX28" fmla="*/ 2397934 w 2638440"/>
                  <a:gd name="connsiteY28" fmla="*/ 288131 h 1057457"/>
                  <a:gd name="connsiteX29" fmla="*/ 2314590 w 2638440"/>
                  <a:gd name="connsiteY29" fmla="*/ 361950 h 1057457"/>
                  <a:gd name="connsiteX30" fmla="*/ 2245534 w 2638440"/>
                  <a:gd name="connsiteY30" fmla="*/ 421481 h 1057457"/>
                  <a:gd name="connsiteX31" fmla="*/ 2100278 w 2638440"/>
                  <a:gd name="connsiteY31" fmla="*/ 502443 h 1057457"/>
                  <a:gd name="connsiteX32" fmla="*/ 1990740 w 2638440"/>
                  <a:gd name="connsiteY32" fmla="*/ 561975 h 1057457"/>
                  <a:gd name="connsiteX33" fmla="*/ 1843103 w 2638440"/>
                  <a:gd name="connsiteY33" fmla="*/ 597693 h 1057457"/>
                  <a:gd name="connsiteX34" fmla="*/ 1683559 w 2638440"/>
                  <a:gd name="connsiteY34" fmla="*/ 647700 h 1057457"/>
                  <a:gd name="connsiteX35" fmla="*/ 1524015 w 2638440"/>
                  <a:gd name="connsiteY35" fmla="*/ 704850 h 1057457"/>
                  <a:gd name="connsiteX36" fmla="*/ 1350184 w 2638440"/>
                  <a:gd name="connsiteY36" fmla="*/ 733425 h 1057457"/>
                  <a:gd name="connsiteX37" fmla="*/ 1166828 w 2638440"/>
                  <a:gd name="connsiteY37" fmla="*/ 771525 h 1057457"/>
                  <a:gd name="connsiteX38" fmla="*/ 1035859 w 2638440"/>
                  <a:gd name="connsiteY38" fmla="*/ 785812 h 1057457"/>
                  <a:gd name="connsiteX39" fmla="*/ 931084 w 2638440"/>
                  <a:gd name="connsiteY39" fmla="*/ 788193 h 1057457"/>
                  <a:gd name="connsiteX40" fmla="*/ 833453 w 2638440"/>
                  <a:gd name="connsiteY40" fmla="*/ 766762 h 1057457"/>
                  <a:gd name="connsiteX41" fmla="*/ 747728 w 2638440"/>
                  <a:gd name="connsiteY41" fmla="*/ 723900 h 1057457"/>
                  <a:gd name="connsiteX42" fmla="*/ 621521 w 2638440"/>
                  <a:gd name="connsiteY42" fmla="*/ 707231 h 1057457"/>
                  <a:gd name="connsiteX43" fmla="*/ 490553 w 2638440"/>
                  <a:gd name="connsiteY43" fmla="*/ 747712 h 1057457"/>
                  <a:gd name="connsiteX44" fmla="*/ 390540 w 2638440"/>
                  <a:gd name="connsiteY44" fmla="*/ 838200 h 1057457"/>
                  <a:gd name="connsiteX45" fmla="*/ 271478 w 2638440"/>
                  <a:gd name="connsiteY45" fmla="*/ 947737 h 1057457"/>
                  <a:gd name="connsiteX46" fmla="*/ 180990 w 2638440"/>
                  <a:gd name="connsiteY46" fmla="*/ 1016793 h 1057457"/>
                  <a:gd name="connsiteX47" fmla="*/ 166703 w 2638440"/>
                  <a:gd name="connsiteY47" fmla="*/ 1054893 h 1057457"/>
                  <a:gd name="connsiteX48" fmla="*/ 16 w 2638440"/>
                  <a:gd name="connsiteY48" fmla="*/ 1042988 h 1057457"/>
                  <a:gd name="connsiteX0" fmla="*/ 16 w 2638440"/>
                  <a:gd name="connsiteY0" fmla="*/ 1042988 h 1042988"/>
                  <a:gd name="connsiteX1" fmla="*/ 157178 w 2638440"/>
                  <a:gd name="connsiteY1" fmla="*/ 954880 h 1042988"/>
                  <a:gd name="connsiteX2" fmla="*/ 269096 w 2638440"/>
                  <a:gd name="connsiteY2" fmla="*/ 859631 h 1042988"/>
                  <a:gd name="connsiteX3" fmla="*/ 364346 w 2638440"/>
                  <a:gd name="connsiteY3" fmla="*/ 790575 h 1042988"/>
                  <a:gd name="connsiteX4" fmla="*/ 435784 w 2638440"/>
                  <a:gd name="connsiteY4" fmla="*/ 719137 h 1042988"/>
                  <a:gd name="connsiteX5" fmla="*/ 504840 w 2638440"/>
                  <a:gd name="connsiteY5" fmla="*/ 669131 h 1042988"/>
                  <a:gd name="connsiteX6" fmla="*/ 581040 w 2638440"/>
                  <a:gd name="connsiteY6" fmla="*/ 645318 h 1042988"/>
                  <a:gd name="connsiteX7" fmla="*/ 707246 w 2638440"/>
                  <a:gd name="connsiteY7" fmla="*/ 650081 h 1042988"/>
                  <a:gd name="connsiteX8" fmla="*/ 792971 w 2638440"/>
                  <a:gd name="connsiteY8" fmla="*/ 669131 h 1042988"/>
                  <a:gd name="connsiteX9" fmla="*/ 878696 w 2638440"/>
                  <a:gd name="connsiteY9" fmla="*/ 714375 h 1042988"/>
                  <a:gd name="connsiteX10" fmla="*/ 992996 w 2638440"/>
                  <a:gd name="connsiteY10" fmla="*/ 726281 h 1042988"/>
                  <a:gd name="connsiteX11" fmla="*/ 1112059 w 2638440"/>
                  <a:gd name="connsiteY11" fmla="*/ 731043 h 1042988"/>
                  <a:gd name="connsiteX12" fmla="*/ 1223978 w 2638440"/>
                  <a:gd name="connsiteY12" fmla="*/ 700087 h 1042988"/>
                  <a:gd name="connsiteX13" fmla="*/ 1378759 w 2638440"/>
                  <a:gd name="connsiteY13" fmla="*/ 671512 h 1042988"/>
                  <a:gd name="connsiteX14" fmla="*/ 1559734 w 2638440"/>
                  <a:gd name="connsiteY14" fmla="*/ 623887 h 1042988"/>
                  <a:gd name="connsiteX15" fmla="*/ 1681178 w 2638440"/>
                  <a:gd name="connsiteY15" fmla="*/ 590550 h 1042988"/>
                  <a:gd name="connsiteX16" fmla="*/ 1833578 w 2638440"/>
                  <a:gd name="connsiteY16" fmla="*/ 533400 h 1042988"/>
                  <a:gd name="connsiteX17" fmla="*/ 1978834 w 2638440"/>
                  <a:gd name="connsiteY17" fmla="*/ 490537 h 1042988"/>
                  <a:gd name="connsiteX18" fmla="*/ 2093134 w 2638440"/>
                  <a:gd name="connsiteY18" fmla="*/ 433387 h 1042988"/>
                  <a:gd name="connsiteX19" fmla="*/ 2209815 w 2638440"/>
                  <a:gd name="connsiteY19" fmla="*/ 359568 h 1042988"/>
                  <a:gd name="connsiteX20" fmla="*/ 2300303 w 2638440"/>
                  <a:gd name="connsiteY20" fmla="*/ 288131 h 1042988"/>
                  <a:gd name="connsiteX21" fmla="*/ 2364596 w 2638440"/>
                  <a:gd name="connsiteY21" fmla="*/ 211931 h 1042988"/>
                  <a:gd name="connsiteX22" fmla="*/ 2459846 w 2638440"/>
                  <a:gd name="connsiteY22" fmla="*/ 164306 h 1042988"/>
                  <a:gd name="connsiteX23" fmla="*/ 2564621 w 2638440"/>
                  <a:gd name="connsiteY23" fmla="*/ 78581 h 1042988"/>
                  <a:gd name="connsiteX24" fmla="*/ 2624153 w 2638440"/>
                  <a:gd name="connsiteY24" fmla="*/ 0 h 1042988"/>
                  <a:gd name="connsiteX25" fmla="*/ 2638440 w 2638440"/>
                  <a:gd name="connsiteY25" fmla="*/ 73818 h 1042988"/>
                  <a:gd name="connsiteX26" fmla="*/ 2586053 w 2638440"/>
                  <a:gd name="connsiteY26" fmla="*/ 145256 h 1042988"/>
                  <a:gd name="connsiteX27" fmla="*/ 2483659 w 2638440"/>
                  <a:gd name="connsiteY27" fmla="*/ 233362 h 1042988"/>
                  <a:gd name="connsiteX28" fmla="*/ 2397934 w 2638440"/>
                  <a:gd name="connsiteY28" fmla="*/ 288131 h 1042988"/>
                  <a:gd name="connsiteX29" fmla="*/ 2314590 w 2638440"/>
                  <a:gd name="connsiteY29" fmla="*/ 361950 h 1042988"/>
                  <a:gd name="connsiteX30" fmla="*/ 2245534 w 2638440"/>
                  <a:gd name="connsiteY30" fmla="*/ 421481 h 1042988"/>
                  <a:gd name="connsiteX31" fmla="*/ 2100278 w 2638440"/>
                  <a:gd name="connsiteY31" fmla="*/ 502443 h 1042988"/>
                  <a:gd name="connsiteX32" fmla="*/ 1990740 w 2638440"/>
                  <a:gd name="connsiteY32" fmla="*/ 561975 h 1042988"/>
                  <a:gd name="connsiteX33" fmla="*/ 1843103 w 2638440"/>
                  <a:gd name="connsiteY33" fmla="*/ 597693 h 1042988"/>
                  <a:gd name="connsiteX34" fmla="*/ 1683559 w 2638440"/>
                  <a:gd name="connsiteY34" fmla="*/ 647700 h 1042988"/>
                  <a:gd name="connsiteX35" fmla="*/ 1524015 w 2638440"/>
                  <a:gd name="connsiteY35" fmla="*/ 704850 h 1042988"/>
                  <a:gd name="connsiteX36" fmla="*/ 1350184 w 2638440"/>
                  <a:gd name="connsiteY36" fmla="*/ 733425 h 1042988"/>
                  <a:gd name="connsiteX37" fmla="*/ 1166828 w 2638440"/>
                  <a:gd name="connsiteY37" fmla="*/ 771525 h 1042988"/>
                  <a:gd name="connsiteX38" fmla="*/ 1035859 w 2638440"/>
                  <a:gd name="connsiteY38" fmla="*/ 785812 h 1042988"/>
                  <a:gd name="connsiteX39" fmla="*/ 931084 w 2638440"/>
                  <a:gd name="connsiteY39" fmla="*/ 788193 h 1042988"/>
                  <a:gd name="connsiteX40" fmla="*/ 833453 w 2638440"/>
                  <a:gd name="connsiteY40" fmla="*/ 766762 h 1042988"/>
                  <a:gd name="connsiteX41" fmla="*/ 747728 w 2638440"/>
                  <a:gd name="connsiteY41" fmla="*/ 723900 h 1042988"/>
                  <a:gd name="connsiteX42" fmla="*/ 621521 w 2638440"/>
                  <a:gd name="connsiteY42" fmla="*/ 707231 h 1042988"/>
                  <a:gd name="connsiteX43" fmla="*/ 490553 w 2638440"/>
                  <a:gd name="connsiteY43" fmla="*/ 747712 h 1042988"/>
                  <a:gd name="connsiteX44" fmla="*/ 390540 w 2638440"/>
                  <a:gd name="connsiteY44" fmla="*/ 838200 h 1042988"/>
                  <a:gd name="connsiteX45" fmla="*/ 271478 w 2638440"/>
                  <a:gd name="connsiteY45" fmla="*/ 947737 h 1042988"/>
                  <a:gd name="connsiteX46" fmla="*/ 180990 w 2638440"/>
                  <a:gd name="connsiteY46" fmla="*/ 1016793 h 1042988"/>
                  <a:gd name="connsiteX47" fmla="*/ 16 w 2638440"/>
                  <a:gd name="connsiteY47" fmla="*/ 1042988 h 1042988"/>
                  <a:gd name="connsiteX0" fmla="*/ 16 w 2638440"/>
                  <a:gd name="connsiteY0" fmla="*/ 1042988 h 1042988"/>
                  <a:gd name="connsiteX1" fmla="*/ 157178 w 2638440"/>
                  <a:gd name="connsiteY1" fmla="*/ 954880 h 1042988"/>
                  <a:gd name="connsiteX2" fmla="*/ 269096 w 2638440"/>
                  <a:gd name="connsiteY2" fmla="*/ 859631 h 1042988"/>
                  <a:gd name="connsiteX3" fmla="*/ 364346 w 2638440"/>
                  <a:gd name="connsiteY3" fmla="*/ 790575 h 1042988"/>
                  <a:gd name="connsiteX4" fmla="*/ 435784 w 2638440"/>
                  <a:gd name="connsiteY4" fmla="*/ 719137 h 1042988"/>
                  <a:gd name="connsiteX5" fmla="*/ 504840 w 2638440"/>
                  <a:gd name="connsiteY5" fmla="*/ 669131 h 1042988"/>
                  <a:gd name="connsiteX6" fmla="*/ 581040 w 2638440"/>
                  <a:gd name="connsiteY6" fmla="*/ 645318 h 1042988"/>
                  <a:gd name="connsiteX7" fmla="*/ 707246 w 2638440"/>
                  <a:gd name="connsiteY7" fmla="*/ 650081 h 1042988"/>
                  <a:gd name="connsiteX8" fmla="*/ 792971 w 2638440"/>
                  <a:gd name="connsiteY8" fmla="*/ 669131 h 1042988"/>
                  <a:gd name="connsiteX9" fmla="*/ 878696 w 2638440"/>
                  <a:gd name="connsiteY9" fmla="*/ 714375 h 1042988"/>
                  <a:gd name="connsiteX10" fmla="*/ 992996 w 2638440"/>
                  <a:gd name="connsiteY10" fmla="*/ 726281 h 1042988"/>
                  <a:gd name="connsiteX11" fmla="*/ 1112059 w 2638440"/>
                  <a:gd name="connsiteY11" fmla="*/ 731043 h 1042988"/>
                  <a:gd name="connsiteX12" fmla="*/ 1223978 w 2638440"/>
                  <a:gd name="connsiteY12" fmla="*/ 700087 h 1042988"/>
                  <a:gd name="connsiteX13" fmla="*/ 1378759 w 2638440"/>
                  <a:gd name="connsiteY13" fmla="*/ 671512 h 1042988"/>
                  <a:gd name="connsiteX14" fmla="*/ 1559734 w 2638440"/>
                  <a:gd name="connsiteY14" fmla="*/ 623887 h 1042988"/>
                  <a:gd name="connsiteX15" fmla="*/ 1681178 w 2638440"/>
                  <a:gd name="connsiteY15" fmla="*/ 590550 h 1042988"/>
                  <a:gd name="connsiteX16" fmla="*/ 1833578 w 2638440"/>
                  <a:gd name="connsiteY16" fmla="*/ 533400 h 1042988"/>
                  <a:gd name="connsiteX17" fmla="*/ 1978834 w 2638440"/>
                  <a:gd name="connsiteY17" fmla="*/ 490537 h 1042988"/>
                  <a:gd name="connsiteX18" fmla="*/ 2093134 w 2638440"/>
                  <a:gd name="connsiteY18" fmla="*/ 433387 h 1042988"/>
                  <a:gd name="connsiteX19" fmla="*/ 2209815 w 2638440"/>
                  <a:gd name="connsiteY19" fmla="*/ 359568 h 1042988"/>
                  <a:gd name="connsiteX20" fmla="*/ 2300303 w 2638440"/>
                  <a:gd name="connsiteY20" fmla="*/ 288131 h 1042988"/>
                  <a:gd name="connsiteX21" fmla="*/ 2364596 w 2638440"/>
                  <a:gd name="connsiteY21" fmla="*/ 211931 h 1042988"/>
                  <a:gd name="connsiteX22" fmla="*/ 2459846 w 2638440"/>
                  <a:gd name="connsiteY22" fmla="*/ 164306 h 1042988"/>
                  <a:gd name="connsiteX23" fmla="*/ 2564621 w 2638440"/>
                  <a:gd name="connsiteY23" fmla="*/ 78581 h 1042988"/>
                  <a:gd name="connsiteX24" fmla="*/ 2624153 w 2638440"/>
                  <a:gd name="connsiteY24" fmla="*/ 0 h 1042988"/>
                  <a:gd name="connsiteX25" fmla="*/ 2638440 w 2638440"/>
                  <a:gd name="connsiteY25" fmla="*/ 73818 h 1042988"/>
                  <a:gd name="connsiteX26" fmla="*/ 2586053 w 2638440"/>
                  <a:gd name="connsiteY26" fmla="*/ 145256 h 1042988"/>
                  <a:gd name="connsiteX27" fmla="*/ 2483659 w 2638440"/>
                  <a:gd name="connsiteY27" fmla="*/ 233362 h 1042988"/>
                  <a:gd name="connsiteX28" fmla="*/ 2397934 w 2638440"/>
                  <a:gd name="connsiteY28" fmla="*/ 288131 h 1042988"/>
                  <a:gd name="connsiteX29" fmla="*/ 2314590 w 2638440"/>
                  <a:gd name="connsiteY29" fmla="*/ 361950 h 1042988"/>
                  <a:gd name="connsiteX30" fmla="*/ 2245534 w 2638440"/>
                  <a:gd name="connsiteY30" fmla="*/ 421481 h 1042988"/>
                  <a:gd name="connsiteX31" fmla="*/ 2100278 w 2638440"/>
                  <a:gd name="connsiteY31" fmla="*/ 502443 h 1042988"/>
                  <a:gd name="connsiteX32" fmla="*/ 1990740 w 2638440"/>
                  <a:gd name="connsiteY32" fmla="*/ 561975 h 1042988"/>
                  <a:gd name="connsiteX33" fmla="*/ 1843103 w 2638440"/>
                  <a:gd name="connsiteY33" fmla="*/ 597693 h 1042988"/>
                  <a:gd name="connsiteX34" fmla="*/ 1683559 w 2638440"/>
                  <a:gd name="connsiteY34" fmla="*/ 647700 h 1042988"/>
                  <a:gd name="connsiteX35" fmla="*/ 1524015 w 2638440"/>
                  <a:gd name="connsiteY35" fmla="*/ 704850 h 1042988"/>
                  <a:gd name="connsiteX36" fmla="*/ 1350184 w 2638440"/>
                  <a:gd name="connsiteY36" fmla="*/ 733425 h 1042988"/>
                  <a:gd name="connsiteX37" fmla="*/ 1166828 w 2638440"/>
                  <a:gd name="connsiteY37" fmla="*/ 771525 h 1042988"/>
                  <a:gd name="connsiteX38" fmla="*/ 1035859 w 2638440"/>
                  <a:gd name="connsiteY38" fmla="*/ 785812 h 1042988"/>
                  <a:gd name="connsiteX39" fmla="*/ 931084 w 2638440"/>
                  <a:gd name="connsiteY39" fmla="*/ 788193 h 1042988"/>
                  <a:gd name="connsiteX40" fmla="*/ 833453 w 2638440"/>
                  <a:gd name="connsiteY40" fmla="*/ 766762 h 1042988"/>
                  <a:gd name="connsiteX41" fmla="*/ 747728 w 2638440"/>
                  <a:gd name="connsiteY41" fmla="*/ 723900 h 1042988"/>
                  <a:gd name="connsiteX42" fmla="*/ 621521 w 2638440"/>
                  <a:gd name="connsiteY42" fmla="*/ 707231 h 1042988"/>
                  <a:gd name="connsiteX43" fmla="*/ 490553 w 2638440"/>
                  <a:gd name="connsiteY43" fmla="*/ 747712 h 1042988"/>
                  <a:gd name="connsiteX44" fmla="*/ 390540 w 2638440"/>
                  <a:gd name="connsiteY44" fmla="*/ 838200 h 1042988"/>
                  <a:gd name="connsiteX45" fmla="*/ 271478 w 2638440"/>
                  <a:gd name="connsiteY45" fmla="*/ 947737 h 1042988"/>
                  <a:gd name="connsiteX46" fmla="*/ 150033 w 2638440"/>
                  <a:gd name="connsiteY46" fmla="*/ 1038224 h 1042988"/>
                  <a:gd name="connsiteX47" fmla="*/ 16 w 2638440"/>
                  <a:gd name="connsiteY47" fmla="*/ 1042988 h 1042988"/>
                  <a:gd name="connsiteX0" fmla="*/ 16 w 2638440"/>
                  <a:gd name="connsiteY0" fmla="*/ 1042988 h 1042988"/>
                  <a:gd name="connsiteX1" fmla="*/ 157178 w 2638440"/>
                  <a:gd name="connsiteY1" fmla="*/ 954880 h 1042988"/>
                  <a:gd name="connsiteX2" fmla="*/ 269096 w 2638440"/>
                  <a:gd name="connsiteY2" fmla="*/ 859631 h 1042988"/>
                  <a:gd name="connsiteX3" fmla="*/ 364346 w 2638440"/>
                  <a:gd name="connsiteY3" fmla="*/ 790575 h 1042988"/>
                  <a:gd name="connsiteX4" fmla="*/ 435784 w 2638440"/>
                  <a:gd name="connsiteY4" fmla="*/ 719137 h 1042988"/>
                  <a:gd name="connsiteX5" fmla="*/ 504840 w 2638440"/>
                  <a:gd name="connsiteY5" fmla="*/ 669131 h 1042988"/>
                  <a:gd name="connsiteX6" fmla="*/ 581040 w 2638440"/>
                  <a:gd name="connsiteY6" fmla="*/ 645318 h 1042988"/>
                  <a:gd name="connsiteX7" fmla="*/ 707246 w 2638440"/>
                  <a:gd name="connsiteY7" fmla="*/ 650081 h 1042988"/>
                  <a:gd name="connsiteX8" fmla="*/ 792971 w 2638440"/>
                  <a:gd name="connsiteY8" fmla="*/ 669131 h 1042988"/>
                  <a:gd name="connsiteX9" fmla="*/ 878696 w 2638440"/>
                  <a:gd name="connsiteY9" fmla="*/ 714375 h 1042988"/>
                  <a:gd name="connsiteX10" fmla="*/ 992996 w 2638440"/>
                  <a:gd name="connsiteY10" fmla="*/ 726281 h 1042988"/>
                  <a:gd name="connsiteX11" fmla="*/ 1112059 w 2638440"/>
                  <a:gd name="connsiteY11" fmla="*/ 731043 h 1042988"/>
                  <a:gd name="connsiteX12" fmla="*/ 1223978 w 2638440"/>
                  <a:gd name="connsiteY12" fmla="*/ 700087 h 1042988"/>
                  <a:gd name="connsiteX13" fmla="*/ 1378759 w 2638440"/>
                  <a:gd name="connsiteY13" fmla="*/ 671512 h 1042988"/>
                  <a:gd name="connsiteX14" fmla="*/ 1559734 w 2638440"/>
                  <a:gd name="connsiteY14" fmla="*/ 623887 h 1042988"/>
                  <a:gd name="connsiteX15" fmla="*/ 1681178 w 2638440"/>
                  <a:gd name="connsiteY15" fmla="*/ 590550 h 1042988"/>
                  <a:gd name="connsiteX16" fmla="*/ 1833578 w 2638440"/>
                  <a:gd name="connsiteY16" fmla="*/ 533400 h 1042988"/>
                  <a:gd name="connsiteX17" fmla="*/ 1978834 w 2638440"/>
                  <a:gd name="connsiteY17" fmla="*/ 490537 h 1042988"/>
                  <a:gd name="connsiteX18" fmla="*/ 2093134 w 2638440"/>
                  <a:gd name="connsiteY18" fmla="*/ 433387 h 1042988"/>
                  <a:gd name="connsiteX19" fmla="*/ 2209815 w 2638440"/>
                  <a:gd name="connsiteY19" fmla="*/ 359568 h 1042988"/>
                  <a:gd name="connsiteX20" fmla="*/ 2300303 w 2638440"/>
                  <a:gd name="connsiteY20" fmla="*/ 288131 h 1042988"/>
                  <a:gd name="connsiteX21" fmla="*/ 2364596 w 2638440"/>
                  <a:gd name="connsiteY21" fmla="*/ 211931 h 1042988"/>
                  <a:gd name="connsiteX22" fmla="*/ 2459846 w 2638440"/>
                  <a:gd name="connsiteY22" fmla="*/ 164306 h 1042988"/>
                  <a:gd name="connsiteX23" fmla="*/ 2564621 w 2638440"/>
                  <a:gd name="connsiteY23" fmla="*/ 78581 h 1042988"/>
                  <a:gd name="connsiteX24" fmla="*/ 2624153 w 2638440"/>
                  <a:gd name="connsiteY24" fmla="*/ 0 h 1042988"/>
                  <a:gd name="connsiteX25" fmla="*/ 2638440 w 2638440"/>
                  <a:gd name="connsiteY25" fmla="*/ 73818 h 1042988"/>
                  <a:gd name="connsiteX26" fmla="*/ 2586053 w 2638440"/>
                  <a:gd name="connsiteY26" fmla="*/ 145256 h 1042988"/>
                  <a:gd name="connsiteX27" fmla="*/ 2483659 w 2638440"/>
                  <a:gd name="connsiteY27" fmla="*/ 233362 h 1042988"/>
                  <a:gd name="connsiteX28" fmla="*/ 2397934 w 2638440"/>
                  <a:gd name="connsiteY28" fmla="*/ 288131 h 1042988"/>
                  <a:gd name="connsiteX29" fmla="*/ 2314590 w 2638440"/>
                  <a:gd name="connsiteY29" fmla="*/ 361950 h 1042988"/>
                  <a:gd name="connsiteX30" fmla="*/ 2245534 w 2638440"/>
                  <a:gd name="connsiteY30" fmla="*/ 421481 h 1042988"/>
                  <a:gd name="connsiteX31" fmla="*/ 2100278 w 2638440"/>
                  <a:gd name="connsiteY31" fmla="*/ 502443 h 1042988"/>
                  <a:gd name="connsiteX32" fmla="*/ 1990740 w 2638440"/>
                  <a:gd name="connsiteY32" fmla="*/ 561975 h 1042988"/>
                  <a:gd name="connsiteX33" fmla="*/ 1843103 w 2638440"/>
                  <a:gd name="connsiteY33" fmla="*/ 597693 h 1042988"/>
                  <a:gd name="connsiteX34" fmla="*/ 1683559 w 2638440"/>
                  <a:gd name="connsiteY34" fmla="*/ 647700 h 1042988"/>
                  <a:gd name="connsiteX35" fmla="*/ 1524015 w 2638440"/>
                  <a:gd name="connsiteY35" fmla="*/ 704850 h 1042988"/>
                  <a:gd name="connsiteX36" fmla="*/ 1350184 w 2638440"/>
                  <a:gd name="connsiteY36" fmla="*/ 733425 h 1042988"/>
                  <a:gd name="connsiteX37" fmla="*/ 1166828 w 2638440"/>
                  <a:gd name="connsiteY37" fmla="*/ 771525 h 1042988"/>
                  <a:gd name="connsiteX38" fmla="*/ 1035859 w 2638440"/>
                  <a:gd name="connsiteY38" fmla="*/ 785812 h 1042988"/>
                  <a:gd name="connsiteX39" fmla="*/ 931084 w 2638440"/>
                  <a:gd name="connsiteY39" fmla="*/ 788193 h 1042988"/>
                  <a:gd name="connsiteX40" fmla="*/ 833453 w 2638440"/>
                  <a:gd name="connsiteY40" fmla="*/ 766762 h 1042988"/>
                  <a:gd name="connsiteX41" fmla="*/ 747728 w 2638440"/>
                  <a:gd name="connsiteY41" fmla="*/ 723900 h 1042988"/>
                  <a:gd name="connsiteX42" fmla="*/ 621521 w 2638440"/>
                  <a:gd name="connsiteY42" fmla="*/ 707231 h 1042988"/>
                  <a:gd name="connsiteX43" fmla="*/ 490553 w 2638440"/>
                  <a:gd name="connsiteY43" fmla="*/ 747712 h 1042988"/>
                  <a:gd name="connsiteX44" fmla="*/ 390540 w 2638440"/>
                  <a:gd name="connsiteY44" fmla="*/ 838200 h 1042988"/>
                  <a:gd name="connsiteX45" fmla="*/ 271478 w 2638440"/>
                  <a:gd name="connsiteY45" fmla="*/ 947737 h 1042988"/>
                  <a:gd name="connsiteX46" fmla="*/ 150033 w 2638440"/>
                  <a:gd name="connsiteY46" fmla="*/ 1038224 h 1042988"/>
                  <a:gd name="connsiteX47" fmla="*/ 16 w 2638440"/>
                  <a:gd name="connsiteY47" fmla="*/ 1042988 h 1042988"/>
                  <a:gd name="connsiteX0" fmla="*/ 16 w 2638440"/>
                  <a:gd name="connsiteY0" fmla="*/ 1042988 h 1042988"/>
                  <a:gd name="connsiteX1" fmla="*/ 157178 w 2638440"/>
                  <a:gd name="connsiteY1" fmla="*/ 954880 h 1042988"/>
                  <a:gd name="connsiteX2" fmla="*/ 269096 w 2638440"/>
                  <a:gd name="connsiteY2" fmla="*/ 859631 h 1042988"/>
                  <a:gd name="connsiteX3" fmla="*/ 364346 w 2638440"/>
                  <a:gd name="connsiteY3" fmla="*/ 790575 h 1042988"/>
                  <a:gd name="connsiteX4" fmla="*/ 435784 w 2638440"/>
                  <a:gd name="connsiteY4" fmla="*/ 719137 h 1042988"/>
                  <a:gd name="connsiteX5" fmla="*/ 504840 w 2638440"/>
                  <a:gd name="connsiteY5" fmla="*/ 669131 h 1042988"/>
                  <a:gd name="connsiteX6" fmla="*/ 581040 w 2638440"/>
                  <a:gd name="connsiteY6" fmla="*/ 645318 h 1042988"/>
                  <a:gd name="connsiteX7" fmla="*/ 707246 w 2638440"/>
                  <a:gd name="connsiteY7" fmla="*/ 650081 h 1042988"/>
                  <a:gd name="connsiteX8" fmla="*/ 792971 w 2638440"/>
                  <a:gd name="connsiteY8" fmla="*/ 669131 h 1042988"/>
                  <a:gd name="connsiteX9" fmla="*/ 878696 w 2638440"/>
                  <a:gd name="connsiteY9" fmla="*/ 714375 h 1042988"/>
                  <a:gd name="connsiteX10" fmla="*/ 992996 w 2638440"/>
                  <a:gd name="connsiteY10" fmla="*/ 726281 h 1042988"/>
                  <a:gd name="connsiteX11" fmla="*/ 1112059 w 2638440"/>
                  <a:gd name="connsiteY11" fmla="*/ 731043 h 1042988"/>
                  <a:gd name="connsiteX12" fmla="*/ 1223978 w 2638440"/>
                  <a:gd name="connsiteY12" fmla="*/ 700087 h 1042988"/>
                  <a:gd name="connsiteX13" fmla="*/ 1378759 w 2638440"/>
                  <a:gd name="connsiteY13" fmla="*/ 671512 h 1042988"/>
                  <a:gd name="connsiteX14" fmla="*/ 1559734 w 2638440"/>
                  <a:gd name="connsiteY14" fmla="*/ 623887 h 1042988"/>
                  <a:gd name="connsiteX15" fmla="*/ 1681178 w 2638440"/>
                  <a:gd name="connsiteY15" fmla="*/ 590550 h 1042988"/>
                  <a:gd name="connsiteX16" fmla="*/ 1833578 w 2638440"/>
                  <a:gd name="connsiteY16" fmla="*/ 533400 h 1042988"/>
                  <a:gd name="connsiteX17" fmla="*/ 1978834 w 2638440"/>
                  <a:gd name="connsiteY17" fmla="*/ 490537 h 1042988"/>
                  <a:gd name="connsiteX18" fmla="*/ 2093134 w 2638440"/>
                  <a:gd name="connsiteY18" fmla="*/ 433387 h 1042988"/>
                  <a:gd name="connsiteX19" fmla="*/ 2209815 w 2638440"/>
                  <a:gd name="connsiteY19" fmla="*/ 359568 h 1042988"/>
                  <a:gd name="connsiteX20" fmla="*/ 2300303 w 2638440"/>
                  <a:gd name="connsiteY20" fmla="*/ 288131 h 1042988"/>
                  <a:gd name="connsiteX21" fmla="*/ 2364596 w 2638440"/>
                  <a:gd name="connsiteY21" fmla="*/ 211931 h 1042988"/>
                  <a:gd name="connsiteX22" fmla="*/ 2459846 w 2638440"/>
                  <a:gd name="connsiteY22" fmla="*/ 164306 h 1042988"/>
                  <a:gd name="connsiteX23" fmla="*/ 2559859 w 2638440"/>
                  <a:gd name="connsiteY23" fmla="*/ 71437 h 1042988"/>
                  <a:gd name="connsiteX24" fmla="*/ 2624153 w 2638440"/>
                  <a:gd name="connsiteY24" fmla="*/ 0 h 1042988"/>
                  <a:gd name="connsiteX25" fmla="*/ 2638440 w 2638440"/>
                  <a:gd name="connsiteY25" fmla="*/ 73818 h 1042988"/>
                  <a:gd name="connsiteX26" fmla="*/ 2586053 w 2638440"/>
                  <a:gd name="connsiteY26" fmla="*/ 145256 h 1042988"/>
                  <a:gd name="connsiteX27" fmla="*/ 2483659 w 2638440"/>
                  <a:gd name="connsiteY27" fmla="*/ 233362 h 1042988"/>
                  <a:gd name="connsiteX28" fmla="*/ 2397934 w 2638440"/>
                  <a:gd name="connsiteY28" fmla="*/ 288131 h 1042988"/>
                  <a:gd name="connsiteX29" fmla="*/ 2314590 w 2638440"/>
                  <a:gd name="connsiteY29" fmla="*/ 361950 h 1042988"/>
                  <a:gd name="connsiteX30" fmla="*/ 2245534 w 2638440"/>
                  <a:gd name="connsiteY30" fmla="*/ 421481 h 1042988"/>
                  <a:gd name="connsiteX31" fmla="*/ 2100278 w 2638440"/>
                  <a:gd name="connsiteY31" fmla="*/ 502443 h 1042988"/>
                  <a:gd name="connsiteX32" fmla="*/ 1990740 w 2638440"/>
                  <a:gd name="connsiteY32" fmla="*/ 561975 h 1042988"/>
                  <a:gd name="connsiteX33" fmla="*/ 1843103 w 2638440"/>
                  <a:gd name="connsiteY33" fmla="*/ 597693 h 1042988"/>
                  <a:gd name="connsiteX34" fmla="*/ 1683559 w 2638440"/>
                  <a:gd name="connsiteY34" fmla="*/ 647700 h 1042988"/>
                  <a:gd name="connsiteX35" fmla="*/ 1524015 w 2638440"/>
                  <a:gd name="connsiteY35" fmla="*/ 704850 h 1042988"/>
                  <a:gd name="connsiteX36" fmla="*/ 1350184 w 2638440"/>
                  <a:gd name="connsiteY36" fmla="*/ 733425 h 1042988"/>
                  <a:gd name="connsiteX37" fmla="*/ 1166828 w 2638440"/>
                  <a:gd name="connsiteY37" fmla="*/ 771525 h 1042988"/>
                  <a:gd name="connsiteX38" fmla="*/ 1035859 w 2638440"/>
                  <a:gd name="connsiteY38" fmla="*/ 785812 h 1042988"/>
                  <a:gd name="connsiteX39" fmla="*/ 931084 w 2638440"/>
                  <a:gd name="connsiteY39" fmla="*/ 788193 h 1042988"/>
                  <a:gd name="connsiteX40" fmla="*/ 833453 w 2638440"/>
                  <a:gd name="connsiteY40" fmla="*/ 766762 h 1042988"/>
                  <a:gd name="connsiteX41" fmla="*/ 747728 w 2638440"/>
                  <a:gd name="connsiteY41" fmla="*/ 723900 h 1042988"/>
                  <a:gd name="connsiteX42" fmla="*/ 621521 w 2638440"/>
                  <a:gd name="connsiteY42" fmla="*/ 707231 h 1042988"/>
                  <a:gd name="connsiteX43" fmla="*/ 490553 w 2638440"/>
                  <a:gd name="connsiteY43" fmla="*/ 747712 h 1042988"/>
                  <a:gd name="connsiteX44" fmla="*/ 390540 w 2638440"/>
                  <a:gd name="connsiteY44" fmla="*/ 838200 h 1042988"/>
                  <a:gd name="connsiteX45" fmla="*/ 271478 w 2638440"/>
                  <a:gd name="connsiteY45" fmla="*/ 947737 h 1042988"/>
                  <a:gd name="connsiteX46" fmla="*/ 150033 w 2638440"/>
                  <a:gd name="connsiteY46" fmla="*/ 1038224 h 1042988"/>
                  <a:gd name="connsiteX47" fmla="*/ 16 w 2638440"/>
                  <a:gd name="connsiteY47" fmla="*/ 1042988 h 1042988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78696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12059 w 2638440"/>
                  <a:gd name="connsiteY11" fmla="*/ 731045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4596 w 2638440"/>
                  <a:gd name="connsiteY21" fmla="*/ 211933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83559 w 2638440"/>
                  <a:gd name="connsiteY34" fmla="*/ 647702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12059 w 2638440"/>
                  <a:gd name="connsiteY11" fmla="*/ 731045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4596 w 2638440"/>
                  <a:gd name="connsiteY21" fmla="*/ 211933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83559 w 2638440"/>
                  <a:gd name="connsiteY34" fmla="*/ 647702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12059 w 2638440"/>
                  <a:gd name="connsiteY11" fmla="*/ 731045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4596 w 2638440"/>
                  <a:gd name="connsiteY21" fmla="*/ 211933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83559 w 2638440"/>
                  <a:gd name="connsiteY34" fmla="*/ 647702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4596 w 2638440"/>
                  <a:gd name="connsiteY21" fmla="*/ 211933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83559 w 2638440"/>
                  <a:gd name="connsiteY34" fmla="*/ 647702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4596 w 2638440"/>
                  <a:gd name="connsiteY21" fmla="*/ 211933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83559 w 2638440"/>
                  <a:gd name="connsiteY34" fmla="*/ 647702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4596 w 2638440"/>
                  <a:gd name="connsiteY21" fmla="*/ 211933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4596 w 2638440"/>
                  <a:gd name="connsiteY21" fmla="*/ 211933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47714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59621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59621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59621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64346 w 2638440"/>
                  <a:gd name="connsiteY3" fmla="*/ 790577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59621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59621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43103 w 2638440"/>
                  <a:gd name="connsiteY33" fmla="*/ 597695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59621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90553 w 2638440"/>
                  <a:gd name="connsiteY43" fmla="*/ 759621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0033 w 2638440"/>
                  <a:gd name="connsiteY46" fmla="*/ 1038226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45534 w 2638440"/>
                  <a:gd name="connsiteY30" fmla="*/ 421483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23978 w 2638440"/>
                  <a:gd name="connsiteY12" fmla="*/ 700089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71514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48968 h 1042990"/>
                  <a:gd name="connsiteX14" fmla="*/ 1559734 w 2638440"/>
                  <a:gd name="connsiteY14" fmla="*/ 623889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48968 h 1042990"/>
                  <a:gd name="connsiteX14" fmla="*/ 1547209 w 2638440"/>
                  <a:gd name="connsiteY14" fmla="*/ 598840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64672 w 2638440"/>
                  <a:gd name="connsiteY13" fmla="*/ 634423 h 1042990"/>
                  <a:gd name="connsiteX14" fmla="*/ 1378759 w 2638440"/>
                  <a:gd name="connsiteY14" fmla="*/ 648968 h 1042990"/>
                  <a:gd name="connsiteX15" fmla="*/ 1547209 w 2638440"/>
                  <a:gd name="connsiteY15" fmla="*/ 598840 h 1042990"/>
                  <a:gd name="connsiteX16" fmla="*/ 1681178 w 2638440"/>
                  <a:gd name="connsiteY16" fmla="*/ 590552 h 1042990"/>
                  <a:gd name="connsiteX17" fmla="*/ 1833578 w 2638440"/>
                  <a:gd name="connsiteY17" fmla="*/ 533402 h 1042990"/>
                  <a:gd name="connsiteX18" fmla="*/ 1978834 w 2638440"/>
                  <a:gd name="connsiteY18" fmla="*/ 490539 h 1042990"/>
                  <a:gd name="connsiteX19" fmla="*/ 2093134 w 2638440"/>
                  <a:gd name="connsiteY19" fmla="*/ 433389 h 1042990"/>
                  <a:gd name="connsiteX20" fmla="*/ 2209815 w 2638440"/>
                  <a:gd name="connsiteY20" fmla="*/ 359570 h 1042990"/>
                  <a:gd name="connsiteX21" fmla="*/ 2300303 w 2638440"/>
                  <a:gd name="connsiteY21" fmla="*/ 288133 h 1042990"/>
                  <a:gd name="connsiteX22" fmla="*/ 2369358 w 2638440"/>
                  <a:gd name="connsiteY22" fmla="*/ 226220 h 1042990"/>
                  <a:gd name="connsiteX23" fmla="*/ 2459846 w 2638440"/>
                  <a:gd name="connsiteY23" fmla="*/ 164308 h 1042990"/>
                  <a:gd name="connsiteX24" fmla="*/ 2559859 w 2638440"/>
                  <a:gd name="connsiteY24" fmla="*/ 71439 h 1042990"/>
                  <a:gd name="connsiteX25" fmla="*/ 2624153 w 2638440"/>
                  <a:gd name="connsiteY25" fmla="*/ 2 h 1042990"/>
                  <a:gd name="connsiteX26" fmla="*/ 2638440 w 2638440"/>
                  <a:gd name="connsiteY26" fmla="*/ 73820 h 1042990"/>
                  <a:gd name="connsiteX27" fmla="*/ 2586053 w 2638440"/>
                  <a:gd name="connsiteY27" fmla="*/ 145258 h 1042990"/>
                  <a:gd name="connsiteX28" fmla="*/ 2483659 w 2638440"/>
                  <a:gd name="connsiteY28" fmla="*/ 233364 h 1042990"/>
                  <a:gd name="connsiteX29" fmla="*/ 2397934 w 2638440"/>
                  <a:gd name="connsiteY29" fmla="*/ 288133 h 1042990"/>
                  <a:gd name="connsiteX30" fmla="*/ 2314590 w 2638440"/>
                  <a:gd name="connsiteY30" fmla="*/ 361952 h 1042990"/>
                  <a:gd name="connsiteX31" fmla="*/ 2219341 w 2638440"/>
                  <a:gd name="connsiteY31" fmla="*/ 445296 h 1042990"/>
                  <a:gd name="connsiteX32" fmla="*/ 2100278 w 2638440"/>
                  <a:gd name="connsiteY32" fmla="*/ 502445 h 1042990"/>
                  <a:gd name="connsiteX33" fmla="*/ 1990740 w 2638440"/>
                  <a:gd name="connsiteY33" fmla="*/ 561977 h 1042990"/>
                  <a:gd name="connsiteX34" fmla="*/ 1831197 w 2638440"/>
                  <a:gd name="connsiteY34" fmla="*/ 611983 h 1042990"/>
                  <a:gd name="connsiteX35" fmla="*/ 1693084 w 2638440"/>
                  <a:gd name="connsiteY35" fmla="*/ 657227 h 1042990"/>
                  <a:gd name="connsiteX36" fmla="*/ 1524015 w 2638440"/>
                  <a:gd name="connsiteY36" fmla="*/ 704852 h 1042990"/>
                  <a:gd name="connsiteX37" fmla="*/ 1350184 w 2638440"/>
                  <a:gd name="connsiteY37" fmla="*/ 733427 h 1042990"/>
                  <a:gd name="connsiteX38" fmla="*/ 1166828 w 2638440"/>
                  <a:gd name="connsiteY38" fmla="*/ 771527 h 1042990"/>
                  <a:gd name="connsiteX39" fmla="*/ 1035859 w 2638440"/>
                  <a:gd name="connsiteY39" fmla="*/ 785814 h 1042990"/>
                  <a:gd name="connsiteX40" fmla="*/ 931084 w 2638440"/>
                  <a:gd name="connsiteY40" fmla="*/ 788195 h 1042990"/>
                  <a:gd name="connsiteX41" fmla="*/ 833453 w 2638440"/>
                  <a:gd name="connsiteY41" fmla="*/ 766764 h 1042990"/>
                  <a:gd name="connsiteX42" fmla="*/ 747728 w 2638440"/>
                  <a:gd name="connsiteY42" fmla="*/ 723902 h 1042990"/>
                  <a:gd name="connsiteX43" fmla="*/ 621521 w 2638440"/>
                  <a:gd name="connsiteY43" fmla="*/ 707233 h 1042990"/>
                  <a:gd name="connsiteX44" fmla="*/ 478647 w 2638440"/>
                  <a:gd name="connsiteY44" fmla="*/ 771527 h 1042990"/>
                  <a:gd name="connsiteX45" fmla="*/ 390540 w 2638440"/>
                  <a:gd name="connsiteY45" fmla="*/ 838202 h 1042990"/>
                  <a:gd name="connsiteX46" fmla="*/ 271478 w 2638440"/>
                  <a:gd name="connsiteY46" fmla="*/ 947739 h 1042990"/>
                  <a:gd name="connsiteX47" fmla="*/ 152415 w 2638440"/>
                  <a:gd name="connsiteY47" fmla="*/ 1042988 h 1042990"/>
                  <a:gd name="connsiteX48" fmla="*/ 16 w 2638440"/>
                  <a:gd name="connsiteY48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48968 h 1042990"/>
                  <a:gd name="connsiteX14" fmla="*/ 1547209 w 2638440"/>
                  <a:gd name="connsiteY14" fmla="*/ 598840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31434 h 1042990"/>
                  <a:gd name="connsiteX14" fmla="*/ 1547209 w 2638440"/>
                  <a:gd name="connsiteY14" fmla="*/ 598840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31434 h 1042990"/>
                  <a:gd name="connsiteX14" fmla="*/ 1544704 w 2638440"/>
                  <a:gd name="connsiteY14" fmla="*/ 581305 h 1042990"/>
                  <a:gd name="connsiteX15" fmla="*/ 1681178 w 2638440"/>
                  <a:gd name="connsiteY15" fmla="*/ 59055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31434 h 1042990"/>
                  <a:gd name="connsiteX14" fmla="*/ 1544704 w 2638440"/>
                  <a:gd name="connsiteY14" fmla="*/ 581305 h 1042990"/>
                  <a:gd name="connsiteX15" fmla="*/ 1683684 w 2638440"/>
                  <a:gd name="connsiteY15" fmla="*/ 57552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31434 h 1042990"/>
                  <a:gd name="connsiteX14" fmla="*/ 1544704 w 2638440"/>
                  <a:gd name="connsiteY14" fmla="*/ 581305 h 1042990"/>
                  <a:gd name="connsiteX15" fmla="*/ 1683684 w 2638440"/>
                  <a:gd name="connsiteY15" fmla="*/ 57552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39009 w 2638440"/>
                  <a:gd name="connsiteY12" fmla="*/ 695078 h 1042990"/>
                  <a:gd name="connsiteX13" fmla="*/ 1378759 w 2638440"/>
                  <a:gd name="connsiteY13" fmla="*/ 631434 h 1042990"/>
                  <a:gd name="connsiteX14" fmla="*/ 1544704 w 2638440"/>
                  <a:gd name="connsiteY14" fmla="*/ 581305 h 1042990"/>
                  <a:gd name="connsiteX15" fmla="*/ 1683684 w 2638440"/>
                  <a:gd name="connsiteY15" fmla="*/ 57552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378759 w 2638440"/>
                  <a:gd name="connsiteY13" fmla="*/ 631434 h 1042990"/>
                  <a:gd name="connsiteX14" fmla="*/ 1544704 w 2638440"/>
                  <a:gd name="connsiteY14" fmla="*/ 581305 h 1042990"/>
                  <a:gd name="connsiteX15" fmla="*/ 1683684 w 2638440"/>
                  <a:gd name="connsiteY15" fmla="*/ 57552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44704 w 2638440"/>
                  <a:gd name="connsiteY14" fmla="*/ 581305 h 1042990"/>
                  <a:gd name="connsiteX15" fmla="*/ 1683684 w 2638440"/>
                  <a:gd name="connsiteY15" fmla="*/ 57552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683684 w 2638440"/>
                  <a:gd name="connsiteY15" fmla="*/ 575522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3340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4015 w 2638440"/>
                  <a:gd name="connsiteY35" fmla="*/ 704852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693084 w 2638440"/>
                  <a:gd name="connsiteY34" fmla="*/ 657227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59570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300303 w 2638440"/>
                  <a:gd name="connsiteY20" fmla="*/ 28813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9358 w 2638440"/>
                  <a:gd name="connsiteY21" fmla="*/ 226220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9358 w 2638440"/>
                  <a:gd name="connsiteY21" fmla="*/ 168606 h 1042990"/>
                  <a:gd name="connsiteX22" fmla="*/ 2459846 w 2638440"/>
                  <a:gd name="connsiteY22" fmla="*/ 164308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9358 w 2638440"/>
                  <a:gd name="connsiteY21" fmla="*/ 168606 h 1042990"/>
                  <a:gd name="connsiteX22" fmla="*/ 2459846 w 2638440"/>
                  <a:gd name="connsiteY22" fmla="*/ 129237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6854 w 2638440"/>
                  <a:gd name="connsiteY21" fmla="*/ 191151 h 1042990"/>
                  <a:gd name="connsiteX22" fmla="*/ 2459846 w 2638440"/>
                  <a:gd name="connsiteY22" fmla="*/ 129237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6854 w 2638440"/>
                  <a:gd name="connsiteY21" fmla="*/ 191151 h 1042990"/>
                  <a:gd name="connsiteX22" fmla="*/ 2459846 w 2638440"/>
                  <a:gd name="connsiteY22" fmla="*/ 129237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81040 w 2638440"/>
                  <a:gd name="connsiteY6" fmla="*/ 64532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6854 w 2638440"/>
                  <a:gd name="connsiteY21" fmla="*/ 191151 h 1042990"/>
                  <a:gd name="connsiteX22" fmla="*/ 2459846 w 2638440"/>
                  <a:gd name="connsiteY22" fmla="*/ 129237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96071 w 2638440"/>
                  <a:gd name="connsiteY6" fmla="*/ 625280 h 1042990"/>
                  <a:gd name="connsiteX7" fmla="*/ 707246 w 2638440"/>
                  <a:gd name="connsiteY7" fmla="*/ 650083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6854 w 2638440"/>
                  <a:gd name="connsiteY21" fmla="*/ 191151 h 1042990"/>
                  <a:gd name="connsiteX22" fmla="*/ 2459846 w 2638440"/>
                  <a:gd name="connsiteY22" fmla="*/ 129237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96071 w 2638440"/>
                  <a:gd name="connsiteY6" fmla="*/ 625280 h 1042990"/>
                  <a:gd name="connsiteX7" fmla="*/ 707246 w 2638440"/>
                  <a:gd name="connsiteY7" fmla="*/ 650083 h 1042990"/>
                  <a:gd name="connsiteX8" fmla="*/ 715877 w 2638440"/>
                  <a:gd name="connsiteY8" fmla="*/ 619392 h 1042990"/>
                  <a:gd name="connsiteX9" fmla="*/ 792971 w 2638440"/>
                  <a:gd name="connsiteY9" fmla="*/ 669133 h 1042990"/>
                  <a:gd name="connsiteX10" fmla="*/ 892984 w 2638440"/>
                  <a:gd name="connsiteY10" fmla="*/ 714377 h 1042990"/>
                  <a:gd name="connsiteX11" fmla="*/ 992996 w 2638440"/>
                  <a:gd name="connsiteY11" fmla="*/ 726283 h 1042990"/>
                  <a:gd name="connsiteX12" fmla="*/ 1107296 w 2638440"/>
                  <a:gd name="connsiteY12" fmla="*/ 723901 h 1042990"/>
                  <a:gd name="connsiteX13" fmla="*/ 1266564 w 2638440"/>
                  <a:gd name="connsiteY13" fmla="*/ 672533 h 1042990"/>
                  <a:gd name="connsiteX14" fmla="*/ 1406314 w 2638440"/>
                  <a:gd name="connsiteY14" fmla="*/ 586344 h 1042990"/>
                  <a:gd name="connsiteX15" fmla="*/ 1532180 w 2638440"/>
                  <a:gd name="connsiteY15" fmla="*/ 531205 h 1042990"/>
                  <a:gd name="connsiteX16" fmla="*/ 1706230 w 2638440"/>
                  <a:gd name="connsiteY16" fmla="*/ 557987 h 1042990"/>
                  <a:gd name="connsiteX17" fmla="*/ 1833578 w 2638440"/>
                  <a:gd name="connsiteY17" fmla="*/ 523382 h 1042990"/>
                  <a:gd name="connsiteX18" fmla="*/ 1978834 w 2638440"/>
                  <a:gd name="connsiteY18" fmla="*/ 490539 h 1042990"/>
                  <a:gd name="connsiteX19" fmla="*/ 2093134 w 2638440"/>
                  <a:gd name="connsiteY19" fmla="*/ 433389 h 1042990"/>
                  <a:gd name="connsiteX20" fmla="*/ 2209815 w 2638440"/>
                  <a:gd name="connsiteY20" fmla="*/ 334519 h 1042990"/>
                  <a:gd name="connsiteX21" fmla="*/ 2292789 w 2638440"/>
                  <a:gd name="connsiteY21" fmla="*/ 248053 h 1042990"/>
                  <a:gd name="connsiteX22" fmla="*/ 2366854 w 2638440"/>
                  <a:gd name="connsiteY22" fmla="*/ 191151 h 1042990"/>
                  <a:gd name="connsiteX23" fmla="*/ 2459846 w 2638440"/>
                  <a:gd name="connsiteY23" fmla="*/ 129237 h 1042990"/>
                  <a:gd name="connsiteX24" fmla="*/ 2559859 w 2638440"/>
                  <a:gd name="connsiteY24" fmla="*/ 71439 h 1042990"/>
                  <a:gd name="connsiteX25" fmla="*/ 2624153 w 2638440"/>
                  <a:gd name="connsiteY25" fmla="*/ 2 h 1042990"/>
                  <a:gd name="connsiteX26" fmla="*/ 2638440 w 2638440"/>
                  <a:gd name="connsiteY26" fmla="*/ 73820 h 1042990"/>
                  <a:gd name="connsiteX27" fmla="*/ 2586053 w 2638440"/>
                  <a:gd name="connsiteY27" fmla="*/ 145258 h 1042990"/>
                  <a:gd name="connsiteX28" fmla="*/ 2483659 w 2638440"/>
                  <a:gd name="connsiteY28" fmla="*/ 233364 h 1042990"/>
                  <a:gd name="connsiteX29" fmla="*/ 2397934 w 2638440"/>
                  <a:gd name="connsiteY29" fmla="*/ 288133 h 1042990"/>
                  <a:gd name="connsiteX30" fmla="*/ 2314590 w 2638440"/>
                  <a:gd name="connsiteY30" fmla="*/ 361952 h 1042990"/>
                  <a:gd name="connsiteX31" fmla="*/ 2219341 w 2638440"/>
                  <a:gd name="connsiteY31" fmla="*/ 445296 h 1042990"/>
                  <a:gd name="connsiteX32" fmla="*/ 2100278 w 2638440"/>
                  <a:gd name="connsiteY32" fmla="*/ 502445 h 1042990"/>
                  <a:gd name="connsiteX33" fmla="*/ 1990740 w 2638440"/>
                  <a:gd name="connsiteY33" fmla="*/ 561977 h 1042990"/>
                  <a:gd name="connsiteX34" fmla="*/ 1831197 w 2638440"/>
                  <a:gd name="connsiteY34" fmla="*/ 611983 h 1042990"/>
                  <a:gd name="connsiteX35" fmla="*/ 1703104 w 2638440"/>
                  <a:gd name="connsiteY35" fmla="*/ 634682 h 1042990"/>
                  <a:gd name="connsiteX36" fmla="*/ 1529026 w 2638440"/>
                  <a:gd name="connsiteY36" fmla="*/ 619681 h 1042990"/>
                  <a:gd name="connsiteX37" fmla="*/ 1350184 w 2638440"/>
                  <a:gd name="connsiteY37" fmla="*/ 733427 h 1042990"/>
                  <a:gd name="connsiteX38" fmla="*/ 1166828 w 2638440"/>
                  <a:gd name="connsiteY38" fmla="*/ 771527 h 1042990"/>
                  <a:gd name="connsiteX39" fmla="*/ 1035859 w 2638440"/>
                  <a:gd name="connsiteY39" fmla="*/ 785814 h 1042990"/>
                  <a:gd name="connsiteX40" fmla="*/ 931084 w 2638440"/>
                  <a:gd name="connsiteY40" fmla="*/ 788195 h 1042990"/>
                  <a:gd name="connsiteX41" fmla="*/ 833453 w 2638440"/>
                  <a:gd name="connsiteY41" fmla="*/ 766764 h 1042990"/>
                  <a:gd name="connsiteX42" fmla="*/ 747728 w 2638440"/>
                  <a:gd name="connsiteY42" fmla="*/ 723902 h 1042990"/>
                  <a:gd name="connsiteX43" fmla="*/ 621521 w 2638440"/>
                  <a:gd name="connsiteY43" fmla="*/ 707233 h 1042990"/>
                  <a:gd name="connsiteX44" fmla="*/ 478647 w 2638440"/>
                  <a:gd name="connsiteY44" fmla="*/ 771527 h 1042990"/>
                  <a:gd name="connsiteX45" fmla="*/ 390540 w 2638440"/>
                  <a:gd name="connsiteY45" fmla="*/ 838202 h 1042990"/>
                  <a:gd name="connsiteX46" fmla="*/ 271478 w 2638440"/>
                  <a:gd name="connsiteY46" fmla="*/ 947739 h 1042990"/>
                  <a:gd name="connsiteX47" fmla="*/ 152415 w 2638440"/>
                  <a:gd name="connsiteY47" fmla="*/ 1042988 h 1042990"/>
                  <a:gd name="connsiteX48" fmla="*/ 16 w 2638440"/>
                  <a:gd name="connsiteY48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596071 w 2638440"/>
                  <a:gd name="connsiteY6" fmla="*/ 625280 h 1042990"/>
                  <a:gd name="connsiteX7" fmla="*/ 715877 w 2638440"/>
                  <a:gd name="connsiteY7" fmla="*/ 619392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6854 w 2638440"/>
                  <a:gd name="connsiteY21" fmla="*/ 191151 h 1042990"/>
                  <a:gd name="connsiteX22" fmla="*/ 2459846 w 2638440"/>
                  <a:gd name="connsiteY22" fmla="*/ 129237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603585 w 2638440"/>
                  <a:gd name="connsiteY6" fmla="*/ 595220 h 1042990"/>
                  <a:gd name="connsiteX7" fmla="*/ 715877 w 2638440"/>
                  <a:gd name="connsiteY7" fmla="*/ 619392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6854 w 2638440"/>
                  <a:gd name="connsiteY21" fmla="*/ 191151 h 1042990"/>
                  <a:gd name="connsiteX22" fmla="*/ 2459846 w 2638440"/>
                  <a:gd name="connsiteY22" fmla="*/ 129237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603585 w 2638440"/>
                  <a:gd name="connsiteY6" fmla="*/ 595220 h 1042990"/>
                  <a:gd name="connsiteX7" fmla="*/ 715877 w 2638440"/>
                  <a:gd name="connsiteY7" fmla="*/ 584322 h 1042990"/>
                  <a:gd name="connsiteX8" fmla="*/ 792971 w 2638440"/>
                  <a:gd name="connsiteY8" fmla="*/ 669133 h 1042990"/>
                  <a:gd name="connsiteX9" fmla="*/ 892984 w 2638440"/>
                  <a:gd name="connsiteY9" fmla="*/ 714377 h 1042990"/>
                  <a:gd name="connsiteX10" fmla="*/ 992996 w 2638440"/>
                  <a:gd name="connsiteY10" fmla="*/ 726283 h 1042990"/>
                  <a:gd name="connsiteX11" fmla="*/ 1107296 w 2638440"/>
                  <a:gd name="connsiteY11" fmla="*/ 723901 h 1042990"/>
                  <a:gd name="connsiteX12" fmla="*/ 1266564 w 2638440"/>
                  <a:gd name="connsiteY12" fmla="*/ 672533 h 1042990"/>
                  <a:gd name="connsiteX13" fmla="*/ 1406314 w 2638440"/>
                  <a:gd name="connsiteY13" fmla="*/ 586344 h 1042990"/>
                  <a:gd name="connsiteX14" fmla="*/ 1532180 w 2638440"/>
                  <a:gd name="connsiteY14" fmla="*/ 531205 h 1042990"/>
                  <a:gd name="connsiteX15" fmla="*/ 1706230 w 2638440"/>
                  <a:gd name="connsiteY15" fmla="*/ 557987 h 1042990"/>
                  <a:gd name="connsiteX16" fmla="*/ 1833578 w 2638440"/>
                  <a:gd name="connsiteY16" fmla="*/ 523382 h 1042990"/>
                  <a:gd name="connsiteX17" fmla="*/ 1978834 w 2638440"/>
                  <a:gd name="connsiteY17" fmla="*/ 490539 h 1042990"/>
                  <a:gd name="connsiteX18" fmla="*/ 2093134 w 2638440"/>
                  <a:gd name="connsiteY18" fmla="*/ 433389 h 1042990"/>
                  <a:gd name="connsiteX19" fmla="*/ 2209815 w 2638440"/>
                  <a:gd name="connsiteY19" fmla="*/ 334519 h 1042990"/>
                  <a:gd name="connsiteX20" fmla="*/ 2292789 w 2638440"/>
                  <a:gd name="connsiteY20" fmla="*/ 248053 h 1042990"/>
                  <a:gd name="connsiteX21" fmla="*/ 2366854 w 2638440"/>
                  <a:gd name="connsiteY21" fmla="*/ 191151 h 1042990"/>
                  <a:gd name="connsiteX22" fmla="*/ 2459846 w 2638440"/>
                  <a:gd name="connsiteY22" fmla="*/ 129237 h 1042990"/>
                  <a:gd name="connsiteX23" fmla="*/ 2559859 w 2638440"/>
                  <a:gd name="connsiteY23" fmla="*/ 71439 h 1042990"/>
                  <a:gd name="connsiteX24" fmla="*/ 2624153 w 2638440"/>
                  <a:gd name="connsiteY24" fmla="*/ 2 h 1042990"/>
                  <a:gd name="connsiteX25" fmla="*/ 2638440 w 2638440"/>
                  <a:gd name="connsiteY25" fmla="*/ 73820 h 1042990"/>
                  <a:gd name="connsiteX26" fmla="*/ 2586053 w 2638440"/>
                  <a:gd name="connsiteY26" fmla="*/ 145258 h 1042990"/>
                  <a:gd name="connsiteX27" fmla="*/ 2483659 w 2638440"/>
                  <a:gd name="connsiteY27" fmla="*/ 233364 h 1042990"/>
                  <a:gd name="connsiteX28" fmla="*/ 2397934 w 2638440"/>
                  <a:gd name="connsiteY28" fmla="*/ 288133 h 1042990"/>
                  <a:gd name="connsiteX29" fmla="*/ 2314590 w 2638440"/>
                  <a:gd name="connsiteY29" fmla="*/ 361952 h 1042990"/>
                  <a:gd name="connsiteX30" fmla="*/ 2219341 w 2638440"/>
                  <a:gd name="connsiteY30" fmla="*/ 445296 h 1042990"/>
                  <a:gd name="connsiteX31" fmla="*/ 2100278 w 2638440"/>
                  <a:gd name="connsiteY31" fmla="*/ 502445 h 1042990"/>
                  <a:gd name="connsiteX32" fmla="*/ 1990740 w 2638440"/>
                  <a:gd name="connsiteY32" fmla="*/ 561977 h 1042990"/>
                  <a:gd name="connsiteX33" fmla="*/ 1831197 w 2638440"/>
                  <a:gd name="connsiteY33" fmla="*/ 611983 h 1042990"/>
                  <a:gd name="connsiteX34" fmla="*/ 1703104 w 2638440"/>
                  <a:gd name="connsiteY34" fmla="*/ 634682 h 1042990"/>
                  <a:gd name="connsiteX35" fmla="*/ 1529026 w 2638440"/>
                  <a:gd name="connsiteY35" fmla="*/ 619681 h 1042990"/>
                  <a:gd name="connsiteX36" fmla="*/ 1350184 w 2638440"/>
                  <a:gd name="connsiteY36" fmla="*/ 733427 h 1042990"/>
                  <a:gd name="connsiteX37" fmla="*/ 1166828 w 2638440"/>
                  <a:gd name="connsiteY37" fmla="*/ 771527 h 1042990"/>
                  <a:gd name="connsiteX38" fmla="*/ 1035859 w 2638440"/>
                  <a:gd name="connsiteY38" fmla="*/ 785814 h 1042990"/>
                  <a:gd name="connsiteX39" fmla="*/ 931084 w 2638440"/>
                  <a:gd name="connsiteY39" fmla="*/ 788195 h 1042990"/>
                  <a:gd name="connsiteX40" fmla="*/ 833453 w 2638440"/>
                  <a:gd name="connsiteY40" fmla="*/ 766764 h 1042990"/>
                  <a:gd name="connsiteX41" fmla="*/ 747728 w 2638440"/>
                  <a:gd name="connsiteY41" fmla="*/ 723902 h 1042990"/>
                  <a:gd name="connsiteX42" fmla="*/ 621521 w 2638440"/>
                  <a:gd name="connsiteY42" fmla="*/ 707233 h 1042990"/>
                  <a:gd name="connsiteX43" fmla="*/ 478647 w 2638440"/>
                  <a:gd name="connsiteY43" fmla="*/ 771527 h 1042990"/>
                  <a:gd name="connsiteX44" fmla="*/ 390540 w 2638440"/>
                  <a:gd name="connsiteY44" fmla="*/ 838202 h 1042990"/>
                  <a:gd name="connsiteX45" fmla="*/ 271478 w 2638440"/>
                  <a:gd name="connsiteY45" fmla="*/ 947739 h 1042990"/>
                  <a:gd name="connsiteX46" fmla="*/ 152415 w 2638440"/>
                  <a:gd name="connsiteY46" fmla="*/ 1042988 h 1042990"/>
                  <a:gd name="connsiteX47" fmla="*/ 16 w 2638440"/>
                  <a:gd name="connsiteY47" fmla="*/ 1042990 h 1042990"/>
                  <a:gd name="connsiteX0" fmla="*/ 16 w 2638440"/>
                  <a:gd name="connsiteY0" fmla="*/ 1042990 h 1042990"/>
                  <a:gd name="connsiteX1" fmla="*/ 157178 w 2638440"/>
                  <a:gd name="connsiteY1" fmla="*/ 954882 h 1042990"/>
                  <a:gd name="connsiteX2" fmla="*/ 269096 w 2638440"/>
                  <a:gd name="connsiteY2" fmla="*/ 859633 h 1042990"/>
                  <a:gd name="connsiteX3" fmla="*/ 354821 w 2638440"/>
                  <a:gd name="connsiteY3" fmla="*/ 788196 h 1042990"/>
                  <a:gd name="connsiteX4" fmla="*/ 435784 w 2638440"/>
                  <a:gd name="connsiteY4" fmla="*/ 719139 h 1042990"/>
                  <a:gd name="connsiteX5" fmla="*/ 504840 w 2638440"/>
                  <a:gd name="connsiteY5" fmla="*/ 669133 h 1042990"/>
                  <a:gd name="connsiteX6" fmla="*/ 603585 w 2638440"/>
                  <a:gd name="connsiteY6" fmla="*/ 595220 h 1042990"/>
                  <a:gd name="connsiteX7" fmla="*/ 715877 w 2638440"/>
                  <a:gd name="connsiteY7" fmla="*/ 584322 h 1042990"/>
                  <a:gd name="connsiteX8" fmla="*/ 792971 w 2638440"/>
                  <a:gd name="connsiteY8" fmla="*/ 669133 h 1042990"/>
                  <a:gd name="connsiteX9" fmla="*/ 808562 w 2638440"/>
                  <a:gd name="connsiteY9" fmla="*/ 656967 h 1042990"/>
                  <a:gd name="connsiteX10" fmla="*/ 892984 w 2638440"/>
                  <a:gd name="connsiteY10" fmla="*/ 714377 h 1042990"/>
                  <a:gd name="connsiteX11" fmla="*/ 992996 w 2638440"/>
                  <a:gd name="connsiteY11" fmla="*/ 726283 h 1042990"/>
                  <a:gd name="connsiteX12" fmla="*/ 1107296 w 2638440"/>
                  <a:gd name="connsiteY12" fmla="*/ 723901 h 1042990"/>
                  <a:gd name="connsiteX13" fmla="*/ 1266564 w 2638440"/>
                  <a:gd name="connsiteY13" fmla="*/ 672533 h 1042990"/>
                  <a:gd name="connsiteX14" fmla="*/ 1406314 w 2638440"/>
                  <a:gd name="connsiteY14" fmla="*/ 586344 h 1042990"/>
                  <a:gd name="connsiteX15" fmla="*/ 1532180 w 2638440"/>
                  <a:gd name="connsiteY15" fmla="*/ 531205 h 1042990"/>
                  <a:gd name="connsiteX16" fmla="*/ 1706230 w 2638440"/>
                  <a:gd name="connsiteY16" fmla="*/ 557987 h 1042990"/>
                  <a:gd name="connsiteX17" fmla="*/ 1833578 w 2638440"/>
                  <a:gd name="connsiteY17" fmla="*/ 523382 h 1042990"/>
                  <a:gd name="connsiteX18" fmla="*/ 1978834 w 2638440"/>
                  <a:gd name="connsiteY18" fmla="*/ 490539 h 1042990"/>
                  <a:gd name="connsiteX19" fmla="*/ 2093134 w 2638440"/>
                  <a:gd name="connsiteY19" fmla="*/ 433389 h 1042990"/>
                  <a:gd name="connsiteX20" fmla="*/ 2209815 w 2638440"/>
                  <a:gd name="connsiteY20" fmla="*/ 334519 h 1042990"/>
                  <a:gd name="connsiteX21" fmla="*/ 2292789 w 2638440"/>
                  <a:gd name="connsiteY21" fmla="*/ 248053 h 1042990"/>
                  <a:gd name="connsiteX22" fmla="*/ 2366854 w 2638440"/>
                  <a:gd name="connsiteY22" fmla="*/ 191151 h 1042990"/>
                  <a:gd name="connsiteX23" fmla="*/ 2459846 w 2638440"/>
                  <a:gd name="connsiteY23" fmla="*/ 129237 h 1042990"/>
                  <a:gd name="connsiteX24" fmla="*/ 2559859 w 2638440"/>
                  <a:gd name="connsiteY24" fmla="*/ 71439 h 1042990"/>
                  <a:gd name="connsiteX25" fmla="*/ 2624153 w 2638440"/>
                  <a:gd name="connsiteY25" fmla="*/ 2 h 1042990"/>
                  <a:gd name="connsiteX26" fmla="*/ 2638440 w 2638440"/>
                  <a:gd name="connsiteY26" fmla="*/ 73820 h 1042990"/>
                  <a:gd name="connsiteX27" fmla="*/ 2586053 w 2638440"/>
                  <a:gd name="connsiteY27" fmla="*/ 145258 h 1042990"/>
                  <a:gd name="connsiteX28" fmla="*/ 2483659 w 2638440"/>
                  <a:gd name="connsiteY28" fmla="*/ 233364 h 1042990"/>
                  <a:gd name="connsiteX29" fmla="*/ 2397934 w 2638440"/>
                  <a:gd name="connsiteY29" fmla="*/ 288133 h 1042990"/>
                  <a:gd name="connsiteX30" fmla="*/ 2314590 w 2638440"/>
                  <a:gd name="connsiteY30" fmla="*/ 361952 h 1042990"/>
                  <a:gd name="connsiteX31" fmla="*/ 2219341 w 2638440"/>
                  <a:gd name="connsiteY31" fmla="*/ 445296 h 1042990"/>
                  <a:gd name="connsiteX32" fmla="*/ 2100278 w 2638440"/>
                  <a:gd name="connsiteY32" fmla="*/ 502445 h 1042990"/>
                  <a:gd name="connsiteX33" fmla="*/ 1990740 w 2638440"/>
                  <a:gd name="connsiteY33" fmla="*/ 561977 h 1042990"/>
                  <a:gd name="connsiteX34" fmla="*/ 1831197 w 2638440"/>
                  <a:gd name="connsiteY34" fmla="*/ 611983 h 1042990"/>
                  <a:gd name="connsiteX35" fmla="*/ 1703104 w 2638440"/>
                  <a:gd name="connsiteY35" fmla="*/ 634682 h 1042990"/>
                  <a:gd name="connsiteX36" fmla="*/ 1529026 w 2638440"/>
                  <a:gd name="connsiteY36" fmla="*/ 619681 h 1042990"/>
                  <a:gd name="connsiteX37" fmla="*/ 1350184 w 2638440"/>
                  <a:gd name="connsiteY37" fmla="*/ 733427 h 1042990"/>
                  <a:gd name="connsiteX38" fmla="*/ 1166828 w 2638440"/>
                  <a:gd name="connsiteY38" fmla="*/ 771527 h 1042990"/>
                  <a:gd name="connsiteX39" fmla="*/ 1035859 w 2638440"/>
                  <a:gd name="connsiteY39" fmla="*/ 785814 h 1042990"/>
                  <a:gd name="connsiteX40" fmla="*/ 931084 w 2638440"/>
                  <a:gd name="connsiteY40" fmla="*/ 788195 h 1042990"/>
                  <a:gd name="connsiteX41" fmla="*/ 833453 w 2638440"/>
                  <a:gd name="connsiteY41" fmla="*/ 766764 h 1042990"/>
                  <a:gd name="connsiteX42" fmla="*/ 747728 w 2638440"/>
                  <a:gd name="connsiteY42" fmla="*/ 723902 h 1042990"/>
                  <a:gd name="connsiteX43" fmla="*/ 621521 w 2638440"/>
                  <a:gd name="connsiteY43" fmla="*/ 707233 h 1042990"/>
                  <a:gd name="connsiteX44" fmla="*/ 478647 w 2638440"/>
                  <a:gd name="connsiteY44" fmla="*/ 771527 h 1042990"/>
                  <a:gd name="connsiteX45" fmla="*/ 390540 w 2638440"/>
                  <a:gd name="connsiteY45" fmla="*/ 838202 h 1042990"/>
                  <a:gd name="connsiteX46" fmla="*/ 271478 w 2638440"/>
                  <a:gd name="connsiteY46" fmla="*/ 947739 h 1042990"/>
                  <a:gd name="connsiteX47" fmla="*/ 152415 w 2638440"/>
                  <a:gd name="connsiteY47" fmla="*/ 1042988 h 1042990"/>
                  <a:gd name="connsiteX48" fmla="*/ 16 w 2638440"/>
                  <a:gd name="connsiteY48" fmla="*/ 1042990 h 1042990"/>
                  <a:gd name="connsiteX0" fmla="*/ 21 w 2638445"/>
                  <a:gd name="connsiteY0" fmla="*/ 1042990 h 1042990"/>
                  <a:gd name="connsiteX1" fmla="*/ 129628 w 2638445"/>
                  <a:gd name="connsiteY1" fmla="*/ 934842 h 1042990"/>
                  <a:gd name="connsiteX2" fmla="*/ 269101 w 2638445"/>
                  <a:gd name="connsiteY2" fmla="*/ 859633 h 1042990"/>
                  <a:gd name="connsiteX3" fmla="*/ 354826 w 2638445"/>
                  <a:gd name="connsiteY3" fmla="*/ 788196 h 1042990"/>
                  <a:gd name="connsiteX4" fmla="*/ 435789 w 2638445"/>
                  <a:gd name="connsiteY4" fmla="*/ 719139 h 1042990"/>
                  <a:gd name="connsiteX5" fmla="*/ 504845 w 2638445"/>
                  <a:gd name="connsiteY5" fmla="*/ 669133 h 1042990"/>
                  <a:gd name="connsiteX6" fmla="*/ 603590 w 2638445"/>
                  <a:gd name="connsiteY6" fmla="*/ 595220 h 1042990"/>
                  <a:gd name="connsiteX7" fmla="*/ 715882 w 2638445"/>
                  <a:gd name="connsiteY7" fmla="*/ 584322 h 1042990"/>
                  <a:gd name="connsiteX8" fmla="*/ 792976 w 2638445"/>
                  <a:gd name="connsiteY8" fmla="*/ 669133 h 1042990"/>
                  <a:gd name="connsiteX9" fmla="*/ 808567 w 2638445"/>
                  <a:gd name="connsiteY9" fmla="*/ 656967 h 1042990"/>
                  <a:gd name="connsiteX10" fmla="*/ 892989 w 2638445"/>
                  <a:gd name="connsiteY10" fmla="*/ 714377 h 1042990"/>
                  <a:gd name="connsiteX11" fmla="*/ 993001 w 2638445"/>
                  <a:gd name="connsiteY11" fmla="*/ 726283 h 1042990"/>
                  <a:gd name="connsiteX12" fmla="*/ 1107301 w 2638445"/>
                  <a:gd name="connsiteY12" fmla="*/ 723901 h 1042990"/>
                  <a:gd name="connsiteX13" fmla="*/ 1266569 w 2638445"/>
                  <a:gd name="connsiteY13" fmla="*/ 672533 h 1042990"/>
                  <a:gd name="connsiteX14" fmla="*/ 1406319 w 2638445"/>
                  <a:gd name="connsiteY14" fmla="*/ 586344 h 1042990"/>
                  <a:gd name="connsiteX15" fmla="*/ 1532185 w 2638445"/>
                  <a:gd name="connsiteY15" fmla="*/ 531205 h 1042990"/>
                  <a:gd name="connsiteX16" fmla="*/ 1706235 w 2638445"/>
                  <a:gd name="connsiteY16" fmla="*/ 557987 h 1042990"/>
                  <a:gd name="connsiteX17" fmla="*/ 1833583 w 2638445"/>
                  <a:gd name="connsiteY17" fmla="*/ 523382 h 1042990"/>
                  <a:gd name="connsiteX18" fmla="*/ 1978839 w 2638445"/>
                  <a:gd name="connsiteY18" fmla="*/ 490539 h 1042990"/>
                  <a:gd name="connsiteX19" fmla="*/ 2093139 w 2638445"/>
                  <a:gd name="connsiteY19" fmla="*/ 433389 h 1042990"/>
                  <a:gd name="connsiteX20" fmla="*/ 2209820 w 2638445"/>
                  <a:gd name="connsiteY20" fmla="*/ 334519 h 1042990"/>
                  <a:gd name="connsiteX21" fmla="*/ 2292794 w 2638445"/>
                  <a:gd name="connsiteY21" fmla="*/ 248053 h 1042990"/>
                  <a:gd name="connsiteX22" fmla="*/ 2366859 w 2638445"/>
                  <a:gd name="connsiteY22" fmla="*/ 191151 h 1042990"/>
                  <a:gd name="connsiteX23" fmla="*/ 2459851 w 2638445"/>
                  <a:gd name="connsiteY23" fmla="*/ 129237 h 1042990"/>
                  <a:gd name="connsiteX24" fmla="*/ 2559864 w 2638445"/>
                  <a:gd name="connsiteY24" fmla="*/ 71439 h 1042990"/>
                  <a:gd name="connsiteX25" fmla="*/ 2624158 w 2638445"/>
                  <a:gd name="connsiteY25" fmla="*/ 2 h 1042990"/>
                  <a:gd name="connsiteX26" fmla="*/ 2638445 w 2638445"/>
                  <a:gd name="connsiteY26" fmla="*/ 73820 h 1042990"/>
                  <a:gd name="connsiteX27" fmla="*/ 2586058 w 2638445"/>
                  <a:gd name="connsiteY27" fmla="*/ 145258 h 1042990"/>
                  <a:gd name="connsiteX28" fmla="*/ 2483664 w 2638445"/>
                  <a:gd name="connsiteY28" fmla="*/ 233364 h 1042990"/>
                  <a:gd name="connsiteX29" fmla="*/ 2397939 w 2638445"/>
                  <a:gd name="connsiteY29" fmla="*/ 288133 h 1042990"/>
                  <a:gd name="connsiteX30" fmla="*/ 2314595 w 2638445"/>
                  <a:gd name="connsiteY30" fmla="*/ 361952 h 1042990"/>
                  <a:gd name="connsiteX31" fmla="*/ 2219346 w 2638445"/>
                  <a:gd name="connsiteY31" fmla="*/ 445296 h 1042990"/>
                  <a:gd name="connsiteX32" fmla="*/ 2100283 w 2638445"/>
                  <a:gd name="connsiteY32" fmla="*/ 502445 h 1042990"/>
                  <a:gd name="connsiteX33" fmla="*/ 1990745 w 2638445"/>
                  <a:gd name="connsiteY33" fmla="*/ 561977 h 1042990"/>
                  <a:gd name="connsiteX34" fmla="*/ 1831202 w 2638445"/>
                  <a:gd name="connsiteY34" fmla="*/ 611983 h 1042990"/>
                  <a:gd name="connsiteX35" fmla="*/ 1703109 w 2638445"/>
                  <a:gd name="connsiteY35" fmla="*/ 634682 h 1042990"/>
                  <a:gd name="connsiteX36" fmla="*/ 1529031 w 2638445"/>
                  <a:gd name="connsiteY36" fmla="*/ 619681 h 1042990"/>
                  <a:gd name="connsiteX37" fmla="*/ 1350189 w 2638445"/>
                  <a:gd name="connsiteY37" fmla="*/ 733427 h 1042990"/>
                  <a:gd name="connsiteX38" fmla="*/ 1166833 w 2638445"/>
                  <a:gd name="connsiteY38" fmla="*/ 771527 h 1042990"/>
                  <a:gd name="connsiteX39" fmla="*/ 1035864 w 2638445"/>
                  <a:gd name="connsiteY39" fmla="*/ 785814 h 1042990"/>
                  <a:gd name="connsiteX40" fmla="*/ 931089 w 2638445"/>
                  <a:gd name="connsiteY40" fmla="*/ 788195 h 1042990"/>
                  <a:gd name="connsiteX41" fmla="*/ 833458 w 2638445"/>
                  <a:gd name="connsiteY41" fmla="*/ 766764 h 1042990"/>
                  <a:gd name="connsiteX42" fmla="*/ 747733 w 2638445"/>
                  <a:gd name="connsiteY42" fmla="*/ 723902 h 1042990"/>
                  <a:gd name="connsiteX43" fmla="*/ 621526 w 2638445"/>
                  <a:gd name="connsiteY43" fmla="*/ 707233 h 1042990"/>
                  <a:gd name="connsiteX44" fmla="*/ 478652 w 2638445"/>
                  <a:gd name="connsiteY44" fmla="*/ 771527 h 1042990"/>
                  <a:gd name="connsiteX45" fmla="*/ 390545 w 2638445"/>
                  <a:gd name="connsiteY45" fmla="*/ 838202 h 1042990"/>
                  <a:gd name="connsiteX46" fmla="*/ 271483 w 2638445"/>
                  <a:gd name="connsiteY46" fmla="*/ 947739 h 1042990"/>
                  <a:gd name="connsiteX47" fmla="*/ 152420 w 2638445"/>
                  <a:gd name="connsiteY47" fmla="*/ 1042988 h 1042990"/>
                  <a:gd name="connsiteX48" fmla="*/ 21 w 2638445"/>
                  <a:gd name="connsiteY48" fmla="*/ 1042990 h 1042990"/>
                  <a:gd name="connsiteX0" fmla="*/ 8 w 2801258"/>
                  <a:gd name="connsiteY0" fmla="*/ 1055515 h 1055515"/>
                  <a:gd name="connsiteX1" fmla="*/ 292441 w 2801258"/>
                  <a:gd name="connsiteY1" fmla="*/ 934842 h 1055515"/>
                  <a:gd name="connsiteX2" fmla="*/ 431914 w 2801258"/>
                  <a:gd name="connsiteY2" fmla="*/ 859633 h 1055515"/>
                  <a:gd name="connsiteX3" fmla="*/ 517639 w 2801258"/>
                  <a:gd name="connsiteY3" fmla="*/ 788196 h 1055515"/>
                  <a:gd name="connsiteX4" fmla="*/ 598602 w 2801258"/>
                  <a:gd name="connsiteY4" fmla="*/ 719139 h 1055515"/>
                  <a:gd name="connsiteX5" fmla="*/ 667658 w 2801258"/>
                  <a:gd name="connsiteY5" fmla="*/ 669133 h 1055515"/>
                  <a:gd name="connsiteX6" fmla="*/ 766403 w 2801258"/>
                  <a:gd name="connsiteY6" fmla="*/ 595220 h 1055515"/>
                  <a:gd name="connsiteX7" fmla="*/ 878695 w 2801258"/>
                  <a:gd name="connsiteY7" fmla="*/ 584322 h 1055515"/>
                  <a:gd name="connsiteX8" fmla="*/ 955789 w 2801258"/>
                  <a:gd name="connsiteY8" fmla="*/ 669133 h 1055515"/>
                  <a:gd name="connsiteX9" fmla="*/ 971380 w 2801258"/>
                  <a:gd name="connsiteY9" fmla="*/ 656967 h 1055515"/>
                  <a:gd name="connsiteX10" fmla="*/ 1055802 w 2801258"/>
                  <a:gd name="connsiteY10" fmla="*/ 714377 h 1055515"/>
                  <a:gd name="connsiteX11" fmla="*/ 1155814 w 2801258"/>
                  <a:gd name="connsiteY11" fmla="*/ 726283 h 1055515"/>
                  <a:gd name="connsiteX12" fmla="*/ 1270114 w 2801258"/>
                  <a:gd name="connsiteY12" fmla="*/ 723901 h 1055515"/>
                  <a:gd name="connsiteX13" fmla="*/ 1429382 w 2801258"/>
                  <a:gd name="connsiteY13" fmla="*/ 672533 h 1055515"/>
                  <a:gd name="connsiteX14" fmla="*/ 1569132 w 2801258"/>
                  <a:gd name="connsiteY14" fmla="*/ 586344 h 1055515"/>
                  <a:gd name="connsiteX15" fmla="*/ 1694998 w 2801258"/>
                  <a:gd name="connsiteY15" fmla="*/ 531205 h 1055515"/>
                  <a:gd name="connsiteX16" fmla="*/ 1869048 w 2801258"/>
                  <a:gd name="connsiteY16" fmla="*/ 557987 h 1055515"/>
                  <a:gd name="connsiteX17" fmla="*/ 1996396 w 2801258"/>
                  <a:gd name="connsiteY17" fmla="*/ 523382 h 1055515"/>
                  <a:gd name="connsiteX18" fmla="*/ 2141652 w 2801258"/>
                  <a:gd name="connsiteY18" fmla="*/ 490539 h 1055515"/>
                  <a:gd name="connsiteX19" fmla="*/ 2255952 w 2801258"/>
                  <a:gd name="connsiteY19" fmla="*/ 433389 h 1055515"/>
                  <a:gd name="connsiteX20" fmla="*/ 2372633 w 2801258"/>
                  <a:gd name="connsiteY20" fmla="*/ 334519 h 1055515"/>
                  <a:gd name="connsiteX21" fmla="*/ 2455607 w 2801258"/>
                  <a:gd name="connsiteY21" fmla="*/ 248053 h 1055515"/>
                  <a:gd name="connsiteX22" fmla="*/ 2529672 w 2801258"/>
                  <a:gd name="connsiteY22" fmla="*/ 191151 h 1055515"/>
                  <a:gd name="connsiteX23" fmla="*/ 2622664 w 2801258"/>
                  <a:gd name="connsiteY23" fmla="*/ 129237 h 1055515"/>
                  <a:gd name="connsiteX24" fmla="*/ 2722677 w 2801258"/>
                  <a:gd name="connsiteY24" fmla="*/ 71439 h 1055515"/>
                  <a:gd name="connsiteX25" fmla="*/ 2786971 w 2801258"/>
                  <a:gd name="connsiteY25" fmla="*/ 2 h 1055515"/>
                  <a:gd name="connsiteX26" fmla="*/ 2801258 w 2801258"/>
                  <a:gd name="connsiteY26" fmla="*/ 73820 h 1055515"/>
                  <a:gd name="connsiteX27" fmla="*/ 2748871 w 2801258"/>
                  <a:gd name="connsiteY27" fmla="*/ 145258 h 1055515"/>
                  <a:gd name="connsiteX28" fmla="*/ 2646477 w 2801258"/>
                  <a:gd name="connsiteY28" fmla="*/ 233364 h 1055515"/>
                  <a:gd name="connsiteX29" fmla="*/ 2560752 w 2801258"/>
                  <a:gd name="connsiteY29" fmla="*/ 288133 h 1055515"/>
                  <a:gd name="connsiteX30" fmla="*/ 2477408 w 2801258"/>
                  <a:gd name="connsiteY30" fmla="*/ 361952 h 1055515"/>
                  <a:gd name="connsiteX31" fmla="*/ 2382159 w 2801258"/>
                  <a:gd name="connsiteY31" fmla="*/ 445296 h 1055515"/>
                  <a:gd name="connsiteX32" fmla="*/ 2263096 w 2801258"/>
                  <a:gd name="connsiteY32" fmla="*/ 502445 h 1055515"/>
                  <a:gd name="connsiteX33" fmla="*/ 2153558 w 2801258"/>
                  <a:gd name="connsiteY33" fmla="*/ 561977 h 1055515"/>
                  <a:gd name="connsiteX34" fmla="*/ 1994015 w 2801258"/>
                  <a:gd name="connsiteY34" fmla="*/ 611983 h 1055515"/>
                  <a:gd name="connsiteX35" fmla="*/ 1865922 w 2801258"/>
                  <a:gd name="connsiteY35" fmla="*/ 634682 h 1055515"/>
                  <a:gd name="connsiteX36" fmla="*/ 1691844 w 2801258"/>
                  <a:gd name="connsiteY36" fmla="*/ 619681 h 1055515"/>
                  <a:gd name="connsiteX37" fmla="*/ 1513002 w 2801258"/>
                  <a:gd name="connsiteY37" fmla="*/ 733427 h 1055515"/>
                  <a:gd name="connsiteX38" fmla="*/ 1329646 w 2801258"/>
                  <a:gd name="connsiteY38" fmla="*/ 771527 h 1055515"/>
                  <a:gd name="connsiteX39" fmla="*/ 1198677 w 2801258"/>
                  <a:gd name="connsiteY39" fmla="*/ 785814 h 1055515"/>
                  <a:gd name="connsiteX40" fmla="*/ 1093902 w 2801258"/>
                  <a:gd name="connsiteY40" fmla="*/ 788195 h 1055515"/>
                  <a:gd name="connsiteX41" fmla="*/ 996271 w 2801258"/>
                  <a:gd name="connsiteY41" fmla="*/ 766764 h 1055515"/>
                  <a:gd name="connsiteX42" fmla="*/ 910546 w 2801258"/>
                  <a:gd name="connsiteY42" fmla="*/ 723902 h 1055515"/>
                  <a:gd name="connsiteX43" fmla="*/ 784339 w 2801258"/>
                  <a:gd name="connsiteY43" fmla="*/ 707233 h 1055515"/>
                  <a:gd name="connsiteX44" fmla="*/ 641465 w 2801258"/>
                  <a:gd name="connsiteY44" fmla="*/ 771527 h 1055515"/>
                  <a:gd name="connsiteX45" fmla="*/ 553358 w 2801258"/>
                  <a:gd name="connsiteY45" fmla="*/ 838202 h 1055515"/>
                  <a:gd name="connsiteX46" fmla="*/ 434296 w 2801258"/>
                  <a:gd name="connsiteY46" fmla="*/ 947739 h 1055515"/>
                  <a:gd name="connsiteX47" fmla="*/ 315233 w 2801258"/>
                  <a:gd name="connsiteY47" fmla="*/ 1042988 h 1055515"/>
                  <a:gd name="connsiteX48" fmla="*/ 8 w 2801258"/>
                  <a:gd name="connsiteY48" fmla="*/ 1055515 h 1055515"/>
                  <a:gd name="connsiteX0" fmla="*/ 8 w 2801258"/>
                  <a:gd name="connsiteY0" fmla="*/ 1055515 h 1055515"/>
                  <a:gd name="connsiteX1" fmla="*/ 292441 w 2801258"/>
                  <a:gd name="connsiteY1" fmla="*/ 917306 h 1055515"/>
                  <a:gd name="connsiteX2" fmla="*/ 431914 w 2801258"/>
                  <a:gd name="connsiteY2" fmla="*/ 859633 h 1055515"/>
                  <a:gd name="connsiteX3" fmla="*/ 517639 w 2801258"/>
                  <a:gd name="connsiteY3" fmla="*/ 788196 h 1055515"/>
                  <a:gd name="connsiteX4" fmla="*/ 598602 w 2801258"/>
                  <a:gd name="connsiteY4" fmla="*/ 719139 h 1055515"/>
                  <a:gd name="connsiteX5" fmla="*/ 667658 w 2801258"/>
                  <a:gd name="connsiteY5" fmla="*/ 669133 h 1055515"/>
                  <a:gd name="connsiteX6" fmla="*/ 766403 w 2801258"/>
                  <a:gd name="connsiteY6" fmla="*/ 595220 h 1055515"/>
                  <a:gd name="connsiteX7" fmla="*/ 878695 w 2801258"/>
                  <a:gd name="connsiteY7" fmla="*/ 584322 h 1055515"/>
                  <a:gd name="connsiteX8" fmla="*/ 955789 w 2801258"/>
                  <a:gd name="connsiteY8" fmla="*/ 669133 h 1055515"/>
                  <a:gd name="connsiteX9" fmla="*/ 971380 w 2801258"/>
                  <a:gd name="connsiteY9" fmla="*/ 656967 h 1055515"/>
                  <a:gd name="connsiteX10" fmla="*/ 1055802 w 2801258"/>
                  <a:gd name="connsiteY10" fmla="*/ 714377 h 1055515"/>
                  <a:gd name="connsiteX11" fmla="*/ 1155814 w 2801258"/>
                  <a:gd name="connsiteY11" fmla="*/ 726283 h 1055515"/>
                  <a:gd name="connsiteX12" fmla="*/ 1270114 w 2801258"/>
                  <a:gd name="connsiteY12" fmla="*/ 723901 h 1055515"/>
                  <a:gd name="connsiteX13" fmla="*/ 1429382 w 2801258"/>
                  <a:gd name="connsiteY13" fmla="*/ 672533 h 1055515"/>
                  <a:gd name="connsiteX14" fmla="*/ 1569132 w 2801258"/>
                  <a:gd name="connsiteY14" fmla="*/ 586344 h 1055515"/>
                  <a:gd name="connsiteX15" fmla="*/ 1694998 w 2801258"/>
                  <a:gd name="connsiteY15" fmla="*/ 531205 h 1055515"/>
                  <a:gd name="connsiteX16" fmla="*/ 1869048 w 2801258"/>
                  <a:gd name="connsiteY16" fmla="*/ 557987 h 1055515"/>
                  <a:gd name="connsiteX17" fmla="*/ 1996396 w 2801258"/>
                  <a:gd name="connsiteY17" fmla="*/ 523382 h 1055515"/>
                  <a:gd name="connsiteX18" fmla="*/ 2141652 w 2801258"/>
                  <a:gd name="connsiteY18" fmla="*/ 490539 h 1055515"/>
                  <a:gd name="connsiteX19" fmla="*/ 2255952 w 2801258"/>
                  <a:gd name="connsiteY19" fmla="*/ 433389 h 1055515"/>
                  <a:gd name="connsiteX20" fmla="*/ 2372633 w 2801258"/>
                  <a:gd name="connsiteY20" fmla="*/ 334519 h 1055515"/>
                  <a:gd name="connsiteX21" fmla="*/ 2455607 w 2801258"/>
                  <a:gd name="connsiteY21" fmla="*/ 248053 h 1055515"/>
                  <a:gd name="connsiteX22" fmla="*/ 2529672 w 2801258"/>
                  <a:gd name="connsiteY22" fmla="*/ 191151 h 1055515"/>
                  <a:gd name="connsiteX23" fmla="*/ 2622664 w 2801258"/>
                  <a:gd name="connsiteY23" fmla="*/ 129237 h 1055515"/>
                  <a:gd name="connsiteX24" fmla="*/ 2722677 w 2801258"/>
                  <a:gd name="connsiteY24" fmla="*/ 71439 h 1055515"/>
                  <a:gd name="connsiteX25" fmla="*/ 2786971 w 2801258"/>
                  <a:gd name="connsiteY25" fmla="*/ 2 h 1055515"/>
                  <a:gd name="connsiteX26" fmla="*/ 2801258 w 2801258"/>
                  <a:gd name="connsiteY26" fmla="*/ 73820 h 1055515"/>
                  <a:gd name="connsiteX27" fmla="*/ 2748871 w 2801258"/>
                  <a:gd name="connsiteY27" fmla="*/ 145258 h 1055515"/>
                  <a:gd name="connsiteX28" fmla="*/ 2646477 w 2801258"/>
                  <a:gd name="connsiteY28" fmla="*/ 233364 h 1055515"/>
                  <a:gd name="connsiteX29" fmla="*/ 2560752 w 2801258"/>
                  <a:gd name="connsiteY29" fmla="*/ 288133 h 1055515"/>
                  <a:gd name="connsiteX30" fmla="*/ 2477408 w 2801258"/>
                  <a:gd name="connsiteY30" fmla="*/ 361952 h 1055515"/>
                  <a:gd name="connsiteX31" fmla="*/ 2382159 w 2801258"/>
                  <a:gd name="connsiteY31" fmla="*/ 445296 h 1055515"/>
                  <a:gd name="connsiteX32" fmla="*/ 2263096 w 2801258"/>
                  <a:gd name="connsiteY32" fmla="*/ 502445 h 1055515"/>
                  <a:gd name="connsiteX33" fmla="*/ 2153558 w 2801258"/>
                  <a:gd name="connsiteY33" fmla="*/ 561977 h 1055515"/>
                  <a:gd name="connsiteX34" fmla="*/ 1994015 w 2801258"/>
                  <a:gd name="connsiteY34" fmla="*/ 611983 h 1055515"/>
                  <a:gd name="connsiteX35" fmla="*/ 1865922 w 2801258"/>
                  <a:gd name="connsiteY35" fmla="*/ 634682 h 1055515"/>
                  <a:gd name="connsiteX36" fmla="*/ 1691844 w 2801258"/>
                  <a:gd name="connsiteY36" fmla="*/ 619681 h 1055515"/>
                  <a:gd name="connsiteX37" fmla="*/ 1513002 w 2801258"/>
                  <a:gd name="connsiteY37" fmla="*/ 733427 h 1055515"/>
                  <a:gd name="connsiteX38" fmla="*/ 1329646 w 2801258"/>
                  <a:gd name="connsiteY38" fmla="*/ 771527 h 1055515"/>
                  <a:gd name="connsiteX39" fmla="*/ 1198677 w 2801258"/>
                  <a:gd name="connsiteY39" fmla="*/ 785814 h 1055515"/>
                  <a:gd name="connsiteX40" fmla="*/ 1093902 w 2801258"/>
                  <a:gd name="connsiteY40" fmla="*/ 788195 h 1055515"/>
                  <a:gd name="connsiteX41" fmla="*/ 996271 w 2801258"/>
                  <a:gd name="connsiteY41" fmla="*/ 766764 h 1055515"/>
                  <a:gd name="connsiteX42" fmla="*/ 910546 w 2801258"/>
                  <a:gd name="connsiteY42" fmla="*/ 723902 h 1055515"/>
                  <a:gd name="connsiteX43" fmla="*/ 784339 w 2801258"/>
                  <a:gd name="connsiteY43" fmla="*/ 707233 h 1055515"/>
                  <a:gd name="connsiteX44" fmla="*/ 641465 w 2801258"/>
                  <a:gd name="connsiteY44" fmla="*/ 771527 h 1055515"/>
                  <a:gd name="connsiteX45" fmla="*/ 553358 w 2801258"/>
                  <a:gd name="connsiteY45" fmla="*/ 838202 h 1055515"/>
                  <a:gd name="connsiteX46" fmla="*/ 434296 w 2801258"/>
                  <a:gd name="connsiteY46" fmla="*/ 947739 h 1055515"/>
                  <a:gd name="connsiteX47" fmla="*/ 315233 w 2801258"/>
                  <a:gd name="connsiteY47" fmla="*/ 1042988 h 1055515"/>
                  <a:gd name="connsiteX48" fmla="*/ 8 w 2801258"/>
                  <a:gd name="connsiteY48" fmla="*/ 1055515 h 1055515"/>
                  <a:gd name="connsiteX0" fmla="*/ 8 w 2801258"/>
                  <a:gd name="connsiteY0" fmla="*/ 1055515 h 1055515"/>
                  <a:gd name="connsiteX1" fmla="*/ 292441 w 2801258"/>
                  <a:gd name="connsiteY1" fmla="*/ 917306 h 1055515"/>
                  <a:gd name="connsiteX2" fmla="*/ 431914 w 2801258"/>
                  <a:gd name="connsiteY2" fmla="*/ 859633 h 1055515"/>
                  <a:gd name="connsiteX3" fmla="*/ 517639 w 2801258"/>
                  <a:gd name="connsiteY3" fmla="*/ 788196 h 1055515"/>
                  <a:gd name="connsiteX4" fmla="*/ 598602 w 2801258"/>
                  <a:gd name="connsiteY4" fmla="*/ 719139 h 1055515"/>
                  <a:gd name="connsiteX5" fmla="*/ 667658 w 2801258"/>
                  <a:gd name="connsiteY5" fmla="*/ 669133 h 1055515"/>
                  <a:gd name="connsiteX6" fmla="*/ 766403 w 2801258"/>
                  <a:gd name="connsiteY6" fmla="*/ 595220 h 1055515"/>
                  <a:gd name="connsiteX7" fmla="*/ 878695 w 2801258"/>
                  <a:gd name="connsiteY7" fmla="*/ 584322 h 1055515"/>
                  <a:gd name="connsiteX8" fmla="*/ 971380 w 2801258"/>
                  <a:gd name="connsiteY8" fmla="*/ 656967 h 1055515"/>
                  <a:gd name="connsiteX9" fmla="*/ 1055802 w 2801258"/>
                  <a:gd name="connsiteY9" fmla="*/ 714377 h 1055515"/>
                  <a:gd name="connsiteX10" fmla="*/ 1155814 w 2801258"/>
                  <a:gd name="connsiteY10" fmla="*/ 726283 h 1055515"/>
                  <a:gd name="connsiteX11" fmla="*/ 1270114 w 2801258"/>
                  <a:gd name="connsiteY11" fmla="*/ 723901 h 1055515"/>
                  <a:gd name="connsiteX12" fmla="*/ 1429382 w 2801258"/>
                  <a:gd name="connsiteY12" fmla="*/ 672533 h 1055515"/>
                  <a:gd name="connsiteX13" fmla="*/ 1569132 w 2801258"/>
                  <a:gd name="connsiteY13" fmla="*/ 586344 h 1055515"/>
                  <a:gd name="connsiteX14" fmla="*/ 1694998 w 2801258"/>
                  <a:gd name="connsiteY14" fmla="*/ 531205 h 1055515"/>
                  <a:gd name="connsiteX15" fmla="*/ 1869048 w 2801258"/>
                  <a:gd name="connsiteY15" fmla="*/ 557987 h 1055515"/>
                  <a:gd name="connsiteX16" fmla="*/ 1996396 w 2801258"/>
                  <a:gd name="connsiteY16" fmla="*/ 523382 h 1055515"/>
                  <a:gd name="connsiteX17" fmla="*/ 2141652 w 2801258"/>
                  <a:gd name="connsiteY17" fmla="*/ 490539 h 1055515"/>
                  <a:gd name="connsiteX18" fmla="*/ 2255952 w 2801258"/>
                  <a:gd name="connsiteY18" fmla="*/ 433389 h 1055515"/>
                  <a:gd name="connsiteX19" fmla="*/ 2372633 w 2801258"/>
                  <a:gd name="connsiteY19" fmla="*/ 334519 h 1055515"/>
                  <a:gd name="connsiteX20" fmla="*/ 2455607 w 2801258"/>
                  <a:gd name="connsiteY20" fmla="*/ 248053 h 1055515"/>
                  <a:gd name="connsiteX21" fmla="*/ 2529672 w 2801258"/>
                  <a:gd name="connsiteY21" fmla="*/ 191151 h 1055515"/>
                  <a:gd name="connsiteX22" fmla="*/ 2622664 w 2801258"/>
                  <a:gd name="connsiteY22" fmla="*/ 129237 h 1055515"/>
                  <a:gd name="connsiteX23" fmla="*/ 2722677 w 2801258"/>
                  <a:gd name="connsiteY23" fmla="*/ 71439 h 1055515"/>
                  <a:gd name="connsiteX24" fmla="*/ 2786971 w 2801258"/>
                  <a:gd name="connsiteY24" fmla="*/ 2 h 1055515"/>
                  <a:gd name="connsiteX25" fmla="*/ 2801258 w 2801258"/>
                  <a:gd name="connsiteY25" fmla="*/ 73820 h 1055515"/>
                  <a:gd name="connsiteX26" fmla="*/ 2748871 w 2801258"/>
                  <a:gd name="connsiteY26" fmla="*/ 145258 h 1055515"/>
                  <a:gd name="connsiteX27" fmla="*/ 2646477 w 2801258"/>
                  <a:gd name="connsiteY27" fmla="*/ 233364 h 1055515"/>
                  <a:gd name="connsiteX28" fmla="*/ 2560752 w 2801258"/>
                  <a:gd name="connsiteY28" fmla="*/ 288133 h 1055515"/>
                  <a:gd name="connsiteX29" fmla="*/ 2477408 w 2801258"/>
                  <a:gd name="connsiteY29" fmla="*/ 361952 h 1055515"/>
                  <a:gd name="connsiteX30" fmla="*/ 2382159 w 2801258"/>
                  <a:gd name="connsiteY30" fmla="*/ 445296 h 1055515"/>
                  <a:gd name="connsiteX31" fmla="*/ 2263096 w 2801258"/>
                  <a:gd name="connsiteY31" fmla="*/ 502445 h 1055515"/>
                  <a:gd name="connsiteX32" fmla="*/ 2153558 w 2801258"/>
                  <a:gd name="connsiteY32" fmla="*/ 561977 h 1055515"/>
                  <a:gd name="connsiteX33" fmla="*/ 1994015 w 2801258"/>
                  <a:gd name="connsiteY33" fmla="*/ 611983 h 1055515"/>
                  <a:gd name="connsiteX34" fmla="*/ 1865922 w 2801258"/>
                  <a:gd name="connsiteY34" fmla="*/ 634682 h 1055515"/>
                  <a:gd name="connsiteX35" fmla="*/ 1691844 w 2801258"/>
                  <a:gd name="connsiteY35" fmla="*/ 619681 h 1055515"/>
                  <a:gd name="connsiteX36" fmla="*/ 1513002 w 2801258"/>
                  <a:gd name="connsiteY36" fmla="*/ 733427 h 1055515"/>
                  <a:gd name="connsiteX37" fmla="*/ 1329646 w 2801258"/>
                  <a:gd name="connsiteY37" fmla="*/ 771527 h 1055515"/>
                  <a:gd name="connsiteX38" fmla="*/ 1198677 w 2801258"/>
                  <a:gd name="connsiteY38" fmla="*/ 785814 h 1055515"/>
                  <a:gd name="connsiteX39" fmla="*/ 1093902 w 2801258"/>
                  <a:gd name="connsiteY39" fmla="*/ 788195 h 1055515"/>
                  <a:gd name="connsiteX40" fmla="*/ 996271 w 2801258"/>
                  <a:gd name="connsiteY40" fmla="*/ 766764 h 1055515"/>
                  <a:gd name="connsiteX41" fmla="*/ 910546 w 2801258"/>
                  <a:gd name="connsiteY41" fmla="*/ 723902 h 1055515"/>
                  <a:gd name="connsiteX42" fmla="*/ 784339 w 2801258"/>
                  <a:gd name="connsiteY42" fmla="*/ 707233 h 1055515"/>
                  <a:gd name="connsiteX43" fmla="*/ 641465 w 2801258"/>
                  <a:gd name="connsiteY43" fmla="*/ 771527 h 1055515"/>
                  <a:gd name="connsiteX44" fmla="*/ 553358 w 2801258"/>
                  <a:gd name="connsiteY44" fmla="*/ 838202 h 1055515"/>
                  <a:gd name="connsiteX45" fmla="*/ 434296 w 2801258"/>
                  <a:gd name="connsiteY45" fmla="*/ 947739 h 1055515"/>
                  <a:gd name="connsiteX46" fmla="*/ 315233 w 2801258"/>
                  <a:gd name="connsiteY46" fmla="*/ 1042988 h 1055515"/>
                  <a:gd name="connsiteX47" fmla="*/ 8 w 2801258"/>
                  <a:gd name="connsiteY47" fmla="*/ 1055515 h 1055515"/>
                  <a:gd name="connsiteX0" fmla="*/ 8 w 2801258"/>
                  <a:gd name="connsiteY0" fmla="*/ 1055515 h 1055515"/>
                  <a:gd name="connsiteX1" fmla="*/ 292441 w 2801258"/>
                  <a:gd name="connsiteY1" fmla="*/ 917306 h 1055515"/>
                  <a:gd name="connsiteX2" fmla="*/ 431914 w 2801258"/>
                  <a:gd name="connsiteY2" fmla="*/ 859633 h 1055515"/>
                  <a:gd name="connsiteX3" fmla="*/ 517639 w 2801258"/>
                  <a:gd name="connsiteY3" fmla="*/ 788196 h 1055515"/>
                  <a:gd name="connsiteX4" fmla="*/ 598602 w 2801258"/>
                  <a:gd name="connsiteY4" fmla="*/ 719139 h 1055515"/>
                  <a:gd name="connsiteX5" fmla="*/ 667658 w 2801258"/>
                  <a:gd name="connsiteY5" fmla="*/ 669133 h 1055515"/>
                  <a:gd name="connsiteX6" fmla="*/ 766403 w 2801258"/>
                  <a:gd name="connsiteY6" fmla="*/ 595220 h 1055515"/>
                  <a:gd name="connsiteX7" fmla="*/ 878695 w 2801258"/>
                  <a:gd name="connsiteY7" fmla="*/ 584322 h 1055515"/>
                  <a:gd name="connsiteX8" fmla="*/ 971380 w 2801258"/>
                  <a:gd name="connsiteY8" fmla="*/ 656967 h 1055515"/>
                  <a:gd name="connsiteX9" fmla="*/ 1055802 w 2801258"/>
                  <a:gd name="connsiteY9" fmla="*/ 714377 h 1055515"/>
                  <a:gd name="connsiteX10" fmla="*/ 1155814 w 2801258"/>
                  <a:gd name="connsiteY10" fmla="*/ 726283 h 1055515"/>
                  <a:gd name="connsiteX11" fmla="*/ 1270114 w 2801258"/>
                  <a:gd name="connsiteY11" fmla="*/ 723901 h 1055515"/>
                  <a:gd name="connsiteX12" fmla="*/ 1429382 w 2801258"/>
                  <a:gd name="connsiteY12" fmla="*/ 672533 h 1055515"/>
                  <a:gd name="connsiteX13" fmla="*/ 1569132 w 2801258"/>
                  <a:gd name="connsiteY13" fmla="*/ 586344 h 1055515"/>
                  <a:gd name="connsiteX14" fmla="*/ 1694998 w 2801258"/>
                  <a:gd name="connsiteY14" fmla="*/ 531205 h 1055515"/>
                  <a:gd name="connsiteX15" fmla="*/ 1869048 w 2801258"/>
                  <a:gd name="connsiteY15" fmla="*/ 557987 h 1055515"/>
                  <a:gd name="connsiteX16" fmla="*/ 1996396 w 2801258"/>
                  <a:gd name="connsiteY16" fmla="*/ 523382 h 1055515"/>
                  <a:gd name="connsiteX17" fmla="*/ 2141652 w 2801258"/>
                  <a:gd name="connsiteY17" fmla="*/ 490539 h 1055515"/>
                  <a:gd name="connsiteX18" fmla="*/ 2255952 w 2801258"/>
                  <a:gd name="connsiteY18" fmla="*/ 433389 h 1055515"/>
                  <a:gd name="connsiteX19" fmla="*/ 2372633 w 2801258"/>
                  <a:gd name="connsiteY19" fmla="*/ 334519 h 1055515"/>
                  <a:gd name="connsiteX20" fmla="*/ 2455607 w 2801258"/>
                  <a:gd name="connsiteY20" fmla="*/ 248053 h 1055515"/>
                  <a:gd name="connsiteX21" fmla="*/ 2529672 w 2801258"/>
                  <a:gd name="connsiteY21" fmla="*/ 191151 h 1055515"/>
                  <a:gd name="connsiteX22" fmla="*/ 2622664 w 2801258"/>
                  <a:gd name="connsiteY22" fmla="*/ 129237 h 1055515"/>
                  <a:gd name="connsiteX23" fmla="*/ 2722677 w 2801258"/>
                  <a:gd name="connsiteY23" fmla="*/ 71439 h 1055515"/>
                  <a:gd name="connsiteX24" fmla="*/ 2786971 w 2801258"/>
                  <a:gd name="connsiteY24" fmla="*/ 2 h 1055515"/>
                  <a:gd name="connsiteX25" fmla="*/ 2801258 w 2801258"/>
                  <a:gd name="connsiteY25" fmla="*/ 73820 h 1055515"/>
                  <a:gd name="connsiteX26" fmla="*/ 2748871 w 2801258"/>
                  <a:gd name="connsiteY26" fmla="*/ 145258 h 1055515"/>
                  <a:gd name="connsiteX27" fmla="*/ 2646477 w 2801258"/>
                  <a:gd name="connsiteY27" fmla="*/ 233364 h 1055515"/>
                  <a:gd name="connsiteX28" fmla="*/ 2560752 w 2801258"/>
                  <a:gd name="connsiteY28" fmla="*/ 288133 h 1055515"/>
                  <a:gd name="connsiteX29" fmla="*/ 2477408 w 2801258"/>
                  <a:gd name="connsiteY29" fmla="*/ 361952 h 1055515"/>
                  <a:gd name="connsiteX30" fmla="*/ 2382159 w 2801258"/>
                  <a:gd name="connsiteY30" fmla="*/ 445296 h 1055515"/>
                  <a:gd name="connsiteX31" fmla="*/ 2263096 w 2801258"/>
                  <a:gd name="connsiteY31" fmla="*/ 502445 h 1055515"/>
                  <a:gd name="connsiteX32" fmla="*/ 2153558 w 2801258"/>
                  <a:gd name="connsiteY32" fmla="*/ 561977 h 1055515"/>
                  <a:gd name="connsiteX33" fmla="*/ 1994015 w 2801258"/>
                  <a:gd name="connsiteY33" fmla="*/ 611983 h 1055515"/>
                  <a:gd name="connsiteX34" fmla="*/ 1865922 w 2801258"/>
                  <a:gd name="connsiteY34" fmla="*/ 634682 h 1055515"/>
                  <a:gd name="connsiteX35" fmla="*/ 1691844 w 2801258"/>
                  <a:gd name="connsiteY35" fmla="*/ 619681 h 1055515"/>
                  <a:gd name="connsiteX36" fmla="*/ 1513002 w 2801258"/>
                  <a:gd name="connsiteY36" fmla="*/ 733427 h 1055515"/>
                  <a:gd name="connsiteX37" fmla="*/ 1329646 w 2801258"/>
                  <a:gd name="connsiteY37" fmla="*/ 771527 h 1055515"/>
                  <a:gd name="connsiteX38" fmla="*/ 1198677 w 2801258"/>
                  <a:gd name="connsiteY38" fmla="*/ 785814 h 1055515"/>
                  <a:gd name="connsiteX39" fmla="*/ 1093902 w 2801258"/>
                  <a:gd name="connsiteY39" fmla="*/ 788195 h 1055515"/>
                  <a:gd name="connsiteX40" fmla="*/ 996271 w 2801258"/>
                  <a:gd name="connsiteY40" fmla="*/ 766764 h 1055515"/>
                  <a:gd name="connsiteX41" fmla="*/ 910546 w 2801258"/>
                  <a:gd name="connsiteY41" fmla="*/ 723902 h 1055515"/>
                  <a:gd name="connsiteX42" fmla="*/ 784339 w 2801258"/>
                  <a:gd name="connsiteY42" fmla="*/ 707233 h 1055515"/>
                  <a:gd name="connsiteX43" fmla="*/ 641465 w 2801258"/>
                  <a:gd name="connsiteY43" fmla="*/ 771527 h 1055515"/>
                  <a:gd name="connsiteX44" fmla="*/ 553358 w 2801258"/>
                  <a:gd name="connsiteY44" fmla="*/ 838202 h 1055515"/>
                  <a:gd name="connsiteX45" fmla="*/ 434296 w 2801258"/>
                  <a:gd name="connsiteY45" fmla="*/ 947739 h 1055515"/>
                  <a:gd name="connsiteX46" fmla="*/ 315233 w 2801258"/>
                  <a:gd name="connsiteY46" fmla="*/ 1042988 h 1055515"/>
                  <a:gd name="connsiteX47" fmla="*/ 8 w 2801258"/>
                  <a:gd name="connsiteY47" fmla="*/ 1055515 h 1055515"/>
                  <a:gd name="connsiteX0" fmla="*/ 8 w 2801258"/>
                  <a:gd name="connsiteY0" fmla="*/ 1055515 h 1055515"/>
                  <a:gd name="connsiteX1" fmla="*/ 292441 w 2801258"/>
                  <a:gd name="connsiteY1" fmla="*/ 917306 h 1055515"/>
                  <a:gd name="connsiteX2" fmla="*/ 431914 w 2801258"/>
                  <a:gd name="connsiteY2" fmla="*/ 859633 h 1055515"/>
                  <a:gd name="connsiteX3" fmla="*/ 517639 w 2801258"/>
                  <a:gd name="connsiteY3" fmla="*/ 788196 h 1055515"/>
                  <a:gd name="connsiteX4" fmla="*/ 598602 w 2801258"/>
                  <a:gd name="connsiteY4" fmla="*/ 719139 h 1055515"/>
                  <a:gd name="connsiteX5" fmla="*/ 667658 w 2801258"/>
                  <a:gd name="connsiteY5" fmla="*/ 669133 h 1055515"/>
                  <a:gd name="connsiteX6" fmla="*/ 766403 w 2801258"/>
                  <a:gd name="connsiteY6" fmla="*/ 595220 h 1055515"/>
                  <a:gd name="connsiteX7" fmla="*/ 878695 w 2801258"/>
                  <a:gd name="connsiteY7" fmla="*/ 584322 h 1055515"/>
                  <a:gd name="connsiteX8" fmla="*/ 971380 w 2801258"/>
                  <a:gd name="connsiteY8" fmla="*/ 656967 h 1055515"/>
                  <a:gd name="connsiteX9" fmla="*/ 1055802 w 2801258"/>
                  <a:gd name="connsiteY9" fmla="*/ 714377 h 1055515"/>
                  <a:gd name="connsiteX10" fmla="*/ 1155814 w 2801258"/>
                  <a:gd name="connsiteY10" fmla="*/ 726283 h 1055515"/>
                  <a:gd name="connsiteX11" fmla="*/ 1270114 w 2801258"/>
                  <a:gd name="connsiteY11" fmla="*/ 723901 h 1055515"/>
                  <a:gd name="connsiteX12" fmla="*/ 1429382 w 2801258"/>
                  <a:gd name="connsiteY12" fmla="*/ 672533 h 1055515"/>
                  <a:gd name="connsiteX13" fmla="*/ 1569132 w 2801258"/>
                  <a:gd name="connsiteY13" fmla="*/ 586344 h 1055515"/>
                  <a:gd name="connsiteX14" fmla="*/ 1694998 w 2801258"/>
                  <a:gd name="connsiteY14" fmla="*/ 531205 h 1055515"/>
                  <a:gd name="connsiteX15" fmla="*/ 1869048 w 2801258"/>
                  <a:gd name="connsiteY15" fmla="*/ 557987 h 1055515"/>
                  <a:gd name="connsiteX16" fmla="*/ 1996396 w 2801258"/>
                  <a:gd name="connsiteY16" fmla="*/ 523382 h 1055515"/>
                  <a:gd name="connsiteX17" fmla="*/ 2141652 w 2801258"/>
                  <a:gd name="connsiteY17" fmla="*/ 490539 h 1055515"/>
                  <a:gd name="connsiteX18" fmla="*/ 2255952 w 2801258"/>
                  <a:gd name="connsiteY18" fmla="*/ 433389 h 1055515"/>
                  <a:gd name="connsiteX19" fmla="*/ 2372633 w 2801258"/>
                  <a:gd name="connsiteY19" fmla="*/ 334519 h 1055515"/>
                  <a:gd name="connsiteX20" fmla="*/ 2455607 w 2801258"/>
                  <a:gd name="connsiteY20" fmla="*/ 248053 h 1055515"/>
                  <a:gd name="connsiteX21" fmla="*/ 2529672 w 2801258"/>
                  <a:gd name="connsiteY21" fmla="*/ 191151 h 1055515"/>
                  <a:gd name="connsiteX22" fmla="*/ 2622664 w 2801258"/>
                  <a:gd name="connsiteY22" fmla="*/ 129237 h 1055515"/>
                  <a:gd name="connsiteX23" fmla="*/ 2722677 w 2801258"/>
                  <a:gd name="connsiteY23" fmla="*/ 71439 h 1055515"/>
                  <a:gd name="connsiteX24" fmla="*/ 2786971 w 2801258"/>
                  <a:gd name="connsiteY24" fmla="*/ 2 h 1055515"/>
                  <a:gd name="connsiteX25" fmla="*/ 2801258 w 2801258"/>
                  <a:gd name="connsiteY25" fmla="*/ 73820 h 1055515"/>
                  <a:gd name="connsiteX26" fmla="*/ 2748871 w 2801258"/>
                  <a:gd name="connsiteY26" fmla="*/ 145258 h 1055515"/>
                  <a:gd name="connsiteX27" fmla="*/ 2646477 w 2801258"/>
                  <a:gd name="connsiteY27" fmla="*/ 233364 h 1055515"/>
                  <a:gd name="connsiteX28" fmla="*/ 2560752 w 2801258"/>
                  <a:gd name="connsiteY28" fmla="*/ 288133 h 1055515"/>
                  <a:gd name="connsiteX29" fmla="*/ 2477408 w 2801258"/>
                  <a:gd name="connsiteY29" fmla="*/ 361952 h 1055515"/>
                  <a:gd name="connsiteX30" fmla="*/ 2382159 w 2801258"/>
                  <a:gd name="connsiteY30" fmla="*/ 445296 h 1055515"/>
                  <a:gd name="connsiteX31" fmla="*/ 2263096 w 2801258"/>
                  <a:gd name="connsiteY31" fmla="*/ 502445 h 1055515"/>
                  <a:gd name="connsiteX32" fmla="*/ 2153558 w 2801258"/>
                  <a:gd name="connsiteY32" fmla="*/ 561977 h 1055515"/>
                  <a:gd name="connsiteX33" fmla="*/ 1994015 w 2801258"/>
                  <a:gd name="connsiteY33" fmla="*/ 611983 h 1055515"/>
                  <a:gd name="connsiteX34" fmla="*/ 1865922 w 2801258"/>
                  <a:gd name="connsiteY34" fmla="*/ 634682 h 1055515"/>
                  <a:gd name="connsiteX35" fmla="*/ 1691844 w 2801258"/>
                  <a:gd name="connsiteY35" fmla="*/ 619681 h 1055515"/>
                  <a:gd name="connsiteX36" fmla="*/ 1513002 w 2801258"/>
                  <a:gd name="connsiteY36" fmla="*/ 733427 h 1055515"/>
                  <a:gd name="connsiteX37" fmla="*/ 1329646 w 2801258"/>
                  <a:gd name="connsiteY37" fmla="*/ 771527 h 1055515"/>
                  <a:gd name="connsiteX38" fmla="*/ 1198677 w 2801258"/>
                  <a:gd name="connsiteY38" fmla="*/ 785814 h 1055515"/>
                  <a:gd name="connsiteX39" fmla="*/ 1093902 w 2801258"/>
                  <a:gd name="connsiteY39" fmla="*/ 788195 h 1055515"/>
                  <a:gd name="connsiteX40" fmla="*/ 996271 w 2801258"/>
                  <a:gd name="connsiteY40" fmla="*/ 766764 h 1055515"/>
                  <a:gd name="connsiteX41" fmla="*/ 910546 w 2801258"/>
                  <a:gd name="connsiteY41" fmla="*/ 723902 h 1055515"/>
                  <a:gd name="connsiteX42" fmla="*/ 784339 w 2801258"/>
                  <a:gd name="connsiteY42" fmla="*/ 707233 h 1055515"/>
                  <a:gd name="connsiteX43" fmla="*/ 641465 w 2801258"/>
                  <a:gd name="connsiteY43" fmla="*/ 771527 h 1055515"/>
                  <a:gd name="connsiteX44" fmla="*/ 553358 w 2801258"/>
                  <a:gd name="connsiteY44" fmla="*/ 838202 h 1055515"/>
                  <a:gd name="connsiteX45" fmla="*/ 434296 w 2801258"/>
                  <a:gd name="connsiteY45" fmla="*/ 947739 h 1055515"/>
                  <a:gd name="connsiteX46" fmla="*/ 315233 w 2801258"/>
                  <a:gd name="connsiteY46" fmla="*/ 1042988 h 1055515"/>
                  <a:gd name="connsiteX47" fmla="*/ 8 w 2801258"/>
                  <a:gd name="connsiteY47" fmla="*/ 1055515 h 1055515"/>
                  <a:gd name="connsiteX0" fmla="*/ 8 w 2801258"/>
                  <a:gd name="connsiteY0" fmla="*/ 1055515 h 1055515"/>
                  <a:gd name="connsiteX1" fmla="*/ 292441 w 2801258"/>
                  <a:gd name="connsiteY1" fmla="*/ 917306 h 1055515"/>
                  <a:gd name="connsiteX2" fmla="*/ 431914 w 2801258"/>
                  <a:gd name="connsiteY2" fmla="*/ 859633 h 1055515"/>
                  <a:gd name="connsiteX3" fmla="*/ 517639 w 2801258"/>
                  <a:gd name="connsiteY3" fmla="*/ 788196 h 1055515"/>
                  <a:gd name="connsiteX4" fmla="*/ 598602 w 2801258"/>
                  <a:gd name="connsiteY4" fmla="*/ 719139 h 1055515"/>
                  <a:gd name="connsiteX5" fmla="*/ 667658 w 2801258"/>
                  <a:gd name="connsiteY5" fmla="*/ 669133 h 1055515"/>
                  <a:gd name="connsiteX6" fmla="*/ 766403 w 2801258"/>
                  <a:gd name="connsiteY6" fmla="*/ 595220 h 1055515"/>
                  <a:gd name="connsiteX7" fmla="*/ 878695 w 2801258"/>
                  <a:gd name="connsiteY7" fmla="*/ 584322 h 1055515"/>
                  <a:gd name="connsiteX8" fmla="*/ 971380 w 2801258"/>
                  <a:gd name="connsiteY8" fmla="*/ 656967 h 1055515"/>
                  <a:gd name="connsiteX9" fmla="*/ 1055802 w 2801258"/>
                  <a:gd name="connsiteY9" fmla="*/ 714377 h 1055515"/>
                  <a:gd name="connsiteX10" fmla="*/ 1155814 w 2801258"/>
                  <a:gd name="connsiteY10" fmla="*/ 726283 h 1055515"/>
                  <a:gd name="connsiteX11" fmla="*/ 1270114 w 2801258"/>
                  <a:gd name="connsiteY11" fmla="*/ 723901 h 1055515"/>
                  <a:gd name="connsiteX12" fmla="*/ 1429382 w 2801258"/>
                  <a:gd name="connsiteY12" fmla="*/ 672533 h 1055515"/>
                  <a:gd name="connsiteX13" fmla="*/ 1569132 w 2801258"/>
                  <a:gd name="connsiteY13" fmla="*/ 586344 h 1055515"/>
                  <a:gd name="connsiteX14" fmla="*/ 1694998 w 2801258"/>
                  <a:gd name="connsiteY14" fmla="*/ 531205 h 1055515"/>
                  <a:gd name="connsiteX15" fmla="*/ 1869048 w 2801258"/>
                  <a:gd name="connsiteY15" fmla="*/ 557987 h 1055515"/>
                  <a:gd name="connsiteX16" fmla="*/ 1996396 w 2801258"/>
                  <a:gd name="connsiteY16" fmla="*/ 523382 h 1055515"/>
                  <a:gd name="connsiteX17" fmla="*/ 2141652 w 2801258"/>
                  <a:gd name="connsiteY17" fmla="*/ 490539 h 1055515"/>
                  <a:gd name="connsiteX18" fmla="*/ 2255952 w 2801258"/>
                  <a:gd name="connsiteY18" fmla="*/ 433389 h 1055515"/>
                  <a:gd name="connsiteX19" fmla="*/ 2372633 w 2801258"/>
                  <a:gd name="connsiteY19" fmla="*/ 334519 h 1055515"/>
                  <a:gd name="connsiteX20" fmla="*/ 2455607 w 2801258"/>
                  <a:gd name="connsiteY20" fmla="*/ 248053 h 1055515"/>
                  <a:gd name="connsiteX21" fmla="*/ 2529672 w 2801258"/>
                  <a:gd name="connsiteY21" fmla="*/ 191151 h 1055515"/>
                  <a:gd name="connsiteX22" fmla="*/ 2622664 w 2801258"/>
                  <a:gd name="connsiteY22" fmla="*/ 129237 h 1055515"/>
                  <a:gd name="connsiteX23" fmla="*/ 2722677 w 2801258"/>
                  <a:gd name="connsiteY23" fmla="*/ 71439 h 1055515"/>
                  <a:gd name="connsiteX24" fmla="*/ 2786971 w 2801258"/>
                  <a:gd name="connsiteY24" fmla="*/ 2 h 1055515"/>
                  <a:gd name="connsiteX25" fmla="*/ 2801258 w 2801258"/>
                  <a:gd name="connsiteY25" fmla="*/ 73820 h 1055515"/>
                  <a:gd name="connsiteX26" fmla="*/ 2748871 w 2801258"/>
                  <a:gd name="connsiteY26" fmla="*/ 145258 h 1055515"/>
                  <a:gd name="connsiteX27" fmla="*/ 2646477 w 2801258"/>
                  <a:gd name="connsiteY27" fmla="*/ 233364 h 1055515"/>
                  <a:gd name="connsiteX28" fmla="*/ 2560752 w 2801258"/>
                  <a:gd name="connsiteY28" fmla="*/ 288133 h 1055515"/>
                  <a:gd name="connsiteX29" fmla="*/ 2477408 w 2801258"/>
                  <a:gd name="connsiteY29" fmla="*/ 361952 h 1055515"/>
                  <a:gd name="connsiteX30" fmla="*/ 2382159 w 2801258"/>
                  <a:gd name="connsiteY30" fmla="*/ 445296 h 1055515"/>
                  <a:gd name="connsiteX31" fmla="*/ 2263096 w 2801258"/>
                  <a:gd name="connsiteY31" fmla="*/ 502445 h 1055515"/>
                  <a:gd name="connsiteX32" fmla="*/ 2153558 w 2801258"/>
                  <a:gd name="connsiteY32" fmla="*/ 561977 h 1055515"/>
                  <a:gd name="connsiteX33" fmla="*/ 1994015 w 2801258"/>
                  <a:gd name="connsiteY33" fmla="*/ 611983 h 1055515"/>
                  <a:gd name="connsiteX34" fmla="*/ 1865922 w 2801258"/>
                  <a:gd name="connsiteY34" fmla="*/ 634682 h 1055515"/>
                  <a:gd name="connsiteX35" fmla="*/ 1691844 w 2801258"/>
                  <a:gd name="connsiteY35" fmla="*/ 619681 h 1055515"/>
                  <a:gd name="connsiteX36" fmla="*/ 1513002 w 2801258"/>
                  <a:gd name="connsiteY36" fmla="*/ 733427 h 1055515"/>
                  <a:gd name="connsiteX37" fmla="*/ 1329646 w 2801258"/>
                  <a:gd name="connsiteY37" fmla="*/ 771527 h 1055515"/>
                  <a:gd name="connsiteX38" fmla="*/ 1198677 w 2801258"/>
                  <a:gd name="connsiteY38" fmla="*/ 785814 h 1055515"/>
                  <a:gd name="connsiteX39" fmla="*/ 1093902 w 2801258"/>
                  <a:gd name="connsiteY39" fmla="*/ 788195 h 1055515"/>
                  <a:gd name="connsiteX40" fmla="*/ 996271 w 2801258"/>
                  <a:gd name="connsiteY40" fmla="*/ 766764 h 1055515"/>
                  <a:gd name="connsiteX41" fmla="*/ 910546 w 2801258"/>
                  <a:gd name="connsiteY41" fmla="*/ 723902 h 1055515"/>
                  <a:gd name="connsiteX42" fmla="*/ 784339 w 2801258"/>
                  <a:gd name="connsiteY42" fmla="*/ 707233 h 1055515"/>
                  <a:gd name="connsiteX43" fmla="*/ 641465 w 2801258"/>
                  <a:gd name="connsiteY43" fmla="*/ 771527 h 1055515"/>
                  <a:gd name="connsiteX44" fmla="*/ 553358 w 2801258"/>
                  <a:gd name="connsiteY44" fmla="*/ 838202 h 1055515"/>
                  <a:gd name="connsiteX45" fmla="*/ 434296 w 2801258"/>
                  <a:gd name="connsiteY45" fmla="*/ 947739 h 1055515"/>
                  <a:gd name="connsiteX46" fmla="*/ 315233 w 2801258"/>
                  <a:gd name="connsiteY46" fmla="*/ 1042988 h 1055515"/>
                  <a:gd name="connsiteX47" fmla="*/ 8 w 2801258"/>
                  <a:gd name="connsiteY47" fmla="*/ 1055515 h 1055515"/>
                  <a:gd name="connsiteX0" fmla="*/ 8 w 2808773"/>
                  <a:gd name="connsiteY0" fmla="*/ 1050506 h 1050506"/>
                  <a:gd name="connsiteX1" fmla="*/ 299956 w 2808773"/>
                  <a:gd name="connsiteY1" fmla="*/ 917306 h 1050506"/>
                  <a:gd name="connsiteX2" fmla="*/ 439429 w 2808773"/>
                  <a:gd name="connsiteY2" fmla="*/ 859633 h 1050506"/>
                  <a:gd name="connsiteX3" fmla="*/ 525154 w 2808773"/>
                  <a:gd name="connsiteY3" fmla="*/ 788196 h 1050506"/>
                  <a:gd name="connsiteX4" fmla="*/ 606117 w 2808773"/>
                  <a:gd name="connsiteY4" fmla="*/ 719139 h 1050506"/>
                  <a:gd name="connsiteX5" fmla="*/ 675173 w 2808773"/>
                  <a:gd name="connsiteY5" fmla="*/ 669133 h 1050506"/>
                  <a:gd name="connsiteX6" fmla="*/ 773918 w 2808773"/>
                  <a:gd name="connsiteY6" fmla="*/ 595220 h 1050506"/>
                  <a:gd name="connsiteX7" fmla="*/ 886210 w 2808773"/>
                  <a:gd name="connsiteY7" fmla="*/ 584322 h 1050506"/>
                  <a:gd name="connsiteX8" fmla="*/ 978895 w 2808773"/>
                  <a:gd name="connsiteY8" fmla="*/ 656967 h 1050506"/>
                  <a:gd name="connsiteX9" fmla="*/ 1063317 w 2808773"/>
                  <a:gd name="connsiteY9" fmla="*/ 714377 h 1050506"/>
                  <a:gd name="connsiteX10" fmla="*/ 1163329 w 2808773"/>
                  <a:gd name="connsiteY10" fmla="*/ 726283 h 1050506"/>
                  <a:gd name="connsiteX11" fmla="*/ 1277629 w 2808773"/>
                  <a:gd name="connsiteY11" fmla="*/ 723901 h 1050506"/>
                  <a:gd name="connsiteX12" fmla="*/ 1436897 w 2808773"/>
                  <a:gd name="connsiteY12" fmla="*/ 672533 h 1050506"/>
                  <a:gd name="connsiteX13" fmla="*/ 1576647 w 2808773"/>
                  <a:gd name="connsiteY13" fmla="*/ 586344 h 1050506"/>
                  <a:gd name="connsiteX14" fmla="*/ 1702513 w 2808773"/>
                  <a:gd name="connsiteY14" fmla="*/ 531205 h 1050506"/>
                  <a:gd name="connsiteX15" fmla="*/ 1876563 w 2808773"/>
                  <a:gd name="connsiteY15" fmla="*/ 557987 h 1050506"/>
                  <a:gd name="connsiteX16" fmla="*/ 2003911 w 2808773"/>
                  <a:gd name="connsiteY16" fmla="*/ 523382 h 1050506"/>
                  <a:gd name="connsiteX17" fmla="*/ 2149167 w 2808773"/>
                  <a:gd name="connsiteY17" fmla="*/ 490539 h 1050506"/>
                  <a:gd name="connsiteX18" fmla="*/ 2263467 w 2808773"/>
                  <a:gd name="connsiteY18" fmla="*/ 433389 h 1050506"/>
                  <a:gd name="connsiteX19" fmla="*/ 2380148 w 2808773"/>
                  <a:gd name="connsiteY19" fmla="*/ 334519 h 1050506"/>
                  <a:gd name="connsiteX20" fmla="*/ 2463122 w 2808773"/>
                  <a:gd name="connsiteY20" fmla="*/ 248053 h 1050506"/>
                  <a:gd name="connsiteX21" fmla="*/ 2537187 w 2808773"/>
                  <a:gd name="connsiteY21" fmla="*/ 191151 h 1050506"/>
                  <a:gd name="connsiteX22" fmla="*/ 2630179 w 2808773"/>
                  <a:gd name="connsiteY22" fmla="*/ 129237 h 1050506"/>
                  <a:gd name="connsiteX23" fmla="*/ 2730192 w 2808773"/>
                  <a:gd name="connsiteY23" fmla="*/ 71439 h 1050506"/>
                  <a:gd name="connsiteX24" fmla="*/ 2794486 w 2808773"/>
                  <a:gd name="connsiteY24" fmla="*/ 2 h 1050506"/>
                  <a:gd name="connsiteX25" fmla="*/ 2808773 w 2808773"/>
                  <a:gd name="connsiteY25" fmla="*/ 73820 h 1050506"/>
                  <a:gd name="connsiteX26" fmla="*/ 2756386 w 2808773"/>
                  <a:gd name="connsiteY26" fmla="*/ 145258 h 1050506"/>
                  <a:gd name="connsiteX27" fmla="*/ 2653992 w 2808773"/>
                  <a:gd name="connsiteY27" fmla="*/ 233364 h 1050506"/>
                  <a:gd name="connsiteX28" fmla="*/ 2568267 w 2808773"/>
                  <a:gd name="connsiteY28" fmla="*/ 288133 h 1050506"/>
                  <a:gd name="connsiteX29" fmla="*/ 2484923 w 2808773"/>
                  <a:gd name="connsiteY29" fmla="*/ 361952 h 1050506"/>
                  <a:gd name="connsiteX30" fmla="*/ 2389674 w 2808773"/>
                  <a:gd name="connsiteY30" fmla="*/ 445296 h 1050506"/>
                  <a:gd name="connsiteX31" fmla="*/ 2270611 w 2808773"/>
                  <a:gd name="connsiteY31" fmla="*/ 502445 h 1050506"/>
                  <a:gd name="connsiteX32" fmla="*/ 2161073 w 2808773"/>
                  <a:gd name="connsiteY32" fmla="*/ 561977 h 1050506"/>
                  <a:gd name="connsiteX33" fmla="*/ 2001530 w 2808773"/>
                  <a:gd name="connsiteY33" fmla="*/ 611983 h 1050506"/>
                  <a:gd name="connsiteX34" fmla="*/ 1873437 w 2808773"/>
                  <a:gd name="connsiteY34" fmla="*/ 634682 h 1050506"/>
                  <a:gd name="connsiteX35" fmla="*/ 1699359 w 2808773"/>
                  <a:gd name="connsiteY35" fmla="*/ 619681 h 1050506"/>
                  <a:gd name="connsiteX36" fmla="*/ 1520517 w 2808773"/>
                  <a:gd name="connsiteY36" fmla="*/ 733427 h 1050506"/>
                  <a:gd name="connsiteX37" fmla="*/ 1337161 w 2808773"/>
                  <a:gd name="connsiteY37" fmla="*/ 771527 h 1050506"/>
                  <a:gd name="connsiteX38" fmla="*/ 1206192 w 2808773"/>
                  <a:gd name="connsiteY38" fmla="*/ 785814 h 1050506"/>
                  <a:gd name="connsiteX39" fmla="*/ 1101417 w 2808773"/>
                  <a:gd name="connsiteY39" fmla="*/ 788195 h 1050506"/>
                  <a:gd name="connsiteX40" fmla="*/ 1003786 w 2808773"/>
                  <a:gd name="connsiteY40" fmla="*/ 766764 h 1050506"/>
                  <a:gd name="connsiteX41" fmla="*/ 918061 w 2808773"/>
                  <a:gd name="connsiteY41" fmla="*/ 723902 h 1050506"/>
                  <a:gd name="connsiteX42" fmla="*/ 791854 w 2808773"/>
                  <a:gd name="connsiteY42" fmla="*/ 707233 h 1050506"/>
                  <a:gd name="connsiteX43" fmla="*/ 648980 w 2808773"/>
                  <a:gd name="connsiteY43" fmla="*/ 771527 h 1050506"/>
                  <a:gd name="connsiteX44" fmla="*/ 560873 w 2808773"/>
                  <a:gd name="connsiteY44" fmla="*/ 838202 h 1050506"/>
                  <a:gd name="connsiteX45" fmla="*/ 441811 w 2808773"/>
                  <a:gd name="connsiteY45" fmla="*/ 947739 h 1050506"/>
                  <a:gd name="connsiteX46" fmla="*/ 322748 w 2808773"/>
                  <a:gd name="connsiteY46" fmla="*/ 1042988 h 1050506"/>
                  <a:gd name="connsiteX47" fmla="*/ 8 w 2808773"/>
                  <a:gd name="connsiteY47" fmla="*/ 1050506 h 1050506"/>
                  <a:gd name="connsiteX0" fmla="*/ 8 w 2808773"/>
                  <a:gd name="connsiteY0" fmla="*/ 1050506 h 1050506"/>
                  <a:gd name="connsiteX1" fmla="*/ 299956 w 2808773"/>
                  <a:gd name="connsiteY1" fmla="*/ 917306 h 1050506"/>
                  <a:gd name="connsiteX2" fmla="*/ 439429 w 2808773"/>
                  <a:gd name="connsiteY2" fmla="*/ 859633 h 1050506"/>
                  <a:gd name="connsiteX3" fmla="*/ 525154 w 2808773"/>
                  <a:gd name="connsiteY3" fmla="*/ 788196 h 1050506"/>
                  <a:gd name="connsiteX4" fmla="*/ 606117 w 2808773"/>
                  <a:gd name="connsiteY4" fmla="*/ 719139 h 1050506"/>
                  <a:gd name="connsiteX5" fmla="*/ 675173 w 2808773"/>
                  <a:gd name="connsiteY5" fmla="*/ 669133 h 1050506"/>
                  <a:gd name="connsiteX6" fmla="*/ 773918 w 2808773"/>
                  <a:gd name="connsiteY6" fmla="*/ 595220 h 1050506"/>
                  <a:gd name="connsiteX7" fmla="*/ 886210 w 2808773"/>
                  <a:gd name="connsiteY7" fmla="*/ 584322 h 1050506"/>
                  <a:gd name="connsiteX8" fmla="*/ 978895 w 2808773"/>
                  <a:gd name="connsiteY8" fmla="*/ 656967 h 1050506"/>
                  <a:gd name="connsiteX9" fmla="*/ 1063317 w 2808773"/>
                  <a:gd name="connsiteY9" fmla="*/ 714377 h 1050506"/>
                  <a:gd name="connsiteX10" fmla="*/ 1163329 w 2808773"/>
                  <a:gd name="connsiteY10" fmla="*/ 726283 h 1050506"/>
                  <a:gd name="connsiteX11" fmla="*/ 1277629 w 2808773"/>
                  <a:gd name="connsiteY11" fmla="*/ 723901 h 1050506"/>
                  <a:gd name="connsiteX12" fmla="*/ 1436897 w 2808773"/>
                  <a:gd name="connsiteY12" fmla="*/ 672533 h 1050506"/>
                  <a:gd name="connsiteX13" fmla="*/ 1576647 w 2808773"/>
                  <a:gd name="connsiteY13" fmla="*/ 586344 h 1050506"/>
                  <a:gd name="connsiteX14" fmla="*/ 1702513 w 2808773"/>
                  <a:gd name="connsiteY14" fmla="*/ 531205 h 1050506"/>
                  <a:gd name="connsiteX15" fmla="*/ 1876563 w 2808773"/>
                  <a:gd name="connsiteY15" fmla="*/ 557987 h 1050506"/>
                  <a:gd name="connsiteX16" fmla="*/ 2003911 w 2808773"/>
                  <a:gd name="connsiteY16" fmla="*/ 523382 h 1050506"/>
                  <a:gd name="connsiteX17" fmla="*/ 2149167 w 2808773"/>
                  <a:gd name="connsiteY17" fmla="*/ 490539 h 1050506"/>
                  <a:gd name="connsiteX18" fmla="*/ 2263467 w 2808773"/>
                  <a:gd name="connsiteY18" fmla="*/ 433389 h 1050506"/>
                  <a:gd name="connsiteX19" fmla="*/ 2380148 w 2808773"/>
                  <a:gd name="connsiteY19" fmla="*/ 334519 h 1050506"/>
                  <a:gd name="connsiteX20" fmla="*/ 2463122 w 2808773"/>
                  <a:gd name="connsiteY20" fmla="*/ 248053 h 1050506"/>
                  <a:gd name="connsiteX21" fmla="*/ 2537187 w 2808773"/>
                  <a:gd name="connsiteY21" fmla="*/ 191151 h 1050506"/>
                  <a:gd name="connsiteX22" fmla="*/ 2630179 w 2808773"/>
                  <a:gd name="connsiteY22" fmla="*/ 129237 h 1050506"/>
                  <a:gd name="connsiteX23" fmla="*/ 2730192 w 2808773"/>
                  <a:gd name="connsiteY23" fmla="*/ 71439 h 1050506"/>
                  <a:gd name="connsiteX24" fmla="*/ 2794486 w 2808773"/>
                  <a:gd name="connsiteY24" fmla="*/ 2 h 1050506"/>
                  <a:gd name="connsiteX25" fmla="*/ 2808773 w 2808773"/>
                  <a:gd name="connsiteY25" fmla="*/ 73820 h 1050506"/>
                  <a:gd name="connsiteX26" fmla="*/ 2756386 w 2808773"/>
                  <a:gd name="connsiteY26" fmla="*/ 145258 h 1050506"/>
                  <a:gd name="connsiteX27" fmla="*/ 2653992 w 2808773"/>
                  <a:gd name="connsiteY27" fmla="*/ 233364 h 1050506"/>
                  <a:gd name="connsiteX28" fmla="*/ 2568267 w 2808773"/>
                  <a:gd name="connsiteY28" fmla="*/ 288133 h 1050506"/>
                  <a:gd name="connsiteX29" fmla="*/ 2484923 w 2808773"/>
                  <a:gd name="connsiteY29" fmla="*/ 361952 h 1050506"/>
                  <a:gd name="connsiteX30" fmla="*/ 2389674 w 2808773"/>
                  <a:gd name="connsiteY30" fmla="*/ 445296 h 1050506"/>
                  <a:gd name="connsiteX31" fmla="*/ 2270611 w 2808773"/>
                  <a:gd name="connsiteY31" fmla="*/ 502445 h 1050506"/>
                  <a:gd name="connsiteX32" fmla="*/ 2161073 w 2808773"/>
                  <a:gd name="connsiteY32" fmla="*/ 561977 h 1050506"/>
                  <a:gd name="connsiteX33" fmla="*/ 2001530 w 2808773"/>
                  <a:gd name="connsiteY33" fmla="*/ 611983 h 1050506"/>
                  <a:gd name="connsiteX34" fmla="*/ 1873437 w 2808773"/>
                  <a:gd name="connsiteY34" fmla="*/ 634682 h 1050506"/>
                  <a:gd name="connsiteX35" fmla="*/ 1699359 w 2808773"/>
                  <a:gd name="connsiteY35" fmla="*/ 619681 h 1050506"/>
                  <a:gd name="connsiteX36" fmla="*/ 1520517 w 2808773"/>
                  <a:gd name="connsiteY36" fmla="*/ 733427 h 1050506"/>
                  <a:gd name="connsiteX37" fmla="*/ 1337161 w 2808773"/>
                  <a:gd name="connsiteY37" fmla="*/ 771527 h 1050506"/>
                  <a:gd name="connsiteX38" fmla="*/ 1206192 w 2808773"/>
                  <a:gd name="connsiteY38" fmla="*/ 785814 h 1050506"/>
                  <a:gd name="connsiteX39" fmla="*/ 1101417 w 2808773"/>
                  <a:gd name="connsiteY39" fmla="*/ 788195 h 1050506"/>
                  <a:gd name="connsiteX40" fmla="*/ 1003786 w 2808773"/>
                  <a:gd name="connsiteY40" fmla="*/ 766764 h 1050506"/>
                  <a:gd name="connsiteX41" fmla="*/ 918061 w 2808773"/>
                  <a:gd name="connsiteY41" fmla="*/ 723902 h 1050506"/>
                  <a:gd name="connsiteX42" fmla="*/ 791854 w 2808773"/>
                  <a:gd name="connsiteY42" fmla="*/ 707233 h 1050506"/>
                  <a:gd name="connsiteX43" fmla="*/ 648980 w 2808773"/>
                  <a:gd name="connsiteY43" fmla="*/ 771527 h 1050506"/>
                  <a:gd name="connsiteX44" fmla="*/ 560873 w 2808773"/>
                  <a:gd name="connsiteY44" fmla="*/ 838202 h 1050506"/>
                  <a:gd name="connsiteX45" fmla="*/ 421771 w 2808773"/>
                  <a:gd name="connsiteY45" fmla="*/ 937719 h 1050506"/>
                  <a:gd name="connsiteX46" fmla="*/ 322748 w 2808773"/>
                  <a:gd name="connsiteY46" fmla="*/ 1042988 h 1050506"/>
                  <a:gd name="connsiteX47" fmla="*/ 8 w 2808773"/>
                  <a:gd name="connsiteY47" fmla="*/ 1050506 h 1050506"/>
                  <a:gd name="connsiteX0" fmla="*/ 8 w 2808773"/>
                  <a:gd name="connsiteY0" fmla="*/ 1050506 h 1053008"/>
                  <a:gd name="connsiteX1" fmla="*/ 299956 w 2808773"/>
                  <a:gd name="connsiteY1" fmla="*/ 917306 h 1053008"/>
                  <a:gd name="connsiteX2" fmla="*/ 439429 w 2808773"/>
                  <a:gd name="connsiteY2" fmla="*/ 859633 h 1053008"/>
                  <a:gd name="connsiteX3" fmla="*/ 525154 w 2808773"/>
                  <a:gd name="connsiteY3" fmla="*/ 788196 h 1053008"/>
                  <a:gd name="connsiteX4" fmla="*/ 606117 w 2808773"/>
                  <a:gd name="connsiteY4" fmla="*/ 719139 h 1053008"/>
                  <a:gd name="connsiteX5" fmla="*/ 675173 w 2808773"/>
                  <a:gd name="connsiteY5" fmla="*/ 669133 h 1053008"/>
                  <a:gd name="connsiteX6" fmla="*/ 773918 w 2808773"/>
                  <a:gd name="connsiteY6" fmla="*/ 595220 h 1053008"/>
                  <a:gd name="connsiteX7" fmla="*/ 886210 w 2808773"/>
                  <a:gd name="connsiteY7" fmla="*/ 584322 h 1053008"/>
                  <a:gd name="connsiteX8" fmla="*/ 978895 w 2808773"/>
                  <a:gd name="connsiteY8" fmla="*/ 656967 h 1053008"/>
                  <a:gd name="connsiteX9" fmla="*/ 1063317 w 2808773"/>
                  <a:gd name="connsiteY9" fmla="*/ 714377 h 1053008"/>
                  <a:gd name="connsiteX10" fmla="*/ 1163329 w 2808773"/>
                  <a:gd name="connsiteY10" fmla="*/ 726283 h 1053008"/>
                  <a:gd name="connsiteX11" fmla="*/ 1277629 w 2808773"/>
                  <a:gd name="connsiteY11" fmla="*/ 723901 h 1053008"/>
                  <a:gd name="connsiteX12" fmla="*/ 1436897 w 2808773"/>
                  <a:gd name="connsiteY12" fmla="*/ 672533 h 1053008"/>
                  <a:gd name="connsiteX13" fmla="*/ 1576647 w 2808773"/>
                  <a:gd name="connsiteY13" fmla="*/ 586344 h 1053008"/>
                  <a:gd name="connsiteX14" fmla="*/ 1702513 w 2808773"/>
                  <a:gd name="connsiteY14" fmla="*/ 531205 h 1053008"/>
                  <a:gd name="connsiteX15" fmla="*/ 1876563 w 2808773"/>
                  <a:gd name="connsiteY15" fmla="*/ 557987 h 1053008"/>
                  <a:gd name="connsiteX16" fmla="*/ 2003911 w 2808773"/>
                  <a:gd name="connsiteY16" fmla="*/ 523382 h 1053008"/>
                  <a:gd name="connsiteX17" fmla="*/ 2149167 w 2808773"/>
                  <a:gd name="connsiteY17" fmla="*/ 490539 h 1053008"/>
                  <a:gd name="connsiteX18" fmla="*/ 2263467 w 2808773"/>
                  <a:gd name="connsiteY18" fmla="*/ 433389 h 1053008"/>
                  <a:gd name="connsiteX19" fmla="*/ 2380148 w 2808773"/>
                  <a:gd name="connsiteY19" fmla="*/ 334519 h 1053008"/>
                  <a:gd name="connsiteX20" fmla="*/ 2463122 w 2808773"/>
                  <a:gd name="connsiteY20" fmla="*/ 248053 h 1053008"/>
                  <a:gd name="connsiteX21" fmla="*/ 2537187 w 2808773"/>
                  <a:gd name="connsiteY21" fmla="*/ 191151 h 1053008"/>
                  <a:gd name="connsiteX22" fmla="*/ 2630179 w 2808773"/>
                  <a:gd name="connsiteY22" fmla="*/ 129237 h 1053008"/>
                  <a:gd name="connsiteX23" fmla="*/ 2730192 w 2808773"/>
                  <a:gd name="connsiteY23" fmla="*/ 71439 h 1053008"/>
                  <a:gd name="connsiteX24" fmla="*/ 2794486 w 2808773"/>
                  <a:gd name="connsiteY24" fmla="*/ 2 h 1053008"/>
                  <a:gd name="connsiteX25" fmla="*/ 2808773 w 2808773"/>
                  <a:gd name="connsiteY25" fmla="*/ 73820 h 1053008"/>
                  <a:gd name="connsiteX26" fmla="*/ 2756386 w 2808773"/>
                  <a:gd name="connsiteY26" fmla="*/ 145258 h 1053008"/>
                  <a:gd name="connsiteX27" fmla="*/ 2653992 w 2808773"/>
                  <a:gd name="connsiteY27" fmla="*/ 233364 h 1053008"/>
                  <a:gd name="connsiteX28" fmla="*/ 2568267 w 2808773"/>
                  <a:gd name="connsiteY28" fmla="*/ 288133 h 1053008"/>
                  <a:gd name="connsiteX29" fmla="*/ 2484923 w 2808773"/>
                  <a:gd name="connsiteY29" fmla="*/ 361952 h 1053008"/>
                  <a:gd name="connsiteX30" fmla="*/ 2389674 w 2808773"/>
                  <a:gd name="connsiteY30" fmla="*/ 445296 h 1053008"/>
                  <a:gd name="connsiteX31" fmla="*/ 2270611 w 2808773"/>
                  <a:gd name="connsiteY31" fmla="*/ 502445 h 1053008"/>
                  <a:gd name="connsiteX32" fmla="*/ 2161073 w 2808773"/>
                  <a:gd name="connsiteY32" fmla="*/ 561977 h 1053008"/>
                  <a:gd name="connsiteX33" fmla="*/ 2001530 w 2808773"/>
                  <a:gd name="connsiteY33" fmla="*/ 611983 h 1053008"/>
                  <a:gd name="connsiteX34" fmla="*/ 1873437 w 2808773"/>
                  <a:gd name="connsiteY34" fmla="*/ 634682 h 1053008"/>
                  <a:gd name="connsiteX35" fmla="*/ 1699359 w 2808773"/>
                  <a:gd name="connsiteY35" fmla="*/ 619681 h 1053008"/>
                  <a:gd name="connsiteX36" fmla="*/ 1520517 w 2808773"/>
                  <a:gd name="connsiteY36" fmla="*/ 733427 h 1053008"/>
                  <a:gd name="connsiteX37" fmla="*/ 1337161 w 2808773"/>
                  <a:gd name="connsiteY37" fmla="*/ 771527 h 1053008"/>
                  <a:gd name="connsiteX38" fmla="*/ 1206192 w 2808773"/>
                  <a:gd name="connsiteY38" fmla="*/ 785814 h 1053008"/>
                  <a:gd name="connsiteX39" fmla="*/ 1101417 w 2808773"/>
                  <a:gd name="connsiteY39" fmla="*/ 788195 h 1053008"/>
                  <a:gd name="connsiteX40" fmla="*/ 1003786 w 2808773"/>
                  <a:gd name="connsiteY40" fmla="*/ 766764 h 1053008"/>
                  <a:gd name="connsiteX41" fmla="*/ 918061 w 2808773"/>
                  <a:gd name="connsiteY41" fmla="*/ 723902 h 1053008"/>
                  <a:gd name="connsiteX42" fmla="*/ 791854 w 2808773"/>
                  <a:gd name="connsiteY42" fmla="*/ 707233 h 1053008"/>
                  <a:gd name="connsiteX43" fmla="*/ 648980 w 2808773"/>
                  <a:gd name="connsiteY43" fmla="*/ 771527 h 1053008"/>
                  <a:gd name="connsiteX44" fmla="*/ 560873 w 2808773"/>
                  <a:gd name="connsiteY44" fmla="*/ 838202 h 1053008"/>
                  <a:gd name="connsiteX45" fmla="*/ 421771 w 2808773"/>
                  <a:gd name="connsiteY45" fmla="*/ 937719 h 1053008"/>
                  <a:gd name="connsiteX46" fmla="*/ 172448 w 2808773"/>
                  <a:gd name="connsiteY46" fmla="*/ 1053008 h 1053008"/>
                  <a:gd name="connsiteX47" fmla="*/ 8 w 2808773"/>
                  <a:gd name="connsiteY47" fmla="*/ 1050506 h 1053008"/>
                  <a:gd name="connsiteX0" fmla="*/ 8 w 2808773"/>
                  <a:gd name="connsiteY0" fmla="*/ 1050506 h 1053008"/>
                  <a:gd name="connsiteX1" fmla="*/ 299956 w 2808773"/>
                  <a:gd name="connsiteY1" fmla="*/ 917306 h 1053008"/>
                  <a:gd name="connsiteX2" fmla="*/ 439429 w 2808773"/>
                  <a:gd name="connsiteY2" fmla="*/ 859633 h 1053008"/>
                  <a:gd name="connsiteX3" fmla="*/ 525154 w 2808773"/>
                  <a:gd name="connsiteY3" fmla="*/ 788196 h 1053008"/>
                  <a:gd name="connsiteX4" fmla="*/ 606117 w 2808773"/>
                  <a:gd name="connsiteY4" fmla="*/ 719139 h 1053008"/>
                  <a:gd name="connsiteX5" fmla="*/ 675173 w 2808773"/>
                  <a:gd name="connsiteY5" fmla="*/ 669133 h 1053008"/>
                  <a:gd name="connsiteX6" fmla="*/ 773918 w 2808773"/>
                  <a:gd name="connsiteY6" fmla="*/ 595220 h 1053008"/>
                  <a:gd name="connsiteX7" fmla="*/ 886210 w 2808773"/>
                  <a:gd name="connsiteY7" fmla="*/ 584322 h 1053008"/>
                  <a:gd name="connsiteX8" fmla="*/ 978895 w 2808773"/>
                  <a:gd name="connsiteY8" fmla="*/ 656967 h 1053008"/>
                  <a:gd name="connsiteX9" fmla="*/ 1063317 w 2808773"/>
                  <a:gd name="connsiteY9" fmla="*/ 714377 h 1053008"/>
                  <a:gd name="connsiteX10" fmla="*/ 1163329 w 2808773"/>
                  <a:gd name="connsiteY10" fmla="*/ 726283 h 1053008"/>
                  <a:gd name="connsiteX11" fmla="*/ 1277629 w 2808773"/>
                  <a:gd name="connsiteY11" fmla="*/ 723901 h 1053008"/>
                  <a:gd name="connsiteX12" fmla="*/ 1436897 w 2808773"/>
                  <a:gd name="connsiteY12" fmla="*/ 672533 h 1053008"/>
                  <a:gd name="connsiteX13" fmla="*/ 1576647 w 2808773"/>
                  <a:gd name="connsiteY13" fmla="*/ 586344 h 1053008"/>
                  <a:gd name="connsiteX14" fmla="*/ 1702513 w 2808773"/>
                  <a:gd name="connsiteY14" fmla="*/ 531205 h 1053008"/>
                  <a:gd name="connsiteX15" fmla="*/ 1876563 w 2808773"/>
                  <a:gd name="connsiteY15" fmla="*/ 557987 h 1053008"/>
                  <a:gd name="connsiteX16" fmla="*/ 2003911 w 2808773"/>
                  <a:gd name="connsiteY16" fmla="*/ 523382 h 1053008"/>
                  <a:gd name="connsiteX17" fmla="*/ 2149167 w 2808773"/>
                  <a:gd name="connsiteY17" fmla="*/ 490539 h 1053008"/>
                  <a:gd name="connsiteX18" fmla="*/ 2263467 w 2808773"/>
                  <a:gd name="connsiteY18" fmla="*/ 433389 h 1053008"/>
                  <a:gd name="connsiteX19" fmla="*/ 2380148 w 2808773"/>
                  <a:gd name="connsiteY19" fmla="*/ 334519 h 1053008"/>
                  <a:gd name="connsiteX20" fmla="*/ 2463122 w 2808773"/>
                  <a:gd name="connsiteY20" fmla="*/ 248053 h 1053008"/>
                  <a:gd name="connsiteX21" fmla="*/ 2537187 w 2808773"/>
                  <a:gd name="connsiteY21" fmla="*/ 191151 h 1053008"/>
                  <a:gd name="connsiteX22" fmla="*/ 2630179 w 2808773"/>
                  <a:gd name="connsiteY22" fmla="*/ 129237 h 1053008"/>
                  <a:gd name="connsiteX23" fmla="*/ 2730192 w 2808773"/>
                  <a:gd name="connsiteY23" fmla="*/ 71439 h 1053008"/>
                  <a:gd name="connsiteX24" fmla="*/ 2794486 w 2808773"/>
                  <a:gd name="connsiteY24" fmla="*/ 2 h 1053008"/>
                  <a:gd name="connsiteX25" fmla="*/ 2808773 w 2808773"/>
                  <a:gd name="connsiteY25" fmla="*/ 73820 h 1053008"/>
                  <a:gd name="connsiteX26" fmla="*/ 2756386 w 2808773"/>
                  <a:gd name="connsiteY26" fmla="*/ 145258 h 1053008"/>
                  <a:gd name="connsiteX27" fmla="*/ 2653992 w 2808773"/>
                  <a:gd name="connsiteY27" fmla="*/ 233364 h 1053008"/>
                  <a:gd name="connsiteX28" fmla="*/ 2568267 w 2808773"/>
                  <a:gd name="connsiteY28" fmla="*/ 288133 h 1053008"/>
                  <a:gd name="connsiteX29" fmla="*/ 2484923 w 2808773"/>
                  <a:gd name="connsiteY29" fmla="*/ 361952 h 1053008"/>
                  <a:gd name="connsiteX30" fmla="*/ 2389674 w 2808773"/>
                  <a:gd name="connsiteY30" fmla="*/ 445296 h 1053008"/>
                  <a:gd name="connsiteX31" fmla="*/ 2270611 w 2808773"/>
                  <a:gd name="connsiteY31" fmla="*/ 502445 h 1053008"/>
                  <a:gd name="connsiteX32" fmla="*/ 2161073 w 2808773"/>
                  <a:gd name="connsiteY32" fmla="*/ 561977 h 1053008"/>
                  <a:gd name="connsiteX33" fmla="*/ 2001530 w 2808773"/>
                  <a:gd name="connsiteY33" fmla="*/ 611983 h 1053008"/>
                  <a:gd name="connsiteX34" fmla="*/ 1873437 w 2808773"/>
                  <a:gd name="connsiteY34" fmla="*/ 634682 h 1053008"/>
                  <a:gd name="connsiteX35" fmla="*/ 1699359 w 2808773"/>
                  <a:gd name="connsiteY35" fmla="*/ 619681 h 1053008"/>
                  <a:gd name="connsiteX36" fmla="*/ 1520517 w 2808773"/>
                  <a:gd name="connsiteY36" fmla="*/ 733427 h 1053008"/>
                  <a:gd name="connsiteX37" fmla="*/ 1337161 w 2808773"/>
                  <a:gd name="connsiteY37" fmla="*/ 771527 h 1053008"/>
                  <a:gd name="connsiteX38" fmla="*/ 1206192 w 2808773"/>
                  <a:gd name="connsiteY38" fmla="*/ 785814 h 1053008"/>
                  <a:gd name="connsiteX39" fmla="*/ 1101417 w 2808773"/>
                  <a:gd name="connsiteY39" fmla="*/ 788195 h 1053008"/>
                  <a:gd name="connsiteX40" fmla="*/ 1003786 w 2808773"/>
                  <a:gd name="connsiteY40" fmla="*/ 766764 h 1053008"/>
                  <a:gd name="connsiteX41" fmla="*/ 918061 w 2808773"/>
                  <a:gd name="connsiteY41" fmla="*/ 723902 h 1053008"/>
                  <a:gd name="connsiteX42" fmla="*/ 814399 w 2808773"/>
                  <a:gd name="connsiteY42" fmla="*/ 692203 h 1053008"/>
                  <a:gd name="connsiteX43" fmla="*/ 648980 w 2808773"/>
                  <a:gd name="connsiteY43" fmla="*/ 771527 h 1053008"/>
                  <a:gd name="connsiteX44" fmla="*/ 560873 w 2808773"/>
                  <a:gd name="connsiteY44" fmla="*/ 838202 h 1053008"/>
                  <a:gd name="connsiteX45" fmla="*/ 421771 w 2808773"/>
                  <a:gd name="connsiteY45" fmla="*/ 937719 h 1053008"/>
                  <a:gd name="connsiteX46" fmla="*/ 172448 w 2808773"/>
                  <a:gd name="connsiteY46" fmla="*/ 1053008 h 1053008"/>
                  <a:gd name="connsiteX47" fmla="*/ 8 w 2808773"/>
                  <a:gd name="connsiteY47" fmla="*/ 1050506 h 1053008"/>
                  <a:gd name="connsiteX0" fmla="*/ 8 w 2808773"/>
                  <a:gd name="connsiteY0" fmla="*/ 1050506 h 1053008"/>
                  <a:gd name="connsiteX1" fmla="*/ 299956 w 2808773"/>
                  <a:gd name="connsiteY1" fmla="*/ 917306 h 1053008"/>
                  <a:gd name="connsiteX2" fmla="*/ 439429 w 2808773"/>
                  <a:gd name="connsiteY2" fmla="*/ 859633 h 1053008"/>
                  <a:gd name="connsiteX3" fmla="*/ 525154 w 2808773"/>
                  <a:gd name="connsiteY3" fmla="*/ 788196 h 1053008"/>
                  <a:gd name="connsiteX4" fmla="*/ 606117 w 2808773"/>
                  <a:gd name="connsiteY4" fmla="*/ 719139 h 1053008"/>
                  <a:gd name="connsiteX5" fmla="*/ 675173 w 2808773"/>
                  <a:gd name="connsiteY5" fmla="*/ 669133 h 1053008"/>
                  <a:gd name="connsiteX6" fmla="*/ 773918 w 2808773"/>
                  <a:gd name="connsiteY6" fmla="*/ 595220 h 1053008"/>
                  <a:gd name="connsiteX7" fmla="*/ 886210 w 2808773"/>
                  <a:gd name="connsiteY7" fmla="*/ 584322 h 1053008"/>
                  <a:gd name="connsiteX8" fmla="*/ 978895 w 2808773"/>
                  <a:gd name="connsiteY8" fmla="*/ 656967 h 1053008"/>
                  <a:gd name="connsiteX9" fmla="*/ 1063317 w 2808773"/>
                  <a:gd name="connsiteY9" fmla="*/ 714377 h 1053008"/>
                  <a:gd name="connsiteX10" fmla="*/ 1163329 w 2808773"/>
                  <a:gd name="connsiteY10" fmla="*/ 726283 h 1053008"/>
                  <a:gd name="connsiteX11" fmla="*/ 1277629 w 2808773"/>
                  <a:gd name="connsiteY11" fmla="*/ 723901 h 1053008"/>
                  <a:gd name="connsiteX12" fmla="*/ 1436897 w 2808773"/>
                  <a:gd name="connsiteY12" fmla="*/ 672533 h 1053008"/>
                  <a:gd name="connsiteX13" fmla="*/ 1576647 w 2808773"/>
                  <a:gd name="connsiteY13" fmla="*/ 586344 h 1053008"/>
                  <a:gd name="connsiteX14" fmla="*/ 1702513 w 2808773"/>
                  <a:gd name="connsiteY14" fmla="*/ 531205 h 1053008"/>
                  <a:gd name="connsiteX15" fmla="*/ 1876563 w 2808773"/>
                  <a:gd name="connsiteY15" fmla="*/ 557987 h 1053008"/>
                  <a:gd name="connsiteX16" fmla="*/ 2003911 w 2808773"/>
                  <a:gd name="connsiteY16" fmla="*/ 523382 h 1053008"/>
                  <a:gd name="connsiteX17" fmla="*/ 2149167 w 2808773"/>
                  <a:gd name="connsiteY17" fmla="*/ 490539 h 1053008"/>
                  <a:gd name="connsiteX18" fmla="*/ 2263467 w 2808773"/>
                  <a:gd name="connsiteY18" fmla="*/ 433389 h 1053008"/>
                  <a:gd name="connsiteX19" fmla="*/ 2380148 w 2808773"/>
                  <a:gd name="connsiteY19" fmla="*/ 334519 h 1053008"/>
                  <a:gd name="connsiteX20" fmla="*/ 2463122 w 2808773"/>
                  <a:gd name="connsiteY20" fmla="*/ 248053 h 1053008"/>
                  <a:gd name="connsiteX21" fmla="*/ 2537187 w 2808773"/>
                  <a:gd name="connsiteY21" fmla="*/ 191151 h 1053008"/>
                  <a:gd name="connsiteX22" fmla="*/ 2630179 w 2808773"/>
                  <a:gd name="connsiteY22" fmla="*/ 129237 h 1053008"/>
                  <a:gd name="connsiteX23" fmla="*/ 2730192 w 2808773"/>
                  <a:gd name="connsiteY23" fmla="*/ 71439 h 1053008"/>
                  <a:gd name="connsiteX24" fmla="*/ 2794486 w 2808773"/>
                  <a:gd name="connsiteY24" fmla="*/ 2 h 1053008"/>
                  <a:gd name="connsiteX25" fmla="*/ 2808773 w 2808773"/>
                  <a:gd name="connsiteY25" fmla="*/ 73820 h 1053008"/>
                  <a:gd name="connsiteX26" fmla="*/ 2756386 w 2808773"/>
                  <a:gd name="connsiteY26" fmla="*/ 145258 h 1053008"/>
                  <a:gd name="connsiteX27" fmla="*/ 2653992 w 2808773"/>
                  <a:gd name="connsiteY27" fmla="*/ 233364 h 1053008"/>
                  <a:gd name="connsiteX28" fmla="*/ 2568267 w 2808773"/>
                  <a:gd name="connsiteY28" fmla="*/ 288133 h 1053008"/>
                  <a:gd name="connsiteX29" fmla="*/ 2484923 w 2808773"/>
                  <a:gd name="connsiteY29" fmla="*/ 361952 h 1053008"/>
                  <a:gd name="connsiteX30" fmla="*/ 2389674 w 2808773"/>
                  <a:gd name="connsiteY30" fmla="*/ 445296 h 1053008"/>
                  <a:gd name="connsiteX31" fmla="*/ 2270611 w 2808773"/>
                  <a:gd name="connsiteY31" fmla="*/ 502445 h 1053008"/>
                  <a:gd name="connsiteX32" fmla="*/ 2161073 w 2808773"/>
                  <a:gd name="connsiteY32" fmla="*/ 561977 h 1053008"/>
                  <a:gd name="connsiteX33" fmla="*/ 2001530 w 2808773"/>
                  <a:gd name="connsiteY33" fmla="*/ 611983 h 1053008"/>
                  <a:gd name="connsiteX34" fmla="*/ 1873437 w 2808773"/>
                  <a:gd name="connsiteY34" fmla="*/ 634682 h 1053008"/>
                  <a:gd name="connsiteX35" fmla="*/ 1699359 w 2808773"/>
                  <a:gd name="connsiteY35" fmla="*/ 619681 h 1053008"/>
                  <a:gd name="connsiteX36" fmla="*/ 1520517 w 2808773"/>
                  <a:gd name="connsiteY36" fmla="*/ 733427 h 1053008"/>
                  <a:gd name="connsiteX37" fmla="*/ 1337161 w 2808773"/>
                  <a:gd name="connsiteY37" fmla="*/ 771527 h 1053008"/>
                  <a:gd name="connsiteX38" fmla="*/ 1206192 w 2808773"/>
                  <a:gd name="connsiteY38" fmla="*/ 785814 h 1053008"/>
                  <a:gd name="connsiteX39" fmla="*/ 1101417 w 2808773"/>
                  <a:gd name="connsiteY39" fmla="*/ 788195 h 1053008"/>
                  <a:gd name="connsiteX40" fmla="*/ 1003786 w 2808773"/>
                  <a:gd name="connsiteY40" fmla="*/ 766764 h 1053008"/>
                  <a:gd name="connsiteX41" fmla="*/ 918061 w 2808773"/>
                  <a:gd name="connsiteY41" fmla="*/ 723902 h 1053008"/>
                  <a:gd name="connsiteX42" fmla="*/ 839450 w 2808773"/>
                  <a:gd name="connsiteY42" fmla="*/ 679677 h 1053008"/>
                  <a:gd name="connsiteX43" fmla="*/ 648980 w 2808773"/>
                  <a:gd name="connsiteY43" fmla="*/ 771527 h 1053008"/>
                  <a:gd name="connsiteX44" fmla="*/ 560873 w 2808773"/>
                  <a:gd name="connsiteY44" fmla="*/ 838202 h 1053008"/>
                  <a:gd name="connsiteX45" fmla="*/ 421771 w 2808773"/>
                  <a:gd name="connsiteY45" fmla="*/ 937719 h 1053008"/>
                  <a:gd name="connsiteX46" fmla="*/ 172448 w 2808773"/>
                  <a:gd name="connsiteY46" fmla="*/ 1053008 h 1053008"/>
                  <a:gd name="connsiteX47" fmla="*/ 8 w 2808773"/>
                  <a:gd name="connsiteY47" fmla="*/ 1050506 h 1053008"/>
                  <a:gd name="connsiteX0" fmla="*/ 8 w 2816288"/>
                  <a:gd name="connsiteY0" fmla="*/ 1050506 h 1053008"/>
                  <a:gd name="connsiteX1" fmla="*/ 307471 w 2816288"/>
                  <a:gd name="connsiteY1" fmla="*/ 917306 h 1053008"/>
                  <a:gd name="connsiteX2" fmla="*/ 446944 w 2816288"/>
                  <a:gd name="connsiteY2" fmla="*/ 859633 h 1053008"/>
                  <a:gd name="connsiteX3" fmla="*/ 532669 w 2816288"/>
                  <a:gd name="connsiteY3" fmla="*/ 788196 h 1053008"/>
                  <a:gd name="connsiteX4" fmla="*/ 613632 w 2816288"/>
                  <a:gd name="connsiteY4" fmla="*/ 719139 h 1053008"/>
                  <a:gd name="connsiteX5" fmla="*/ 682688 w 2816288"/>
                  <a:gd name="connsiteY5" fmla="*/ 669133 h 1053008"/>
                  <a:gd name="connsiteX6" fmla="*/ 781433 w 2816288"/>
                  <a:gd name="connsiteY6" fmla="*/ 595220 h 1053008"/>
                  <a:gd name="connsiteX7" fmla="*/ 893725 w 2816288"/>
                  <a:gd name="connsiteY7" fmla="*/ 584322 h 1053008"/>
                  <a:gd name="connsiteX8" fmla="*/ 986410 w 2816288"/>
                  <a:gd name="connsiteY8" fmla="*/ 656967 h 1053008"/>
                  <a:gd name="connsiteX9" fmla="*/ 1070832 w 2816288"/>
                  <a:gd name="connsiteY9" fmla="*/ 714377 h 1053008"/>
                  <a:gd name="connsiteX10" fmla="*/ 1170844 w 2816288"/>
                  <a:gd name="connsiteY10" fmla="*/ 726283 h 1053008"/>
                  <a:gd name="connsiteX11" fmla="*/ 1285144 w 2816288"/>
                  <a:gd name="connsiteY11" fmla="*/ 723901 h 1053008"/>
                  <a:gd name="connsiteX12" fmla="*/ 1444412 w 2816288"/>
                  <a:gd name="connsiteY12" fmla="*/ 672533 h 1053008"/>
                  <a:gd name="connsiteX13" fmla="*/ 1584162 w 2816288"/>
                  <a:gd name="connsiteY13" fmla="*/ 586344 h 1053008"/>
                  <a:gd name="connsiteX14" fmla="*/ 1710028 w 2816288"/>
                  <a:gd name="connsiteY14" fmla="*/ 531205 h 1053008"/>
                  <a:gd name="connsiteX15" fmla="*/ 1884078 w 2816288"/>
                  <a:gd name="connsiteY15" fmla="*/ 557987 h 1053008"/>
                  <a:gd name="connsiteX16" fmla="*/ 2011426 w 2816288"/>
                  <a:gd name="connsiteY16" fmla="*/ 523382 h 1053008"/>
                  <a:gd name="connsiteX17" fmla="*/ 2156682 w 2816288"/>
                  <a:gd name="connsiteY17" fmla="*/ 490539 h 1053008"/>
                  <a:gd name="connsiteX18" fmla="*/ 2270982 w 2816288"/>
                  <a:gd name="connsiteY18" fmla="*/ 433389 h 1053008"/>
                  <a:gd name="connsiteX19" fmla="*/ 2387663 w 2816288"/>
                  <a:gd name="connsiteY19" fmla="*/ 334519 h 1053008"/>
                  <a:gd name="connsiteX20" fmla="*/ 2470637 w 2816288"/>
                  <a:gd name="connsiteY20" fmla="*/ 248053 h 1053008"/>
                  <a:gd name="connsiteX21" fmla="*/ 2544702 w 2816288"/>
                  <a:gd name="connsiteY21" fmla="*/ 191151 h 1053008"/>
                  <a:gd name="connsiteX22" fmla="*/ 2637694 w 2816288"/>
                  <a:gd name="connsiteY22" fmla="*/ 129237 h 1053008"/>
                  <a:gd name="connsiteX23" fmla="*/ 2737707 w 2816288"/>
                  <a:gd name="connsiteY23" fmla="*/ 71439 h 1053008"/>
                  <a:gd name="connsiteX24" fmla="*/ 2802001 w 2816288"/>
                  <a:gd name="connsiteY24" fmla="*/ 2 h 1053008"/>
                  <a:gd name="connsiteX25" fmla="*/ 2816288 w 2816288"/>
                  <a:gd name="connsiteY25" fmla="*/ 73820 h 1053008"/>
                  <a:gd name="connsiteX26" fmla="*/ 2763901 w 2816288"/>
                  <a:gd name="connsiteY26" fmla="*/ 145258 h 1053008"/>
                  <a:gd name="connsiteX27" fmla="*/ 2661507 w 2816288"/>
                  <a:gd name="connsiteY27" fmla="*/ 233364 h 1053008"/>
                  <a:gd name="connsiteX28" fmla="*/ 2575782 w 2816288"/>
                  <a:gd name="connsiteY28" fmla="*/ 288133 h 1053008"/>
                  <a:gd name="connsiteX29" fmla="*/ 2492438 w 2816288"/>
                  <a:gd name="connsiteY29" fmla="*/ 361952 h 1053008"/>
                  <a:gd name="connsiteX30" fmla="*/ 2397189 w 2816288"/>
                  <a:gd name="connsiteY30" fmla="*/ 445296 h 1053008"/>
                  <a:gd name="connsiteX31" fmla="*/ 2278126 w 2816288"/>
                  <a:gd name="connsiteY31" fmla="*/ 502445 h 1053008"/>
                  <a:gd name="connsiteX32" fmla="*/ 2168588 w 2816288"/>
                  <a:gd name="connsiteY32" fmla="*/ 561977 h 1053008"/>
                  <a:gd name="connsiteX33" fmla="*/ 2009045 w 2816288"/>
                  <a:gd name="connsiteY33" fmla="*/ 611983 h 1053008"/>
                  <a:gd name="connsiteX34" fmla="*/ 1880952 w 2816288"/>
                  <a:gd name="connsiteY34" fmla="*/ 634682 h 1053008"/>
                  <a:gd name="connsiteX35" fmla="*/ 1706874 w 2816288"/>
                  <a:gd name="connsiteY35" fmla="*/ 619681 h 1053008"/>
                  <a:gd name="connsiteX36" fmla="*/ 1528032 w 2816288"/>
                  <a:gd name="connsiteY36" fmla="*/ 733427 h 1053008"/>
                  <a:gd name="connsiteX37" fmla="*/ 1344676 w 2816288"/>
                  <a:gd name="connsiteY37" fmla="*/ 771527 h 1053008"/>
                  <a:gd name="connsiteX38" fmla="*/ 1213707 w 2816288"/>
                  <a:gd name="connsiteY38" fmla="*/ 785814 h 1053008"/>
                  <a:gd name="connsiteX39" fmla="*/ 1108932 w 2816288"/>
                  <a:gd name="connsiteY39" fmla="*/ 788195 h 1053008"/>
                  <a:gd name="connsiteX40" fmla="*/ 1011301 w 2816288"/>
                  <a:gd name="connsiteY40" fmla="*/ 766764 h 1053008"/>
                  <a:gd name="connsiteX41" fmla="*/ 925576 w 2816288"/>
                  <a:gd name="connsiteY41" fmla="*/ 723902 h 1053008"/>
                  <a:gd name="connsiteX42" fmla="*/ 846965 w 2816288"/>
                  <a:gd name="connsiteY42" fmla="*/ 679677 h 1053008"/>
                  <a:gd name="connsiteX43" fmla="*/ 656495 w 2816288"/>
                  <a:gd name="connsiteY43" fmla="*/ 771527 h 1053008"/>
                  <a:gd name="connsiteX44" fmla="*/ 568388 w 2816288"/>
                  <a:gd name="connsiteY44" fmla="*/ 838202 h 1053008"/>
                  <a:gd name="connsiteX45" fmla="*/ 429286 w 2816288"/>
                  <a:gd name="connsiteY45" fmla="*/ 937719 h 1053008"/>
                  <a:gd name="connsiteX46" fmla="*/ 179963 w 2816288"/>
                  <a:gd name="connsiteY46" fmla="*/ 1053008 h 1053008"/>
                  <a:gd name="connsiteX47" fmla="*/ 8 w 2816288"/>
                  <a:gd name="connsiteY47" fmla="*/ 1050506 h 1053008"/>
                  <a:gd name="connsiteX0" fmla="*/ 8 w 2816288"/>
                  <a:gd name="connsiteY0" fmla="*/ 1050506 h 1053008"/>
                  <a:gd name="connsiteX1" fmla="*/ 307471 w 2816288"/>
                  <a:gd name="connsiteY1" fmla="*/ 917306 h 1053008"/>
                  <a:gd name="connsiteX2" fmla="*/ 446944 w 2816288"/>
                  <a:gd name="connsiteY2" fmla="*/ 859633 h 1053008"/>
                  <a:gd name="connsiteX3" fmla="*/ 532669 w 2816288"/>
                  <a:gd name="connsiteY3" fmla="*/ 788196 h 1053008"/>
                  <a:gd name="connsiteX4" fmla="*/ 613632 w 2816288"/>
                  <a:gd name="connsiteY4" fmla="*/ 719139 h 1053008"/>
                  <a:gd name="connsiteX5" fmla="*/ 682688 w 2816288"/>
                  <a:gd name="connsiteY5" fmla="*/ 669133 h 1053008"/>
                  <a:gd name="connsiteX6" fmla="*/ 781433 w 2816288"/>
                  <a:gd name="connsiteY6" fmla="*/ 595220 h 1053008"/>
                  <a:gd name="connsiteX7" fmla="*/ 893725 w 2816288"/>
                  <a:gd name="connsiteY7" fmla="*/ 584322 h 1053008"/>
                  <a:gd name="connsiteX8" fmla="*/ 986410 w 2816288"/>
                  <a:gd name="connsiteY8" fmla="*/ 656967 h 1053008"/>
                  <a:gd name="connsiteX9" fmla="*/ 1070832 w 2816288"/>
                  <a:gd name="connsiteY9" fmla="*/ 714377 h 1053008"/>
                  <a:gd name="connsiteX10" fmla="*/ 1170844 w 2816288"/>
                  <a:gd name="connsiteY10" fmla="*/ 726283 h 1053008"/>
                  <a:gd name="connsiteX11" fmla="*/ 1285144 w 2816288"/>
                  <a:gd name="connsiteY11" fmla="*/ 723901 h 1053008"/>
                  <a:gd name="connsiteX12" fmla="*/ 1444412 w 2816288"/>
                  <a:gd name="connsiteY12" fmla="*/ 672533 h 1053008"/>
                  <a:gd name="connsiteX13" fmla="*/ 1584162 w 2816288"/>
                  <a:gd name="connsiteY13" fmla="*/ 586344 h 1053008"/>
                  <a:gd name="connsiteX14" fmla="*/ 1710028 w 2816288"/>
                  <a:gd name="connsiteY14" fmla="*/ 531205 h 1053008"/>
                  <a:gd name="connsiteX15" fmla="*/ 1884078 w 2816288"/>
                  <a:gd name="connsiteY15" fmla="*/ 557987 h 1053008"/>
                  <a:gd name="connsiteX16" fmla="*/ 2011426 w 2816288"/>
                  <a:gd name="connsiteY16" fmla="*/ 523382 h 1053008"/>
                  <a:gd name="connsiteX17" fmla="*/ 2156682 w 2816288"/>
                  <a:gd name="connsiteY17" fmla="*/ 490539 h 1053008"/>
                  <a:gd name="connsiteX18" fmla="*/ 2270982 w 2816288"/>
                  <a:gd name="connsiteY18" fmla="*/ 433389 h 1053008"/>
                  <a:gd name="connsiteX19" fmla="*/ 2387663 w 2816288"/>
                  <a:gd name="connsiteY19" fmla="*/ 334519 h 1053008"/>
                  <a:gd name="connsiteX20" fmla="*/ 2470637 w 2816288"/>
                  <a:gd name="connsiteY20" fmla="*/ 248053 h 1053008"/>
                  <a:gd name="connsiteX21" fmla="*/ 2544702 w 2816288"/>
                  <a:gd name="connsiteY21" fmla="*/ 191151 h 1053008"/>
                  <a:gd name="connsiteX22" fmla="*/ 2637694 w 2816288"/>
                  <a:gd name="connsiteY22" fmla="*/ 129237 h 1053008"/>
                  <a:gd name="connsiteX23" fmla="*/ 2737707 w 2816288"/>
                  <a:gd name="connsiteY23" fmla="*/ 71439 h 1053008"/>
                  <a:gd name="connsiteX24" fmla="*/ 2802001 w 2816288"/>
                  <a:gd name="connsiteY24" fmla="*/ 2 h 1053008"/>
                  <a:gd name="connsiteX25" fmla="*/ 2816288 w 2816288"/>
                  <a:gd name="connsiteY25" fmla="*/ 73820 h 1053008"/>
                  <a:gd name="connsiteX26" fmla="*/ 2763901 w 2816288"/>
                  <a:gd name="connsiteY26" fmla="*/ 145258 h 1053008"/>
                  <a:gd name="connsiteX27" fmla="*/ 2661507 w 2816288"/>
                  <a:gd name="connsiteY27" fmla="*/ 233364 h 1053008"/>
                  <a:gd name="connsiteX28" fmla="*/ 2575782 w 2816288"/>
                  <a:gd name="connsiteY28" fmla="*/ 288133 h 1053008"/>
                  <a:gd name="connsiteX29" fmla="*/ 2492438 w 2816288"/>
                  <a:gd name="connsiteY29" fmla="*/ 361952 h 1053008"/>
                  <a:gd name="connsiteX30" fmla="*/ 2397189 w 2816288"/>
                  <a:gd name="connsiteY30" fmla="*/ 445296 h 1053008"/>
                  <a:gd name="connsiteX31" fmla="*/ 2278126 w 2816288"/>
                  <a:gd name="connsiteY31" fmla="*/ 502445 h 1053008"/>
                  <a:gd name="connsiteX32" fmla="*/ 2168588 w 2816288"/>
                  <a:gd name="connsiteY32" fmla="*/ 561977 h 1053008"/>
                  <a:gd name="connsiteX33" fmla="*/ 2009045 w 2816288"/>
                  <a:gd name="connsiteY33" fmla="*/ 611983 h 1053008"/>
                  <a:gd name="connsiteX34" fmla="*/ 1880952 w 2816288"/>
                  <a:gd name="connsiteY34" fmla="*/ 634682 h 1053008"/>
                  <a:gd name="connsiteX35" fmla="*/ 1706874 w 2816288"/>
                  <a:gd name="connsiteY35" fmla="*/ 619681 h 1053008"/>
                  <a:gd name="connsiteX36" fmla="*/ 1528032 w 2816288"/>
                  <a:gd name="connsiteY36" fmla="*/ 733427 h 1053008"/>
                  <a:gd name="connsiteX37" fmla="*/ 1344676 w 2816288"/>
                  <a:gd name="connsiteY37" fmla="*/ 771527 h 1053008"/>
                  <a:gd name="connsiteX38" fmla="*/ 1213707 w 2816288"/>
                  <a:gd name="connsiteY38" fmla="*/ 785814 h 1053008"/>
                  <a:gd name="connsiteX39" fmla="*/ 1108932 w 2816288"/>
                  <a:gd name="connsiteY39" fmla="*/ 788195 h 1053008"/>
                  <a:gd name="connsiteX40" fmla="*/ 1011301 w 2816288"/>
                  <a:gd name="connsiteY40" fmla="*/ 766764 h 1053008"/>
                  <a:gd name="connsiteX41" fmla="*/ 925576 w 2816288"/>
                  <a:gd name="connsiteY41" fmla="*/ 723902 h 1053008"/>
                  <a:gd name="connsiteX42" fmla="*/ 846965 w 2816288"/>
                  <a:gd name="connsiteY42" fmla="*/ 679677 h 1053008"/>
                  <a:gd name="connsiteX43" fmla="*/ 656495 w 2816288"/>
                  <a:gd name="connsiteY43" fmla="*/ 771527 h 1053008"/>
                  <a:gd name="connsiteX44" fmla="*/ 568388 w 2816288"/>
                  <a:gd name="connsiteY44" fmla="*/ 850728 h 1053008"/>
                  <a:gd name="connsiteX45" fmla="*/ 429286 w 2816288"/>
                  <a:gd name="connsiteY45" fmla="*/ 937719 h 1053008"/>
                  <a:gd name="connsiteX46" fmla="*/ 179963 w 2816288"/>
                  <a:gd name="connsiteY46" fmla="*/ 1053008 h 1053008"/>
                  <a:gd name="connsiteX47" fmla="*/ 8 w 2816288"/>
                  <a:gd name="connsiteY47" fmla="*/ 1050506 h 1053008"/>
                  <a:gd name="connsiteX0" fmla="*/ 8 w 2816288"/>
                  <a:gd name="connsiteY0" fmla="*/ 1050506 h 1053008"/>
                  <a:gd name="connsiteX1" fmla="*/ 307471 w 2816288"/>
                  <a:gd name="connsiteY1" fmla="*/ 917306 h 1053008"/>
                  <a:gd name="connsiteX2" fmla="*/ 446944 w 2816288"/>
                  <a:gd name="connsiteY2" fmla="*/ 859633 h 1053008"/>
                  <a:gd name="connsiteX3" fmla="*/ 532669 w 2816288"/>
                  <a:gd name="connsiteY3" fmla="*/ 788196 h 1053008"/>
                  <a:gd name="connsiteX4" fmla="*/ 613632 w 2816288"/>
                  <a:gd name="connsiteY4" fmla="*/ 719139 h 1053008"/>
                  <a:gd name="connsiteX5" fmla="*/ 682688 w 2816288"/>
                  <a:gd name="connsiteY5" fmla="*/ 669133 h 1053008"/>
                  <a:gd name="connsiteX6" fmla="*/ 781433 w 2816288"/>
                  <a:gd name="connsiteY6" fmla="*/ 595220 h 1053008"/>
                  <a:gd name="connsiteX7" fmla="*/ 893725 w 2816288"/>
                  <a:gd name="connsiteY7" fmla="*/ 584322 h 1053008"/>
                  <a:gd name="connsiteX8" fmla="*/ 986410 w 2816288"/>
                  <a:gd name="connsiteY8" fmla="*/ 656967 h 1053008"/>
                  <a:gd name="connsiteX9" fmla="*/ 1070832 w 2816288"/>
                  <a:gd name="connsiteY9" fmla="*/ 714377 h 1053008"/>
                  <a:gd name="connsiteX10" fmla="*/ 1170844 w 2816288"/>
                  <a:gd name="connsiteY10" fmla="*/ 726283 h 1053008"/>
                  <a:gd name="connsiteX11" fmla="*/ 1285144 w 2816288"/>
                  <a:gd name="connsiteY11" fmla="*/ 723901 h 1053008"/>
                  <a:gd name="connsiteX12" fmla="*/ 1444412 w 2816288"/>
                  <a:gd name="connsiteY12" fmla="*/ 672533 h 1053008"/>
                  <a:gd name="connsiteX13" fmla="*/ 1584162 w 2816288"/>
                  <a:gd name="connsiteY13" fmla="*/ 586344 h 1053008"/>
                  <a:gd name="connsiteX14" fmla="*/ 1710028 w 2816288"/>
                  <a:gd name="connsiteY14" fmla="*/ 531205 h 1053008"/>
                  <a:gd name="connsiteX15" fmla="*/ 1884078 w 2816288"/>
                  <a:gd name="connsiteY15" fmla="*/ 557987 h 1053008"/>
                  <a:gd name="connsiteX16" fmla="*/ 2011426 w 2816288"/>
                  <a:gd name="connsiteY16" fmla="*/ 523382 h 1053008"/>
                  <a:gd name="connsiteX17" fmla="*/ 2156682 w 2816288"/>
                  <a:gd name="connsiteY17" fmla="*/ 490539 h 1053008"/>
                  <a:gd name="connsiteX18" fmla="*/ 2270982 w 2816288"/>
                  <a:gd name="connsiteY18" fmla="*/ 433389 h 1053008"/>
                  <a:gd name="connsiteX19" fmla="*/ 2387663 w 2816288"/>
                  <a:gd name="connsiteY19" fmla="*/ 334519 h 1053008"/>
                  <a:gd name="connsiteX20" fmla="*/ 2470637 w 2816288"/>
                  <a:gd name="connsiteY20" fmla="*/ 248053 h 1053008"/>
                  <a:gd name="connsiteX21" fmla="*/ 2544702 w 2816288"/>
                  <a:gd name="connsiteY21" fmla="*/ 191151 h 1053008"/>
                  <a:gd name="connsiteX22" fmla="*/ 2637694 w 2816288"/>
                  <a:gd name="connsiteY22" fmla="*/ 129237 h 1053008"/>
                  <a:gd name="connsiteX23" fmla="*/ 2737707 w 2816288"/>
                  <a:gd name="connsiteY23" fmla="*/ 71439 h 1053008"/>
                  <a:gd name="connsiteX24" fmla="*/ 2802001 w 2816288"/>
                  <a:gd name="connsiteY24" fmla="*/ 2 h 1053008"/>
                  <a:gd name="connsiteX25" fmla="*/ 2816288 w 2816288"/>
                  <a:gd name="connsiteY25" fmla="*/ 73820 h 1053008"/>
                  <a:gd name="connsiteX26" fmla="*/ 2763901 w 2816288"/>
                  <a:gd name="connsiteY26" fmla="*/ 145258 h 1053008"/>
                  <a:gd name="connsiteX27" fmla="*/ 2661507 w 2816288"/>
                  <a:gd name="connsiteY27" fmla="*/ 233364 h 1053008"/>
                  <a:gd name="connsiteX28" fmla="*/ 2575782 w 2816288"/>
                  <a:gd name="connsiteY28" fmla="*/ 288133 h 1053008"/>
                  <a:gd name="connsiteX29" fmla="*/ 2492438 w 2816288"/>
                  <a:gd name="connsiteY29" fmla="*/ 361952 h 1053008"/>
                  <a:gd name="connsiteX30" fmla="*/ 2397189 w 2816288"/>
                  <a:gd name="connsiteY30" fmla="*/ 445296 h 1053008"/>
                  <a:gd name="connsiteX31" fmla="*/ 2278126 w 2816288"/>
                  <a:gd name="connsiteY31" fmla="*/ 502445 h 1053008"/>
                  <a:gd name="connsiteX32" fmla="*/ 2168588 w 2816288"/>
                  <a:gd name="connsiteY32" fmla="*/ 561977 h 1053008"/>
                  <a:gd name="connsiteX33" fmla="*/ 2009045 w 2816288"/>
                  <a:gd name="connsiteY33" fmla="*/ 611983 h 1053008"/>
                  <a:gd name="connsiteX34" fmla="*/ 1880952 w 2816288"/>
                  <a:gd name="connsiteY34" fmla="*/ 634682 h 1053008"/>
                  <a:gd name="connsiteX35" fmla="*/ 1706874 w 2816288"/>
                  <a:gd name="connsiteY35" fmla="*/ 619681 h 1053008"/>
                  <a:gd name="connsiteX36" fmla="*/ 1528032 w 2816288"/>
                  <a:gd name="connsiteY36" fmla="*/ 733427 h 1053008"/>
                  <a:gd name="connsiteX37" fmla="*/ 1344676 w 2816288"/>
                  <a:gd name="connsiteY37" fmla="*/ 771527 h 1053008"/>
                  <a:gd name="connsiteX38" fmla="*/ 1213707 w 2816288"/>
                  <a:gd name="connsiteY38" fmla="*/ 785814 h 1053008"/>
                  <a:gd name="connsiteX39" fmla="*/ 1108932 w 2816288"/>
                  <a:gd name="connsiteY39" fmla="*/ 788195 h 1053008"/>
                  <a:gd name="connsiteX40" fmla="*/ 1011301 w 2816288"/>
                  <a:gd name="connsiteY40" fmla="*/ 766764 h 1053008"/>
                  <a:gd name="connsiteX41" fmla="*/ 925576 w 2816288"/>
                  <a:gd name="connsiteY41" fmla="*/ 723902 h 1053008"/>
                  <a:gd name="connsiteX42" fmla="*/ 846965 w 2816288"/>
                  <a:gd name="connsiteY42" fmla="*/ 679677 h 1053008"/>
                  <a:gd name="connsiteX43" fmla="*/ 656495 w 2816288"/>
                  <a:gd name="connsiteY43" fmla="*/ 771527 h 1053008"/>
                  <a:gd name="connsiteX44" fmla="*/ 568388 w 2816288"/>
                  <a:gd name="connsiteY44" fmla="*/ 850728 h 1053008"/>
                  <a:gd name="connsiteX45" fmla="*/ 429286 w 2816288"/>
                  <a:gd name="connsiteY45" fmla="*/ 937719 h 1053008"/>
                  <a:gd name="connsiteX46" fmla="*/ 179963 w 2816288"/>
                  <a:gd name="connsiteY46" fmla="*/ 1053008 h 1053008"/>
                  <a:gd name="connsiteX47" fmla="*/ 8 w 2816288"/>
                  <a:gd name="connsiteY47" fmla="*/ 1050506 h 1053008"/>
                  <a:gd name="connsiteX0" fmla="*/ 8 w 2821297"/>
                  <a:gd name="connsiteY0" fmla="*/ 1050506 h 1053008"/>
                  <a:gd name="connsiteX1" fmla="*/ 307471 w 2821297"/>
                  <a:gd name="connsiteY1" fmla="*/ 917306 h 1053008"/>
                  <a:gd name="connsiteX2" fmla="*/ 446944 w 2821297"/>
                  <a:gd name="connsiteY2" fmla="*/ 859633 h 1053008"/>
                  <a:gd name="connsiteX3" fmla="*/ 532669 w 2821297"/>
                  <a:gd name="connsiteY3" fmla="*/ 788196 h 1053008"/>
                  <a:gd name="connsiteX4" fmla="*/ 613632 w 2821297"/>
                  <a:gd name="connsiteY4" fmla="*/ 719139 h 1053008"/>
                  <a:gd name="connsiteX5" fmla="*/ 682688 w 2821297"/>
                  <a:gd name="connsiteY5" fmla="*/ 669133 h 1053008"/>
                  <a:gd name="connsiteX6" fmla="*/ 781433 w 2821297"/>
                  <a:gd name="connsiteY6" fmla="*/ 595220 h 1053008"/>
                  <a:gd name="connsiteX7" fmla="*/ 893725 w 2821297"/>
                  <a:gd name="connsiteY7" fmla="*/ 584322 h 1053008"/>
                  <a:gd name="connsiteX8" fmla="*/ 986410 w 2821297"/>
                  <a:gd name="connsiteY8" fmla="*/ 656967 h 1053008"/>
                  <a:gd name="connsiteX9" fmla="*/ 1070832 w 2821297"/>
                  <a:gd name="connsiteY9" fmla="*/ 714377 h 1053008"/>
                  <a:gd name="connsiteX10" fmla="*/ 1170844 w 2821297"/>
                  <a:gd name="connsiteY10" fmla="*/ 726283 h 1053008"/>
                  <a:gd name="connsiteX11" fmla="*/ 1285144 w 2821297"/>
                  <a:gd name="connsiteY11" fmla="*/ 723901 h 1053008"/>
                  <a:gd name="connsiteX12" fmla="*/ 1444412 w 2821297"/>
                  <a:gd name="connsiteY12" fmla="*/ 672533 h 1053008"/>
                  <a:gd name="connsiteX13" fmla="*/ 1584162 w 2821297"/>
                  <a:gd name="connsiteY13" fmla="*/ 586344 h 1053008"/>
                  <a:gd name="connsiteX14" fmla="*/ 1710028 w 2821297"/>
                  <a:gd name="connsiteY14" fmla="*/ 531205 h 1053008"/>
                  <a:gd name="connsiteX15" fmla="*/ 1884078 w 2821297"/>
                  <a:gd name="connsiteY15" fmla="*/ 557987 h 1053008"/>
                  <a:gd name="connsiteX16" fmla="*/ 2011426 w 2821297"/>
                  <a:gd name="connsiteY16" fmla="*/ 523382 h 1053008"/>
                  <a:gd name="connsiteX17" fmla="*/ 2156682 w 2821297"/>
                  <a:gd name="connsiteY17" fmla="*/ 490539 h 1053008"/>
                  <a:gd name="connsiteX18" fmla="*/ 2270982 w 2821297"/>
                  <a:gd name="connsiteY18" fmla="*/ 433389 h 1053008"/>
                  <a:gd name="connsiteX19" fmla="*/ 2387663 w 2821297"/>
                  <a:gd name="connsiteY19" fmla="*/ 334519 h 1053008"/>
                  <a:gd name="connsiteX20" fmla="*/ 2470637 w 2821297"/>
                  <a:gd name="connsiteY20" fmla="*/ 248053 h 1053008"/>
                  <a:gd name="connsiteX21" fmla="*/ 2544702 w 2821297"/>
                  <a:gd name="connsiteY21" fmla="*/ 191151 h 1053008"/>
                  <a:gd name="connsiteX22" fmla="*/ 2637694 w 2821297"/>
                  <a:gd name="connsiteY22" fmla="*/ 129237 h 1053008"/>
                  <a:gd name="connsiteX23" fmla="*/ 2737707 w 2821297"/>
                  <a:gd name="connsiteY23" fmla="*/ 71439 h 1053008"/>
                  <a:gd name="connsiteX24" fmla="*/ 2802001 w 2821297"/>
                  <a:gd name="connsiteY24" fmla="*/ 2 h 1053008"/>
                  <a:gd name="connsiteX25" fmla="*/ 2821297 w 2821297"/>
                  <a:gd name="connsiteY25" fmla="*/ 83840 h 1053008"/>
                  <a:gd name="connsiteX26" fmla="*/ 2763901 w 2821297"/>
                  <a:gd name="connsiteY26" fmla="*/ 145258 h 1053008"/>
                  <a:gd name="connsiteX27" fmla="*/ 2661507 w 2821297"/>
                  <a:gd name="connsiteY27" fmla="*/ 233364 h 1053008"/>
                  <a:gd name="connsiteX28" fmla="*/ 2575782 w 2821297"/>
                  <a:gd name="connsiteY28" fmla="*/ 288133 h 1053008"/>
                  <a:gd name="connsiteX29" fmla="*/ 2492438 w 2821297"/>
                  <a:gd name="connsiteY29" fmla="*/ 361952 h 1053008"/>
                  <a:gd name="connsiteX30" fmla="*/ 2397189 w 2821297"/>
                  <a:gd name="connsiteY30" fmla="*/ 445296 h 1053008"/>
                  <a:gd name="connsiteX31" fmla="*/ 2278126 w 2821297"/>
                  <a:gd name="connsiteY31" fmla="*/ 502445 h 1053008"/>
                  <a:gd name="connsiteX32" fmla="*/ 2168588 w 2821297"/>
                  <a:gd name="connsiteY32" fmla="*/ 561977 h 1053008"/>
                  <a:gd name="connsiteX33" fmla="*/ 2009045 w 2821297"/>
                  <a:gd name="connsiteY33" fmla="*/ 611983 h 1053008"/>
                  <a:gd name="connsiteX34" fmla="*/ 1880952 w 2821297"/>
                  <a:gd name="connsiteY34" fmla="*/ 634682 h 1053008"/>
                  <a:gd name="connsiteX35" fmla="*/ 1706874 w 2821297"/>
                  <a:gd name="connsiteY35" fmla="*/ 619681 h 1053008"/>
                  <a:gd name="connsiteX36" fmla="*/ 1528032 w 2821297"/>
                  <a:gd name="connsiteY36" fmla="*/ 733427 h 1053008"/>
                  <a:gd name="connsiteX37" fmla="*/ 1344676 w 2821297"/>
                  <a:gd name="connsiteY37" fmla="*/ 771527 h 1053008"/>
                  <a:gd name="connsiteX38" fmla="*/ 1213707 w 2821297"/>
                  <a:gd name="connsiteY38" fmla="*/ 785814 h 1053008"/>
                  <a:gd name="connsiteX39" fmla="*/ 1108932 w 2821297"/>
                  <a:gd name="connsiteY39" fmla="*/ 788195 h 1053008"/>
                  <a:gd name="connsiteX40" fmla="*/ 1011301 w 2821297"/>
                  <a:gd name="connsiteY40" fmla="*/ 766764 h 1053008"/>
                  <a:gd name="connsiteX41" fmla="*/ 925576 w 2821297"/>
                  <a:gd name="connsiteY41" fmla="*/ 723902 h 1053008"/>
                  <a:gd name="connsiteX42" fmla="*/ 846965 w 2821297"/>
                  <a:gd name="connsiteY42" fmla="*/ 679677 h 1053008"/>
                  <a:gd name="connsiteX43" fmla="*/ 656495 w 2821297"/>
                  <a:gd name="connsiteY43" fmla="*/ 771527 h 1053008"/>
                  <a:gd name="connsiteX44" fmla="*/ 568388 w 2821297"/>
                  <a:gd name="connsiteY44" fmla="*/ 850728 h 1053008"/>
                  <a:gd name="connsiteX45" fmla="*/ 429286 w 2821297"/>
                  <a:gd name="connsiteY45" fmla="*/ 937719 h 1053008"/>
                  <a:gd name="connsiteX46" fmla="*/ 179963 w 2821297"/>
                  <a:gd name="connsiteY46" fmla="*/ 1053008 h 1053008"/>
                  <a:gd name="connsiteX47" fmla="*/ 8 w 2821297"/>
                  <a:gd name="connsiteY47" fmla="*/ 1050506 h 1053008"/>
                  <a:gd name="connsiteX0" fmla="*/ 8 w 2821297"/>
                  <a:gd name="connsiteY0" fmla="*/ 1050506 h 1053008"/>
                  <a:gd name="connsiteX1" fmla="*/ 307471 w 2821297"/>
                  <a:gd name="connsiteY1" fmla="*/ 917306 h 1053008"/>
                  <a:gd name="connsiteX2" fmla="*/ 446944 w 2821297"/>
                  <a:gd name="connsiteY2" fmla="*/ 859633 h 1053008"/>
                  <a:gd name="connsiteX3" fmla="*/ 532669 w 2821297"/>
                  <a:gd name="connsiteY3" fmla="*/ 788196 h 1053008"/>
                  <a:gd name="connsiteX4" fmla="*/ 613632 w 2821297"/>
                  <a:gd name="connsiteY4" fmla="*/ 719139 h 1053008"/>
                  <a:gd name="connsiteX5" fmla="*/ 682688 w 2821297"/>
                  <a:gd name="connsiteY5" fmla="*/ 669133 h 1053008"/>
                  <a:gd name="connsiteX6" fmla="*/ 781433 w 2821297"/>
                  <a:gd name="connsiteY6" fmla="*/ 595220 h 1053008"/>
                  <a:gd name="connsiteX7" fmla="*/ 893725 w 2821297"/>
                  <a:gd name="connsiteY7" fmla="*/ 584322 h 1053008"/>
                  <a:gd name="connsiteX8" fmla="*/ 986410 w 2821297"/>
                  <a:gd name="connsiteY8" fmla="*/ 656967 h 1053008"/>
                  <a:gd name="connsiteX9" fmla="*/ 1070832 w 2821297"/>
                  <a:gd name="connsiteY9" fmla="*/ 714377 h 1053008"/>
                  <a:gd name="connsiteX10" fmla="*/ 1170844 w 2821297"/>
                  <a:gd name="connsiteY10" fmla="*/ 726283 h 1053008"/>
                  <a:gd name="connsiteX11" fmla="*/ 1285144 w 2821297"/>
                  <a:gd name="connsiteY11" fmla="*/ 723901 h 1053008"/>
                  <a:gd name="connsiteX12" fmla="*/ 1444412 w 2821297"/>
                  <a:gd name="connsiteY12" fmla="*/ 672533 h 1053008"/>
                  <a:gd name="connsiteX13" fmla="*/ 1584162 w 2821297"/>
                  <a:gd name="connsiteY13" fmla="*/ 586344 h 1053008"/>
                  <a:gd name="connsiteX14" fmla="*/ 1710028 w 2821297"/>
                  <a:gd name="connsiteY14" fmla="*/ 531205 h 1053008"/>
                  <a:gd name="connsiteX15" fmla="*/ 1884078 w 2821297"/>
                  <a:gd name="connsiteY15" fmla="*/ 557987 h 1053008"/>
                  <a:gd name="connsiteX16" fmla="*/ 2011426 w 2821297"/>
                  <a:gd name="connsiteY16" fmla="*/ 523382 h 1053008"/>
                  <a:gd name="connsiteX17" fmla="*/ 2156682 w 2821297"/>
                  <a:gd name="connsiteY17" fmla="*/ 490539 h 1053008"/>
                  <a:gd name="connsiteX18" fmla="*/ 2270982 w 2821297"/>
                  <a:gd name="connsiteY18" fmla="*/ 433389 h 1053008"/>
                  <a:gd name="connsiteX19" fmla="*/ 2387663 w 2821297"/>
                  <a:gd name="connsiteY19" fmla="*/ 334519 h 1053008"/>
                  <a:gd name="connsiteX20" fmla="*/ 2470637 w 2821297"/>
                  <a:gd name="connsiteY20" fmla="*/ 248053 h 1053008"/>
                  <a:gd name="connsiteX21" fmla="*/ 2544702 w 2821297"/>
                  <a:gd name="connsiteY21" fmla="*/ 191151 h 1053008"/>
                  <a:gd name="connsiteX22" fmla="*/ 2637694 w 2821297"/>
                  <a:gd name="connsiteY22" fmla="*/ 129237 h 1053008"/>
                  <a:gd name="connsiteX23" fmla="*/ 2737707 w 2821297"/>
                  <a:gd name="connsiteY23" fmla="*/ 71439 h 1053008"/>
                  <a:gd name="connsiteX24" fmla="*/ 2802001 w 2821297"/>
                  <a:gd name="connsiteY24" fmla="*/ 2 h 1053008"/>
                  <a:gd name="connsiteX25" fmla="*/ 2821297 w 2821297"/>
                  <a:gd name="connsiteY25" fmla="*/ 83840 h 1053008"/>
                  <a:gd name="connsiteX26" fmla="*/ 2766405 w 2821297"/>
                  <a:gd name="connsiteY26" fmla="*/ 152773 h 1053008"/>
                  <a:gd name="connsiteX27" fmla="*/ 2661507 w 2821297"/>
                  <a:gd name="connsiteY27" fmla="*/ 233364 h 1053008"/>
                  <a:gd name="connsiteX28" fmla="*/ 2575782 w 2821297"/>
                  <a:gd name="connsiteY28" fmla="*/ 288133 h 1053008"/>
                  <a:gd name="connsiteX29" fmla="*/ 2492438 w 2821297"/>
                  <a:gd name="connsiteY29" fmla="*/ 361952 h 1053008"/>
                  <a:gd name="connsiteX30" fmla="*/ 2397189 w 2821297"/>
                  <a:gd name="connsiteY30" fmla="*/ 445296 h 1053008"/>
                  <a:gd name="connsiteX31" fmla="*/ 2278126 w 2821297"/>
                  <a:gd name="connsiteY31" fmla="*/ 502445 h 1053008"/>
                  <a:gd name="connsiteX32" fmla="*/ 2168588 w 2821297"/>
                  <a:gd name="connsiteY32" fmla="*/ 561977 h 1053008"/>
                  <a:gd name="connsiteX33" fmla="*/ 2009045 w 2821297"/>
                  <a:gd name="connsiteY33" fmla="*/ 611983 h 1053008"/>
                  <a:gd name="connsiteX34" fmla="*/ 1880952 w 2821297"/>
                  <a:gd name="connsiteY34" fmla="*/ 634682 h 1053008"/>
                  <a:gd name="connsiteX35" fmla="*/ 1706874 w 2821297"/>
                  <a:gd name="connsiteY35" fmla="*/ 619681 h 1053008"/>
                  <a:gd name="connsiteX36" fmla="*/ 1528032 w 2821297"/>
                  <a:gd name="connsiteY36" fmla="*/ 733427 h 1053008"/>
                  <a:gd name="connsiteX37" fmla="*/ 1344676 w 2821297"/>
                  <a:gd name="connsiteY37" fmla="*/ 771527 h 1053008"/>
                  <a:gd name="connsiteX38" fmla="*/ 1213707 w 2821297"/>
                  <a:gd name="connsiteY38" fmla="*/ 785814 h 1053008"/>
                  <a:gd name="connsiteX39" fmla="*/ 1108932 w 2821297"/>
                  <a:gd name="connsiteY39" fmla="*/ 788195 h 1053008"/>
                  <a:gd name="connsiteX40" fmla="*/ 1011301 w 2821297"/>
                  <a:gd name="connsiteY40" fmla="*/ 766764 h 1053008"/>
                  <a:gd name="connsiteX41" fmla="*/ 925576 w 2821297"/>
                  <a:gd name="connsiteY41" fmla="*/ 723902 h 1053008"/>
                  <a:gd name="connsiteX42" fmla="*/ 846965 w 2821297"/>
                  <a:gd name="connsiteY42" fmla="*/ 679677 h 1053008"/>
                  <a:gd name="connsiteX43" fmla="*/ 656495 w 2821297"/>
                  <a:gd name="connsiteY43" fmla="*/ 771527 h 1053008"/>
                  <a:gd name="connsiteX44" fmla="*/ 568388 w 2821297"/>
                  <a:gd name="connsiteY44" fmla="*/ 850728 h 1053008"/>
                  <a:gd name="connsiteX45" fmla="*/ 429286 w 2821297"/>
                  <a:gd name="connsiteY45" fmla="*/ 937719 h 1053008"/>
                  <a:gd name="connsiteX46" fmla="*/ 179963 w 2821297"/>
                  <a:gd name="connsiteY46" fmla="*/ 1053008 h 1053008"/>
                  <a:gd name="connsiteX47" fmla="*/ 8 w 2821297"/>
                  <a:gd name="connsiteY47" fmla="*/ 1050506 h 1053008"/>
                  <a:gd name="connsiteX0" fmla="*/ 8 w 2821297"/>
                  <a:gd name="connsiteY0" fmla="*/ 1050506 h 1053008"/>
                  <a:gd name="connsiteX1" fmla="*/ 307471 w 2821297"/>
                  <a:gd name="connsiteY1" fmla="*/ 917306 h 1053008"/>
                  <a:gd name="connsiteX2" fmla="*/ 446944 w 2821297"/>
                  <a:gd name="connsiteY2" fmla="*/ 859633 h 1053008"/>
                  <a:gd name="connsiteX3" fmla="*/ 532669 w 2821297"/>
                  <a:gd name="connsiteY3" fmla="*/ 788196 h 1053008"/>
                  <a:gd name="connsiteX4" fmla="*/ 613632 w 2821297"/>
                  <a:gd name="connsiteY4" fmla="*/ 719139 h 1053008"/>
                  <a:gd name="connsiteX5" fmla="*/ 682688 w 2821297"/>
                  <a:gd name="connsiteY5" fmla="*/ 669133 h 1053008"/>
                  <a:gd name="connsiteX6" fmla="*/ 781433 w 2821297"/>
                  <a:gd name="connsiteY6" fmla="*/ 595220 h 1053008"/>
                  <a:gd name="connsiteX7" fmla="*/ 893725 w 2821297"/>
                  <a:gd name="connsiteY7" fmla="*/ 584322 h 1053008"/>
                  <a:gd name="connsiteX8" fmla="*/ 986410 w 2821297"/>
                  <a:gd name="connsiteY8" fmla="*/ 656967 h 1053008"/>
                  <a:gd name="connsiteX9" fmla="*/ 1070832 w 2821297"/>
                  <a:gd name="connsiteY9" fmla="*/ 714377 h 1053008"/>
                  <a:gd name="connsiteX10" fmla="*/ 1170844 w 2821297"/>
                  <a:gd name="connsiteY10" fmla="*/ 726283 h 1053008"/>
                  <a:gd name="connsiteX11" fmla="*/ 1285144 w 2821297"/>
                  <a:gd name="connsiteY11" fmla="*/ 723901 h 1053008"/>
                  <a:gd name="connsiteX12" fmla="*/ 1444412 w 2821297"/>
                  <a:gd name="connsiteY12" fmla="*/ 672533 h 1053008"/>
                  <a:gd name="connsiteX13" fmla="*/ 1584162 w 2821297"/>
                  <a:gd name="connsiteY13" fmla="*/ 586344 h 1053008"/>
                  <a:gd name="connsiteX14" fmla="*/ 1710028 w 2821297"/>
                  <a:gd name="connsiteY14" fmla="*/ 531205 h 1053008"/>
                  <a:gd name="connsiteX15" fmla="*/ 1884078 w 2821297"/>
                  <a:gd name="connsiteY15" fmla="*/ 557987 h 1053008"/>
                  <a:gd name="connsiteX16" fmla="*/ 2011426 w 2821297"/>
                  <a:gd name="connsiteY16" fmla="*/ 523382 h 1053008"/>
                  <a:gd name="connsiteX17" fmla="*/ 2156682 w 2821297"/>
                  <a:gd name="connsiteY17" fmla="*/ 490539 h 1053008"/>
                  <a:gd name="connsiteX18" fmla="*/ 2270982 w 2821297"/>
                  <a:gd name="connsiteY18" fmla="*/ 433389 h 1053008"/>
                  <a:gd name="connsiteX19" fmla="*/ 2387663 w 2821297"/>
                  <a:gd name="connsiteY19" fmla="*/ 334519 h 1053008"/>
                  <a:gd name="connsiteX20" fmla="*/ 2470637 w 2821297"/>
                  <a:gd name="connsiteY20" fmla="*/ 248053 h 1053008"/>
                  <a:gd name="connsiteX21" fmla="*/ 2544702 w 2821297"/>
                  <a:gd name="connsiteY21" fmla="*/ 191151 h 1053008"/>
                  <a:gd name="connsiteX22" fmla="*/ 2637694 w 2821297"/>
                  <a:gd name="connsiteY22" fmla="*/ 129237 h 1053008"/>
                  <a:gd name="connsiteX23" fmla="*/ 2737707 w 2821297"/>
                  <a:gd name="connsiteY23" fmla="*/ 71439 h 1053008"/>
                  <a:gd name="connsiteX24" fmla="*/ 2802001 w 2821297"/>
                  <a:gd name="connsiteY24" fmla="*/ 2 h 1053008"/>
                  <a:gd name="connsiteX25" fmla="*/ 2821297 w 2821297"/>
                  <a:gd name="connsiteY25" fmla="*/ 83840 h 1053008"/>
                  <a:gd name="connsiteX26" fmla="*/ 2766405 w 2821297"/>
                  <a:gd name="connsiteY26" fmla="*/ 152773 h 1053008"/>
                  <a:gd name="connsiteX27" fmla="*/ 2661507 w 2821297"/>
                  <a:gd name="connsiteY27" fmla="*/ 233364 h 1053008"/>
                  <a:gd name="connsiteX28" fmla="*/ 2570771 w 2821297"/>
                  <a:gd name="connsiteY28" fmla="*/ 295647 h 1053008"/>
                  <a:gd name="connsiteX29" fmla="*/ 2492438 w 2821297"/>
                  <a:gd name="connsiteY29" fmla="*/ 361952 h 1053008"/>
                  <a:gd name="connsiteX30" fmla="*/ 2397189 w 2821297"/>
                  <a:gd name="connsiteY30" fmla="*/ 445296 h 1053008"/>
                  <a:gd name="connsiteX31" fmla="*/ 2278126 w 2821297"/>
                  <a:gd name="connsiteY31" fmla="*/ 502445 h 1053008"/>
                  <a:gd name="connsiteX32" fmla="*/ 2168588 w 2821297"/>
                  <a:gd name="connsiteY32" fmla="*/ 561977 h 1053008"/>
                  <a:gd name="connsiteX33" fmla="*/ 2009045 w 2821297"/>
                  <a:gd name="connsiteY33" fmla="*/ 611983 h 1053008"/>
                  <a:gd name="connsiteX34" fmla="*/ 1880952 w 2821297"/>
                  <a:gd name="connsiteY34" fmla="*/ 634682 h 1053008"/>
                  <a:gd name="connsiteX35" fmla="*/ 1706874 w 2821297"/>
                  <a:gd name="connsiteY35" fmla="*/ 619681 h 1053008"/>
                  <a:gd name="connsiteX36" fmla="*/ 1528032 w 2821297"/>
                  <a:gd name="connsiteY36" fmla="*/ 733427 h 1053008"/>
                  <a:gd name="connsiteX37" fmla="*/ 1344676 w 2821297"/>
                  <a:gd name="connsiteY37" fmla="*/ 771527 h 1053008"/>
                  <a:gd name="connsiteX38" fmla="*/ 1213707 w 2821297"/>
                  <a:gd name="connsiteY38" fmla="*/ 785814 h 1053008"/>
                  <a:gd name="connsiteX39" fmla="*/ 1108932 w 2821297"/>
                  <a:gd name="connsiteY39" fmla="*/ 788195 h 1053008"/>
                  <a:gd name="connsiteX40" fmla="*/ 1011301 w 2821297"/>
                  <a:gd name="connsiteY40" fmla="*/ 766764 h 1053008"/>
                  <a:gd name="connsiteX41" fmla="*/ 925576 w 2821297"/>
                  <a:gd name="connsiteY41" fmla="*/ 723902 h 1053008"/>
                  <a:gd name="connsiteX42" fmla="*/ 846965 w 2821297"/>
                  <a:gd name="connsiteY42" fmla="*/ 679677 h 1053008"/>
                  <a:gd name="connsiteX43" fmla="*/ 656495 w 2821297"/>
                  <a:gd name="connsiteY43" fmla="*/ 771527 h 1053008"/>
                  <a:gd name="connsiteX44" fmla="*/ 568388 w 2821297"/>
                  <a:gd name="connsiteY44" fmla="*/ 850728 h 1053008"/>
                  <a:gd name="connsiteX45" fmla="*/ 429286 w 2821297"/>
                  <a:gd name="connsiteY45" fmla="*/ 937719 h 1053008"/>
                  <a:gd name="connsiteX46" fmla="*/ 179963 w 2821297"/>
                  <a:gd name="connsiteY46" fmla="*/ 1053008 h 1053008"/>
                  <a:gd name="connsiteX47" fmla="*/ 8 w 2821297"/>
                  <a:gd name="connsiteY47" fmla="*/ 1050506 h 1053008"/>
                  <a:gd name="connsiteX0" fmla="*/ 8 w 2821297"/>
                  <a:gd name="connsiteY0" fmla="*/ 1050506 h 1053008"/>
                  <a:gd name="connsiteX1" fmla="*/ 307471 w 2821297"/>
                  <a:gd name="connsiteY1" fmla="*/ 917306 h 1053008"/>
                  <a:gd name="connsiteX2" fmla="*/ 446944 w 2821297"/>
                  <a:gd name="connsiteY2" fmla="*/ 859633 h 1053008"/>
                  <a:gd name="connsiteX3" fmla="*/ 532669 w 2821297"/>
                  <a:gd name="connsiteY3" fmla="*/ 788196 h 1053008"/>
                  <a:gd name="connsiteX4" fmla="*/ 613632 w 2821297"/>
                  <a:gd name="connsiteY4" fmla="*/ 719139 h 1053008"/>
                  <a:gd name="connsiteX5" fmla="*/ 682688 w 2821297"/>
                  <a:gd name="connsiteY5" fmla="*/ 669133 h 1053008"/>
                  <a:gd name="connsiteX6" fmla="*/ 781433 w 2821297"/>
                  <a:gd name="connsiteY6" fmla="*/ 595220 h 1053008"/>
                  <a:gd name="connsiteX7" fmla="*/ 893725 w 2821297"/>
                  <a:gd name="connsiteY7" fmla="*/ 584322 h 1053008"/>
                  <a:gd name="connsiteX8" fmla="*/ 986410 w 2821297"/>
                  <a:gd name="connsiteY8" fmla="*/ 656967 h 1053008"/>
                  <a:gd name="connsiteX9" fmla="*/ 1070832 w 2821297"/>
                  <a:gd name="connsiteY9" fmla="*/ 714377 h 1053008"/>
                  <a:gd name="connsiteX10" fmla="*/ 1170844 w 2821297"/>
                  <a:gd name="connsiteY10" fmla="*/ 726283 h 1053008"/>
                  <a:gd name="connsiteX11" fmla="*/ 1285144 w 2821297"/>
                  <a:gd name="connsiteY11" fmla="*/ 723901 h 1053008"/>
                  <a:gd name="connsiteX12" fmla="*/ 1444412 w 2821297"/>
                  <a:gd name="connsiteY12" fmla="*/ 672533 h 1053008"/>
                  <a:gd name="connsiteX13" fmla="*/ 1584162 w 2821297"/>
                  <a:gd name="connsiteY13" fmla="*/ 586344 h 1053008"/>
                  <a:gd name="connsiteX14" fmla="*/ 1710028 w 2821297"/>
                  <a:gd name="connsiteY14" fmla="*/ 531205 h 1053008"/>
                  <a:gd name="connsiteX15" fmla="*/ 1884078 w 2821297"/>
                  <a:gd name="connsiteY15" fmla="*/ 557987 h 1053008"/>
                  <a:gd name="connsiteX16" fmla="*/ 2011426 w 2821297"/>
                  <a:gd name="connsiteY16" fmla="*/ 523382 h 1053008"/>
                  <a:gd name="connsiteX17" fmla="*/ 2156682 w 2821297"/>
                  <a:gd name="connsiteY17" fmla="*/ 490539 h 1053008"/>
                  <a:gd name="connsiteX18" fmla="*/ 2275989 w 2821297"/>
                  <a:gd name="connsiteY18" fmla="*/ 418369 h 1053008"/>
                  <a:gd name="connsiteX19" fmla="*/ 2387663 w 2821297"/>
                  <a:gd name="connsiteY19" fmla="*/ 334519 h 1053008"/>
                  <a:gd name="connsiteX20" fmla="*/ 2470637 w 2821297"/>
                  <a:gd name="connsiteY20" fmla="*/ 248053 h 1053008"/>
                  <a:gd name="connsiteX21" fmla="*/ 2544702 w 2821297"/>
                  <a:gd name="connsiteY21" fmla="*/ 191151 h 1053008"/>
                  <a:gd name="connsiteX22" fmla="*/ 2637694 w 2821297"/>
                  <a:gd name="connsiteY22" fmla="*/ 129237 h 1053008"/>
                  <a:gd name="connsiteX23" fmla="*/ 2737707 w 2821297"/>
                  <a:gd name="connsiteY23" fmla="*/ 71439 h 1053008"/>
                  <a:gd name="connsiteX24" fmla="*/ 2802001 w 2821297"/>
                  <a:gd name="connsiteY24" fmla="*/ 2 h 1053008"/>
                  <a:gd name="connsiteX25" fmla="*/ 2821297 w 2821297"/>
                  <a:gd name="connsiteY25" fmla="*/ 83840 h 1053008"/>
                  <a:gd name="connsiteX26" fmla="*/ 2766405 w 2821297"/>
                  <a:gd name="connsiteY26" fmla="*/ 152773 h 1053008"/>
                  <a:gd name="connsiteX27" fmla="*/ 2661507 w 2821297"/>
                  <a:gd name="connsiteY27" fmla="*/ 233364 h 1053008"/>
                  <a:gd name="connsiteX28" fmla="*/ 2570771 w 2821297"/>
                  <a:gd name="connsiteY28" fmla="*/ 295647 h 1053008"/>
                  <a:gd name="connsiteX29" fmla="*/ 2492438 w 2821297"/>
                  <a:gd name="connsiteY29" fmla="*/ 361952 h 1053008"/>
                  <a:gd name="connsiteX30" fmla="*/ 2397189 w 2821297"/>
                  <a:gd name="connsiteY30" fmla="*/ 445296 h 1053008"/>
                  <a:gd name="connsiteX31" fmla="*/ 2278126 w 2821297"/>
                  <a:gd name="connsiteY31" fmla="*/ 502445 h 1053008"/>
                  <a:gd name="connsiteX32" fmla="*/ 2168588 w 2821297"/>
                  <a:gd name="connsiteY32" fmla="*/ 561977 h 1053008"/>
                  <a:gd name="connsiteX33" fmla="*/ 2009045 w 2821297"/>
                  <a:gd name="connsiteY33" fmla="*/ 611983 h 1053008"/>
                  <a:gd name="connsiteX34" fmla="*/ 1880952 w 2821297"/>
                  <a:gd name="connsiteY34" fmla="*/ 634682 h 1053008"/>
                  <a:gd name="connsiteX35" fmla="*/ 1706874 w 2821297"/>
                  <a:gd name="connsiteY35" fmla="*/ 619681 h 1053008"/>
                  <a:gd name="connsiteX36" fmla="*/ 1528032 w 2821297"/>
                  <a:gd name="connsiteY36" fmla="*/ 733427 h 1053008"/>
                  <a:gd name="connsiteX37" fmla="*/ 1344676 w 2821297"/>
                  <a:gd name="connsiteY37" fmla="*/ 771527 h 1053008"/>
                  <a:gd name="connsiteX38" fmla="*/ 1213707 w 2821297"/>
                  <a:gd name="connsiteY38" fmla="*/ 785814 h 1053008"/>
                  <a:gd name="connsiteX39" fmla="*/ 1108932 w 2821297"/>
                  <a:gd name="connsiteY39" fmla="*/ 788195 h 1053008"/>
                  <a:gd name="connsiteX40" fmla="*/ 1011301 w 2821297"/>
                  <a:gd name="connsiteY40" fmla="*/ 766764 h 1053008"/>
                  <a:gd name="connsiteX41" fmla="*/ 925576 w 2821297"/>
                  <a:gd name="connsiteY41" fmla="*/ 723902 h 1053008"/>
                  <a:gd name="connsiteX42" fmla="*/ 846965 w 2821297"/>
                  <a:gd name="connsiteY42" fmla="*/ 679677 h 1053008"/>
                  <a:gd name="connsiteX43" fmla="*/ 656495 w 2821297"/>
                  <a:gd name="connsiteY43" fmla="*/ 771527 h 1053008"/>
                  <a:gd name="connsiteX44" fmla="*/ 568388 w 2821297"/>
                  <a:gd name="connsiteY44" fmla="*/ 850728 h 1053008"/>
                  <a:gd name="connsiteX45" fmla="*/ 429286 w 2821297"/>
                  <a:gd name="connsiteY45" fmla="*/ 937719 h 1053008"/>
                  <a:gd name="connsiteX46" fmla="*/ 179963 w 2821297"/>
                  <a:gd name="connsiteY46" fmla="*/ 1053008 h 1053008"/>
                  <a:gd name="connsiteX47" fmla="*/ 8 w 2821297"/>
                  <a:gd name="connsiteY47" fmla="*/ 1050506 h 1053008"/>
                  <a:gd name="connsiteX0" fmla="*/ 8 w 2821297"/>
                  <a:gd name="connsiteY0" fmla="*/ 1050506 h 1053008"/>
                  <a:gd name="connsiteX1" fmla="*/ 307471 w 2821297"/>
                  <a:gd name="connsiteY1" fmla="*/ 917306 h 1053008"/>
                  <a:gd name="connsiteX2" fmla="*/ 446944 w 2821297"/>
                  <a:gd name="connsiteY2" fmla="*/ 859633 h 1053008"/>
                  <a:gd name="connsiteX3" fmla="*/ 532669 w 2821297"/>
                  <a:gd name="connsiteY3" fmla="*/ 788196 h 1053008"/>
                  <a:gd name="connsiteX4" fmla="*/ 613632 w 2821297"/>
                  <a:gd name="connsiteY4" fmla="*/ 719139 h 1053008"/>
                  <a:gd name="connsiteX5" fmla="*/ 682688 w 2821297"/>
                  <a:gd name="connsiteY5" fmla="*/ 669133 h 1053008"/>
                  <a:gd name="connsiteX6" fmla="*/ 781433 w 2821297"/>
                  <a:gd name="connsiteY6" fmla="*/ 595220 h 1053008"/>
                  <a:gd name="connsiteX7" fmla="*/ 893725 w 2821297"/>
                  <a:gd name="connsiteY7" fmla="*/ 584322 h 1053008"/>
                  <a:gd name="connsiteX8" fmla="*/ 986410 w 2821297"/>
                  <a:gd name="connsiteY8" fmla="*/ 656967 h 1053008"/>
                  <a:gd name="connsiteX9" fmla="*/ 1070832 w 2821297"/>
                  <a:gd name="connsiteY9" fmla="*/ 714377 h 1053008"/>
                  <a:gd name="connsiteX10" fmla="*/ 1170844 w 2821297"/>
                  <a:gd name="connsiteY10" fmla="*/ 726283 h 1053008"/>
                  <a:gd name="connsiteX11" fmla="*/ 1285144 w 2821297"/>
                  <a:gd name="connsiteY11" fmla="*/ 723901 h 1053008"/>
                  <a:gd name="connsiteX12" fmla="*/ 1444412 w 2821297"/>
                  <a:gd name="connsiteY12" fmla="*/ 672533 h 1053008"/>
                  <a:gd name="connsiteX13" fmla="*/ 1584162 w 2821297"/>
                  <a:gd name="connsiteY13" fmla="*/ 586344 h 1053008"/>
                  <a:gd name="connsiteX14" fmla="*/ 1710028 w 2821297"/>
                  <a:gd name="connsiteY14" fmla="*/ 531205 h 1053008"/>
                  <a:gd name="connsiteX15" fmla="*/ 1884078 w 2821297"/>
                  <a:gd name="connsiteY15" fmla="*/ 557987 h 1053008"/>
                  <a:gd name="connsiteX16" fmla="*/ 2011426 w 2821297"/>
                  <a:gd name="connsiteY16" fmla="*/ 523382 h 1053008"/>
                  <a:gd name="connsiteX17" fmla="*/ 2156682 w 2821297"/>
                  <a:gd name="connsiteY17" fmla="*/ 490539 h 1053008"/>
                  <a:gd name="connsiteX18" fmla="*/ 2275989 w 2821297"/>
                  <a:gd name="connsiteY18" fmla="*/ 418369 h 1053008"/>
                  <a:gd name="connsiteX19" fmla="*/ 2380152 w 2821297"/>
                  <a:gd name="connsiteY19" fmla="*/ 299474 h 1053008"/>
                  <a:gd name="connsiteX20" fmla="*/ 2470637 w 2821297"/>
                  <a:gd name="connsiteY20" fmla="*/ 248053 h 1053008"/>
                  <a:gd name="connsiteX21" fmla="*/ 2544702 w 2821297"/>
                  <a:gd name="connsiteY21" fmla="*/ 191151 h 1053008"/>
                  <a:gd name="connsiteX22" fmla="*/ 2637694 w 2821297"/>
                  <a:gd name="connsiteY22" fmla="*/ 129237 h 1053008"/>
                  <a:gd name="connsiteX23" fmla="*/ 2737707 w 2821297"/>
                  <a:gd name="connsiteY23" fmla="*/ 71439 h 1053008"/>
                  <a:gd name="connsiteX24" fmla="*/ 2802001 w 2821297"/>
                  <a:gd name="connsiteY24" fmla="*/ 2 h 1053008"/>
                  <a:gd name="connsiteX25" fmla="*/ 2821297 w 2821297"/>
                  <a:gd name="connsiteY25" fmla="*/ 83840 h 1053008"/>
                  <a:gd name="connsiteX26" fmla="*/ 2766405 w 2821297"/>
                  <a:gd name="connsiteY26" fmla="*/ 152773 h 1053008"/>
                  <a:gd name="connsiteX27" fmla="*/ 2661507 w 2821297"/>
                  <a:gd name="connsiteY27" fmla="*/ 233364 h 1053008"/>
                  <a:gd name="connsiteX28" fmla="*/ 2570771 w 2821297"/>
                  <a:gd name="connsiteY28" fmla="*/ 295647 h 1053008"/>
                  <a:gd name="connsiteX29" fmla="*/ 2492438 w 2821297"/>
                  <a:gd name="connsiteY29" fmla="*/ 361952 h 1053008"/>
                  <a:gd name="connsiteX30" fmla="*/ 2397189 w 2821297"/>
                  <a:gd name="connsiteY30" fmla="*/ 445296 h 1053008"/>
                  <a:gd name="connsiteX31" fmla="*/ 2278126 w 2821297"/>
                  <a:gd name="connsiteY31" fmla="*/ 502445 h 1053008"/>
                  <a:gd name="connsiteX32" fmla="*/ 2168588 w 2821297"/>
                  <a:gd name="connsiteY32" fmla="*/ 561977 h 1053008"/>
                  <a:gd name="connsiteX33" fmla="*/ 2009045 w 2821297"/>
                  <a:gd name="connsiteY33" fmla="*/ 611983 h 1053008"/>
                  <a:gd name="connsiteX34" fmla="*/ 1880952 w 2821297"/>
                  <a:gd name="connsiteY34" fmla="*/ 634682 h 1053008"/>
                  <a:gd name="connsiteX35" fmla="*/ 1706874 w 2821297"/>
                  <a:gd name="connsiteY35" fmla="*/ 619681 h 1053008"/>
                  <a:gd name="connsiteX36" fmla="*/ 1528032 w 2821297"/>
                  <a:gd name="connsiteY36" fmla="*/ 733427 h 1053008"/>
                  <a:gd name="connsiteX37" fmla="*/ 1344676 w 2821297"/>
                  <a:gd name="connsiteY37" fmla="*/ 771527 h 1053008"/>
                  <a:gd name="connsiteX38" fmla="*/ 1213707 w 2821297"/>
                  <a:gd name="connsiteY38" fmla="*/ 785814 h 1053008"/>
                  <a:gd name="connsiteX39" fmla="*/ 1108932 w 2821297"/>
                  <a:gd name="connsiteY39" fmla="*/ 788195 h 1053008"/>
                  <a:gd name="connsiteX40" fmla="*/ 1011301 w 2821297"/>
                  <a:gd name="connsiteY40" fmla="*/ 766764 h 1053008"/>
                  <a:gd name="connsiteX41" fmla="*/ 925576 w 2821297"/>
                  <a:gd name="connsiteY41" fmla="*/ 723902 h 1053008"/>
                  <a:gd name="connsiteX42" fmla="*/ 846965 w 2821297"/>
                  <a:gd name="connsiteY42" fmla="*/ 679677 h 1053008"/>
                  <a:gd name="connsiteX43" fmla="*/ 656495 w 2821297"/>
                  <a:gd name="connsiteY43" fmla="*/ 771527 h 1053008"/>
                  <a:gd name="connsiteX44" fmla="*/ 568388 w 2821297"/>
                  <a:gd name="connsiteY44" fmla="*/ 850728 h 1053008"/>
                  <a:gd name="connsiteX45" fmla="*/ 429286 w 2821297"/>
                  <a:gd name="connsiteY45" fmla="*/ 937719 h 1053008"/>
                  <a:gd name="connsiteX46" fmla="*/ 179963 w 2821297"/>
                  <a:gd name="connsiteY46" fmla="*/ 1053008 h 1053008"/>
                  <a:gd name="connsiteX47" fmla="*/ 8 w 2821297"/>
                  <a:gd name="connsiteY47" fmla="*/ 1050506 h 1053008"/>
                  <a:gd name="connsiteX0" fmla="*/ 8 w 2821297"/>
                  <a:gd name="connsiteY0" fmla="*/ 1050506 h 1053008"/>
                  <a:gd name="connsiteX1" fmla="*/ 307471 w 2821297"/>
                  <a:gd name="connsiteY1" fmla="*/ 917306 h 1053008"/>
                  <a:gd name="connsiteX2" fmla="*/ 446944 w 2821297"/>
                  <a:gd name="connsiteY2" fmla="*/ 859633 h 1053008"/>
                  <a:gd name="connsiteX3" fmla="*/ 532669 w 2821297"/>
                  <a:gd name="connsiteY3" fmla="*/ 788196 h 1053008"/>
                  <a:gd name="connsiteX4" fmla="*/ 613632 w 2821297"/>
                  <a:gd name="connsiteY4" fmla="*/ 719139 h 1053008"/>
                  <a:gd name="connsiteX5" fmla="*/ 682688 w 2821297"/>
                  <a:gd name="connsiteY5" fmla="*/ 669133 h 1053008"/>
                  <a:gd name="connsiteX6" fmla="*/ 781433 w 2821297"/>
                  <a:gd name="connsiteY6" fmla="*/ 595220 h 1053008"/>
                  <a:gd name="connsiteX7" fmla="*/ 893725 w 2821297"/>
                  <a:gd name="connsiteY7" fmla="*/ 584322 h 1053008"/>
                  <a:gd name="connsiteX8" fmla="*/ 986410 w 2821297"/>
                  <a:gd name="connsiteY8" fmla="*/ 656967 h 1053008"/>
                  <a:gd name="connsiteX9" fmla="*/ 1070832 w 2821297"/>
                  <a:gd name="connsiteY9" fmla="*/ 714377 h 1053008"/>
                  <a:gd name="connsiteX10" fmla="*/ 1170844 w 2821297"/>
                  <a:gd name="connsiteY10" fmla="*/ 726283 h 1053008"/>
                  <a:gd name="connsiteX11" fmla="*/ 1285144 w 2821297"/>
                  <a:gd name="connsiteY11" fmla="*/ 723901 h 1053008"/>
                  <a:gd name="connsiteX12" fmla="*/ 1444412 w 2821297"/>
                  <a:gd name="connsiteY12" fmla="*/ 672533 h 1053008"/>
                  <a:gd name="connsiteX13" fmla="*/ 1584162 w 2821297"/>
                  <a:gd name="connsiteY13" fmla="*/ 586344 h 1053008"/>
                  <a:gd name="connsiteX14" fmla="*/ 1710028 w 2821297"/>
                  <a:gd name="connsiteY14" fmla="*/ 531205 h 1053008"/>
                  <a:gd name="connsiteX15" fmla="*/ 1884078 w 2821297"/>
                  <a:gd name="connsiteY15" fmla="*/ 557987 h 1053008"/>
                  <a:gd name="connsiteX16" fmla="*/ 2011426 w 2821297"/>
                  <a:gd name="connsiteY16" fmla="*/ 523382 h 1053008"/>
                  <a:gd name="connsiteX17" fmla="*/ 2156682 w 2821297"/>
                  <a:gd name="connsiteY17" fmla="*/ 490539 h 1053008"/>
                  <a:gd name="connsiteX18" fmla="*/ 2275989 w 2821297"/>
                  <a:gd name="connsiteY18" fmla="*/ 418369 h 1053008"/>
                  <a:gd name="connsiteX19" fmla="*/ 2380152 w 2821297"/>
                  <a:gd name="connsiteY19" fmla="*/ 299474 h 1053008"/>
                  <a:gd name="connsiteX20" fmla="*/ 2473142 w 2821297"/>
                  <a:gd name="connsiteY20" fmla="*/ 218015 h 1053008"/>
                  <a:gd name="connsiteX21" fmla="*/ 2544702 w 2821297"/>
                  <a:gd name="connsiteY21" fmla="*/ 191151 h 1053008"/>
                  <a:gd name="connsiteX22" fmla="*/ 2637694 w 2821297"/>
                  <a:gd name="connsiteY22" fmla="*/ 129237 h 1053008"/>
                  <a:gd name="connsiteX23" fmla="*/ 2737707 w 2821297"/>
                  <a:gd name="connsiteY23" fmla="*/ 71439 h 1053008"/>
                  <a:gd name="connsiteX24" fmla="*/ 2802001 w 2821297"/>
                  <a:gd name="connsiteY24" fmla="*/ 2 h 1053008"/>
                  <a:gd name="connsiteX25" fmla="*/ 2821297 w 2821297"/>
                  <a:gd name="connsiteY25" fmla="*/ 83840 h 1053008"/>
                  <a:gd name="connsiteX26" fmla="*/ 2766405 w 2821297"/>
                  <a:gd name="connsiteY26" fmla="*/ 152773 h 1053008"/>
                  <a:gd name="connsiteX27" fmla="*/ 2661507 w 2821297"/>
                  <a:gd name="connsiteY27" fmla="*/ 233364 h 1053008"/>
                  <a:gd name="connsiteX28" fmla="*/ 2570771 w 2821297"/>
                  <a:gd name="connsiteY28" fmla="*/ 295647 h 1053008"/>
                  <a:gd name="connsiteX29" fmla="*/ 2492438 w 2821297"/>
                  <a:gd name="connsiteY29" fmla="*/ 361952 h 1053008"/>
                  <a:gd name="connsiteX30" fmla="*/ 2397189 w 2821297"/>
                  <a:gd name="connsiteY30" fmla="*/ 445296 h 1053008"/>
                  <a:gd name="connsiteX31" fmla="*/ 2278126 w 2821297"/>
                  <a:gd name="connsiteY31" fmla="*/ 502445 h 1053008"/>
                  <a:gd name="connsiteX32" fmla="*/ 2168588 w 2821297"/>
                  <a:gd name="connsiteY32" fmla="*/ 561977 h 1053008"/>
                  <a:gd name="connsiteX33" fmla="*/ 2009045 w 2821297"/>
                  <a:gd name="connsiteY33" fmla="*/ 611983 h 1053008"/>
                  <a:gd name="connsiteX34" fmla="*/ 1880952 w 2821297"/>
                  <a:gd name="connsiteY34" fmla="*/ 634682 h 1053008"/>
                  <a:gd name="connsiteX35" fmla="*/ 1706874 w 2821297"/>
                  <a:gd name="connsiteY35" fmla="*/ 619681 h 1053008"/>
                  <a:gd name="connsiteX36" fmla="*/ 1528032 w 2821297"/>
                  <a:gd name="connsiteY36" fmla="*/ 733427 h 1053008"/>
                  <a:gd name="connsiteX37" fmla="*/ 1344676 w 2821297"/>
                  <a:gd name="connsiteY37" fmla="*/ 771527 h 1053008"/>
                  <a:gd name="connsiteX38" fmla="*/ 1213707 w 2821297"/>
                  <a:gd name="connsiteY38" fmla="*/ 785814 h 1053008"/>
                  <a:gd name="connsiteX39" fmla="*/ 1108932 w 2821297"/>
                  <a:gd name="connsiteY39" fmla="*/ 788195 h 1053008"/>
                  <a:gd name="connsiteX40" fmla="*/ 1011301 w 2821297"/>
                  <a:gd name="connsiteY40" fmla="*/ 766764 h 1053008"/>
                  <a:gd name="connsiteX41" fmla="*/ 925576 w 2821297"/>
                  <a:gd name="connsiteY41" fmla="*/ 723902 h 1053008"/>
                  <a:gd name="connsiteX42" fmla="*/ 846965 w 2821297"/>
                  <a:gd name="connsiteY42" fmla="*/ 679677 h 1053008"/>
                  <a:gd name="connsiteX43" fmla="*/ 656495 w 2821297"/>
                  <a:gd name="connsiteY43" fmla="*/ 771527 h 1053008"/>
                  <a:gd name="connsiteX44" fmla="*/ 568388 w 2821297"/>
                  <a:gd name="connsiteY44" fmla="*/ 850728 h 1053008"/>
                  <a:gd name="connsiteX45" fmla="*/ 429286 w 2821297"/>
                  <a:gd name="connsiteY45" fmla="*/ 937719 h 1053008"/>
                  <a:gd name="connsiteX46" fmla="*/ 179963 w 2821297"/>
                  <a:gd name="connsiteY46" fmla="*/ 1053008 h 1053008"/>
                  <a:gd name="connsiteX47" fmla="*/ 8 w 2821297"/>
                  <a:gd name="connsiteY47" fmla="*/ 1050506 h 1053008"/>
                  <a:gd name="connsiteX0" fmla="*/ 8 w 2821297"/>
                  <a:gd name="connsiteY0" fmla="*/ 1050506 h 1053008"/>
                  <a:gd name="connsiteX1" fmla="*/ 307471 w 2821297"/>
                  <a:gd name="connsiteY1" fmla="*/ 917306 h 1053008"/>
                  <a:gd name="connsiteX2" fmla="*/ 446944 w 2821297"/>
                  <a:gd name="connsiteY2" fmla="*/ 859633 h 1053008"/>
                  <a:gd name="connsiteX3" fmla="*/ 532669 w 2821297"/>
                  <a:gd name="connsiteY3" fmla="*/ 788196 h 1053008"/>
                  <a:gd name="connsiteX4" fmla="*/ 613632 w 2821297"/>
                  <a:gd name="connsiteY4" fmla="*/ 719139 h 1053008"/>
                  <a:gd name="connsiteX5" fmla="*/ 682688 w 2821297"/>
                  <a:gd name="connsiteY5" fmla="*/ 669133 h 1053008"/>
                  <a:gd name="connsiteX6" fmla="*/ 781433 w 2821297"/>
                  <a:gd name="connsiteY6" fmla="*/ 595220 h 1053008"/>
                  <a:gd name="connsiteX7" fmla="*/ 893725 w 2821297"/>
                  <a:gd name="connsiteY7" fmla="*/ 584322 h 1053008"/>
                  <a:gd name="connsiteX8" fmla="*/ 986410 w 2821297"/>
                  <a:gd name="connsiteY8" fmla="*/ 656967 h 1053008"/>
                  <a:gd name="connsiteX9" fmla="*/ 1070832 w 2821297"/>
                  <a:gd name="connsiteY9" fmla="*/ 714377 h 1053008"/>
                  <a:gd name="connsiteX10" fmla="*/ 1170844 w 2821297"/>
                  <a:gd name="connsiteY10" fmla="*/ 726283 h 1053008"/>
                  <a:gd name="connsiteX11" fmla="*/ 1285144 w 2821297"/>
                  <a:gd name="connsiteY11" fmla="*/ 723901 h 1053008"/>
                  <a:gd name="connsiteX12" fmla="*/ 1444412 w 2821297"/>
                  <a:gd name="connsiteY12" fmla="*/ 672533 h 1053008"/>
                  <a:gd name="connsiteX13" fmla="*/ 1584162 w 2821297"/>
                  <a:gd name="connsiteY13" fmla="*/ 586344 h 1053008"/>
                  <a:gd name="connsiteX14" fmla="*/ 1710028 w 2821297"/>
                  <a:gd name="connsiteY14" fmla="*/ 531205 h 1053008"/>
                  <a:gd name="connsiteX15" fmla="*/ 1884078 w 2821297"/>
                  <a:gd name="connsiteY15" fmla="*/ 557987 h 1053008"/>
                  <a:gd name="connsiteX16" fmla="*/ 2011426 w 2821297"/>
                  <a:gd name="connsiteY16" fmla="*/ 523382 h 1053008"/>
                  <a:gd name="connsiteX17" fmla="*/ 2156682 w 2821297"/>
                  <a:gd name="connsiteY17" fmla="*/ 490539 h 1053008"/>
                  <a:gd name="connsiteX18" fmla="*/ 2275989 w 2821297"/>
                  <a:gd name="connsiteY18" fmla="*/ 418369 h 1053008"/>
                  <a:gd name="connsiteX19" fmla="*/ 2380152 w 2821297"/>
                  <a:gd name="connsiteY19" fmla="*/ 299474 h 1053008"/>
                  <a:gd name="connsiteX20" fmla="*/ 2473142 w 2821297"/>
                  <a:gd name="connsiteY20" fmla="*/ 218015 h 1053008"/>
                  <a:gd name="connsiteX21" fmla="*/ 2547206 w 2821297"/>
                  <a:gd name="connsiteY21" fmla="*/ 166119 h 1053008"/>
                  <a:gd name="connsiteX22" fmla="*/ 2637694 w 2821297"/>
                  <a:gd name="connsiteY22" fmla="*/ 129237 h 1053008"/>
                  <a:gd name="connsiteX23" fmla="*/ 2737707 w 2821297"/>
                  <a:gd name="connsiteY23" fmla="*/ 71439 h 1053008"/>
                  <a:gd name="connsiteX24" fmla="*/ 2802001 w 2821297"/>
                  <a:gd name="connsiteY24" fmla="*/ 2 h 1053008"/>
                  <a:gd name="connsiteX25" fmla="*/ 2821297 w 2821297"/>
                  <a:gd name="connsiteY25" fmla="*/ 83840 h 1053008"/>
                  <a:gd name="connsiteX26" fmla="*/ 2766405 w 2821297"/>
                  <a:gd name="connsiteY26" fmla="*/ 152773 h 1053008"/>
                  <a:gd name="connsiteX27" fmla="*/ 2661507 w 2821297"/>
                  <a:gd name="connsiteY27" fmla="*/ 233364 h 1053008"/>
                  <a:gd name="connsiteX28" fmla="*/ 2570771 w 2821297"/>
                  <a:gd name="connsiteY28" fmla="*/ 295647 h 1053008"/>
                  <a:gd name="connsiteX29" fmla="*/ 2492438 w 2821297"/>
                  <a:gd name="connsiteY29" fmla="*/ 361952 h 1053008"/>
                  <a:gd name="connsiteX30" fmla="*/ 2397189 w 2821297"/>
                  <a:gd name="connsiteY30" fmla="*/ 445296 h 1053008"/>
                  <a:gd name="connsiteX31" fmla="*/ 2278126 w 2821297"/>
                  <a:gd name="connsiteY31" fmla="*/ 502445 h 1053008"/>
                  <a:gd name="connsiteX32" fmla="*/ 2168588 w 2821297"/>
                  <a:gd name="connsiteY32" fmla="*/ 561977 h 1053008"/>
                  <a:gd name="connsiteX33" fmla="*/ 2009045 w 2821297"/>
                  <a:gd name="connsiteY33" fmla="*/ 611983 h 1053008"/>
                  <a:gd name="connsiteX34" fmla="*/ 1880952 w 2821297"/>
                  <a:gd name="connsiteY34" fmla="*/ 634682 h 1053008"/>
                  <a:gd name="connsiteX35" fmla="*/ 1706874 w 2821297"/>
                  <a:gd name="connsiteY35" fmla="*/ 619681 h 1053008"/>
                  <a:gd name="connsiteX36" fmla="*/ 1528032 w 2821297"/>
                  <a:gd name="connsiteY36" fmla="*/ 733427 h 1053008"/>
                  <a:gd name="connsiteX37" fmla="*/ 1344676 w 2821297"/>
                  <a:gd name="connsiteY37" fmla="*/ 771527 h 1053008"/>
                  <a:gd name="connsiteX38" fmla="*/ 1213707 w 2821297"/>
                  <a:gd name="connsiteY38" fmla="*/ 785814 h 1053008"/>
                  <a:gd name="connsiteX39" fmla="*/ 1108932 w 2821297"/>
                  <a:gd name="connsiteY39" fmla="*/ 788195 h 1053008"/>
                  <a:gd name="connsiteX40" fmla="*/ 1011301 w 2821297"/>
                  <a:gd name="connsiteY40" fmla="*/ 766764 h 1053008"/>
                  <a:gd name="connsiteX41" fmla="*/ 925576 w 2821297"/>
                  <a:gd name="connsiteY41" fmla="*/ 723902 h 1053008"/>
                  <a:gd name="connsiteX42" fmla="*/ 846965 w 2821297"/>
                  <a:gd name="connsiteY42" fmla="*/ 679677 h 1053008"/>
                  <a:gd name="connsiteX43" fmla="*/ 656495 w 2821297"/>
                  <a:gd name="connsiteY43" fmla="*/ 771527 h 1053008"/>
                  <a:gd name="connsiteX44" fmla="*/ 568388 w 2821297"/>
                  <a:gd name="connsiteY44" fmla="*/ 850728 h 1053008"/>
                  <a:gd name="connsiteX45" fmla="*/ 429286 w 2821297"/>
                  <a:gd name="connsiteY45" fmla="*/ 937719 h 1053008"/>
                  <a:gd name="connsiteX46" fmla="*/ 179963 w 2821297"/>
                  <a:gd name="connsiteY46" fmla="*/ 1053008 h 1053008"/>
                  <a:gd name="connsiteX47" fmla="*/ 8 w 2821297"/>
                  <a:gd name="connsiteY47" fmla="*/ 1050506 h 105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821297" h="1053008">
                    <a:moveTo>
                      <a:pt x="8" y="1050506"/>
                    </a:moveTo>
                    <a:cubicBezTo>
                      <a:pt x="-1579" y="1033837"/>
                      <a:pt x="232982" y="949118"/>
                      <a:pt x="307471" y="917306"/>
                    </a:cubicBezTo>
                    <a:cubicBezTo>
                      <a:pt x="381960" y="885494"/>
                      <a:pt x="409411" y="881151"/>
                      <a:pt x="446944" y="859633"/>
                    </a:cubicBezTo>
                    <a:cubicBezTo>
                      <a:pt x="484477" y="838115"/>
                      <a:pt x="504888" y="811612"/>
                      <a:pt x="532669" y="788196"/>
                    </a:cubicBezTo>
                    <a:cubicBezTo>
                      <a:pt x="560450" y="764780"/>
                      <a:pt x="588629" y="738983"/>
                      <a:pt x="613632" y="719139"/>
                    </a:cubicBezTo>
                    <a:cubicBezTo>
                      <a:pt x="638635" y="699295"/>
                      <a:pt x="649773" y="693771"/>
                      <a:pt x="682688" y="669133"/>
                    </a:cubicBezTo>
                    <a:lnTo>
                      <a:pt x="781433" y="595220"/>
                    </a:lnTo>
                    <a:cubicBezTo>
                      <a:pt x="814348" y="570582"/>
                      <a:pt x="859562" y="574031"/>
                      <a:pt x="893725" y="584322"/>
                    </a:cubicBezTo>
                    <a:lnTo>
                      <a:pt x="986410" y="656967"/>
                    </a:lnTo>
                    <a:cubicBezTo>
                      <a:pt x="1003079" y="664508"/>
                      <a:pt x="1040093" y="702824"/>
                      <a:pt x="1070832" y="714377"/>
                    </a:cubicBezTo>
                    <a:cubicBezTo>
                      <a:pt x="1101571" y="725930"/>
                      <a:pt x="1134332" y="723505"/>
                      <a:pt x="1170844" y="726283"/>
                    </a:cubicBezTo>
                    <a:lnTo>
                      <a:pt x="1285144" y="723901"/>
                    </a:lnTo>
                    <a:cubicBezTo>
                      <a:pt x="1323244" y="723107"/>
                      <a:pt x="1401516" y="684941"/>
                      <a:pt x="1444412" y="672533"/>
                    </a:cubicBezTo>
                    <a:cubicBezTo>
                      <a:pt x="1489656" y="660044"/>
                      <a:pt x="1539893" y="609899"/>
                      <a:pt x="1584162" y="586344"/>
                    </a:cubicBezTo>
                    <a:cubicBezTo>
                      <a:pt x="1628431" y="562789"/>
                      <a:pt x="1660042" y="535931"/>
                      <a:pt x="1710028" y="531205"/>
                    </a:cubicBezTo>
                    <a:cubicBezTo>
                      <a:pt x="1760014" y="526479"/>
                      <a:pt x="1835932" y="565971"/>
                      <a:pt x="1884078" y="557987"/>
                    </a:cubicBezTo>
                    <a:lnTo>
                      <a:pt x="2011426" y="523382"/>
                    </a:lnTo>
                    <a:lnTo>
                      <a:pt x="2156682" y="490539"/>
                    </a:lnTo>
                    <a:cubicBezTo>
                      <a:pt x="2194782" y="471489"/>
                      <a:pt x="2237889" y="437419"/>
                      <a:pt x="2275989" y="418369"/>
                    </a:cubicBezTo>
                    <a:cubicBezTo>
                      <a:pt x="2314486" y="392366"/>
                      <a:pt x="2347293" y="332866"/>
                      <a:pt x="2380152" y="299474"/>
                    </a:cubicBezTo>
                    <a:cubicBezTo>
                      <a:pt x="2413011" y="266082"/>
                      <a:pt x="2446969" y="241910"/>
                      <a:pt x="2473142" y="218015"/>
                    </a:cubicBezTo>
                    <a:cubicBezTo>
                      <a:pt x="2498939" y="193409"/>
                      <a:pt x="2519781" y="180915"/>
                      <a:pt x="2547206" y="166119"/>
                    </a:cubicBezTo>
                    <a:cubicBezTo>
                      <a:pt x="2574631" y="151323"/>
                      <a:pt x="2604356" y="148503"/>
                      <a:pt x="2637694" y="129237"/>
                    </a:cubicBezTo>
                    <a:lnTo>
                      <a:pt x="2737707" y="71439"/>
                    </a:lnTo>
                    <a:cubicBezTo>
                      <a:pt x="2771045" y="40483"/>
                      <a:pt x="2788904" y="-395"/>
                      <a:pt x="2802001" y="2"/>
                    </a:cubicBezTo>
                    <a:lnTo>
                      <a:pt x="2821297" y="83840"/>
                    </a:lnTo>
                    <a:lnTo>
                      <a:pt x="2766405" y="152773"/>
                    </a:lnTo>
                    <a:lnTo>
                      <a:pt x="2661507" y="233364"/>
                    </a:lnTo>
                    <a:lnTo>
                      <a:pt x="2570771" y="295647"/>
                    </a:lnTo>
                    <a:lnTo>
                      <a:pt x="2492438" y="361952"/>
                    </a:lnTo>
                    <a:cubicBezTo>
                      <a:pt x="2462673" y="388146"/>
                      <a:pt x="2432908" y="421881"/>
                      <a:pt x="2397189" y="445296"/>
                    </a:cubicBezTo>
                    <a:cubicBezTo>
                      <a:pt x="2361470" y="468711"/>
                      <a:pt x="2316226" y="482998"/>
                      <a:pt x="2278126" y="502445"/>
                    </a:cubicBezTo>
                    <a:cubicBezTo>
                      <a:pt x="2240026" y="521892"/>
                      <a:pt x="2213435" y="543721"/>
                      <a:pt x="2168588" y="561977"/>
                    </a:cubicBezTo>
                    <a:cubicBezTo>
                      <a:pt x="2123741" y="580233"/>
                      <a:pt x="2056984" y="599866"/>
                      <a:pt x="2009045" y="611983"/>
                    </a:cubicBezTo>
                    <a:cubicBezTo>
                      <a:pt x="1961106" y="624101"/>
                      <a:pt x="1931314" y="633399"/>
                      <a:pt x="1880952" y="634682"/>
                    </a:cubicBezTo>
                    <a:cubicBezTo>
                      <a:pt x="1830590" y="635965"/>
                      <a:pt x="1766488" y="581766"/>
                      <a:pt x="1706874" y="619681"/>
                    </a:cubicBezTo>
                    <a:lnTo>
                      <a:pt x="1528032" y="733427"/>
                    </a:lnTo>
                    <a:cubicBezTo>
                      <a:pt x="1468418" y="771342"/>
                      <a:pt x="1397064" y="762796"/>
                      <a:pt x="1344676" y="771527"/>
                    </a:cubicBezTo>
                    <a:lnTo>
                      <a:pt x="1213707" y="785814"/>
                    </a:lnTo>
                    <a:cubicBezTo>
                      <a:pt x="1174416" y="788592"/>
                      <a:pt x="1142666" y="791370"/>
                      <a:pt x="1108932" y="788195"/>
                    </a:cubicBezTo>
                    <a:cubicBezTo>
                      <a:pt x="1075198" y="785020"/>
                      <a:pt x="1041860" y="777479"/>
                      <a:pt x="1011301" y="766764"/>
                    </a:cubicBezTo>
                    <a:cubicBezTo>
                      <a:pt x="980742" y="756049"/>
                      <a:pt x="952965" y="738416"/>
                      <a:pt x="925576" y="723902"/>
                    </a:cubicBezTo>
                    <a:cubicBezTo>
                      <a:pt x="898187" y="709388"/>
                      <a:pt x="891812" y="671740"/>
                      <a:pt x="846965" y="679677"/>
                    </a:cubicBezTo>
                    <a:cubicBezTo>
                      <a:pt x="802118" y="687614"/>
                      <a:pt x="700151" y="754064"/>
                      <a:pt x="656495" y="771527"/>
                    </a:cubicBezTo>
                    <a:cubicBezTo>
                      <a:pt x="612839" y="785021"/>
                      <a:pt x="606256" y="823029"/>
                      <a:pt x="568388" y="850728"/>
                    </a:cubicBezTo>
                    <a:cubicBezTo>
                      <a:pt x="530520" y="878427"/>
                      <a:pt x="512394" y="899289"/>
                      <a:pt x="429286" y="937719"/>
                    </a:cubicBezTo>
                    <a:lnTo>
                      <a:pt x="179963" y="1053008"/>
                    </a:lnTo>
                    <a:lnTo>
                      <a:pt x="8" y="1050506"/>
                    </a:lnTo>
                    <a:close/>
                  </a:path>
                </a:pathLst>
              </a:custGeom>
              <a:solidFill>
                <a:srgbClr val="92CEC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 bwMode="auto">
              <a:xfrm>
                <a:off x="1157288" y="5350966"/>
                <a:ext cx="2568575" cy="922338"/>
              </a:xfrm>
              <a:custGeom>
                <a:avLst/>
                <a:gdLst>
                  <a:gd name="connsiteX0" fmla="*/ 2490787 w 2512219"/>
                  <a:gd name="connsiteY0" fmla="*/ 0 h 978694"/>
                  <a:gd name="connsiteX1" fmla="*/ 2512219 w 2512219"/>
                  <a:gd name="connsiteY1" fmla="*/ 76200 h 978694"/>
                  <a:gd name="connsiteX2" fmla="*/ 2443162 w 2512219"/>
                  <a:gd name="connsiteY2" fmla="*/ 157163 h 978694"/>
                  <a:gd name="connsiteX3" fmla="*/ 2336006 w 2512219"/>
                  <a:gd name="connsiteY3" fmla="*/ 230981 h 978694"/>
                  <a:gd name="connsiteX4" fmla="*/ 2269331 w 2512219"/>
                  <a:gd name="connsiteY4" fmla="*/ 288131 h 978694"/>
                  <a:gd name="connsiteX5" fmla="*/ 2197894 w 2512219"/>
                  <a:gd name="connsiteY5" fmla="*/ 347663 h 978694"/>
                  <a:gd name="connsiteX6" fmla="*/ 2109787 w 2512219"/>
                  <a:gd name="connsiteY6" fmla="*/ 426244 h 978694"/>
                  <a:gd name="connsiteX7" fmla="*/ 1981200 w 2512219"/>
                  <a:gd name="connsiteY7" fmla="*/ 488156 h 978694"/>
                  <a:gd name="connsiteX8" fmla="*/ 1874044 w 2512219"/>
                  <a:gd name="connsiteY8" fmla="*/ 550069 h 978694"/>
                  <a:gd name="connsiteX9" fmla="*/ 1740694 w 2512219"/>
                  <a:gd name="connsiteY9" fmla="*/ 581025 h 978694"/>
                  <a:gd name="connsiteX10" fmla="*/ 1576387 w 2512219"/>
                  <a:gd name="connsiteY10" fmla="*/ 631031 h 978694"/>
                  <a:gd name="connsiteX11" fmla="*/ 1412081 w 2512219"/>
                  <a:gd name="connsiteY11" fmla="*/ 683419 h 978694"/>
                  <a:gd name="connsiteX12" fmla="*/ 1252537 w 2512219"/>
                  <a:gd name="connsiteY12" fmla="*/ 709613 h 978694"/>
                  <a:gd name="connsiteX13" fmla="*/ 1050131 w 2512219"/>
                  <a:gd name="connsiteY13" fmla="*/ 747713 h 978694"/>
                  <a:gd name="connsiteX14" fmla="*/ 871537 w 2512219"/>
                  <a:gd name="connsiteY14" fmla="*/ 769144 h 978694"/>
                  <a:gd name="connsiteX15" fmla="*/ 738187 w 2512219"/>
                  <a:gd name="connsiteY15" fmla="*/ 769144 h 978694"/>
                  <a:gd name="connsiteX16" fmla="*/ 607219 w 2512219"/>
                  <a:gd name="connsiteY16" fmla="*/ 733425 h 978694"/>
                  <a:gd name="connsiteX17" fmla="*/ 523875 w 2512219"/>
                  <a:gd name="connsiteY17" fmla="*/ 695325 h 978694"/>
                  <a:gd name="connsiteX18" fmla="*/ 440531 w 2512219"/>
                  <a:gd name="connsiteY18" fmla="*/ 714375 h 978694"/>
                  <a:gd name="connsiteX19" fmla="*/ 338137 w 2512219"/>
                  <a:gd name="connsiteY19" fmla="*/ 771525 h 978694"/>
                  <a:gd name="connsiteX20" fmla="*/ 235744 w 2512219"/>
                  <a:gd name="connsiteY20" fmla="*/ 876300 h 978694"/>
                  <a:gd name="connsiteX21" fmla="*/ 180975 w 2512219"/>
                  <a:gd name="connsiteY21" fmla="*/ 935831 h 978694"/>
                  <a:gd name="connsiteX22" fmla="*/ 104775 w 2512219"/>
                  <a:gd name="connsiteY22" fmla="*/ 978694 h 978694"/>
                  <a:gd name="connsiteX23" fmla="*/ 0 w 2512219"/>
                  <a:gd name="connsiteY23" fmla="*/ 964406 h 978694"/>
                  <a:gd name="connsiteX24" fmla="*/ 21431 w 2512219"/>
                  <a:gd name="connsiteY24" fmla="*/ 952500 h 978694"/>
                  <a:gd name="connsiteX25" fmla="*/ 40481 w 2512219"/>
                  <a:gd name="connsiteY25" fmla="*/ 947738 h 978694"/>
                  <a:gd name="connsiteX26" fmla="*/ 42862 w 2512219"/>
                  <a:gd name="connsiteY26" fmla="*/ 945356 h 978694"/>
                  <a:gd name="connsiteX27" fmla="*/ 121444 w 2512219"/>
                  <a:gd name="connsiteY27" fmla="*/ 885825 h 978694"/>
                  <a:gd name="connsiteX28" fmla="*/ 235744 w 2512219"/>
                  <a:gd name="connsiteY28" fmla="*/ 781050 h 978694"/>
                  <a:gd name="connsiteX29" fmla="*/ 297656 w 2512219"/>
                  <a:gd name="connsiteY29" fmla="*/ 714375 h 978694"/>
                  <a:gd name="connsiteX30" fmla="*/ 411956 w 2512219"/>
                  <a:gd name="connsiteY30" fmla="*/ 654844 h 978694"/>
                  <a:gd name="connsiteX31" fmla="*/ 433387 w 2512219"/>
                  <a:gd name="connsiteY31" fmla="*/ 650081 h 978694"/>
                  <a:gd name="connsiteX32" fmla="*/ 485775 w 2512219"/>
                  <a:gd name="connsiteY32" fmla="*/ 628650 h 978694"/>
                  <a:gd name="connsiteX33" fmla="*/ 590550 w 2512219"/>
                  <a:gd name="connsiteY33" fmla="*/ 647700 h 978694"/>
                  <a:gd name="connsiteX34" fmla="*/ 650081 w 2512219"/>
                  <a:gd name="connsiteY34" fmla="*/ 676275 h 978694"/>
                  <a:gd name="connsiteX35" fmla="*/ 721519 w 2512219"/>
                  <a:gd name="connsiteY35" fmla="*/ 711994 h 978694"/>
                  <a:gd name="connsiteX36" fmla="*/ 831056 w 2512219"/>
                  <a:gd name="connsiteY36" fmla="*/ 719138 h 978694"/>
                  <a:gd name="connsiteX37" fmla="*/ 1007269 w 2512219"/>
                  <a:gd name="connsiteY37" fmla="*/ 697706 h 978694"/>
                  <a:gd name="connsiteX38" fmla="*/ 1183481 w 2512219"/>
                  <a:gd name="connsiteY38" fmla="*/ 659606 h 978694"/>
                  <a:gd name="connsiteX39" fmla="*/ 1364456 w 2512219"/>
                  <a:gd name="connsiteY39" fmla="*/ 628650 h 978694"/>
                  <a:gd name="connsiteX40" fmla="*/ 1519237 w 2512219"/>
                  <a:gd name="connsiteY40" fmla="*/ 595313 h 978694"/>
                  <a:gd name="connsiteX41" fmla="*/ 1678781 w 2512219"/>
                  <a:gd name="connsiteY41" fmla="*/ 526256 h 978694"/>
                  <a:gd name="connsiteX42" fmla="*/ 1774031 w 2512219"/>
                  <a:gd name="connsiteY42" fmla="*/ 502444 h 978694"/>
                  <a:gd name="connsiteX43" fmla="*/ 1850231 w 2512219"/>
                  <a:gd name="connsiteY43" fmla="*/ 488156 h 978694"/>
                  <a:gd name="connsiteX44" fmla="*/ 1952625 w 2512219"/>
                  <a:gd name="connsiteY44" fmla="*/ 426244 h 978694"/>
                  <a:gd name="connsiteX45" fmla="*/ 2062162 w 2512219"/>
                  <a:gd name="connsiteY45" fmla="*/ 373856 h 978694"/>
                  <a:gd name="connsiteX46" fmla="*/ 2155031 w 2512219"/>
                  <a:gd name="connsiteY46" fmla="*/ 300038 h 978694"/>
                  <a:gd name="connsiteX47" fmla="*/ 2274094 w 2512219"/>
                  <a:gd name="connsiteY47" fmla="*/ 195263 h 978694"/>
                  <a:gd name="connsiteX48" fmla="*/ 2374106 w 2512219"/>
                  <a:gd name="connsiteY48" fmla="*/ 126206 h 978694"/>
                  <a:gd name="connsiteX49" fmla="*/ 2438400 w 2512219"/>
                  <a:gd name="connsiteY49" fmla="*/ 88106 h 978694"/>
                  <a:gd name="connsiteX50" fmla="*/ 2490787 w 2512219"/>
                  <a:gd name="connsiteY50" fmla="*/ 0 h 978694"/>
                  <a:gd name="connsiteX0" fmla="*/ 2490787 w 2512219"/>
                  <a:gd name="connsiteY0" fmla="*/ 0 h 978694"/>
                  <a:gd name="connsiteX1" fmla="*/ 2512219 w 2512219"/>
                  <a:gd name="connsiteY1" fmla="*/ 76200 h 978694"/>
                  <a:gd name="connsiteX2" fmla="*/ 2443162 w 2512219"/>
                  <a:gd name="connsiteY2" fmla="*/ 157163 h 978694"/>
                  <a:gd name="connsiteX3" fmla="*/ 2336006 w 2512219"/>
                  <a:gd name="connsiteY3" fmla="*/ 230981 h 978694"/>
                  <a:gd name="connsiteX4" fmla="*/ 2269331 w 2512219"/>
                  <a:gd name="connsiteY4" fmla="*/ 288131 h 978694"/>
                  <a:gd name="connsiteX5" fmla="*/ 2197894 w 2512219"/>
                  <a:gd name="connsiteY5" fmla="*/ 347663 h 978694"/>
                  <a:gd name="connsiteX6" fmla="*/ 2109787 w 2512219"/>
                  <a:gd name="connsiteY6" fmla="*/ 426244 h 978694"/>
                  <a:gd name="connsiteX7" fmla="*/ 1981200 w 2512219"/>
                  <a:gd name="connsiteY7" fmla="*/ 488156 h 978694"/>
                  <a:gd name="connsiteX8" fmla="*/ 1874044 w 2512219"/>
                  <a:gd name="connsiteY8" fmla="*/ 550069 h 978694"/>
                  <a:gd name="connsiteX9" fmla="*/ 1740694 w 2512219"/>
                  <a:gd name="connsiteY9" fmla="*/ 581025 h 978694"/>
                  <a:gd name="connsiteX10" fmla="*/ 1576387 w 2512219"/>
                  <a:gd name="connsiteY10" fmla="*/ 631031 h 978694"/>
                  <a:gd name="connsiteX11" fmla="*/ 1412081 w 2512219"/>
                  <a:gd name="connsiteY11" fmla="*/ 683419 h 978694"/>
                  <a:gd name="connsiteX12" fmla="*/ 1252537 w 2512219"/>
                  <a:gd name="connsiteY12" fmla="*/ 709613 h 978694"/>
                  <a:gd name="connsiteX13" fmla="*/ 1050131 w 2512219"/>
                  <a:gd name="connsiteY13" fmla="*/ 747713 h 978694"/>
                  <a:gd name="connsiteX14" fmla="*/ 871537 w 2512219"/>
                  <a:gd name="connsiteY14" fmla="*/ 769144 h 978694"/>
                  <a:gd name="connsiteX15" fmla="*/ 738187 w 2512219"/>
                  <a:gd name="connsiteY15" fmla="*/ 769144 h 978694"/>
                  <a:gd name="connsiteX16" fmla="*/ 607219 w 2512219"/>
                  <a:gd name="connsiteY16" fmla="*/ 733425 h 978694"/>
                  <a:gd name="connsiteX17" fmla="*/ 523875 w 2512219"/>
                  <a:gd name="connsiteY17" fmla="*/ 695325 h 978694"/>
                  <a:gd name="connsiteX18" fmla="*/ 440531 w 2512219"/>
                  <a:gd name="connsiteY18" fmla="*/ 714375 h 978694"/>
                  <a:gd name="connsiteX19" fmla="*/ 338137 w 2512219"/>
                  <a:gd name="connsiteY19" fmla="*/ 771525 h 978694"/>
                  <a:gd name="connsiteX20" fmla="*/ 235744 w 2512219"/>
                  <a:gd name="connsiteY20" fmla="*/ 876300 h 978694"/>
                  <a:gd name="connsiteX21" fmla="*/ 180975 w 2512219"/>
                  <a:gd name="connsiteY21" fmla="*/ 935831 h 978694"/>
                  <a:gd name="connsiteX22" fmla="*/ 104775 w 2512219"/>
                  <a:gd name="connsiteY22" fmla="*/ 978694 h 978694"/>
                  <a:gd name="connsiteX23" fmla="*/ 0 w 2512219"/>
                  <a:gd name="connsiteY23" fmla="*/ 964406 h 978694"/>
                  <a:gd name="connsiteX24" fmla="*/ 21431 w 2512219"/>
                  <a:gd name="connsiteY24" fmla="*/ 952500 h 978694"/>
                  <a:gd name="connsiteX25" fmla="*/ 40481 w 2512219"/>
                  <a:gd name="connsiteY25" fmla="*/ 947738 h 978694"/>
                  <a:gd name="connsiteX26" fmla="*/ 57150 w 2512219"/>
                  <a:gd name="connsiteY26" fmla="*/ 926306 h 978694"/>
                  <a:gd name="connsiteX27" fmla="*/ 121444 w 2512219"/>
                  <a:gd name="connsiteY27" fmla="*/ 885825 h 978694"/>
                  <a:gd name="connsiteX28" fmla="*/ 235744 w 2512219"/>
                  <a:gd name="connsiteY28" fmla="*/ 781050 h 978694"/>
                  <a:gd name="connsiteX29" fmla="*/ 297656 w 2512219"/>
                  <a:gd name="connsiteY29" fmla="*/ 714375 h 978694"/>
                  <a:gd name="connsiteX30" fmla="*/ 411956 w 2512219"/>
                  <a:gd name="connsiteY30" fmla="*/ 654844 h 978694"/>
                  <a:gd name="connsiteX31" fmla="*/ 433387 w 2512219"/>
                  <a:gd name="connsiteY31" fmla="*/ 650081 h 978694"/>
                  <a:gd name="connsiteX32" fmla="*/ 485775 w 2512219"/>
                  <a:gd name="connsiteY32" fmla="*/ 628650 h 978694"/>
                  <a:gd name="connsiteX33" fmla="*/ 590550 w 2512219"/>
                  <a:gd name="connsiteY33" fmla="*/ 647700 h 978694"/>
                  <a:gd name="connsiteX34" fmla="*/ 650081 w 2512219"/>
                  <a:gd name="connsiteY34" fmla="*/ 676275 h 978694"/>
                  <a:gd name="connsiteX35" fmla="*/ 721519 w 2512219"/>
                  <a:gd name="connsiteY35" fmla="*/ 711994 h 978694"/>
                  <a:gd name="connsiteX36" fmla="*/ 831056 w 2512219"/>
                  <a:gd name="connsiteY36" fmla="*/ 719138 h 978694"/>
                  <a:gd name="connsiteX37" fmla="*/ 1007269 w 2512219"/>
                  <a:gd name="connsiteY37" fmla="*/ 697706 h 978694"/>
                  <a:gd name="connsiteX38" fmla="*/ 1183481 w 2512219"/>
                  <a:gd name="connsiteY38" fmla="*/ 659606 h 978694"/>
                  <a:gd name="connsiteX39" fmla="*/ 1364456 w 2512219"/>
                  <a:gd name="connsiteY39" fmla="*/ 628650 h 978694"/>
                  <a:gd name="connsiteX40" fmla="*/ 1519237 w 2512219"/>
                  <a:gd name="connsiteY40" fmla="*/ 595313 h 978694"/>
                  <a:gd name="connsiteX41" fmla="*/ 1678781 w 2512219"/>
                  <a:gd name="connsiteY41" fmla="*/ 526256 h 978694"/>
                  <a:gd name="connsiteX42" fmla="*/ 1774031 w 2512219"/>
                  <a:gd name="connsiteY42" fmla="*/ 502444 h 978694"/>
                  <a:gd name="connsiteX43" fmla="*/ 1850231 w 2512219"/>
                  <a:gd name="connsiteY43" fmla="*/ 488156 h 978694"/>
                  <a:gd name="connsiteX44" fmla="*/ 1952625 w 2512219"/>
                  <a:gd name="connsiteY44" fmla="*/ 426244 h 978694"/>
                  <a:gd name="connsiteX45" fmla="*/ 2062162 w 2512219"/>
                  <a:gd name="connsiteY45" fmla="*/ 373856 h 978694"/>
                  <a:gd name="connsiteX46" fmla="*/ 2155031 w 2512219"/>
                  <a:gd name="connsiteY46" fmla="*/ 300038 h 978694"/>
                  <a:gd name="connsiteX47" fmla="*/ 2274094 w 2512219"/>
                  <a:gd name="connsiteY47" fmla="*/ 195263 h 978694"/>
                  <a:gd name="connsiteX48" fmla="*/ 2374106 w 2512219"/>
                  <a:gd name="connsiteY48" fmla="*/ 126206 h 978694"/>
                  <a:gd name="connsiteX49" fmla="*/ 2438400 w 2512219"/>
                  <a:gd name="connsiteY49" fmla="*/ 88106 h 978694"/>
                  <a:gd name="connsiteX50" fmla="*/ 2490787 w 2512219"/>
                  <a:gd name="connsiteY50" fmla="*/ 0 h 978694"/>
                  <a:gd name="connsiteX0" fmla="*/ 2490787 w 2512219"/>
                  <a:gd name="connsiteY0" fmla="*/ 0 h 978694"/>
                  <a:gd name="connsiteX1" fmla="*/ 2512219 w 2512219"/>
                  <a:gd name="connsiteY1" fmla="*/ 76200 h 978694"/>
                  <a:gd name="connsiteX2" fmla="*/ 2443162 w 2512219"/>
                  <a:gd name="connsiteY2" fmla="*/ 157163 h 978694"/>
                  <a:gd name="connsiteX3" fmla="*/ 2336006 w 2512219"/>
                  <a:gd name="connsiteY3" fmla="*/ 230981 h 978694"/>
                  <a:gd name="connsiteX4" fmla="*/ 2269331 w 2512219"/>
                  <a:gd name="connsiteY4" fmla="*/ 288131 h 978694"/>
                  <a:gd name="connsiteX5" fmla="*/ 2197894 w 2512219"/>
                  <a:gd name="connsiteY5" fmla="*/ 347663 h 978694"/>
                  <a:gd name="connsiteX6" fmla="*/ 2109787 w 2512219"/>
                  <a:gd name="connsiteY6" fmla="*/ 426244 h 978694"/>
                  <a:gd name="connsiteX7" fmla="*/ 1981200 w 2512219"/>
                  <a:gd name="connsiteY7" fmla="*/ 488156 h 978694"/>
                  <a:gd name="connsiteX8" fmla="*/ 1874044 w 2512219"/>
                  <a:gd name="connsiteY8" fmla="*/ 550069 h 978694"/>
                  <a:gd name="connsiteX9" fmla="*/ 1740694 w 2512219"/>
                  <a:gd name="connsiteY9" fmla="*/ 581025 h 978694"/>
                  <a:gd name="connsiteX10" fmla="*/ 1576387 w 2512219"/>
                  <a:gd name="connsiteY10" fmla="*/ 631031 h 978694"/>
                  <a:gd name="connsiteX11" fmla="*/ 1412081 w 2512219"/>
                  <a:gd name="connsiteY11" fmla="*/ 683419 h 978694"/>
                  <a:gd name="connsiteX12" fmla="*/ 1252537 w 2512219"/>
                  <a:gd name="connsiteY12" fmla="*/ 709613 h 978694"/>
                  <a:gd name="connsiteX13" fmla="*/ 1050131 w 2512219"/>
                  <a:gd name="connsiteY13" fmla="*/ 747713 h 978694"/>
                  <a:gd name="connsiteX14" fmla="*/ 871537 w 2512219"/>
                  <a:gd name="connsiteY14" fmla="*/ 769144 h 978694"/>
                  <a:gd name="connsiteX15" fmla="*/ 738187 w 2512219"/>
                  <a:gd name="connsiteY15" fmla="*/ 769144 h 978694"/>
                  <a:gd name="connsiteX16" fmla="*/ 607219 w 2512219"/>
                  <a:gd name="connsiteY16" fmla="*/ 733425 h 978694"/>
                  <a:gd name="connsiteX17" fmla="*/ 523875 w 2512219"/>
                  <a:gd name="connsiteY17" fmla="*/ 695325 h 978694"/>
                  <a:gd name="connsiteX18" fmla="*/ 440531 w 2512219"/>
                  <a:gd name="connsiteY18" fmla="*/ 714375 h 978694"/>
                  <a:gd name="connsiteX19" fmla="*/ 338137 w 2512219"/>
                  <a:gd name="connsiteY19" fmla="*/ 771525 h 978694"/>
                  <a:gd name="connsiteX20" fmla="*/ 235744 w 2512219"/>
                  <a:gd name="connsiteY20" fmla="*/ 876300 h 978694"/>
                  <a:gd name="connsiteX21" fmla="*/ 180975 w 2512219"/>
                  <a:gd name="connsiteY21" fmla="*/ 935831 h 978694"/>
                  <a:gd name="connsiteX22" fmla="*/ 104775 w 2512219"/>
                  <a:gd name="connsiteY22" fmla="*/ 978694 h 978694"/>
                  <a:gd name="connsiteX23" fmla="*/ 0 w 2512219"/>
                  <a:gd name="connsiteY23" fmla="*/ 964406 h 978694"/>
                  <a:gd name="connsiteX24" fmla="*/ 21431 w 2512219"/>
                  <a:gd name="connsiteY24" fmla="*/ 952500 h 978694"/>
                  <a:gd name="connsiteX25" fmla="*/ 40481 w 2512219"/>
                  <a:gd name="connsiteY25" fmla="*/ 947738 h 978694"/>
                  <a:gd name="connsiteX26" fmla="*/ 57150 w 2512219"/>
                  <a:gd name="connsiteY26" fmla="*/ 926306 h 978694"/>
                  <a:gd name="connsiteX27" fmla="*/ 114300 w 2512219"/>
                  <a:gd name="connsiteY27" fmla="*/ 876300 h 978694"/>
                  <a:gd name="connsiteX28" fmla="*/ 121444 w 2512219"/>
                  <a:gd name="connsiteY28" fmla="*/ 885825 h 978694"/>
                  <a:gd name="connsiteX29" fmla="*/ 235744 w 2512219"/>
                  <a:gd name="connsiteY29" fmla="*/ 781050 h 978694"/>
                  <a:gd name="connsiteX30" fmla="*/ 297656 w 2512219"/>
                  <a:gd name="connsiteY30" fmla="*/ 714375 h 978694"/>
                  <a:gd name="connsiteX31" fmla="*/ 411956 w 2512219"/>
                  <a:gd name="connsiteY31" fmla="*/ 654844 h 978694"/>
                  <a:gd name="connsiteX32" fmla="*/ 433387 w 2512219"/>
                  <a:gd name="connsiteY32" fmla="*/ 650081 h 978694"/>
                  <a:gd name="connsiteX33" fmla="*/ 485775 w 2512219"/>
                  <a:gd name="connsiteY33" fmla="*/ 628650 h 978694"/>
                  <a:gd name="connsiteX34" fmla="*/ 590550 w 2512219"/>
                  <a:gd name="connsiteY34" fmla="*/ 647700 h 978694"/>
                  <a:gd name="connsiteX35" fmla="*/ 650081 w 2512219"/>
                  <a:gd name="connsiteY35" fmla="*/ 676275 h 978694"/>
                  <a:gd name="connsiteX36" fmla="*/ 721519 w 2512219"/>
                  <a:gd name="connsiteY36" fmla="*/ 711994 h 978694"/>
                  <a:gd name="connsiteX37" fmla="*/ 831056 w 2512219"/>
                  <a:gd name="connsiteY37" fmla="*/ 719138 h 978694"/>
                  <a:gd name="connsiteX38" fmla="*/ 1007269 w 2512219"/>
                  <a:gd name="connsiteY38" fmla="*/ 697706 h 978694"/>
                  <a:gd name="connsiteX39" fmla="*/ 1183481 w 2512219"/>
                  <a:gd name="connsiteY39" fmla="*/ 659606 h 978694"/>
                  <a:gd name="connsiteX40" fmla="*/ 1364456 w 2512219"/>
                  <a:gd name="connsiteY40" fmla="*/ 628650 h 978694"/>
                  <a:gd name="connsiteX41" fmla="*/ 1519237 w 2512219"/>
                  <a:gd name="connsiteY41" fmla="*/ 595313 h 978694"/>
                  <a:gd name="connsiteX42" fmla="*/ 1678781 w 2512219"/>
                  <a:gd name="connsiteY42" fmla="*/ 526256 h 978694"/>
                  <a:gd name="connsiteX43" fmla="*/ 1774031 w 2512219"/>
                  <a:gd name="connsiteY43" fmla="*/ 502444 h 978694"/>
                  <a:gd name="connsiteX44" fmla="*/ 1850231 w 2512219"/>
                  <a:gd name="connsiteY44" fmla="*/ 488156 h 978694"/>
                  <a:gd name="connsiteX45" fmla="*/ 1952625 w 2512219"/>
                  <a:gd name="connsiteY45" fmla="*/ 426244 h 978694"/>
                  <a:gd name="connsiteX46" fmla="*/ 2062162 w 2512219"/>
                  <a:gd name="connsiteY46" fmla="*/ 373856 h 978694"/>
                  <a:gd name="connsiteX47" fmla="*/ 2155031 w 2512219"/>
                  <a:gd name="connsiteY47" fmla="*/ 300038 h 978694"/>
                  <a:gd name="connsiteX48" fmla="*/ 2274094 w 2512219"/>
                  <a:gd name="connsiteY48" fmla="*/ 195263 h 978694"/>
                  <a:gd name="connsiteX49" fmla="*/ 2374106 w 2512219"/>
                  <a:gd name="connsiteY49" fmla="*/ 126206 h 978694"/>
                  <a:gd name="connsiteX50" fmla="*/ 2438400 w 2512219"/>
                  <a:gd name="connsiteY50" fmla="*/ 88106 h 978694"/>
                  <a:gd name="connsiteX51" fmla="*/ 2490787 w 2512219"/>
                  <a:gd name="connsiteY51" fmla="*/ 0 h 978694"/>
                  <a:gd name="connsiteX0" fmla="*/ 2490787 w 2512219"/>
                  <a:gd name="connsiteY0" fmla="*/ 0 h 978694"/>
                  <a:gd name="connsiteX1" fmla="*/ 2512219 w 2512219"/>
                  <a:gd name="connsiteY1" fmla="*/ 76200 h 978694"/>
                  <a:gd name="connsiteX2" fmla="*/ 2443162 w 2512219"/>
                  <a:gd name="connsiteY2" fmla="*/ 157163 h 978694"/>
                  <a:gd name="connsiteX3" fmla="*/ 2336006 w 2512219"/>
                  <a:gd name="connsiteY3" fmla="*/ 230981 h 978694"/>
                  <a:gd name="connsiteX4" fmla="*/ 2269331 w 2512219"/>
                  <a:gd name="connsiteY4" fmla="*/ 288131 h 978694"/>
                  <a:gd name="connsiteX5" fmla="*/ 2197894 w 2512219"/>
                  <a:gd name="connsiteY5" fmla="*/ 347663 h 978694"/>
                  <a:gd name="connsiteX6" fmla="*/ 2109787 w 2512219"/>
                  <a:gd name="connsiteY6" fmla="*/ 426244 h 978694"/>
                  <a:gd name="connsiteX7" fmla="*/ 1981200 w 2512219"/>
                  <a:gd name="connsiteY7" fmla="*/ 488156 h 978694"/>
                  <a:gd name="connsiteX8" fmla="*/ 1874044 w 2512219"/>
                  <a:gd name="connsiteY8" fmla="*/ 550069 h 978694"/>
                  <a:gd name="connsiteX9" fmla="*/ 1740694 w 2512219"/>
                  <a:gd name="connsiteY9" fmla="*/ 581025 h 978694"/>
                  <a:gd name="connsiteX10" fmla="*/ 1576387 w 2512219"/>
                  <a:gd name="connsiteY10" fmla="*/ 631031 h 978694"/>
                  <a:gd name="connsiteX11" fmla="*/ 1412081 w 2512219"/>
                  <a:gd name="connsiteY11" fmla="*/ 683419 h 978694"/>
                  <a:gd name="connsiteX12" fmla="*/ 1252537 w 2512219"/>
                  <a:gd name="connsiteY12" fmla="*/ 709613 h 978694"/>
                  <a:gd name="connsiteX13" fmla="*/ 1050131 w 2512219"/>
                  <a:gd name="connsiteY13" fmla="*/ 747713 h 978694"/>
                  <a:gd name="connsiteX14" fmla="*/ 871537 w 2512219"/>
                  <a:gd name="connsiteY14" fmla="*/ 769144 h 978694"/>
                  <a:gd name="connsiteX15" fmla="*/ 738187 w 2512219"/>
                  <a:gd name="connsiteY15" fmla="*/ 769144 h 978694"/>
                  <a:gd name="connsiteX16" fmla="*/ 607219 w 2512219"/>
                  <a:gd name="connsiteY16" fmla="*/ 733425 h 978694"/>
                  <a:gd name="connsiteX17" fmla="*/ 523875 w 2512219"/>
                  <a:gd name="connsiteY17" fmla="*/ 695325 h 978694"/>
                  <a:gd name="connsiteX18" fmla="*/ 440531 w 2512219"/>
                  <a:gd name="connsiteY18" fmla="*/ 714375 h 978694"/>
                  <a:gd name="connsiteX19" fmla="*/ 338137 w 2512219"/>
                  <a:gd name="connsiteY19" fmla="*/ 771525 h 978694"/>
                  <a:gd name="connsiteX20" fmla="*/ 235744 w 2512219"/>
                  <a:gd name="connsiteY20" fmla="*/ 876300 h 978694"/>
                  <a:gd name="connsiteX21" fmla="*/ 180975 w 2512219"/>
                  <a:gd name="connsiteY21" fmla="*/ 935831 h 978694"/>
                  <a:gd name="connsiteX22" fmla="*/ 104775 w 2512219"/>
                  <a:gd name="connsiteY22" fmla="*/ 978694 h 978694"/>
                  <a:gd name="connsiteX23" fmla="*/ 0 w 2512219"/>
                  <a:gd name="connsiteY23" fmla="*/ 964406 h 978694"/>
                  <a:gd name="connsiteX24" fmla="*/ 21431 w 2512219"/>
                  <a:gd name="connsiteY24" fmla="*/ 952500 h 978694"/>
                  <a:gd name="connsiteX25" fmla="*/ 40481 w 2512219"/>
                  <a:gd name="connsiteY25" fmla="*/ 947738 h 978694"/>
                  <a:gd name="connsiteX26" fmla="*/ 57150 w 2512219"/>
                  <a:gd name="connsiteY26" fmla="*/ 926306 h 978694"/>
                  <a:gd name="connsiteX27" fmla="*/ 114300 w 2512219"/>
                  <a:gd name="connsiteY27" fmla="*/ 876300 h 978694"/>
                  <a:gd name="connsiteX28" fmla="*/ 121444 w 2512219"/>
                  <a:gd name="connsiteY28" fmla="*/ 885825 h 978694"/>
                  <a:gd name="connsiteX29" fmla="*/ 214312 w 2512219"/>
                  <a:gd name="connsiteY29" fmla="*/ 788194 h 978694"/>
                  <a:gd name="connsiteX30" fmla="*/ 235744 w 2512219"/>
                  <a:gd name="connsiteY30" fmla="*/ 781050 h 978694"/>
                  <a:gd name="connsiteX31" fmla="*/ 297656 w 2512219"/>
                  <a:gd name="connsiteY31" fmla="*/ 714375 h 978694"/>
                  <a:gd name="connsiteX32" fmla="*/ 411956 w 2512219"/>
                  <a:gd name="connsiteY32" fmla="*/ 654844 h 978694"/>
                  <a:gd name="connsiteX33" fmla="*/ 433387 w 2512219"/>
                  <a:gd name="connsiteY33" fmla="*/ 650081 h 978694"/>
                  <a:gd name="connsiteX34" fmla="*/ 485775 w 2512219"/>
                  <a:gd name="connsiteY34" fmla="*/ 628650 h 978694"/>
                  <a:gd name="connsiteX35" fmla="*/ 590550 w 2512219"/>
                  <a:gd name="connsiteY35" fmla="*/ 647700 h 978694"/>
                  <a:gd name="connsiteX36" fmla="*/ 650081 w 2512219"/>
                  <a:gd name="connsiteY36" fmla="*/ 676275 h 978694"/>
                  <a:gd name="connsiteX37" fmla="*/ 721519 w 2512219"/>
                  <a:gd name="connsiteY37" fmla="*/ 711994 h 978694"/>
                  <a:gd name="connsiteX38" fmla="*/ 831056 w 2512219"/>
                  <a:gd name="connsiteY38" fmla="*/ 719138 h 978694"/>
                  <a:gd name="connsiteX39" fmla="*/ 1007269 w 2512219"/>
                  <a:gd name="connsiteY39" fmla="*/ 697706 h 978694"/>
                  <a:gd name="connsiteX40" fmla="*/ 1183481 w 2512219"/>
                  <a:gd name="connsiteY40" fmla="*/ 659606 h 978694"/>
                  <a:gd name="connsiteX41" fmla="*/ 1364456 w 2512219"/>
                  <a:gd name="connsiteY41" fmla="*/ 628650 h 978694"/>
                  <a:gd name="connsiteX42" fmla="*/ 1519237 w 2512219"/>
                  <a:gd name="connsiteY42" fmla="*/ 595313 h 978694"/>
                  <a:gd name="connsiteX43" fmla="*/ 1678781 w 2512219"/>
                  <a:gd name="connsiteY43" fmla="*/ 526256 h 978694"/>
                  <a:gd name="connsiteX44" fmla="*/ 1774031 w 2512219"/>
                  <a:gd name="connsiteY44" fmla="*/ 502444 h 978694"/>
                  <a:gd name="connsiteX45" fmla="*/ 1850231 w 2512219"/>
                  <a:gd name="connsiteY45" fmla="*/ 488156 h 978694"/>
                  <a:gd name="connsiteX46" fmla="*/ 1952625 w 2512219"/>
                  <a:gd name="connsiteY46" fmla="*/ 426244 h 978694"/>
                  <a:gd name="connsiteX47" fmla="*/ 2062162 w 2512219"/>
                  <a:gd name="connsiteY47" fmla="*/ 373856 h 978694"/>
                  <a:gd name="connsiteX48" fmla="*/ 2155031 w 2512219"/>
                  <a:gd name="connsiteY48" fmla="*/ 300038 h 978694"/>
                  <a:gd name="connsiteX49" fmla="*/ 2274094 w 2512219"/>
                  <a:gd name="connsiteY49" fmla="*/ 195263 h 978694"/>
                  <a:gd name="connsiteX50" fmla="*/ 2374106 w 2512219"/>
                  <a:gd name="connsiteY50" fmla="*/ 126206 h 978694"/>
                  <a:gd name="connsiteX51" fmla="*/ 2438400 w 2512219"/>
                  <a:gd name="connsiteY51" fmla="*/ 88106 h 978694"/>
                  <a:gd name="connsiteX52" fmla="*/ 2490787 w 2512219"/>
                  <a:gd name="connsiteY52" fmla="*/ 0 h 978694"/>
                  <a:gd name="connsiteX0" fmla="*/ 2488406 w 2509838"/>
                  <a:gd name="connsiteY0" fmla="*/ 0 h 978694"/>
                  <a:gd name="connsiteX1" fmla="*/ 2509838 w 2509838"/>
                  <a:gd name="connsiteY1" fmla="*/ 76200 h 978694"/>
                  <a:gd name="connsiteX2" fmla="*/ 2440781 w 2509838"/>
                  <a:gd name="connsiteY2" fmla="*/ 157163 h 978694"/>
                  <a:gd name="connsiteX3" fmla="*/ 2333625 w 2509838"/>
                  <a:gd name="connsiteY3" fmla="*/ 230981 h 978694"/>
                  <a:gd name="connsiteX4" fmla="*/ 2266950 w 2509838"/>
                  <a:gd name="connsiteY4" fmla="*/ 288131 h 978694"/>
                  <a:gd name="connsiteX5" fmla="*/ 2195513 w 2509838"/>
                  <a:gd name="connsiteY5" fmla="*/ 347663 h 978694"/>
                  <a:gd name="connsiteX6" fmla="*/ 2107406 w 2509838"/>
                  <a:gd name="connsiteY6" fmla="*/ 426244 h 978694"/>
                  <a:gd name="connsiteX7" fmla="*/ 1978819 w 2509838"/>
                  <a:gd name="connsiteY7" fmla="*/ 488156 h 978694"/>
                  <a:gd name="connsiteX8" fmla="*/ 1871663 w 2509838"/>
                  <a:gd name="connsiteY8" fmla="*/ 550069 h 978694"/>
                  <a:gd name="connsiteX9" fmla="*/ 1738313 w 2509838"/>
                  <a:gd name="connsiteY9" fmla="*/ 581025 h 978694"/>
                  <a:gd name="connsiteX10" fmla="*/ 1574006 w 2509838"/>
                  <a:gd name="connsiteY10" fmla="*/ 631031 h 978694"/>
                  <a:gd name="connsiteX11" fmla="*/ 1409700 w 2509838"/>
                  <a:gd name="connsiteY11" fmla="*/ 683419 h 978694"/>
                  <a:gd name="connsiteX12" fmla="*/ 1250156 w 2509838"/>
                  <a:gd name="connsiteY12" fmla="*/ 709613 h 978694"/>
                  <a:gd name="connsiteX13" fmla="*/ 1047750 w 2509838"/>
                  <a:gd name="connsiteY13" fmla="*/ 747713 h 978694"/>
                  <a:gd name="connsiteX14" fmla="*/ 869156 w 2509838"/>
                  <a:gd name="connsiteY14" fmla="*/ 769144 h 978694"/>
                  <a:gd name="connsiteX15" fmla="*/ 735806 w 2509838"/>
                  <a:gd name="connsiteY15" fmla="*/ 769144 h 978694"/>
                  <a:gd name="connsiteX16" fmla="*/ 604838 w 2509838"/>
                  <a:gd name="connsiteY16" fmla="*/ 733425 h 978694"/>
                  <a:gd name="connsiteX17" fmla="*/ 521494 w 2509838"/>
                  <a:gd name="connsiteY17" fmla="*/ 695325 h 978694"/>
                  <a:gd name="connsiteX18" fmla="*/ 438150 w 2509838"/>
                  <a:gd name="connsiteY18" fmla="*/ 714375 h 978694"/>
                  <a:gd name="connsiteX19" fmla="*/ 335756 w 2509838"/>
                  <a:gd name="connsiteY19" fmla="*/ 771525 h 978694"/>
                  <a:gd name="connsiteX20" fmla="*/ 233363 w 2509838"/>
                  <a:gd name="connsiteY20" fmla="*/ 876300 h 978694"/>
                  <a:gd name="connsiteX21" fmla="*/ 178594 w 2509838"/>
                  <a:gd name="connsiteY21" fmla="*/ 935831 h 978694"/>
                  <a:gd name="connsiteX22" fmla="*/ 102394 w 2509838"/>
                  <a:gd name="connsiteY22" fmla="*/ 978694 h 978694"/>
                  <a:gd name="connsiteX23" fmla="*/ 0 w 2509838"/>
                  <a:gd name="connsiteY23" fmla="*/ 973931 h 978694"/>
                  <a:gd name="connsiteX24" fmla="*/ 19050 w 2509838"/>
                  <a:gd name="connsiteY24" fmla="*/ 952500 h 978694"/>
                  <a:gd name="connsiteX25" fmla="*/ 38100 w 2509838"/>
                  <a:gd name="connsiteY25" fmla="*/ 947738 h 978694"/>
                  <a:gd name="connsiteX26" fmla="*/ 54769 w 2509838"/>
                  <a:gd name="connsiteY26" fmla="*/ 926306 h 978694"/>
                  <a:gd name="connsiteX27" fmla="*/ 111919 w 2509838"/>
                  <a:gd name="connsiteY27" fmla="*/ 876300 h 978694"/>
                  <a:gd name="connsiteX28" fmla="*/ 119063 w 2509838"/>
                  <a:gd name="connsiteY28" fmla="*/ 885825 h 978694"/>
                  <a:gd name="connsiteX29" fmla="*/ 211931 w 2509838"/>
                  <a:gd name="connsiteY29" fmla="*/ 788194 h 978694"/>
                  <a:gd name="connsiteX30" fmla="*/ 233363 w 2509838"/>
                  <a:gd name="connsiteY30" fmla="*/ 781050 h 978694"/>
                  <a:gd name="connsiteX31" fmla="*/ 295275 w 2509838"/>
                  <a:gd name="connsiteY31" fmla="*/ 714375 h 978694"/>
                  <a:gd name="connsiteX32" fmla="*/ 409575 w 2509838"/>
                  <a:gd name="connsiteY32" fmla="*/ 654844 h 978694"/>
                  <a:gd name="connsiteX33" fmla="*/ 431006 w 2509838"/>
                  <a:gd name="connsiteY33" fmla="*/ 650081 h 978694"/>
                  <a:gd name="connsiteX34" fmla="*/ 483394 w 2509838"/>
                  <a:gd name="connsiteY34" fmla="*/ 628650 h 978694"/>
                  <a:gd name="connsiteX35" fmla="*/ 588169 w 2509838"/>
                  <a:gd name="connsiteY35" fmla="*/ 647700 h 978694"/>
                  <a:gd name="connsiteX36" fmla="*/ 647700 w 2509838"/>
                  <a:gd name="connsiteY36" fmla="*/ 676275 h 978694"/>
                  <a:gd name="connsiteX37" fmla="*/ 719138 w 2509838"/>
                  <a:gd name="connsiteY37" fmla="*/ 711994 h 978694"/>
                  <a:gd name="connsiteX38" fmla="*/ 828675 w 2509838"/>
                  <a:gd name="connsiteY38" fmla="*/ 719138 h 978694"/>
                  <a:gd name="connsiteX39" fmla="*/ 1004888 w 2509838"/>
                  <a:gd name="connsiteY39" fmla="*/ 697706 h 978694"/>
                  <a:gd name="connsiteX40" fmla="*/ 1181100 w 2509838"/>
                  <a:gd name="connsiteY40" fmla="*/ 659606 h 978694"/>
                  <a:gd name="connsiteX41" fmla="*/ 1362075 w 2509838"/>
                  <a:gd name="connsiteY41" fmla="*/ 628650 h 978694"/>
                  <a:gd name="connsiteX42" fmla="*/ 1516856 w 2509838"/>
                  <a:gd name="connsiteY42" fmla="*/ 595313 h 978694"/>
                  <a:gd name="connsiteX43" fmla="*/ 1676400 w 2509838"/>
                  <a:gd name="connsiteY43" fmla="*/ 526256 h 978694"/>
                  <a:gd name="connsiteX44" fmla="*/ 1771650 w 2509838"/>
                  <a:gd name="connsiteY44" fmla="*/ 502444 h 978694"/>
                  <a:gd name="connsiteX45" fmla="*/ 1847850 w 2509838"/>
                  <a:gd name="connsiteY45" fmla="*/ 488156 h 978694"/>
                  <a:gd name="connsiteX46" fmla="*/ 1950244 w 2509838"/>
                  <a:gd name="connsiteY46" fmla="*/ 426244 h 978694"/>
                  <a:gd name="connsiteX47" fmla="*/ 2059781 w 2509838"/>
                  <a:gd name="connsiteY47" fmla="*/ 373856 h 978694"/>
                  <a:gd name="connsiteX48" fmla="*/ 2152650 w 2509838"/>
                  <a:gd name="connsiteY48" fmla="*/ 300038 h 978694"/>
                  <a:gd name="connsiteX49" fmla="*/ 2271713 w 2509838"/>
                  <a:gd name="connsiteY49" fmla="*/ 195263 h 978694"/>
                  <a:gd name="connsiteX50" fmla="*/ 2371725 w 2509838"/>
                  <a:gd name="connsiteY50" fmla="*/ 126206 h 978694"/>
                  <a:gd name="connsiteX51" fmla="*/ 2436019 w 2509838"/>
                  <a:gd name="connsiteY51" fmla="*/ 88106 h 978694"/>
                  <a:gd name="connsiteX52" fmla="*/ 2488406 w 2509838"/>
                  <a:gd name="connsiteY52" fmla="*/ 0 h 978694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119063 w 2509838"/>
                  <a:gd name="connsiteY28" fmla="*/ 885825 h 976313"/>
                  <a:gd name="connsiteX29" fmla="*/ 211931 w 2509838"/>
                  <a:gd name="connsiteY29" fmla="*/ 788194 h 976313"/>
                  <a:gd name="connsiteX30" fmla="*/ 233363 w 2509838"/>
                  <a:gd name="connsiteY30" fmla="*/ 781050 h 976313"/>
                  <a:gd name="connsiteX31" fmla="*/ 295275 w 2509838"/>
                  <a:gd name="connsiteY31" fmla="*/ 714375 h 976313"/>
                  <a:gd name="connsiteX32" fmla="*/ 409575 w 2509838"/>
                  <a:gd name="connsiteY32" fmla="*/ 654844 h 976313"/>
                  <a:gd name="connsiteX33" fmla="*/ 431006 w 2509838"/>
                  <a:gd name="connsiteY33" fmla="*/ 650081 h 976313"/>
                  <a:gd name="connsiteX34" fmla="*/ 483394 w 2509838"/>
                  <a:gd name="connsiteY34" fmla="*/ 628650 h 976313"/>
                  <a:gd name="connsiteX35" fmla="*/ 588169 w 2509838"/>
                  <a:gd name="connsiteY35" fmla="*/ 647700 h 976313"/>
                  <a:gd name="connsiteX36" fmla="*/ 647700 w 2509838"/>
                  <a:gd name="connsiteY36" fmla="*/ 676275 h 976313"/>
                  <a:gd name="connsiteX37" fmla="*/ 719138 w 2509838"/>
                  <a:gd name="connsiteY37" fmla="*/ 711994 h 976313"/>
                  <a:gd name="connsiteX38" fmla="*/ 828675 w 2509838"/>
                  <a:gd name="connsiteY38" fmla="*/ 719138 h 976313"/>
                  <a:gd name="connsiteX39" fmla="*/ 1004888 w 2509838"/>
                  <a:gd name="connsiteY39" fmla="*/ 697706 h 976313"/>
                  <a:gd name="connsiteX40" fmla="*/ 1181100 w 2509838"/>
                  <a:gd name="connsiteY40" fmla="*/ 659606 h 976313"/>
                  <a:gd name="connsiteX41" fmla="*/ 1362075 w 2509838"/>
                  <a:gd name="connsiteY41" fmla="*/ 628650 h 976313"/>
                  <a:gd name="connsiteX42" fmla="*/ 1516856 w 2509838"/>
                  <a:gd name="connsiteY42" fmla="*/ 595313 h 976313"/>
                  <a:gd name="connsiteX43" fmla="*/ 1676400 w 2509838"/>
                  <a:gd name="connsiteY43" fmla="*/ 526256 h 976313"/>
                  <a:gd name="connsiteX44" fmla="*/ 1771650 w 2509838"/>
                  <a:gd name="connsiteY44" fmla="*/ 502444 h 976313"/>
                  <a:gd name="connsiteX45" fmla="*/ 1847850 w 2509838"/>
                  <a:gd name="connsiteY45" fmla="*/ 488156 h 976313"/>
                  <a:gd name="connsiteX46" fmla="*/ 1950244 w 2509838"/>
                  <a:gd name="connsiteY46" fmla="*/ 426244 h 976313"/>
                  <a:gd name="connsiteX47" fmla="*/ 2059781 w 2509838"/>
                  <a:gd name="connsiteY47" fmla="*/ 373856 h 976313"/>
                  <a:gd name="connsiteX48" fmla="*/ 2152650 w 2509838"/>
                  <a:gd name="connsiteY48" fmla="*/ 300038 h 976313"/>
                  <a:gd name="connsiteX49" fmla="*/ 2271713 w 2509838"/>
                  <a:gd name="connsiteY49" fmla="*/ 195263 h 976313"/>
                  <a:gd name="connsiteX50" fmla="*/ 2371725 w 2509838"/>
                  <a:gd name="connsiteY50" fmla="*/ 126206 h 976313"/>
                  <a:gd name="connsiteX51" fmla="*/ 2436019 w 2509838"/>
                  <a:gd name="connsiteY51" fmla="*/ 88106 h 976313"/>
                  <a:gd name="connsiteX52" fmla="*/ 2488406 w 2509838"/>
                  <a:gd name="connsiteY52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33363 w 2509838"/>
                  <a:gd name="connsiteY29" fmla="*/ 781050 h 976313"/>
                  <a:gd name="connsiteX30" fmla="*/ 295275 w 2509838"/>
                  <a:gd name="connsiteY30" fmla="*/ 714375 h 976313"/>
                  <a:gd name="connsiteX31" fmla="*/ 409575 w 2509838"/>
                  <a:gd name="connsiteY31" fmla="*/ 654844 h 976313"/>
                  <a:gd name="connsiteX32" fmla="*/ 431006 w 2509838"/>
                  <a:gd name="connsiteY32" fmla="*/ 650081 h 976313"/>
                  <a:gd name="connsiteX33" fmla="*/ 483394 w 2509838"/>
                  <a:gd name="connsiteY33" fmla="*/ 628650 h 976313"/>
                  <a:gd name="connsiteX34" fmla="*/ 588169 w 2509838"/>
                  <a:gd name="connsiteY34" fmla="*/ 647700 h 976313"/>
                  <a:gd name="connsiteX35" fmla="*/ 647700 w 2509838"/>
                  <a:gd name="connsiteY35" fmla="*/ 676275 h 976313"/>
                  <a:gd name="connsiteX36" fmla="*/ 719138 w 2509838"/>
                  <a:gd name="connsiteY36" fmla="*/ 711994 h 976313"/>
                  <a:gd name="connsiteX37" fmla="*/ 828675 w 2509838"/>
                  <a:gd name="connsiteY37" fmla="*/ 719138 h 976313"/>
                  <a:gd name="connsiteX38" fmla="*/ 1004888 w 2509838"/>
                  <a:gd name="connsiteY38" fmla="*/ 697706 h 976313"/>
                  <a:gd name="connsiteX39" fmla="*/ 1181100 w 2509838"/>
                  <a:gd name="connsiteY39" fmla="*/ 659606 h 976313"/>
                  <a:gd name="connsiteX40" fmla="*/ 1362075 w 2509838"/>
                  <a:gd name="connsiteY40" fmla="*/ 628650 h 976313"/>
                  <a:gd name="connsiteX41" fmla="*/ 1516856 w 2509838"/>
                  <a:gd name="connsiteY41" fmla="*/ 595313 h 976313"/>
                  <a:gd name="connsiteX42" fmla="*/ 1676400 w 2509838"/>
                  <a:gd name="connsiteY42" fmla="*/ 526256 h 976313"/>
                  <a:gd name="connsiteX43" fmla="*/ 1771650 w 2509838"/>
                  <a:gd name="connsiteY43" fmla="*/ 502444 h 976313"/>
                  <a:gd name="connsiteX44" fmla="*/ 1847850 w 2509838"/>
                  <a:gd name="connsiteY44" fmla="*/ 488156 h 976313"/>
                  <a:gd name="connsiteX45" fmla="*/ 1950244 w 2509838"/>
                  <a:gd name="connsiteY45" fmla="*/ 426244 h 976313"/>
                  <a:gd name="connsiteX46" fmla="*/ 2059781 w 2509838"/>
                  <a:gd name="connsiteY46" fmla="*/ 373856 h 976313"/>
                  <a:gd name="connsiteX47" fmla="*/ 2152650 w 2509838"/>
                  <a:gd name="connsiteY47" fmla="*/ 300038 h 976313"/>
                  <a:gd name="connsiteX48" fmla="*/ 2271713 w 2509838"/>
                  <a:gd name="connsiteY48" fmla="*/ 195263 h 976313"/>
                  <a:gd name="connsiteX49" fmla="*/ 2371725 w 2509838"/>
                  <a:gd name="connsiteY49" fmla="*/ 126206 h 976313"/>
                  <a:gd name="connsiteX50" fmla="*/ 2436019 w 2509838"/>
                  <a:gd name="connsiteY50" fmla="*/ 88106 h 976313"/>
                  <a:gd name="connsiteX51" fmla="*/ 2488406 w 2509838"/>
                  <a:gd name="connsiteY51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33363 w 2509838"/>
                  <a:gd name="connsiteY29" fmla="*/ 781050 h 976313"/>
                  <a:gd name="connsiteX30" fmla="*/ 295275 w 2509838"/>
                  <a:gd name="connsiteY30" fmla="*/ 714375 h 976313"/>
                  <a:gd name="connsiteX31" fmla="*/ 409575 w 2509838"/>
                  <a:gd name="connsiteY31" fmla="*/ 654844 h 976313"/>
                  <a:gd name="connsiteX32" fmla="*/ 483394 w 2509838"/>
                  <a:gd name="connsiteY32" fmla="*/ 628650 h 976313"/>
                  <a:gd name="connsiteX33" fmla="*/ 588169 w 2509838"/>
                  <a:gd name="connsiteY33" fmla="*/ 647700 h 976313"/>
                  <a:gd name="connsiteX34" fmla="*/ 647700 w 2509838"/>
                  <a:gd name="connsiteY34" fmla="*/ 676275 h 976313"/>
                  <a:gd name="connsiteX35" fmla="*/ 719138 w 2509838"/>
                  <a:gd name="connsiteY35" fmla="*/ 711994 h 976313"/>
                  <a:gd name="connsiteX36" fmla="*/ 828675 w 2509838"/>
                  <a:gd name="connsiteY36" fmla="*/ 719138 h 976313"/>
                  <a:gd name="connsiteX37" fmla="*/ 1004888 w 2509838"/>
                  <a:gd name="connsiteY37" fmla="*/ 697706 h 976313"/>
                  <a:gd name="connsiteX38" fmla="*/ 1181100 w 2509838"/>
                  <a:gd name="connsiteY38" fmla="*/ 659606 h 976313"/>
                  <a:gd name="connsiteX39" fmla="*/ 1362075 w 2509838"/>
                  <a:gd name="connsiteY39" fmla="*/ 628650 h 976313"/>
                  <a:gd name="connsiteX40" fmla="*/ 1516856 w 2509838"/>
                  <a:gd name="connsiteY40" fmla="*/ 595313 h 976313"/>
                  <a:gd name="connsiteX41" fmla="*/ 1676400 w 2509838"/>
                  <a:gd name="connsiteY41" fmla="*/ 526256 h 976313"/>
                  <a:gd name="connsiteX42" fmla="*/ 1771650 w 2509838"/>
                  <a:gd name="connsiteY42" fmla="*/ 502444 h 976313"/>
                  <a:gd name="connsiteX43" fmla="*/ 1847850 w 2509838"/>
                  <a:gd name="connsiteY43" fmla="*/ 488156 h 976313"/>
                  <a:gd name="connsiteX44" fmla="*/ 1950244 w 2509838"/>
                  <a:gd name="connsiteY44" fmla="*/ 426244 h 976313"/>
                  <a:gd name="connsiteX45" fmla="*/ 2059781 w 2509838"/>
                  <a:gd name="connsiteY45" fmla="*/ 373856 h 976313"/>
                  <a:gd name="connsiteX46" fmla="*/ 2152650 w 2509838"/>
                  <a:gd name="connsiteY46" fmla="*/ 300038 h 976313"/>
                  <a:gd name="connsiteX47" fmla="*/ 2271713 w 2509838"/>
                  <a:gd name="connsiteY47" fmla="*/ 195263 h 976313"/>
                  <a:gd name="connsiteX48" fmla="*/ 2371725 w 2509838"/>
                  <a:gd name="connsiteY48" fmla="*/ 126206 h 976313"/>
                  <a:gd name="connsiteX49" fmla="*/ 2436019 w 2509838"/>
                  <a:gd name="connsiteY49" fmla="*/ 88106 h 976313"/>
                  <a:gd name="connsiteX50" fmla="*/ 2488406 w 2509838"/>
                  <a:gd name="connsiteY50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33363 w 2509838"/>
                  <a:gd name="connsiteY29" fmla="*/ 781050 h 976313"/>
                  <a:gd name="connsiteX30" fmla="*/ 295275 w 2509838"/>
                  <a:gd name="connsiteY30" fmla="*/ 714375 h 976313"/>
                  <a:gd name="connsiteX31" fmla="*/ 409575 w 2509838"/>
                  <a:gd name="connsiteY31" fmla="*/ 654844 h 976313"/>
                  <a:gd name="connsiteX32" fmla="*/ 483394 w 2509838"/>
                  <a:gd name="connsiteY32" fmla="*/ 628650 h 976313"/>
                  <a:gd name="connsiteX33" fmla="*/ 588169 w 2509838"/>
                  <a:gd name="connsiteY33" fmla="*/ 647700 h 976313"/>
                  <a:gd name="connsiteX34" fmla="*/ 647700 w 2509838"/>
                  <a:gd name="connsiteY34" fmla="*/ 676275 h 976313"/>
                  <a:gd name="connsiteX35" fmla="*/ 719138 w 2509838"/>
                  <a:gd name="connsiteY35" fmla="*/ 711994 h 976313"/>
                  <a:gd name="connsiteX36" fmla="*/ 828675 w 2509838"/>
                  <a:gd name="connsiteY36" fmla="*/ 719138 h 976313"/>
                  <a:gd name="connsiteX37" fmla="*/ 1004888 w 2509838"/>
                  <a:gd name="connsiteY37" fmla="*/ 697706 h 976313"/>
                  <a:gd name="connsiteX38" fmla="*/ 1181100 w 2509838"/>
                  <a:gd name="connsiteY38" fmla="*/ 659606 h 976313"/>
                  <a:gd name="connsiteX39" fmla="*/ 1362075 w 2509838"/>
                  <a:gd name="connsiteY39" fmla="*/ 628650 h 976313"/>
                  <a:gd name="connsiteX40" fmla="*/ 1516856 w 2509838"/>
                  <a:gd name="connsiteY40" fmla="*/ 595313 h 976313"/>
                  <a:gd name="connsiteX41" fmla="*/ 1676400 w 2509838"/>
                  <a:gd name="connsiteY41" fmla="*/ 526256 h 976313"/>
                  <a:gd name="connsiteX42" fmla="*/ 1771650 w 2509838"/>
                  <a:gd name="connsiteY42" fmla="*/ 502444 h 976313"/>
                  <a:gd name="connsiteX43" fmla="*/ 1847850 w 2509838"/>
                  <a:gd name="connsiteY43" fmla="*/ 488156 h 976313"/>
                  <a:gd name="connsiteX44" fmla="*/ 1950244 w 2509838"/>
                  <a:gd name="connsiteY44" fmla="*/ 426244 h 976313"/>
                  <a:gd name="connsiteX45" fmla="*/ 2059781 w 2509838"/>
                  <a:gd name="connsiteY45" fmla="*/ 373856 h 976313"/>
                  <a:gd name="connsiteX46" fmla="*/ 2152650 w 2509838"/>
                  <a:gd name="connsiteY46" fmla="*/ 300038 h 976313"/>
                  <a:gd name="connsiteX47" fmla="*/ 2271713 w 2509838"/>
                  <a:gd name="connsiteY47" fmla="*/ 195263 h 976313"/>
                  <a:gd name="connsiteX48" fmla="*/ 2371725 w 2509838"/>
                  <a:gd name="connsiteY48" fmla="*/ 126206 h 976313"/>
                  <a:gd name="connsiteX49" fmla="*/ 2436019 w 2509838"/>
                  <a:gd name="connsiteY49" fmla="*/ 88106 h 976313"/>
                  <a:gd name="connsiteX50" fmla="*/ 2488406 w 2509838"/>
                  <a:gd name="connsiteY50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33363 w 2509838"/>
                  <a:gd name="connsiteY29" fmla="*/ 781050 h 976313"/>
                  <a:gd name="connsiteX30" fmla="*/ 295275 w 2509838"/>
                  <a:gd name="connsiteY30" fmla="*/ 714375 h 976313"/>
                  <a:gd name="connsiteX31" fmla="*/ 409575 w 2509838"/>
                  <a:gd name="connsiteY31" fmla="*/ 654844 h 976313"/>
                  <a:gd name="connsiteX32" fmla="*/ 483394 w 2509838"/>
                  <a:gd name="connsiteY32" fmla="*/ 628650 h 976313"/>
                  <a:gd name="connsiteX33" fmla="*/ 588169 w 2509838"/>
                  <a:gd name="connsiteY33" fmla="*/ 647700 h 976313"/>
                  <a:gd name="connsiteX34" fmla="*/ 647700 w 2509838"/>
                  <a:gd name="connsiteY34" fmla="*/ 676275 h 976313"/>
                  <a:gd name="connsiteX35" fmla="*/ 719138 w 2509838"/>
                  <a:gd name="connsiteY35" fmla="*/ 711994 h 976313"/>
                  <a:gd name="connsiteX36" fmla="*/ 828675 w 2509838"/>
                  <a:gd name="connsiteY36" fmla="*/ 719138 h 976313"/>
                  <a:gd name="connsiteX37" fmla="*/ 1004888 w 2509838"/>
                  <a:gd name="connsiteY37" fmla="*/ 697706 h 976313"/>
                  <a:gd name="connsiteX38" fmla="*/ 1181100 w 2509838"/>
                  <a:gd name="connsiteY38" fmla="*/ 659606 h 976313"/>
                  <a:gd name="connsiteX39" fmla="*/ 1362075 w 2509838"/>
                  <a:gd name="connsiteY39" fmla="*/ 628650 h 976313"/>
                  <a:gd name="connsiteX40" fmla="*/ 1516856 w 2509838"/>
                  <a:gd name="connsiteY40" fmla="*/ 595313 h 976313"/>
                  <a:gd name="connsiteX41" fmla="*/ 1676400 w 2509838"/>
                  <a:gd name="connsiteY41" fmla="*/ 526256 h 976313"/>
                  <a:gd name="connsiteX42" fmla="*/ 1771650 w 2509838"/>
                  <a:gd name="connsiteY42" fmla="*/ 502444 h 976313"/>
                  <a:gd name="connsiteX43" fmla="*/ 1847850 w 2509838"/>
                  <a:gd name="connsiteY43" fmla="*/ 488156 h 976313"/>
                  <a:gd name="connsiteX44" fmla="*/ 1950244 w 2509838"/>
                  <a:gd name="connsiteY44" fmla="*/ 426244 h 976313"/>
                  <a:gd name="connsiteX45" fmla="*/ 2059781 w 2509838"/>
                  <a:gd name="connsiteY45" fmla="*/ 373856 h 976313"/>
                  <a:gd name="connsiteX46" fmla="*/ 2152650 w 2509838"/>
                  <a:gd name="connsiteY46" fmla="*/ 300038 h 976313"/>
                  <a:gd name="connsiteX47" fmla="*/ 2271713 w 2509838"/>
                  <a:gd name="connsiteY47" fmla="*/ 195263 h 976313"/>
                  <a:gd name="connsiteX48" fmla="*/ 2371725 w 2509838"/>
                  <a:gd name="connsiteY48" fmla="*/ 126206 h 976313"/>
                  <a:gd name="connsiteX49" fmla="*/ 2436019 w 2509838"/>
                  <a:gd name="connsiteY49" fmla="*/ 88106 h 976313"/>
                  <a:gd name="connsiteX50" fmla="*/ 2488406 w 2509838"/>
                  <a:gd name="connsiteY50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33363 w 2509838"/>
                  <a:gd name="connsiteY29" fmla="*/ 781050 h 976313"/>
                  <a:gd name="connsiteX30" fmla="*/ 295275 w 2509838"/>
                  <a:gd name="connsiteY30" fmla="*/ 714375 h 976313"/>
                  <a:gd name="connsiteX31" fmla="*/ 409575 w 2509838"/>
                  <a:gd name="connsiteY31" fmla="*/ 654844 h 976313"/>
                  <a:gd name="connsiteX32" fmla="*/ 483394 w 2509838"/>
                  <a:gd name="connsiteY32" fmla="*/ 628650 h 976313"/>
                  <a:gd name="connsiteX33" fmla="*/ 588169 w 2509838"/>
                  <a:gd name="connsiteY33" fmla="*/ 647700 h 976313"/>
                  <a:gd name="connsiteX34" fmla="*/ 647700 w 2509838"/>
                  <a:gd name="connsiteY34" fmla="*/ 676275 h 976313"/>
                  <a:gd name="connsiteX35" fmla="*/ 719138 w 2509838"/>
                  <a:gd name="connsiteY35" fmla="*/ 711994 h 976313"/>
                  <a:gd name="connsiteX36" fmla="*/ 828675 w 2509838"/>
                  <a:gd name="connsiteY36" fmla="*/ 719138 h 976313"/>
                  <a:gd name="connsiteX37" fmla="*/ 1004888 w 2509838"/>
                  <a:gd name="connsiteY37" fmla="*/ 697706 h 976313"/>
                  <a:gd name="connsiteX38" fmla="*/ 1181100 w 2509838"/>
                  <a:gd name="connsiteY38" fmla="*/ 659606 h 976313"/>
                  <a:gd name="connsiteX39" fmla="*/ 1362075 w 2509838"/>
                  <a:gd name="connsiteY39" fmla="*/ 628650 h 976313"/>
                  <a:gd name="connsiteX40" fmla="*/ 1516856 w 2509838"/>
                  <a:gd name="connsiteY40" fmla="*/ 595313 h 976313"/>
                  <a:gd name="connsiteX41" fmla="*/ 1676400 w 2509838"/>
                  <a:gd name="connsiteY41" fmla="*/ 526256 h 976313"/>
                  <a:gd name="connsiteX42" fmla="*/ 1771650 w 2509838"/>
                  <a:gd name="connsiteY42" fmla="*/ 502444 h 976313"/>
                  <a:gd name="connsiteX43" fmla="*/ 1847850 w 2509838"/>
                  <a:gd name="connsiteY43" fmla="*/ 488156 h 976313"/>
                  <a:gd name="connsiteX44" fmla="*/ 1950244 w 2509838"/>
                  <a:gd name="connsiteY44" fmla="*/ 426244 h 976313"/>
                  <a:gd name="connsiteX45" fmla="*/ 2059781 w 2509838"/>
                  <a:gd name="connsiteY45" fmla="*/ 373856 h 976313"/>
                  <a:gd name="connsiteX46" fmla="*/ 2152650 w 2509838"/>
                  <a:gd name="connsiteY46" fmla="*/ 300038 h 976313"/>
                  <a:gd name="connsiteX47" fmla="*/ 2271713 w 2509838"/>
                  <a:gd name="connsiteY47" fmla="*/ 195263 h 976313"/>
                  <a:gd name="connsiteX48" fmla="*/ 2371725 w 2509838"/>
                  <a:gd name="connsiteY48" fmla="*/ 126206 h 976313"/>
                  <a:gd name="connsiteX49" fmla="*/ 2436019 w 2509838"/>
                  <a:gd name="connsiteY49" fmla="*/ 88106 h 976313"/>
                  <a:gd name="connsiteX50" fmla="*/ 2488406 w 2509838"/>
                  <a:gd name="connsiteY50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33363 w 2509838"/>
                  <a:gd name="connsiteY29" fmla="*/ 781050 h 976313"/>
                  <a:gd name="connsiteX30" fmla="*/ 295275 w 2509838"/>
                  <a:gd name="connsiteY30" fmla="*/ 714375 h 976313"/>
                  <a:gd name="connsiteX31" fmla="*/ 409575 w 2509838"/>
                  <a:gd name="connsiteY31" fmla="*/ 654844 h 976313"/>
                  <a:gd name="connsiteX32" fmla="*/ 483394 w 2509838"/>
                  <a:gd name="connsiteY32" fmla="*/ 628650 h 976313"/>
                  <a:gd name="connsiteX33" fmla="*/ 588169 w 2509838"/>
                  <a:gd name="connsiteY33" fmla="*/ 647700 h 976313"/>
                  <a:gd name="connsiteX34" fmla="*/ 647700 w 2509838"/>
                  <a:gd name="connsiteY34" fmla="*/ 676275 h 976313"/>
                  <a:gd name="connsiteX35" fmla="*/ 719138 w 2509838"/>
                  <a:gd name="connsiteY35" fmla="*/ 711994 h 976313"/>
                  <a:gd name="connsiteX36" fmla="*/ 828675 w 2509838"/>
                  <a:gd name="connsiteY36" fmla="*/ 719138 h 976313"/>
                  <a:gd name="connsiteX37" fmla="*/ 1004888 w 2509838"/>
                  <a:gd name="connsiteY37" fmla="*/ 697706 h 976313"/>
                  <a:gd name="connsiteX38" fmla="*/ 1181100 w 2509838"/>
                  <a:gd name="connsiteY38" fmla="*/ 659606 h 976313"/>
                  <a:gd name="connsiteX39" fmla="*/ 1362075 w 2509838"/>
                  <a:gd name="connsiteY39" fmla="*/ 628650 h 976313"/>
                  <a:gd name="connsiteX40" fmla="*/ 1516856 w 2509838"/>
                  <a:gd name="connsiteY40" fmla="*/ 595313 h 976313"/>
                  <a:gd name="connsiteX41" fmla="*/ 1676400 w 2509838"/>
                  <a:gd name="connsiteY41" fmla="*/ 526256 h 976313"/>
                  <a:gd name="connsiteX42" fmla="*/ 1771650 w 2509838"/>
                  <a:gd name="connsiteY42" fmla="*/ 502444 h 976313"/>
                  <a:gd name="connsiteX43" fmla="*/ 1847850 w 2509838"/>
                  <a:gd name="connsiteY43" fmla="*/ 488156 h 976313"/>
                  <a:gd name="connsiteX44" fmla="*/ 1950244 w 2509838"/>
                  <a:gd name="connsiteY44" fmla="*/ 426244 h 976313"/>
                  <a:gd name="connsiteX45" fmla="*/ 2059781 w 2509838"/>
                  <a:gd name="connsiteY45" fmla="*/ 373856 h 976313"/>
                  <a:gd name="connsiteX46" fmla="*/ 2152650 w 2509838"/>
                  <a:gd name="connsiteY46" fmla="*/ 300038 h 976313"/>
                  <a:gd name="connsiteX47" fmla="*/ 2271713 w 2509838"/>
                  <a:gd name="connsiteY47" fmla="*/ 195263 h 976313"/>
                  <a:gd name="connsiteX48" fmla="*/ 2371725 w 2509838"/>
                  <a:gd name="connsiteY48" fmla="*/ 126206 h 976313"/>
                  <a:gd name="connsiteX49" fmla="*/ 2436019 w 2509838"/>
                  <a:gd name="connsiteY49" fmla="*/ 88106 h 976313"/>
                  <a:gd name="connsiteX50" fmla="*/ 2488406 w 2509838"/>
                  <a:gd name="connsiteY50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33363 w 2509838"/>
                  <a:gd name="connsiteY29" fmla="*/ 781050 h 976313"/>
                  <a:gd name="connsiteX30" fmla="*/ 295275 w 2509838"/>
                  <a:gd name="connsiteY30" fmla="*/ 714375 h 976313"/>
                  <a:gd name="connsiteX31" fmla="*/ 409575 w 2509838"/>
                  <a:gd name="connsiteY31" fmla="*/ 654844 h 976313"/>
                  <a:gd name="connsiteX32" fmla="*/ 483394 w 2509838"/>
                  <a:gd name="connsiteY32" fmla="*/ 628650 h 976313"/>
                  <a:gd name="connsiteX33" fmla="*/ 588169 w 2509838"/>
                  <a:gd name="connsiteY33" fmla="*/ 647700 h 976313"/>
                  <a:gd name="connsiteX34" fmla="*/ 647700 w 2509838"/>
                  <a:gd name="connsiteY34" fmla="*/ 676275 h 976313"/>
                  <a:gd name="connsiteX35" fmla="*/ 719138 w 2509838"/>
                  <a:gd name="connsiteY35" fmla="*/ 711994 h 976313"/>
                  <a:gd name="connsiteX36" fmla="*/ 828675 w 2509838"/>
                  <a:gd name="connsiteY36" fmla="*/ 719138 h 976313"/>
                  <a:gd name="connsiteX37" fmla="*/ 1004888 w 2509838"/>
                  <a:gd name="connsiteY37" fmla="*/ 697706 h 976313"/>
                  <a:gd name="connsiteX38" fmla="*/ 1181100 w 2509838"/>
                  <a:gd name="connsiteY38" fmla="*/ 659606 h 976313"/>
                  <a:gd name="connsiteX39" fmla="*/ 1362075 w 2509838"/>
                  <a:gd name="connsiteY39" fmla="*/ 628650 h 976313"/>
                  <a:gd name="connsiteX40" fmla="*/ 1516856 w 2509838"/>
                  <a:gd name="connsiteY40" fmla="*/ 595313 h 976313"/>
                  <a:gd name="connsiteX41" fmla="*/ 1676400 w 2509838"/>
                  <a:gd name="connsiteY41" fmla="*/ 526256 h 976313"/>
                  <a:gd name="connsiteX42" fmla="*/ 1771650 w 2509838"/>
                  <a:gd name="connsiteY42" fmla="*/ 502444 h 976313"/>
                  <a:gd name="connsiteX43" fmla="*/ 1847850 w 2509838"/>
                  <a:gd name="connsiteY43" fmla="*/ 488156 h 976313"/>
                  <a:gd name="connsiteX44" fmla="*/ 1950244 w 2509838"/>
                  <a:gd name="connsiteY44" fmla="*/ 426244 h 976313"/>
                  <a:gd name="connsiteX45" fmla="*/ 2059781 w 2509838"/>
                  <a:gd name="connsiteY45" fmla="*/ 373856 h 976313"/>
                  <a:gd name="connsiteX46" fmla="*/ 2152650 w 2509838"/>
                  <a:gd name="connsiteY46" fmla="*/ 300038 h 976313"/>
                  <a:gd name="connsiteX47" fmla="*/ 2271713 w 2509838"/>
                  <a:gd name="connsiteY47" fmla="*/ 195263 h 976313"/>
                  <a:gd name="connsiteX48" fmla="*/ 2371725 w 2509838"/>
                  <a:gd name="connsiteY48" fmla="*/ 126206 h 976313"/>
                  <a:gd name="connsiteX49" fmla="*/ 2436019 w 2509838"/>
                  <a:gd name="connsiteY49" fmla="*/ 88106 h 976313"/>
                  <a:gd name="connsiteX50" fmla="*/ 2488406 w 2509838"/>
                  <a:gd name="connsiteY50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33363 w 2509838"/>
                  <a:gd name="connsiteY29" fmla="*/ 781050 h 976313"/>
                  <a:gd name="connsiteX30" fmla="*/ 295275 w 2509838"/>
                  <a:gd name="connsiteY30" fmla="*/ 714375 h 976313"/>
                  <a:gd name="connsiteX31" fmla="*/ 409575 w 2509838"/>
                  <a:gd name="connsiteY31" fmla="*/ 654844 h 976313"/>
                  <a:gd name="connsiteX32" fmla="*/ 483394 w 2509838"/>
                  <a:gd name="connsiteY32" fmla="*/ 628650 h 976313"/>
                  <a:gd name="connsiteX33" fmla="*/ 588169 w 2509838"/>
                  <a:gd name="connsiteY33" fmla="*/ 647700 h 976313"/>
                  <a:gd name="connsiteX34" fmla="*/ 647700 w 2509838"/>
                  <a:gd name="connsiteY34" fmla="*/ 676275 h 976313"/>
                  <a:gd name="connsiteX35" fmla="*/ 719138 w 2509838"/>
                  <a:gd name="connsiteY35" fmla="*/ 711994 h 976313"/>
                  <a:gd name="connsiteX36" fmla="*/ 828675 w 2509838"/>
                  <a:gd name="connsiteY36" fmla="*/ 719138 h 976313"/>
                  <a:gd name="connsiteX37" fmla="*/ 1004888 w 2509838"/>
                  <a:gd name="connsiteY37" fmla="*/ 697706 h 976313"/>
                  <a:gd name="connsiteX38" fmla="*/ 1181100 w 2509838"/>
                  <a:gd name="connsiteY38" fmla="*/ 659606 h 976313"/>
                  <a:gd name="connsiteX39" fmla="*/ 1362075 w 2509838"/>
                  <a:gd name="connsiteY39" fmla="*/ 628650 h 976313"/>
                  <a:gd name="connsiteX40" fmla="*/ 1516856 w 2509838"/>
                  <a:gd name="connsiteY40" fmla="*/ 595313 h 976313"/>
                  <a:gd name="connsiteX41" fmla="*/ 1676400 w 2509838"/>
                  <a:gd name="connsiteY41" fmla="*/ 526256 h 976313"/>
                  <a:gd name="connsiteX42" fmla="*/ 1771650 w 2509838"/>
                  <a:gd name="connsiteY42" fmla="*/ 502444 h 976313"/>
                  <a:gd name="connsiteX43" fmla="*/ 1847850 w 2509838"/>
                  <a:gd name="connsiteY43" fmla="*/ 488156 h 976313"/>
                  <a:gd name="connsiteX44" fmla="*/ 1950244 w 2509838"/>
                  <a:gd name="connsiteY44" fmla="*/ 426244 h 976313"/>
                  <a:gd name="connsiteX45" fmla="*/ 2059781 w 2509838"/>
                  <a:gd name="connsiteY45" fmla="*/ 373856 h 976313"/>
                  <a:gd name="connsiteX46" fmla="*/ 2152650 w 2509838"/>
                  <a:gd name="connsiteY46" fmla="*/ 300038 h 976313"/>
                  <a:gd name="connsiteX47" fmla="*/ 2271713 w 2509838"/>
                  <a:gd name="connsiteY47" fmla="*/ 195263 h 976313"/>
                  <a:gd name="connsiteX48" fmla="*/ 2371725 w 2509838"/>
                  <a:gd name="connsiteY48" fmla="*/ 126206 h 976313"/>
                  <a:gd name="connsiteX49" fmla="*/ 2436019 w 2509838"/>
                  <a:gd name="connsiteY49" fmla="*/ 88106 h 976313"/>
                  <a:gd name="connsiteX50" fmla="*/ 2488406 w 2509838"/>
                  <a:gd name="connsiteY50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38100 w 2509838"/>
                  <a:gd name="connsiteY25" fmla="*/ 947738 h 976313"/>
                  <a:gd name="connsiteX26" fmla="*/ 54769 w 2509838"/>
                  <a:gd name="connsiteY26" fmla="*/ 926306 h 976313"/>
                  <a:gd name="connsiteX27" fmla="*/ 111919 w 2509838"/>
                  <a:gd name="connsiteY27" fmla="*/ 876300 h 976313"/>
                  <a:gd name="connsiteX28" fmla="*/ 211931 w 2509838"/>
                  <a:gd name="connsiteY28" fmla="*/ 788194 h 976313"/>
                  <a:gd name="connsiteX29" fmla="*/ 295275 w 2509838"/>
                  <a:gd name="connsiteY29" fmla="*/ 714375 h 976313"/>
                  <a:gd name="connsiteX30" fmla="*/ 409575 w 2509838"/>
                  <a:gd name="connsiteY30" fmla="*/ 654844 h 976313"/>
                  <a:gd name="connsiteX31" fmla="*/ 483394 w 2509838"/>
                  <a:gd name="connsiteY31" fmla="*/ 628650 h 976313"/>
                  <a:gd name="connsiteX32" fmla="*/ 588169 w 2509838"/>
                  <a:gd name="connsiteY32" fmla="*/ 647700 h 976313"/>
                  <a:gd name="connsiteX33" fmla="*/ 647700 w 2509838"/>
                  <a:gd name="connsiteY33" fmla="*/ 676275 h 976313"/>
                  <a:gd name="connsiteX34" fmla="*/ 719138 w 2509838"/>
                  <a:gd name="connsiteY34" fmla="*/ 711994 h 976313"/>
                  <a:gd name="connsiteX35" fmla="*/ 828675 w 2509838"/>
                  <a:gd name="connsiteY35" fmla="*/ 719138 h 976313"/>
                  <a:gd name="connsiteX36" fmla="*/ 1004888 w 2509838"/>
                  <a:gd name="connsiteY36" fmla="*/ 697706 h 976313"/>
                  <a:gd name="connsiteX37" fmla="*/ 1181100 w 2509838"/>
                  <a:gd name="connsiteY37" fmla="*/ 659606 h 976313"/>
                  <a:gd name="connsiteX38" fmla="*/ 1362075 w 2509838"/>
                  <a:gd name="connsiteY38" fmla="*/ 628650 h 976313"/>
                  <a:gd name="connsiteX39" fmla="*/ 1516856 w 2509838"/>
                  <a:gd name="connsiteY39" fmla="*/ 595313 h 976313"/>
                  <a:gd name="connsiteX40" fmla="*/ 1676400 w 2509838"/>
                  <a:gd name="connsiteY40" fmla="*/ 526256 h 976313"/>
                  <a:gd name="connsiteX41" fmla="*/ 1771650 w 2509838"/>
                  <a:gd name="connsiteY41" fmla="*/ 502444 h 976313"/>
                  <a:gd name="connsiteX42" fmla="*/ 1847850 w 2509838"/>
                  <a:gd name="connsiteY42" fmla="*/ 488156 h 976313"/>
                  <a:gd name="connsiteX43" fmla="*/ 1950244 w 2509838"/>
                  <a:gd name="connsiteY43" fmla="*/ 426244 h 976313"/>
                  <a:gd name="connsiteX44" fmla="*/ 2059781 w 2509838"/>
                  <a:gd name="connsiteY44" fmla="*/ 373856 h 976313"/>
                  <a:gd name="connsiteX45" fmla="*/ 2152650 w 2509838"/>
                  <a:gd name="connsiteY45" fmla="*/ 300038 h 976313"/>
                  <a:gd name="connsiteX46" fmla="*/ 2271713 w 2509838"/>
                  <a:gd name="connsiteY46" fmla="*/ 195263 h 976313"/>
                  <a:gd name="connsiteX47" fmla="*/ 2371725 w 2509838"/>
                  <a:gd name="connsiteY47" fmla="*/ 126206 h 976313"/>
                  <a:gd name="connsiteX48" fmla="*/ 2436019 w 2509838"/>
                  <a:gd name="connsiteY48" fmla="*/ 88106 h 976313"/>
                  <a:gd name="connsiteX49" fmla="*/ 2488406 w 2509838"/>
                  <a:gd name="connsiteY49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19050 w 2509838"/>
                  <a:gd name="connsiteY24" fmla="*/ 952500 h 976313"/>
                  <a:gd name="connsiteX25" fmla="*/ 54769 w 2509838"/>
                  <a:gd name="connsiteY25" fmla="*/ 926306 h 976313"/>
                  <a:gd name="connsiteX26" fmla="*/ 111919 w 2509838"/>
                  <a:gd name="connsiteY26" fmla="*/ 876300 h 976313"/>
                  <a:gd name="connsiteX27" fmla="*/ 211931 w 2509838"/>
                  <a:gd name="connsiteY27" fmla="*/ 788194 h 976313"/>
                  <a:gd name="connsiteX28" fmla="*/ 295275 w 2509838"/>
                  <a:gd name="connsiteY28" fmla="*/ 714375 h 976313"/>
                  <a:gd name="connsiteX29" fmla="*/ 409575 w 2509838"/>
                  <a:gd name="connsiteY29" fmla="*/ 654844 h 976313"/>
                  <a:gd name="connsiteX30" fmla="*/ 483394 w 2509838"/>
                  <a:gd name="connsiteY30" fmla="*/ 628650 h 976313"/>
                  <a:gd name="connsiteX31" fmla="*/ 588169 w 2509838"/>
                  <a:gd name="connsiteY31" fmla="*/ 647700 h 976313"/>
                  <a:gd name="connsiteX32" fmla="*/ 647700 w 2509838"/>
                  <a:gd name="connsiteY32" fmla="*/ 676275 h 976313"/>
                  <a:gd name="connsiteX33" fmla="*/ 719138 w 2509838"/>
                  <a:gd name="connsiteY33" fmla="*/ 711994 h 976313"/>
                  <a:gd name="connsiteX34" fmla="*/ 828675 w 2509838"/>
                  <a:gd name="connsiteY34" fmla="*/ 719138 h 976313"/>
                  <a:gd name="connsiteX35" fmla="*/ 1004888 w 2509838"/>
                  <a:gd name="connsiteY35" fmla="*/ 697706 h 976313"/>
                  <a:gd name="connsiteX36" fmla="*/ 1181100 w 2509838"/>
                  <a:gd name="connsiteY36" fmla="*/ 659606 h 976313"/>
                  <a:gd name="connsiteX37" fmla="*/ 1362075 w 2509838"/>
                  <a:gd name="connsiteY37" fmla="*/ 628650 h 976313"/>
                  <a:gd name="connsiteX38" fmla="*/ 1516856 w 2509838"/>
                  <a:gd name="connsiteY38" fmla="*/ 595313 h 976313"/>
                  <a:gd name="connsiteX39" fmla="*/ 1676400 w 2509838"/>
                  <a:gd name="connsiteY39" fmla="*/ 526256 h 976313"/>
                  <a:gd name="connsiteX40" fmla="*/ 1771650 w 2509838"/>
                  <a:gd name="connsiteY40" fmla="*/ 502444 h 976313"/>
                  <a:gd name="connsiteX41" fmla="*/ 1847850 w 2509838"/>
                  <a:gd name="connsiteY41" fmla="*/ 488156 h 976313"/>
                  <a:gd name="connsiteX42" fmla="*/ 1950244 w 2509838"/>
                  <a:gd name="connsiteY42" fmla="*/ 426244 h 976313"/>
                  <a:gd name="connsiteX43" fmla="*/ 2059781 w 2509838"/>
                  <a:gd name="connsiteY43" fmla="*/ 373856 h 976313"/>
                  <a:gd name="connsiteX44" fmla="*/ 2152650 w 2509838"/>
                  <a:gd name="connsiteY44" fmla="*/ 300038 h 976313"/>
                  <a:gd name="connsiteX45" fmla="*/ 2271713 w 2509838"/>
                  <a:gd name="connsiteY45" fmla="*/ 195263 h 976313"/>
                  <a:gd name="connsiteX46" fmla="*/ 2371725 w 2509838"/>
                  <a:gd name="connsiteY46" fmla="*/ 126206 h 976313"/>
                  <a:gd name="connsiteX47" fmla="*/ 2436019 w 2509838"/>
                  <a:gd name="connsiteY47" fmla="*/ 88106 h 976313"/>
                  <a:gd name="connsiteX48" fmla="*/ 2488406 w 2509838"/>
                  <a:gd name="connsiteY48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6400 w 2509838"/>
                  <a:gd name="connsiteY38" fmla="*/ 526256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6400 w 2509838"/>
                  <a:gd name="connsiteY38" fmla="*/ 526256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6400 w 2509838"/>
                  <a:gd name="connsiteY38" fmla="*/ 526256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6400 w 2509838"/>
                  <a:gd name="connsiteY38" fmla="*/ 526256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36019 w 2509838"/>
                  <a:gd name="connsiteY46" fmla="*/ 88106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28876 w 2509838"/>
                  <a:gd name="connsiteY46" fmla="*/ 80962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28876 w 2509838"/>
                  <a:gd name="connsiteY46" fmla="*/ 80962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78594 w 2509838"/>
                  <a:gd name="connsiteY21" fmla="*/ 935831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28876 w 2509838"/>
                  <a:gd name="connsiteY46" fmla="*/ 80962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69069 w 2509838"/>
                  <a:gd name="connsiteY21" fmla="*/ 928687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28876 w 2509838"/>
                  <a:gd name="connsiteY46" fmla="*/ 80962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69069 w 2509838"/>
                  <a:gd name="connsiteY21" fmla="*/ 928687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28876 w 2509838"/>
                  <a:gd name="connsiteY46" fmla="*/ 80962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69069 w 2509838"/>
                  <a:gd name="connsiteY21" fmla="*/ 928687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19138 w 2509838"/>
                  <a:gd name="connsiteY32" fmla="*/ 711994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28876 w 2509838"/>
                  <a:gd name="connsiteY46" fmla="*/ 80962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69069 w 2509838"/>
                  <a:gd name="connsiteY21" fmla="*/ 928687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21519 w 2509838"/>
                  <a:gd name="connsiteY32" fmla="*/ 707231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28876 w 2509838"/>
                  <a:gd name="connsiteY46" fmla="*/ 80962 h 976313"/>
                  <a:gd name="connsiteX47" fmla="*/ 2488406 w 2509838"/>
                  <a:gd name="connsiteY47" fmla="*/ 0 h 976313"/>
                  <a:gd name="connsiteX0" fmla="*/ 2488406 w 2509838"/>
                  <a:gd name="connsiteY0" fmla="*/ 0 h 976313"/>
                  <a:gd name="connsiteX1" fmla="*/ 2509838 w 2509838"/>
                  <a:gd name="connsiteY1" fmla="*/ 76200 h 976313"/>
                  <a:gd name="connsiteX2" fmla="*/ 2440781 w 2509838"/>
                  <a:gd name="connsiteY2" fmla="*/ 157163 h 976313"/>
                  <a:gd name="connsiteX3" fmla="*/ 2333625 w 2509838"/>
                  <a:gd name="connsiteY3" fmla="*/ 230981 h 976313"/>
                  <a:gd name="connsiteX4" fmla="*/ 2266950 w 2509838"/>
                  <a:gd name="connsiteY4" fmla="*/ 288131 h 976313"/>
                  <a:gd name="connsiteX5" fmla="*/ 2195513 w 2509838"/>
                  <a:gd name="connsiteY5" fmla="*/ 347663 h 976313"/>
                  <a:gd name="connsiteX6" fmla="*/ 2107406 w 2509838"/>
                  <a:gd name="connsiteY6" fmla="*/ 426244 h 976313"/>
                  <a:gd name="connsiteX7" fmla="*/ 1978819 w 2509838"/>
                  <a:gd name="connsiteY7" fmla="*/ 488156 h 976313"/>
                  <a:gd name="connsiteX8" fmla="*/ 1871663 w 2509838"/>
                  <a:gd name="connsiteY8" fmla="*/ 550069 h 976313"/>
                  <a:gd name="connsiteX9" fmla="*/ 1738313 w 2509838"/>
                  <a:gd name="connsiteY9" fmla="*/ 581025 h 976313"/>
                  <a:gd name="connsiteX10" fmla="*/ 1574006 w 2509838"/>
                  <a:gd name="connsiteY10" fmla="*/ 631031 h 976313"/>
                  <a:gd name="connsiteX11" fmla="*/ 1409700 w 2509838"/>
                  <a:gd name="connsiteY11" fmla="*/ 683419 h 976313"/>
                  <a:gd name="connsiteX12" fmla="*/ 1250156 w 2509838"/>
                  <a:gd name="connsiteY12" fmla="*/ 709613 h 976313"/>
                  <a:gd name="connsiteX13" fmla="*/ 1047750 w 2509838"/>
                  <a:gd name="connsiteY13" fmla="*/ 747713 h 976313"/>
                  <a:gd name="connsiteX14" fmla="*/ 869156 w 2509838"/>
                  <a:gd name="connsiteY14" fmla="*/ 769144 h 976313"/>
                  <a:gd name="connsiteX15" fmla="*/ 735806 w 2509838"/>
                  <a:gd name="connsiteY15" fmla="*/ 769144 h 976313"/>
                  <a:gd name="connsiteX16" fmla="*/ 604838 w 2509838"/>
                  <a:gd name="connsiteY16" fmla="*/ 733425 h 976313"/>
                  <a:gd name="connsiteX17" fmla="*/ 521494 w 2509838"/>
                  <a:gd name="connsiteY17" fmla="*/ 695325 h 976313"/>
                  <a:gd name="connsiteX18" fmla="*/ 438150 w 2509838"/>
                  <a:gd name="connsiteY18" fmla="*/ 714375 h 976313"/>
                  <a:gd name="connsiteX19" fmla="*/ 335756 w 2509838"/>
                  <a:gd name="connsiteY19" fmla="*/ 771525 h 976313"/>
                  <a:gd name="connsiteX20" fmla="*/ 233363 w 2509838"/>
                  <a:gd name="connsiteY20" fmla="*/ 876300 h 976313"/>
                  <a:gd name="connsiteX21" fmla="*/ 169069 w 2509838"/>
                  <a:gd name="connsiteY21" fmla="*/ 928687 h 976313"/>
                  <a:gd name="connsiteX22" fmla="*/ 111919 w 2509838"/>
                  <a:gd name="connsiteY22" fmla="*/ 976313 h 976313"/>
                  <a:gd name="connsiteX23" fmla="*/ 0 w 2509838"/>
                  <a:gd name="connsiteY23" fmla="*/ 973931 h 976313"/>
                  <a:gd name="connsiteX24" fmla="*/ 54769 w 2509838"/>
                  <a:gd name="connsiteY24" fmla="*/ 926306 h 976313"/>
                  <a:gd name="connsiteX25" fmla="*/ 111919 w 2509838"/>
                  <a:gd name="connsiteY25" fmla="*/ 876300 h 976313"/>
                  <a:gd name="connsiteX26" fmla="*/ 211931 w 2509838"/>
                  <a:gd name="connsiteY26" fmla="*/ 788194 h 976313"/>
                  <a:gd name="connsiteX27" fmla="*/ 295275 w 2509838"/>
                  <a:gd name="connsiteY27" fmla="*/ 714375 h 976313"/>
                  <a:gd name="connsiteX28" fmla="*/ 409575 w 2509838"/>
                  <a:gd name="connsiteY28" fmla="*/ 654844 h 976313"/>
                  <a:gd name="connsiteX29" fmla="*/ 483394 w 2509838"/>
                  <a:gd name="connsiteY29" fmla="*/ 628650 h 976313"/>
                  <a:gd name="connsiteX30" fmla="*/ 588169 w 2509838"/>
                  <a:gd name="connsiteY30" fmla="*/ 647700 h 976313"/>
                  <a:gd name="connsiteX31" fmla="*/ 647700 w 2509838"/>
                  <a:gd name="connsiteY31" fmla="*/ 676275 h 976313"/>
                  <a:gd name="connsiteX32" fmla="*/ 721519 w 2509838"/>
                  <a:gd name="connsiteY32" fmla="*/ 707231 h 976313"/>
                  <a:gd name="connsiteX33" fmla="*/ 828675 w 2509838"/>
                  <a:gd name="connsiteY33" fmla="*/ 719138 h 976313"/>
                  <a:gd name="connsiteX34" fmla="*/ 1004888 w 2509838"/>
                  <a:gd name="connsiteY34" fmla="*/ 697706 h 976313"/>
                  <a:gd name="connsiteX35" fmla="*/ 1181100 w 2509838"/>
                  <a:gd name="connsiteY35" fmla="*/ 659606 h 976313"/>
                  <a:gd name="connsiteX36" fmla="*/ 1362075 w 2509838"/>
                  <a:gd name="connsiteY36" fmla="*/ 628650 h 976313"/>
                  <a:gd name="connsiteX37" fmla="*/ 1516856 w 2509838"/>
                  <a:gd name="connsiteY37" fmla="*/ 595313 h 976313"/>
                  <a:gd name="connsiteX38" fmla="*/ 1678781 w 2509838"/>
                  <a:gd name="connsiteY38" fmla="*/ 535781 h 976313"/>
                  <a:gd name="connsiteX39" fmla="*/ 1771650 w 2509838"/>
                  <a:gd name="connsiteY39" fmla="*/ 502444 h 976313"/>
                  <a:gd name="connsiteX40" fmla="*/ 1847850 w 2509838"/>
                  <a:gd name="connsiteY40" fmla="*/ 488156 h 976313"/>
                  <a:gd name="connsiteX41" fmla="*/ 1950244 w 2509838"/>
                  <a:gd name="connsiteY41" fmla="*/ 426244 h 976313"/>
                  <a:gd name="connsiteX42" fmla="*/ 2059781 w 2509838"/>
                  <a:gd name="connsiteY42" fmla="*/ 373856 h 976313"/>
                  <a:gd name="connsiteX43" fmla="*/ 2152650 w 2509838"/>
                  <a:gd name="connsiteY43" fmla="*/ 300038 h 976313"/>
                  <a:gd name="connsiteX44" fmla="*/ 2271713 w 2509838"/>
                  <a:gd name="connsiteY44" fmla="*/ 195263 h 976313"/>
                  <a:gd name="connsiteX45" fmla="*/ 2371725 w 2509838"/>
                  <a:gd name="connsiteY45" fmla="*/ 126206 h 976313"/>
                  <a:gd name="connsiteX46" fmla="*/ 2428876 w 2509838"/>
                  <a:gd name="connsiteY46" fmla="*/ 80962 h 976313"/>
                  <a:gd name="connsiteX47" fmla="*/ 2488406 w 2509838"/>
                  <a:gd name="connsiteY47" fmla="*/ 0 h 976313"/>
                  <a:gd name="connsiteX0" fmla="*/ 2493168 w 2514600"/>
                  <a:gd name="connsiteY0" fmla="*/ 0 h 976313"/>
                  <a:gd name="connsiteX1" fmla="*/ 2514600 w 2514600"/>
                  <a:gd name="connsiteY1" fmla="*/ 76200 h 976313"/>
                  <a:gd name="connsiteX2" fmla="*/ 2445543 w 2514600"/>
                  <a:gd name="connsiteY2" fmla="*/ 157163 h 976313"/>
                  <a:gd name="connsiteX3" fmla="*/ 2338387 w 2514600"/>
                  <a:gd name="connsiteY3" fmla="*/ 230981 h 976313"/>
                  <a:gd name="connsiteX4" fmla="*/ 2271712 w 2514600"/>
                  <a:gd name="connsiteY4" fmla="*/ 288131 h 976313"/>
                  <a:gd name="connsiteX5" fmla="*/ 2200275 w 2514600"/>
                  <a:gd name="connsiteY5" fmla="*/ 347663 h 976313"/>
                  <a:gd name="connsiteX6" fmla="*/ 2112168 w 2514600"/>
                  <a:gd name="connsiteY6" fmla="*/ 426244 h 976313"/>
                  <a:gd name="connsiteX7" fmla="*/ 1983581 w 2514600"/>
                  <a:gd name="connsiteY7" fmla="*/ 488156 h 976313"/>
                  <a:gd name="connsiteX8" fmla="*/ 1876425 w 2514600"/>
                  <a:gd name="connsiteY8" fmla="*/ 550069 h 976313"/>
                  <a:gd name="connsiteX9" fmla="*/ 1743075 w 2514600"/>
                  <a:gd name="connsiteY9" fmla="*/ 581025 h 976313"/>
                  <a:gd name="connsiteX10" fmla="*/ 1578768 w 2514600"/>
                  <a:gd name="connsiteY10" fmla="*/ 631031 h 976313"/>
                  <a:gd name="connsiteX11" fmla="*/ 1414462 w 2514600"/>
                  <a:gd name="connsiteY11" fmla="*/ 683419 h 976313"/>
                  <a:gd name="connsiteX12" fmla="*/ 1254918 w 2514600"/>
                  <a:gd name="connsiteY12" fmla="*/ 709613 h 976313"/>
                  <a:gd name="connsiteX13" fmla="*/ 1052512 w 2514600"/>
                  <a:gd name="connsiteY13" fmla="*/ 747713 h 976313"/>
                  <a:gd name="connsiteX14" fmla="*/ 873918 w 2514600"/>
                  <a:gd name="connsiteY14" fmla="*/ 769144 h 976313"/>
                  <a:gd name="connsiteX15" fmla="*/ 740568 w 2514600"/>
                  <a:gd name="connsiteY15" fmla="*/ 769144 h 976313"/>
                  <a:gd name="connsiteX16" fmla="*/ 609600 w 2514600"/>
                  <a:gd name="connsiteY16" fmla="*/ 733425 h 976313"/>
                  <a:gd name="connsiteX17" fmla="*/ 526256 w 2514600"/>
                  <a:gd name="connsiteY17" fmla="*/ 695325 h 976313"/>
                  <a:gd name="connsiteX18" fmla="*/ 442912 w 2514600"/>
                  <a:gd name="connsiteY18" fmla="*/ 714375 h 976313"/>
                  <a:gd name="connsiteX19" fmla="*/ 340518 w 2514600"/>
                  <a:gd name="connsiteY19" fmla="*/ 771525 h 976313"/>
                  <a:gd name="connsiteX20" fmla="*/ 238125 w 2514600"/>
                  <a:gd name="connsiteY20" fmla="*/ 876300 h 976313"/>
                  <a:gd name="connsiteX21" fmla="*/ 173831 w 2514600"/>
                  <a:gd name="connsiteY21" fmla="*/ 928687 h 976313"/>
                  <a:gd name="connsiteX22" fmla="*/ 116681 w 2514600"/>
                  <a:gd name="connsiteY22" fmla="*/ 976313 h 976313"/>
                  <a:gd name="connsiteX23" fmla="*/ 0 w 2514600"/>
                  <a:gd name="connsiteY23" fmla="*/ 971549 h 976313"/>
                  <a:gd name="connsiteX24" fmla="*/ 59531 w 2514600"/>
                  <a:gd name="connsiteY24" fmla="*/ 926306 h 976313"/>
                  <a:gd name="connsiteX25" fmla="*/ 116681 w 2514600"/>
                  <a:gd name="connsiteY25" fmla="*/ 876300 h 976313"/>
                  <a:gd name="connsiteX26" fmla="*/ 216693 w 2514600"/>
                  <a:gd name="connsiteY26" fmla="*/ 788194 h 976313"/>
                  <a:gd name="connsiteX27" fmla="*/ 300037 w 2514600"/>
                  <a:gd name="connsiteY27" fmla="*/ 714375 h 976313"/>
                  <a:gd name="connsiteX28" fmla="*/ 414337 w 2514600"/>
                  <a:gd name="connsiteY28" fmla="*/ 654844 h 976313"/>
                  <a:gd name="connsiteX29" fmla="*/ 488156 w 2514600"/>
                  <a:gd name="connsiteY29" fmla="*/ 628650 h 976313"/>
                  <a:gd name="connsiteX30" fmla="*/ 592931 w 2514600"/>
                  <a:gd name="connsiteY30" fmla="*/ 647700 h 976313"/>
                  <a:gd name="connsiteX31" fmla="*/ 652462 w 2514600"/>
                  <a:gd name="connsiteY31" fmla="*/ 676275 h 976313"/>
                  <a:gd name="connsiteX32" fmla="*/ 726281 w 2514600"/>
                  <a:gd name="connsiteY32" fmla="*/ 707231 h 976313"/>
                  <a:gd name="connsiteX33" fmla="*/ 833437 w 2514600"/>
                  <a:gd name="connsiteY33" fmla="*/ 719138 h 976313"/>
                  <a:gd name="connsiteX34" fmla="*/ 1009650 w 2514600"/>
                  <a:gd name="connsiteY34" fmla="*/ 697706 h 976313"/>
                  <a:gd name="connsiteX35" fmla="*/ 1185862 w 2514600"/>
                  <a:gd name="connsiteY35" fmla="*/ 659606 h 976313"/>
                  <a:gd name="connsiteX36" fmla="*/ 1366837 w 2514600"/>
                  <a:gd name="connsiteY36" fmla="*/ 628650 h 976313"/>
                  <a:gd name="connsiteX37" fmla="*/ 1521618 w 2514600"/>
                  <a:gd name="connsiteY37" fmla="*/ 595313 h 976313"/>
                  <a:gd name="connsiteX38" fmla="*/ 1683543 w 2514600"/>
                  <a:gd name="connsiteY38" fmla="*/ 535781 h 976313"/>
                  <a:gd name="connsiteX39" fmla="*/ 1776412 w 2514600"/>
                  <a:gd name="connsiteY39" fmla="*/ 502444 h 976313"/>
                  <a:gd name="connsiteX40" fmla="*/ 1852612 w 2514600"/>
                  <a:gd name="connsiteY40" fmla="*/ 488156 h 976313"/>
                  <a:gd name="connsiteX41" fmla="*/ 1955006 w 2514600"/>
                  <a:gd name="connsiteY41" fmla="*/ 426244 h 976313"/>
                  <a:gd name="connsiteX42" fmla="*/ 2064543 w 2514600"/>
                  <a:gd name="connsiteY42" fmla="*/ 373856 h 976313"/>
                  <a:gd name="connsiteX43" fmla="*/ 2157412 w 2514600"/>
                  <a:gd name="connsiteY43" fmla="*/ 300038 h 976313"/>
                  <a:gd name="connsiteX44" fmla="*/ 2276475 w 2514600"/>
                  <a:gd name="connsiteY44" fmla="*/ 195263 h 976313"/>
                  <a:gd name="connsiteX45" fmla="*/ 2376487 w 2514600"/>
                  <a:gd name="connsiteY45" fmla="*/ 126206 h 976313"/>
                  <a:gd name="connsiteX46" fmla="*/ 2433638 w 2514600"/>
                  <a:gd name="connsiteY46" fmla="*/ 80962 h 976313"/>
                  <a:gd name="connsiteX47" fmla="*/ 2493168 w 2514600"/>
                  <a:gd name="connsiteY47" fmla="*/ 0 h 976313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5862 w 2514600"/>
                  <a:gd name="connsiteY35" fmla="*/ 647700 h 964407"/>
                  <a:gd name="connsiteX36" fmla="*/ 1366837 w 2514600"/>
                  <a:gd name="connsiteY36" fmla="*/ 616744 h 964407"/>
                  <a:gd name="connsiteX37" fmla="*/ 1521618 w 2514600"/>
                  <a:gd name="connsiteY37" fmla="*/ 583407 h 964407"/>
                  <a:gd name="connsiteX38" fmla="*/ 1683543 w 2514600"/>
                  <a:gd name="connsiteY38" fmla="*/ 523875 h 964407"/>
                  <a:gd name="connsiteX39" fmla="*/ 1776412 w 2514600"/>
                  <a:gd name="connsiteY39" fmla="*/ 490538 h 964407"/>
                  <a:gd name="connsiteX40" fmla="*/ 1852612 w 2514600"/>
                  <a:gd name="connsiteY40" fmla="*/ 476250 h 964407"/>
                  <a:gd name="connsiteX41" fmla="*/ 1955006 w 2514600"/>
                  <a:gd name="connsiteY41" fmla="*/ 414338 h 964407"/>
                  <a:gd name="connsiteX42" fmla="*/ 2064543 w 2514600"/>
                  <a:gd name="connsiteY42" fmla="*/ 361950 h 964407"/>
                  <a:gd name="connsiteX43" fmla="*/ 2157412 w 2514600"/>
                  <a:gd name="connsiteY43" fmla="*/ 288132 h 964407"/>
                  <a:gd name="connsiteX44" fmla="*/ 2276475 w 2514600"/>
                  <a:gd name="connsiteY44" fmla="*/ 183357 h 964407"/>
                  <a:gd name="connsiteX45" fmla="*/ 2376487 w 2514600"/>
                  <a:gd name="connsiteY45" fmla="*/ 114300 h 964407"/>
                  <a:gd name="connsiteX46" fmla="*/ 2433638 w 2514600"/>
                  <a:gd name="connsiteY46" fmla="*/ 69056 h 964407"/>
                  <a:gd name="connsiteX47" fmla="*/ 2495549 w 2514600"/>
                  <a:gd name="connsiteY47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5862 w 2514600"/>
                  <a:gd name="connsiteY35" fmla="*/ 647700 h 964407"/>
                  <a:gd name="connsiteX36" fmla="*/ 1366837 w 2514600"/>
                  <a:gd name="connsiteY36" fmla="*/ 616744 h 964407"/>
                  <a:gd name="connsiteX37" fmla="*/ 1533524 w 2514600"/>
                  <a:gd name="connsiteY37" fmla="*/ 571501 h 964407"/>
                  <a:gd name="connsiteX38" fmla="*/ 1683543 w 2514600"/>
                  <a:gd name="connsiteY38" fmla="*/ 523875 h 964407"/>
                  <a:gd name="connsiteX39" fmla="*/ 1776412 w 2514600"/>
                  <a:gd name="connsiteY39" fmla="*/ 490538 h 964407"/>
                  <a:gd name="connsiteX40" fmla="*/ 1852612 w 2514600"/>
                  <a:gd name="connsiteY40" fmla="*/ 476250 h 964407"/>
                  <a:gd name="connsiteX41" fmla="*/ 1955006 w 2514600"/>
                  <a:gd name="connsiteY41" fmla="*/ 414338 h 964407"/>
                  <a:gd name="connsiteX42" fmla="*/ 2064543 w 2514600"/>
                  <a:gd name="connsiteY42" fmla="*/ 361950 h 964407"/>
                  <a:gd name="connsiteX43" fmla="*/ 2157412 w 2514600"/>
                  <a:gd name="connsiteY43" fmla="*/ 288132 h 964407"/>
                  <a:gd name="connsiteX44" fmla="*/ 2276475 w 2514600"/>
                  <a:gd name="connsiteY44" fmla="*/ 183357 h 964407"/>
                  <a:gd name="connsiteX45" fmla="*/ 2376487 w 2514600"/>
                  <a:gd name="connsiteY45" fmla="*/ 114300 h 964407"/>
                  <a:gd name="connsiteX46" fmla="*/ 2433638 w 2514600"/>
                  <a:gd name="connsiteY46" fmla="*/ 69056 h 964407"/>
                  <a:gd name="connsiteX47" fmla="*/ 2495549 w 2514600"/>
                  <a:gd name="connsiteY47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66837 w 2514600"/>
                  <a:gd name="connsiteY36" fmla="*/ 616744 h 964407"/>
                  <a:gd name="connsiteX37" fmla="*/ 1533524 w 2514600"/>
                  <a:gd name="connsiteY37" fmla="*/ 571501 h 964407"/>
                  <a:gd name="connsiteX38" fmla="*/ 1683543 w 2514600"/>
                  <a:gd name="connsiteY38" fmla="*/ 523875 h 964407"/>
                  <a:gd name="connsiteX39" fmla="*/ 1776412 w 2514600"/>
                  <a:gd name="connsiteY39" fmla="*/ 490538 h 964407"/>
                  <a:gd name="connsiteX40" fmla="*/ 1852612 w 2514600"/>
                  <a:gd name="connsiteY40" fmla="*/ 476250 h 964407"/>
                  <a:gd name="connsiteX41" fmla="*/ 1955006 w 2514600"/>
                  <a:gd name="connsiteY41" fmla="*/ 414338 h 964407"/>
                  <a:gd name="connsiteX42" fmla="*/ 2064543 w 2514600"/>
                  <a:gd name="connsiteY42" fmla="*/ 361950 h 964407"/>
                  <a:gd name="connsiteX43" fmla="*/ 2157412 w 2514600"/>
                  <a:gd name="connsiteY43" fmla="*/ 288132 h 964407"/>
                  <a:gd name="connsiteX44" fmla="*/ 2276475 w 2514600"/>
                  <a:gd name="connsiteY44" fmla="*/ 183357 h 964407"/>
                  <a:gd name="connsiteX45" fmla="*/ 2376487 w 2514600"/>
                  <a:gd name="connsiteY45" fmla="*/ 114300 h 964407"/>
                  <a:gd name="connsiteX46" fmla="*/ 2433638 w 2514600"/>
                  <a:gd name="connsiteY46" fmla="*/ 69056 h 964407"/>
                  <a:gd name="connsiteX47" fmla="*/ 2495549 w 2514600"/>
                  <a:gd name="connsiteY47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79362 w 2514600"/>
                  <a:gd name="connsiteY36" fmla="*/ 546604 h 964407"/>
                  <a:gd name="connsiteX37" fmla="*/ 1533524 w 2514600"/>
                  <a:gd name="connsiteY37" fmla="*/ 571501 h 964407"/>
                  <a:gd name="connsiteX38" fmla="*/ 1683543 w 2514600"/>
                  <a:gd name="connsiteY38" fmla="*/ 523875 h 964407"/>
                  <a:gd name="connsiteX39" fmla="*/ 1776412 w 2514600"/>
                  <a:gd name="connsiteY39" fmla="*/ 490538 h 964407"/>
                  <a:gd name="connsiteX40" fmla="*/ 1852612 w 2514600"/>
                  <a:gd name="connsiteY40" fmla="*/ 476250 h 964407"/>
                  <a:gd name="connsiteX41" fmla="*/ 1955006 w 2514600"/>
                  <a:gd name="connsiteY41" fmla="*/ 414338 h 964407"/>
                  <a:gd name="connsiteX42" fmla="*/ 2064543 w 2514600"/>
                  <a:gd name="connsiteY42" fmla="*/ 361950 h 964407"/>
                  <a:gd name="connsiteX43" fmla="*/ 2157412 w 2514600"/>
                  <a:gd name="connsiteY43" fmla="*/ 288132 h 964407"/>
                  <a:gd name="connsiteX44" fmla="*/ 2276475 w 2514600"/>
                  <a:gd name="connsiteY44" fmla="*/ 183357 h 964407"/>
                  <a:gd name="connsiteX45" fmla="*/ 2376487 w 2514600"/>
                  <a:gd name="connsiteY45" fmla="*/ 114300 h 964407"/>
                  <a:gd name="connsiteX46" fmla="*/ 2433638 w 2514600"/>
                  <a:gd name="connsiteY46" fmla="*/ 69056 h 964407"/>
                  <a:gd name="connsiteX47" fmla="*/ 2495549 w 2514600"/>
                  <a:gd name="connsiteY47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79362 w 2514600"/>
                  <a:gd name="connsiteY36" fmla="*/ 546604 h 964407"/>
                  <a:gd name="connsiteX37" fmla="*/ 1526009 w 2514600"/>
                  <a:gd name="connsiteY37" fmla="*/ 541441 h 964407"/>
                  <a:gd name="connsiteX38" fmla="*/ 1683543 w 2514600"/>
                  <a:gd name="connsiteY38" fmla="*/ 523875 h 964407"/>
                  <a:gd name="connsiteX39" fmla="*/ 1776412 w 2514600"/>
                  <a:gd name="connsiteY39" fmla="*/ 490538 h 964407"/>
                  <a:gd name="connsiteX40" fmla="*/ 1852612 w 2514600"/>
                  <a:gd name="connsiteY40" fmla="*/ 476250 h 964407"/>
                  <a:gd name="connsiteX41" fmla="*/ 1955006 w 2514600"/>
                  <a:gd name="connsiteY41" fmla="*/ 414338 h 964407"/>
                  <a:gd name="connsiteX42" fmla="*/ 2064543 w 2514600"/>
                  <a:gd name="connsiteY42" fmla="*/ 361950 h 964407"/>
                  <a:gd name="connsiteX43" fmla="*/ 2157412 w 2514600"/>
                  <a:gd name="connsiteY43" fmla="*/ 288132 h 964407"/>
                  <a:gd name="connsiteX44" fmla="*/ 2276475 w 2514600"/>
                  <a:gd name="connsiteY44" fmla="*/ 183357 h 964407"/>
                  <a:gd name="connsiteX45" fmla="*/ 2376487 w 2514600"/>
                  <a:gd name="connsiteY45" fmla="*/ 114300 h 964407"/>
                  <a:gd name="connsiteX46" fmla="*/ 2433638 w 2514600"/>
                  <a:gd name="connsiteY46" fmla="*/ 69056 h 964407"/>
                  <a:gd name="connsiteX47" fmla="*/ 2495549 w 2514600"/>
                  <a:gd name="connsiteY47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79362 w 2514600"/>
                  <a:gd name="connsiteY36" fmla="*/ 546604 h 964407"/>
                  <a:gd name="connsiteX37" fmla="*/ 1526009 w 2514600"/>
                  <a:gd name="connsiteY37" fmla="*/ 541441 h 964407"/>
                  <a:gd name="connsiteX38" fmla="*/ 1683543 w 2514600"/>
                  <a:gd name="connsiteY38" fmla="*/ 523875 h 964407"/>
                  <a:gd name="connsiteX39" fmla="*/ 1685454 w 2514600"/>
                  <a:gd name="connsiteY39" fmla="*/ 505988 h 964407"/>
                  <a:gd name="connsiteX40" fmla="*/ 1776412 w 2514600"/>
                  <a:gd name="connsiteY40" fmla="*/ 490538 h 964407"/>
                  <a:gd name="connsiteX41" fmla="*/ 1852612 w 2514600"/>
                  <a:gd name="connsiteY41" fmla="*/ 476250 h 964407"/>
                  <a:gd name="connsiteX42" fmla="*/ 1955006 w 2514600"/>
                  <a:gd name="connsiteY42" fmla="*/ 414338 h 964407"/>
                  <a:gd name="connsiteX43" fmla="*/ 2064543 w 2514600"/>
                  <a:gd name="connsiteY43" fmla="*/ 361950 h 964407"/>
                  <a:gd name="connsiteX44" fmla="*/ 2157412 w 2514600"/>
                  <a:gd name="connsiteY44" fmla="*/ 288132 h 964407"/>
                  <a:gd name="connsiteX45" fmla="*/ 2276475 w 2514600"/>
                  <a:gd name="connsiteY45" fmla="*/ 183357 h 964407"/>
                  <a:gd name="connsiteX46" fmla="*/ 2376487 w 2514600"/>
                  <a:gd name="connsiteY46" fmla="*/ 114300 h 964407"/>
                  <a:gd name="connsiteX47" fmla="*/ 2433638 w 2514600"/>
                  <a:gd name="connsiteY47" fmla="*/ 69056 h 964407"/>
                  <a:gd name="connsiteX48" fmla="*/ 2495549 w 2514600"/>
                  <a:gd name="connsiteY48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79362 w 2514600"/>
                  <a:gd name="connsiteY36" fmla="*/ 546604 h 964407"/>
                  <a:gd name="connsiteX37" fmla="*/ 1526009 w 2514600"/>
                  <a:gd name="connsiteY37" fmla="*/ 541441 h 964407"/>
                  <a:gd name="connsiteX38" fmla="*/ 1683543 w 2514600"/>
                  <a:gd name="connsiteY38" fmla="*/ 523875 h 964407"/>
                  <a:gd name="connsiteX39" fmla="*/ 1685454 w 2514600"/>
                  <a:gd name="connsiteY39" fmla="*/ 505988 h 964407"/>
                  <a:gd name="connsiteX40" fmla="*/ 1776412 w 2514600"/>
                  <a:gd name="connsiteY40" fmla="*/ 490538 h 964407"/>
                  <a:gd name="connsiteX41" fmla="*/ 1852612 w 2514600"/>
                  <a:gd name="connsiteY41" fmla="*/ 476250 h 964407"/>
                  <a:gd name="connsiteX42" fmla="*/ 1955006 w 2514600"/>
                  <a:gd name="connsiteY42" fmla="*/ 414338 h 964407"/>
                  <a:gd name="connsiteX43" fmla="*/ 2064543 w 2514600"/>
                  <a:gd name="connsiteY43" fmla="*/ 361950 h 964407"/>
                  <a:gd name="connsiteX44" fmla="*/ 2157412 w 2514600"/>
                  <a:gd name="connsiteY44" fmla="*/ 288132 h 964407"/>
                  <a:gd name="connsiteX45" fmla="*/ 2276475 w 2514600"/>
                  <a:gd name="connsiteY45" fmla="*/ 183357 h 964407"/>
                  <a:gd name="connsiteX46" fmla="*/ 2376487 w 2514600"/>
                  <a:gd name="connsiteY46" fmla="*/ 114300 h 964407"/>
                  <a:gd name="connsiteX47" fmla="*/ 2433638 w 2514600"/>
                  <a:gd name="connsiteY47" fmla="*/ 69056 h 964407"/>
                  <a:gd name="connsiteX48" fmla="*/ 2495549 w 2514600"/>
                  <a:gd name="connsiteY48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79362 w 2514600"/>
                  <a:gd name="connsiteY36" fmla="*/ 546604 h 964407"/>
                  <a:gd name="connsiteX37" fmla="*/ 1526009 w 2514600"/>
                  <a:gd name="connsiteY37" fmla="*/ 541441 h 964407"/>
                  <a:gd name="connsiteX38" fmla="*/ 1685454 w 2514600"/>
                  <a:gd name="connsiteY38" fmla="*/ 505988 h 964407"/>
                  <a:gd name="connsiteX39" fmla="*/ 1776412 w 2514600"/>
                  <a:gd name="connsiteY39" fmla="*/ 490538 h 964407"/>
                  <a:gd name="connsiteX40" fmla="*/ 1852612 w 2514600"/>
                  <a:gd name="connsiteY40" fmla="*/ 476250 h 964407"/>
                  <a:gd name="connsiteX41" fmla="*/ 1955006 w 2514600"/>
                  <a:gd name="connsiteY41" fmla="*/ 414338 h 964407"/>
                  <a:gd name="connsiteX42" fmla="*/ 2064543 w 2514600"/>
                  <a:gd name="connsiteY42" fmla="*/ 361950 h 964407"/>
                  <a:gd name="connsiteX43" fmla="*/ 2157412 w 2514600"/>
                  <a:gd name="connsiteY43" fmla="*/ 288132 h 964407"/>
                  <a:gd name="connsiteX44" fmla="*/ 2276475 w 2514600"/>
                  <a:gd name="connsiteY44" fmla="*/ 183357 h 964407"/>
                  <a:gd name="connsiteX45" fmla="*/ 2376487 w 2514600"/>
                  <a:gd name="connsiteY45" fmla="*/ 114300 h 964407"/>
                  <a:gd name="connsiteX46" fmla="*/ 2433638 w 2514600"/>
                  <a:gd name="connsiteY46" fmla="*/ 69056 h 964407"/>
                  <a:gd name="connsiteX47" fmla="*/ 2495549 w 2514600"/>
                  <a:gd name="connsiteY47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79362 w 2514600"/>
                  <a:gd name="connsiteY36" fmla="*/ 546604 h 964407"/>
                  <a:gd name="connsiteX37" fmla="*/ 1526009 w 2514600"/>
                  <a:gd name="connsiteY37" fmla="*/ 541441 h 964407"/>
                  <a:gd name="connsiteX38" fmla="*/ 1692969 w 2514600"/>
                  <a:gd name="connsiteY38" fmla="*/ 521018 h 964407"/>
                  <a:gd name="connsiteX39" fmla="*/ 1776412 w 2514600"/>
                  <a:gd name="connsiteY39" fmla="*/ 490538 h 964407"/>
                  <a:gd name="connsiteX40" fmla="*/ 1852612 w 2514600"/>
                  <a:gd name="connsiteY40" fmla="*/ 476250 h 964407"/>
                  <a:gd name="connsiteX41" fmla="*/ 1955006 w 2514600"/>
                  <a:gd name="connsiteY41" fmla="*/ 414338 h 964407"/>
                  <a:gd name="connsiteX42" fmla="*/ 2064543 w 2514600"/>
                  <a:gd name="connsiteY42" fmla="*/ 361950 h 964407"/>
                  <a:gd name="connsiteX43" fmla="*/ 2157412 w 2514600"/>
                  <a:gd name="connsiteY43" fmla="*/ 288132 h 964407"/>
                  <a:gd name="connsiteX44" fmla="*/ 2276475 w 2514600"/>
                  <a:gd name="connsiteY44" fmla="*/ 183357 h 964407"/>
                  <a:gd name="connsiteX45" fmla="*/ 2376487 w 2514600"/>
                  <a:gd name="connsiteY45" fmla="*/ 114300 h 964407"/>
                  <a:gd name="connsiteX46" fmla="*/ 2433638 w 2514600"/>
                  <a:gd name="connsiteY46" fmla="*/ 69056 h 964407"/>
                  <a:gd name="connsiteX47" fmla="*/ 2495549 w 2514600"/>
                  <a:gd name="connsiteY47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41788 w 2514600"/>
                  <a:gd name="connsiteY36" fmla="*/ 554120 h 964407"/>
                  <a:gd name="connsiteX37" fmla="*/ 1526009 w 2514600"/>
                  <a:gd name="connsiteY37" fmla="*/ 541441 h 964407"/>
                  <a:gd name="connsiteX38" fmla="*/ 1692969 w 2514600"/>
                  <a:gd name="connsiteY38" fmla="*/ 521018 h 964407"/>
                  <a:gd name="connsiteX39" fmla="*/ 1776412 w 2514600"/>
                  <a:gd name="connsiteY39" fmla="*/ 490538 h 964407"/>
                  <a:gd name="connsiteX40" fmla="*/ 1852612 w 2514600"/>
                  <a:gd name="connsiteY40" fmla="*/ 476250 h 964407"/>
                  <a:gd name="connsiteX41" fmla="*/ 1955006 w 2514600"/>
                  <a:gd name="connsiteY41" fmla="*/ 414338 h 964407"/>
                  <a:gd name="connsiteX42" fmla="*/ 2064543 w 2514600"/>
                  <a:gd name="connsiteY42" fmla="*/ 361950 h 964407"/>
                  <a:gd name="connsiteX43" fmla="*/ 2157412 w 2514600"/>
                  <a:gd name="connsiteY43" fmla="*/ 288132 h 964407"/>
                  <a:gd name="connsiteX44" fmla="*/ 2276475 w 2514600"/>
                  <a:gd name="connsiteY44" fmla="*/ 183357 h 964407"/>
                  <a:gd name="connsiteX45" fmla="*/ 2376487 w 2514600"/>
                  <a:gd name="connsiteY45" fmla="*/ 114300 h 964407"/>
                  <a:gd name="connsiteX46" fmla="*/ 2433638 w 2514600"/>
                  <a:gd name="connsiteY46" fmla="*/ 69056 h 964407"/>
                  <a:gd name="connsiteX47" fmla="*/ 2495549 w 2514600"/>
                  <a:gd name="connsiteY47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41788 w 2514600"/>
                  <a:gd name="connsiteY36" fmla="*/ 554120 h 964407"/>
                  <a:gd name="connsiteX37" fmla="*/ 1447479 w 2514600"/>
                  <a:gd name="connsiteY37" fmla="*/ 546068 h 964407"/>
                  <a:gd name="connsiteX38" fmla="*/ 1526009 w 2514600"/>
                  <a:gd name="connsiteY38" fmla="*/ 541441 h 964407"/>
                  <a:gd name="connsiteX39" fmla="*/ 1692969 w 2514600"/>
                  <a:gd name="connsiteY39" fmla="*/ 521018 h 964407"/>
                  <a:gd name="connsiteX40" fmla="*/ 1776412 w 2514600"/>
                  <a:gd name="connsiteY40" fmla="*/ 490538 h 964407"/>
                  <a:gd name="connsiteX41" fmla="*/ 1852612 w 2514600"/>
                  <a:gd name="connsiteY41" fmla="*/ 476250 h 964407"/>
                  <a:gd name="connsiteX42" fmla="*/ 1955006 w 2514600"/>
                  <a:gd name="connsiteY42" fmla="*/ 414338 h 964407"/>
                  <a:gd name="connsiteX43" fmla="*/ 2064543 w 2514600"/>
                  <a:gd name="connsiteY43" fmla="*/ 361950 h 964407"/>
                  <a:gd name="connsiteX44" fmla="*/ 2157412 w 2514600"/>
                  <a:gd name="connsiteY44" fmla="*/ 288132 h 964407"/>
                  <a:gd name="connsiteX45" fmla="*/ 2276475 w 2514600"/>
                  <a:gd name="connsiteY45" fmla="*/ 183357 h 964407"/>
                  <a:gd name="connsiteX46" fmla="*/ 2376487 w 2514600"/>
                  <a:gd name="connsiteY46" fmla="*/ 114300 h 964407"/>
                  <a:gd name="connsiteX47" fmla="*/ 2433638 w 2514600"/>
                  <a:gd name="connsiteY47" fmla="*/ 69056 h 964407"/>
                  <a:gd name="connsiteX48" fmla="*/ 2495549 w 2514600"/>
                  <a:gd name="connsiteY48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41788 w 2514600"/>
                  <a:gd name="connsiteY36" fmla="*/ 554120 h 964407"/>
                  <a:gd name="connsiteX37" fmla="*/ 1447479 w 2514600"/>
                  <a:gd name="connsiteY37" fmla="*/ 523523 h 964407"/>
                  <a:gd name="connsiteX38" fmla="*/ 1526009 w 2514600"/>
                  <a:gd name="connsiteY38" fmla="*/ 541441 h 964407"/>
                  <a:gd name="connsiteX39" fmla="*/ 1692969 w 2514600"/>
                  <a:gd name="connsiteY39" fmla="*/ 521018 h 964407"/>
                  <a:gd name="connsiteX40" fmla="*/ 1776412 w 2514600"/>
                  <a:gd name="connsiteY40" fmla="*/ 490538 h 964407"/>
                  <a:gd name="connsiteX41" fmla="*/ 1852612 w 2514600"/>
                  <a:gd name="connsiteY41" fmla="*/ 476250 h 964407"/>
                  <a:gd name="connsiteX42" fmla="*/ 1955006 w 2514600"/>
                  <a:gd name="connsiteY42" fmla="*/ 414338 h 964407"/>
                  <a:gd name="connsiteX43" fmla="*/ 2064543 w 2514600"/>
                  <a:gd name="connsiteY43" fmla="*/ 361950 h 964407"/>
                  <a:gd name="connsiteX44" fmla="*/ 2157412 w 2514600"/>
                  <a:gd name="connsiteY44" fmla="*/ 288132 h 964407"/>
                  <a:gd name="connsiteX45" fmla="*/ 2276475 w 2514600"/>
                  <a:gd name="connsiteY45" fmla="*/ 183357 h 964407"/>
                  <a:gd name="connsiteX46" fmla="*/ 2376487 w 2514600"/>
                  <a:gd name="connsiteY46" fmla="*/ 114300 h 964407"/>
                  <a:gd name="connsiteX47" fmla="*/ 2433638 w 2514600"/>
                  <a:gd name="connsiteY47" fmla="*/ 69056 h 964407"/>
                  <a:gd name="connsiteX48" fmla="*/ 2495549 w 2514600"/>
                  <a:gd name="connsiteY48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41788 w 2514600"/>
                  <a:gd name="connsiteY36" fmla="*/ 554120 h 964407"/>
                  <a:gd name="connsiteX37" fmla="*/ 1447479 w 2514600"/>
                  <a:gd name="connsiteY37" fmla="*/ 523523 h 964407"/>
                  <a:gd name="connsiteX38" fmla="*/ 1526009 w 2514600"/>
                  <a:gd name="connsiteY38" fmla="*/ 541441 h 964407"/>
                  <a:gd name="connsiteX39" fmla="*/ 1692969 w 2514600"/>
                  <a:gd name="connsiteY39" fmla="*/ 521018 h 964407"/>
                  <a:gd name="connsiteX40" fmla="*/ 1776412 w 2514600"/>
                  <a:gd name="connsiteY40" fmla="*/ 490538 h 964407"/>
                  <a:gd name="connsiteX41" fmla="*/ 1852612 w 2514600"/>
                  <a:gd name="connsiteY41" fmla="*/ 476250 h 964407"/>
                  <a:gd name="connsiteX42" fmla="*/ 1955006 w 2514600"/>
                  <a:gd name="connsiteY42" fmla="*/ 414338 h 964407"/>
                  <a:gd name="connsiteX43" fmla="*/ 2064543 w 2514600"/>
                  <a:gd name="connsiteY43" fmla="*/ 361950 h 964407"/>
                  <a:gd name="connsiteX44" fmla="*/ 2157412 w 2514600"/>
                  <a:gd name="connsiteY44" fmla="*/ 288132 h 964407"/>
                  <a:gd name="connsiteX45" fmla="*/ 2276475 w 2514600"/>
                  <a:gd name="connsiteY45" fmla="*/ 183357 h 964407"/>
                  <a:gd name="connsiteX46" fmla="*/ 2376487 w 2514600"/>
                  <a:gd name="connsiteY46" fmla="*/ 114300 h 964407"/>
                  <a:gd name="connsiteX47" fmla="*/ 2433638 w 2514600"/>
                  <a:gd name="connsiteY47" fmla="*/ 69056 h 964407"/>
                  <a:gd name="connsiteX48" fmla="*/ 2495549 w 2514600"/>
                  <a:gd name="connsiteY48" fmla="*/ 0 h 964407"/>
                  <a:gd name="connsiteX0" fmla="*/ 2495549 w 2514600"/>
                  <a:gd name="connsiteY0" fmla="*/ 0 h 964407"/>
                  <a:gd name="connsiteX1" fmla="*/ 2514600 w 2514600"/>
                  <a:gd name="connsiteY1" fmla="*/ 64294 h 964407"/>
                  <a:gd name="connsiteX2" fmla="*/ 2445543 w 2514600"/>
                  <a:gd name="connsiteY2" fmla="*/ 145257 h 964407"/>
                  <a:gd name="connsiteX3" fmla="*/ 2338387 w 2514600"/>
                  <a:gd name="connsiteY3" fmla="*/ 219075 h 964407"/>
                  <a:gd name="connsiteX4" fmla="*/ 2271712 w 2514600"/>
                  <a:gd name="connsiteY4" fmla="*/ 276225 h 964407"/>
                  <a:gd name="connsiteX5" fmla="*/ 2200275 w 2514600"/>
                  <a:gd name="connsiteY5" fmla="*/ 335757 h 964407"/>
                  <a:gd name="connsiteX6" fmla="*/ 2112168 w 2514600"/>
                  <a:gd name="connsiteY6" fmla="*/ 414338 h 964407"/>
                  <a:gd name="connsiteX7" fmla="*/ 1983581 w 2514600"/>
                  <a:gd name="connsiteY7" fmla="*/ 476250 h 964407"/>
                  <a:gd name="connsiteX8" fmla="*/ 1876425 w 2514600"/>
                  <a:gd name="connsiteY8" fmla="*/ 538163 h 964407"/>
                  <a:gd name="connsiteX9" fmla="*/ 1743075 w 2514600"/>
                  <a:gd name="connsiteY9" fmla="*/ 569119 h 964407"/>
                  <a:gd name="connsiteX10" fmla="*/ 1578768 w 2514600"/>
                  <a:gd name="connsiteY10" fmla="*/ 619125 h 964407"/>
                  <a:gd name="connsiteX11" fmla="*/ 1414462 w 2514600"/>
                  <a:gd name="connsiteY11" fmla="*/ 671513 h 964407"/>
                  <a:gd name="connsiteX12" fmla="*/ 1254918 w 2514600"/>
                  <a:gd name="connsiteY12" fmla="*/ 697707 h 964407"/>
                  <a:gd name="connsiteX13" fmla="*/ 1052512 w 2514600"/>
                  <a:gd name="connsiteY13" fmla="*/ 735807 h 964407"/>
                  <a:gd name="connsiteX14" fmla="*/ 873918 w 2514600"/>
                  <a:gd name="connsiteY14" fmla="*/ 757238 h 964407"/>
                  <a:gd name="connsiteX15" fmla="*/ 740568 w 2514600"/>
                  <a:gd name="connsiteY15" fmla="*/ 757238 h 964407"/>
                  <a:gd name="connsiteX16" fmla="*/ 609600 w 2514600"/>
                  <a:gd name="connsiteY16" fmla="*/ 721519 h 964407"/>
                  <a:gd name="connsiteX17" fmla="*/ 526256 w 2514600"/>
                  <a:gd name="connsiteY17" fmla="*/ 683419 h 964407"/>
                  <a:gd name="connsiteX18" fmla="*/ 442912 w 2514600"/>
                  <a:gd name="connsiteY18" fmla="*/ 702469 h 964407"/>
                  <a:gd name="connsiteX19" fmla="*/ 340518 w 2514600"/>
                  <a:gd name="connsiteY19" fmla="*/ 759619 h 964407"/>
                  <a:gd name="connsiteX20" fmla="*/ 238125 w 2514600"/>
                  <a:gd name="connsiteY20" fmla="*/ 864394 h 964407"/>
                  <a:gd name="connsiteX21" fmla="*/ 173831 w 2514600"/>
                  <a:gd name="connsiteY21" fmla="*/ 916781 h 964407"/>
                  <a:gd name="connsiteX22" fmla="*/ 116681 w 2514600"/>
                  <a:gd name="connsiteY22" fmla="*/ 964407 h 964407"/>
                  <a:gd name="connsiteX23" fmla="*/ 0 w 2514600"/>
                  <a:gd name="connsiteY23" fmla="*/ 959643 h 964407"/>
                  <a:gd name="connsiteX24" fmla="*/ 59531 w 2514600"/>
                  <a:gd name="connsiteY24" fmla="*/ 914400 h 964407"/>
                  <a:gd name="connsiteX25" fmla="*/ 116681 w 2514600"/>
                  <a:gd name="connsiteY25" fmla="*/ 864394 h 964407"/>
                  <a:gd name="connsiteX26" fmla="*/ 216693 w 2514600"/>
                  <a:gd name="connsiteY26" fmla="*/ 776288 h 964407"/>
                  <a:gd name="connsiteX27" fmla="*/ 300037 w 2514600"/>
                  <a:gd name="connsiteY27" fmla="*/ 702469 h 964407"/>
                  <a:gd name="connsiteX28" fmla="*/ 414337 w 2514600"/>
                  <a:gd name="connsiteY28" fmla="*/ 642938 h 964407"/>
                  <a:gd name="connsiteX29" fmla="*/ 488156 w 2514600"/>
                  <a:gd name="connsiteY29" fmla="*/ 616744 h 964407"/>
                  <a:gd name="connsiteX30" fmla="*/ 592931 w 2514600"/>
                  <a:gd name="connsiteY30" fmla="*/ 635794 h 964407"/>
                  <a:gd name="connsiteX31" fmla="*/ 652462 w 2514600"/>
                  <a:gd name="connsiteY31" fmla="*/ 664369 h 964407"/>
                  <a:gd name="connsiteX32" fmla="*/ 726281 w 2514600"/>
                  <a:gd name="connsiteY32" fmla="*/ 695325 h 964407"/>
                  <a:gd name="connsiteX33" fmla="*/ 833437 w 2514600"/>
                  <a:gd name="connsiteY33" fmla="*/ 707232 h 964407"/>
                  <a:gd name="connsiteX34" fmla="*/ 1009650 w 2514600"/>
                  <a:gd name="connsiteY34" fmla="*/ 685800 h 964407"/>
                  <a:gd name="connsiteX35" fmla="*/ 1188367 w 2514600"/>
                  <a:gd name="connsiteY35" fmla="*/ 637680 h 964407"/>
                  <a:gd name="connsiteX36" fmla="*/ 1341788 w 2514600"/>
                  <a:gd name="connsiteY36" fmla="*/ 554120 h 964407"/>
                  <a:gd name="connsiteX37" fmla="*/ 1427439 w 2514600"/>
                  <a:gd name="connsiteY37" fmla="*/ 521018 h 964407"/>
                  <a:gd name="connsiteX38" fmla="*/ 1526009 w 2514600"/>
                  <a:gd name="connsiteY38" fmla="*/ 541441 h 964407"/>
                  <a:gd name="connsiteX39" fmla="*/ 1692969 w 2514600"/>
                  <a:gd name="connsiteY39" fmla="*/ 521018 h 964407"/>
                  <a:gd name="connsiteX40" fmla="*/ 1776412 w 2514600"/>
                  <a:gd name="connsiteY40" fmla="*/ 490538 h 964407"/>
                  <a:gd name="connsiteX41" fmla="*/ 1852612 w 2514600"/>
                  <a:gd name="connsiteY41" fmla="*/ 476250 h 964407"/>
                  <a:gd name="connsiteX42" fmla="*/ 1955006 w 2514600"/>
                  <a:gd name="connsiteY42" fmla="*/ 414338 h 964407"/>
                  <a:gd name="connsiteX43" fmla="*/ 2064543 w 2514600"/>
                  <a:gd name="connsiteY43" fmla="*/ 361950 h 964407"/>
                  <a:gd name="connsiteX44" fmla="*/ 2157412 w 2514600"/>
                  <a:gd name="connsiteY44" fmla="*/ 288132 h 964407"/>
                  <a:gd name="connsiteX45" fmla="*/ 2276475 w 2514600"/>
                  <a:gd name="connsiteY45" fmla="*/ 183357 h 964407"/>
                  <a:gd name="connsiteX46" fmla="*/ 2376487 w 2514600"/>
                  <a:gd name="connsiteY46" fmla="*/ 114300 h 964407"/>
                  <a:gd name="connsiteX47" fmla="*/ 2433638 w 2514600"/>
                  <a:gd name="connsiteY47" fmla="*/ 69056 h 964407"/>
                  <a:gd name="connsiteX48" fmla="*/ 2495549 w 2514600"/>
                  <a:gd name="connsiteY48" fmla="*/ 0 h 964407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92297 w 2647366"/>
                  <a:gd name="connsiteY24" fmla="*/ 914400 h 967158"/>
                  <a:gd name="connsiteX25" fmla="*/ 249447 w 2647366"/>
                  <a:gd name="connsiteY25" fmla="*/ 864394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20922 w 2647366"/>
                  <a:gd name="connsiteY29" fmla="*/ 616744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321133 w 2647366"/>
                  <a:gd name="connsiteY35" fmla="*/ 637680 h 967158"/>
                  <a:gd name="connsiteX36" fmla="*/ 1474554 w 2647366"/>
                  <a:gd name="connsiteY36" fmla="*/ 554120 h 967158"/>
                  <a:gd name="connsiteX37" fmla="*/ 1560205 w 2647366"/>
                  <a:gd name="connsiteY37" fmla="*/ 521018 h 967158"/>
                  <a:gd name="connsiteX38" fmla="*/ 1658775 w 2647366"/>
                  <a:gd name="connsiteY38" fmla="*/ 541441 h 967158"/>
                  <a:gd name="connsiteX39" fmla="*/ 1825735 w 2647366"/>
                  <a:gd name="connsiteY39" fmla="*/ 521018 h 967158"/>
                  <a:gd name="connsiteX40" fmla="*/ 1909178 w 2647366"/>
                  <a:gd name="connsiteY40" fmla="*/ 490538 h 967158"/>
                  <a:gd name="connsiteX41" fmla="*/ 1985378 w 2647366"/>
                  <a:gd name="connsiteY41" fmla="*/ 476250 h 967158"/>
                  <a:gd name="connsiteX42" fmla="*/ 2087772 w 2647366"/>
                  <a:gd name="connsiteY42" fmla="*/ 414338 h 967158"/>
                  <a:gd name="connsiteX43" fmla="*/ 2197309 w 2647366"/>
                  <a:gd name="connsiteY43" fmla="*/ 361950 h 967158"/>
                  <a:gd name="connsiteX44" fmla="*/ 2290178 w 2647366"/>
                  <a:gd name="connsiteY44" fmla="*/ 288132 h 967158"/>
                  <a:gd name="connsiteX45" fmla="*/ 2409241 w 2647366"/>
                  <a:gd name="connsiteY45" fmla="*/ 183357 h 967158"/>
                  <a:gd name="connsiteX46" fmla="*/ 2509253 w 2647366"/>
                  <a:gd name="connsiteY46" fmla="*/ 114300 h 967158"/>
                  <a:gd name="connsiteX47" fmla="*/ 2566404 w 2647366"/>
                  <a:gd name="connsiteY47" fmla="*/ 69056 h 967158"/>
                  <a:gd name="connsiteX48" fmla="*/ 2628315 w 2647366"/>
                  <a:gd name="connsiteY48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49447 w 2647366"/>
                  <a:gd name="connsiteY25" fmla="*/ 864394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20922 w 2647366"/>
                  <a:gd name="connsiteY29" fmla="*/ 616744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321133 w 2647366"/>
                  <a:gd name="connsiteY35" fmla="*/ 637680 h 967158"/>
                  <a:gd name="connsiteX36" fmla="*/ 1474554 w 2647366"/>
                  <a:gd name="connsiteY36" fmla="*/ 554120 h 967158"/>
                  <a:gd name="connsiteX37" fmla="*/ 1560205 w 2647366"/>
                  <a:gd name="connsiteY37" fmla="*/ 521018 h 967158"/>
                  <a:gd name="connsiteX38" fmla="*/ 1658775 w 2647366"/>
                  <a:gd name="connsiteY38" fmla="*/ 541441 h 967158"/>
                  <a:gd name="connsiteX39" fmla="*/ 1825735 w 2647366"/>
                  <a:gd name="connsiteY39" fmla="*/ 521018 h 967158"/>
                  <a:gd name="connsiteX40" fmla="*/ 1909178 w 2647366"/>
                  <a:gd name="connsiteY40" fmla="*/ 490538 h 967158"/>
                  <a:gd name="connsiteX41" fmla="*/ 1985378 w 2647366"/>
                  <a:gd name="connsiteY41" fmla="*/ 476250 h 967158"/>
                  <a:gd name="connsiteX42" fmla="*/ 2087772 w 2647366"/>
                  <a:gd name="connsiteY42" fmla="*/ 414338 h 967158"/>
                  <a:gd name="connsiteX43" fmla="*/ 2197309 w 2647366"/>
                  <a:gd name="connsiteY43" fmla="*/ 361950 h 967158"/>
                  <a:gd name="connsiteX44" fmla="*/ 2290178 w 2647366"/>
                  <a:gd name="connsiteY44" fmla="*/ 288132 h 967158"/>
                  <a:gd name="connsiteX45" fmla="*/ 2409241 w 2647366"/>
                  <a:gd name="connsiteY45" fmla="*/ 183357 h 967158"/>
                  <a:gd name="connsiteX46" fmla="*/ 2509253 w 2647366"/>
                  <a:gd name="connsiteY46" fmla="*/ 114300 h 967158"/>
                  <a:gd name="connsiteX47" fmla="*/ 2566404 w 2647366"/>
                  <a:gd name="connsiteY47" fmla="*/ 69056 h 967158"/>
                  <a:gd name="connsiteX48" fmla="*/ 2628315 w 2647366"/>
                  <a:gd name="connsiteY48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20922 w 2647366"/>
                  <a:gd name="connsiteY29" fmla="*/ 616744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321133 w 2647366"/>
                  <a:gd name="connsiteY35" fmla="*/ 637680 h 967158"/>
                  <a:gd name="connsiteX36" fmla="*/ 1474554 w 2647366"/>
                  <a:gd name="connsiteY36" fmla="*/ 554120 h 967158"/>
                  <a:gd name="connsiteX37" fmla="*/ 1560205 w 2647366"/>
                  <a:gd name="connsiteY37" fmla="*/ 521018 h 967158"/>
                  <a:gd name="connsiteX38" fmla="*/ 1658775 w 2647366"/>
                  <a:gd name="connsiteY38" fmla="*/ 541441 h 967158"/>
                  <a:gd name="connsiteX39" fmla="*/ 1825735 w 2647366"/>
                  <a:gd name="connsiteY39" fmla="*/ 521018 h 967158"/>
                  <a:gd name="connsiteX40" fmla="*/ 1909178 w 2647366"/>
                  <a:gd name="connsiteY40" fmla="*/ 490538 h 967158"/>
                  <a:gd name="connsiteX41" fmla="*/ 1985378 w 2647366"/>
                  <a:gd name="connsiteY41" fmla="*/ 476250 h 967158"/>
                  <a:gd name="connsiteX42" fmla="*/ 2087772 w 2647366"/>
                  <a:gd name="connsiteY42" fmla="*/ 414338 h 967158"/>
                  <a:gd name="connsiteX43" fmla="*/ 2197309 w 2647366"/>
                  <a:gd name="connsiteY43" fmla="*/ 361950 h 967158"/>
                  <a:gd name="connsiteX44" fmla="*/ 2290178 w 2647366"/>
                  <a:gd name="connsiteY44" fmla="*/ 288132 h 967158"/>
                  <a:gd name="connsiteX45" fmla="*/ 2409241 w 2647366"/>
                  <a:gd name="connsiteY45" fmla="*/ 183357 h 967158"/>
                  <a:gd name="connsiteX46" fmla="*/ 2509253 w 2647366"/>
                  <a:gd name="connsiteY46" fmla="*/ 114300 h 967158"/>
                  <a:gd name="connsiteX47" fmla="*/ 2566404 w 2647366"/>
                  <a:gd name="connsiteY47" fmla="*/ 69056 h 967158"/>
                  <a:gd name="connsiteX48" fmla="*/ 2628315 w 2647366"/>
                  <a:gd name="connsiteY48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55991 w 2647366"/>
                  <a:gd name="connsiteY29" fmla="*/ 594199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321133 w 2647366"/>
                  <a:gd name="connsiteY35" fmla="*/ 637680 h 967158"/>
                  <a:gd name="connsiteX36" fmla="*/ 1474554 w 2647366"/>
                  <a:gd name="connsiteY36" fmla="*/ 554120 h 967158"/>
                  <a:gd name="connsiteX37" fmla="*/ 1560205 w 2647366"/>
                  <a:gd name="connsiteY37" fmla="*/ 521018 h 967158"/>
                  <a:gd name="connsiteX38" fmla="*/ 1658775 w 2647366"/>
                  <a:gd name="connsiteY38" fmla="*/ 541441 h 967158"/>
                  <a:gd name="connsiteX39" fmla="*/ 1825735 w 2647366"/>
                  <a:gd name="connsiteY39" fmla="*/ 521018 h 967158"/>
                  <a:gd name="connsiteX40" fmla="*/ 1909178 w 2647366"/>
                  <a:gd name="connsiteY40" fmla="*/ 490538 h 967158"/>
                  <a:gd name="connsiteX41" fmla="*/ 1985378 w 2647366"/>
                  <a:gd name="connsiteY41" fmla="*/ 476250 h 967158"/>
                  <a:gd name="connsiteX42" fmla="*/ 2087772 w 2647366"/>
                  <a:gd name="connsiteY42" fmla="*/ 414338 h 967158"/>
                  <a:gd name="connsiteX43" fmla="*/ 2197309 w 2647366"/>
                  <a:gd name="connsiteY43" fmla="*/ 361950 h 967158"/>
                  <a:gd name="connsiteX44" fmla="*/ 2290178 w 2647366"/>
                  <a:gd name="connsiteY44" fmla="*/ 288132 h 967158"/>
                  <a:gd name="connsiteX45" fmla="*/ 2409241 w 2647366"/>
                  <a:gd name="connsiteY45" fmla="*/ 183357 h 967158"/>
                  <a:gd name="connsiteX46" fmla="*/ 2509253 w 2647366"/>
                  <a:gd name="connsiteY46" fmla="*/ 114300 h 967158"/>
                  <a:gd name="connsiteX47" fmla="*/ 2566404 w 2647366"/>
                  <a:gd name="connsiteY47" fmla="*/ 69056 h 967158"/>
                  <a:gd name="connsiteX48" fmla="*/ 2628315 w 2647366"/>
                  <a:gd name="connsiteY48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55991 w 2647366"/>
                  <a:gd name="connsiteY29" fmla="*/ 594199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321133 w 2647366"/>
                  <a:gd name="connsiteY35" fmla="*/ 637680 h 967158"/>
                  <a:gd name="connsiteX36" fmla="*/ 1474554 w 2647366"/>
                  <a:gd name="connsiteY36" fmla="*/ 554120 h 967158"/>
                  <a:gd name="connsiteX37" fmla="*/ 1560205 w 2647366"/>
                  <a:gd name="connsiteY37" fmla="*/ 521018 h 967158"/>
                  <a:gd name="connsiteX38" fmla="*/ 1658775 w 2647366"/>
                  <a:gd name="connsiteY38" fmla="*/ 541441 h 967158"/>
                  <a:gd name="connsiteX39" fmla="*/ 1825735 w 2647366"/>
                  <a:gd name="connsiteY39" fmla="*/ 521018 h 967158"/>
                  <a:gd name="connsiteX40" fmla="*/ 1909178 w 2647366"/>
                  <a:gd name="connsiteY40" fmla="*/ 490538 h 967158"/>
                  <a:gd name="connsiteX41" fmla="*/ 1985378 w 2647366"/>
                  <a:gd name="connsiteY41" fmla="*/ 476250 h 967158"/>
                  <a:gd name="connsiteX42" fmla="*/ 2087772 w 2647366"/>
                  <a:gd name="connsiteY42" fmla="*/ 414338 h 967158"/>
                  <a:gd name="connsiteX43" fmla="*/ 2197309 w 2647366"/>
                  <a:gd name="connsiteY43" fmla="*/ 361950 h 967158"/>
                  <a:gd name="connsiteX44" fmla="*/ 2290178 w 2647366"/>
                  <a:gd name="connsiteY44" fmla="*/ 288132 h 967158"/>
                  <a:gd name="connsiteX45" fmla="*/ 2409241 w 2647366"/>
                  <a:gd name="connsiteY45" fmla="*/ 183357 h 967158"/>
                  <a:gd name="connsiteX46" fmla="*/ 2509253 w 2647366"/>
                  <a:gd name="connsiteY46" fmla="*/ 114300 h 967158"/>
                  <a:gd name="connsiteX47" fmla="*/ 2566404 w 2647366"/>
                  <a:gd name="connsiteY47" fmla="*/ 69056 h 967158"/>
                  <a:gd name="connsiteX48" fmla="*/ 2628315 w 2647366"/>
                  <a:gd name="connsiteY48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55991 w 2647366"/>
                  <a:gd name="connsiteY29" fmla="*/ 594199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343677 w 2647366"/>
                  <a:gd name="connsiteY35" fmla="*/ 610124 h 967158"/>
                  <a:gd name="connsiteX36" fmla="*/ 1474554 w 2647366"/>
                  <a:gd name="connsiteY36" fmla="*/ 554120 h 967158"/>
                  <a:gd name="connsiteX37" fmla="*/ 1560205 w 2647366"/>
                  <a:gd name="connsiteY37" fmla="*/ 521018 h 967158"/>
                  <a:gd name="connsiteX38" fmla="*/ 1658775 w 2647366"/>
                  <a:gd name="connsiteY38" fmla="*/ 541441 h 967158"/>
                  <a:gd name="connsiteX39" fmla="*/ 1825735 w 2647366"/>
                  <a:gd name="connsiteY39" fmla="*/ 521018 h 967158"/>
                  <a:gd name="connsiteX40" fmla="*/ 1909178 w 2647366"/>
                  <a:gd name="connsiteY40" fmla="*/ 490538 h 967158"/>
                  <a:gd name="connsiteX41" fmla="*/ 1985378 w 2647366"/>
                  <a:gd name="connsiteY41" fmla="*/ 476250 h 967158"/>
                  <a:gd name="connsiteX42" fmla="*/ 2087772 w 2647366"/>
                  <a:gd name="connsiteY42" fmla="*/ 414338 h 967158"/>
                  <a:gd name="connsiteX43" fmla="*/ 2197309 w 2647366"/>
                  <a:gd name="connsiteY43" fmla="*/ 361950 h 967158"/>
                  <a:gd name="connsiteX44" fmla="*/ 2290178 w 2647366"/>
                  <a:gd name="connsiteY44" fmla="*/ 288132 h 967158"/>
                  <a:gd name="connsiteX45" fmla="*/ 2409241 w 2647366"/>
                  <a:gd name="connsiteY45" fmla="*/ 183357 h 967158"/>
                  <a:gd name="connsiteX46" fmla="*/ 2509253 w 2647366"/>
                  <a:gd name="connsiteY46" fmla="*/ 114300 h 967158"/>
                  <a:gd name="connsiteX47" fmla="*/ 2566404 w 2647366"/>
                  <a:gd name="connsiteY47" fmla="*/ 69056 h 967158"/>
                  <a:gd name="connsiteX48" fmla="*/ 2628315 w 2647366"/>
                  <a:gd name="connsiteY48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55991 w 2647366"/>
                  <a:gd name="connsiteY29" fmla="*/ 594199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343677 w 2647366"/>
                  <a:gd name="connsiteY35" fmla="*/ 610124 h 967158"/>
                  <a:gd name="connsiteX36" fmla="*/ 1474554 w 2647366"/>
                  <a:gd name="connsiteY36" fmla="*/ 541594 h 967158"/>
                  <a:gd name="connsiteX37" fmla="*/ 1560205 w 2647366"/>
                  <a:gd name="connsiteY37" fmla="*/ 521018 h 967158"/>
                  <a:gd name="connsiteX38" fmla="*/ 1658775 w 2647366"/>
                  <a:gd name="connsiteY38" fmla="*/ 541441 h 967158"/>
                  <a:gd name="connsiteX39" fmla="*/ 1825735 w 2647366"/>
                  <a:gd name="connsiteY39" fmla="*/ 521018 h 967158"/>
                  <a:gd name="connsiteX40" fmla="*/ 1909178 w 2647366"/>
                  <a:gd name="connsiteY40" fmla="*/ 490538 h 967158"/>
                  <a:gd name="connsiteX41" fmla="*/ 1985378 w 2647366"/>
                  <a:gd name="connsiteY41" fmla="*/ 476250 h 967158"/>
                  <a:gd name="connsiteX42" fmla="*/ 2087772 w 2647366"/>
                  <a:gd name="connsiteY42" fmla="*/ 414338 h 967158"/>
                  <a:gd name="connsiteX43" fmla="*/ 2197309 w 2647366"/>
                  <a:gd name="connsiteY43" fmla="*/ 361950 h 967158"/>
                  <a:gd name="connsiteX44" fmla="*/ 2290178 w 2647366"/>
                  <a:gd name="connsiteY44" fmla="*/ 288132 h 967158"/>
                  <a:gd name="connsiteX45" fmla="*/ 2409241 w 2647366"/>
                  <a:gd name="connsiteY45" fmla="*/ 183357 h 967158"/>
                  <a:gd name="connsiteX46" fmla="*/ 2509253 w 2647366"/>
                  <a:gd name="connsiteY46" fmla="*/ 114300 h 967158"/>
                  <a:gd name="connsiteX47" fmla="*/ 2566404 w 2647366"/>
                  <a:gd name="connsiteY47" fmla="*/ 69056 h 967158"/>
                  <a:gd name="connsiteX48" fmla="*/ 2628315 w 2647366"/>
                  <a:gd name="connsiteY48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55991 w 2647366"/>
                  <a:gd name="connsiteY29" fmla="*/ 594199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343677 w 2647366"/>
                  <a:gd name="connsiteY35" fmla="*/ 610124 h 967158"/>
                  <a:gd name="connsiteX36" fmla="*/ 1474554 w 2647366"/>
                  <a:gd name="connsiteY36" fmla="*/ 541594 h 967158"/>
                  <a:gd name="connsiteX37" fmla="*/ 1560205 w 2647366"/>
                  <a:gd name="connsiteY37" fmla="*/ 521018 h 967158"/>
                  <a:gd name="connsiteX38" fmla="*/ 1658775 w 2647366"/>
                  <a:gd name="connsiteY38" fmla="*/ 541441 h 967158"/>
                  <a:gd name="connsiteX39" fmla="*/ 1825735 w 2647366"/>
                  <a:gd name="connsiteY39" fmla="*/ 521018 h 967158"/>
                  <a:gd name="connsiteX40" fmla="*/ 1909178 w 2647366"/>
                  <a:gd name="connsiteY40" fmla="*/ 490538 h 967158"/>
                  <a:gd name="connsiteX41" fmla="*/ 1985378 w 2647366"/>
                  <a:gd name="connsiteY41" fmla="*/ 476250 h 967158"/>
                  <a:gd name="connsiteX42" fmla="*/ 2087772 w 2647366"/>
                  <a:gd name="connsiteY42" fmla="*/ 414338 h 967158"/>
                  <a:gd name="connsiteX43" fmla="*/ 2197309 w 2647366"/>
                  <a:gd name="connsiteY43" fmla="*/ 361950 h 967158"/>
                  <a:gd name="connsiteX44" fmla="*/ 2290178 w 2647366"/>
                  <a:gd name="connsiteY44" fmla="*/ 288132 h 967158"/>
                  <a:gd name="connsiteX45" fmla="*/ 2409241 w 2647366"/>
                  <a:gd name="connsiteY45" fmla="*/ 183357 h 967158"/>
                  <a:gd name="connsiteX46" fmla="*/ 2509253 w 2647366"/>
                  <a:gd name="connsiteY46" fmla="*/ 114300 h 967158"/>
                  <a:gd name="connsiteX47" fmla="*/ 2566404 w 2647366"/>
                  <a:gd name="connsiteY47" fmla="*/ 69056 h 967158"/>
                  <a:gd name="connsiteX48" fmla="*/ 2628315 w 2647366"/>
                  <a:gd name="connsiteY48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55991 w 2647366"/>
                  <a:gd name="connsiteY29" fmla="*/ 594199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252091 w 2647366"/>
                  <a:gd name="connsiteY35" fmla="*/ 643762 h 967158"/>
                  <a:gd name="connsiteX36" fmla="*/ 1343677 w 2647366"/>
                  <a:gd name="connsiteY36" fmla="*/ 610124 h 967158"/>
                  <a:gd name="connsiteX37" fmla="*/ 1474554 w 2647366"/>
                  <a:gd name="connsiteY37" fmla="*/ 541594 h 967158"/>
                  <a:gd name="connsiteX38" fmla="*/ 1560205 w 2647366"/>
                  <a:gd name="connsiteY38" fmla="*/ 521018 h 967158"/>
                  <a:gd name="connsiteX39" fmla="*/ 1658775 w 2647366"/>
                  <a:gd name="connsiteY39" fmla="*/ 541441 h 967158"/>
                  <a:gd name="connsiteX40" fmla="*/ 1825735 w 2647366"/>
                  <a:gd name="connsiteY40" fmla="*/ 521018 h 967158"/>
                  <a:gd name="connsiteX41" fmla="*/ 1909178 w 2647366"/>
                  <a:gd name="connsiteY41" fmla="*/ 490538 h 967158"/>
                  <a:gd name="connsiteX42" fmla="*/ 1985378 w 2647366"/>
                  <a:gd name="connsiteY42" fmla="*/ 476250 h 967158"/>
                  <a:gd name="connsiteX43" fmla="*/ 2087772 w 2647366"/>
                  <a:gd name="connsiteY43" fmla="*/ 414338 h 967158"/>
                  <a:gd name="connsiteX44" fmla="*/ 2197309 w 2647366"/>
                  <a:gd name="connsiteY44" fmla="*/ 361950 h 967158"/>
                  <a:gd name="connsiteX45" fmla="*/ 2290178 w 2647366"/>
                  <a:gd name="connsiteY45" fmla="*/ 288132 h 967158"/>
                  <a:gd name="connsiteX46" fmla="*/ 2409241 w 2647366"/>
                  <a:gd name="connsiteY46" fmla="*/ 183357 h 967158"/>
                  <a:gd name="connsiteX47" fmla="*/ 2509253 w 2647366"/>
                  <a:gd name="connsiteY47" fmla="*/ 114300 h 967158"/>
                  <a:gd name="connsiteX48" fmla="*/ 2566404 w 2647366"/>
                  <a:gd name="connsiteY48" fmla="*/ 69056 h 967158"/>
                  <a:gd name="connsiteX49" fmla="*/ 2628315 w 2647366"/>
                  <a:gd name="connsiteY49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55991 w 2647366"/>
                  <a:gd name="connsiteY29" fmla="*/ 594199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264616 w 2647366"/>
                  <a:gd name="connsiteY35" fmla="*/ 653782 h 967158"/>
                  <a:gd name="connsiteX36" fmla="*/ 1343677 w 2647366"/>
                  <a:gd name="connsiteY36" fmla="*/ 610124 h 967158"/>
                  <a:gd name="connsiteX37" fmla="*/ 1474554 w 2647366"/>
                  <a:gd name="connsiteY37" fmla="*/ 541594 h 967158"/>
                  <a:gd name="connsiteX38" fmla="*/ 1560205 w 2647366"/>
                  <a:gd name="connsiteY38" fmla="*/ 521018 h 967158"/>
                  <a:gd name="connsiteX39" fmla="*/ 1658775 w 2647366"/>
                  <a:gd name="connsiteY39" fmla="*/ 541441 h 967158"/>
                  <a:gd name="connsiteX40" fmla="*/ 1825735 w 2647366"/>
                  <a:gd name="connsiteY40" fmla="*/ 521018 h 967158"/>
                  <a:gd name="connsiteX41" fmla="*/ 1909178 w 2647366"/>
                  <a:gd name="connsiteY41" fmla="*/ 490538 h 967158"/>
                  <a:gd name="connsiteX42" fmla="*/ 1985378 w 2647366"/>
                  <a:gd name="connsiteY42" fmla="*/ 476250 h 967158"/>
                  <a:gd name="connsiteX43" fmla="*/ 2087772 w 2647366"/>
                  <a:gd name="connsiteY43" fmla="*/ 414338 h 967158"/>
                  <a:gd name="connsiteX44" fmla="*/ 2197309 w 2647366"/>
                  <a:gd name="connsiteY44" fmla="*/ 361950 h 967158"/>
                  <a:gd name="connsiteX45" fmla="*/ 2290178 w 2647366"/>
                  <a:gd name="connsiteY45" fmla="*/ 288132 h 967158"/>
                  <a:gd name="connsiteX46" fmla="*/ 2409241 w 2647366"/>
                  <a:gd name="connsiteY46" fmla="*/ 183357 h 967158"/>
                  <a:gd name="connsiteX47" fmla="*/ 2509253 w 2647366"/>
                  <a:gd name="connsiteY47" fmla="*/ 114300 h 967158"/>
                  <a:gd name="connsiteX48" fmla="*/ 2566404 w 2647366"/>
                  <a:gd name="connsiteY48" fmla="*/ 69056 h 967158"/>
                  <a:gd name="connsiteX49" fmla="*/ 2628315 w 2647366"/>
                  <a:gd name="connsiteY49" fmla="*/ 0 h 967158"/>
                  <a:gd name="connsiteX0" fmla="*/ 2628315 w 2647366"/>
                  <a:gd name="connsiteY0" fmla="*/ 0 h 967158"/>
                  <a:gd name="connsiteX1" fmla="*/ 2647366 w 2647366"/>
                  <a:gd name="connsiteY1" fmla="*/ 64294 h 967158"/>
                  <a:gd name="connsiteX2" fmla="*/ 2578309 w 2647366"/>
                  <a:gd name="connsiteY2" fmla="*/ 145257 h 967158"/>
                  <a:gd name="connsiteX3" fmla="*/ 2471153 w 2647366"/>
                  <a:gd name="connsiteY3" fmla="*/ 219075 h 967158"/>
                  <a:gd name="connsiteX4" fmla="*/ 2404478 w 2647366"/>
                  <a:gd name="connsiteY4" fmla="*/ 276225 h 967158"/>
                  <a:gd name="connsiteX5" fmla="*/ 2333041 w 2647366"/>
                  <a:gd name="connsiteY5" fmla="*/ 335757 h 967158"/>
                  <a:gd name="connsiteX6" fmla="*/ 2244934 w 2647366"/>
                  <a:gd name="connsiteY6" fmla="*/ 414338 h 967158"/>
                  <a:gd name="connsiteX7" fmla="*/ 2116347 w 2647366"/>
                  <a:gd name="connsiteY7" fmla="*/ 476250 h 967158"/>
                  <a:gd name="connsiteX8" fmla="*/ 2009191 w 2647366"/>
                  <a:gd name="connsiteY8" fmla="*/ 538163 h 967158"/>
                  <a:gd name="connsiteX9" fmla="*/ 1875841 w 2647366"/>
                  <a:gd name="connsiteY9" fmla="*/ 569119 h 967158"/>
                  <a:gd name="connsiteX10" fmla="*/ 1711534 w 2647366"/>
                  <a:gd name="connsiteY10" fmla="*/ 619125 h 967158"/>
                  <a:gd name="connsiteX11" fmla="*/ 1547228 w 2647366"/>
                  <a:gd name="connsiteY11" fmla="*/ 671513 h 967158"/>
                  <a:gd name="connsiteX12" fmla="*/ 1387684 w 2647366"/>
                  <a:gd name="connsiteY12" fmla="*/ 697707 h 967158"/>
                  <a:gd name="connsiteX13" fmla="*/ 1185278 w 2647366"/>
                  <a:gd name="connsiteY13" fmla="*/ 735807 h 967158"/>
                  <a:gd name="connsiteX14" fmla="*/ 1006684 w 2647366"/>
                  <a:gd name="connsiteY14" fmla="*/ 757238 h 967158"/>
                  <a:gd name="connsiteX15" fmla="*/ 873334 w 2647366"/>
                  <a:gd name="connsiteY15" fmla="*/ 757238 h 967158"/>
                  <a:gd name="connsiteX16" fmla="*/ 742366 w 2647366"/>
                  <a:gd name="connsiteY16" fmla="*/ 721519 h 967158"/>
                  <a:gd name="connsiteX17" fmla="*/ 659022 w 2647366"/>
                  <a:gd name="connsiteY17" fmla="*/ 683419 h 967158"/>
                  <a:gd name="connsiteX18" fmla="*/ 575678 w 2647366"/>
                  <a:gd name="connsiteY18" fmla="*/ 702469 h 967158"/>
                  <a:gd name="connsiteX19" fmla="*/ 473284 w 2647366"/>
                  <a:gd name="connsiteY19" fmla="*/ 759619 h 967158"/>
                  <a:gd name="connsiteX20" fmla="*/ 370891 w 2647366"/>
                  <a:gd name="connsiteY20" fmla="*/ 864394 h 967158"/>
                  <a:gd name="connsiteX21" fmla="*/ 306597 w 2647366"/>
                  <a:gd name="connsiteY21" fmla="*/ 916781 h 967158"/>
                  <a:gd name="connsiteX22" fmla="*/ 249447 w 2647366"/>
                  <a:gd name="connsiteY22" fmla="*/ 964407 h 967158"/>
                  <a:gd name="connsiteX23" fmla="*/ 0 w 2647366"/>
                  <a:gd name="connsiteY23" fmla="*/ 967158 h 967158"/>
                  <a:gd name="connsiteX24" fmla="*/ 177266 w 2647366"/>
                  <a:gd name="connsiteY24" fmla="*/ 881835 h 967158"/>
                  <a:gd name="connsiteX25" fmla="*/ 269487 w 2647366"/>
                  <a:gd name="connsiteY25" fmla="*/ 829325 h 967158"/>
                  <a:gd name="connsiteX26" fmla="*/ 349459 w 2647366"/>
                  <a:gd name="connsiteY26" fmla="*/ 776288 h 967158"/>
                  <a:gd name="connsiteX27" fmla="*/ 432803 w 2647366"/>
                  <a:gd name="connsiteY27" fmla="*/ 702469 h 967158"/>
                  <a:gd name="connsiteX28" fmla="*/ 547103 w 2647366"/>
                  <a:gd name="connsiteY28" fmla="*/ 642938 h 967158"/>
                  <a:gd name="connsiteX29" fmla="*/ 655991 w 2647366"/>
                  <a:gd name="connsiteY29" fmla="*/ 594199 h 967158"/>
                  <a:gd name="connsiteX30" fmla="*/ 725697 w 2647366"/>
                  <a:gd name="connsiteY30" fmla="*/ 635794 h 967158"/>
                  <a:gd name="connsiteX31" fmla="*/ 785228 w 2647366"/>
                  <a:gd name="connsiteY31" fmla="*/ 664369 h 967158"/>
                  <a:gd name="connsiteX32" fmla="*/ 859047 w 2647366"/>
                  <a:gd name="connsiteY32" fmla="*/ 695325 h 967158"/>
                  <a:gd name="connsiteX33" fmla="*/ 966203 w 2647366"/>
                  <a:gd name="connsiteY33" fmla="*/ 707232 h 967158"/>
                  <a:gd name="connsiteX34" fmla="*/ 1142416 w 2647366"/>
                  <a:gd name="connsiteY34" fmla="*/ 685800 h 967158"/>
                  <a:gd name="connsiteX35" fmla="*/ 1264616 w 2647366"/>
                  <a:gd name="connsiteY35" fmla="*/ 653782 h 967158"/>
                  <a:gd name="connsiteX36" fmla="*/ 1343677 w 2647366"/>
                  <a:gd name="connsiteY36" fmla="*/ 610124 h 967158"/>
                  <a:gd name="connsiteX37" fmla="*/ 1474554 w 2647366"/>
                  <a:gd name="connsiteY37" fmla="*/ 541594 h 967158"/>
                  <a:gd name="connsiteX38" fmla="*/ 1560205 w 2647366"/>
                  <a:gd name="connsiteY38" fmla="*/ 521018 h 967158"/>
                  <a:gd name="connsiteX39" fmla="*/ 1658775 w 2647366"/>
                  <a:gd name="connsiteY39" fmla="*/ 541441 h 967158"/>
                  <a:gd name="connsiteX40" fmla="*/ 1825735 w 2647366"/>
                  <a:gd name="connsiteY40" fmla="*/ 513504 h 967158"/>
                  <a:gd name="connsiteX41" fmla="*/ 1909178 w 2647366"/>
                  <a:gd name="connsiteY41" fmla="*/ 490538 h 967158"/>
                  <a:gd name="connsiteX42" fmla="*/ 1985378 w 2647366"/>
                  <a:gd name="connsiteY42" fmla="*/ 476250 h 967158"/>
                  <a:gd name="connsiteX43" fmla="*/ 2087772 w 2647366"/>
                  <a:gd name="connsiteY43" fmla="*/ 414338 h 967158"/>
                  <a:gd name="connsiteX44" fmla="*/ 2197309 w 2647366"/>
                  <a:gd name="connsiteY44" fmla="*/ 361950 h 967158"/>
                  <a:gd name="connsiteX45" fmla="*/ 2290178 w 2647366"/>
                  <a:gd name="connsiteY45" fmla="*/ 288132 h 967158"/>
                  <a:gd name="connsiteX46" fmla="*/ 2409241 w 2647366"/>
                  <a:gd name="connsiteY46" fmla="*/ 183357 h 967158"/>
                  <a:gd name="connsiteX47" fmla="*/ 2509253 w 2647366"/>
                  <a:gd name="connsiteY47" fmla="*/ 114300 h 967158"/>
                  <a:gd name="connsiteX48" fmla="*/ 2566404 w 2647366"/>
                  <a:gd name="connsiteY48" fmla="*/ 69056 h 967158"/>
                  <a:gd name="connsiteX49" fmla="*/ 2628315 w 2647366"/>
                  <a:gd name="connsiteY49" fmla="*/ 0 h 967158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70891 w 2647366"/>
                  <a:gd name="connsiteY20" fmla="*/ 864394 h 969417"/>
                  <a:gd name="connsiteX21" fmla="*/ 306597 w 2647366"/>
                  <a:gd name="connsiteY21" fmla="*/ 916781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70891 w 2647366"/>
                  <a:gd name="connsiteY20" fmla="*/ 864394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387684 w 2647366"/>
                  <a:gd name="connsiteY12" fmla="*/ 697707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47228 w 2647366"/>
                  <a:gd name="connsiteY11" fmla="*/ 671513 h 969417"/>
                  <a:gd name="connsiteX12" fmla="*/ 1410229 w 2647366"/>
                  <a:gd name="connsiteY12" fmla="*/ 660133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4 w 2647366"/>
                  <a:gd name="connsiteY10" fmla="*/ 619125 h 969417"/>
                  <a:gd name="connsiteX11" fmla="*/ 1554742 w 2647366"/>
                  <a:gd name="connsiteY11" fmla="*/ 601373 h 969417"/>
                  <a:gd name="connsiteX12" fmla="*/ 1410229 w 2647366"/>
                  <a:gd name="connsiteY12" fmla="*/ 660133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5 w 2647366"/>
                  <a:gd name="connsiteY10" fmla="*/ 604096 h 969417"/>
                  <a:gd name="connsiteX11" fmla="*/ 1554742 w 2647366"/>
                  <a:gd name="connsiteY11" fmla="*/ 601373 h 969417"/>
                  <a:gd name="connsiteX12" fmla="*/ 1410229 w 2647366"/>
                  <a:gd name="connsiteY12" fmla="*/ 660133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5 w 2647366"/>
                  <a:gd name="connsiteY10" fmla="*/ 604096 h 969417"/>
                  <a:gd name="connsiteX11" fmla="*/ 1554742 w 2647366"/>
                  <a:gd name="connsiteY11" fmla="*/ 601373 h 969417"/>
                  <a:gd name="connsiteX12" fmla="*/ 1410229 w 2647366"/>
                  <a:gd name="connsiteY12" fmla="*/ 660133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5 w 2647366"/>
                  <a:gd name="connsiteY10" fmla="*/ 604096 h 969417"/>
                  <a:gd name="connsiteX11" fmla="*/ 1554742 w 2647366"/>
                  <a:gd name="connsiteY11" fmla="*/ 601373 h 969417"/>
                  <a:gd name="connsiteX12" fmla="*/ 1410229 w 2647366"/>
                  <a:gd name="connsiteY12" fmla="*/ 660133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85378 w 2647366"/>
                  <a:gd name="connsiteY42" fmla="*/ 476250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28315 w 2647366"/>
                  <a:gd name="connsiteY0" fmla="*/ 0 h 969417"/>
                  <a:gd name="connsiteX1" fmla="*/ 2647366 w 2647366"/>
                  <a:gd name="connsiteY1" fmla="*/ 64294 h 969417"/>
                  <a:gd name="connsiteX2" fmla="*/ 2578309 w 2647366"/>
                  <a:gd name="connsiteY2" fmla="*/ 145257 h 969417"/>
                  <a:gd name="connsiteX3" fmla="*/ 2471153 w 2647366"/>
                  <a:gd name="connsiteY3" fmla="*/ 219075 h 969417"/>
                  <a:gd name="connsiteX4" fmla="*/ 2404478 w 2647366"/>
                  <a:gd name="connsiteY4" fmla="*/ 276225 h 969417"/>
                  <a:gd name="connsiteX5" fmla="*/ 2333041 w 2647366"/>
                  <a:gd name="connsiteY5" fmla="*/ 335757 h 969417"/>
                  <a:gd name="connsiteX6" fmla="*/ 2244934 w 2647366"/>
                  <a:gd name="connsiteY6" fmla="*/ 414338 h 969417"/>
                  <a:gd name="connsiteX7" fmla="*/ 2116347 w 2647366"/>
                  <a:gd name="connsiteY7" fmla="*/ 476250 h 969417"/>
                  <a:gd name="connsiteX8" fmla="*/ 2009191 w 2647366"/>
                  <a:gd name="connsiteY8" fmla="*/ 538163 h 969417"/>
                  <a:gd name="connsiteX9" fmla="*/ 1875841 w 2647366"/>
                  <a:gd name="connsiteY9" fmla="*/ 569119 h 969417"/>
                  <a:gd name="connsiteX10" fmla="*/ 1711535 w 2647366"/>
                  <a:gd name="connsiteY10" fmla="*/ 604096 h 969417"/>
                  <a:gd name="connsiteX11" fmla="*/ 1554742 w 2647366"/>
                  <a:gd name="connsiteY11" fmla="*/ 601373 h 969417"/>
                  <a:gd name="connsiteX12" fmla="*/ 1410229 w 2647366"/>
                  <a:gd name="connsiteY12" fmla="*/ 660133 h 969417"/>
                  <a:gd name="connsiteX13" fmla="*/ 1185278 w 2647366"/>
                  <a:gd name="connsiteY13" fmla="*/ 735807 h 969417"/>
                  <a:gd name="connsiteX14" fmla="*/ 1006684 w 2647366"/>
                  <a:gd name="connsiteY14" fmla="*/ 757238 h 969417"/>
                  <a:gd name="connsiteX15" fmla="*/ 873334 w 2647366"/>
                  <a:gd name="connsiteY15" fmla="*/ 757238 h 969417"/>
                  <a:gd name="connsiteX16" fmla="*/ 742366 w 2647366"/>
                  <a:gd name="connsiteY16" fmla="*/ 721519 h 969417"/>
                  <a:gd name="connsiteX17" fmla="*/ 659022 w 2647366"/>
                  <a:gd name="connsiteY17" fmla="*/ 683419 h 969417"/>
                  <a:gd name="connsiteX18" fmla="*/ 575678 w 2647366"/>
                  <a:gd name="connsiteY18" fmla="*/ 702469 h 969417"/>
                  <a:gd name="connsiteX19" fmla="*/ 473284 w 2647366"/>
                  <a:gd name="connsiteY19" fmla="*/ 759619 h 969417"/>
                  <a:gd name="connsiteX20" fmla="*/ 365881 w 2647366"/>
                  <a:gd name="connsiteY20" fmla="*/ 841848 h 969417"/>
                  <a:gd name="connsiteX21" fmla="*/ 296577 w 2647366"/>
                  <a:gd name="connsiteY21" fmla="*/ 894235 h 969417"/>
                  <a:gd name="connsiteX22" fmla="*/ 156762 w 2647366"/>
                  <a:gd name="connsiteY22" fmla="*/ 969417 h 969417"/>
                  <a:gd name="connsiteX23" fmla="*/ 0 w 2647366"/>
                  <a:gd name="connsiteY23" fmla="*/ 967158 h 969417"/>
                  <a:gd name="connsiteX24" fmla="*/ 177266 w 2647366"/>
                  <a:gd name="connsiteY24" fmla="*/ 881835 h 969417"/>
                  <a:gd name="connsiteX25" fmla="*/ 269487 w 2647366"/>
                  <a:gd name="connsiteY25" fmla="*/ 829325 h 969417"/>
                  <a:gd name="connsiteX26" fmla="*/ 349459 w 2647366"/>
                  <a:gd name="connsiteY26" fmla="*/ 776288 h 969417"/>
                  <a:gd name="connsiteX27" fmla="*/ 432803 w 2647366"/>
                  <a:gd name="connsiteY27" fmla="*/ 702469 h 969417"/>
                  <a:gd name="connsiteX28" fmla="*/ 547103 w 2647366"/>
                  <a:gd name="connsiteY28" fmla="*/ 642938 h 969417"/>
                  <a:gd name="connsiteX29" fmla="*/ 655991 w 2647366"/>
                  <a:gd name="connsiteY29" fmla="*/ 594199 h 969417"/>
                  <a:gd name="connsiteX30" fmla="*/ 725697 w 2647366"/>
                  <a:gd name="connsiteY30" fmla="*/ 635794 h 969417"/>
                  <a:gd name="connsiteX31" fmla="*/ 785228 w 2647366"/>
                  <a:gd name="connsiteY31" fmla="*/ 664369 h 969417"/>
                  <a:gd name="connsiteX32" fmla="*/ 859047 w 2647366"/>
                  <a:gd name="connsiteY32" fmla="*/ 695325 h 969417"/>
                  <a:gd name="connsiteX33" fmla="*/ 966203 w 2647366"/>
                  <a:gd name="connsiteY33" fmla="*/ 707232 h 969417"/>
                  <a:gd name="connsiteX34" fmla="*/ 1142416 w 2647366"/>
                  <a:gd name="connsiteY34" fmla="*/ 685800 h 969417"/>
                  <a:gd name="connsiteX35" fmla="*/ 1264616 w 2647366"/>
                  <a:gd name="connsiteY35" fmla="*/ 653782 h 969417"/>
                  <a:gd name="connsiteX36" fmla="*/ 1343677 w 2647366"/>
                  <a:gd name="connsiteY36" fmla="*/ 610124 h 969417"/>
                  <a:gd name="connsiteX37" fmla="*/ 1474554 w 2647366"/>
                  <a:gd name="connsiteY37" fmla="*/ 541594 h 969417"/>
                  <a:gd name="connsiteX38" fmla="*/ 1560205 w 2647366"/>
                  <a:gd name="connsiteY38" fmla="*/ 521018 h 969417"/>
                  <a:gd name="connsiteX39" fmla="*/ 1658775 w 2647366"/>
                  <a:gd name="connsiteY39" fmla="*/ 541441 h 969417"/>
                  <a:gd name="connsiteX40" fmla="*/ 1825735 w 2647366"/>
                  <a:gd name="connsiteY40" fmla="*/ 513504 h 969417"/>
                  <a:gd name="connsiteX41" fmla="*/ 1909178 w 2647366"/>
                  <a:gd name="connsiteY41" fmla="*/ 490538 h 969417"/>
                  <a:gd name="connsiteX42" fmla="*/ 1992893 w 2647366"/>
                  <a:gd name="connsiteY42" fmla="*/ 468735 h 969417"/>
                  <a:gd name="connsiteX43" fmla="*/ 2087772 w 2647366"/>
                  <a:gd name="connsiteY43" fmla="*/ 414338 h 969417"/>
                  <a:gd name="connsiteX44" fmla="*/ 2197309 w 2647366"/>
                  <a:gd name="connsiteY44" fmla="*/ 361950 h 969417"/>
                  <a:gd name="connsiteX45" fmla="*/ 2290178 w 2647366"/>
                  <a:gd name="connsiteY45" fmla="*/ 288132 h 969417"/>
                  <a:gd name="connsiteX46" fmla="*/ 2409241 w 2647366"/>
                  <a:gd name="connsiteY46" fmla="*/ 183357 h 969417"/>
                  <a:gd name="connsiteX47" fmla="*/ 2509253 w 2647366"/>
                  <a:gd name="connsiteY47" fmla="*/ 114300 h 969417"/>
                  <a:gd name="connsiteX48" fmla="*/ 2566404 w 2647366"/>
                  <a:gd name="connsiteY48" fmla="*/ 69056 h 969417"/>
                  <a:gd name="connsiteX49" fmla="*/ 2628315 w 2647366"/>
                  <a:gd name="connsiteY49" fmla="*/ 0 h 969417"/>
                  <a:gd name="connsiteX0" fmla="*/ 2675910 w 2694961"/>
                  <a:gd name="connsiteY0" fmla="*/ 0 h 969417"/>
                  <a:gd name="connsiteX1" fmla="*/ 2694961 w 2694961"/>
                  <a:gd name="connsiteY1" fmla="*/ 64294 h 969417"/>
                  <a:gd name="connsiteX2" fmla="*/ 2625904 w 2694961"/>
                  <a:gd name="connsiteY2" fmla="*/ 145257 h 969417"/>
                  <a:gd name="connsiteX3" fmla="*/ 2518748 w 2694961"/>
                  <a:gd name="connsiteY3" fmla="*/ 219075 h 969417"/>
                  <a:gd name="connsiteX4" fmla="*/ 2452073 w 2694961"/>
                  <a:gd name="connsiteY4" fmla="*/ 276225 h 969417"/>
                  <a:gd name="connsiteX5" fmla="*/ 2380636 w 2694961"/>
                  <a:gd name="connsiteY5" fmla="*/ 335757 h 969417"/>
                  <a:gd name="connsiteX6" fmla="*/ 2292529 w 2694961"/>
                  <a:gd name="connsiteY6" fmla="*/ 414338 h 969417"/>
                  <a:gd name="connsiteX7" fmla="*/ 2163942 w 2694961"/>
                  <a:gd name="connsiteY7" fmla="*/ 476250 h 969417"/>
                  <a:gd name="connsiteX8" fmla="*/ 2056786 w 2694961"/>
                  <a:gd name="connsiteY8" fmla="*/ 538163 h 969417"/>
                  <a:gd name="connsiteX9" fmla="*/ 1923436 w 2694961"/>
                  <a:gd name="connsiteY9" fmla="*/ 569119 h 969417"/>
                  <a:gd name="connsiteX10" fmla="*/ 1759130 w 2694961"/>
                  <a:gd name="connsiteY10" fmla="*/ 604096 h 969417"/>
                  <a:gd name="connsiteX11" fmla="*/ 1602337 w 2694961"/>
                  <a:gd name="connsiteY11" fmla="*/ 601373 h 969417"/>
                  <a:gd name="connsiteX12" fmla="*/ 1457824 w 2694961"/>
                  <a:gd name="connsiteY12" fmla="*/ 660133 h 969417"/>
                  <a:gd name="connsiteX13" fmla="*/ 1232873 w 2694961"/>
                  <a:gd name="connsiteY13" fmla="*/ 735807 h 969417"/>
                  <a:gd name="connsiteX14" fmla="*/ 1054279 w 2694961"/>
                  <a:gd name="connsiteY14" fmla="*/ 757238 h 969417"/>
                  <a:gd name="connsiteX15" fmla="*/ 920929 w 2694961"/>
                  <a:gd name="connsiteY15" fmla="*/ 757238 h 969417"/>
                  <a:gd name="connsiteX16" fmla="*/ 789961 w 2694961"/>
                  <a:gd name="connsiteY16" fmla="*/ 721519 h 969417"/>
                  <a:gd name="connsiteX17" fmla="*/ 706617 w 2694961"/>
                  <a:gd name="connsiteY17" fmla="*/ 683419 h 969417"/>
                  <a:gd name="connsiteX18" fmla="*/ 623273 w 2694961"/>
                  <a:gd name="connsiteY18" fmla="*/ 702469 h 969417"/>
                  <a:gd name="connsiteX19" fmla="*/ 520879 w 2694961"/>
                  <a:gd name="connsiteY19" fmla="*/ 759619 h 969417"/>
                  <a:gd name="connsiteX20" fmla="*/ 413476 w 2694961"/>
                  <a:gd name="connsiteY20" fmla="*/ 841848 h 969417"/>
                  <a:gd name="connsiteX21" fmla="*/ 344172 w 2694961"/>
                  <a:gd name="connsiteY21" fmla="*/ 894235 h 969417"/>
                  <a:gd name="connsiteX22" fmla="*/ 204357 w 2694961"/>
                  <a:gd name="connsiteY22" fmla="*/ 969417 h 969417"/>
                  <a:gd name="connsiteX23" fmla="*/ 0 w 2694961"/>
                  <a:gd name="connsiteY23" fmla="*/ 967158 h 969417"/>
                  <a:gd name="connsiteX24" fmla="*/ 224861 w 2694961"/>
                  <a:gd name="connsiteY24" fmla="*/ 881835 h 969417"/>
                  <a:gd name="connsiteX25" fmla="*/ 317082 w 2694961"/>
                  <a:gd name="connsiteY25" fmla="*/ 829325 h 969417"/>
                  <a:gd name="connsiteX26" fmla="*/ 397054 w 2694961"/>
                  <a:gd name="connsiteY26" fmla="*/ 776288 h 969417"/>
                  <a:gd name="connsiteX27" fmla="*/ 480398 w 2694961"/>
                  <a:gd name="connsiteY27" fmla="*/ 702469 h 969417"/>
                  <a:gd name="connsiteX28" fmla="*/ 594698 w 2694961"/>
                  <a:gd name="connsiteY28" fmla="*/ 642938 h 969417"/>
                  <a:gd name="connsiteX29" fmla="*/ 703586 w 2694961"/>
                  <a:gd name="connsiteY29" fmla="*/ 594199 h 969417"/>
                  <a:gd name="connsiteX30" fmla="*/ 773292 w 2694961"/>
                  <a:gd name="connsiteY30" fmla="*/ 635794 h 969417"/>
                  <a:gd name="connsiteX31" fmla="*/ 832823 w 2694961"/>
                  <a:gd name="connsiteY31" fmla="*/ 664369 h 969417"/>
                  <a:gd name="connsiteX32" fmla="*/ 906642 w 2694961"/>
                  <a:gd name="connsiteY32" fmla="*/ 695325 h 969417"/>
                  <a:gd name="connsiteX33" fmla="*/ 1013798 w 2694961"/>
                  <a:gd name="connsiteY33" fmla="*/ 707232 h 969417"/>
                  <a:gd name="connsiteX34" fmla="*/ 1190011 w 2694961"/>
                  <a:gd name="connsiteY34" fmla="*/ 685800 h 969417"/>
                  <a:gd name="connsiteX35" fmla="*/ 1312211 w 2694961"/>
                  <a:gd name="connsiteY35" fmla="*/ 653782 h 969417"/>
                  <a:gd name="connsiteX36" fmla="*/ 1391272 w 2694961"/>
                  <a:gd name="connsiteY36" fmla="*/ 610124 h 969417"/>
                  <a:gd name="connsiteX37" fmla="*/ 1522149 w 2694961"/>
                  <a:gd name="connsiteY37" fmla="*/ 541594 h 969417"/>
                  <a:gd name="connsiteX38" fmla="*/ 1607800 w 2694961"/>
                  <a:gd name="connsiteY38" fmla="*/ 521018 h 969417"/>
                  <a:gd name="connsiteX39" fmla="*/ 1706370 w 2694961"/>
                  <a:gd name="connsiteY39" fmla="*/ 541441 h 969417"/>
                  <a:gd name="connsiteX40" fmla="*/ 1873330 w 2694961"/>
                  <a:gd name="connsiteY40" fmla="*/ 513504 h 969417"/>
                  <a:gd name="connsiteX41" fmla="*/ 1956773 w 2694961"/>
                  <a:gd name="connsiteY41" fmla="*/ 490538 h 969417"/>
                  <a:gd name="connsiteX42" fmla="*/ 2040488 w 2694961"/>
                  <a:gd name="connsiteY42" fmla="*/ 468735 h 969417"/>
                  <a:gd name="connsiteX43" fmla="*/ 2135367 w 2694961"/>
                  <a:gd name="connsiteY43" fmla="*/ 414338 h 969417"/>
                  <a:gd name="connsiteX44" fmla="*/ 2244904 w 2694961"/>
                  <a:gd name="connsiteY44" fmla="*/ 361950 h 969417"/>
                  <a:gd name="connsiteX45" fmla="*/ 2337773 w 2694961"/>
                  <a:gd name="connsiteY45" fmla="*/ 288132 h 969417"/>
                  <a:gd name="connsiteX46" fmla="*/ 2456836 w 2694961"/>
                  <a:gd name="connsiteY46" fmla="*/ 183357 h 969417"/>
                  <a:gd name="connsiteX47" fmla="*/ 2556848 w 2694961"/>
                  <a:gd name="connsiteY47" fmla="*/ 114300 h 969417"/>
                  <a:gd name="connsiteX48" fmla="*/ 2613999 w 2694961"/>
                  <a:gd name="connsiteY48" fmla="*/ 69056 h 969417"/>
                  <a:gd name="connsiteX49" fmla="*/ 2675910 w 2694961"/>
                  <a:gd name="connsiteY49" fmla="*/ 0 h 969417"/>
                  <a:gd name="connsiteX0" fmla="*/ 2675910 w 2694961"/>
                  <a:gd name="connsiteY0" fmla="*/ 0 h 969417"/>
                  <a:gd name="connsiteX1" fmla="*/ 2694961 w 2694961"/>
                  <a:gd name="connsiteY1" fmla="*/ 64294 h 969417"/>
                  <a:gd name="connsiteX2" fmla="*/ 2625904 w 2694961"/>
                  <a:gd name="connsiteY2" fmla="*/ 145257 h 969417"/>
                  <a:gd name="connsiteX3" fmla="*/ 2518748 w 2694961"/>
                  <a:gd name="connsiteY3" fmla="*/ 219075 h 969417"/>
                  <a:gd name="connsiteX4" fmla="*/ 2452073 w 2694961"/>
                  <a:gd name="connsiteY4" fmla="*/ 276225 h 969417"/>
                  <a:gd name="connsiteX5" fmla="*/ 2380636 w 2694961"/>
                  <a:gd name="connsiteY5" fmla="*/ 335757 h 969417"/>
                  <a:gd name="connsiteX6" fmla="*/ 2292529 w 2694961"/>
                  <a:gd name="connsiteY6" fmla="*/ 414338 h 969417"/>
                  <a:gd name="connsiteX7" fmla="*/ 2163942 w 2694961"/>
                  <a:gd name="connsiteY7" fmla="*/ 476250 h 969417"/>
                  <a:gd name="connsiteX8" fmla="*/ 2056786 w 2694961"/>
                  <a:gd name="connsiteY8" fmla="*/ 538163 h 969417"/>
                  <a:gd name="connsiteX9" fmla="*/ 1923436 w 2694961"/>
                  <a:gd name="connsiteY9" fmla="*/ 569119 h 969417"/>
                  <a:gd name="connsiteX10" fmla="*/ 1759130 w 2694961"/>
                  <a:gd name="connsiteY10" fmla="*/ 604096 h 969417"/>
                  <a:gd name="connsiteX11" fmla="*/ 1602337 w 2694961"/>
                  <a:gd name="connsiteY11" fmla="*/ 601373 h 969417"/>
                  <a:gd name="connsiteX12" fmla="*/ 1457824 w 2694961"/>
                  <a:gd name="connsiteY12" fmla="*/ 660133 h 969417"/>
                  <a:gd name="connsiteX13" fmla="*/ 1232873 w 2694961"/>
                  <a:gd name="connsiteY13" fmla="*/ 735807 h 969417"/>
                  <a:gd name="connsiteX14" fmla="*/ 1054279 w 2694961"/>
                  <a:gd name="connsiteY14" fmla="*/ 757238 h 969417"/>
                  <a:gd name="connsiteX15" fmla="*/ 920929 w 2694961"/>
                  <a:gd name="connsiteY15" fmla="*/ 757238 h 969417"/>
                  <a:gd name="connsiteX16" fmla="*/ 789961 w 2694961"/>
                  <a:gd name="connsiteY16" fmla="*/ 721519 h 969417"/>
                  <a:gd name="connsiteX17" fmla="*/ 706617 w 2694961"/>
                  <a:gd name="connsiteY17" fmla="*/ 683419 h 969417"/>
                  <a:gd name="connsiteX18" fmla="*/ 623273 w 2694961"/>
                  <a:gd name="connsiteY18" fmla="*/ 702469 h 969417"/>
                  <a:gd name="connsiteX19" fmla="*/ 520879 w 2694961"/>
                  <a:gd name="connsiteY19" fmla="*/ 759619 h 969417"/>
                  <a:gd name="connsiteX20" fmla="*/ 413476 w 2694961"/>
                  <a:gd name="connsiteY20" fmla="*/ 841848 h 969417"/>
                  <a:gd name="connsiteX21" fmla="*/ 344172 w 2694961"/>
                  <a:gd name="connsiteY21" fmla="*/ 894235 h 969417"/>
                  <a:gd name="connsiteX22" fmla="*/ 161773 w 2694961"/>
                  <a:gd name="connsiteY22" fmla="*/ 969417 h 969417"/>
                  <a:gd name="connsiteX23" fmla="*/ 0 w 2694961"/>
                  <a:gd name="connsiteY23" fmla="*/ 967158 h 969417"/>
                  <a:gd name="connsiteX24" fmla="*/ 224861 w 2694961"/>
                  <a:gd name="connsiteY24" fmla="*/ 881835 h 969417"/>
                  <a:gd name="connsiteX25" fmla="*/ 317082 w 2694961"/>
                  <a:gd name="connsiteY25" fmla="*/ 829325 h 969417"/>
                  <a:gd name="connsiteX26" fmla="*/ 397054 w 2694961"/>
                  <a:gd name="connsiteY26" fmla="*/ 776288 h 969417"/>
                  <a:gd name="connsiteX27" fmla="*/ 480398 w 2694961"/>
                  <a:gd name="connsiteY27" fmla="*/ 702469 h 969417"/>
                  <a:gd name="connsiteX28" fmla="*/ 594698 w 2694961"/>
                  <a:gd name="connsiteY28" fmla="*/ 642938 h 969417"/>
                  <a:gd name="connsiteX29" fmla="*/ 703586 w 2694961"/>
                  <a:gd name="connsiteY29" fmla="*/ 594199 h 969417"/>
                  <a:gd name="connsiteX30" fmla="*/ 773292 w 2694961"/>
                  <a:gd name="connsiteY30" fmla="*/ 635794 h 969417"/>
                  <a:gd name="connsiteX31" fmla="*/ 832823 w 2694961"/>
                  <a:gd name="connsiteY31" fmla="*/ 664369 h 969417"/>
                  <a:gd name="connsiteX32" fmla="*/ 906642 w 2694961"/>
                  <a:gd name="connsiteY32" fmla="*/ 695325 h 969417"/>
                  <a:gd name="connsiteX33" fmla="*/ 1013798 w 2694961"/>
                  <a:gd name="connsiteY33" fmla="*/ 707232 h 969417"/>
                  <a:gd name="connsiteX34" fmla="*/ 1190011 w 2694961"/>
                  <a:gd name="connsiteY34" fmla="*/ 685800 h 969417"/>
                  <a:gd name="connsiteX35" fmla="*/ 1312211 w 2694961"/>
                  <a:gd name="connsiteY35" fmla="*/ 653782 h 969417"/>
                  <a:gd name="connsiteX36" fmla="*/ 1391272 w 2694961"/>
                  <a:gd name="connsiteY36" fmla="*/ 610124 h 969417"/>
                  <a:gd name="connsiteX37" fmla="*/ 1522149 w 2694961"/>
                  <a:gd name="connsiteY37" fmla="*/ 541594 h 969417"/>
                  <a:gd name="connsiteX38" fmla="*/ 1607800 w 2694961"/>
                  <a:gd name="connsiteY38" fmla="*/ 521018 h 969417"/>
                  <a:gd name="connsiteX39" fmla="*/ 1706370 w 2694961"/>
                  <a:gd name="connsiteY39" fmla="*/ 541441 h 969417"/>
                  <a:gd name="connsiteX40" fmla="*/ 1873330 w 2694961"/>
                  <a:gd name="connsiteY40" fmla="*/ 513504 h 969417"/>
                  <a:gd name="connsiteX41" fmla="*/ 1956773 w 2694961"/>
                  <a:gd name="connsiteY41" fmla="*/ 490538 h 969417"/>
                  <a:gd name="connsiteX42" fmla="*/ 2040488 w 2694961"/>
                  <a:gd name="connsiteY42" fmla="*/ 468735 h 969417"/>
                  <a:gd name="connsiteX43" fmla="*/ 2135367 w 2694961"/>
                  <a:gd name="connsiteY43" fmla="*/ 414338 h 969417"/>
                  <a:gd name="connsiteX44" fmla="*/ 2244904 w 2694961"/>
                  <a:gd name="connsiteY44" fmla="*/ 361950 h 969417"/>
                  <a:gd name="connsiteX45" fmla="*/ 2337773 w 2694961"/>
                  <a:gd name="connsiteY45" fmla="*/ 288132 h 969417"/>
                  <a:gd name="connsiteX46" fmla="*/ 2456836 w 2694961"/>
                  <a:gd name="connsiteY46" fmla="*/ 183357 h 969417"/>
                  <a:gd name="connsiteX47" fmla="*/ 2556848 w 2694961"/>
                  <a:gd name="connsiteY47" fmla="*/ 114300 h 969417"/>
                  <a:gd name="connsiteX48" fmla="*/ 2613999 w 2694961"/>
                  <a:gd name="connsiteY48" fmla="*/ 69056 h 969417"/>
                  <a:gd name="connsiteX49" fmla="*/ 2675910 w 2694961"/>
                  <a:gd name="connsiteY49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759130 w 2702475"/>
                  <a:gd name="connsiteY10" fmla="*/ 604096 h 969417"/>
                  <a:gd name="connsiteX11" fmla="*/ 1602337 w 2702475"/>
                  <a:gd name="connsiteY11" fmla="*/ 601373 h 969417"/>
                  <a:gd name="connsiteX12" fmla="*/ 1457824 w 2702475"/>
                  <a:gd name="connsiteY12" fmla="*/ 660133 h 969417"/>
                  <a:gd name="connsiteX13" fmla="*/ 1232873 w 2702475"/>
                  <a:gd name="connsiteY13" fmla="*/ 735807 h 969417"/>
                  <a:gd name="connsiteX14" fmla="*/ 1054279 w 2702475"/>
                  <a:gd name="connsiteY14" fmla="*/ 757238 h 969417"/>
                  <a:gd name="connsiteX15" fmla="*/ 920929 w 2702475"/>
                  <a:gd name="connsiteY15" fmla="*/ 757238 h 969417"/>
                  <a:gd name="connsiteX16" fmla="*/ 789961 w 2702475"/>
                  <a:gd name="connsiteY16" fmla="*/ 721519 h 969417"/>
                  <a:gd name="connsiteX17" fmla="*/ 706617 w 2702475"/>
                  <a:gd name="connsiteY17" fmla="*/ 683419 h 969417"/>
                  <a:gd name="connsiteX18" fmla="*/ 623273 w 2702475"/>
                  <a:gd name="connsiteY18" fmla="*/ 702469 h 969417"/>
                  <a:gd name="connsiteX19" fmla="*/ 520879 w 2702475"/>
                  <a:gd name="connsiteY19" fmla="*/ 759619 h 969417"/>
                  <a:gd name="connsiteX20" fmla="*/ 413476 w 2702475"/>
                  <a:gd name="connsiteY20" fmla="*/ 841848 h 969417"/>
                  <a:gd name="connsiteX21" fmla="*/ 344172 w 2702475"/>
                  <a:gd name="connsiteY21" fmla="*/ 894235 h 969417"/>
                  <a:gd name="connsiteX22" fmla="*/ 161773 w 2702475"/>
                  <a:gd name="connsiteY22" fmla="*/ 969417 h 969417"/>
                  <a:gd name="connsiteX23" fmla="*/ 0 w 2702475"/>
                  <a:gd name="connsiteY23" fmla="*/ 967158 h 969417"/>
                  <a:gd name="connsiteX24" fmla="*/ 224861 w 2702475"/>
                  <a:gd name="connsiteY24" fmla="*/ 881835 h 969417"/>
                  <a:gd name="connsiteX25" fmla="*/ 317082 w 2702475"/>
                  <a:gd name="connsiteY25" fmla="*/ 829325 h 969417"/>
                  <a:gd name="connsiteX26" fmla="*/ 397054 w 2702475"/>
                  <a:gd name="connsiteY26" fmla="*/ 776288 h 969417"/>
                  <a:gd name="connsiteX27" fmla="*/ 480398 w 2702475"/>
                  <a:gd name="connsiteY27" fmla="*/ 702469 h 969417"/>
                  <a:gd name="connsiteX28" fmla="*/ 594698 w 2702475"/>
                  <a:gd name="connsiteY28" fmla="*/ 642938 h 969417"/>
                  <a:gd name="connsiteX29" fmla="*/ 703586 w 2702475"/>
                  <a:gd name="connsiteY29" fmla="*/ 594199 h 969417"/>
                  <a:gd name="connsiteX30" fmla="*/ 773292 w 2702475"/>
                  <a:gd name="connsiteY30" fmla="*/ 635794 h 969417"/>
                  <a:gd name="connsiteX31" fmla="*/ 832823 w 2702475"/>
                  <a:gd name="connsiteY31" fmla="*/ 664369 h 969417"/>
                  <a:gd name="connsiteX32" fmla="*/ 906642 w 2702475"/>
                  <a:gd name="connsiteY32" fmla="*/ 695325 h 969417"/>
                  <a:gd name="connsiteX33" fmla="*/ 1013798 w 2702475"/>
                  <a:gd name="connsiteY33" fmla="*/ 707232 h 969417"/>
                  <a:gd name="connsiteX34" fmla="*/ 1190011 w 2702475"/>
                  <a:gd name="connsiteY34" fmla="*/ 685800 h 969417"/>
                  <a:gd name="connsiteX35" fmla="*/ 1312211 w 2702475"/>
                  <a:gd name="connsiteY35" fmla="*/ 653782 h 969417"/>
                  <a:gd name="connsiteX36" fmla="*/ 1391272 w 2702475"/>
                  <a:gd name="connsiteY36" fmla="*/ 610124 h 969417"/>
                  <a:gd name="connsiteX37" fmla="*/ 1522149 w 2702475"/>
                  <a:gd name="connsiteY37" fmla="*/ 541594 h 969417"/>
                  <a:gd name="connsiteX38" fmla="*/ 1607800 w 2702475"/>
                  <a:gd name="connsiteY38" fmla="*/ 521018 h 969417"/>
                  <a:gd name="connsiteX39" fmla="*/ 1706370 w 2702475"/>
                  <a:gd name="connsiteY39" fmla="*/ 541441 h 969417"/>
                  <a:gd name="connsiteX40" fmla="*/ 1873330 w 2702475"/>
                  <a:gd name="connsiteY40" fmla="*/ 513504 h 969417"/>
                  <a:gd name="connsiteX41" fmla="*/ 1956773 w 2702475"/>
                  <a:gd name="connsiteY41" fmla="*/ 490538 h 969417"/>
                  <a:gd name="connsiteX42" fmla="*/ 2040488 w 2702475"/>
                  <a:gd name="connsiteY42" fmla="*/ 468735 h 969417"/>
                  <a:gd name="connsiteX43" fmla="*/ 2135367 w 2702475"/>
                  <a:gd name="connsiteY43" fmla="*/ 414338 h 969417"/>
                  <a:gd name="connsiteX44" fmla="*/ 2244904 w 2702475"/>
                  <a:gd name="connsiteY44" fmla="*/ 361950 h 969417"/>
                  <a:gd name="connsiteX45" fmla="*/ 2337773 w 2702475"/>
                  <a:gd name="connsiteY45" fmla="*/ 288132 h 969417"/>
                  <a:gd name="connsiteX46" fmla="*/ 2456836 w 2702475"/>
                  <a:gd name="connsiteY46" fmla="*/ 183357 h 969417"/>
                  <a:gd name="connsiteX47" fmla="*/ 2556848 w 2702475"/>
                  <a:gd name="connsiteY47" fmla="*/ 114300 h 969417"/>
                  <a:gd name="connsiteX48" fmla="*/ 2613999 w 2702475"/>
                  <a:gd name="connsiteY48" fmla="*/ 69056 h 969417"/>
                  <a:gd name="connsiteX49" fmla="*/ 2675910 w 2702475"/>
                  <a:gd name="connsiteY49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81138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4698 w 2702475"/>
                  <a:gd name="connsiteY29" fmla="*/ 642938 h 969417"/>
                  <a:gd name="connsiteX30" fmla="*/ 703586 w 2702475"/>
                  <a:gd name="connsiteY30" fmla="*/ 594199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37773 w 2702475"/>
                  <a:gd name="connsiteY46" fmla="*/ 288132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4698 w 2702475"/>
                  <a:gd name="connsiteY29" fmla="*/ 642938 h 969417"/>
                  <a:gd name="connsiteX30" fmla="*/ 703586 w 2702475"/>
                  <a:gd name="connsiteY30" fmla="*/ 594199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37773 w 2702475"/>
                  <a:gd name="connsiteY46" fmla="*/ 288132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4698 w 2702475"/>
                  <a:gd name="connsiteY29" fmla="*/ 642938 h 969417"/>
                  <a:gd name="connsiteX30" fmla="*/ 703586 w 2702475"/>
                  <a:gd name="connsiteY30" fmla="*/ 594199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37773 w 2702475"/>
                  <a:gd name="connsiteY46" fmla="*/ 288132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603296 w 2702475"/>
                  <a:gd name="connsiteY29" fmla="*/ 621218 h 969417"/>
                  <a:gd name="connsiteX30" fmla="*/ 594698 w 2702475"/>
                  <a:gd name="connsiteY30" fmla="*/ 642938 h 969417"/>
                  <a:gd name="connsiteX31" fmla="*/ 703586 w 2702475"/>
                  <a:gd name="connsiteY31" fmla="*/ 594199 h 969417"/>
                  <a:gd name="connsiteX32" fmla="*/ 773292 w 2702475"/>
                  <a:gd name="connsiteY32" fmla="*/ 635794 h 969417"/>
                  <a:gd name="connsiteX33" fmla="*/ 832823 w 2702475"/>
                  <a:gd name="connsiteY33" fmla="*/ 664369 h 969417"/>
                  <a:gd name="connsiteX34" fmla="*/ 906642 w 2702475"/>
                  <a:gd name="connsiteY34" fmla="*/ 695325 h 969417"/>
                  <a:gd name="connsiteX35" fmla="*/ 1013798 w 2702475"/>
                  <a:gd name="connsiteY35" fmla="*/ 707232 h 969417"/>
                  <a:gd name="connsiteX36" fmla="*/ 1190011 w 2702475"/>
                  <a:gd name="connsiteY36" fmla="*/ 685800 h 969417"/>
                  <a:gd name="connsiteX37" fmla="*/ 1312211 w 2702475"/>
                  <a:gd name="connsiteY37" fmla="*/ 653782 h 969417"/>
                  <a:gd name="connsiteX38" fmla="*/ 1391272 w 2702475"/>
                  <a:gd name="connsiteY38" fmla="*/ 610124 h 969417"/>
                  <a:gd name="connsiteX39" fmla="*/ 1522149 w 2702475"/>
                  <a:gd name="connsiteY39" fmla="*/ 541594 h 969417"/>
                  <a:gd name="connsiteX40" fmla="*/ 1607800 w 2702475"/>
                  <a:gd name="connsiteY40" fmla="*/ 521018 h 969417"/>
                  <a:gd name="connsiteX41" fmla="*/ 1706370 w 2702475"/>
                  <a:gd name="connsiteY41" fmla="*/ 541441 h 969417"/>
                  <a:gd name="connsiteX42" fmla="*/ 1873330 w 2702475"/>
                  <a:gd name="connsiteY42" fmla="*/ 513504 h 969417"/>
                  <a:gd name="connsiteX43" fmla="*/ 1956773 w 2702475"/>
                  <a:gd name="connsiteY43" fmla="*/ 490538 h 969417"/>
                  <a:gd name="connsiteX44" fmla="*/ 2040488 w 2702475"/>
                  <a:gd name="connsiteY44" fmla="*/ 468735 h 969417"/>
                  <a:gd name="connsiteX45" fmla="*/ 2135367 w 2702475"/>
                  <a:gd name="connsiteY45" fmla="*/ 414338 h 969417"/>
                  <a:gd name="connsiteX46" fmla="*/ 2244904 w 2702475"/>
                  <a:gd name="connsiteY46" fmla="*/ 361950 h 969417"/>
                  <a:gd name="connsiteX47" fmla="*/ 2337773 w 2702475"/>
                  <a:gd name="connsiteY47" fmla="*/ 288132 h 969417"/>
                  <a:gd name="connsiteX48" fmla="*/ 2456836 w 2702475"/>
                  <a:gd name="connsiteY48" fmla="*/ 183357 h 969417"/>
                  <a:gd name="connsiteX49" fmla="*/ 2556848 w 2702475"/>
                  <a:gd name="connsiteY49" fmla="*/ 114300 h 969417"/>
                  <a:gd name="connsiteX50" fmla="*/ 2613999 w 2702475"/>
                  <a:gd name="connsiteY50" fmla="*/ 69056 h 969417"/>
                  <a:gd name="connsiteX51" fmla="*/ 2675910 w 2702475"/>
                  <a:gd name="connsiteY51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4698 w 2702475"/>
                  <a:gd name="connsiteY29" fmla="*/ 642938 h 969417"/>
                  <a:gd name="connsiteX30" fmla="*/ 703586 w 2702475"/>
                  <a:gd name="connsiteY30" fmla="*/ 594199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37773 w 2702475"/>
                  <a:gd name="connsiteY46" fmla="*/ 288132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03586 w 2702475"/>
                  <a:gd name="connsiteY30" fmla="*/ 594199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37773 w 2702475"/>
                  <a:gd name="connsiteY46" fmla="*/ 288132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03586 w 2702475"/>
                  <a:gd name="connsiteY30" fmla="*/ 594199 h 969417"/>
                  <a:gd name="connsiteX31" fmla="*/ 733556 w 2702475"/>
                  <a:gd name="connsiteY31" fmla="*/ 593662 h 969417"/>
                  <a:gd name="connsiteX32" fmla="*/ 773292 w 2702475"/>
                  <a:gd name="connsiteY32" fmla="*/ 635794 h 969417"/>
                  <a:gd name="connsiteX33" fmla="*/ 832823 w 2702475"/>
                  <a:gd name="connsiteY33" fmla="*/ 664369 h 969417"/>
                  <a:gd name="connsiteX34" fmla="*/ 906642 w 2702475"/>
                  <a:gd name="connsiteY34" fmla="*/ 695325 h 969417"/>
                  <a:gd name="connsiteX35" fmla="*/ 1013798 w 2702475"/>
                  <a:gd name="connsiteY35" fmla="*/ 707232 h 969417"/>
                  <a:gd name="connsiteX36" fmla="*/ 1190011 w 2702475"/>
                  <a:gd name="connsiteY36" fmla="*/ 685800 h 969417"/>
                  <a:gd name="connsiteX37" fmla="*/ 1312211 w 2702475"/>
                  <a:gd name="connsiteY37" fmla="*/ 653782 h 969417"/>
                  <a:gd name="connsiteX38" fmla="*/ 1391272 w 2702475"/>
                  <a:gd name="connsiteY38" fmla="*/ 610124 h 969417"/>
                  <a:gd name="connsiteX39" fmla="*/ 1522149 w 2702475"/>
                  <a:gd name="connsiteY39" fmla="*/ 541594 h 969417"/>
                  <a:gd name="connsiteX40" fmla="*/ 1607800 w 2702475"/>
                  <a:gd name="connsiteY40" fmla="*/ 521018 h 969417"/>
                  <a:gd name="connsiteX41" fmla="*/ 1706370 w 2702475"/>
                  <a:gd name="connsiteY41" fmla="*/ 541441 h 969417"/>
                  <a:gd name="connsiteX42" fmla="*/ 1873330 w 2702475"/>
                  <a:gd name="connsiteY42" fmla="*/ 513504 h 969417"/>
                  <a:gd name="connsiteX43" fmla="*/ 1956773 w 2702475"/>
                  <a:gd name="connsiteY43" fmla="*/ 490538 h 969417"/>
                  <a:gd name="connsiteX44" fmla="*/ 2040488 w 2702475"/>
                  <a:gd name="connsiteY44" fmla="*/ 468735 h 969417"/>
                  <a:gd name="connsiteX45" fmla="*/ 2135367 w 2702475"/>
                  <a:gd name="connsiteY45" fmla="*/ 414338 h 969417"/>
                  <a:gd name="connsiteX46" fmla="*/ 2244904 w 2702475"/>
                  <a:gd name="connsiteY46" fmla="*/ 361950 h 969417"/>
                  <a:gd name="connsiteX47" fmla="*/ 2337773 w 2702475"/>
                  <a:gd name="connsiteY47" fmla="*/ 288132 h 969417"/>
                  <a:gd name="connsiteX48" fmla="*/ 2456836 w 2702475"/>
                  <a:gd name="connsiteY48" fmla="*/ 183357 h 969417"/>
                  <a:gd name="connsiteX49" fmla="*/ 2556848 w 2702475"/>
                  <a:gd name="connsiteY49" fmla="*/ 114300 h 969417"/>
                  <a:gd name="connsiteX50" fmla="*/ 2613999 w 2702475"/>
                  <a:gd name="connsiteY50" fmla="*/ 69056 h 969417"/>
                  <a:gd name="connsiteX51" fmla="*/ 2675910 w 2702475"/>
                  <a:gd name="connsiteY51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03586 w 2702475"/>
                  <a:gd name="connsiteY30" fmla="*/ 594199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37773 w 2702475"/>
                  <a:gd name="connsiteY46" fmla="*/ 288132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03586 w 2702475"/>
                  <a:gd name="connsiteY30" fmla="*/ 594199 h 969417"/>
                  <a:gd name="connsiteX31" fmla="*/ 773292 w 2702475"/>
                  <a:gd name="connsiteY31" fmla="*/ 635794 h 969417"/>
                  <a:gd name="connsiteX32" fmla="*/ 771130 w 2702475"/>
                  <a:gd name="connsiteY32" fmla="*/ 621218 h 969417"/>
                  <a:gd name="connsiteX33" fmla="*/ 832823 w 2702475"/>
                  <a:gd name="connsiteY33" fmla="*/ 664369 h 969417"/>
                  <a:gd name="connsiteX34" fmla="*/ 906642 w 2702475"/>
                  <a:gd name="connsiteY34" fmla="*/ 695325 h 969417"/>
                  <a:gd name="connsiteX35" fmla="*/ 1013798 w 2702475"/>
                  <a:gd name="connsiteY35" fmla="*/ 707232 h 969417"/>
                  <a:gd name="connsiteX36" fmla="*/ 1190011 w 2702475"/>
                  <a:gd name="connsiteY36" fmla="*/ 685800 h 969417"/>
                  <a:gd name="connsiteX37" fmla="*/ 1312211 w 2702475"/>
                  <a:gd name="connsiteY37" fmla="*/ 653782 h 969417"/>
                  <a:gd name="connsiteX38" fmla="*/ 1391272 w 2702475"/>
                  <a:gd name="connsiteY38" fmla="*/ 610124 h 969417"/>
                  <a:gd name="connsiteX39" fmla="*/ 1522149 w 2702475"/>
                  <a:gd name="connsiteY39" fmla="*/ 541594 h 969417"/>
                  <a:gd name="connsiteX40" fmla="*/ 1607800 w 2702475"/>
                  <a:gd name="connsiteY40" fmla="*/ 521018 h 969417"/>
                  <a:gd name="connsiteX41" fmla="*/ 1706370 w 2702475"/>
                  <a:gd name="connsiteY41" fmla="*/ 541441 h 969417"/>
                  <a:gd name="connsiteX42" fmla="*/ 1873330 w 2702475"/>
                  <a:gd name="connsiteY42" fmla="*/ 513504 h 969417"/>
                  <a:gd name="connsiteX43" fmla="*/ 1956773 w 2702475"/>
                  <a:gd name="connsiteY43" fmla="*/ 490538 h 969417"/>
                  <a:gd name="connsiteX44" fmla="*/ 2040488 w 2702475"/>
                  <a:gd name="connsiteY44" fmla="*/ 468735 h 969417"/>
                  <a:gd name="connsiteX45" fmla="*/ 2135367 w 2702475"/>
                  <a:gd name="connsiteY45" fmla="*/ 414338 h 969417"/>
                  <a:gd name="connsiteX46" fmla="*/ 2244904 w 2702475"/>
                  <a:gd name="connsiteY46" fmla="*/ 361950 h 969417"/>
                  <a:gd name="connsiteX47" fmla="*/ 2337773 w 2702475"/>
                  <a:gd name="connsiteY47" fmla="*/ 288132 h 969417"/>
                  <a:gd name="connsiteX48" fmla="*/ 2456836 w 2702475"/>
                  <a:gd name="connsiteY48" fmla="*/ 183357 h 969417"/>
                  <a:gd name="connsiteX49" fmla="*/ 2556848 w 2702475"/>
                  <a:gd name="connsiteY49" fmla="*/ 114300 h 969417"/>
                  <a:gd name="connsiteX50" fmla="*/ 2613999 w 2702475"/>
                  <a:gd name="connsiteY50" fmla="*/ 69056 h 969417"/>
                  <a:gd name="connsiteX51" fmla="*/ 2675910 w 2702475"/>
                  <a:gd name="connsiteY51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03586 w 2702475"/>
                  <a:gd name="connsiteY30" fmla="*/ 594199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37773 w 2702475"/>
                  <a:gd name="connsiteY46" fmla="*/ 288132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13606 w 2702475"/>
                  <a:gd name="connsiteY30" fmla="*/ 591694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37773 w 2702475"/>
                  <a:gd name="connsiteY46" fmla="*/ 288132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13606 w 2702475"/>
                  <a:gd name="connsiteY30" fmla="*/ 591694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27752 w 2702475"/>
                  <a:gd name="connsiteY46" fmla="*/ 263103 h 969417"/>
                  <a:gd name="connsiteX47" fmla="*/ 2456836 w 2702475"/>
                  <a:gd name="connsiteY47" fmla="*/ 183357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13606 w 2702475"/>
                  <a:gd name="connsiteY30" fmla="*/ 591694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27752 w 2702475"/>
                  <a:gd name="connsiteY46" fmla="*/ 263103 h 969417"/>
                  <a:gd name="connsiteX47" fmla="*/ 2456836 w 2702475"/>
                  <a:gd name="connsiteY47" fmla="*/ 183357 h 969417"/>
                  <a:gd name="connsiteX48" fmla="*/ 2450266 w 2702475"/>
                  <a:gd name="connsiteY48" fmla="*/ 152670 h 969417"/>
                  <a:gd name="connsiteX49" fmla="*/ 2556848 w 2702475"/>
                  <a:gd name="connsiteY49" fmla="*/ 114300 h 969417"/>
                  <a:gd name="connsiteX50" fmla="*/ 2613999 w 2702475"/>
                  <a:gd name="connsiteY50" fmla="*/ 69056 h 969417"/>
                  <a:gd name="connsiteX51" fmla="*/ 2675910 w 2702475"/>
                  <a:gd name="connsiteY51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13606 w 2702475"/>
                  <a:gd name="connsiteY30" fmla="*/ 591694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27752 w 2702475"/>
                  <a:gd name="connsiteY46" fmla="*/ 263103 h 969417"/>
                  <a:gd name="connsiteX47" fmla="*/ 2450266 w 2702475"/>
                  <a:gd name="connsiteY47" fmla="*/ 152670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13606 w 2702475"/>
                  <a:gd name="connsiteY30" fmla="*/ 591694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27752 w 2702475"/>
                  <a:gd name="connsiteY46" fmla="*/ 263103 h 969417"/>
                  <a:gd name="connsiteX47" fmla="*/ 2450266 w 2702475"/>
                  <a:gd name="connsiteY47" fmla="*/ 152670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13606 w 2702475"/>
                  <a:gd name="connsiteY30" fmla="*/ 591694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27752 w 2702475"/>
                  <a:gd name="connsiteY46" fmla="*/ 263103 h 969417"/>
                  <a:gd name="connsiteX47" fmla="*/ 2450266 w 2702475"/>
                  <a:gd name="connsiteY47" fmla="*/ 152670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380636 w 2702475"/>
                  <a:gd name="connsiteY5" fmla="*/ 335757 h 969417"/>
                  <a:gd name="connsiteX6" fmla="*/ 2292529 w 2702475"/>
                  <a:gd name="connsiteY6" fmla="*/ 414338 h 969417"/>
                  <a:gd name="connsiteX7" fmla="*/ 2163942 w 2702475"/>
                  <a:gd name="connsiteY7" fmla="*/ 476250 h 969417"/>
                  <a:gd name="connsiteX8" fmla="*/ 2056786 w 2702475"/>
                  <a:gd name="connsiteY8" fmla="*/ 538163 h 969417"/>
                  <a:gd name="connsiteX9" fmla="*/ 1923436 w 2702475"/>
                  <a:gd name="connsiteY9" fmla="*/ 569119 h 969417"/>
                  <a:gd name="connsiteX10" fmla="*/ 1853289 w 2702475"/>
                  <a:gd name="connsiteY10" fmla="*/ 593662 h 969417"/>
                  <a:gd name="connsiteX11" fmla="*/ 1759130 w 2702475"/>
                  <a:gd name="connsiteY11" fmla="*/ 604096 h 969417"/>
                  <a:gd name="connsiteX12" fmla="*/ 1602337 w 2702475"/>
                  <a:gd name="connsiteY12" fmla="*/ 601373 h 969417"/>
                  <a:gd name="connsiteX13" fmla="*/ 1457824 w 2702475"/>
                  <a:gd name="connsiteY13" fmla="*/ 660133 h 969417"/>
                  <a:gd name="connsiteX14" fmla="*/ 1232873 w 2702475"/>
                  <a:gd name="connsiteY14" fmla="*/ 735807 h 969417"/>
                  <a:gd name="connsiteX15" fmla="*/ 1054279 w 2702475"/>
                  <a:gd name="connsiteY15" fmla="*/ 757238 h 969417"/>
                  <a:gd name="connsiteX16" fmla="*/ 920929 w 2702475"/>
                  <a:gd name="connsiteY16" fmla="*/ 757238 h 969417"/>
                  <a:gd name="connsiteX17" fmla="*/ 789961 w 2702475"/>
                  <a:gd name="connsiteY17" fmla="*/ 721519 h 969417"/>
                  <a:gd name="connsiteX18" fmla="*/ 706617 w 2702475"/>
                  <a:gd name="connsiteY18" fmla="*/ 683419 h 969417"/>
                  <a:gd name="connsiteX19" fmla="*/ 623273 w 2702475"/>
                  <a:gd name="connsiteY19" fmla="*/ 702469 h 969417"/>
                  <a:gd name="connsiteX20" fmla="*/ 520879 w 2702475"/>
                  <a:gd name="connsiteY20" fmla="*/ 759619 h 969417"/>
                  <a:gd name="connsiteX21" fmla="*/ 413476 w 2702475"/>
                  <a:gd name="connsiteY21" fmla="*/ 841848 h 969417"/>
                  <a:gd name="connsiteX22" fmla="*/ 344172 w 2702475"/>
                  <a:gd name="connsiteY22" fmla="*/ 894235 h 969417"/>
                  <a:gd name="connsiteX23" fmla="*/ 161773 w 2702475"/>
                  <a:gd name="connsiteY23" fmla="*/ 969417 h 969417"/>
                  <a:gd name="connsiteX24" fmla="*/ 0 w 2702475"/>
                  <a:gd name="connsiteY24" fmla="*/ 967158 h 969417"/>
                  <a:gd name="connsiteX25" fmla="*/ 224861 w 2702475"/>
                  <a:gd name="connsiteY25" fmla="*/ 881835 h 969417"/>
                  <a:gd name="connsiteX26" fmla="*/ 317082 w 2702475"/>
                  <a:gd name="connsiteY26" fmla="*/ 829325 h 969417"/>
                  <a:gd name="connsiteX27" fmla="*/ 397054 w 2702475"/>
                  <a:gd name="connsiteY27" fmla="*/ 776288 h 969417"/>
                  <a:gd name="connsiteX28" fmla="*/ 480398 w 2702475"/>
                  <a:gd name="connsiteY28" fmla="*/ 702469 h 969417"/>
                  <a:gd name="connsiteX29" fmla="*/ 599708 w 2702475"/>
                  <a:gd name="connsiteY29" fmla="*/ 625403 h 969417"/>
                  <a:gd name="connsiteX30" fmla="*/ 713606 w 2702475"/>
                  <a:gd name="connsiteY30" fmla="*/ 591694 h 969417"/>
                  <a:gd name="connsiteX31" fmla="*/ 773292 w 2702475"/>
                  <a:gd name="connsiteY31" fmla="*/ 635794 h 969417"/>
                  <a:gd name="connsiteX32" fmla="*/ 832823 w 2702475"/>
                  <a:gd name="connsiteY32" fmla="*/ 664369 h 969417"/>
                  <a:gd name="connsiteX33" fmla="*/ 906642 w 2702475"/>
                  <a:gd name="connsiteY33" fmla="*/ 695325 h 969417"/>
                  <a:gd name="connsiteX34" fmla="*/ 1013798 w 2702475"/>
                  <a:gd name="connsiteY34" fmla="*/ 707232 h 969417"/>
                  <a:gd name="connsiteX35" fmla="*/ 1190011 w 2702475"/>
                  <a:gd name="connsiteY35" fmla="*/ 685800 h 969417"/>
                  <a:gd name="connsiteX36" fmla="*/ 1312211 w 2702475"/>
                  <a:gd name="connsiteY36" fmla="*/ 653782 h 969417"/>
                  <a:gd name="connsiteX37" fmla="*/ 1391272 w 2702475"/>
                  <a:gd name="connsiteY37" fmla="*/ 610124 h 969417"/>
                  <a:gd name="connsiteX38" fmla="*/ 1522149 w 2702475"/>
                  <a:gd name="connsiteY38" fmla="*/ 541594 h 969417"/>
                  <a:gd name="connsiteX39" fmla="*/ 1607800 w 2702475"/>
                  <a:gd name="connsiteY39" fmla="*/ 521018 h 969417"/>
                  <a:gd name="connsiteX40" fmla="*/ 1706370 w 2702475"/>
                  <a:gd name="connsiteY40" fmla="*/ 541441 h 969417"/>
                  <a:gd name="connsiteX41" fmla="*/ 1873330 w 2702475"/>
                  <a:gd name="connsiteY41" fmla="*/ 513504 h 969417"/>
                  <a:gd name="connsiteX42" fmla="*/ 1956773 w 2702475"/>
                  <a:gd name="connsiteY42" fmla="*/ 490538 h 969417"/>
                  <a:gd name="connsiteX43" fmla="*/ 2040488 w 2702475"/>
                  <a:gd name="connsiteY43" fmla="*/ 468735 h 969417"/>
                  <a:gd name="connsiteX44" fmla="*/ 2135367 w 2702475"/>
                  <a:gd name="connsiteY44" fmla="*/ 414338 h 969417"/>
                  <a:gd name="connsiteX45" fmla="*/ 2244904 w 2702475"/>
                  <a:gd name="connsiteY45" fmla="*/ 361950 h 969417"/>
                  <a:gd name="connsiteX46" fmla="*/ 2327752 w 2702475"/>
                  <a:gd name="connsiteY46" fmla="*/ 263103 h 969417"/>
                  <a:gd name="connsiteX47" fmla="*/ 2450266 w 2702475"/>
                  <a:gd name="connsiteY47" fmla="*/ 152670 h 969417"/>
                  <a:gd name="connsiteX48" fmla="*/ 2556848 w 2702475"/>
                  <a:gd name="connsiteY48" fmla="*/ 114300 h 969417"/>
                  <a:gd name="connsiteX49" fmla="*/ 2613999 w 2702475"/>
                  <a:gd name="connsiteY49" fmla="*/ 69056 h 969417"/>
                  <a:gd name="connsiteX50" fmla="*/ 2675910 w 2702475"/>
                  <a:gd name="connsiteY50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52073 w 2702475"/>
                  <a:gd name="connsiteY4" fmla="*/ 276225 h 969417"/>
                  <a:gd name="connsiteX5" fmla="*/ 2292529 w 2702475"/>
                  <a:gd name="connsiteY5" fmla="*/ 414338 h 969417"/>
                  <a:gd name="connsiteX6" fmla="*/ 2163942 w 2702475"/>
                  <a:gd name="connsiteY6" fmla="*/ 476250 h 969417"/>
                  <a:gd name="connsiteX7" fmla="*/ 2056786 w 2702475"/>
                  <a:gd name="connsiteY7" fmla="*/ 538163 h 969417"/>
                  <a:gd name="connsiteX8" fmla="*/ 1923436 w 2702475"/>
                  <a:gd name="connsiteY8" fmla="*/ 569119 h 969417"/>
                  <a:gd name="connsiteX9" fmla="*/ 1853289 w 2702475"/>
                  <a:gd name="connsiteY9" fmla="*/ 593662 h 969417"/>
                  <a:gd name="connsiteX10" fmla="*/ 1759130 w 2702475"/>
                  <a:gd name="connsiteY10" fmla="*/ 604096 h 969417"/>
                  <a:gd name="connsiteX11" fmla="*/ 1602337 w 2702475"/>
                  <a:gd name="connsiteY11" fmla="*/ 601373 h 969417"/>
                  <a:gd name="connsiteX12" fmla="*/ 1457824 w 2702475"/>
                  <a:gd name="connsiteY12" fmla="*/ 660133 h 969417"/>
                  <a:gd name="connsiteX13" fmla="*/ 1232873 w 2702475"/>
                  <a:gd name="connsiteY13" fmla="*/ 735807 h 969417"/>
                  <a:gd name="connsiteX14" fmla="*/ 1054279 w 2702475"/>
                  <a:gd name="connsiteY14" fmla="*/ 757238 h 969417"/>
                  <a:gd name="connsiteX15" fmla="*/ 920929 w 2702475"/>
                  <a:gd name="connsiteY15" fmla="*/ 757238 h 969417"/>
                  <a:gd name="connsiteX16" fmla="*/ 789961 w 2702475"/>
                  <a:gd name="connsiteY16" fmla="*/ 721519 h 969417"/>
                  <a:gd name="connsiteX17" fmla="*/ 706617 w 2702475"/>
                  <a:gd name="connsiteY17" fmla="*/ 683419 h 969417"/>
                  <a:gd name="connsiteX18" fmla="*/ 623273 w 2702475"/>
                  <a:gd name="connsiteY18" fmla="*/ 702469 h 969417"/>
                  <a:gd name="connsiteX19" fmla="*/ 520879 w 2702475"/>
                  <a:gd name="connsiteY19" fmla="*/ 759619 h 969417"/>
                  <a:gd name="connsiteX20" fmla="*/ 413476 w 2702475"/>
                  <a:gd name="connsiteY20" fmla="*/ 841848 h 969417"/>
                  <a:gd name="connsiteX21" fmla="*/ 344172 w 2702475"/>
                  <a:gd name="connsiteY21" fmla="*/ 894235 h 969417"/>
                  <a:gd name="connsiteX22" fmla="*/ 161773 w 2702475"/>
                  <a:gd name="connsiteY22" fmla="*/ 969417 h 969417"/>
                  <a:gd name="connsiteX23" fmla="*/ 0 w 2702475"/>
                  <a:gd name="connsiteY23" fmla="*/ 967158 h 969417"/>
                  <a:gd name="connsiteX24" fmla="*/ 224861 w 2702475"/>
                  <a:gd name="connsiteY24" fmla="*/ 881835 h 969417"/>
                  <a:gd name="connsiteX25" fmla="*/ 317082 w 2702475"/>
                  <a:gd name="connsiteY25" fmla="*/ 829325 h 969417"/>
                  <a:gd name="connsiteX26" fmla="*/ 397054 w 2702475"/>
                  <a:gd name="connsiteY26" fmla="*/ 776288 h 969417"/>
                  <a:gd name="connsiteX27" fmla="*/ 480398 w 2702475"/>
                  <a:gd name="connsiteY27" fmla="*/ 702469 h 969417"/>
                  <a:gd name="connsiteX28" fmla="*/ 599708 w 2702475"/>
                  <a:gd name="connsiteY28" fmla="*/ 625403 h 969417"/>
                  <a:gd name="connsiteX29" fmla="*/ 713606 w 2702475"/>
                  <a:gd name="connsiteY29" fmla="*/ 591694 h 969417"/>
                  <a:gd name="connsiteX30" fmla="*/ 773292 w 2702475"/>
                  <a:gd name="connsiteY30" fmla="*/ 635794 h 969417"/>
                  <a:gd name="connsiteX31" fmla="*/ 832823 w 2702475"/>
                  <a:gd name="connsiteY31" fmla="*/ 664369 h 969417"/>
                  <a:gd name="connsiteX32" fmla="*/ 906642 w 2702475"/>
                  <a:gd name="connsiteY32" fmla="*/ 695325 h 969417"/>
                  <a:gd name="connsiteX33" fmla="*/ 1013798 w 2702475"/>
                  <a:gd name="connsiteY33" fmla="*/ 707232 h 969417"/>
                  <a:gd name="connsiteX34" fmla="*/ 1190011 w 2702475"/>
                  <a:gd name="connsiteY34" fmla="*/ 685800 h 969417"/>
                  <a:gd name="connsiteX35" fmla="*/ 1312211 w 2702475"/>
                  <a:gd name="connsiteY35" fmla="*/ 653782 h 969417"/>
                  <a:gd name="connsiteX36" fmla="*/ 1391272 w 2702475"/>
                  <a:gd name="connsiteY36" fmla="*/ 610124 h 969417"/>
                  <a:gd name="connsiteX37" fmla="*/ 1522149 w 2702475"/>
                  <a:gd name="connsiteY37" fmla="*/ 541594 h 969417"/>
                  <a:gd name="connsiteX38" fmla="*/ 1607800 w 2702475"/>
                  <a:gd name="connsiteY38" fmla="*/ 521018 h 969417"/>
                  <a:gd name="connsiteX39" fmla="*/ 1706370 w 2702475"/>
                  <a:gd name="connsiteY39" fmla="*/ 541441 h 969417"/>
                  <a:gd name="connsiteX40" fmla="*/ 1873330 w 2702475"/>
                  <a:gd name="connsiteY40" fmla="*/ 513504 h 969417"/>
                  <a:gd name="connsiteX41" fmla="*/ 1956773 w 2702475"/>
                  <a:gd name="connsiteY41" fmla="*/ 490538 h 969417"/>
                  <a:gd name="connsiteX42" fmla="*/ 2040488 w 2702475"/>
                  <a:gd name="connsiteY42" fmla="*/ 468735 h 969417"/>
                  <a:gd name="connsiteX43" fmla="*/ 2135367 w 2702475"/>
                  <a:gd name="connsiteY43" fmla="*/ 414338 h 969417"/>
                  <a:gd name="connsiteX44" fmla="*/ 2244904 w 2702475"/>
                  <a:gd name="connsiteY44" fmla="*/ 361950 h 969417"/>
                  <a:gd name="connsiteX45" fmla="*/ 2327752 w 2702475"/>
                  <a:gd name="connsiteY45" fmla="*/ 263103 h 969417"/>
                  <a:gd name="connsiteX46" fmla="*/ 2450266 w 2702475"/>
                  <a:gd name="connsiteY46" fmla="*/ 152670 h 969417"/>
                  <a:gd name="connsiteX47" fmla="*/ 2556848 w 2702475"/>
                  <a:gd name="connsiteY47" fmla="*/ 114300 h 969417"/>
                  <a:gd name="connsiteX48" fmla="*/ 2613999 w 2702475"/>
                  <a:gd name="connsiteY48" fmla="*/ 69056 h 969417"/>
                  <a:gd name="connsiteX49" fmla="*/ 2675910 w 2702475"/>
                  <a:gd name="connsiteY49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18748 w 2702475"/>
                  <a:gd name="connsiteY3" fmla="*/ 219075 h 969417"/>
                  <a:gd name="connsiteX4" fmla="*/ 2434535 w 2702475"/>
                  <a:gd name="connsiteY4" fmla="*/ 253700 h 969417"/>
                  <a:gd name="connsiteX5" fmla="*/ 2292529 w 2702475"/>
                  <a:gd name="connsiteY5" fmla="*/ 414338 h 969417"/>
                  <a:gd name="connsiteX6" fmla="*/ 2163942 w 2702475"/>
                  <a:gd name="connsiteY6" fmla="*/ 476250 h 969417"/>
                  <a:gd name="connsiteX7" fmla="*/ 2056786 w 2702475"/>
                  <a:gd name="connsiteY7" fmla="*/ 538163 h 969417"/>
                  <a:gd name="connsiteX8" fmla="*/ 1923436 w 2702475"/>
                  <a:gd name="connsiteY8" fmla="*/ 569119 h 969417"/>
                  <a:gd name="connsiteX9" fmla="*/ 1853289 w 2702475"/>
                  <a:gd name="connsiteY9" fmla="*/ 593662 h 969417"/>
                  <a:gd name="connsiteX10" fmla="*/ 1759130 w 2702475"/>
                  <a:gd name="connsiteY10" fmla="*/ 604096 h 969417"/>
                  <a:gd name="connsiteX11" fmla="*/ 1602337 w 2702475"/>
                  <a:gd name="connsiteY11" fmla="*/ 601373 h 969417"/>
                  <a:gd name="connsiteX12" fmla="*/ 1457824 w 2702475"/>
                  <a:gd name="connsiteY12" fmla="*/ 660133 h 969417"/>
                  <a:gd name="connsiteX13" fmla="*/ 1232873 w 2702475"/>
                  <a:gd name="connsiteY13" fmla="*/ 735807 h 969417"/>
                  <a:gd name="connsiteX14" fmla="*/ 1054279 w 2702475"/>
                  <a:gd name="connsiteY14" fmla="*/ 757238 h 969417"/>
                  <a:gd name="connsiteX15" fmla="*/ 920929 w 2702475"/>
                  <a:gd name="connsiteY15" fmla="*/ 757238 h 969417"/>
                  <a:gd name="connsiteX16" fmla="*/ 789961 w 2702475"/>
                  <a:gd name="connsiteY16" fmla="*/ 721519 h 969417"/>
                  <a:gd name="connsiteX17" fmla="*/ 706617 w 2702475"/>
                  <a:gd name="connsiteY17" fmla="*/ 683419 h 969417"/>
                  <a:gd name="connsiteX18" fmla="*/ 623273 w 2702475"/>
                  <a:gd name="connsiteY18" fmla="*/ 702469 h 969417"/>
                  <a:gd name="connsiteX19" fmla="*/ 520879 w 2702475"/>
                  <a:gd name="connsiteY19" fmla="*/ 759619 h 969417"/>
                  <a:gd name="connsiteX20" fmla="*/ 413476 w 2702475"/>
                  <a:gd name="connsiteY20" fmla="*/ 841848 h 969417"/>
                  <a:gd name="connsiteX21" fmla="*/ 344172 w 2702475"/>
                  <a:gd name="connsiteY21" fmla="*/ 894235 h 969417"/>
                  <a:gd name="connsiteX22" fmla="*/ 161773 w 2702475"/>
                  <a:gd name="connsiteY22" fmla="*/ 969417 h 969417"/>
                  <a:gd name="connsiteX23" fmla="*/ 0 w 2702475"/>
                  <a:gd name="connsiteY23" fmla="*/ 967158 h 969417"/>
                  <a:gd name="connsiteX24" fmla="*/ 224861 w 2702475"/>
                  <a:gd name="connsiteY24" fmla="*/ 881835 h 969417"/>
                  <a:gd name="connsiteX25" fmla="*/ 317082 w 2702475"/>
                  <a:gd name="connsiteY25" fmla="*/ 829325 h 969417"/>
                  <a:gd name="connsiteX26" fmla="*/ 397054 w 2702475"/>
                  <a:gd name="connsiteY26" fmla="*/ 776288 h 969417"/>
                  <a:gd name="connsiteX27" fmla="*/ 480398 w 2702475"/>
                  <a:gd name="connsiteY27" fmla="*/ 702469 h 969417"/>
                  <a:gd name="connsiteX28" fmla="*/ 599708 w 2702475"/>
                  <a:gd name="connsiteY28" fmla="*/ 625403 h 969417"/>
                  <a:gd name="connsiteX29" fmla="*/ 713606 w 2702475"/>
                  <a:gd name="connsiteY29" fmla="*/ 591694 h 969417"/>
                  <a:gd name="connsiteX30" fmla="*/ 773292 w 2702475"/>
                  <a:gd name="connsiteY30" fmla="*/ 635794 h 969417"/>
                  <a:gd name="connsiteX31" fmla="*/ 832823 w 2702475"/>
                  <a:gd name="connsiteY31" fmla="*/ 664369 h 969417"/>
                  <a:gd name="connsiteX32" fmla="*/ 906642 w 2702475"/>
                  <a:gd name="connsiteY32" fmla="*/ 695325 h 969417"/>
                  <a:gd name="connsiteX33" fmla="*/ 1013798 w 2702475"/>
                  <a:gd name="connsiteY33" fmla="*/ 707232 h 969417"/>
                  <a:gd name="connsiteX34" fmla="*/ 1190011 w 2702475"/>
                  <a:gd name="connsiteY34" fmla="*/ 685800 h 969417"/>
                  <a:gd name="connsiteX35" fmla="*/ 1312211 w 2702475"/>
                  <a:gd name="connsiteY35" fmla="*/ 653782 h 969417"/>
                  <a:gd name="connsiteX36" fmla="*/ 1391272 w 2702475"/>
                  <a:gd name="connsiteY36" fmla="*/ 610124 h 969417"/>
                  <a:gd name="connsiteX37" fmla="*/ 1522149 w 2702475"/>
                  <a:gd name="connsiteY37" fmla="*/ 541594 h 969417"/>
                  <a:gd name="connsiteX38" fmla="*/ 1607800 w 2702475"/>
                  <a:gd name="connsiteY38" fmla="*/ 521018 h 969417"/>
                  <a:gd name="connsiteX39" fmla="*/ 1706370 w 2702475"/>
                  <a:gd name="connsiteY39" fmla="*/ 541441 h 969417"/>
                  <a:gd name="connsiteX40" fmla="*/ 1873330 w 2702475"/>
                  <a:gd name="connsiteY40" fmla="*/ 513504 h 969417"/>
                  <a:gd name="connsiteX41" fmla="*/ 1956773 w 2702475"/>
                  <a:gd name="connsiteY41" fmla="*/ 490538 h 969417"/>
                  <a:gd name="connsiteX42" fmla="*/ 2040488 w 2702475"/>
                  <a:gd name="connsiteY42" fmla="*/ 468735 h 969417"/>
                  <a:gd name="connsiteX43" fmla="*/ 2135367 w 2702475"/>
                  <a:gd name="connsiteY43" fmla="*/ 414338 h 969417"/>
                  <a:gd name="connsiteX44" fmla="*/ 2244904 w 2702475"/>
                  <a:gd name="connsiteY44" fmla="*/ 361950 h 969417"/>
                  <a:gd name="connsiteX45" fmla="*/ 2327752 w 2702475"/>
                  <a:gd name="connsiteY45" fmla="*/ 263103 h 969417"/>
                  <a:gd name="connsiteX46" fmla="*/ 2450266 w 2702475"/>
                  <a:gd name="connsiteY46" fmla="*/ 152670 h 969417"/>
                  <a:gd name="connsiteX47" fmla="*/ 2556848 w 2702475"/>
                  <a:gd name="connsiteY47" fmla="*/ 114300 h 969417"/>
                  <a:gd name="connsiteX48" fmla="*/ 2613999 w 2702475"/>
                  <a:gd name="connsiteY48" fmla="*/ 69056 h 969417"/>
                  <a:gd name="connsiteX49" fmla="*/ 2675910 w 2702475"/>
                  <a:gd name="connsiteY49" fmla="*/ 0 h 969417"/>
                  <a:gd name="connsiteX0" fmla="*/ 2675910 w 2702475"/>
                  <a:gd name="connsiteY0" fmla="*/ 0 h 969417"/>
                  <a:gd name="connsiteX1" fmla="*/ 2702475 w 2702475"/>
                  <a:gd name="connsiteY1" fmla="*/ 71808 h 969417"/>
                  <a:gd name="connsiteX2" fmla="*/ 2625904 w 2702475"/>
                  <a:gd name="connsiteY2" fmla="*/ 145257 h 969417"/>
                  <a:gd name="connsiteX3" fmla="*/ 2501210 w 2702475"/>
                  <a:gd name="connsiteY3" fmla="*/ 191545 h 969417"/>
                  <a:gd name="connsiteX4" fmla="*/ 2434535 w 2702475"/>
                  <a:gd name="connsiteY4" fmla="*/ 253700 h 969417"/>
                  <a:gd name="connsiteX5" fmla="*/ 2292529 w 2702475"/>
                  <a:gd name="connsiteY5" fmla="*/ 414338 h 969417"/>
                  <a:gd name="connsiteX6" fmla="*/ 2163942 w 2702475"/>
                  <a:gd name="connsiteY6" fmla="*/ 476250 h 969417"/>
                  <a:gd name="connsiteX7" fmla="*/ 2056786 w 2702475"/>
                  <a:gd name="connsiteY7" fmla="*/ 538163 h 969417"/>
                  <a:gd name="connsiteX8" fmla="*/ 1923436 w 2702475"/>
                  <a:gd name="connsiteY8" fmla="*/ 569119 h 969417"/>
                  <a:gd name="connsiteX9" fmla="*/ 1853289 w 2702475"/>
                  <a:gd name="connsiteY9" fmla="*/ 593662 h 969417"/>
                  <a:gd name="connsiteX10" fmla="*/ 1759130 w 2702475"/>
                  <a:gd name="connsiteY10" fmla="*/ 604096 h 969417"/>
                  <a:gd name="connsiteX11" fmla="*/ 1602337 w 2702475"/>
                  <a:gd name="connsiteY11" fmla="*/ 601373 h 969417"/>
                  <a:gd name="connsiteX12" fmla="*/ 1457824 w 2702475"/>
                  <a:gd name="connsiteY12" fmla="*/ 660133 h 969417"/>
                  <a:gd name="connsiteX13" fmla="*/ 1232873 w 2702475"/>
                  <a:gd name="connsiteY13" fmla="*/ 735807 h 969417"/>
                  <a:gd name="connsiteX14" fmla="*/ 1054279 w 2702475"/>
                  <a:gd name="connsiteY14" fmla="*/ 757238 h 969417"/>
                  <a:gd name="connsiteX15" fmla="*/ 920929 w 2702475"/>
                  <a:gd name="connsiteY15" fmla="*/ 757238 h 969417"/>
                  <a:gd name="connsiteX16" fmla="*/ 789961 w 2702475"/>
                  <a:gd name="connsiteY16" fmla="*/ 721519 h 969417"/>
                  <a:gd name="connsiteX17" fmla="*/ 706617 w 2702475"/>
                  <a:gd name="connsiteY17" fmla="*/ 683419 h 969417"/>
                  <a:gd name="connsiteX18" fmla="*/ 623273 w 2702475"/>
                  <a:gd name="connsiteY18" fmla="*/ 702469 h 969417"/>
                  <a:gd name="connsiteX19" fmla="*/ 520879 w 2702475"/>
                  <a:gd name="connsiteY19" fmla="*/ 759619 h 969417"/>
                  <a:gd name="connsiteX20" fmla="*/ 413476 w 2702475"/>
                  <a:gd name="connsiteY20" fmla="*/ 841848 h 969417"/>
                  <a:gd name="connsiteX21" fmla="*/ 344172 w 2702475"/>
                  <a:gd name="connsiteY21" fmla="*/ 894235 h 969417"/>
                  <a:gd name="connsiteX22" fmla="*/ 161773 w 2702475"/>
                  <a:gd name="connsiteY22" fmla="*/ 969417 h 969417"/>
                  <a:gd name="connsiteX23" fmla="*/ 0 w 2702475"/>
                  <a:gd name="connsiteY23" fmla="*/ 967158 h 969417"/>
                  <a:gd name="connsiteX24" fmla="*/ 224861 w 2702475"/>
                  <a:gd name="connsiteY24" fmla="*/ 881835 h 969417"/>
                  <a:gd name="connsiteX25" fmla="*/ 317082 w 2702475"/>
                  <a:gd name="connsiteY25" fmla="*/ 829325 h 969417"/>
                  <a:gd name="connsiteX26" fmla="*/ 397054 w 2702475"/>
                  <a:gd name="connsiteY26" fmla="*/ 776288 h 969417"/>
                  <a:gd name="connsiteX27" fmla="*/ 480398 w 2702475"/>
                  <a:gd name="connsiteY27" fmla="*/ 702469 h 969417"/>
                  <a:gd name="connsiteX28" fmla="*/ 599708 w 2702475"/>
                  <a:gd name="connsiteY28" fmla="*/ 625403 h 969417"/>
                  <a:gd name="connsiteX29" fmla="*/ 713606 w 2702475"/>
                  <a:gd name="connsiteY29" fmla="*/ 591694 h 969417"/>
                  <a:gd name="connsiteX30" fmla="*/ 773292 w 2702475"/>
                  <a:gd name="connsiteY30" fmla="*/ 635794 h 969417"/>
                  <a:gd name="connsiteX31" fmla="*/ 832823 w 2702475"/>
                  <a:gd name="connsiteY31" fmla="*/ 664369 h 969417"/>
                  <a:gd name="connsiteX32" fmla="*/ 906642 w 2702475"/>
                  <a:gd name="connsiteY32" fmla="*/ 695325 h 969417"/>
                  <a:gd name="connsiteX33" fmla="*/ 1013798 w 2702475"/>
                  <a:gd name="connsiteY33" fmla="*/ 707232 h 969417"/>
                  <a:gd name="connsiteX34" fmla="*/ 1190011 w 2702475"/>
                  <a:gd name="connsiteY34" fmla="*/ 685800 h 969417"/>
                  <a:gd name="connsiteX35" fmla="*/ 1312211 w 2702475"/>
                  <a:gd name="connsiteY35" fmla="*/ 653782 h 969417"/>
                  <a:gd name="connsiteX36" fmla="*/ 1391272 w 2702475"/>
                  <a:gd name="connsiteY36" fmla="*/ 610124 h 969417"/>
                  <a:gd name="connsiteX37" fmla="*/ 1522149 w 2702475"/>
                  <a:gd name="connsiteY37" fmla="*/ 541594 h 969417"/>
                  <a:gd name="connsiteX38" fmla="*/ 1607800 w 2702475"/>
                  <a:gd name="connsiteY38" fmla="*/ 521018 h 969417"/>
                  <a:gd name="connsiteX39" fmla="*/ 1706370 w 2702475"/>
                  <a:gd name="connsiteY39" fmla="*/ 541441 h 969417"/>
                  <a:gd name="connsiteX40" fmla="*/ 1873330 w 2702475"/>
                  <a:gd name="connsiteY40" fmla="*/ 513504 h 969417"/>
                  <a:gd name="connsiteX41" fmla="*/ 1956773 w 2702475"/>
                  <a:gd name="connsiteY41" fmla="*/ 490538 h 969417"/>
                  <a:gd name="connsiteX42" fmla="*/ 2040488 w 2702475"/>
                  <a:gd name="connsiteY42" fmla="*/ 468735 h 969417"/>
                  <a:gd name="connsiteX43" fmla="*/ 2135367 w 2702475"/>
                  <a:gd name="connsiteY43" fmla="*/ 414338 h 969417"/>
                  <a:gd name="connsiteX44" fmla="*/ 2244904 w 2702475"/>
                  <a:gd name="connsiteY44" fmla="*/ 361950 h 969417"/>
                  <a:gd name="connsiteX45" fmla="*/ 2327752 w 2702475"/>
                  <a:gd name="connsiteY45" fmla="*/ 263103 h 969417"/>
                  <a:gd name="connsiteX46" fmla="*/ 2450266 w 2702475"/>
                  <a:gd name="connsiteY46" fmla="*/ 152670 h 969417"/>
                  <a:gd name="connsiteX47" fmla="*/ 2556848 w 2702475"/>
                  <a:gd name="connsiteY47" fmla="*/ 114300 h 969417"/>
                  <a:gd name="connsiteX48" fmla="*/ 2613999 w 2702475"/>
                  <a:gd name="connsiteY48" fmla="*/ 69056 h 969417"/>
                  <a:gd name="connsiteX49" fmla="*/ 2675910 w 2702475"/>
                  <a:gd name="connsiteY49" fmla="*/ 0 h 969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702475" h="969417">
                    <a:moveTo>
                      <a:pt x="2675910" y="0"/>
                    </a:moveTo>
                    <a:lnTo>
                      <a:pt x="2702475" y="71808"/>
                    </a:lnTo>
                    <a:lnTo>
                      <a:pt x="2625904" y="145257"/>
                    </a:lnTo>
                    <a:lnTo>
                      <a:pt x="2501210" y="191545"/>
                    </a:lnTo>
                    <a:lnTo>
                      <a:pt x="2434535" y="253700"/>
                    </a:lnTo>
                    <a:cubicBezTo>
                      <a:pt x="2387200" y="307246"/>
                      <a:pt x="2337628" y="377246"/>
                      <a:pt x="2292529" y="414338"/>
                    </a:cubicBezTo>
                    <a:cubicBezTo>
                      <a:pt x="2247430" y="451430"/>
                      <a:pt x="2203233" y="455613"/>
                      <a:pt x="2163942" y="476250"/>
                    </a:cubicBezTo>
                    <a:cubicBezTo>
                      <a:pt x="2124652" y="496888"/>
                      <a:pt x="2096870" y="522685"/>
                      <a:pt x="2056786" y="538163"/>
                    </a:cubicBezTo>
                    <a:cubicBezTo>
                      <a:pt x="2016702" y="553641"/>
                      <a:pt x="1957352" y="561956"/>
                      <a:pt x="1923436" y="569119"/>
                    </a:cubicBezTo>
                    <a:lnTo>
                      <a:pt x="1853289" y="593662"/>
                    </a:lnTo>
                    <a:cubicBezTo>
                      <a:pt x="1829907" y="601843"/>
                      <a:pt x="1800955" y="602811"/>
                      <a:pt x="1759130" y="604096"/>
                    </a:cubicBezTo>
                    <a:cubicBezTo>
                      <a:pt x="1717305" y="605381"/>
                      <a:pt x="1656312" y="588276"/>
                      <a:pt x="1602337" y="601373"/>
                    </a:cubicBezTo>
                    <a:cubicBezTo>
                      <a:pt x="1548362" y="614470"/>
                      <a:pt x="1519401" y="637727"/>
                      <a:pt x="1457824" y="660133"/>
                    </a:cubicBezTo>
                    <a:cubicBezTo>
                      <a:pt x="1396247" y="682539"/>
                      <a:pt x="1296373" y="725885"/>
                      <a:pt x="1232873" y="735807"/>
                    </a:cubicBezTo>
                    <a:lnTo>
                      <a:pt x="1054279" y="757238"/>
                    </a:lnTo>
                    <a:cubicBezTo>
                      <a:pt x="994748" y="764382"/>
                      <a:pt x="964982" y="763191"/>
                      <a:pt x="920929" y="757238"/>
                    </a:cubicBezTo>
                    <a:lnTo>
                      <a:pt x="789961" y="721519"/>
                    </a:lnTo>
                    <a:cubicBezTo>
                      <a:pt x="754243" y="709216"/>
                      <a:pt x="734398" y="686594"/>
                      <a:pt x="706617" y="683419"/>
                    </a:cubicBezTo>
                    <a:cubicBezTo>
                      <a:pt x="678836" y="680244"/>
                      <a:pt x="657404" y="683419"/>
                      <a:pt x="623273" y="702469"/>
                    </a:cubicBezTo>
                    <a:lnTo>
                      <a:pt x="520879" y="759619"/>
                    </a:lnTo>
                    <a:cubicBezTo>
                      <a:pt x="486748" y="778669"/>
                      <a:pt x="442927" y="819412"/>
                      <a:pt x="413476" y="841848"/>
                    </a:cubicBezTo>
                    <a:cubicBezTo>
                      <a:pt x="390375" y="859310"/>
                      <a:pt x="386122" y="872974"/>
                      <a:pt x="344172" y="894235"/>
                    </a:cubicBezTo>
                    <a:cubicBezTo>
                      <a:pt x="302222" y="915496"/>
                      <a:pt x="211202" y="957263"/>
                      <a:pt x="161773" y="969417"/>
                    </a:cubicBezTo>
                    <a:lnTo>
                      <a:pt x="0" y="967158"/>
                    </a:lnTo>
                    <a:cubicBezTo>
                      <a:pt x="19844" y="952077"/>
                      <a:pt x="172014" y="904807"/>
                      <a:pt x="224861" y="881835"/>
                    </a:cubicBezTo>
                    <a:cubicBezTo>
                      <a:pt x="277708" y="858863"/>
                      <a:pt x="299620" y="842819"/>
                      <a:pt x="317082" y="829325"/>
                    </a:cubicBezTo>
                    <a:lnTo>
                      <a:pt x="397054" y="776288"/>
                    </a:lnTo>
                    <a:lnTo>
                      <a:pt x="480398" y="702469"/>
                    </a:lnTo>
                    <a:cubicBezTo>
                      <a:pt x="513339" y="680244"/>
                      <a:pt x="562510" y="643448"/>
                      <a:pt x="599708" y="625403"/>
                    </a:cubicBezTo>
                    <a:cubicBezTo>
                      <a:pt x="636906" y="607358"/>
                      <a:pt x="684675" y="589962"/>
                      <a:pt x="713606" y="591694"/>
                    </a:cubicBezTo>
                    <a:cubicBezTo>
                      <a:pt x="742537" y="593426"/>
                      <a:pt x="751753" y="624099"/>
                      <a:pt x="773292" y="635794"/>
                    </a:cubicBezTo>
                    <a:cubicBezTo>
                      <a:pt x="794831" y="647489"/>
                      <a:pt x="810598" y="654447"/>
                      <a:pt x="832823" y="664369"/>
                    </a:cubicBezTo>
                    <a:cubicBezTo>
                      <a:pt x="855048" y="674291"/>
                      <a:pt x="870923" y="691356"/>
                      <a:pt x="906642" y="695325"/>
                    </a:cubicBezTo>
                    <a:lnTo>
                      <a:pt x="1013798" y="707232"/>
                    </a:lnTo>
                    <a:lnTo>
                      <a:pt x="1190011" y="685800"/>
                    </a:lnTo>
                    <a:lnTo>
                      <a:pt x="1312211" y="653782"/>
                    </a:lnTo>
                    <a:lnTo>
                      <a:pt x="1391272" y="610124"/>
                    </a:lnTo>
                    <a:cubicBezTo>
                      <a:pt x="1446628" y="586090"/>
                      <a:pt x="1478964" y="556863"/>
                      <a:pt x="1522149" y="541594"/>
                    </a:cubicBezTo>
                    <a:cubicBezTo>
                      <a:pt x="1565334" y="526325"/>
                      <a:pt x="1577097" y="521043"/>
                      <a:pt x="1607800" y="521018"/>
                    </a:cubicBezTo>
                    <a:cubicBezTo>
                      <a:pt x="1638503" y="520993"/>
                      <a:pt x="1662115" y="542693"/>
                      <a:pt x="1706370" y="541441"/>
                    </a:cubicBezTo>
                    <a:cubicBezTo>
                      <a:pt x="1750625" y="540189"/>
                      <a:pt x="1831596" y="521988"/>
                      <a:pt x="1873330" y="513504"/>
                    </a:cubicBezTo>
                    <a:cubicBezTo>
                      <a:pt x="1901144" y="503344"/>
                      <a:pt x="1928913" y="497999"/>
                      <a:pt x="1956773" y="490538"/>
                    </a:cubicBezTo>
                    <a:cubicBezTo>
                      <a:pt x="1984633" y="483077"/>
                      <a:pt x="2010722" y="481435"/>
                      <a:pt x="2040488" y="468735"/>
                    </a:cubicBezTo>
                    <a:cubicBezTo>
                      <a:pt x="2070254" y="456035"/>
                      <a:pt x="2098855" y="431801"/>
                      <a:pt x="2135367" y="414338"/>
                    </a:cubicBezTo>
                    <a:lnTo>
                      <a:pt x="2244904" y="361950"/>
                    </a:lnTo>
                    <a:cubicBezTo>
                      <a:pt x="2276968" y="336744"/>
                      <a:pt x="2286914" y="299914"/>
                      <a:pt x="2327752" y="263103"/>
                    </a:cubicBezTo>
                    <a:lnTo>
                      <a:pt x="2450266" y="152670"/>
                    </a:lnTo>
                    <a:cubicBezTo>
                      <a:pt x="2488449" y="127870"/>
                      <a:pt x="2530654" y="133350"/>
                      <a:pt x="2556848" y="114300"/>
                    </a:cubicBezTo>
                    <a:cubicBezTo>
                      <a:pt x="2583042" y="95250"/>
                      <a:pt x="2594155" y="88106"/>
                      <a:pt x="2613999" y="69056"/>
                    </a:cubicBezTo>
                    <a:cubicBezTo>
                      <a:pt x="2633843" y="50006"/>
                      <a:pt x="2662416" y="794"/>
                      <a:pt x="2675910" y="0"/>
                    </a:cubicBezTo>
                    <a:close/>
                  </a:path>
                </a:pathLst>
              </a:custGeom>
              <a:solidFill>
                <a:srgbClr val="B8D6E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1295400" y="5417641"/>
                <a:ext cx="2446338" cy="855663"/>
              </a:xfrm>
              <a:custGeom>
                <a:avLst/>
                <a:gdLst>
                  <a:gd name="connsiteX0" fmla="*/ 0 w 2409825"/>
                  <a:gd name="connsiteY0" fmla="*/ 904875 h 912019"/>
                  <a:gd name="connsiteX1" fmla="*/ 76200 w 2409825"/>
                  <a:gd name="connsiteY1" fmla="*/ 842962 h 912019"/>
                  <a:gd name="connsiteX2" fmla="*/ 121444 w 2409825"/>
                  <a:gd name="connsiteY2" fmla="*/ 800100 h 912019"/>
                  <a:gd name="connsiteX3" fmla="*/ 183356 w 2409825"/>
                  <a:gd name="connsiteY3" fmla="*/ 735806 h 912019"/>
                  <a:gd name="connsiteX4" fmla="*/ 242888 w 2409825"/>
                  <a:gd name="connsiteY4" fmla="*/ 681037 h 912019"/>
                  <a:gd name="connsiteX5" fmla="*/ 323850 w 2409825"/>
                  <a:gd name="connsiteY5" fmla="*/ 635794 h 912019"/>
                  <a:gd name="connsiteX6" fmla="*/ 373856 w 2409825"/>
                  <a:gd name="connsiteY6" fmla="*/ 619125 h 912019"/>
                  <a:gd name="connsiteX7" fmla="*/ 433388 w 2409825"/>
                  <a:gd name="connsiteY7" fmla="*/ 623887 h 912019"/>
                  <a:gd name="connsiteX8" fmla="*/ 481013 w 2409825"/>
                  <a:gd name="connsiteY8" fmla="*/ 657225 h 912019"/>
                  <a:gd name="connsiteX9" fmla="*/ 540544 w 2409825"/>
                  <a:gd name="connsiteY9" fmla="*/ 676275 h 912019"/>
                  <a:gd name="connsiteX10" fmla="*/ 621506 w 2409825"/>
                  <a:gd name="connsiteY10" fmla="*/ 692944 h 912019"/>
                  <a:gd name="connsiteX11" fmla="*/ 688181 w 2409825"/>
                  <a:gd name="connsiteY11" fmla="*/ 702469 h 912019"/>
                  <a:gd name="connsiteX12" fmla="*/ 773906 w 2409825"/>
                  <a:gd name="connsiteY12" fmla="*/ 690562 h 912019"/>
                  <a:gd name="connsiteX13" fmla="*/ 859631 w 2409825"/>
                  <a:gd name="connsiteY13" fmla="*/ 681037 h 912019"/>
                  <a:gd name="connsiteX14" fmla="*/ 978694 w 2409825"/>
                  <a:gd name="connsiteY14" fmla="*/ 664369 h 912019"/>
                  <a:gd name="connsiteX15" fmla="*/ 1064419 w 2409825"/>
                  <a:gd name="connsiteY15" fmla="*/ 647700 h 912019"/>
                  <a:gd name="connsiteX16" fmla="*/ 1152525 w 2409825"/>
                  <a:gd name="connsiteY16" fmla="*/ 638175 h 912019"/>
                  <a:gd name="connsiteX17" fmla="*/ 1240631 w 2409825"/>
                  <a:gd name="connsiteY17" fmla="*/ 616744 h 912019"/>
                  <a:gd name="connsiteX18" fmla="*/ 1354931 w 2409825"/>
                  <a:gd name="connsiteY18" fmla="*/ 590550 h 912019"/>
                  <a:gd name="connsiteX19" fmla="*/ 1457325 w 2409825"/>
                  <a:gd name="connsiteY19" fmla="*/ 552450 h 912019"/>
                  <a:gd name="connsiteX20" fmla="*/ 1569244 w 2409825"/>
                  <a:gd name="connsiteY20" fmla="*/ 521494 h 912019"/>
                  <a:gd name="connsiteX21" fmla="*/ 1666875 w 2409825"/>
                  <a:gd name="connsiteY21" fmla="*/ 492919 h 912019"/>
                  <a:gd name="connsiteX22" fmla="*/ 1728788 w 2409825"/>
                  <a:gd name="connsiteY22" fmla="*/ 485775 h 912019"/>
                  <a:gd name="connsiteX23" fmla="*/ 1788319 w 2409825"/>
                  <a:gd name="connsiteY23" fmla="*/ 457200 h 912019"/>
                  <a:gd name="connsiteX24" fmla="*/ 1869281 w 2409825"/>
                  <a:gd name="connsiteY24" fmla="*/ 414337 h 912019"/>
                  <a:gd name="connsiteX25" fmla="*/ 1931194 w 2409825"/>
                  <a:gd name="connsiteY25" fmla="*/ 378619 h 912019"/>
                  <a:gd name="connsiteX26" fmla="*/ 2019300 w 2409825"/>
                  <a:gd name="connsiteY26" fmla="*/ 338137 h 912019"/>
                  <a:gd name="connsiteX27" fmla="*/ 2095500 w 2409825"/>
                  <a:gd name="connsiteY27" fmla="*/ 264319 h 912019"/>
                  <a:gd name="connsiteX28" fmla="*/ 2188369 w 2409825"/>
                  <a:gd name="connsiteY28" fmla="*/ 176212 h 912019"/>
                  <a:gd name="connsiteX29" fmla="*/ 2276475 w 2409825"/>
                  <a:gd name="connsiteY29" fmla="*/ 119062 h 912019"/>
                  <a:gd name="connsiteX30" fmla="*/ 2340769 w 2409825"/>
                  <a:gd name="connsiteY30" fmla="*/ 78581 h 912019"/>
                  <a:gd name="connsiteX31" fmla="*/ 2366963 w 2409825"/>
                  <a:gd name="connsiteY31" fmla="*/ 45244 h 912019"/>
                  <a:gd name="connsiteX32" fmla="*/ 2402681 w 2409825"/>
                  <a:gd name="connsiteY32" fmla="*/ 0 h 912019"/>
                  <a:gd name="connsiteX33" fmla="*/ 2409825 w 2409825"/>
                  <a:gd name="connsiteY33" fmla="*/ 52387 h 912019"/>
                  <a:gd name="connsiteX34" fmla="*/ 2366963 w 2409825"/>
                  <a:gd name="connsiteY34" fmla="*/ 116681 h 912019"/>
                  <a:gd name="connsiteX35" fmla="*/ 2300288 w 2409825"/>
                  <a:gd name="connsiteY35" fmla="*/ 150019 h 912019"/>
                  <a:gd name="connsiteX36" fmla="*/ 2221706 w 2409825"/>
                  <a:gd name="connsiteY36" fmla="*/ 214312 h 912019"/>
                  <a:gd name="connsiteX37" fmla="*/ 2157413 w 2409825"/>
                  <a:gd name="connsiteY37" fmla="*/ 261937 h 912019"/>
                  <a:gd name="connsiteX38" fmla="*/ 2095500 w 2409825"/>
                  <a:gd name="connsiteY38" fmla="*/ 338137 h 912019"/>
                  <a:gd name="connsiteX39" fmla="*/ 2009775 w 2409825"/>
                  <a:gd name="connsiteY39" fmla="*/ 395287 h 912019"/>
                  <a:gd name="connsiteX40" fmla="*/ 1900238 w 2409825"/>
                  <a:gd name="connsiteY40" fmla="*/ 452437 h 912019"/>
                  <a:gd name="connsiteX41" fmla="*/ 1800225 w 2409825"/>
                  <a:gd name="connsiteY41" fmla="*/ 502444 h 912019"/>
                  <a:gd name="connsiteX42" fmla="*/ 1728788 w 2409825"/>
                  <a:gd name="connsiteY42" fmla="*/ 535781 h 912019"/>
                  <a:gd name="connsiteX43" fmla="*/ 1621631 w 2409825"/>
                  <a:gd name="connsiteY43" fmla="*/ 547687 h 912019"/>
                  <a:gd name="connsiteX44" fmla="*/ 1500188 w 2409825"/>
                  <a:gd name="connsiteY44" fmla="*/ 588169 h 912019"/>
                  <a:gd name="connsiteX45" fmla="*/ 1362075 w 2409825"/>
                  <a:gd name="connsiteY45" fmla="*/ 631031 h 912019"/>
                  <a:gd name="connsiteX46" fmla="*/ 1238250 w 2409825"/>
                  <a:gd name="connsiteY46" fmla="*/ 666750 h 912019"/>
                  <a:gd name="connsiteX47" fmla="*/ 1119188 w 2409825"/>
                  <a:gd name="connsiteY47" fmla="*/ 692944 h 912019"/>
                  <a:gd name="connsiteX48" fmla="*/ 1002506 w 2409825"/>
                  <a:gd name="connsiteY48" fmla="*/ 711994 h 912019"/>
                  <a:gd name="connsiteX49" fmla="*/ 850106 w 2409825"/>
                  <a:gd name="connsiteY49" fmla="*/ 728662 h 912019"/>
                  <a:gd name="connsiteX50" fmla="*/ 750094 w 2409825"/>
                  <a:gd name="connsiteY50" fmla="*/ 740569 h 912019"/>
                  <a:gd name="connsiteX51" fmla="*/ 626269 w 2409825"/>
                  <a:gd name="connsiteY51" fmla="*/ 738187 h 912019"/>
                  <a:gd name="connsiteX52" fmla="*/ 497681 w 2409825"/>
                  <a:gd name="connsiteY52" fmla="*/ 707231 h 912019"/>
                  <a:gd name="connsiteX53" fmla="*/ 426244 w 2409825"/>
                  <a:gd name="connsiteY53" fmla="*/ 681037 h 912019"/>
                  <a:gd name="connsiteX54" fmla="*/ 397669 w 2409825"/>
                  <a:gd name="connsiteY54" fmla="*/ 666750 h 912019"/>
                  <a:gd name="connsiteX55" fmla="*/ 311944 w 2409825"/>
                  <a:gd name="connsiteY55" fmla="*/ 690562 h 912019"/>
                  <a:gd name="connsiteX56" fmla="*/ 288131 w 2409825"/>
                  <a:gd name="connsiteY56" fmla="*/ 707231 h 912019"/>
                  <a:gd name="connsiteX57" fmla="*/ 219075 w 2409825"/>
                  <a:gd name="connsiteY57" fmla="*/ 759619 h 912019"/>
                  <a:gd name="connsiteX58" fmla="*/ 133350 w 2409825"/>
                  <a:gd name="connsiteY58" fmla="*/ 838200 h 912019"/>
                  <a:gd name="connsiteX59" fmla="*/ 109538 w 2409825"/>
                  <a:gd name="connsiteY59" fmla="*/ 876300 h 912019"/>
                  <a:gd name="connsiteX60" fmla="*/ 80963 w 2409825"/>
                  <a:gd name="connsiteY60" fmla="*/ 912019 h 912019"/>
                  <a:gd name="connsiteX61" fmla="*/ 0 w 2409825"/>
                  <a:gd name="connsiteY61" fmla="*/ 904875 h 912019"/>
                  <a:gd name="connsiteX0" fmla="*/ 0 w 2409825"/>
                  <a:gd name="connsiteY0" fmla="*/ 904875 h 912019"/>
                  <a:gd name="connsiteX1" fmla="*/ 76200 w 2409825"/>
                  <a:gd name="connsiteY1" fmla="*/ 842962 h 912019"/>
                  <a:gd name="connsiteX2" fmla="*/ 121444 w 2409825"/>
                  <a:gd name="connsiteY2" fmla="*/ 800100 h 912019"/>
                  <a:gd name="connsiteX3" fmla="*/ 183356 w 2409825"/>
                  <a:gd name="connsiteY3" fmla="*/ 735806 h 912019"/>
                  <a:gd name="connsiteX4" fmla="*/ 242888 w 2409825"/>
                  <a:gd name="connsiteY4" fmla="*/ 681037 h 912019"/>
                  <a:gd name="connsiteX5" fmla="*/ 323850 w 2409825"/>
                  <a:gd name="connsiteY5" fmla="*/ 635794 h 912019"/>
                  <a:gd name="connsiteX6" fmla="*/ 373856 w 2409825"/>
                  <a:gd name="connsiteY6" fmla="*/ 619125 h 912019"/>
                  <a:gd name="connsiteX7" fmla="*/ 433388 w 2409825"/>
                  <a:gd name="connsiteY7" fmla="*/ 623887 h 912019"/>
                  <a:gd name="connsiteX8" fmla="*/ 481013 w 2409825"/>
                  <a:gd name="connsiteY8" fmla="*/ 657225 h 912019"/>
                  <a:gd name="connsiteX9" fmla="*/ 540544 w 2409825"/>
                  <a:gd name="connsiteY9" fmla="*/ 676275 h 912019"/>
                  <a:gd name="connsiteX10" fmla="*/ 621506 w 2409825"/>
                  <a:gd name="connsiteY10" fmla="*/ 692944 h 912019"/>
                  <a:gd name="connsiteX11" fmla="*/ 688181 w 2409825"/>
                  <a:gd name="connsiteY11" fmla="*/ 702469 h 912019"/>
                  <a:gd name="connsiteX12" fmla="*/ 773906 w 2409825"/>
                  <a:gd name="connsiteY12" fmla="*/ 690562 h 912019"/>
                  <a:gd name="connsiteX13" fmla="*/ 859631 w 2409825"/>
                  <a:gd name="connsiteY13" fmla="*/ 681037 h 912019"/>
                  <a:gd name="connsiteX14" fmla="*/ 978694 w 2409825"/>
                  <a:gd name="connsiteY14" fmla="*/ 664369 h 912019"/>
                  <a:gd name="connsiteX15" fmla="*/ 1064419 w 2409825"/>
                  <a:gd name="connsiteY15" fmla="*/ 647700 h 912019"/>
                  <a:gd name="connsiteX16" fmla="*/ 1152525 w 2409825"/>
                  <a:gd name="connsiteY16" fmla="*/ 638175 h 912019"/>
                  <a:gd name="connsiteX17" fmla="*/ 1240631 w 2409825"/>
                  <a:gd name="connsiteY17" fmla="*/ 616744 h 912019"/>
                  <a:gd name="connsiteX18" fmla="*/ 1354931 w 2409825"/>
                  <a:gd name="connsiteY18" fmla="*/ 590550 h 912019"/>
                  <a:gd name="connsiteX19" fmla="*/ 1457325 w 2409825"/>
                  <a:gd name="connsiteY19" fmla="*/ 552450 h 912019"/>
                  <a:gd name="connsiteX20" fmla="*/ 1569244 w 2409825"/>
                  <a:gd name="connsiteY20" fmla="*/ 521494 h 912019"/>
                  <a:gd name="connsiteX21" fmla="*/ 1666875 w 2409825"/>
                  <a:gd name="connsiteY21" fmla="*/ 492919 h 912019"/>
                  <a:gd name="connsiteX22" fmla="*/ 1728788 w 2409825"/>
                  <a:gd name="connsiteY22" fmla="*/ 485775 h 912019"/>
                  <a:gd name="connsiteX23" fmla="*/ 1788319 w 2409825"/>
                  <a:gd name="connsiteY23" fmla="*/ 457200 h 912019"/>
                  <a:gd name="connsiteX24" fmla="*/ 1869281 w 2409825"/>
                  <a:gd name="connsiteY24" fmla="*/ 414337 h 912019"/>
                  <a:gd name="connsiteX25" fmla="*/ 1931194 w 2409825"/>
                  <a:gd name="connsiteY25" fmla="*/ 378619 h 912019"/>
                  <a:gd name="connsiteX26" fmla="*/ 2019300 w 2409825"/>
                  <a:gd name="connsiteY26" fmla="*/ 338137 h 912019"/>
                  <a:gd name="connsiteX27" fmla="*/ 2095500 w 2409825"/>
                  <a:gd name="connsiteY27" fmla="*/ 264319 h 912019"/>
                  <a:gd name="connsiteX28" fmla="*/ 2188369 w 2409825"/>
                  <a:gd name="connsiteY28" fmla="*/ 176212 h 912019"/>
                  <a:gd name="connsiteX29" fmla="*/ 2276475 w 2409825"/>
                  <a:gd name="connsiteY29" fmla="*/ 119062 h 912019"/>
                  <a:gd name="connsiteX30" fmla="*/ 2340769 w 2409825"/>
                  <a:gd name="connsiteY30" fmla="*/ 78581 h 912019"/>
                  <a:gd name="connsiteX31" fmla="*/ 2366963 w 2409825"/>
                  <a:gd name="connsiteY31" fmla="*/ 45244 h 912019"/>
                  <a:gd name="connsiteX32" fmla="*/ 2402681 w 2409825"/>
                  <a:gd name="connsiteY32" fmla="*/ 0 h 912019"/>
                  <a:gd name="connsiteX33" fmla="*/ 2409825 w 2409825"/>
                  <a:gd name="connsiteY33" fmla="*/ 52387 h 912019"/>
                  <a:gd name="connsiteX34" fmla="*/ 2366963 w 2409825"/>
                  <a:gd name="connsiteY34" fmla="*/ 116681 h 912019"/>
                  <a:gd name="connsiteX35" fmla="*/ 2300288 w 2409825"/>
                  <a:gd name="connsiteY35" fmla="*/ 150019 h 912019"/>
                  <a:gd name="connsiteX36" fmla="*/ 2221706 w 2409825"/>
                  <a:gd name="connsiteY36" fmla="*/ 214312 h 912019"/>
                  <a:gd name="connsiteX37" fmla="*/ 2157413 w 2409825"/>
                  <a:gd name="connsiteY37" fmla="*/ 261937 h 912019"/>
                  <a:gd name="connsiteX38" fmla="*/ 2095500 w 2409825"/>
                  <a:gd name="connsiteY38" fmla="*/ 338137 h 912019"/>
                  <a:gd name="connsiteX39" fmla="*/ 2009775 w 2409825"/>
                  <a:gd name="connsiteY39" fmla="*/ 395287 h 912019"/>
                  <a:gd name="connsiteX40" fmla="*/ 1900238 w 2409825"/>
                  <a:gd name="connsiteY40" fmla="*/ 452437 h 912019"/>
                  <a:gd name="connsiteX41" fmla="*/ 1800225 w 2409825"/>
                  <a:gd name="connsiteY41" fmla="*/ 502444 h 912019"/>
                  <a:gd name="connsiteX42" fmla="*/ 1728788 w 2409825"/>
                  <a:gd name="connsiteY42" fmla="*/ 535781 h 912019"/>
                  <a:gd name="connsiteX43" fmla="*/ 1621631 w 2409825"/>
                  <a:gd name="connsiteY43" fmla="*/ 547687 h 912019"/>
                  <a:gd name="connsiteX44" fmla="*/ 1500188 w 2409825"/>
                  <a:gd name="connsiteY44" fmla="*/ 588169 h 912019"/>
                  <a:gd name="connsiteX45" fmla="*/ 1362075 w 2409825"/>
                  <a:gd name="connsiteY45" fmla="*/ 631031 h 912019"/>
                  <a:gd name="connsiteX46" fmla="*/ 1238250 w 2409825"/>
                  <a:gd name="connsiteY46" fmla="*/ 666750 h 912019"/>
                  <a:gd name="connsiteX47" fmla="*/ 1119188 w 2409825"/>
                  <a:gd name="connsiteY47" fmla="*/ 692944 h 912019"/>
                  <a:gd name="connsiteX48" fmla="*/ 1002506 w 2409825"/>
                  <a:gd name="connsiteY48" fmla="*/ 711994 h 912019"/>
                  <a:gd name="connsiteX49" fmla="*/ 850106 w 2409825"/>
                  <a:gd name="connsiteY49" fmla="*/ 728662 h 912019"/>
                  <a:gd name="connsiteX50" fmla="*/ 750094 w 2409825"/>
                  <a:gd name="connsiteY50" fmla="*/ 740569 h 912019"/>
                  <a:gd name="connsiteX51" fmla="*/ 626269 w 2409825"/>
                  <a:gd name="connsiteY51" fmla="*/ 738187 h 912019"/>
                  <a:gd name="connsiteX52" fmla="*/ 497681 w 2409825"/>
                  <a:gd name="connsiteY52" fmla="*/ 707231 h 912019"/>
                  <a:gd name="connsiteX53" fmla="*/ 426244 w 2409825"/>
                  <a:gd name="connsiteY53" fmla="*/ 681037 h 912019"/>
                  <a:gd name="connsiteX54" fmla="*/ 397669 w 2409825"/>
                  <a:gd name="connsiteY54" fmla="*/ 666750 h 912019"/>
                  <a:gd name="connsiteX55" fmla="*/ 311944 w 2409825"/>
                  <a:gd name="connsiteY55" fmla="*/ 690562 h 912019"/>
                  <a:gd name="connsiteX56" fmla="*/ 288131 w 2409825"/>
                  <a:gd name="connsiteY56" fmla="*/ 707231 h 912019"/>
                  <a:gd name="connsiteX57" fmla="*/ 219075 w 2409825"/>
                  <a:gd name="connsiteY57" fmla="*/ 759619 h 912019"/>
                  <a:gd name="connsiteX58" fmla="*/ 133350 w 2409825"/>
                  <a:gd name="connsiteY58" fmla="*/ 838200 h 912019"/>
                  <a:gd name="connsiteX59" fmla="*/ 109538 w 2409825"/>
                  <a:gd name="connsiteY59" fmla="*/ 876300 h 912019"/>
                  <a:gd name="connsiteX60" fmla="*/ 80963 w 2409825"/>
                  <a:gd name="connsiteY60" fmla="*/ 912019 h 912019"/>
                  <a:gd name="connsiteX61" fmla="*/ 0 w 2409825"/>
                  <a:gd name="connsiteY61" fmla="*/ 904875 h 912019"/>
                  <a:gd name="connsiteX0" fmla="*/ 0 w 2409825"/>
                  <a:gd name="connsiteY0" fmla="*/ 904875 h 912019"/>
                  <a:gd name="connsiteX1" fmla="*/ 76200 w 2409825"/>
                  <a:gd name="connsiteY1" fmla="*/ 842962 h 912019"/>
                  <a:gd name="connsiteX2" fmla="*/ 121444 w 2409825"/>
                  <a:gd name="connsiteY2" fmla="*/ 800100 h 912019"/>
                  <a:gd name="connsiteX3" fmla="*/ 183356 w 2409825"/>
                  <a:gd name="connsiteY3" fmla="*/ 735806 h 912019"/>
                  <a:gd name="connsiteX4" fmla="*/ 242888 w 2409825"/>
                  <a:gd name="connsiteY4" fmla="*/ 681037 h 912019"/>
                  <a:gd name="connsiteX5" fmla="*/ 323850 w 2409825"/>
                  <a:gd name="connsiteY5" fmla="*/ 635794 h 912019"/>
                  <a:gd name="connsiteX6" fmla="*/ 373856 w 2409825"/>
                  <a:gd name="connsiteY6" fmla="*/ 619125 h 912019"/>
                  <a:gd name="connsiteX7" fmla="*/ 433388 w 2409825"/>
                  <a:gd name="connsiteY7" fmla="*/ 623887 h 912019"/>
                  <a:gd name="connsiteX8" fmla="*/ 481013 w 2409825"/>
                  <a:gd name="connsiteY8" fmla="*/ 657225 h 912019"/>
                  <a:gd name="connsiteX9" fmla="*/ 540544 w 2409825"/>
                  <a:gd name="connsiteY9" fmla="*/ 676275 h 912019"/>
                  <a:gd name="connsiteX10" fmla="*/ 621506 w 2409825"/>
                  <a:gd name="connsiteY10" fmla="*/ 692944 h 912019"/>
                  <a:gd name="connsiteX11" fmla="*/ 688181 w 2409825"/>
                  <a:gd name="connsiteY11" fmla="*/ 702469 h 912019"/>
                  <a:gd name="connsiteX12" fmla="*/ 773906 w 2409825"/>
                  <a:gd name="connsiteY12" fmla="*/ 690562 h 912019"/>
                  <a:gd name="connsiteX13" fmla="*/ 859631 w 2409825"/>
                  <a:gd name="connsiteY13" fmla="*/ 681037 h 912019"/>
                  <a:gd name="connsiteX14" fmla="*/ 978694 w 2409825"/>
                  <a:gd name="connsiteY14" fmla="*/ 664369 h 912019"/>
                  <a:gd name="connsiteX15" fmla="*/ 1064419 w 2409825"/>
                  <a:gd name="connsiteY15" fmla="*/ 647700 h 912019"/>
                  <a:gd name="connsiteX16" fmla="*/ 1152525 w 2409825"/>
                  <a:gd name="connsiteY16" fmla="*/ 638175 h 912019"/>
                  <a:gd name="connsiteX17" fmla="*/ 1240631 w 2409825"/>
                  <a:gd name="connsiteY17" fmla="*/ 616744 h 912019"/>
                  <a:gd name="connsiteX18" fmla="*/ 1354931 w 2409825"/>
                  <a:gd name="connsiteY18" fmla="*/ 590550 h 912019"/>
                  <a:gd name="connsiteX19" fmla="*/ 1457325 w 2409825"/>
                  <a:gd name="connsiteY19" fmla="*/ 552450 h 912019"/>
                  <a:gd name="connsiteX20" fmla="*/ 1569244 w 2409825"/>
                  <a:gd name="connsiteY20" fmla="*/ 521494 h 912019"/>
                  <a:gd name="connsiteX21" fmla="*/ 1666875 w 2409825"/>
                  <a:gd name="connsiteY21" fmla="*/ 492919 h 912019"/>
                  <a:gd name="connsiteX22" fmla="*/ 1728788 w 2409825"/>
                  <a:gd name="connsiteY22" fmla="*/ 485775 h 912019"/>
                  <a:gd name="connsiteX23" fmla="*/ 1788319 w 2409825"/>
                  <a:gd name="connsiteY23" fmla="*/ 457200 h 912019"/>
                  <a:gd name="connsiteX24" fmla="*/ 1869281 w 2409825"/>
                  <a:gd name="connsiteY24" fmla="*/ 414337 h 912019"/>
                  <a:gd name="connsiteX25" fmla="*/ 1931194 w 2409825"/>
                  <a:gd name="connsiteY25" fmla="*/ 378619 h 912019"/>
                  <a:gd name="connsiteX26" fmla="*/ 2019300 w 2409825"/>
                  <a:gd name="connsiteY26" fmla="*/ 338137 h 912019"/>
                  <a:gd name="connsiteX27" fmla="*/ 2095500 w 2409825"/>
                  <a:gd name="connsiteY27" fmla="*/ 264319 h 912019"/>
                  <a:gd name="connsiteX28" fmla="*/ 2188369 w 2409825"/>
                  <a:gd name="connsiteY28" fmla="*/ 176212 h 912019"/>
                  <a:gd name="connsiteX29" fmla="*/ 2276475 w 2409825"/>
                  <a:gd name="connsiteY29" fmla="*/ 119062 h 912019"/>
                  <a:gd name="connsiteX30" fmla="*/ 2340769 w 2409825"/>
                  <a:gd name="connsiteY30" fmla="*/ 78581 h 912019"/>
                  <a:gd name="connsiteX31" fmla="*/ 2366963 w 2409825"/>
                  <a:gd name="connsiteY31" fmla="*/ 45244 h 912019"/>
                  <a:gd name="connsiteX32" fmla="*/ 2402681 w 2409825"/>
                  <a:gd name="connsiteY32" fmla="*/ 0 h 912019"/>
                  <a:gd name="connsiteX33" fmla="*/ 2409825 w 2409825"/>
                  <a:gd name="connsiteY33" fmla="*/ 52387 h 912019"/>
                  <a:gd name="connsiteX34" fmla="*/ 2366963 w 2409825"/>
                  <a:gd name="connsiteY34" fmla="*/ 116681 h 912019"/>
                  <a:gd name="connsiteX35" fmla="*/ 2300288 w 2409825"/>
                  <a:gd name="connsiteY35" fmla="*/ 150019 h 912019"/>
                  <a:gd name="connsiteX36" fmla="*/ 2221706 w 2409825"/>
                  <a:gd name="connsiteY36" fmla="*/ 214312 h 912019"/>
                  <a:gd name="connsiteX37" fmla="*/ 2157413 w 2409825"/>
                  <a:gd name="connsiteY37" fmla="*/ 261937 h 912019"/>
                  <a:gd name="connsiteX38" fmla="*/ 2095500 w 2409825"/>
                  <a:gd name="connsiteY38" fmla="*/ 338137 h 912019"/>
                  <a:gd name="connsiteX39" fmla="*/ 2009775 w 2409825"/>
                  <a:gd name="connsiteY39" fmla="*/ 395287 h 912019"/>
                  <a:gd name="connsiteX40" fmla="*/ 1900238 w 2409825"/>
                  <a:gd name="connsiteY40" fmla="*/ 452437 h 912019"/>
                  <a:gd name="connsiteX41" fmla="*/ 1800225 w 2409825"/>
                  <a:gd name="connsiteY41" fmla="*/ 502444 h 912019"/>
                  <a:gd name="connsiteX42" fmla="*/ 1728788 w 2409825"/>
                  <a:gd name="connsiteY42" fmla="*/ 535781 h 912019"/>
                  <a:gd name="connsiteX43" fmla="*/ 1621631 w 2409825"/>
                  <a:gd name="connsiteY43" fmla="*/ 547687 h 912019"/>
                  <a:gd name="connsiteX44" fmla="*/ 1500188 w 2409825"/>
                  <a:gd name="connsiteY44" fmla="*/ 588169 h 912019"/>
                  <a:gd name="connsiteX45" fmla="*/ 1362075 w 2409825"/>
                  <a:gd name="connsiteY45" fmla="*/ 631031 h 912019"/>
                  <a:gd name="connsiteX46" fmla="*/ 1238250 w 2409825"/>
                  <a:gd name="connsiteY46" fmla="*/ 666750 h 912019"/>
                  <a:gd name="connsiteX47" fmla="*/ 1119188 w 2409825"/>
                  <a:gd name="connsiteY47" fmla="*/ 692944 h 912019"/>
                  <a:gd name="connsiteX48" fmla="*/ 1002506 w 2409825"/>
                  <a:gd name="connsiteY48" fmla="*/ 711994 h 912019"/>
                  <a:gd name="connsiteX49" fmla="*/ 850106 w 2409825"/>
                  <a:gd name="connsiteY49" fmla="*/ 728662 h 912019"/>
                  <a:gd name="connsiteX50" fmla="*/ 750094 w 2409825"/>
                  <a:gd name="connsiteY50" fmla="*/ 740569 h 912019"/>
                  <a:gd name="connsiteX51" fmla="*/ 626269 w 2409825"/>
                  <a:gd name="connsiteY51" fmla="*/ 738187 h 912019"/>
                  <a:gd name="connsiteX52" fmla="*/ 497681 w 2409825"/>
                  <a:gd name="connsiteY52" fmla="*/ 707231 h 912019"/>
                  <a:gd name="connsiteX53" fmla="*/ 426244 w 2409825"/>
                  <a:gd name="connsiteY53" fmla="*/ 681037 h 912019"/>
                  <a:gd name="connsiteX54" fmla="*/ 397669 w 2409825"/>
                  <a:gd name="connsiteY54" fmla="*/ 666750 h 912019"/>
                  <a:gd name="connsiteX55" fmla="*/ 311944 w 2409825"/>
                  <a:gd name="connsiteY55" fmla="*/ 690562 h 912019"/>
                  <a:gd name="connsiteX56" fmla="*/ 288131 w 2409825"/>
                  <a:gd name="connsiteY56" fmla="*/ 707231 h 912019"/>
                  <a:gd name="connsiteX57" fmla="*/ 219075 w 2409825"/>
                  <a:gd name="connsiteY57" fmla="*/ 759619 h 912019"/>
                  <a:gd name="connsiteX58" fmla="*/ 133350 w 2409825"/>
                  <a:gd name="connsiteY58" fmla="*/ 838200 h 912019"/>
                  <a:gd name="connsiteX59" fmla="*/ 109538 w 2409825"/>
                  <a:gd name="connsiteY59" fmla="*/ 876300 h 912019"/>
                  <a:gd name="connsiteX60" fmla="*/ 80963 w 2409825"/>
                  <a:gd name="connsiteY60" fmla="*/ 912019 h 912019"/>
                  <a:gd name="connsiteX61" fmla="*/ 0 w 2409825"/>
                  <a:gd name="connsiteY61" fmla="*/ 904875 h 912019"/>
                  <a:gd name="connsiteX0" fmla="*/ 0 w 2409825"/>
                  <a:gd name="connsiteY0" fmla="*/ 904875 h 912019"/>
                  <a:gd name="connsiteX1" fmla="*/ 76200 w 2409825"/>
                  <a:gd name="connsiteY1" fmla="*/ 842962 h 912019"/>
                  <a:gd name="connsiteX2" fmla="*/ 121444 w 2409825"/>
                  <a:gd name="connsiteY2" fmla="*/ 800100 h 912019"/>
                  <a:gd name="connsiteX3" fmla="*/ 183356 w 2409825"/>
                  <a:gd name="connsiteY3" fmla="*/ 735806 h 912019"/>
                  <a:gd name="connsiteX4" fmla="*/ 242888 w 2409825"/>
                  <a:gd name="connsiteY4" fmla="*/ 681037 h 912019"/>
                  <a:gd name="connsiteX5" fmla="*/ 323850 w 2409825"/>
                  <a:gd name="connsiteY5" fmla="*/ 635794 h 912019"/>
                  <a:gd name="connsiteX6" fmla="*/ 373856 w 2409825"/>
                  <a:gd name="connsiteY6" fmla="*/ 619125 h 912019"/>
                  <a:gd name="connsiteX7" fmla="*/ 433388 w 2409825"/>
                  <a:gd name="connsiteY7" fmla="*/ 623887 h 912019"/>
                  <a:gd name="connsiteX8" fmla="*/ 481013 w 2409825"/>
                  <a:gd name="connsiteY8" fmla="*/ 657225 h 912019"/>
                  <a:gd name="connsiteX9" fmla="*/ 540544 w 2409825"/>
                  <a:gd name="connsiteY9" fmla="*/ 676275 h 912019"/>
                  <a:gd name="connsiteX10" fmla="*/ 621506 w 2409825"/>
                  <a:gd name="connsiteY10" fmla="*/ 692944 h 912019"/>
                  <a:gd name="connsiteX11" fmla="*/ 688181 w 2409825"/>
                  <a:gd name="connsiteY11" fmla="*/ 702469 h 912019"/>
                  <a:gd name="connsiteX12" fmla="*/ 773906 w 2409825"/>
                  <a:gd name="connsiteY12" fmla="*/ 690562 h 912019"/>
                  <a:gd name="connsiteX13" fmla="*/ 859631 w 2409825"/>
                  <a:gd name="connsiteY13" fmla="*/ 681037 h 912019"/>
                  <a:gd name="connsiteX14" fmla="*/ 978694 w 2409825"/>
                  <a:gd name="connsiteY14" fmla="*/ 664369 h 912019"/>
                  <a:gd name="connsiteX15" fmla="*/ 1064419 w 2409825"/>
                  <a:gd name="connsiteY15" fmla="*/ 647700 h 912019"/>
                  <a:gd name="connsiteX16" fmla="*/ 1152525 w 2409825"/>
                  <a:gd name="connsiteY16" fmla="*/ 638175 h 912019"/>
                  <a:gd name="connsiteX17" fmla="*/ 1240631 w 2409825"/>
                  <a:gd name="connsiteY17" fmla="*/ 616744 h 912019"/>
                  <a:gd name="connsiteX18" fmla="*/ 1354931 w 2409825"/>
                  <a:gd name="connsiteY18" fmla="*/ 590550 h 912019"/>
                  <a:gd name="connsiteX19" fmla="*/ 1457325 w 2409825"/>
                  <a:gd name="connsiteY19" fmla="*/ 552450 h 912019"/>
                  <a:gd name="connsiteX20" fmla="*/ 1569244 w 2409825"/>
                  <a:gd name="connsiteY20" fmla="*/ 521494 h 912019"/>
                  <a:gd name="connsiteX21" fmla="*/ 1666875 w 2409825"/>
                  <a:gd name="connsiteY21" fmla="*/ 492919 h 912019"/>
                  <a:gd name="connsiteX22" fmla="*/ 1728788 w 2409825"/>
                  <a:gd name="connsiteY22" fmla="*/ 485775 h 912019"/>
                  <a:gd name="connsiteX23" fmla="*/ 1788319 w 2409825"/>
                  <a:gd name="connsiteY23" fmla="*/ 457200 h 912019"/>
                  <a:gd name="connsiteX24" fmla="*/ 1869281 w 2409825"/>
                  <a:gd name="connsiteY24" fmla="*/ 414337 h 912019"/>
                  <a:gd name="connsiteX25" fmla="*/ 1931194 w 2409825"/>
                  <a:gd name="connsiteY25" fmla="*/ 378619 h 912019"/>
                  <a:gd name="connsiteX26" fmla="*/ 2019300 w 2409825"/>
                  <a:gd name="connsiteY26" fmla="*/ 338137 h 912019"/>
                  <a:gd name="connsiteX27" fmla="*/ 2095500 w 2409825"/>
                  <a:gd name="connsiteY27" fmla="*/ 264319 h 912019"/>
                  <a:gd name="connsiteX28" fmla="*/ 2188369 w 2409825"/>
                  <a:gd name="connsiteY28" fmla="*/ 176212 h 912019"/>
                  <a:gd name="connsiteX29" fmla="*/ 2276475 w 2409825"/>
                  <a:gd name="connsiteY29" fmla="*/ 119062 h 912019"/>
                  <a:gd name="connsiteX30" fmla="*/ 2340769 w 2409825"/>
                  <a:gd name="connsiteY30" fmla="*/ 78581 h 912019"/>
                  <a:gd name="connsiteX31" fmla="*/ 2366963 w 2409825"/>
                  <a:gd name="connsiteY31" fmla="*/ 45244 h 912019"/>
                  <a:gd name="connsiteX32" fmla="*/ 2402681 w 2409825"/>
                  <a:gd name="connsiteY32" fmla="*/ 0 h 912019"/>
                  <a:gd name="connsiteX33" fmla="*/ 2409825 w 2409825"/>
                  <a:gd name="connsiteY33" fmla="*/ 52387 h 912019"/>
                  <a:gd name="connsiteX34" fmla="*/ 2366963 w 2409825"/>
                  <a:gd name="connsiteY34" fmla="*/ 116681 h 912019"/>
                  <a:gd name="connsiteX35" fmla="*/ 2300288 w 2409825"/>
                  <a:gd name="connsiteY35" fmla="*/ 150019 h 912019"/>
                  <a:gd name="connsiteX36" fmla="*/ 2221706 w 2409825"/>
                  <a:gd name="connsiteY36" fmla="*/ 214312 h 912019"/>
                  <a:gd name="connsiteX37" fmla="*/ 2157413 w 2409825"/>
                  <a:gd name="connsiteY37" fmla="*/ 261937 h 912019"/>
                  <a:gd name="connsiteX38" fmla="*/ 2095500 w 2409825"/>
                  <a:gd name="connsiteY38" fmla="*/ 338137 h 912019"/>
                  <a:gd name="connsiteX39" fmla="*/ 2009775 w 2409825"/>
                  <a:gd name="connsiteY39" fmla="*/ 395287 h 912019"/>
                  <a:gd name="connsiteX40" fmla="*/ 1900238 w 2409825"/>
                  <a:gd name="connsiteY40" fmla="*/ 452437 h 912019"/>
                  <a:gd name="connsiteX41" fmla="*/ 1800225 w 2409825"/>
                  <a:gd name="connsiteY41" fmla="*/ 502444 h 912019"/>
                  <a:gd name="connsiteX42" fmla="*/ 1728788 w 2409825"/>
                  <a:gd name="connsiteY42" fmla="*/ 535781 h 912019"/>
                  <a:gd name="connsiteX43" fmla="*/ 1621631 w 2409825"/>
                  <a:gd name="connsiteY43" fmla="*/ 547687 h 912019"/>
                  <a:gd name="connsiteX44" fmla="*/ 1500188 w 2409825"/>
                  <a:gd name="connsiteY44" fmla="*/ 588169 h 912019"/>
                  <a:gd name="connsiteX45" fmla="*/ 1362075 w 2409825"/>
                  <a:gd name="connsiteY45" fmla="*/ 631031 h 912019"/>
                  <a:gd name="connsiteX46" fmla="*/ 1238250 w 2409825"/>
                  <a:gd name="connsiteY46" fmla="*/ 666750 h 912019"/>
                  <a:gd name="connsiteX47" fmla="*/ 1119188 w 2409825"/>
                  <a:gd name="connsiteY47" fmla="*/ 692944 h 912019"/>
                  <a:gd name="connsiteX48" fmla="*/ 1002506 w 2409825"/>
                  <a:gd name="connsiteY48" fmla="*/ 711994 h 912019"/>
                  <a:gd name="connsiteX49" fmla="*/ 850106 w 2409825"/>
                  <a:gd name="connsiteY49" fmla="*/ 728662 h 912019"/>
                  <a:gd name="connsiteX50" fmla="*/ 750094 w 2409825"/>
                  <a:gd name="connsiteY50" fmla="*/ 740569 h 912019"/>
                  <a:gd name="connsiteX51" fmla="*/ 626269 w 2409825"/>
                  <a:gd name="connsiteY51" fmla="*/ 738187 h 912019"/>
                  <a:gd name="connsiteX52" fmla="*/ 497681 w 2409825"/>
                  <a:gd name="connsiteY52" fmla="*/ 707231 h 912019"/>
                  <a:gd name="connsiteX53" fmla="*/ 426244 w 2409825"/>
                  <a:gd name="connsiteY53" fmla="*/ 681037 h 912019"/>
                  <a:gd name="connsiteX54" fmla="*/ 397669 w 2409825"/>
                  <a:gd name="connsiteY54" fmla="*/ 666750 h 912019"/>
                  <a:gd name="connsiteX55" fmla="*/ 311944 w 2409825"/>
                  <a:gd name="connsiteY55" fmla="*/ 690562 h 912019"/>
                  <a:gd name="connsiteX56" fmla="*/ 288131 w 2409825"/>
                  <a:gd name="connsiteY56" fmla="*/ 707231 h 912019"/>
                  <a:gd name="connsiteX57" fmla="*/ 219075 w 2409825"/>
                  <a:gd name="connsiteY57" fmla="*/ 759619 h 912019"/>
                  <a:gd name="connsiteX58" fmla="*/ 133350 w 2409825"/>
                  <a:gd name="connsiteY58" fmla="*/ 838200 h 912019"/>
                  <a:gd name="connsiteX59" fmla="*/ 109538 w 2409825"/>
                  <a:gd name="connsiteY59" fmla="*/ 876300 h 912019"/>
                  <a:gd name="connsiteX60" fmla="*/ 80963 w 2409825"/>
                  <a:gd name="connsiteY60" fmla="*/ 912019 h 912019"/>
                  <a:gd name="connsiteX61" fmla="*/ 0 w 2409825"/>
                  <a:gd name="connsiteY61" fmla="*/ 904875 h 912019"/>
                  <a:gd name="connsiteX0" fmla="*/ 0 w 2409825"/>
                  <a:gd name="connsiteY0" fmla="*/ 904875 h 912019"/>
                  <a:gd name="connsiteX1" fmla="*/ 76200 w 2409825"/>
                  <a:gd name="connsiteY1" fmla="*/ 842962 h 912019"/>
                  <a:gd name="connsiteX2" fmla="*/ 121444 w 2409825"/>
                  <a:gd name="connsiteY2" fmla="*/ 800100 h 912019"/>
                  <a:gd name="connsiteX3" fmla="*/ 183356 w 2409825"/>
                  <a:gd name="connsiteY3" fmla="*/ 735806 h 912019"/>
                  <a:gd name="connsiteX4" fmla="*/ 242888 w 2409825"/>
                  <a:gd name="connsiteY4" fmla="*/ 681037 h 912019"/>
                  <a:gd name="connsiteX5" fmla="*/ 323850 w 2409825"/>
                  <a:gd name="connsiteY5" fmla="*/ 635794 h 912019"/>
                  <a:gd name="connsiteX6" fmla="*/ 373856 w 2409825"/>
                  <a:gd name="connsiteY6" fmla="*/ 619125 h 912019"/>
                  <a:gd name="connsiteX7" fmla="*/ 433388 w 2409825"/>
                  <a:gd name="connsiteY7" fmla="*/ 623887 h 912019"/>
                  <a:gd name="connsiteX8" fmla="*/ 481013 w 2409825"/>
                  <a:gd name="connsiteY8" fmla="*/ 657225 h 912019"/>
                  <a:gd name="connsiteX9" fmla="*/ 540544 w 2409825"/>
                  <a:gd name="connsiteY9" fmla="*/ 676275 h 912019"/>
                  <a:gd name="connsiteX10" fmla="*/ 621506 w 2409825"/>
                  <a:gd name="connsiteY10" fmla="*/ 692944 h 912019"/>
                  <a:gd name="connsiteX11" fmla="*/ 688181 w 2409825"/>
                  <a:gd name="connsiteY11" fmla="*/ 702469 h 912019"/>
                  <a:gd name="connsiteX12" fmla="*/ 773906 w 2409825"/>
                  <a:gd name="connsiteY12" fmla="*/ 690562 h 912019"/>
                  <a:gd name="connsiteX13" fmla="*/ 859631 w 2409825"/>
                  <a:gd name="connsiteY13" fmla="*/ 681037 h 912019"/>
                  <a:gd name="connsiteX14" fmla="*/ 978694 w 2409825"/>
                  <a:gd name="connsiteY14" fmla="*/ 664369 h 912019"/>
                  <a:gd name="connsiteX15" fmla="*/ 1064419 w 2409825"/>
                  <a:gd name="connsiteY15" fmla="*/ 647700 h 912019"/>
                  <a:gd name="connsiteX16" fmla="*/ 1152525 w 2409825"/>
                  <a:gd name="connsiteY16" fmla="*/ 638175 h 912019"/>
                  <a:gd name="connsiteX17" fmla="*/ 1240631 w 2409825"/>
                  <a:gd name="connsiteY17" fmla="*/ 616744 h 912019"/>
                  <a:gd name="connsiteX18" fmla="*/ 1354931 w 2409825"/>
                  <a:gd name="connsiteY18" fmla="*/ 590550 h 912019"/>
                  <a:gd name="connsiteX19" fmla="*/ 1457325 w 2409825"/>
                  <a:gd name="connsiteY19" fmla="*/ 552450 h 912019"/>
                  <a:gd name="connsiteX20" fmla="*/ 1569244 w 2409825"/>
                  <a:gd name="connsiteY20" fmla="*/ 521494 h 912019"/>
                  <a:gd name="connsiteX21" fmla="*/ 1666875 w 2409825"/>
                  <a:gd name="connsiteY21" fmla="*/ 492919 h 912019"/>
                  <a:gd name="connsiteX22" fmla="*/ 1728788 w 2409825"/>
                  <a:gd name="connsiteY22" fmla="*/ 485775 h 912019"/>
                  <a:gd name="connsiteX23" fmla="*/ 1788319 w 2409825"/>
                  <a:gd name="connsiteY23" fmla="*/ 457200 h 912019"/>
                  <a:gd name="connsiteX24" fmla="*/ 1869281 w 2409825"/>
                  <a:gd name="connsiteY24" fmla="*/ 414337 h 912019"/>
                  <a:gd name="connsiteX25" fmla="*/ 1931194 w 2409825"/>
                  <a:gd name="connsiteY25" fmla="*/ 378619 h 912019"/>
                  <a:gd name="connsiteX26" fmla="*/ 2019300 w 2409825"/>
                  <a:gd name="connsiteY26" fmla="*/ 338137 h 912019"/>
                  <a:gd name="connsiteX27" fmla="*/ 2095500 w 2409825"/>
                  <a:gd name="connsiteY27" fmla="*/ 264319 h 912019"/>
                  <a:gd name="connsiteX28" fmla="*/ 2188369 w 2409825"/>
                  <a:gd name="connsiteY28" fmla="*/ 176212 h 912019"/>
                  <a:gd name="connsiteX29" fmla="*/ 2276475 w 2409825"/>
                  <a:gd name="connsiteY29" fmla="*/ 119062 h 912019"/>
                  <a:gd name="connsiteX30" fmla="*/ 2340769 w 2409825"/>
                  <a:gd name="connsiteY30" fmla="*/ 78581 h 912019"/>
                  <a:gd name="connsiteX31" fmla="*/ 2366963 w 2409825"/>
                  <a:gd name="connsiteY31" fmla="*/ 45244 h 912019"/>
                  <a:gd name="connsiteX32" fmla="*/ 2402681 w 2409825"/>
                  <a:gd name="connsiteY32" fmla="*/ 0 h 912019"/>
                  <a:gd name="connsiteX33" fmla="*/ 2409825 w 2409825"/>
                  <a:gd name="connsiteY33" fmla="*/ 52387 h 912019"/>
                  <a:gd name="connsiteX34" fmla="*/ 2366963 w 2409825"/>
                  <a:gd name="connsiteY34" fmla="*/ 116681 h 912019"/>
                  <a:gd name="connsiteX35" fmla="*/ 2300288 w 2409825"/>
                  <a:gd name="connsiteY35" fmla="*/ 150019 h 912019"/>
                  <a:gd name="connsiteX36" fmla="*/ 2221706 w 2409825"/>
                  <a:gd name="connsiteY36" fmla="*/ 214312 h 912019"/>
                  <a:gd name="connsiteX37" fmla="*/ 2157413 w 2409825"/>
                  <a:gd name="connsiteY37" fmla="*/ 261937 h 912019"/>
                  <a:gd name="connsiteX38" fmla="*/ 2095500 w 2409825"/>
                  <a:gd name="connsiteY38" fmla="*/ 338137 h 912019"/>
                  <a:gd name="connsiteX39" fmla="*/ 2009775 w 2409825"/>
                  <a:gd name="connsiteY39" fmla="*/ 395287 h 912019"/>
                  <a:gd name="connsiteX40" fmla="*/ 1900238 w 2409825"/>
                  <a:gd name="connsiteY40" fmla="*/ 452437 h 912019"/>
                  <a:gd name="connsiteX41" fmla="*/ 1800225 w 2409825"/>
                  <a:gd name="connsiteY41" fmla="*/ 502444 h 912019"/>
                  <a:gd name="connsiteX42" fmla="*/ 1728788 w 2409825"/>
                  <a:gd name="connsiteY42" fmla="*/ 535781 h 912019"/>
                  <a:gd name="connsiteX43" fmla="*/ 1621631 w 2409825"/>
                  <a:gd name="connsiteY43" fmla="*/ 547687 h 912019"/>
                  <a:gd name="connsiteX44" fmla="*/ 1500188 w 2409825"/>
                  <a:gd name="connsiteY44" fmla="*/ 588169 h 912019"/>
                  <a:gd name="connsiteX45" fmla="*/ 1362075 w 2409825"/>
                  <a:gd name="connsiteY45" fmla="*/ 631031 h 912019"/>
                  <a:gd name="connsiteX46" fmla="*/ 1238250 w 2409825"/>
                  <a:gd name="connsiteY46" fmla="*/ 666750 h 912019"/>
                  <a:gd name="connsiteX47" fmla="*/ 1119188 w 2409825"/>
                  <a:gd name="connsiteY47" fmla="*/ 692944 h 912019"/>
                  <a:gd name="connsiteX48" fmla="*/ 1002506 w 2409825"/>
                  <a:gd name="connsiteY48" fmla="*/ 711994 h 912019"/>
                  <a:gd name="connsiteX49" fmla="*/ 850106 w 2409825"/>
                  <a:gd name="connsiteY49" fmla="*/ 728662 h 912019"/>
                  <a:gd name="connsiteX50" fmla="*/ 750094 w 2409825"/>
                  <a:gd name="connsiteY50" fmla="*/ 740569 h 912019"/>
                  <a:gd name="connsiteX51" fmla="*/ 626269 w 2409825"/>
                  <a:gd name="connsiteY51" fmla="*/ 738187 h 912019"/>
                  <a:gd name="connsiteX52" fmla="*/ 497681 w 2409825"/>
                  <a:gd name="connsiteY52" fmla="*/ 707231 h 912019"/>
                  <a:gd name="connsiteX53" fmla="*/ 426244 w 2409825"/>
                  <a:gd name="connsiteY53" fmla="*/ 681037 h 912019"/>
                  <a:gd name="connsiteX54" fmla="*/ 397669 w 2409825"/>
                  <a:gd name="connsiteY54" fmla="*/ 666750 h 912019"/>
                  <a:gd name="connsiteX55" fmla="*/ 311944 w 2409825"/>
                  <a:gd name="connsiteY55" fmla="*/ 690562 h 912019"/>
                  <a:gd name="connsiteX56" fmla="*/ 288131 w 2409825"/>
                  <a:gd name="connsiteY56" fmla="*/ 707231 h 912019"/>
                  <a:gd name="connsiteX57" fmla="*/ 219075 w 2409825"/>
                  <a:gd name="connsiteY57" fmla="*/ 759619 h 912019"/>
                  <a:gd name="connsiteX58" fmla="*/ 133350 w 2409825"/>
                  <a:gd name="connsiteY58" fmla="*/ 838200 h 912019"/>
                  <a:gd name="connsiteX59" fmla="*/ 109538 w 2409825"/>
                  <a:gd name="connsiteY59" fmla="*/ 876300 h 912019"/>
                  <a:gd name="connsiteX60" fmla="*/ 80963 w 2409825"/>
                  <a:gd name="connsiteY60" fmla="*/ 912019 h 912019"/>
                  <a:gd name="connsiteX61" fmla="*/ 0 w 2409825"/>
                  <a:gd name="connsiteY61" fmla="*/ 904875 h 912019"/>
                  <a:gd name="connsiteX0" fmla="*/ 0 w 2409825"/>
                  <a:gd name="connsiteY0" fmla="*/ 904875 h 912019"/>
                  <a:gd name="connsiteX1" fmla="*/ 76200 w 2409825"/>
                  <a:gd name="connsiteY1" fmla="*/ 842962 h 912019"/>
                  <a:gd name="connsiteX2" fmla="*/ 121444 w 2409825"/>
                  <a:gd name="connsiteY2" fmla="*/ 800100 h 912019"/>
                  <a:gd name="connsiteX3" fmla="*/ 183356 w 2409825"/>
                  <a:gd name="connsiteY3" fmla="*/ 735806 h 912019"/>
                  <a:gd name="connsiteX4" fmla="*/ 242888 w 2409825"/>
                  <a:gd name="connsiteY4" fmla="*/ 681037 h 912019"/>
                  <a:gd name="connsiteX5" fmla="*/ 323850 w 2409825"/>
                  <a:gd name="connsiteY5" fmla="*/ 635794 h 912019"/>
                  <a:gd name="connsiteX6" fmla="*/ 373856 w 2409825"/>
                  <a:gd name="connsiteY6" fmla="*/ 619125 h 912019"/>
                  <a:gd name="connsiteX7" fmla="*/ 433388 w 2409825"/>
                  <a:gd name="connsiteY7" fmla="*/ 623887 h 912019"/>
                  <a:gd name="connsiteX8" fmla="*/ 481013 w 2409825"/>
                  <a:gd name="connsiteY8" fmla="*/ 657225 h 912019"/>
                  <a:gd name="connsiteX9" fmla="*/ 540544 w 2409825"/>
                  <a:gd name="connsiteY9" fmla="*/ 676275 h 912019"/>
                  <a:gd name="connsiteX10" fmla="*/ 621506 w 2409825"/>
                  <a:gd name="connsiteY10" fmla="*/ 692944 h 912019"/>
                  <a:gd name="connsiteX11" fmla="*/ 688181 w 2409825"/>
                  <a:gd name="connsiteY11" fmla="*/ 702469 h 912019"/>
                  <a:gd name="connsiteX12" fmla="*/ 773906 w 2409825"/>
                  <a:gd name="connsiteY12" fmla="*/ 690562 h 912019"/>
                  <a:gd name="connsiteX13" fmla="*/ 859631 w 2409825"/>
                  <a:gd name="connsiteY13" fmla="*/ 681037 h 912019"/>
                  <a:gd name="connsiteX14" fmla="*/ 978694 w 2409825"/>
                  <a:gd name="connsiteY14" fmla="*/ 664369 h 912019"/>
                  <a:gd name="connsiteX15" fmla="*/ 1064419 w 2409825"/>
                  <a:gd name="connsiteY15" fmla="*/ 647700 h 912019"/>
                  <a:gd name="connsiteX16" fmla="*/ 1152525 w 2409825"/>
                  <a:gd name="connsiteY16" fmla="*/ 638175 h 912019"/>
                  <a:gd name="connsiteX17" fmla="*/ 1240631 w 2409825"/>
                  <a:gd name="connsiteY17" fmla="*/ 616744 h 912019"/>
                  <a:gd name="connsiteX18" fmla="*/ 1354931 w 2409825"/>
                  <a:gd name="connsiteY18" fmla="*/ 590550 h 912019"/>
                  <a:gd name="connsiteX19" fmla="*/ 1457325 w 2409825"/>
                  <a:gd name="connsiteY19" fmla="*/ 552450 h 912019"/>
                  <a:gd name="connsiteX20" fmla="*/ 1569244 w 2409825"/>
                  <a:gd name="connsiteY20" fmla="*/ 521494 h 912019"/>
                  <a:gd name="connsiteX21" fmla="*/ 1666875 w 2409825"/>
                  <a:gd name="connsiteY21" fmla="*/ 492919 h 912019"/>
                  <a:gd name="connsiteX22" fmla="*/ 1728788 w 2409825"/>
                  <a:gd name="connsiteY22" fmla="*/ 485775 h 912019"/>
                  <a:gd name="connsiteX23" fmla="*/ 1788319 w 2409825"/>
                  <a:gd name="connsiteY23" fmla="*/ 457200 h 912019"/>
                  <a:gd name="connsiteX24" fmla="*/ 1869281 w 2409825"/>
                  <a:gd name="connsiteY24" fmla="*/ 414337 h 912019"/>
                  <a:gd name="connsiteX25" fmla="*/ 1931194 w 2409825"/>
                  <a:gd name="connsiteY25" fmla="*/ 378619 h 912019"/>
                  <a:gd name="connsiteX26" fmla="*/ 2019300 w 2409825"/>
                  <a:gd name="connsiteY26" fmla="*/ 338137 h 912019"/>
                  <a:gd name="connsiteX27" fmla="*/ 2095500 w 2409825"/>
                  <a:gd name="connsiteY27" fmla="*/ 264319 h 912019"/>
                  <a:gd name="connsiteX28" fmla="*/ 2188369 w 2409825"/>
                  <a:gd name="connsiteY28" fmla="*/ 176212 h 912019"/>
                  <a:gd name="connsiteX29" fmla="*/ 2276475 w 2409825"/>
                  <a:gd name="connsiteY29" fmla="*/ 119062 h 912019"/>
                  <a:gd name="connsiteX30" fmla="*/ 2340769 w 2409825"/>
                  <a:gd name="connsiteY30" fmla="*/ 78581 h 912019"/>
                  <a:gd name="connsiteX31" fmla="*/ 2366963 w 2409825"/>
                  <a:gd name="connsiteY31" fmla="*/ 45244 h 912019"/>
                  <a:gd name="connsiteX32" fmla="*/ 2402681 w 2409825"/>
                  <a:gd name="connsiteY32" fmla="*/ 0 h 912019"/>
                  <a:gd name="connsiteX33" fmla="*/ 2409825 w 2409825"/>
                  <a:gd name="connsiteY33" fmla="*/ 52387 h 912019"/>
                  <a:gd name="connsiteX34" fmla="*/ 2366963 w 2409825"/>
                  <a:gd name="connsiteY34" fmla="*/ 116681 h 912019"/>
                  <a:gd name="connsiteX35" fmla="*/ 2300288 w 2409825"/>
                  <a:gd name="connsiteY35" fmla="*/ 150019 h 912019"/>
                  <a:gd name="connsiteX36" fmla="*/ 2221706 w 2409825"/>
                  <a:gd name="connsiteY36" fmla="*/ 214312 h 912019"/>
                  <a:gd name="connsiteX37" fmla="*/ 2157413 w 2409825"/>
                  <a:gd name="connsiteY37" fmla="*/ 261937 h 912019"/>
                  <a:gd name="connsiteX38" fmla="*/ 2095500 w 2409825"/>
                  <a:gd name="connsiteY38" fmla="*/ 338137 h 912019"/>
                  <a:gd name="connsiteX39" fmla="*/ 2009775 w 2409825"/>
                  <a:gd name="connsiteY39" fmla="*/ 395287 h 912019"/>
                  <a:gd name="connsiteX40" fmla="*/ 1900238 w 2409825"/>
                  <a:gd name="connsiteY40" fmla="*/ 452437 h 912019"/>
                  <a:gd name="connsiteX41" fmla="*/ 1800225 w 2409825"/>
                  <a:gd name="connsiteY41" fmla="*/ 502444 h 912019"/>
                  <a:gd name="connsiteX42" fmla="*/ 1728788 w 2409825"/>
                  <a:gd name="connsiteY42" fmla="*/ 535781 h 912019"/>
                  <a:gd name="connsiteX43" fmla="*/ 1621631 w 2409825"/>
                  <a:gd name="connsiteY43" fmla="*/ 554831 h 912019"/>
                  <a:gd name="connsiteX44" fmla="*/ 1500188 w 2409825"/>
                  <a:gd name="connsiteY44" fmla="*/ 588169 h 912019"/>
                  <a:gd name="connsiteX45" fmla="*/ 1362075 w 2409825"/>
                  <a:gd name="connsiteY45" fmla="*/ 631031 h 912019"/>
                  <a:gd name="connsiteX46" fmla="*/ 1238250 w 2409825"/>
                  <a:gd name="connsiteY46" fmla="*/ 666750 h 912019"/>
                  <a:gd name="connsiteX47" fmla="*/ 1119188 w 2409825"/>
                  <a:gd name="connsiteY47" fmla="*/ 692944 h 912019"/>
                  <a:gd name="connsiteX48" fmla="*/ 1002506 w 2409825"/>
                  <a:gd name="connsiteY48" fmla="*/ 711994 h 912019"/>
                  <a:gd name="connsiteX49" fmla="*/ 850106 w 2409825"/>
                  <a:gd name="connsiteY49" fmla="*/ 728662 h 912019"/>
                  <a:gd name="connsiteX50" fmla="*/ 750094 w 2409825"/>
                  <a:gd name="connsiteY50" fmla="*/ 740569 h 912019"/>
                  <a:gd name="connsiteX51" fmla="*/ 626269 w 2409825"/>
                  <a:gd name="connsiteY51" fmla="*/ 738187 h 912019"/>
                  <a:gd name="connsiteX52" fmla="*/ 497681 w 2409825"/>
                  <a:gd name="connsiteY52" fmla="*/ 707231 h 912019"/>
                  <a:gd name="connsiteX53" fmla="*/ 426244 w 2409825"/>
                  <a:gd name="connsiteY53" fmla="*/ 681037 h 912019"/>
                  <a:gd name="connsiteX54" fmla="*/ 397669 w 2409825"/>
                  <a:gd name="connsiteY54" fmla="*/ 666750 h 912019"/>
                  <a:gd name="connsiteX55" fmla="*/ 311944 w 2409825"/>
                  <a:gd name="connsiteY55" fmla="*/ 690562 h 912019"/>
                  <a:gd name="connsiteX56" fmla="*/ 288131 w 2409825"/>
                  <a:gd name="connsiteY56" fmla="*/ 707231 h 912019"/>
                  <a:gd name="connsiteX57" fmla="*/ 219075 w 2409825"/>
                  <a:gd name="connsiteY57" fmla="*/ 759619 h 912019"/>
                  <a:gd name="connsiteX58" fmla="*/ 133350 w 2409825"/>
                  <a:gd name="connsiteY58" fmla="*/ 838200 h 912019"/>
                  <a:gd name="connsiteX59" fmla="*/ 109538 w 2409825"/>
                  <a:gd name="connsiteY59" fmla="*/ 876300 h 912019"/>
                  <a:gd name="connsiteX60" fmla="*/ 80963 w 2409825"/>
                  <a:gd name="connsiteY60" fmla="*/ 912019 h 912019"/>
                  <a:gd name="connsiteX61" fmla="*/ 0 w 2409825"/>
                  <a:gd name="connsiteY61" fmla="*/ 904875 h 912019"/>
                  <a:gd name="connsiteX0" fmla="*/ 0 w 2409825"/>
                  <a:gd name="connsiteY0" fmla="*/ 904875 h 912019"/>
                  <a:gd name="connsiteX1" fmla="*/ 76200 w 2409825"/>
                  <a:gd name="connsiteY1" fmla="*/ 842962 h 912019"/>
                  <a:gd name="connsiteX2" fmla="*/ 121444 w 2409825"/>
                  <a:gd name="connsiteY2" fmla="*/ 800100 h 912019"/>
                  <a:gd name="connsiteX3" fmla="*/ 183356 w 2409825"/>
                  <a:gd name="connsiteY3" fmla="*/ 735806 h 912019"/>
                  <a:gd name="connsiteX4" fmla="*/ 242888 w 2409825"/>
                  <a:gd name="connsiteY4" fmla="*/ 681037 h 912019"/>
                  <a:gd name="connsiteX5" fmla="*/ 323850 w 2409825"/>
                  <a:gd name="connsiteY5" fmla="*/ 635794 h 912019"/>
                  <a:gd name="connsiteX6" fmla="*/ 373856 w 2409825"/>
                  <a:gd name="connsiteY6" fmla="*/ 619125 h 912019"/>
                  <a:gd name="connsiteX7" fmla="*/ 433388 w 2409825"/>
                  <a:gd name="connsiteY7" fmla="*/ 623887 h 912019"/>
                  <a:gd name="connsiteX8" fmla="*/ 481013 w 2409825"/>
                  <a:gd name="connsiteY8" fmla="*/ 657225 h 912019"/>
                  <a:gd name="connsiteX9" fmla="*/ 540544 w 2409825"/>
                  <a:gd name="connsiteY9" fmla="*/ 676275 h 912019"/>
                  <a:gd name="connsiteX10" fmla="*/ 621506 w 2409825"/>
                  <a:gd name="connsiteY10" fmla="*/ 692944 h 912019"/>
                  <a:gd name="connsiteX11" fmla="*/ 688181 w 2409825"/>
                  <a:gd name="connsiteY11" fmla="*/ 702469 h 912019"/>
                  <a:gd name="connsiteX12" fmla="*/ 773906 w 2409825"/>
                  <a:gd name="connsiteY12" fmla="*/ 690562 h 912019"/>
                  <a:gd name="connsiteX13" fmla="*/ 859631 w 2409825"/>
                  <a:gd name="connsiteY13" fmla="*/ 681037 h 912019"/>
                  <a:gd name="connsiteX14" fmla="*/ 978694 w 2409825"/>
                  <a:gd name="connsiteY14" fmla="*/ 664369 h 912019"/>
                  <a:gd name="connsiteX15" fmla="*/ 1064419 w 2409825"/>
                  <a:gd name="connsiteY15" fmla="*/ 647700 h 912019"/>
                  <a:gd name="connsiteX16" fmla="*/ 1152525 w 2409825"/>
                  <a:gd name="connsiteY16" fmla="*/ 638175 h 912019"/>
                  <a:gd name="connsiteX17" fmla="*/ 1240631 w 2409825"/>
                  <a:gd name="connsiteY17" fmla="*/ 616744 h 912019"/>
                  <a:gd name="connsiteX18" fmla="*/ 1354931 w 2409825"/>
                  <a:gd name="connsiteY18" fmla="*/ 590550 h 912019"/>
                  <a:gd name="connsiteX19" fmla="*/ 1457325 w 2409825"/>
                  <a:gd name="connsiteY19" fmla="*/ 552450 h 912019"/>
                  <a:gd name="connsiteX20" fmla="*/ 1569244 w 2409825"/>
                  <a:gd name="connsiteY20" fmla="*/ 521494 h 912019"/>
                  <a:gd name="connsiteX21" fmla="*/ 1666875 w 2409825"/>
                  <a:gd name="connsiteY21" fmla="*/ 492919 h 912019"/>
                  <a:gd name="connsiteX22" fmla="*/ 1728788 w 2409825"/>
                  <a:gd name="connsiteY22" fmla="*/ 485775 h 912019"/>
                  <a:gd name="connsiteX23" fmla="*/ 1788319 w 2409825"/>
                  <a:gd name="connsiteY23" fmla="*/ 457200 h 912019"/>
                  <a:gd name="connsiteX24" fmla="*/ 1869281 w 2409825"/>
                  <a:gd name="connsiteY24" fmla="*/ 414337 h 912019"/>
                  <a:gd name="connsiteX25" fmla="*/ 1931194 w 2409825"/>
                  <a:gd name="connsiteY25" fmla="*/ 378619 h 912019"/>
                  <a:gd name="connsiteX26" fmla="*/ 2019300 w 2409825"/>
                  <a:gd name="connsiteY26" fmla="*/ 338137 h 912019"/>
                  <a:gd name="connsiteX27" fmla="*/ 2095500 w 2409825"/>
                  <a:gd name="connsiteY27" fmla="*/ 264319 h 912019"/>
                  <a:gd name="connsiteX28" fmla="*/ 2188369 w 2409825"/>
                  <a:gd name="connsiteY28" fmla="*/ 176212 h 912019"/>
                  <a:gd name="connsiteX29" fmla="*/ 2276475 w 2409825"/>
                  <a:gd name="connsiteY29" fmla="*/ 119062 h 912019"/>
                  <a:gd name="connsiteX30" fmla="*/ 2340769 w 2409825"/>
                  <a:gd name="connsiteY30" fmla="*/ 78581 h 912019"/>
                  <a:gd name="connsiteX31" fmla="*/ 2366963 w 2409825"/>
                  <a:gd name="connsiteY31" fmla="*/ 45244 h 912019"/>
                  <a:gd name="connsiteX32" fmla="*/ 2402681 w 2409825"/>
                  <a:gd name="connsiteY32" fmla="*/ 0 h 912019"/>
                  <a:gd name="connsiteX33" fmla="*/ 2409825 w 2409825"/>
                  <a:gd name="connsiteY33" fmla="*/ 52387 h 912019"/>
                  <a:gd name="connsiteX34" fmla="*/ 2366963 w 2409825"/>
                  <a:gd name="connsiteY34" fmla="*/ 116681 h 912019"/>
                  <a:gd name="connsiteX35" fmla="*/ 2300288 w 2409825"/>
                  <a:gd name="connsiteY35" fmla="*/ 150019 h 912019"/>
                  <a:gd name="connsiteX36" fmla="*/ 2221706 w 2409825"/>
                  <a:gd name="connsiteY36" fmla="*/ 214312 h 912019"/>
                  <a:gd name="connsiteX37" fmla="*/ 2157413 w 2409825"/>
                  <a:gd name="connsiteY37" fmla="*/ 261937 h 912019"/>
                  <a:gd name="connsiteX38" fmla="*/ 2095500 w 2409825"/>
                  <a:gd name="connsiteY38" fmla="*/ 338137 h 912019"/>
                  <a:gd name="connsiteX39" fmla="*/ 2009775 w 2409825"/>
                  <a:gd name="connsiteY39" fmla="*/ 395287 h 912019"/>
                  <a:gd name="connsiteX40" fmla="*/ 1900238 w 2409825"/>
                  <a:gd name="connsiteY40" fmla="*/ 452437 h 912019"/>
                  <a:gd name="connsiteX41" fmla="*/ 1800225 w 2409825"/>
                  <a:gd name="connsiteY41" fmla="*/ 502444 h 912019"/>
                  <a:gd name="connsiteX42" fmla="*/ 1728788 w 2409825"/>
                  <a:gd name="connsiteY42" fmla="*/ 535781 h 912019"/>
                  <a:gd name="connsiteX43" fmla="*/ 1621631 w 2409825"/>
                  <a:gd name="connsiteY43" fmla="*/ 554831 h 912019"/>
                  <a:gd name="connsiteX44" fmla="*/ 1500188 w 2409825"/>
                  <a:gd name="connsiteY44" fmla="*/ 588169 h 912019"/>
                  <a:gd name="connsiteX45" fmla="*/ 1362075 w 2409825"/>
                  <a:gd name="connsiteY45" fmla="*/ 631031 h 912019"/>
                  <a:gd name="connsiteX46" fmla="*/ 1238250 w 2409825"/>
                  <a:gd name="connsiteY46" fmla="*/ 666750 h 912019"/>
                  <a:gd name="connsiteX47" fmla="*/ 1119188 w 2409825"/>
                  <a:gd name="connsiteY47" fmla="*/ 692944 h 912019"/>
                  <a:gd name="connsiteX48" fmla="*/ 1002506 w 2409825"/>
                  <a:gd name="connsiteY48" fmla="*/ 711994 h 912019"/>
                  <a:gd name="connsiteX49" fmla="*/ 850106 w 2409825"/>
                  <a:gd name="connsiteY49" fmla="*/ 728662 h 912019"/>
                  <a:gd name="connsiteX50" fmla="*/ 750094 w 2409825"/>
                  <a:gd name="connsiteY50" fmla="*/ 740569 h 912019"/>
                  <a:gd name="connsiteX51" fmla="*/ 626269 w 2409825"/>
                  <a:gd name="connsiteY51" fmla="*/ 738187 h 912019"/>
                  <a:gd name="connsiteX52" fmla="*/ 497681 w 2409825"/>
                  <a:gd name="connsiteY52" fmla="*/ 707231 h 912019"/>
                  <a:gd name="connsiteX53" fmla="*/ 426244 w 2409825"/>
                  <a:gd name="connsiteY53" fmla="*/ 681037 h 912019"/>
                  <a:gd name="connsiteX54" fmla="*/ 397669 w 2409825"/>
                  <a:gd name="connsiteY54" fmla="*/ 666750 h 912019"/>
                  <a:gd name="connsiteX55" fmla="*/ 311944 w 2409825"/>
                  <a:gd name="connsiteY55" fmla="*/ 690562 h 912019"/>
                  <a:gd name="connsiteX56" fmla="*/ 288131 w 2409825"/>
                  <a:gd name="connsiteY56" fmla="*/ 707231 h 912019"/>
                  <a:gd name="connsiteX57" fmla="*/ 219075 w 2409825"/>
                  <a:gd name="connsiteY57" fmla="*/ 759619 h 912019"/>
                  <a:gd name="connsiteX58" fmla="*/ 133350 w 2409825"/>
                  <a:gd name="connsiteY58" fmla="*/ 838200 h 912019"/>
                  <a:gd name="connsiteX59" fmla="*/ 109538 w 2409825"/>
                  <a:gd name="connsiteY59" fmla="*/ 876300 h 912019"/>
                  <a:gd name="connsiteX60" fmla="*/ 80963 w 2409825"/>
                  <a:gd name="connsiteY60" fmla="*/ 912019 h 912019"/>
                  <a:gd name="connsiteX61" fmla="*/ 0 w 2409825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40769 w 2419350"/>
                  <a:gd name="connsiteY30" fmla="*/ 78581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50094 w 2419350"/>
                  <a:gd name="connsiteY50" fmla="*/ 740569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7669 w 2419350"/>
                  <a:gd name="connsiteY54" fmla="*/ 666750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80963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50094 w 2419350"/>
                  <a:gd name="connsiteY50" fmla="*/ 740569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7669 w 2419350"/>
                  <a:gd name="connsiteY54" fmla="*/ 666750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80963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50094 w 2419350"/>
                  <a:gd name="connsiteY50" fmla="*/ 740569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7669 w 2419350"/>
                  <a:gd name="connsiteY54" fmla="*/ 666750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80963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50094 w 2419350"/>
                  <a:gd name="connsiteY50" fmla="*/ 740569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7669 w 2419350"/>
                  <a:gd name="connsiteY54" fmla="*/ 666750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71438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50094 w 2419350"/>
                  <a:gd name="connsiteY50" fmla="*/ 740569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0525 w 2419350"/>
                  <a:gd name="connsiteY54" fmla="*/ 669132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71438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33425 w 2419350"/>
                  <a:gd name="connsiteY50" fmla="*/ 745331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0525 w 2419350"/>
                  <a:gd name="connsiteY54" fmla="*/ 669132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71438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33425 w 2419350"/>
                  <a:gd name="connsiteY50" fmla="*/ 745331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0525 w 2419350"/>
                  <a:gd name="connsiteY54" fmla="*/ 669132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71438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33425 w 2419350"/>
                  <a:gd name="connsiteY50" fmla="*/ 745331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0525 w 2419350"/>
                  <a:gd name="connsiteY54" fmla="*/ 669132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71438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33425 w 2419350"/>
                  <a:gd name="connsiteY50" fmla="*/ 745331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0525 w 2419350"/>
                  <a:gd name="connsiteY54" fmla="*/ 669132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71438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2525 w 2419350"/>
                  <a:gd name="connsiteY16" fmla="*/ 638175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33425 w 2419350"/>
                  <a:gd name="connsiteY50" fmla="*/ 745331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0525 w 2419350"/>
                  <a:gd name="connsiteY54" fmla="*/ 669132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71438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12019"/>
                  <a:gd name="connsiteX1" fmla="*/ 76200 w 2419350"/>
                  <a:gd name="connsiteY1" fmla="*/ 842962 h 912019"/>
                  <a:gd name="connsiteX2" fmla="*/ 121444 w 2419350"/>
                  <a:gd name="connsiteY2" fmla="*/ 800100 h 912019"/>
                  <a:gd name="connsiteX3" fmla="*/ 183356 w 2419350"/>
                  <a:gd name="connsiteY3" fmla="*/ 735806 h 912019"/>
                  <a:gd name="connsiteX4" fmla="*/ 242888 w 2419350"/>
                  <a:gd name="connsiteY4" fmla="*/ 681037 h 912019"/>
                  <a:gd name="connsiteX5" fmla="*/ 323850 w 2419350"/>
                  <a:gd name="connsiteY5" fmla="*/ 635794 h 912019"/>
                  <a:gd name="connsiteX6" fmla="*/ 373856 w 2419350"/>
                  <a:gd name="connsiteY6" fmla="*/ 619125 h 912019"/>
                  <a:gd name="connsiteX7" fmla="*/ 433388 w 2419350"/>
                  <a:gd name="connsiteY7" fmla="*/ 623887 h 912019"/>
                  <a:gd name="connsiteX8" fmla="*/ 481013 w 2419350"/>
                  <a:gd name="connsiteY8" fmla="*/ 657225 h 912019"/>
                  <a:gd name="connsiteX9" fmla="*/ 540544 w 2419350"/>
                  <a:gd name="connsiteY9" fmla="*/ 676275 h 912019"/>
                  <a:gd name="connsiteX10" fmla="*/ 621506 w 2419350"/>
                  <a:gd name="connsiteY10" fmla="*/ 692944 h 912019"/>
                  <a:gd name="connsiteX11" fmla="*/ 688181 w 2419350"/>
                  <a:gd name="connsiteY11" fmla="*/ 702469 h 912019"/>
                  <a:gd name="connsiteX12" fmla="*/ 773906 w 2419350"/>
                  <a:gd name="connsiteY12" fmla="*/ 690562 h 912019"/>
                  <a:gd name="connsiteX13" fmla="*/ 859631 w 2419350"/>
                  <a:gd name="connsiteY13" fmla="*/ 681037 h 912019"/>
                  <a:gd name="connsiteX14" fmla="*/ 978694 w 2419350"/>
                  <a:gd name="connsiteY14" fmla="*/ 664369 h 912019"/>
                  <a:gd name="connsiteX15" fmla="*/ 1064419 w 2419350"/>
                  <a:gd name="connsiteY15" fmla="*/ 647700 h 912019"/>
                  <a:gd name="connsiteX16" fmla="*/ 1150143 w 2419350"/>
                  <a:gd name="connsiteY16" fmla="*/ 631031 h 912019"/>
                  <a:gd name="connsiteX17" fmla="*/ 1240631 w 2419350"/>
                  <a:gd name="connsiteY17" fmla="*/ 616744 h 912019"/>
                  <a:gd name="connsiteX18" fmla="*/ 1354931 w 2419350"/>
                  <a:gd name="connsiteY18" fmla="*/ 590550 h 912019"/>
                  <a:gd name="connsiteX19" fmla="*/ 1457325 w 2419350"/>
                  <a:gd name="connsiteY19" fmla="*/ 552450 h 912019"/>
                  <a:gd name="connsiteX20" fmla="*/ 1569244 w 2419350"/>
                  <a:gd name="connsiteY20" fmla="*/ 521494 h 912019"/>
                  <a:gd name="connsiteX21" fmla="*/ 1666875 w 2419350"/>
                  <a:gd name="connsiteY21" fmla="*/ 492919 h 912019"/>
                  <a:gd name="connsiteX22" fmla="*/ 1728788 w 2419350"/>
                  <a:gd name="connsiteY22" fmla="*/ 485775 h 912019"/>
                  <a:gd name="connsiteX23" fmla="*/ 1788319 w 2419350"/>
                  <a:gd name="connsiteY23" fmla="*/ 457200 h 912019"/>
                  <a:gd name="connsiteX24" fmla="*/ 1869281 w 2419350"/>
                  <a:gd name="connsiteY24" fmla="*/ 414337 h 912019"/>
                  <a:gd name="connsiteX25" fmla="*/ 1931194 w 2419350"/>
                  <a:gd name="connsiteY25" fmla="*/ 378619 h 912019"/>
                  <a:gd name="connsiteX26" fmla="*/ 2019300 w 2419350"/>
                  <a:gd name="connsiteY26" fmla="*/ 338137 h 912019"/>
                  <a:gd name="connsiteX27" fmla="*/ 2095500 w 2419350"/>
                  <a:gd name="connsiteY27" fmla="*/ 264319 h 912019"/>
                  <a:gd name="connsiteX28" fmla="*/ 2188369 w 2419350"/>
                  <a:gd name="connsiteY28" fmla="*/ 176212 h 912019"/>
                  <a:gd name="connsiteX29" fmla="*/ 2276475 w 2419350"/>
                  <a:gd name="connsiteY29" fmla="*/ 119062 h 912019"/>
                  <a:gd name="connsiteX30" fmla="*/ 2336007 w 2419350"/>
                  <a:gd name="connsiteY30" fmla="*/ 66675 h 912019"/>
                  <a:gd name="connsiteX31" fmla="*/ 2366963 w 2419350"/>
                  <a:gd name="connsiteY31" fmla="*/ 45244 h 912019"/>
                  <a:gd name="connsiteX32" fmla="*/ 2402681 w 2419350"/>
                  <a:gd name="connsiteY32" fmla="*/ 0 h 912019"/>
                  <a:gd name="connsiteX33" fmla="*/ 2419350 w 2419350"/>
                  <a:gd name="connsiteY33" fmla="*/ 69055 h 912019"/>
                  <a:gd name="connsiteX34" fmla="*/ 2366963 w 2419350"/>
                  <a:gd name="connsiteY34" fmla="*/ 116681 h 912019"/>
                  <a:gd name="connsiteX35" fmla="*/ 2300288 w 2419350"/>
                  <a:gd name="connsiteY35" fmla="*/ 150019 h 912019"/>
                  <a:gd name="connsiteX36" fmla="*/ 2221706 w 2419350"/>
                  <a:gd name="connsiteY36" fmla="*/ 214312 h 912019"/>
                  <a:gd name="connsiteX37" fmla="*/ 2157413 w 2419350"/>
                  <a:gd name="connsiteY37" fmla="*/ 261937 h 912019"/>
                  <a:gd name="connsiteX38" fmla="*/ 2095500 w 2419350"/>
                  <a:gd name="connsiteY38" fmla="*/ 338137 h 912019"/>
                  <a:gd name="connsiteX39" fmla="*/ 2009775 w 2419350"/>
                  <a:gd name="connsiteY39" fmla="*/ 395287 h 912019"/>
                  <a:gd name="connsiteX40" fmla="*/ 1900238 w 2419350"/>
                  <a:gd name="connsiteY40" fmla="*/ 452437 h 912019"/>
                  <a:gd name="connsiteX41" fmla="*/ 1800225 w 2419350"/>
                  <a:gd name="connsiteY41" fmla="*/ 502444 h 912019"/>
                  <a:gd name="connsiteX42" fmla="*/ 1728788 w 2419350"/>
                  <a:gd name="connsiteY42" fmla="*/ 535781 h 912019"/>
                  <a:gd name="connsiteX43" fmla="*/ 1621631 w 2419350"/>
                  <a:gd name="connsiteY43" fmla="*/ 554831 h 912019"/>
                  <a:gd name="connsiteX44" fmla="*/ 1500188 w 2419350"/>
                  <a:gd name="connsiteY44" fmla="*/ 588169 h 912019"/>
                  <a:gd name="connsiteX45" fmla="*/ 1362075 w 2419350"/>
                  <a:gd name="connsiteY45" fmla="*/ 631031 h 912019"/>
                  <a:gd name="connsiteX46" fmla="*/ 1238250 w 2419350"/>
                  <a:gd name="connsiteY46" fmla="*/ 666750 h 912019"/>
                  <a:gd name="connsiteX47" fmla="*/ 1119188 w 2419350"/>
                  <a:gd name="connsiteY47" fmla="*/ 692944 h 912019"/>
                  <a:gd name="connsiteX48" fmla="*/ 1002506 w 2419350"/>
                  <a:gd name="connsiteY48" fmla="*/ 711994 h 912019"/>
                  <a:gd name="connsiteX49" fmla="*/ 850106 w 2419350"/>
                  <a:gd name="connsiteY49" fmla="*/ 728662 h 912019"/>
                  <a:gd name="connsiteX50" fmla="*/ 733425 w 2419350"/>
                  <a:gd name="connsiteY50" fmla="*/ 745331 h 912019"/>
                  <a:gd name="connsiteX51" fmla="*/ 626269 w 2419350"/>
                  <a:gd name="connsiteY51" fmla="*/ 738187 h 912019"/>
                  <a:gd name="connsiteX52" fmla="*/ 497681 w 2419350"/>
                  <a:gd name="connsiteY52" fmla="*/ 707231 h 912019"/>
                  <a:gd name="connsiteX53" fmla="*/ 426244 w 2419350"/>
                  <a:gd name="connsiteY53" fmla="*/ 681037 h 912019"/>
                  <a:gd name="connsiteX54" fmla="*/ 390525 w 2419350"/>
                  <a:gd name="connsiteY54" fmla="*/ 669132 h 912019"/>
                  <a:gd name="connsiteX55" fmla="*/ 311944 w 2419350"/>
                  <a:gd name="connsiteY55" fmla="*/ 690562 h 912019"/>
                  <a:gd name="connsiteX56" fmla="*/ 288131 w 2419350"/>
                  <a:gd name="connsiteY56" fmla="*/ 707231 h 912019"/>
                  <a:gd name="connsiteX57" fmla="*/ 219075 w 2419350"/>
                  <a:gd name="connsiteY57" fmla="*/ 759619 h 912019"/>
                  <a:gd name="connsiteX58" fmla="*/ 133350 w 2419350"/>
                  <a:gd name="connsiteY58" fmla="*/ 838200 h 912019"/>
                  <a:gd name="connsiteX59" fmla="*/ 109538 w 2419350"/>
                  <a:gd name="connsiteY59" fmla="*/ 876300 h 912019"/>
                  <a:gd name="connsiteX60" fmla="*/ 71438 w 2419350"/>
                  <a:gd name="connsiteY60" fmla="*/ 912019 h 912019"/>
                  <a:gd name="connsiteX61" fmla="*/ 0 w 2419350"/>
                  <a:gd name="connsiteY61" fmla="*/ 904875 h 912019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6475 w 2419350"/>
                  <a:gd name="connsiteY29" fmla="*/ 119062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45244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57413 w 2419350"/>
                  <a:gd name="connsiteY37" fmla="*/ 261937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6475 w 2419350"/>
                  <a:gd name="connsiteY29" fmla="*/ 119062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57413 w 2419350"/>
                  <a:gd name="connsiteY37" fmla="*/ 261937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6475 w 2419350"/>
                  <a:gd name="connsiteY29" fmla="*/ 119062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57413 w 2419350"/>
                  <a:gd name="connsiteY37" fmla="*/ 261937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6475 w 2419350"/>
                  <a:gd name="connsiteY29" fmla="*/ 119062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4094 w 2419350"/>
                  <a:gd name="connsiteY29" fmla="*/ 109537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4094 w 2419350"/>
                  <a:gd name="connsiteY29" fmla="*/ 109537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4094 w 2419350"/>
                  <a:gd name="connsiteY29" fmla="*/ 109537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4094 w 2419350"/>
                  <a:gd name="connsiteY29" fmla="*/ 109537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9300 w 2419350"/>
                  <a:gd name="connsiteY26" fmla="*/ 338137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4094 w 2419350"/>
                  <a:gd name="connsiteY29" fmla="*/ 109537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21444 w 2419350"/>
                  <a:gd name="connsiteY2" fmla="*/ 800100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4538 w 2419350"/>
                  <a:gd name="connsiteY26" fmla="*/ 330993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4094 w 2419350"/>
                  <a:gd name="connsiteY29" fmla="*/ 109537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76200 w 2419350"/>
                  <a:gd name="connsiteY1" fmla="*/ 842962 h 904875"/>
                  <a:gd name="connsiteX2" fmla="*/ 116682 w 2419350"/>
                  <a:gd name="connsiteY2" fmla="*/ 790575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4538 w 2419350"/>
                  <a:gd name="connsiteY26" fmla="*/ 330993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4094 w 2419350"/>
                  <a:gd name="connsiteY29" fmla="*/ 109537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904875 h 904875"/>
                  <a:gd name="connsiteX1" fmla="*/ 69056 w 2419350"/>
                  <a:gd name="connsiteY1" fmla="*/ 838199 h 904875"/>
                  <a:gd name="connsiteX2" fmla="*/ 116682 w 2419350"/>
                  <a:gd name="connsiteY2" fmla="*/ 790575 h 904875"/>
                  <a:gd name="connsiteX3" fmla="*/ 183356 w 2419350"/>
                  <a:gd name="connsiteY3" fmla="*/ 735806 h 904875"/>
                  <a:gd name="connsiteX4" fmla="*/ 242888 w 2419350"/>
                  <a:gd name="connsiteY4" fmla="*/ 681037 h 904875"/>
                  <a:gd name="connsiteX5" fmla="*/ 323850 w 2419350"/>
                  <a:gd name="connsiteY5" fmla="*/ 635794 h 904875"/>
                  <a:gd name="connsiteX6" fmla="*/ 373856 w 2419350"/>
                  <a:gd name="connsiteY6" fmla="*/ 619125 h 904875"/>
                  <a:gd name="connsiteX7" fmla="*/ 433388 w 2419350"/>
                  <a:gd name="connsiteY7" fmla="*/ 623887 h 904875"/>
                  <a:gd name="connsiteX8" fmla="*/ 481013 w 2419350"/>
                  <a:gd name="connsiteY8" fmla="*/ 657225 h 904875"/>
                  <a:gd name="connsiteX9" fmla="*/ 540544 w 2419350"/>
                  <a:gd name="connsiteY9" fmla="*/ 676275 h 904875"/>
                  <a:gd name="connsiteX10" fmla="*/ 621506 w 2419350"/>
                  <a:gd name="connsiteY10" fmla="*/ 692944 h 904875"/>
                  <a:gd name="connsiteX11" fmla="*/ 688181 w 2419350"/>
                  <a:gd name="connsiteY11" fmla="*/ 702469 h 904875"/>
                  <a:gd name="connsiteX12" fmla="*/ 773906 w 2419350"/>
                  <a:gd name="connsiteY12" fmla="*/ 690562 h 904875"/>
                  <a:gd name="connsiteX13" fmla="*/ 859631 w 2419350"/>
                  <a:gd name="connsiteY13" fmla="*/ 681037 h 904875"/>
                  <a:gd name="connsiteX14" fmla="*/ 978694 w 2419350"/>
                  <a:gd name="connsiteY14" fmla="*/ 664369 h 904875"/>
                  <a:gd name="connsiteX15" fmla="*/ 1064419 w 2419350"/>
                  <a:gd name="connsiteY15" fmla="*/ 647700 h 904875"/>
                  <a:gd name="connsiteX16" fmla="*/ 1150143 w 2419350"/>
                  <a:gd name="connsiteY16" fmla="*/ 631031 h 904875"/>
                  <a:gd name="connsiteX17" fmla="*/ 1240631 w 2419350"/>
                  <a:gd name="connsiteY17" fmla="*/ 616744 h 904875"/>
                  <a:gd name="connsiteX18" fmla="*/ 1354931 w 2419350"/>
                  <a:gd name="connsiteY18" fmla="*/ 590550 h 904875"/>
                  <a:gd name="connsiteX19" fmla="*/ 1457325 w 2419350"/>
                  <a:gd name="connsiteY19" fmla="*/ 552450 h 904875"/>
                  <a:gd name="connsiteX20" fmla="*/ 1569244 w 2419350"/>
                  <a:gd name="connsiteY20" fmla="*/ 521494 h 904875"/>
                  <a:gd name="connsiteX21" fmla="*/ 1666875 w 2419350"/>
                  <a:gd name="connsiteY21" fmla="*/ 492919 h 904875"/>
                  <a:gd name="connsiteX22" fmla="*/ 1728788 w 2419350"/>
                  <a:gd name="connsiteY22" fmla="*/ 485775 h 904875"/>
                  <a:gd name="connsiteX23" fmla="*/ 1788319 w 2419350"/>
                  <a:gd name="connsiteY23" fmla="*/ 457200 h 904875"/>
                  <a:gd name="connsiteX24" fmla="*/ 1869281 w 2419350"/>
                  <a:gd name="connsiteY24" fmla="*/ 414337 h 904875"/>
                  <a:gd name="connsiteX25" fmla="*/ 1931194 w 2419350"/>
                  <a:gd name="connsiteY25" fmla="*/ 378619 h 904875"/>
                  <a:gd name="connsiteX26" fmla="*/ 2014538 w 2419350"/>
                  <a:gd name="connsiteY26" fmla="*/ 330993 h 904875"/>
                  <a:gd name="connsiteX27" fmla="*/ 2095500 w 2419350"/>
                  <a:gd name="connsiteY27" fmla="*/ 264319 h 904875"/>
                  <a:gd name="connsiteX28" fmla="*/ 2188369 w 2419350"/>
                  <a:gd name="connsiteY28" fmla="*/ 176212 h 904875"/>
                  <a:gd name="connsiteX29" fmla="*/ 2274094 w 2419350"/>
                  <a:gd name="connsiteY29" fmla="*/ 109537 h 904875"/>
                  <a:gd name="connsiteX30" fmla="*/ 2336007 w 2419350"/>
                  <a:gd name="connsiteY30" fmla="*/ 66675 h 904875"/>
                  <a:gd name="connsiteX31" fmla="*/ 2366963 w 2419350"/>
                  <a:gd name="connsiteY31" fmla="*/ 38100 h 904875"/>
                  <a:gd name="connsiteX32" fmla="*/ 2402681 w 2419350"/>
                  <a:gd name="connsiteY32" fmla="*/ 0 h 904875"/>
                  <a:gd name="connsiteX33" fmla="*/ 2419350 w 2419350"/>
                  <a:gd name="connsiteY33" fmla="*/ 69055 h 904875"/>
                  <a:gd name="connsiteX34" fmla="*/ 2366963 w 2419350"/>
                  <a:gd name="connsiteY34" fmla="*/ 116681 h 904875"/>
                  <a:gd name="connsiteX35" fmla="*/ 2300288 w 2419350"/>
                  <a:gd name="connsiteY35" fmla="*/ 150019 h 904875"/>
                  <a:gd name="connsiteX36" fmla="*/ 2221706 w 2419350"/>
                  <a:gd name="connsiteY36" fmla="*/ 214312 h 904875"/>
                  <a:gd name="connsiteX37" fmla="*/ 2164557 w 2419350"/>
                  <a:gd name="connsiteY37" fmla="*/ 266700 h 904875"/>
                  <a:gd name="connsiteX38" fmla="*/ 2095500 w 2419350"/>
                  <a:gd name="connsiteY38" fmla="*/ 338137 h 904875"/>
                  <a:gd name="connsiteX39" fmla="*/ 2009775 w 2419350"/>
                  <a:gd name="connsiteY39" fmla="*/ 395287 h 904875"/>
                  <a:gd name="connsiteX40" fmla="*/ 1900238 w 2419350"/>
                  <a:gd name="connsiteY40" fmla="*/ 452437 h 904875"/>
                  <a:gd name="connsiteX41" fmla="*/ 1800225 w 2419350"/>
                  <a:gd name="connsiteY41" fmla="*/ 502444 h 904875"/>
                  <a:gd name="connsiteX42" fmla="*/ 1728788 w 2419350"/>
                  <a:gd name="connsiteY42" fmla="*/ 535781 h 904875"/>
                  <a:gd name="connsiteX43" fmla="*/ 1621631 w 2419350"/>
                  <a:gd name="connsiteY43" fmla="*/ 554831 h 904875"/>
                  <a:gd name="connsiteX44" fmla="*/ 1500188 w 2419350"/>
                  <a:gd name="connsiteY44" fmla="*/ 588169 h 904875"/>
                  <a:gd name="connsiteX45" fmla="*/ 1362075 w 2419350"/>
                  <a:gd name="connsiteY45" fmla="*/ 631031 h 904875"/>
                  <a:gd name="connsiteX46" fmla="*/ 1238250 w 2419350"/>
                  <a:gd name="connsiteY46" fmla="*/ 666750 h 904875"/>
                  <a:gd name="connsiteX47" fmla="*/ 1119188 w 2419350"/>
                  <a:gd name="connsiteY47" fmla="*/ 692944 h 904875"/>
                  <a:gd name="connsiteX48" fmla="*/ 1002506 w 2419350"/>
                  <a:gd name="connsiteY48" fmla="*/ 711994 h 904875"/>
                  <a:gd name="connsiteX49" fmla="*/ 850106 w 2419350"/>
                  <a:gd name="connsiteY49" fmla="*/ 728662 h 904875"/>
                  <a:gd name="connsiteX50" fmla="*/ 733425 w 2419350"/>
                  <a:gd name="connsiteY50" fmla="*/ 745331 h 904875"/>
                  <a:gd name="connsiteX51" fmla="*/ 626269 w 2419350"/>
                  <a:gd name="connsiteY51" fmla="*/ 738187 h 904875"/>
                  <a:gd name="connsiteX52" fmla="*/ 497681 w 2419350"/>
                  <a:gd name="connsiteY52" fmla="*/ 707231 h 904875"/>
                  <a:gd name="connsiteX53" fmla="*/ 426244 w 2419350"/>
                  <a:gd name="connsiteY53" fmla="*/ 681037 h 904875"/>
                  <a:gd name="connsiteX54" fmla="*/ 390525 w 2419350"/>
                  <a:gd name="connsiteY54" fmla="*/ 669132 h 904875"/>
                  <a:gd name="connsiteX55" fmla="*/ 311944 w 2419350"/>
                  <a:gd name="connsiteY55" fmla="*/ 690562 h 904875"/>
                  <a:gd name="connsiteX56" fmla="*/ 288131 w 2419350"/>
                  <a:gd name="connsiteY56" fmla="*/ 707231 h 904875"/>
                  <a:gd name="connsiteX57" fmla="*/ 219075 w 2419350"/>
                  <a:gd name="connsiteY57" fmla="*/ 759619 h 904875"/>
                  <a:gd name="connsiteX58" fmla="*/ 133350 w 2419350"/>
                  <a:gd name="connsiteY58" fmla="*/ 838200 h 904875"/>
                  <a:gd name="connsiteX59" fmla="*/ 109538 w 2419350"/>
                  <a:gd name="connsiteY59" fmla="*/ 876300 h 904875"/>
                  <a:gd name="connsiteX60" fmla="*/ 78581 w 2419350"/>
                  <a:gd name="connsiteY60" fmla="*/ 902494 h 904875"/>
                  <a:gd name="connsiteX61" fmla="*/ 0 w 2419350"/>
                  <a:gd name="connsiteY61" fmla="*/ 904875 h 904875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83356 w 2419350"/>
                  <a:gd name="connsiteY3" fmla="*/ 728662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1013 w 2419350"/>
                  <a:gd name="connsiteY8" fmla="*/ 650081 h 897731"/>
                  <a:gd name="connsiteX9" fmla="*/ 540544 w 2419350"/>
                  <a:gd name="connsiteY9" fmla="*/ 669131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45293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1631 w 2419350"/>
                  <a:gd name="connsiteY43" fmla="*/ 547687 h 897731"/>
                  <a:gd name="connsiteX44" fmla="*/ 1500188 w 2419350"/>
                  <a:gd name="connsiteY44" fmla="*/ 581025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0106 w 2419350"/>
                  <a:gd name="connsiteY49" fmla="*/ 721518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33350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83356 w 2419350"/>
                  <a:gd name="connsiteY3" fmla="*/ 728662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1013 w 2419350"/>
                  <a:gd name="connsiteY8" fmla="*/ 650081 h 897731"/>
                  <a:gd name="connsiteX9" fmla="*/ 540544 w 2419350"/>
                  <a:gd name="connsiteY9" fmla="*/ 669131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45293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1631 w 2419350"/>
                  <a:gd name="connsiteY43" fmla="*/ 547687 h 897731"/>
                  <a:gd name="connsiteX44" fmla="*/ 1500188 w 2419350"/>
                  <a:gd name="connsiteY44" fmla="*/ 581025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4869 w 2419350"/>
                  <a:gd name="connsiteY49" fmla="*/ 728661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33350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83356 w 2419350"/>
                  <a:gd name="connsiteY3" fmla="*/ 728662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1013 w 2419350"/>
                  <a:gd name="connsiteY8" fmla="*/ 650081 h 897731"/>
                  <a:gd name="connsiteX9" fmla="*/ 540544 w 2419350"/>
                  <a:gd name="connsiteY9" fmla="*/ 669131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45293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1631 w 2419350"/>
                  <a:gd name="connsiteY43" fmla="*/ 547687 h 897731"/>
                  <a:gd name="connsiteX44" fmla="*/ 1500188 w 2419350"/>
                  <a:gd name="connsiteY44" fmla="*/ 581025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4869 w 2419350"/>
                  <a:gd name="connsiteY49" fmla="*/ 728661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40494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83356 w 2419350"/>
                  <a:gd name="connsiteY3" fmla="*/ 728662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8157 w 2419350"/>
                  <a:gd name="connsiteY8" fmla="*/ 647700 h 897731"/>
                  <a:gd name="connsiteX9" fmla="*/ 540544 w 2419350"/>
                  <a:gd name="connsiteY9" fmla="*/ 669131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45293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1631 w 2419350"/>
                  <a:gd name="connsiteY43" fmla="*/ 547687 h 897731"/>
                  <a:gd name="connsiteX44" fmla="*/ 1500188 w 2419350"/>
                  <a:gd name="connsiteY44" fmla="*/ 581025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4869 w 2419350"/>
                  <a:gd name="connsiteY49" fmla="*/ 728661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40494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83356 w 2419350"/>
                  <a:gd name="connsiteY3" fmla="*/ 728662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8157 w 2419350"/>
                  <a:gd name="connsiteY8" fmla="*/ 647700 h 897731"/>
                  <a:gd name="connsiteX9" fmla="*/ 540544 w 2419350"/>
                  <a:gd name="connsiteY9" fmla="*/ 669131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45293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1631 w 2419350"/>
                  <a:gd name="connsiteY43" fmla="*/ 547687 h 897731"/>
                  <a:gd name="connsiteX44" fmla="*/ 1504951 w 2419350"/>
                  <a:gd name="connsiteY44" fmla="*/ 588168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4869 w 2419350"/>
                  <a:gd name="connsiteY49" fmla="*/ 728661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40494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83356 w 2419350"/>
                  <a:gd name="connsiteY3" fmla="*/ 728662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8157 w 2419350"/>
                  <a:gd name="connsiteY8" fmla="*/ 647700 h 897731"/>
                  <a:gd name="connsiteX9" fmla="*/ 540544 w 2419350"/>
                  <a:gd name="connsiteY9" fmla="*/ 669131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45293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6394 w 2419350"/>
                  <a:gd name="connsiteY43" fmla="*/ 557212 h 897731"/>
                  <a:gd name="connsiteX44" fmla="*/ 1504951 w 2419350"/>
                  <a:gd name="connsiteY44" fmla="*/ 588168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4869 w 2419350"/>
                  <a:gd name="connsiteY49" fmla="*/ 728661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40494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83356 w 2419350"/>
                  <a:gd name="connsiteY3" fmla="*/ 728662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8157 w 2419350"/>
                  <a:gd name="connsiteY8" fmla="*/ 647700 h 897731"/>
                  <a:gd name="connsiteX9" fmla="*/ 547688 w 2419350"/>
                  <a:gd name="connsiteY9" fmla="*/ 666750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45293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6394 w 2419350"/>
                  <a:gd name="connsiteY43" fmla="*/ 557212 h 897731"/>
                  <a:gd name="connsiteX44" fmla="*/ 1504951 w 2419350"/>
                  <a:gd name="connsiteY44" fmla="*/ 588168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4869 w 2419350"/>
                  <a:gd name="connsiteY49" fmla="*/ 728661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40494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78594 w 2419350"/>
                  <a:gd name="connsiteY3" fmla="*/ 719137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8157 w 2419350"/>
                  <a:gd name="connsiteY8" fmla="*/ 647700 h 897731"/>
                  <a:gd name="connsiteX9" fmla="*/ 547688 w 2419350"/>
                  <a:gd name="connsiteY9" fmla="*/ 666750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45293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6394 w 2419350"/>
                  <a:gd name="connsiteY43" fmla="*/ 557212 h 897731"/>
                  <a:gd name="connsiteX44" fmla="*/ 1504951 w 2419350"/>
                  <a:gd name="connsiteY44" fmla="*/ 588168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4869 w 2419350"/>
                  <a:gd name="connsiteY49" fmla="*/ 728661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40494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419350"/>
                  <a:gd name="connsiteY0" fmla="*/ 897731 h 897731"/>
                  <a:gd name="connsiteX1" fmla="*/ 69056 w 2419350"/>
                  <a:gd name="connsiteY1" fmla="*/ 831055 h 897731"/>
                  <a:gd name="connsiteX2" fmla="*/ 116682 w 2419350"/>
                  <a:gd name="connsiteY2" fmla="*/ 783431 h 897731"/>
                  <a:gd name="connsiteX3" fmla="*/ 178594 w 2419350"/>
                  <a:gd name="connsiteY3" fmla="*/ 719137 h 897731"/>
                  <a:gd name="connsiteX4" fmla="*/ 242888 w 2419350"/>
                  <a:gd name="connsiteY4" fmla="*/ 673893 h 897731"/>
                  <a:gd name="connsiteX5" fmla="*/ 323850 w 2419350"/>
                  <a:gd name="connsiteY5" fmla="*/ 628650 h 897731"/>
                  <a:gd name="connsiteX6" fmla="*/ 373856 w 2419350"/>
                  <a:gd name="connsiteY6" fmla="*/ 611981 h 897731"/>
                  <a:gd name="connsiteX7" fmla="*/ 433388 w 2419350"/>
                  <a:gd name="connsiteY7" fmla="*/ 616743 h 897731"/>
                  <a:gd name="connsiteX8" fmla="*/ 488157 w 2419350"/>
                  <a:gd name="connsiteY8" fmla="*/ 647700 h 897731"/>
                  <a:gd name="connsiteX9" fmla="*/ 547688 w 2419350"/>
                  <a:gd name="connsiteY9" fmla="*/ 666750 h 897731"/>
                  <a:gd name="connsiteX10" fmla="*/ 621506 w 2419350"/>
                  <a:gd name="connsiteY10" fmla="*/ 685800 h 897731"/>
                  <a:gd name="connsiteX11" fmla="*/ 688181 w 2419350"/>
                  <a:gd name="connsiteY11" fmla="*/ 695325 h 897731"/>
                  <a:gd name="connsiteX12" fmla="*/ 773906 w 2419350"/>
                  <a:gd name="connsiteY12" fmla="*/ 683418 h 897731"/>
                  <a:gd name="connsiteX13" fmla="*/ 859631 w 2419350"/>
                  <a:gd name="connsiteY13" fmla="*/ 673893 h 897731"/>
                  <a:gd name="connsiteX14" fmla="*/ 978694 w 2419350"/>
                  <a:gd name="connsiteY14" fmla="*/ 657225 h 897731"/>
                  <a:gd name="connsiteX15" fmla="*/ 1064419 w 2419350"/>
                  <a:gd name="connsiteY15" fmla="*/ 640556 h 897731"/>
                  <a:gd name="connsiteX16" fmla="*/ 1150143 w 2419350"/>
                  <a:gd name="connsiteY16" fmla="*/ 623887 h 897731"/>
                  <a:gd name="connsiteX17" fmla="*/ 1240631 w 2419350"/>
                  <a:gd name="connsiteY17" fmla="*/ 609600 h 897731"/>
                  <a:gd name="connsiteX18" fmla="*/ 1354931 w 2419350"/>
                  <a:gd name="connsiteY18" fmla="*/ 583406 h 897731"/>
                  <a:gd name="connsiteX19" fmla="*/ 1457325 w 2419350"/>
                  <a:gd name="connsiteY19" fmla="*/ 545306 h 897731"/>
                  <a:gd name="connsiteX20" fmla="*/ 1569244 w 2419350"/>
                  <a:gd name="connsiteY20" fmla="*/ 514350 h 897731"/>
                  <a:gd name="connsiteX21" fmla="*/ 1666875 w 2419350"/>
                  <a:gd name="connsiteY21" fmla="*/ 485775 h 897731"/>
                  <a:gd name="connsiteX22" fmla="*/ 1728788 w 2419350"/>
                  <a:gd name="connsiteY22" fmla="*/ 478631 h 897731"/>
                  <a:gd name="connsiteX23" fmla="*/ 1788319 w 2419350"/>
                  <a:gd name="connsiteY23" fmla="*/ 450056 h 897731"/>
                  <a:gd name="connsiteX24" fmla="*/ 1869281 w 2419350"/>
                  <a:gd name="connsiteY24" fmla="*/ 407193 h 897731"/>
                  <a:gd name="connsiteX25" fmla="*/ 1931194 w 2419350"/>
                  <a:gd name="connsiteY25" fmla="*/ 371475 h 897731"/>
                  <a:gd name="connsiteX26" fmla="*/ 2014538 w 2419350"/>
                  <a:gd name="connsiteY26" fmla="*/ 323849 h 897731"/>
                  <a:gd name="connsiteX27" fmla="*/ 2095500 w 2419350"/>
                  <a:gd name="connsiteY27" fmla="*/ 257175 h 897731"/>
                  <a:gd name="connsiteX28" fmla="*/ 2188369 w 2419350"/>
                  <a:gd name="connsiteY28" fmla="*/ 169068 h 897731"/>
                  <a:gd name="connsiteX29" fmla="*/ 2274094 w 2419350"/>
                  <a:gd name="connsiteY29" fmla="*/ 102393 h 897731"/>
                  <a:gd name="connsiteX30" fmla="*/ 2336007 w 2419350"/>
                  <a:gd name="connsiteY30" fmla="*/ 59531 h 897731"/>
                  <a:gd name="connsiteX31" fmla="*/ 2366963 w 2419350"/>
                  <a:gd name="connsiteY31" fmla="*/ 30956 h 897731"/>
                  <a:gd name="connsiteX32" fmla="*/ 2397918 w 2419350"/>
                  <a:gd name="connsiteY32" fmla="*/ 0 h 897731"/>
                  <a:gd name="connsiteX33" fmla="*/ 2419350 w 2419350"/>
                  <a:gd name="connsiteY33" fmla="*/ 61911 h 897731"/>
                  <a:gd name="connsiteX34" fmla="*/ 2366963 w 2419350"/>
                  <a:gd name="connsiteY34" fmla="*/ 109537 h 897731"/>
                  <a:gd name="connsiteX35" fmla="*/ 2300288 w 2419350"/>
                  <a:gd name="connsiteY35" fmla="*/ 142875 h 897731"/>
                  <a:gd name="connsiteX36" fmla="*/ 2221706 w 2419350"/>
                  <a:gd name="connsiteY36" fmla="*/ 207168 h 897731"/>
                  <a:gd name="connsiteX37" fmla="*/ 2164557 w 2419350"/>
                  <a:gd name="connsiteY37" fmla="*/ 259556 h 897731"/>
                  <a:gd name="connsiteX38" fmla="*/ 2095500 w 2419350"/>
                  <a:gd name="connsiteY38" fmla="*/ 330993 h 897731"/>
                  <a:gd name="connsiteX39" fmla="*/ 2009775 w 2419350"/>
                  <a:gd name="connsiteY39" fmla="*/ 388143 h 897731"/>
                  <a:gd name="connsiteX40" fmla="*/ 1900238 w 2419350"/>
                  <a:gd name="connsiteY40" fmla="*/ 452437 h 897731"/>
                  <a:gd name="connsiteX41" fmla="*/ 1800225 w 2419350"/>
                  <a:gd name="connsiteY41" fmla="*/ 495300 h 897731"/>
                  <a:gd name="connsiteX42" fmla="*/ 1728788 w 2419350"/>
                  <a:gd name="connsiteY42" fmla="*/ 528637 h 897731"/>
                  <a:gd name="connsiteX43" fmla="*/ 1626394 w 2419350"/>
                  <a:gd name="connsiteY43" fmla="*/ 557212 h 897731"/>
                  <a:gd name="connsiteX44" fmla="*/ 1504951 w 2419350"/>
                  <a:gd name="connsiteY44" fmla="*/ 588168 h 897731"/>
                  <a:gd name="connsiteX45" fmla="*/ 1362075 w 2419350"/>
                  <a:gd name="connsiteY45" fmla="*/ 623887 h 897731"/>
                  <a:gd name="connsiteX46" fmla="*/ 1238250 w 2419350"/>
                  <a:gd name="connsiteY46" fmla="*/ 659606 h 897731"/>
                  <a:gd name="connsiteX47" fmla="*/ 1119188 w 2419350"/>
                  <a:gd name="connsiteY47" fmla="*/ 685800 h 897731"/>
                  <a:gd name="connsiteX48" fmla="*/ 1002506 w 2419350"/>
                  <a:gd name="connsiteY48" fmla="*/ 704850 h 897731"/>
                  <a:gd name="connsiteX49" fmla="*/ 854869 w 2419350"/>
                  <a:gd name="connsiteY49" fmla="*/ 728661 h 897731"/>
                  <a:gd name="connsiteX50" fmla="*/ 733425 w 2419350"/>
                  <a:gd name="connsiteY50" fmla="*/ 738187 h 897731"/>
                  <a:gd name="connsiteX51" fmla="*/ 626269 w 2419350"/>
                  <a:gd name="connsiteY51" fmla="*/ 731043 h 897731"/>
                  <a:gd name="connsiteX52" fmla="*/ 497681 w 2419350"/>
                  <a:gd name="connsiteY52" fmla="*/ 700087 h 897731"/>
                  <a:gd name="connsiteX53" fmla="*/ 426244 w 2419350"/>
                  <a:gd name="connsiteY53" fmla="*/ 673893 h 897731"/>
                  <a:gd name="connsiteX54" fmla="*/ 390525 w 2419350"/>
                  <a:gd name="connsiteY54" fmla="*/ 661988 h 897731"/>
                  <a:gd name="connsiteX55" fmla="*/ 311944 w 2419350"/>
                  <a:gd name="connsiteY55" fmla="*/ 683418 h 897731"/>
                  <a:gd name="connsiteX56" fmla="*/ 288131 w 2419350"/>
                  <a:gd name="connsiteY56" fmla="*/ 700087 h 897731"/>
                  <a:gd name="connsiteX57" fmla="*/ 219075 w 2419350"/>
                  <a:gd name="connsiteY57" fmla="*/ 752475 h 897731"/>
                  <a:gd name="connsiteX58" fmla="*/ 140494 w 2419350"/>
                  <a:gd name="connsiteY58" fmla="*/ 831056 h 897731"/>
                  <a:gd name="connsiteX59" fmla="*/ 109538 w 2419350"/>
                  <a:gd name="connsiteY59" fmla="*/ 869156 h 897731"/>
                  <a:gd name="connsiteX60" fmla="*/ 78581 w 2419350"/>
                  <a:gd name="connsiteY60" fmla="*/ 895350 h 897731"/>
                  <a:gd name="connsiteX61" fmla="*/ 0 w 2419350"/>
                  <a:gd name="connsiteY61" fmla="*/ 897731 h 897731"/>
                  <a:gd name="connsiteX0" fmla="*/ 0 w 2514539"/>
                  <a:gd name="connsiteY0" fmla="*/ 897731 h 897731"/>
                  <a:gd name="connsiteX1" fmla="*/ 164245 w 2514539"/>
                  <a:gd name="connsiteY1" fmla="*/ 831055 h 897731"/>
                  <a:gd name="connsiteX2" fmla="*/ 211871 w 2514539"/>
                  <a:gd name="connsiteY2" fmla="*/ 783431 h 897731"/>
                  <a:gd name="connsiteX3" fmla="*/ 273783 w 2514539"/>
                  <a:gd name="connsiteY3" fmla="*/ 719137 h 897731"/>
                  <a:gd name="connsiteX4" fmla="*/ 338077 w 2514539"/>
                  <a:gd name="connsiteY4" fmla="*/ 673893 h 897731"/>
                  <a:gd name="connsiteX5" fmla="*/ 419039 w 2514539"/>
                  <a:gd name="connsiteY5" fmla="*/ 628650 h 897731"/>
                  <a:gd name="connsiteX6" fmla="*/ 469045 w 2514539"/>
                  <a:gd name="connsiteY6" fmla="*/ 611981 h 897731"/>
                  <a:gd name="connsiteX7" fmla="*/ 528577 w 2514539"/>
                  <a:gd name="connsiteY7" fmla="*/ 616743 h 897731"/>
                  <a:gd name="connsiteX8" fmla="*/ 583346 w 2514539"/>
                  <a:gd name="connsiteY8" fmla="*/ 647700 h 897731"/>
                  <a:gd name="connsiteX9" fmla="*/ 642877 w 2514539"/>
                  <a:gd name="connsiteY9" fmla="*/ 666750 h 897731"/>
                  <a:gd name="connsiteX10" fmla="*/ 716695 w 2514539"/>
                  <a:gd name="connsiteY10" fmla="*/ 685800 h 897731"/>
                  <a:gd name="connsiteX11" fmla="*/ 783370 w 2514539"/>
                  <a:gd name="connsiteY11" fmla="*/ 695325 h 897731"/>
                  <a:gd name="connsiteX12" fmla="*/ 869095 w 2514539"/>
                  <a:gd name="connsiteY12" fmla="*/ 683418 h 897731"/>
                  <a:gd name="connsiteX13" fmla="*/ 954820 w 2514539"/>
                  <a:gd name="connsiteY13" fmla="*/ 673893 h 897731"/>
                  <a:gd name="connsiteX14" fmla="*/ 1073883 w 2514539"/>
                  <a:gd name="connsiteY14" fmla="*/ 657225 h 897731"/>
                  <a:gd name="connsiteX15" fmla="*/ 1159608 w 2514539"/>
                  <a:gd name="connsiteY15" fmla="*/ 640556 h 897731"/>
                  <a:gd name="connsiteX16" fmla="*/ 1245332 w 2514539"/>
                  <a:gd name="connsiteY16" fmla="*/ 623887 h 897731"/>
                  <a:gd name="connsiteX17" fmla="*/ 1335820 w 2514539"/>
                  <a:gd name="connsiteY17" fmla="*/ 609600 h 897731"/>
                  <a:gd name="connsiteX18" fmla="*/ 1450120 w 2514539"/>
                  <a:gd name="connsiteY18" fmla="*/ 583406 h 897731"/>
                  <a:gd name="connsiteX19" fmla="*/ 1552514 w 2514539"/>
                  <a:gd name="connsiteY19" fmla="*/ 545306 h 897731"/>
                  <a:gd name="connsiteX20" fmla="*/ 1664433 w 2514539"/>
                  <a:gd name="connsiteY20" fmla="*/ 514350 h 897731"/>
                  <a:gd name="connsiteX21" fmla="*/ 1762064 w 2514539"/>
                  <a:gd name="connsiteY21" fmla="*/ 485775 h 897731"/>
                  <a:gd name="connsiteX22" fmla="*/ 1823977 w 2514539"/>
                  <a:gd name="connsiteY22" fmla="*/ 478631 h 897731"/>
                  <a:gd name="connsiteX23" fmla="*/ 1883508 w 2514539"/>
                  <a:gd name="connsiteY23" fmla="*/ 450056 h 897731"/>
                  <a:gd name="connsiteX24" fmla="*/ 1964470 w 2514539"/>
                  <a:gd name="connsiteY24" fmla="*/ 407193 h 897731"/>
                  <a:gd name="connsiteX25" fmla="*/ 2026383 w 2514539"/>
                  <a:gd name="connsiteY25" fmla="*/ 371475 h 897731"/>
                  <a:gd name="connsiteX26" fmla="*/ 2109727 w 2514539"/>
                  <a:gd name="connsiteY26" fmla="*/ 323849 h 897731"/>
                  <a:gd name="connsiteX27" fmla="*/ 2190689 w 2514539"/>
                  <a:gd name="connsiteY27" fmla="*/ 257175 h 897731"/>
                  <a:gd name="connsiteX28" fmla="*/ 2283558 w 2514539"/>
                  <a:gd name="connsiteY28" fmla="*/ 169068 h 897731"/>
                  <a:gd name="connsiteX29" fmla="*/ 2369283 w 2514539"/>
                  <a:gd name="connsiteY29" fmla="*/ 102393 h 897731"/>
                  <a:gd name="connsiteX30" fmla="*/ 2431196 w 2514539"/>
                  <a:gd name="connsiteY30" fmla="*/ 59531 h 897731"/>
                  <a:gd name="connsiteX31" fmla="*/ 2462152 w 2514539"/>
                  <a:gd name="connsiteY31" fmla="*/ 30956 h 897731"/>
                  <a:gd name="connsiteX32" fmla="*/ 2493107 w 2514539"/>
                  <a:gd name="connsiteY32" fmla="*/ 0 h 897731"/>
                  <a:gd name="connsiteX33" fmla="*/ 2514539 w 2514539"/>
                  <a:gd name="connsiteY33" fmla="*/ 61911 h 897731"/>
                  <a:gd name="connsiteX34" fmla="*/ 2462152 w 2514539"/>
                  <a:gd name="connsiteY34" fmla="*/ 109537 h 897731"/>
                  <a:gd name="connsiteX35" fmla="*/ 2395477 w 2514539"/>
                  <a:gd name="connsiteY35" fmla="*/ 142875 h 897731"/>
                  <a:gd name="connsiteX36" fmla="*/ 2316895 w 2514539"/>
                  <a:gd name="connsiteY36" fmla="*/ 207168 h 897731"/>
                  <a:gd name="connsiteX37" fmla="*/ 2259746 w 2514539"/>
                  <a:gd name="connsiteY37" fmla="*/ 259556 h 897731"/>
                  <a:gd name="connsiteX38" fmla="*/ 2190689 w 2514539"/>
                  <a:gd name="connsiteY38" fmla="*/ 330993 h 897731"/>
                  <a:gd name="connsiteX39" fmla="*/ 2104964 w 2514539"/>
                  <a:gd name="connsiteY39" fmla="*/ 388143 h 897731"/>
                  <a:gd name="connsiteX40" fmla="*/ 1995427 w 2514539"/>
                  <a:gd name="connsiteY40" fmla="*/ 452437 h 897731"/>
                  <a:gd name="connsiteX41" fmla="*/ 1895414 w 2514539"/>
                  <a:gd name="connsiteY41" fmla="*/ 495300 h 897731"/>
                  <a:gd name="connsiteX42" fmla="*/ 1823977 w 2514539"/>
                  <a:gd name="connsiteY42" fmla="*/ 528637 h 897731"/>
                  <a:gd name="connsiteX43" fmla="*/ 1721583 w 2514539"/>
                  <a:gd name="connsiteY43" fmla="*/ 557212 h 897731"/>
                  <a:gd name="connsiteX44" fmla="*/ 1600140 w 2514539"/>
                  <a:gd name="connsiteY44" fmla="*/ 588168 h 897731"/>
                  <a:gd name="connsiteX45" fmla="*/ 1457264 w 2514539"/>
                  <a:gd name="connsiteY45" fmla="*/ 623887 h 897731"/>
                  <a:gd name="connsiteX46" fmla="*/ 1333439 w 2514539"/>
                  <a:gd name="connsiteY46" fmla="*/ 659606 h 897731"/>
                  <a:gd name="connsiteX47" fmla="*/ 1214377 w 2514539"/>
                  <a:gd name="connsiteY47" fmla="*/ 685800 h 897731"/>
                  <a:gd name="connsiteX48" fmla="*/ 1097695 w 2514539"/>
                  <a:gd name="connsiteY48" fmla="*/ 704850 h 897731"/>
                  <a:gd name="connsiteX49" fmla="*/ 950058 w 2514539"/>
                  <a:gd name="connsiteY49" fmla="*/ 728661 h 897731"/>
                  <a:gd name="connsiteX50" fmla="*/ 828614 w 2514539"/>
                  <a:gd name="connsiteY50" fmla="*/ 738187 h 897731"/>
                  <a:gd name="connsiteX51" fmla="*/ 721458 w 2514539"/>
                  <a:gd name="connsiteY51" fmla="*/ 731043 h 897731"/>
                  <a:gd name="connsiteX52" fmla="*/ 592870 w 2514539"/>
                  <a:gd name="connsiteY52" fmla="*/ 700087 h 897731"/>
                  <a:gd name="connsiteX53" fmla="*/ 521433 w 2514539"/>
                  <a:gd name="connsiteY53" fmla="*/ 673893 h 897731"/>
                  <a:gd name="connsiteX54" fmla="*/ 485714 w 2514539"/>
                  <a:gd name="connsiteY54" fmla="*/ 661988 h 897731"/>
                  <a:gd name="connsiteX55" fmla="*/ 407133 w 2514539"/>
                  <a:gd name="connsiteY55" fmla="*/ 683418 h 897731"/>
                  <a:gd name="connsiteX56" fmla="*/ 383320 w 2514539"/>
                  <a:gd name="connsiteY56" fmla="*/ 700087 h 897731"/>
                  <a:gd name="connsiteX57" fmla="*/ 314264 w 2514539"/>
                  <a:gd name="connsiteY57" fmla="*/ 752475 h 897731"/>
                  <a:gd name="connsiteX58" fmla="*/ 235683 w 2514539"/>
                  <a:gd name="connsiteY58" fmla="*/ 831056 h 897731"/>
                  <a:gd name="connsiteX59" fmla="*/ 204727 w 2514539"/>
                  <a:gd name="connsiteY59" fmla="*/ 869156 h 897731"/>
                  <a:gd name="connsiteX60" fmla="*/ 173770 w 2514539"/>
                  <a:gd name="connsiteY60" fmla="*/ 895350 h 897731"/>
                  <a:gd name="connsiteX61" fmla="*/ 0 w 2514539"/>
                  <a:gd name="connsiteY61" fmla="*/ 897731 h 897731"/>
                  <a:gd name="connsiteX0" fmla="*/ 0 w 2514539"/>
                  <a:gd name="connsiteY0" fmla="*/ 897731 h 897731"/>
                  <a:gd name="connsiteX1" fmla="*/ 159235 w 2514539"/>
                  <a:gd name="connsiteY1" fmla="*/ 811015 h 897731"/>
                  <a:gd name="connsiteX2" fmla="*/ 211871 w 2514539"/>
                  <a:gd name="connsiteY2" fmla="*/ 783431 h 897731"/>
                  <a:gd name="connsiteX3" fmla="*/ 273783 w 2514539"/>
                  <a:gd name="connsiteY3" fmla="*/ 719137 h 897731"/>
                  <a:gd name="connsiteX4" fmla="*/ 338077 w 2514539"/>
                  <a:gd name="connsiteY4" fmla="*/ 673893 h 897731"/>
                  <a:gd name="connsiteX5" fmla="*/ 419039 w 2514539"/>
                  <a:gd name="connsiteY5" fmla="*/ 628650 h 897731"/>
                  <a:gd name="connsiteX6" fmla="*/ 469045 w 2514539"/>
                  <a:gd name="connsiteY6" fmla="*/ 611981 h 897731"/>
                  <a:gd name="connsiteX7" fmla="*/ 528577 w 2514539"/>
                  <a:gd name="connsiteY7" fmla="*/ 616743 h 897731"/>
                  <a:gd name="connsiteX8" fmla="*/ 583346 w 2514539"/>
                  <a:gd name="connsiteY8" fmla="*/ 647700 h 897731"/>
                  <a:gd name="connsiteX9" fmla="*/ 642877 w 2514539"/>
                  <a:gd name="connsiteY9" fmla="*/ 666750 h 897731"/>
                  <a:gd name="connsiteX10" fmla="*/ 716695 w 2514539"/>
                  <a:gd name="connsiteY10" fmla="*/ 685800 h 897731"/>
                  <a:gd name="connsiteX11" fmla="*/ 783370 w 2514539"/>
                  <a:gd name="connsiteY11" fmla="*/ 695325 h 897731"/>
                  <a:gd name="connsiteX12" fmla="*/ 869095 w 2514539"/>
                  <a:gd name="connsiteY12" fmla="*/ 683418 h 897731"/>
                  <a:gd name="connsiteX13" fmla="*/ 954820 w 2514539"/>
                  <a:gd name="connsiteY13" fmla="*/ 673893 h 897731"/>
                  <a:gd name="connsiteX14" fmla="*/ 1073883 w 2514539"/>
                  <a:gd name="connsiteY14" fmla="*/ 657225 h 897731"/>
                  <a:gd name="connsiteX15" fmla="*/ 1159608 w 2514539"/>
                  <a:gd name="connsiteY15" fmla="*/ 640556 h 897731"/>
                  <a:gd name="connsiteX16" fmla="*/ 1245332 w 2514539"/>
                  <a:gd name="connsiteY16" fmla="*/ 623887 h 897731"/>
                  <a:gd name="connsiteX17" fmla="*/ 1335820 w 2514539"/>
                  <a:gd name="connsiteY17" fmla="*/ 609600 h 897731"/>
                  <a:gd name="connsiteX18" fmla="*/ 1450120 w 2514539"/>
                  <a:gd name="connsiteY18" fmla="*/ 583406 h 897731"/>
                  <a:gd name="connsiteX19" fmla="*/ 1552514 w 2514539"/>
                  <a:gd name="connsiteY19" fmla="*/ 545306 h 897731"/>
                  <a:gd name="connsiteX20" fmla="*/ 1664433 w 2514539"/>
                  <a:gd name="connsiteY20" fmla="*/ 514350 h 897731"/>
                  <a:gd name="connsiteX21" fmla="*/ 1762064 w 2514539"/>
                  <a:gd name="connsiteY21" fmla="*/ 485775 h 897731"/>
                  <a:gd name="connsiteX22" fmla="*/ 1823977 w 2514539"/>
                  <a:gd name="connsiteY22" fmla="*/ 478631 h 897731"/>
                  <a:gd name="connsiteX23" fmla="*/ 1883508 w 2514539"/>
                  <a:gd name="connsiteY23" fmla="*/ 450056 h 897731"/>
                  <a:gd name="connsiteX24" fmla="*/ 1964470 w 2514539"/>
                  <a:gd name="connsiteY24" fmla="*/ 407193 h 897731"/>
                  <a:gd name="connsiteX25" fmla="*/ 2026383 w 2514539"/>
                  <a:gd name="connsiteY25" fmla="*/ 371475 h 897731"/>
                  <a:gd name="connsiteX26" fmla="*/ 2109727 w 2514539"/>
                  <a:gd name="connsiteY26" fmla="*/ 323849 h 897731"/>
                  <a:gd name="connsiteX27" fmla="*/ 2190689 w 2514539"/>
                  <a:gd name="connsiteY27" fmla="*/ 257175 h 897731"/>
                  <a:gd name="connsiteX28" fmla="*/ 2283558 w 2514539"/>
                  <a:gd name="connsiteY28" fmla="*/ 169068 h 897731"/>
                  <a:gd name="connsiteX29" fmla="*/ 2369283 w 2514539"/>
                  <a:gd name="connsiteY29" fmla="*/ 102393 h 897731"/>
                  <a:gd name="connsiteX30" fmla="*/ 2431196 w 2514539"/>
                  <a:gd name="connsiteY30" fmla="*/ 59531 h 897731"/>
                  <a:gd name="connsiteX31" fmla="*/ 2462152 w 2514539"/>
                  <a:gd name="connsiteY31" fmla="*/ 30956 h 897731"/>
                  <a:gd name="connsiteX32" fmla="*/ 2493107 w 2514539"/>
                  <a:gd name="connsiteY32" fmla="*/ 0 h 897731"/>
                  <a:gd name="connsiteX33" fmla="*/ 2514539 w 2514539"/>
                  <a:gd name="connsiteY33" fmla="*/ 61911 h 897731"/>
                  <a:gd name="connsiteX34" fmla="*/ 2462152 w 2514539"/>
                  <a:gd name="connsiteY34" fmla="*/ 109537 h 897731"/>
                  <a:gd name="connsiteX35" fmla="*/ 2395477 w 2514539"/>
                  <a:gd name="connsiteY35" fmla="*/ 142875 h 897731"/>
                  <a:gd name="connsiteX36" fmla="*/ 2316895 w 2514539"/>
                  <a:gd name="connsiteY36" fmla="*/ 207168 h 897731"/>
                  <a:gd name="connsiteX37" fmla="*/ 2259746 w 2514539"/>
                  <a:gd name="connsiteY37" fmla="*/ 259556 h 897731"/>
                  <a:gd name="connsiteX38" fmla="*/ 2190689 w 2514539"/>
                  <a:gd name="connsiteY38" fmla="*/ 330993 h 897731"/>
                  <a:gd name="connsiteX39" fmla="*/ 2104964 w 2514539"/>
                  <a:gd name="connsiteY39" fmla="*/ 388143 h 897731"/>
                  <a:gd name="connsiteX40" fmla="*/ 1995427 w 2514539"/>
                  <a:gd name="connsiteY40" fmla="*/ 452437 h 897731"/>
                  <a:gd name="connsiteX41" fmla="*/ 1895414 w 2514539"/>
                  <a:gd name="connsiteY41" fmla="*/ 495300 h 897731"/>
                  <a:gd name="connsiteX42" fmla="*/ 1823977 w 2514539"/>
                  <a:gd name="connsiteY42" fmla="*/ 528637 h 897731"/>
                  <a:gd name="connsiteX43" fmla="*/ 1721583 w 2514539"/>
                  <a:gd name="connsiteY43" fmla="*/ 557212 h 897731"/>
                  <a:gd name="connsiteX44" fmla="*/ 1600140 w 2514539"/>
                  <a:gd name="connsiteY44" fmla="*/ 588168 h 897731"/>
                  <a:gd name="connsiteX45" fmla="*/ 1457264 w 2514539"/>
                  <a:gd name="connsiteY45" fmla="*/ 623887 h 897731"/>
                  <a:gd name="connsiteX46" fmla="*/ 1333439 w 2514539"/>
                  <a:gd name="connsiteY46" fmla="*/ 659606 h 897731"/>
                  <a:gd name="connsiteX47" fmla="*/ 1214377 w 2514539"/>
                  <a:gd name="connsiteY47" fmla="*/ 685800 h 897731"/>
                  <a:gd name="connsiteX48" fmla="*/ 1097695 w 2514539"/>
                  <a:gd name="connsiteY48" fmla="*/ 704850 h 897731"/>
                  <a:gd name="connsiteX49" fmla="*/ 950058 w 2514539"/>
                  <a:gd name="connsiteY49" fmla="*/ 728661 h 897731"/>
                  <a:gd name="connsiteX50" fmla="*/ 828614 w 2514539"/>
                  <a:gd name="connsiteY50" fmla="*/ 738187 h 897731"/>
                  <a:gd name="connsiteX51" fmla="*/ 721458 w 2514539"/>
                  <a:gd name="connsiteY51" fmla="*/ 731043 h 897731"/>
                  <a:gd name="connsiteX52" fmla="*/ 592870 w 2514539"/>
                  <a:gd name="connsiteY52" fmla="*/ 700087 h 897731"/>
                  <a:gd name="connsiteX53" fmla="*/ 521433 w 2514539"/>
                  <a:gd name="connsiteY53" fmla="*/ 673893 h 897731"/>
                  <a:gd name="connsiteX54" fmla="*/ 485714 w 2514539"/>
                  <a:gd name="connsiteY54" fmla="*/ 661988 h 897731"/>
                  <a:gd name="connsiteX55" fmla="*/ 407133 w 2514539"/>
                  <a:gd name="connsiteY55" fmla="*/ 683418 h 897731"/>
                  <a:gd name="connsiteX56" fmla="*/ 383320 w 2514539"/>
                  <a:gd name="connsiteY56" fmla="*/ 700087 h 897731"/>
                  <a:gd name="connsiteX57" fmla="*/ 314264 w 2514539"/>
                  <a:gd name="connsiteY57" fmla="*/ 752475 h 897731"/>
                  <a:gd name="connsiteX58" fmla="*/ 235683 w 2514539"/>
                  <a:gd name="connsiteY58" fmla="*/ 831056 h 897731"/>
                  <a:gd name="connsiteX59" fmla="*/ 204727 w 2514539"/>
                  <a:gd name="connsiteY59" fmla="*/ 869156 h 897731"/>
                  <a:gd name="connsiteX60" fmla="*/ 173770 w 2514539"/>
                  <a:gd name="connsiteY60" fmla="*/ 895350 h 897731"/>
                  <a:gd name="connsiteX61" fmla="*/ 0 w 2514539"/>
                  <a:gd name="connsiteY61" fmla="*/ 897731 h 897731"/>
                  <a:gd name="connsiteX0" fmla="*/ 0 w 2514539"/>
                  <a:gd name="connsiteY0" fmla="*/ 897731 h 897731"/>
                  <a:gd name="connsiteX1" fmla="*/ 159235 w 2514539"/>
                  <a:gd name="connsiteY1" fmla="*/ 811015 h 897731"/>
                  <a:gd name="connsiteX2" fmla="*/ 214376 w 2514539"/>
                  <a:gd name="connsiteY2" fmla="*/ 770906 h 897731"/>
                  <a:gd name="connsiteX3" fmla="*/ 273783 w 2514539"/>
                  <a:gd name="connsiteY3" fmla="*/ 719137 h 897731"/>
                  <a:gd name="connsiteX4" fmla="*/ 338077 w 2514539"/>
                  <a:gd name="connsiteY4" fmla="*/ 673893 h 897731"/>
                  <a:gd name="connsiteX5" fmla="*/ 419039 w 2514539"/>
                  <a:gd name="connsiteY5" fmla="*/ 628650 h 897731"/>
                  <a:gd name="connsiteX6" fmla="*/ 469045 w 2514539"/>
                  <a:gd name="connsiteY6" fmla="*/ 611981 h 897731"/>
                  <a:gd name="connsiteX7" fmla="*/ 528577 w 2514539"/>
                  <a:gd name="connsiteY7" fmla="*/ 616743 h 897731"/>
                  <a:gd name="connsiteX8" fmla="*/ 583346 w 2514539"/>
                  <a:gd name="connsiteY8" fmla="*/ 647700 h 897731"/>
                  <a:gd name="connsiteX9" fmla="*/ 642877 w 2514539"/>
                  <a:gd name="connsiteY9" fmla="*/ 666750 h 897731"/>
                  <a:gd name="connsiteX10" fmla="*/ 716695 w 2514539"/>
                  <a:gd name="connsiteY10" fmla="*/ 685800 h 897731"/>
                  <a:gd name="connsiteX11" fmla="*/ 783370 w 2514539"/>
                  <a:gd name="connsiteY11" fmla="*/ 695325 h 897731"/>
                  <a:gd name="connsiteX12" fmla="*/ 869095 w 2514539"/>
                  <a:gd name="connsiteY12" fmla="*/ 683418 h 897731"/>
                  <a:gd name="connsiteX13" fmla="*/ 954820 w 2514539"/>
                  <a:gd name="connsiteY13" fmla="*/ 673893 h 897731"/>
                  <a:gd name="connsiteX14" fmla="*/ 1073883 w 2514539"/>
                  <a:gd name="connsiteY14" fmla="*/ 657225 h 897731"/>
                  <a:gd name="connsiteX15" fmla="*/ 1159608 w 2514539"/>
                  <a:gd name="connsiteY15" fmla="*/ 640556 h 897731"/>
                  <a:gd name="connsiteX16" fmla="*/ 1245332 w 2514539"/>
                  <a:gd name="connsiteY16" fmla="*/ 623887 h 897731"/>
                  <a:gd name="connsiteX17" fmla="*/ 1335820 w 2514539"/>
                  <a:gd name="connsiteY17" fmla="*/ 609600 h 897731"/>
                  <a:gd name="connsiteX18" fmla="*/ 1450120 w 2514539"/>
                  <a:gd name="connsiteY18" fmla="*/ 583406 h 897731"/>
                  <a:gd name="connsiteX19" fmla="*/ 1552514 w 2514539"/>
                  <a:gd name="connsiteY19" fmla="*/ 545306 h 897731"/>
                  <a:gd name="connsiteX20" fmla="*/ 1664433 w 2514539"/>
                  <a:gd name="connsiteY20" fmla="*/ 514350 h 897731"/>
                  <a:gd name="connsiteX21" fmla="*/ 1762064 w 2514539"/>
                  <a:gd name="connsiteY21" fmla="*/ 485775 h 897731"/>
                  <a:gd name="connsiteX22" fmla="*/ 1823977 w 2514539"/>
                  <a:gd name="connsiteY22" fmla="*/ 478631 h 897731"/>
                  <a:gd name="connsiteX23" fmla="*/ 1883508 w 2514539"/>
                  <a:gd name="connsiteY23" fmla="*/ 450056 h 897731"/>
                  <a:gd name="connsiteX24" fmla="*/ 1964470 w 2514539"/>
                  <a:gd name="connsiteY24" fmla="*/ 407193 h 897731"/>
                  <a:gd name="connsiteX25" fmla="*/ 2026383 w 2514539"/>
                  <a:gd name="connsiteY25" fmla="*/ 371475 h 897731"/>
                  <a:gd name="connsiteX26" fmla="*/ 2109727 w 2514539"/>
                  <a:gd name="connsiteY26" fmla="*/ 323849 h 897731"/>
                  <a:gd name="connsiteX27" fmla="*/ 2190689 w 2514539"/>
                  <a:gd name="connsiteY27" fmla="*/ 257175 h 897731"/>
                  <a:gd name="connsiteX28" fmla="*/ 2283558 w 2514539"/>
                  <a:gd name="connsiteY28" fmla="*/ 169068 h 897731"/>
                  <a:gd name="connsiteX29" fmla="*/ 2369283 w 2514539"/>
                  <a:gd name="connsiteY29" fmla="*/ 102393 h 897731"/>
                  <a:gd name="connsiteX30" fmla="*/ 2431196 w 2514539"/>
                  <a:gd name="connsiteY30" fmla="*/ 59531 h 897731"/>
                  <a:gd name="connsiteX31" fmla="*/ 2462152 w 2514539"/>
                  <a:gd name="connsiteY31" fmla="*/ 30956 h 897731"/>
                  <a:gd name="connsiteX32" fmla="*/ 2493107 w 2514539"/>
                  <a:gd name="connsiteY32" fmla="*/ 0 h 897731"/>
                  <a:gd name="connsiteX33" fmla="*/ 2514539 w 2514539"/>
                  <a:gd name="connsiteY33" fmla="*/ 61911 h 897731"/>
                  <a:gd name="connsiteX34" fmla="*/ 2462152 w 2514539"/>
                  <a:gd name="connsiteY34" fmla="*/ 109537 h 897731"/>
                  <a:gd name="connsiteX35" fmla="*/ 2395477 w 2514539"/>
                  <a:gd name="connsiteY35" fmla="*/ 142875 h 897731"/>
                  <a:gd name="connsiteX36" fmla="*/ 2316895 w 2514539"/>
                  <a:gd name="connsiteY36" fmla="*/ 207168 h 897731"/>
                  <a:gd name="connsiteX37" fmla="*/ 2259746 w 2514539"/>
                  <a:gd name="connsiteY37" fmla="*/ 259556 h 897731"/>
                  <a:gd name="connsiteX38" fmla="*/ 2190689 w 2514539"/>
                  <a:gd name="connsiteY38" fmla="*/ 330993 h 897731"/>
                  <a:gd name="connsiteX39" fmla="*/ 2104964 w 2514539"/>
                  <a:gd name="connsiteY39" fmla="*/ 388143 h 897731"/>
                  <a:gd name="connsiteX40" fmla="*/ 1995427 w 2514539"/>
                  <a:gd name="connsiteY40" fmla="*/ 452437 h 897731"/>
                  <a:gd name="connsiteX41" fmla="*/ 1895414 w 2514539"/>
                  <a:gd name="connsiteY41" fmla="*/ 495300 h 897731"/>
                  <a:gd name="connsiteX42" fmla="*/ 1823977 w 2514539"/>
                  <a:gd name="connsiteY42" fmla="*/ 528637 h 897731"/>
                  <a:gd name="connsiteX43" fmla="*/ 1721583 w 2514539"/>
                  <a:gd name="connsiteY43" fmla="*/ 557212 h 897731"/>
                  <a:gd name="connsiteX44" fmla="*/ 1600140 w 2514539"/>
                  <a:gd name="connsiteY44" fmla="*/ 588168 h 897731"/>
                  <a:gd name="connsiteX45" fmla="*/ 1457264 w 2514539"/>
                  <a:gd name="connsiteY45" fmla="*/ 623887 h 897731"/>
                  <a:gd name="connsiteX46" fmla="*/ 1333439 w 2514539"/>
                  <a:gd name="connsiteY46" fmla="*/ 659606 h 897731"/>
                  <a:gd name="connsiteX47" fmla="*/ 1214377 w 2514539"/>
                  <a:gd name="connsiteY47" fmla="*/ 685800 h 897731"/>
                  <a:gd name="connsiteX48" fmla="*/ 1097695 w 2514539"/>
                  <a:gd name="connsiteY48" fmla="*/ 704850 h 897731"/>
                  <a:gd name="connsiteX49" fmla="*/ 950058 w 2514539"/>
                  <a:gd name="connsiteY49" fmla="*/ 728661 h 897731"/>
                  <a:gd name="connsiteX50" fmla="*/ 828614 w 2514539"/>
                  <a:gd name="connsiteY50" fmla="*/ 738187 h 897731"/>
                  <a:gd name="connsiteX51" fmla="*/ 721458 w 2514539"/>
                  <a:gd name="connsiteY51" fmla="*/ 731043 h 897731"/>
                  <a:gd name="connsiteX52" fmla="*/ 592870 w 2514539"/>
                  <a:gd name="connsiteY52" fmla="*/ 700087 h 897731"/>
                  <a:gd name="connsiteX53" fmla="*/ 521433 w 2514539"/>
                  <a:gd name="connsiteY53" fmla="*/ 673893 h 897731"/>
                  <a:gd name="connsiteX54" fmla="*/ 485714 w 2514539"/>
                  <a:gd name="connsiteY54" fmla="*/ 661988 h 897731"/>
                  <a:gd name="connsiteX55" fmla="*/ 407133 w 2514539"/>
                  <a:gd name="connsiteY55" fmla="*/ 683418 h 897731"/>
                  <a:gd name="connsiteX56" fmla="*/ 383320 w 2514539"/>
                  <a:gd name="connsiteY56" fmla="*/ 700087 h 897731"/>
                  <a:gd name="connsiteX57" fmla="*/ 314264 w 2514539"/>
                  <a:gd name="connsiteY57" fmla="*/ 752475 h 897731"/>
                  <a:gd name="connsiteX58" fmla="*/ 235683 w 2514539"/>
                  <a:gd name="connsiteY58" fmla="*/ 831056 h 897731"/>
                  <a:gd name="connsiteX59" fmla="*/ 204727 w 2514539"/>
                  <a:gd name="connsiteY59" fmla="*/ 869156 h 897731"/>
                  <a:gd name="connsiteX60" fmla="*/ 173770 w 2514539"/>
                  <a:gd name="connsiteY60" fmla="*/ 895350 h 897731"/>
                  <a:gd name="connsiteX61" fmla="*/ 0 w 2514539"/>
                  <a:gd name="connsiteY61" fmla="*/ 897731 h 897731"/>
                  <a:gd name="connsiteX0" fmla="*/ 0 w 2552113"/>
                  <a:gd name="connsiteY0" fmla="*/ 897731 h 897731"/>
                  <a:gd name="connsiteX1" fmla="*/ 196809 w 2552113"/>
                  <a:gd name="connsiteY1" fmla="*/ 811015 h 897731"/>
                  <a:gd name="connsiteX2" fmla="*/ 251950 w 2552113"/>
                  <a:gd name="connsiteY2" fmla="*/ 770906 h 897731"/>
                  <a:gd name="connsiteX3" fmla="*/ 311357 w 2552113"/>
                  <a:gd name="connsiteY3" fmla="*/ 719137 h 897731"/>
                  <a:gd name="connsiteX4" fmla="*/ 375651 w 2552113"/>
                  <a:gd name="connsiteY4" fmla="*/ 673893 h 897731"/>
                  <a:gd name="connsiteX5" fmla="*/ 456613 w 2552113"/>
                  <a:gd name="connsiteY5" fmla="*/ 628650 h 897731"/>
                  <a:gd name="connsiteX6" fmla="*/ 506619 w 2552113"/>
                  <a:gd name="connsiteY6" fmla="*/ 611981 h 897731"/>
                  <a:gd name="connsiteX7" fmla="*/ 566151 w 2552113"/>
                  <a:gd name="connsiteY7" fmla="*/ 616743 h 897731"/>
                  <a:gd name="connsiteX8" fmla="*/ 620920 w 2552113"/>
                  <a:gd name="connsiteY8" fmla="*/ 647700 h 897731"/>
                  <a:gd name="connsiteX9" fmla="*/ 680451 w 2552113"/>
                  <a:gd name="connsiteY9" fmla="*/ 666750 h 897731"/>
                  <a:gd name="connsiteX10" fmla="*/ 754269 w 2552113"/>
                  <a:gd name="connsiteY10" fmla="*/ 685800 h 897731"/>
                  <a:gd name="connsiteX11" fmla="*/ 820944 w 2552113"/>
                  <a:gd name="connsiteY11" fmla="*/ 695325 h 897731"/>
                  <a:gd name="connsiteX12" fmla="*/ 906669 w 2552113"/>
                  <a:gd name="connsiteY12" fmla="*/ 683418 h 897731"/>
                  <a:gd name="connsiteX13" fmla="*/ 992394 w 2552113"/>
                  <a:gd name="connsiteY13" fmla="*/ 673893 h 897731"/>
                  <a:gd name="connsiteX14" fmla="*/ 1111457 w 2552113"/>
                  <a:gd name="connsiteY14" fmla="*/ 657225 h 897731"/>
                  <a:gd name="connsiteX15" fmla="*/ 1197182 w 2552113"/>
                  <a:gd name="connsiteY15" fmla="*/ 640556 h 897731"/>
                  <a:gd name="connsiteX16" fmla="*/ 1282906 w 2552113"/>
                  <a:gd name="connsiteY16" fmla="*/ 623887 h 897731"/>
                  <a:gd name="connsiteX17" fmla="*/ 1373394 w 2552113"/>
                  <a:gd name="connsiteY17" fmla="*/ 609600 h 897731"/>
                  <a:gd name="connsiteX18" fmla="*/ 1487694 w 2552113"/>
                  <a:gd name="connsiteY18" fmla="*/ 583406 h 897731"/>
                  <a:gd name="connsiteX19" fmla="*/ 1590088 w 2552113"/>
                  <a:gd name="connsiteY19" fmla="*/ 545306 h 897731"/>
                  <a:gd name="connsiteX20" fmla="*/ 1702007 w 2552113"/>
                  <a:gd name="connsiteY20" fmla="*/ 514350 h 897731"/>
                  <a:gd name="connsiteX21" fmla="*/ 1799638 w 2552113"/>
                  <a:gd name="connsiteY21" fmla="*/ 485775 h 897731"/>
                  <a:gd name="connsiteX22" fmla="*/ 1861551 w 2552113"/>
                  <a:gd name="connsiteY22" fmla="*/ 478631 h 897731"/>
                  <a:gd name="connsiteX23" fmla="*/ 1921082 w 2552113"/>
                  <a:gd name="connsiteY23" fmla="*/ 450056 h 897731"/>
                  <a:gd name="connsiteX24" fmla="*/ 2002044 w 2552113"/>
                  <a:gd name="connsiteY24" fmla="*/ 407193 h 897731"/>
                  <a:gd name="connsiteX25" fmla="*/ 2063957 w 2552113"/>
                  <a:gd name="connsiteY25" fmla="*/ 371475 h 897731"/>
                  <a:gd name="connsiteX26" fmla="*/ 2147301 w 2552113"/>
                  <a:gd name="connsiteY26" fmla="*/ 323849 h 897731"/>
                  <a:gd name="connsiteX27" fmla="*/ 2228263 w 2552113"/>
                  <a:gd name="connsiteY27" fmla="*/ 257175 h 897731"/>
                  <a:gd name="connsiteX28" fmla="*/ 2321132 w 2552113"/>
                  <a:gd name="connsiteY28" fmla="*/ 169068 h 897731"/>
                  <a:gd name="connsiteX29" fmla="*/ 2406857 w 2552113"/>
                  <a:gd name="connsiteY29" fmla="*/ 102393 h 897731"/>
                  <a:gd name="connsiteX30" fmla="*/ 2468770 w 2552113"/>
                  <a:gd name="connsiteY30" fmla="*/ 59531 h 897731"/>
                  <a:gd name="connsiteX31" fmla="*/ 2499726 w 2552113"/>
                  <a:gd name="connsiteY31" fmla="*/ 30956 h 897731"/>
                  <a:gd name="connsiteX32" fmla="*/ 2530681 w 2552113"/>
                  <a:gd name="connsiteY32" fmla="*/ 0 h 897731"/>
                  <a:gd name="connsiteX33" fmla="*/ 2552113 w 2552113"/>
                  <a:gd name="connsiteY33" fmla="*/ 61911 h 897731"/>
                  <a:gd name="connsiteX34" fmla="*/ 2499726 w 2552113"/>
                  <a:gd name="connsiteY34" fmla="*/ 109537 h 897731"/>
                  <a:gd name="connsiteX35" fmla="*/ 2433051 w 2552113"/>
                  <a:gd name="connsiteY35" fmla="*/ 142875 h 897731"/>
                  <a:gd name="connsiteX36" fmla="*/ 2354469 w 2552113"/>
                  <a:gd name="connsiteY36" fmla="*/ 207168 h 897731"/>
                  <a:gd name="connsiteX37" fmla="*/ 2297320 w 2552113"/>
                  <a:gd name="connsiteY37" fmla="*/ 259556 h 897731"/>
                  <a:gd name="connsiteX38" fmla="*/ 2228263 w 2552113"/>
                  <a:gd name="connsiteY38" fmla="*/ 330993 h 897731"/>
                  <a:gd name="connsiteX39" fmla="*/ 2142538 w 2552113"/>
                  <a:gd name="connsiteY39" fmla="*/ 388143 h 897731"/>
                  <a:gd name="connsiteX40" fmla="*/ 2033001 w 2552113"/>
                  <a:gd name="connsiteY40" fmla="*/ 452437 h 897731"/>
                  <a:gd name="connsiteX41" fmla="*/ 1932988 w 2552113"/>
                  <a:gd name="connsiteY41" fmla="*/ 495300 h 897731"/>
                  <a:gd name="connsiteX42" fmla="*/ 1861551 w 2552113"/>
                  <a:gd name="connsiteY42" fmla="*/ 528637 h 897731"/>
                  <a:gd name="connsiteX43" fmla="*/ 1759157 w 2552113"/>
                  <a:gd name="connsiteY43" fmla="*/ 557212 h 897731"/>
                  <a:gd name="connsiteX44" fmla="*/ 1637714 w 2552113"/>
                  <a:gd name="connsiteY44" fmla="*/ 588168 h 897731"/>
                  <a:gd name="connsiteX45" fmla="*/ 1494838 w 2552113"/>
                  <a:gd name="connsiteY45" fmla="*/ 623887 h 897731"/>
                  <a:gd name="connsiteX46" fmla="*/ 1371013 w 2552113"/>
                  <a:gd name="connsiteY46" fmla="*/ 659606 h 897731"/>
                  <a:gd name="connsiteX47" fmla="*/ 1251951 w 2552113"/>
                  <a:gd name="connsiteY47" fmla="*/ 685800 h 897731"/>
                  <a:gd name="connsiteX48" fmla="*/ 1135269 w 2552113"/>
                  <a:gd name="connsiteY48" fmla="*/ 704850 h 897731"/>
                  <a:gd name="connsiteX49" fmla="*/ 987632 w 2552113"/>
                  <a:gd name="connsiteY49" fmla="*/ 728661 h 897731"/>
                  <a:gd name="connsiteX50" fmla="*/ 866188 w 2552113"/>
                  <a:gd name="connsiteY50" fmla="*/ 738187 h 897731"/>
                  <a:gd name="connsiteX51" fmla="*/ 759032 w 2552113"/>
                  <a:gd name="connsiteY51" fmla="*/ 731043 h 897731"/>
                  <a:gd name="connsiteX52" fmla="*/ 630444 w 2552113"/>
                  <a:gd name="connsiteY52" fmla="*/ 700087 h 897731"/>
                  <a:gd name="connsiteX53" fmla="*/ 559007 w 2552113"/>
                  <a:gd name="connsiteY53" fmla="*/ 673893 h 897731"/>
                  <a:gd name="connsiteX54" fmla="*/ 523288 w 2552113"/>
                  <a:gd name="connsiteY54" fmla="*/ 661988 h 897731"/>
                  <a:gd name="connsiteX55" fmla="*/ 444707 w 2552113"/>
                  <a:gd name="connsiteY55" fmla="*/ 683418 h 897731"/>
                  <a:gd name="connsiteX56" fmla="*/ 420894 w 2552113"/>
                  <a:gd name="connsiteY56" fmla="*/ 700087 h 897731"/>
                  <a:gd name="connsiteX57" fmla="*/ 351838 w 2552113"/>
                  <a:gd name="connsiteY57" fmla="*/ 752475 h 897731"/>
                  <a:gd name="connsiteX58" fmla="*/ 273257 w 2552113"/>
                  <a:gd name="connsiteY58" fmla="*/ 831056 h 897731"/>
                  <a:gd name="connsiteX59" fmla="*/ 242301 w 2552113"/>
                  <a:gd name="connsiteY59" fmla="*/ 869156 h 897731"/>
                  <a:gd name="connsiteX60" fmla="*/ 211344 w 2552113"/>
                  <a:gd name="connsiteY60" fmla="*/ 895350 h 897731"/>
                  <a:gd name="connsiteX61" fmla="*/ 0 w 2552113"/>
                  <a:gd name="connsiteY61" fmla="*/ 897731 h 897731"/>
                  <a:gd name="connsiteX0" fmla="*/ 0 w 2574658"/>
                  <a:gd name="connsiteY0" fmla="*/ 897731 h 897731"/>
                  <a:gd name="connsiteX1" fmla="*/ 219354 w 2574658"/>
                  <a:gd name="connsiteY1" fmla="*/ 811015 h 897731"/>
                  <a:gd name="connsiteX2" fmla="*/ 274495 w 2574658"/>
                  <a:gd name="connsiteY2" fmla="*/ 770906 h 897731"/>
                  <a:gd name="connsiteX3" fmla="*/ 333902 w 2574658"/>
                  <a:gd name="connsiteY3" fmla="*/ 719137 h 897731"/>
                  <a:gd name="connsiteX4" fmla="*/ 398196 w 2574658"/>
                  <a:gd name="connsiteY4" fmla="*/ 673893 h 897731"/>
                  <a:gd name="connsiteX5" fmla="*/ 479158 w 2574658"/>
                  <a:gd name="connsiteY5" fmla="*/ 628650 h 897731"/>
                  <a:gd name="connsiteX6" fmla="*/ 529164 w 2574658"/>
                  <a:gd name="connsiteY6" fmla="*/ 611981 h 897731"/>
                  <a:gd name="connsiteX7" fmla="*/ 588696 w 2574658"/>
                  <a:gd name="connsiteY7" fmla="*/ 616743 h 897731"/>
                  <a:gd name="connsiteX8" fmla="*/ 643465 w 2574658"/>
                  <a:gd name="connsiteY8" fmla="*/ 647700 h 897731"/>
                  <a:gd name="connsiteX9" fmla="*/ 702996 w 2574658"/>
                  <a:gd name="connsiteY9" fmla="*/ 666750 h 897731"/>
                  <a:gd name="connsiteX10" fmla="*/ 776814 w 2574658"/>
                  <a:gd name="connsiteY10" fmla="*/ 685800 h 897731"/>
                  <a:gd name="connsiteX11" fmla="*/ 843489 w 2574658"/>
                  <a:gd name="connsiteY11" fmla="*/ 695325 h 897731"/>
                  <a:gd name="connsiteX12" fmla="*/ 929214 w 2574658"/>
                  <a:gd name="connsiteY12" fmla="*/ 683418 h 897731"/>
                  <a:gd name="connsiteX13" fmla="*/ 1014939 w 2574658"/>
                  <a:gd name="connsiteY13" fmla="*/ 673893 h 897731"/>
                  <a:gd name="connsiteX14" fmla="*/ 1134002 w 2574658"/>
                  <a:gd name="connsiteY14" fmla="*/ 657225 h 897731"/>
                  <a:gd name="connsiteX15" fmla="*/ 1219727 w 2574658"/>
                  <a:gd name="connsiteY15" fmla="*/ 640556 h 897731"/>
                  <a:gd name="connsiteX16" fmla="*/ 1305451 w 2574658"/>
                  <a:gd name="connsiteY16" fmla="*/ 623887 h 897731"/>
                  <a:gd name="connsiteX17" fmla="*/ 1395939 w 2574658"/>
                  <a:gd name="connsiteY17" fmla="*/ 609600 h 897731"/>
                  <a:gd name="connsiteX18" fmla="*/ 1510239 w 2574658"/>
                  <a:gd name="connsiteY18" fmla="*/ 583406 h 897731"/>
                  <a:gd name="connsiteX19" fmla="*/ 1612633 w 2574658"/>
                  <a:gd name="connsiteY19" fmla="*/ 545306 h 897731"/>
                  <a:gd name="connsiteX20" fmla="*/ 1724552 w 2574658"/>
                  <a:gd name="connsiteY20" fmla="*/ 514350 h 897731"/>
                  <a:gd name="connsiteX21" fmla="*/ 1822183 w 2574658"/>
                  <a:gd name="connsiteY21" fmla="*/ 485775 h 897731"/>
                  <a:gd name="connsiteX22" fmla="*/ 1884096 w 2574658"/>
                  <a:gd name="connsiteY22" fmla="*/ 478631 h 897731"/>
                  <a:gd name="connsiteX23" fmla="*/ 1943627 w 2574658"/>
                  <a:gd name="connsiteY23" fmla="*/ 450056 h 897731"/>
                  <a:gd name="connsiteX24" fmla="*/ 2024589 w 2574658"/>
                  <a:gd name="connsiteY24" fmla="*/ 407193 h 897731"/>
                  <a:gd name="connsiteX25" fmla="*/ 2086502 w 2574658"/>
                  <a:gd name="connsiteY25" fmla="*/ 371475 h 897731"/>
                  <a:gd name="connsiteX26" fmla="*/ 2169846 w 2574658"/>
                  <a:gd name="connsiteY26" fmla="*/ 323849 h 897731"/>
                  <a:gd name="connsiteX27" fmla="*/ 2250808 w 2574658"/>
                  <a:gd name="connsiteY27" fmla="*/ 257175 h 897731"/>
                  <a:gd name="connsiteX28" fmla="*/ 2343677 w 2574658"/>
                  <a:gd name="connsiteY28" fmla="*/ 169068 h 897731"/>
                  <a:gd name="connsiteX29" fmla="*/ 2429402 w 2574658"/>
                  <a:gd name="connsiteY29" fmla="*/ 102393 h 897731"/>
                  <a:gd name="connsiteX30" fmla="*/ 2491315 w 2574658"/>
                  <a:gd name="connsiteY30" fmla="*/ 59531 h 897731"/>
                  <a:gd name="connsiteX31" fmla="*/ 2522271 w 2574658"/>
                  <a:gd name="connsiteY31" fmla="*/ 30956 h 897731"/>
                  <a:gd name="connsiteX32" fmla="*/ 2553226 w 2574658"/>
                  <a:gd name="connsiteY32" fmla="*/ 0 h 897731"/>
                  <a:gd name="connsiteX33" fmla="*/ 2574658 w 2574658"/>
                  <a:gd name="connsiteY33" fmla="*/ 61911 h 897731"/>
                  <a:gd name="connsiteX34" fmla="*/ 2522271 w 2574658"/>
                  <a:gd name="connsiteY34" fmla="*/ 109537 h 897731"/>
                  <a:gd name="connsiteX35" fmla="*/ 2455596 w 2574658"/>
                  <a:gd name="connsiteY35" fmla="*/ 142875 h 897731"/>
                  <a:gd name="connsiteX36" fmla="*/ 2377014 w 2574658"/>
                  <a:gd name="connsiteY36" fmla="*/ 207168 h 897731"/>
                  <a:gd name="connsiteX37" fmla="*/ 2319865 w 2574658"/>
                  <a:gd name="connsiteY37" fmla="*/ 259556 h 897731"/>
                  <a:gd name="connsiteX38" fmla="*/ 2250808 w 2574658"/>
                  <a:gd name="connsiteY38" fmla="*/ 330993 h 897731"/>
                  <a:gd name="connsiteX39" fmla="*/ 2165083 w 2574658"/>
                  <a:gd name="connsiteY39" fmla="*/ 388143 h 897731"/>
                  <a:gd name="connsiteX40" fmla="*/ 2055546 w 2574658"/>
                  <a:gd name="connsiteY40" fmla="*/ 452437 h 897731"/>
                  <a:gd name="connsiteX41" fmla="*/ 1955533 w 2574658"/>
                  <a:gd name="connsiteY41" fmla="*/ 495300 h 897731"/>
                  <a:gd name="connsiteX42" fmla="*/ 1884096 w 2574658"/>
                  <a:gd name="connsiteY42" fmla="*/ 528637 h 897731"/>
                  <a:gd name="connsiteX43" fmla="*/ 1781702 w 2574658"/>
                  <a:gd name="connsiteY43" fmla="*/ 557212 h 897731"/>
                  <a:gd name="connsiteX44" fmla="*/ 1660259 w 2574658"/>
                  <a:gd name="connsiteY44" fmla="*/ 588168 h 897731"/>
                  <a:gd name="connsiteX45" fmla="*/ 1517383 w 2574658"/>
                  <a:gd name="connsiteY45" fmla="*/ 623887 h 897731"/>
                  <a:gd name="connsiteX46" fmla="*/ 1393558 w 2574658"/>
                  <a:gd name="connsiteY46" fmla="*/ 659606 h 897731"/>
                  <a:gd name="connsiteX47" fmla="*/ 1274496 w 2574658"/>
                  <a:gd name="connsiteY47" fmla="*/ 685800 h 897731"/>
                  <a:gd name="connsiteX48" fmla="*/ 1157814 w 2574658"/>
                  <a:gd name="connsiteY48" fmla="*/ 704850 h 897731"/>
                  <a:gd name="connsiteX49" fmla="*/ 1010177 w 2574658"/>
                  <a:gd name="connsiteY49" fmla="*/ 728661 h 897731"/>
                  <a:gd name="connsiteX50" fmla="*/ 888733 w 2574658"/>
                  <a:gd name="connsiteY50" fmla="*/ 738187 h 897731"/>
                  <a:gd name="connsiteX51" fmla="*/ 781577 w 2574658"/>
                  <a:gd name="connsiteY51" fmla="*/ 731043 h 897731"/>
                  <a:gd name="connsiteX52" fmla="*/ 652989 w 2574658"/>
                  <a:gd name="connsiteY52" fmla="*/ 700087 h 897731"/>
                  <a:gd name="connsiteX53" fmla="*/ 581552 w 2574658"/>
                  <a:gd name="connsiteY53" fmla="*/ 673893 h 897731"/>
                  <a:gd name="connsiteX54" fmla="*/ 545833 w 2574658"/>
                  <a:gd name="connsiteY54" fmla="*/ 661988 h 897731"/>
                  <a:gd name="connsiteX55" fmla="*/ 467252 w 2574658"/>
                  <a:gd name="connsiteY55" fmla="*/ 683418 h 897731"/>
                  <a:gd name="connsiteX56" fmla="*/ 443439 w 2574658"/>
                  <a:gd name="connsiteY56" fmla="*/ 700087 h 897731"/>
                  <a:gd name="connsiteX57" fmla="*/ 374383 w 2574658"/>
                  <a:gd name="connsiteY57" fmla="*/ 752475 h 897731"/>
                  <a:gd name="connsiteX58" fmla="*/ 295802 w 2574658"/>
                  <a:gd name="connsiteY58" fmla="*/ 831056 h 897731"/>
                  <a:gd name="connsiteX59" fmla="*/ 264846 w 2574658"/>
                  <a:gd name="connsiteY59" fmla="*/ 869156 h 897731"/>
                  <a:gd name="connsiteX60" fmla="*/ 233889 w 2574658"/>
                  <a:gd name="connsiteY60" fmla="*/ 895350 h 897731"/>
                  <a:gd name="connsiteX61" fmla="*/ 0 w 2574658"/>
                  <a:gd name="connsiteY61" fmla="*/ 897731 h 897731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19727 w 2574658"/>
                  <a:gd name="connsiteY15" fmla="*/ 640556 h 900360"/>
                  <a:gd name="connsiteX16" fmla="*/ 1305451 w 2574658"/>
                  <a:gd name="connsiteY16" fmla="*/ 623887 h 900360"/>
                  <a:gd name="connsiteX17" fmla="*/ 1395939 w 2574658"/>
                  <a:gd name="connsiteY17" fmla="*/ 609600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67252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264846 w 2574658"/>
                  <a:gd name="connsiteY59" fmla="*/ 869156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19727 w 2574658"/>
                  <a:gd name="connsiteY15" fmla="*/ 640556 h 900360"/>
                  <a:gd name="connsiteX16" fmla="*/ 1305451 w 2574658"/>
                  <a:gd name="connsiteY16" fmla="*/ 623887 h 900360"/>
                  <a:gd name="connsiteX17" fmla="*/ 1395939 w 2574658"/>
                  <a:gd name="connsiteY17" fmla="*/ 609600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67252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19727 w 2574658"/>
                  <a:gd name="connsiteY15" fmla="*/ 640556 h 900360"/>
                  <a:gd name="connsiteX16" fmla="*/ 1305451 w 2574658"/>
                  <a:gd name="connsiteY16" fmla="*/ 623887 h 900360"/>
                  <a:gd name="connsiteX17" fmla="*/ 1395939 w 2574658"/>
                  <a:gd name="connsiteY17" fmla="*/ 609600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67252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19727 w 2574658"/>
                  <a:gd name="connsiteY15" fmla="*/ 640556 h 900360"/>
                  <a:gd name="connsiteX16" fmla="*/ 1305451 w 2574658"/>
                  <a:gd name="connsiteY16" fmla="*/ 623887 h 900360"/>
                  <a:gd name="connsiteX17" fmla="*/ 1395939 w 2574658"/>
                  <a:gd name="connsiteY17" fmla="*/ 609600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19727 w 2574658"/>
                  <a:gd name="connsiteY15" fmla="*/ 640556 h 900360"/>
                  <a:gd name="connsiteX16" fmla="*/ 1305451 w 2574658"/>
                  <a:gd name="connsiteY16" fmla="*/ 623887 h 900360"/>
                  <a:gd name="connsiteX17" fmla="*/ 1395939 w 2574658"/>
                  <a:gd name="connsiteY17" fmla="*/ 609600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05451 w 2574658"/>
                  <a:gd name="connsiteY16" fmla="*/ 623887 h 900360"/>
                  <a:gd name="connsiteX17" fmla="*/ 1395939 w 2574658"/>
                  <a:gd name="connsiteY17" fmla="*/ 609600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93827 h 900360"/>
                  <a:gd name="connsiteX17" fmla="*/ 1395939 w 2574658"/>
                  <a:gd name="connsiteY17" fmla="*/ 609600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93827 h 900360"/>
                  <a:gd name="connsiteX17" fmla="*/ 1395939 w 2574658"/>
                  <a:gd name="connsiteY17" fmla="*/ 609600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93827 h 900360"/>
                  <a:gd name="connsiteX17" fmla="*/ 1425999 w 2574658"/>
                  <a:gd name="connsiteY17" fmla="*/ 554491 h 900360"/>
                  <a:gd name="connsiteX18" fmla="*/ 1510239 w 2574658"/>
                  <a:gd name="connsiteY18" fmla="*/ 58340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93827 h 900360"/>
                  <a:gd name="connsiteX17" fmla="*/ 1425999 w 2574658"/>
                  <a:gd name="connsiteY17" fmla="*/ 554491 h 900360"/>
                  <a:gd name="connsiteX18" fmla="*/ 1507734 w 2574658"/>
                  <a:gd name="connsiteY18" fmla="*/ 52328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93827 h 900360"/>
                  <a:gd name="connsiteX17" fmla="*/ 1413475 w 2574658"/>
                  <a:gd name="connsiteY17" fmla="*/ 544471 h 900360"/>
                  <a:gd name="connsiteX18" fmla="*/ 1507734 w 2574658"/>
                  <a:gd name="connsiteY18" fmla="*/ 523286 h 900360"/>
                  <a:gd name="connsiteX19" fmla="*/ 1612633 w 2574658"/>
                  <a:gd name="connsiteY19" fmla="*/ 545306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93827 h 900360"/>
                  <a:gd name="connsiteX17" fmla="*/ 1413475 w 2574658"/>
                  <a:gd name="connsiteY17" fmla="*/ 544471 h 900360"/>
                  <a:gd name="connsiteX18" fmla="*/ 1507734 w 2574658"/>
                  <a:gd name="connsiteY18" fmla="*/ 523286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3475 w 2574658"/>
                  <a:gd name="connsiteY17" fmla="*/ 544471 h 900360"/>
                  <a:gd name="connsiteX18" fmla="*/ 1507734 w 2574658"/>
                  <a:gd name="connsiteY18" fmla="*/ 523286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393558 w 2574658"/>
                  <a:gd name="connsiteY46" fmla="*/ 659606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3475 w 2574658"/>
                  <a:gd name="connsiteY17" fmla="*/ 544471 h 900360"/>
                  <a:gd name="connsiteX18" fmla="*/ 1507734 w 2574658"/>
                  <a:gd name="connsiteY18" fmla="*/ 523286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17383 w 2574658"/>
                  <a:gd name="connsiteY45" fmla="*/ 623887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3475 w 2574658"/>
                  <a:gd name="connsiteY17" fmla="*/ 544471 h 900360"/>
                  <a:gd name="connsiteX18" fmla="*/ 1507734 w 2574658"/>
                  <a:gd name="connsiteY18" fmla="*/ 523286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3475 w 2574658"/>
                  <a:gd name="connsiteY17" fmla="*/ 544471 h 900360"/>
                  <a:gd name="connsiteX18" fmla="*/ 1507734 w 2574658"/>
                  <a:gd name="connsiteY18" fmla="*/ 523286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507734 w 2574658"/>
                  <a:gd name="connsiteY18" fmla="*/ 523286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17644 w 2574658"/>
                  <a:gd name="connsiteY19" fmla="*/ 537791 h 900360"/>
                  <a:gd name="connsiteX20" fmla="*/ 1639034 w 2574658"/>
                  <a:gd name="connsiteY20" fmla="*/ 529613 h 900360"/>
                  <a:gd name="connsiteX21" fmla="*/ 1724552 w 2574658"/>
                  <a:gd name="connsiteY21" fmla="*/ 514350 h 900360"/>
                  <a:gd name="connsiteX22" fmla="*/ 1822183 w 2574658"/>
                  <a:gd name="connsiteY22" fmla="*/ 485775 h 900360"/>
                  <a:gd name="connsiteX23" fmla="*/ 1884096 w 2574658"/>
                  <a:gd name="connsiteY23" fmla="*/ 478631 h 900360"/>
                  <a:gd name="connsiteX24" fmla="*/ 1943627 w 2574658"/>
                  <a:gd name="connsiteY24" fmla="*/ 450056 h 900360"/>
                  <a:gd name="connsiteX25" fmla="*/ 2024589 w 2574658"/>
                  <a:gd name="connsiteY25" fmla="*/ 407193 h 900360"/>
                  <a:gd name="connsiteX26" fmla="*/ 2086502 w 2574658"/>
                  <a:gd name="connsiteY26" fmla="*/ 371475 h 900360"/>
                  <a:gd name="connsiteX27" fmla="*/ 2169846 w 2574658"/>
                  <a:gd name="connsiteY27" fmla="*/ 323849 h 900360"/>
                  <a:gd name="connsiteX28" fmla="*/ 2250808 w 2574658"/>
                  <a:gd name="connsiteY28" fmla="*/ 257175 h 900360"/>
                  <a:gd name="connsiteX29" fmla="*/ 2343677 w 2574658"/>
                  <a:gd name="connsiteY29" fmla="*/ 169068 h 900360"/>
                  <a:gd name="connsiteX30" fmla="*/ 2429402 w 2574658"/>
                  <a:gd name="connsiteY30" fmla="*/ 102393 h 900360"/>
                  <a:gd name="connsiteX31" fmla="*/ 2491315 w 2574658"/>
                  <a:gd name="connsiteY31" fmla="*/ 59531 h 900360"/>
                  <a:gd name="connsiteX32" fmla="*/ 2522271 w 2574658"/>
                  <a:gd name="connsiteY32" fmla="*/ 30956 h 900360"/>
                  <a:gd name="connsiteX33" fmla="*/ 2553226 w 2574658"/>
                  <a:gd name="connsiteY33" fmla="*/ 0 h 900360"/>
                  <a:gd name="connsiteX34" fmla="*/ 2574658 w 2574658"/>
                  <a:gd name="connsiteY34" fmla="*/ 61911 h 900360"/>
                  <a:gd name="connsiteX35" fmla="*/ 2522271 w 2574658"/>
                  <a:gd name="connsiteY35" fmla="*/ 109537 h 900360"/>
                  <a:gd name="connsiteX36" fmla="*/ 2455596 w 2574658"/>
                  <a:gd name="connsiteY36" fmla="*/ 142875 h 900360"/>
                  <a:gd name="connsiteX37" fmla="*/ 2377014 w 2574658"/>
                  <a:gd name="connsiteY37" fmla="*/ 207168 h 900360"/>
                  <a:gd name="connsiteX38" fmla="*/ 2319865 w 2574658"/>
                  <a:gd name="connsiteY38" fmla="*/ 259556 h 900360"/>
                  <a:gd name="connsiteX39" fmla="*/ 2250808 w 2574658"/>
                  <a:gd name="connsiteY39" fmla="*/ 330993 h 900360"/>
                  <a:gd name="connsiteX40" fmla="*/ 2165083 w 2574658"/>
                  <a:gd name="connsiteY40" fmla="*/ 388143 h 900360"/>
                  <a:gd name="connsiteX41" fmla="*/ 2055546 w 2574658"/>
                  <a:gd name="connsiteY41" fmla="*/ 452437 h 900360"/>
                  <a:gd name="connsiteX42" fmla="*/ 1955533 w 2574658"/>
                  <a:gd name="connsiteY42" fmla="*/ 495300 h 900360"/>
                  <a:gd name="connsiteX43" fmla="*/ 1884096 w 2574658"/>
                  <a:gd name="connsiteY43" fmla="*/ 528637 h 900360"/>
                  <a:gd name="connsiteX44" fmla="*/ 1781702 w 2574658"/>
                  <a:gd name="connsiteY44" fmla="*/ 557212 h 900360"/>
                  <a:gd name="connsiteX45" fmla="*/ 1660259 w 2574658"/>
                  <a:gd name="connsiteY45" fmla="*/ 588168 h 900360"/>
                  <a:gd name="connsiteX46" fmla="*/ 1534918 w 2574658"/>
                  <a:gd name="connsiteY46" fmla="*/ 576292 h 900360"/>
                  <a:gd name="connsiteX47" fmla="*/ 1408587 w 2574658"/>
                  <a:gd name="connsiteY47" fmla="*/ 604495 h 900360"/>
                  <a:gd name="connsiteX48" fmla="*/ 1274496 w 2574658"/>
                  <a:gd name="connsiteY48" fmla="*/ 685800 h 900360"/>
                  <a:gd name="connsiteX49" fmla="*/ 1157814 w 2574658"/>
                  <a:gd name="connsiteY49" fmla="*/ 704850 h 900360"/>
                  <a:gd name="connsiteX50" fmla="*/ 1010177 w 2574658"/>
                  <a:gd name="connsiteY50" fmla="*/ 728661 h 900360"/>
                  <a:gd name="connsiteX51" fmla="*/ 888733 w 2574658"/>
                  <a:gd name="connsiteY51" fmla="*/ 738187 h 900360"/>
                  <a:gd name="connsiteX52" fmla="*/ 781577 w 2574658"/>
                  <a:gd name="connsiteY52" fmla="*/ 731043 h 900360"/>
                  <a:gd name="connsiteX53" fmla="*/ 652989 w 2574658"/>
                  <a:gd name="connsiteY53" fmla="*/ 700087 h 900360"/>
                  <a:gd name="connsiteX54" fmla="*/ 581552 w 2574658"/>
                  <a:gd name="connsiteY54" fmla="*/ 673893 h 900360"/>
                  <a:gd name="connsiteX55" fmla="*/ 545833 w 2574658"/>
                  <a:gd name="connsiteY55" fmla="*/ 661988 h 900360"/>
                  <a:gd name="connsiteX56" fmla="*/ 484787 w 2574658"/>
                  <a:gd name="connsiteY56" fmla="*/ 683418 h 900360"/>
                  <a:gd name="connsiteX57" fmla="*/ 443439 w 2574658"/>
                  <a:gd name="connsiteY57" fmla="*/ 700087 h 900360"/>
                  <a:gd name="connsiteX58" fmla="*/ 374383 w 2574658"/>
                  <a:gd name="connsiteY58" fmla="*/ 752475 h 900360"/>
                  <a:gd name="connsiteX59" fmla="*/ 295802 w 2574658"/>
                  <a:gd name="connsiteY59" fmla="*/ 831056 h 900360"/>
                  <a:gd name="connsiteX60" fmla="*/ 177172 w 2574658"/>
                  <a:gd name="connsiteY60" fmla="*/ 896711 h 900360"/>
                  <a:gd name="connsiteX61" fmla="*/ 133689 w 2574658"/>
                  <a:gd name="connsiteY61" fmla="*/ 900360 h 900360"/>
                  <a:gd name="connsiteX62" fmla="*/ 0 w 2574658"/>
                  <a:gd name="connsiteY62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17644 w 2574658"/>
                  <a:gd name="connsiteY19" fmla="*/ 537791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27664 w 2574658"/>
                  <a:gd name="connsiteY19" fmla="*/ 535287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27664 w 2574658"/>
                  <a:gd name="connsiteY19" fmla="*/ 535287 h 900360"/>
                  <a:gd name="connsiteX20" fmla="*/ 1649054 w 2574658"/>
                  <a:gd name="connsiteY20" fmla="*/ 514583 h 900360"/>
                  <a:gd name="connsiteX21" fmla="*/ 1724552 w 2574658"/>
                  <a:gd name="connsiteY21" fmla="*/ 514350 h 900360"/>
                  <a:gd name="connsiteX22" fmla="*/ 1822183 w 2574658"/>
                  <a:gd name="connsiteY22" fmla="*/ 485775 h 900360"/>
                  <a:gd name="connsiteX23" fmla="*/ 1884096 w 2574658"/>
                  <a:gd name="connsiteY23" fmla="*/ 478631 h 900360"/>
                  <a:gd name="connsiteX24" fmla="*/ 1943627 w 2574658"/>
                  <a:gd name="connsiteY24" fmla="*/ 450056 h 900360"/>
                  <a:gd name="connsiteX25" fmla="*/ 2024589 w 2574658"/>
                  <a:gd name="connsiteY25" fmla="*/ 407193 h 900360"/>
                  <a:gd name="connsiteX26" fmla="*/ 2086502 w 2574658"/>
                  <a:gd name="connsiteY26" fmla="*/ 371475 h 900360"/>
                  <a:gd name="connsiteX27" fmla="*/ 2169846 w 2574658"/>
                  <a:gd name="connsiteY27" fmla="*/ 323849 h 900360"/>
                  <a:gd name="connsiteX28" fmla="*/ 2250808 w 2574658"/>
                  <a:gd name="connsiteY28" fmla="*/ 257175 h 900360"/>
                  <a:gd name="connsiteX29" fmla="*/ 2343677 w 2574658"/>
                  <a:gd name="connsiteY29" fmla="*/ 169068 h 900360"/>
                  <a:gd name="connsiteX30" fmla="*/ 2429402 w 2574658"/>
                  <a:gd name="connsiteY30" fmla="*/ 102393 h 900360"/>
                  <a:gd name="connsiteX31" fmla="*/ 2491315 w 2574658"/>
                  <a:gd name="connsiteY31" fmla="*/ 59531 h 900360"/>
                  <a:gd name="connsiteX32" fmla="*/ 2522271 w 2574658"/>
                  <a:gd name="connsiteY32" fmla="*/ 30956 h 900360"/>
                  <a:gd name="connsiteX33" fmla="*/ 2553226 w 2574658"/>
                  <a:gd name="connsiteY33" fmla="*/ 0 h 900360"/>
                  <a:gd name="connsiteX34" fmla="*/ 2574658 w 2574658"/>
                  <a:gd name="connsiteY34" fmla="*/ 61911 h 900360"/>
                  <a:gd name="connsiteX35" fmla="*/ 2522271 w 2574658"/>
                  <a:gd name="connsiteY35" fmla="*/ 109537 h 900360"/>
                  <a:gd name="connsiteX36" fmla="*/ 2455596 w 2574658"/>
                  <a:gd name="connsiteY36" fmla="*/ 142875 h 900360"/>
                  <a:gd name="connsiteX37" fmla="*/ 2377014 w 2574658"/>
                  <a:gd name="connsiteY37" fmla="*/ 207168 h 900360"/>
                  <a:gd name="connsiteX38" fmla="*/ 2319865 w 2574658"/>
                  <a:gd name="connsiteY38" fmla="*/ 259556 h 900360"/>
                  <a:gd name="connsiteX39" fmla="*/ 2250808 w 2574658"/>
                  <a:gd name="connsiteY39" fmla="*/ 330993 h 900360"/>
                  <a:gd name="connsiteX40" fmla="*/ 2165083 w 2574658"/>
                  <a:gd name="connsiteY40" fmla="*/ 388143 h 900360"/>
                  <a:gd name="connsiteX41" fmla="*/ 2055546 w 2574658"/>
                  <a:gd name="connsiteY41" fmla="*/ 452437 h 900360"/>
                  <a:gd name="connsiteX42" fmla="*/ 1955533 w 2574658"/>
                  <a:gd name="connsiteY42" fmla="*/ 495300 h 900360"/>
                  <a:gd name="connsiteX43" fmla="*/ 1884096 w 2574658"/>
                  <a:gd name="connsiteY43" fmla="*/ 528637 h 900360"/>
                  <a:gd name="connsiteX44" fmla="*/ 1781702 w 2574658"/>
                  <a:gd name="connsiteY44" fmla="*/ 557212 h 900360"/>
                  <a:gd name="connsiteX45" fmla="*/ 1660259 w 2574658"/>
                  <a:gd name="connsiteY45" fmla="*/ 588168 h 900360"/>
                  <a:gd name="connsiteX46" fmla="*/ 1534918 w 2574658"/>
                  <a:gd name="connsiteY46" fmla="*/ 576292 h 900360"/>
                  <a:gd name="connsiteX47" fmla="*/ 1408587 w 2574658"/>
                  <a:gd name="connsiteY47" fmla="*/ 604495 h 900360"/>
                  <a:gd name="connsiteX48" fmla="*/ 1274496 w 2574658"/>
                  <a:gd name="connsiteY48" fmla="*/ 685800 h 900360"/>
                  <a:gd name="connsiteX49" fmla="*/ 1157814 w 2574658"/>
                  <a:gd name="connsiteY49" fmla="*/ 704850 h 900360"/>
                  <a:gd name="connsiteX50" fmla="*/ 1010177 w 2574658"/>
                  <a:gd name="connsiteY50" fmla="*/ 728661 h 900360"/>
                  <a:gd name="connsiteX51" fmla="*/ 888733 w 2574658"/>
                  <a:gd name="connsiteY51" fmla="*/ 738187 h 900360"/>
                  <a:gd name="connsiteX52" fmla="*/ 781577 w 2574658"/>
                  <a:gd name="connsiteY52" fmla="*/ 731043 h 900360"/>
                  <a:gd name="connsiteX53" fmla="*/ 652989 w 2574658"/>
                  <a:gd name="connsiteY53" fmla="*/ 700087 h 900360"/>
                  <a:gd name="connsiteX54" fmla="*/ 581552 w 2574658"/>
                  <a:gd name="connsiteY54" fmla="*/ 673893 h 900360"/>
                  <a:gd name="connsiteX55" fmla="*/ 545833 w 2574658"/>
                  <a:gd name="connsiteY55" fmla="*/ 661988 h 900360"/>
                  <a:gd name="connsiteX56" fmla="*/ 484787 w 2574658"/>
                  <a:gd name="connsiteY56" fmla="*/ 683418 h 900360"/>
                  <a:gd name="connsiteX57" fmla="*/ 443439 w 2574658"/>
                  <a:gd name="connsiteY57" fmla="*/ 700087 h 900360"/>
                  <a:gd name="connsiteX58" fmla="*/ 374383 w 2574658"/>
                  <a:gd name="connsiteY58" fmla="*/ 752475 h 900360"/>
                  <a:gd name="connsiteX59" fmla="*/ 295802 w 2574658"/>
                  <a:gd name="connsiteY59" fmla="*/ 831056 h 900360"/>
                  <a:gd name="connsiteX60" fmla="*/ 177172 w 2574658"/>
                  <a:gd name="connsiteY60" fmla="*/ 896711 h 900360"/>
                  <a:gd name="connsiteX61" fmla="*/ 133689 w 2574658"/>
                  <a:gd name="connsiteY61" fmla="*/ 900360 h 900360"/>
                  <a:gd name="connsiteX62" fmla="*/ 0 w 2574658"/>
                  <a:gd name="connsiteY62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27664 w 2574658"/>
                  <a:gd name="connsiteY19" fmla="*/ 535287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55220 w 2574658"/>
                  <a:gd name="connsiteY19" fmla="*/ 530277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4002 w 2574658"/>
                  <a:gd name="connsiteY14" fmla="*/ 65722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7863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8816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7814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50808 w 2574658"/>
                  <a:gd name="connsiteY27" fmla="*/ 257175 h 900360"/>
                  <a:gd name="connsiteX28" fmla="*/ 2343677 w 2574658"/>
                  <a:gd name="connsiteY28" fmla="*/ 169068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7814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43010 w 2574658"/>
                  <a:gd name="connsiteY27" fmla="*/ 250564 h 900360"/>
                  <a:gd name="connsiteX28" fmla="*/ 2250808 w 2574658"/>
                  <a:gd name="connsiteY28" fmla="*/ 257175 h 900360"/>
                  <a:gd name="connsiteX29" fmla="*/ 2343677 w 2574658"/>
                  <a:gd name="connsiteY29" fmla="*/ 169068 h 900360"/>
                  <a:gd name="connsiteX30" fmla="*/ 2429402 w 2574658"/>
                  <a:gd name="connsiteY30" fmla="*/ 102393 h 900360"/>
                  <a:gd name="connsiteX31" fmla="*/ 2491315 w 2574658"/>
                  <a:gd name="connsiteY31" fmla="*/ 59531 h 900360"/>
                  <a:gd name="connsiteX32" fmla="*/ 2522271 w 2574658"/>
                  <a:gd name="connsiteY32" fmla="*/ 30956 h 900360"/>
                  <a:gd name="connsiteX33" fmla="*/ 2553226 w 2574658"/>
                  <a:gd name="connsiteY33" fmla="*/ 0 h 900360"/>
                  <a:gd name="connsiteX34" fmla="*/ 2574658 w 2574658"/>
                  <a:gd name="connsiteY34" fmla="*/ 61911 h 900360"/>
                  <a:gd name="connsiteX35" fmla="*/ 2522271 w 2574658"/>
                  <a:gd name="connsiteY35" fmla="*/ 109537 h 900360"/>
                  <a:gd name="connsiteX36" fmla="*/ 2455596 w 2574658"/>
                  <a:gd name="connsiteY36" fmla="*/ 142875 h 900360"/>
                  <a:gd name="connsiteX37" fmla="*/ 2377014 w 2574658"/>
                  <a:gd name="connsiteY37" fmla="*/ 207168 h 900360"/>
                  <a:gd name="connsiteX38" fmla="*/ 2319865 w 2574658"/>
                  <a:gd name="connsiteY38" fmla="*/ 259556 h 900360"/>
                  <a:gd name="connsiteX39" fmla="*/ 2250808 w 2574658"/>
                  <a:gd name="connsiteY39" fmla="*/ 330993 h 900360"/>
                  <a:gd name="connsiteX40" fmla="*/ 2165083 w 2574658"/>
                  <a:gd name="connsiteY40" fmla="*/ 388143 h 900360"/>
                  <a:gd name="connsiteX41" fmla="*/ 2055546 w 2574658"/>
                  <a:gd name="connsiteY41" fmla="*/ 452437 h 900360"/>
                  <a:gd name="connsiteX42" fmla="*/ 1955533 w 2574658"/>
                  <a:gd name="connsiteY42" fmla="*/ 495300 h 900360"/>
                  <a:gd name="connsiteX43" fmla="*/ 1884096 w 2574658"/>
                  <a:gd name="connsiteY43" fmla="*/ 528637 h 900360"/>
                  <a:gd name="connsiteX44" fmla="*/ 1781702 w 2574658"/>
                  <a:gd name="connsiteY44" fmla="*/ 557212 h 900360"/>
                  <a:gd name="connsiteX45" fmla="*/ 1660259 w 2574658"/>
                  <a:gd name="connsiteY45" fmla="*/ 578148 h 900360"/>
                  <a:gd name="connsiteX46" fmla="*/ 1534918 w 2574658"/>
                  <a:gd name="connsiteY46" fmla="*/ 576292 h 900360"/>
                  <a:gd name="connsiteX47" fmla="*/ 1408587 w 2574658"/>
                  <a:gd name="connsiteY47" fmla="*/ 604495 h 900360"/>
                  <a:gd name="connsiteX48" fmla="*/ 1274496 w 2574658"/>
                  <a:gd name="connsiteY48" fmla="*/ 685800 h 900360"/>
                  <a:gd name="connsiteX49" fmla="*/ 1157814 w 2574658"/>
                  <a:gd name="connsiteY49" fmla="*/ 704850 h 900360"/>
                  <a:gd name="connsiteX50" fmla="*/ 1010177 w 2574658"/>
                  <a:gd name="connsiteY50" fmla="*/ 728661 h 900360"/>
                  <a:gd name="connsiteX51" fmla="*/ 888733 w 2574658"/>
                  <a:gd name="connsiteY51" fmla="*/ 738187 h 900360"/>
                  <a:gd name="connsiteX52" fmla="*/ 781577 w 2574658"/>
                  <a:gd name="connsiteY52" fmla="*/ 731043 h 900360"/>
                  <a:gd name="connsiteX53" fmla="*/ 652989 w 2574658"/>
                  <a:gd name="connsiteY53" fmla="*/ 700087 h 900360"/>
                  <a:gd name="connsiteX54" fmla="*/ 581552 w 2574658"/>
                  <a:gd name="connsiteY54" fmla="*/ 673893 h 900360"/>
                  <a:gd name="connsiteX55" fmla="*/ 545833 w 2574658"/>
                  <a:gd name="connsiteY55" fmla="*/ 661988 h 900360"/>
                  <a:gd name="connsiteX56" fmla="*/ 484787 w 2574658"/>
                  <a:gd name="connsiteY56" fmla="*/ 683418 h 900360"/>
                  <a:gd name="connsiteX57" fmla="*/ 443439 w 2574658"/>
                  <a:gd name="connsiteY57" fmla="*/ 700087 h 900360"/>
                  <a:gd name="connsiteX58" fmla="*/ 374383 w 2574658"/>
                  <a:gd name="connsiteY58" fmla="*/ 752475 h 900360"/>
                  <a:gd name="connsiteX59" fmla="*/ 295802 w 2574658"/>
                  <a:gd name="connsiteY59" fmla="*/ 831056 h 900360"/>
                  <a:gd name="connsiteX60" fmla="*/ 177172 w 2574658"/>
                  <a:gd name="connsiteY60" fmla="*/ 896711 h 900360"/>
                  <a:gd name="connsiteX61" fmla="*/ 133689 w 2574658"/>
                  <a:gd name="connsiteY61" fmla="*/ 900360 h 900360"/>
                  <a:gd name="connsiteX62" fmla="*/ 0 w 2574658"/>
                  <a:gd name="connsiteY62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43010 w 2574658"/>
                  <a:gd name="connsiteY27" fmla="*/ 250564 h 900360"/>
                  <a:gd name="connsiteX28" fmla="*/ 2250808 w 2574658"/>
                  <a:gd name="connsiteY28" fmla="*/ 257175 h 900360"/>
                  <a:gd name="connsiteX29" fmla="*/ 2331146 w 2574658"/>
                  <a:gd name="connsiteY29" fmla="*/ 144011 h 900360"/>
                  <a:gd name="connsiteX30" fmla="*/ 2429402 w 2574658"/>
                  <a:gd name="connsiteY30" fmla="*/ 102393 h 900360"/>
                  <a:gd name="connsiteX31" fmla="*/ 2491315 w 2574658"/>
                  <a:gd name="connsiteY31" fmla="*/ 59531 h 900360"/>
                  <a:gd name="connsiteX32" fmla="*/ 2522271 w 2574658"/>
                  <a:gd name="connsiteY32" fmla="*/ 30956 h 900360"/>
                  <a:gd name="connsiteX33" fmla="*/ 2553226 w 2574658"/>
                  <a:gd name="connsiteY33" fmla="*/ 0 h 900360"/>
                  <a:gd name="connsiteX34" fmla="*/ 2574658 w 2574658"/>
                  <a:gd name="connsiteY34" fmla="*/ 61911 h 900360"/>
                  <a:gd name="connsiteX35" fmla="*/ 2522271 w 2574658"/>
                  <a:gd name="connsiteY35" fmla="*/ 109537 h 900360"/>
                  <a:gd name="connsiteX36" fmla="*/ 2455596 w 2574658"/>
                  <a:gd name="connsiteY36" fmla="*/ 142875 h 900360"/>
                  <a:gd name="connsiteX37" fmla="*/ 2377014 w 2574658"/>
                  <a:gd name="connsiteY37" fmla="*/ 207168 h 900360"/>
                  <a:gd name="connsiteX38" fmla="*/ 2319865 w 2574658"/>
                  <a:gd name="connsiteY38" fmla="*/ 259556 h 900360"/>
                  <a:gd name="connsiteX39" fmla="*/ 2250808 w 2574658"/>
                  <a:gd name="connsiteY39" fmla="*/ 330993 h 900360"/>
                  <a:gd name="connsiteX40" fmla="*/ 2165083 w 2574658"/>
                  <a:gd name="connsiteY40" fmla="*/ 388143 h 900360"/>
                  <a:gd name="connsiteX41" fmla="*/ 2055546 w 2574658"/>
                  <a:gd name="connsiteY41" fmla="*/ 452437 h 900360"/>
                  <a:gd name="connsiteX42" fmla="*/ 1955533 w 2574658"/>
                  <a:gd name="connsiteY42" fmla="*/ 495300 h 900360"/>
                  <a:gd name="connsiteX43" fmla="*/ 1884096 w 2574658"/>
                  <a:gd name="connsiteY43" fmla="*/ 528637 h 900360"/>
                  <a:gd name="connsiteX44" fmla="*/ 1781702 w 2574658"/>
                  <a:gd name="connsiteY44" fmla="*/ 557212 h 900360"/>
                  <a:gd name="connsiteX45" fmla="*/ 1660259 w 2574658"/>
                  <a:gd name="connsiteY45" fmla="*/ 578148 h 900360"/>
                  <a:gd name="connsiteX46" fmla="*/ 1534918 w 2574658"/>
                  <a:gd name="connsiteY46" fmla="*/ 576292 h 900360"/>
                  <a:gd name="connsiteX47" fmla="*/ 1408587 w 2574658"/>
                  <a:gd name="connsiteY47" fmla="*/ 604495 h 900360"/>
                  <a:gd name="connsiteX48" fmla="*/ 1274496 w 2574658"/>
                  <a:gd name="connsiteY48" fmla="*/ 685800 h 900360"/>
                  <a:gd name="connsiteX49" fmla="*/ 1157814 w 2574658"/>
                  <a:gd name="connsiteY49" fmla="*/ 704850 h 900360"/>
                  <a:gd name="connsiteX50" fmla="*/ 1010177 w 2574658"/>
                  <a:gd name="connsiteY50" fmla="*/ 728661 h 900360"/>
                  <a:gd name="connsiteX51" fmla="*/ 888733 w 2574658"/>
                  <a:gd name="connsiteY51" fmla="*/ 738187 h 900360"/>
                  <a:gd name="connsiteX52" fmla="*/ 781577 w 2574658"/>
                  <a:gd name="connsiteY52" fmla="*/ 731043 h 900360"/>
                  <a:gd name="connsiteX53" fmla="*/ 652989 w 2574658"/>
                  <a:gd name="connsiteY53" fmla="*/ 700087 h 900360"/>
                  <a:gd name="connsiteX54" fmla="*/ 581552 w 2574658"/>
                  <a:gd name="connsiteY54" fmla="*/ 673893 h 900360"/>
                  <a:gd name="connsiteX55" fmla="*/ 545833 w 2574658"/>
                  <a:gd name="connsiteY55" fmla="*/ 661988 h 900360"/>
                  <a:gd name="connsiteX56" fmla="*/ 484787 w 2574658"/>
                  <a:gd name="connsiteY56" fmla="*/ 683418 h 900360"/>
                  <a:gd name="connsiteX57" fmla="*/ 443439 w 2574658"/>
                  <a:gd name="connsiteY57" fmla="*/ 700087 h 900360"/>
                  <a:gd name="connsiteX58" fmla="*/ 374383 w 2574658"/>
                  <a:gd name="connsiteY58" fmla="*/ 752475 h 900360"/>
                  <a:gd name="connsiteX59" fmla="*/ 295802 w 2574658"/>
                  <a:gd name="connsiteY59" fmla="*/ 831056 h 900360"/>
                  <a:gd name="connsiteX60" fmla="*/ 177172 w 2574658"/>
                  <a:gd name="connsiteY60" fmla="*/ 896711 h 900360"/>
                  <a:gd name="connsiteX61" fmla="*/ 133689 w 2574658"/>
                  <a:gd name="connsiteY61" fmla="*/ 900360 h 900360"/>
                  <a:gd name="connsiteX62" fmla="*/ 0 w 2574658"/>
                  <a:gd name="connsiteY62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43010 w 2574658"/>
                  <a:gd name="connsiteY27" fmla="*/ 250564 h 900360"/>
                  <a:gd name="connsiteX28" fmla="*/ 2331146 w 2574658"/>
                  <a:gd name="connsiteY28" fmla="*/ 144011 h 900360"/>
                  <a:gd name="connsiteX29" fmla="*/ 2429402 w 2574658"/>
                  <a:gd name="connsiteY29" fmla="*/ 102393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7814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43010 w 2574658"/>
                  <a:gd name="connsiteY27" fmla="*/ 250564 h 900360"/>
                  <a:gd name="connsiteX28" fmla="*/ 2331146 w 2574658"/>
                  <a:gd name="connsiteY28" fmla="*/ 144011 h 900360"/>
                  <a:gd name="connsiteX29" fmla="*/ 2426897 w 2574658"/>
                  <a:gd name="connsiteY29" fmla="*/ 89865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7014 w 2574658"/>
                  <a:gd name="connsiteY36" fmla="*/ 207168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7814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43010 w 2574658"/>
                  <a:gd name="connsiteY27" fmla="*/ 250564 h 900360"/>
                  <a:gd name="connsiteX28" fmla="*/ 2331146 w 2574658"/>
                  <a:gd name="connsiteY28" fmla="*/ 144011 h 900360"/>
                  <a:gd name="connsiteX29" fmla="*/ 2426897 w 2574658"/>
                  <a:gd name="connsiteY29" fmla="*/ 89865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2003 w 2574658"/>
                  <a:gd name="connsiteY36" fmla="*/ 199651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7814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  <a:gd name="connsiteX0" fmla="*/ 0 w 2574658"/>
                  <a:gd name="connsiteY0" fmla="*/ 897731 h 900360"/>
                  <a:gd name="connsiteX1" fmla="*/ 219354 w 2574658"/>
                  <a:gd name="connsiteY1" fmla="*/ 811015 h 900360"/>
                  <a:gd name="connsiteX2" fmla="*/ 274495 w 2574658"/>
                  <a:gd name="connsiteY2" fmla="*/ 770906 h 900360"/>
                  <a:gd name="connsiteX3" fmla="*/ 333902 w 2574658"/>
                  <a:gd name="connsiteY3" fmla="*/ 719137 h 900360"/>
                  <a:gd name="connsiteX4" fmla="*/ 398196 w 2574658"/>
                  <a:gd name="connsiteY4" fmla="*/ 673893 h 900360"/>
                  <a:gd name="connsiteX5" fmla="*/ 479158 w 2574658"/>
                  <a:gd name="connsiteY5" fmla="*/ 628650 h 900360"/>
                  <a:gd name="connsiteX6" fmla="*/ 529164 w 2574658"/>
                  <a:gd name="connsiteY6" fmla="*/ 611981 h 900360"/>
                  <a:gd name="connsiteX7" fmla="*/ 588696 w 2574658"/>
                  <a:gd name="connsiteY7" fmla="*/ 616743 h 900360"/>
                  <a:gd name="connsiteX8" fmla="*/ 643465 w 2574658"/>
                  <a:gd name="connsiteY8" fmla="*/ 647700 h 900360"/>
                  <a:gd name="connsiteX9" fmla="*/ 702996 w 2574658"/>
                  <a:gd name="connsiteY9" fmla="*/ 666750 h 900360"/>
                  <a:gd name="connsiteX10" fmla="*/ 776814 w 2574658"/>
                  <a:gd name="connsiteY10" fmla="*/ 685800 h 900360"/>
                  <a:gd name="connsiteX11" fmla="*/ 843489 w 2574658"/>
                  <a:gd name="connsiteY11" fmla="*/ 695325 h 900360"/>
                  <a:gd name="connsiteX12" fmla="*/ 929214 w 2574658"/>
                  <a:gd name="connsiteY12" fmla="*/ 683418 h 900360"/>
                  <a:gd name="connsiteX13" fmla="*/ 1014939 w 2574658"/>
                  <a:gd name="connsiteY13" fmla="*/ 673893 h 900360"/>
                  <a:gd name="connsiteX14" fmla="*/ 1136507 w 2574658"/>
                  <a:gd name="connsiteY14" fmla="*/ 652215 h 900360"/>
                  <a:gd name="connsiteX15" fmla="*/ 1232252 w 2574658"/>
                  <a:gd name="connsiteY15" fmla="*/ 625525 h 900360"/>
                  <a:gd name="connsiteX16" fmla="*/ 1315471 w 2574658"/>
                  <a:gd name="connsiteY16" fmla="*/ 578798 h 900360"/>
                  <a:gd name="connsiteX17" fmla="*/ 1418485 w 2574658"/>
                  <a:gd name="connsiteY17" fmla="*/ 531946 h 900360"/>
                  <a:gd name="connsiteX18" fmla="*/ 1490199 w 2574658"/>
                  <a:gd name="connsiteY18" fmla="*/ 520782 h 900360"/>
                  <a:gd name="connsiteX19" fmla="*/ 1675260 w 2574658"/>
                  <a:gd name="connsiteY19" fmla="*/ 522762 h 900360"/>
                  <a:gd name="connsiteX20" fmla="*/ 1724552 w 2574658"/>
                  <a:gd name="connsiteY20" fmla="*/ 514350 h 900360"/>
                  <a:gd name="connsiteX21" fmla="*/ 1822183 w 2574658"/>
                  <a:gd name="connsiteY21" fmla="*/ 485775 h 900360"/>
                  <a:gd name="connsiteX22" fmla="*/ 1884096 w 2574658"/>
                  <a:gd name="connsiteY22" fmla="*/ 468611 h 900360"/>
                  <a:gd name="connsiteX23" fmla="*/ 1943627 w 2574658"/>
                  <a:gd name="connsiteY23" fmla="*/ 450056 h 900360"/>
                  <a:gd name="connsiteX24" fmla="*/ 2024589 w 2574658"/>
                  <a:gd name="connsiteY24" fmla="*/ 407193 h 900360"/>
                  <a:gd name="connsiteX25" fmla="*/ 2086502 w 2574658"/>
                  <a:gd name="connsiteY25" fmla="*/ 371475 h 900360"/>
                  <a:gd name="connsiteX26" fmla="*/ 2169846 w 2574658"/>
                  <a:gd name="connsiteY26" fmla="*/ 323849 h 900360"/>
                  <a:gd name="connsiteX27" fmla="*/ 2243010 w 2574658"/>
                  <a:gd name="connsiteY27" fmla="*/ 238036 h 900360"/>
                  <a:gd name="connsiteX28" fmla="*/ 2331146 w 2574658"/>
                  <a:gd name="connsiteY28" fmla="*/ 144011 h 900360"/>
                  <a:gd name="connsiteX29" fmla="*/ 2426897 w 2574658"/>
                  <a:gd name="connsiteY29" fmla="*/ 89865 h 900360"/>
                  <a:gd name="connsiteX30" fmla="*/ 2491315 w 2574658"/>
                  <a:gd name="connsiteY30" fmla="*/ 59531 h 900360"/>
                  <a:gd name="connsiteX31" fmla="*/ 2522271 w 2574658"/>
                  <a:gd name="connsiteY31" fmla="*/ 30956 h 900360"/>
                  <a:gd name="connsiteX32" fmla="*/ 2553226 w 2574658"/>
                  <a:gd name="connsiteY32" fmla="*/ 0 h 900360"/>
                  <a:gd name="connsiteX33" fmla="*/ 2574658 w 2574658"/>
                  <a:gd name="connsiteY33" fmla="*/ 61911 h 900360"/>
                  <a:gd name="connsiteX34" fmla="*/ 2522271 w 2574658"/>
                  <a:gd name="connsiteY34" fmla="*/ 109537 h 900360"/>
                  <a:gd name="connsiteX35" fmla="*/ 2455596 w 2574658"/>
                  <a:gd name="connsiteY35" fmla="*/ 142875 h 900360"/>
                  <a:gd name="connsiteX36" fmla="*/ 2372003 w 2574658"/>
                  <a:gd name="connsiteY36" fmla="*/ 199651 h 900360"/>
                  <a:gd name="connsiteX37" fmla="*/ 2319865 w 2574658"/>
                  <a:gd name="connsiteY37" fmla="*/ 259556 h 900360"/>
                  <a:gd name="connsiteX38" fmla="*/ 2250808 w 2574658"/>
                  <a:gd name="connsiteY38" fmla="*/ 330993 h 900360"/>
                  <a:gd name="connsiteX39" fmla="*/ 2165083 w 2574658"/>
                  <a:gd name="connsiteY39" fmla="*/ 388143 h 900360"/>
                  <a:gd name="connsiteX40" fmla="*/ 2055546 w 2574658"/>
                  <a:gd name="connsiteY40" fmla="*/ 452437 h 900360"/>
                  <a:gd name="connsiteX41" fmla="*/ 1955533 w 2574658"/>
                  <a:gd name="connsiteY41" fmla="*/ 495300 h 900360"/>
                  <a:gd name="connsiteX42" fmla="*/ 1884096 w 2574658"/>
                  <a:gd name="connsiteY42" fmla="*/ 528637 h 900360"/>
                  <a:gd name="connsiteX43" fmla="*/ 1781702 w 2574658"/>
                  <a:gd name="connsiteY43" fmla="*/ 557212 h 900360"/>
                  <a:gd name="connsiteX44" fmla="*/ 1660259 w 2574658"/>
                  <a:gd name="connsiteY44" fmla="*/ 578148 h 900360"/>
                  <a:gd name="connsiteX45" fmla="*/ 1534918 w 2574658"/>
                  <a:gd name="connsiteY45" fmla="*/ 576292 h 900360"/>
                  <a:gd name="connsiteX46" fmla="*/ 1408587 w 2574658"/>
                  <a:gd name="connsiteY46" fmla="*/ 604495 h 900360"/>
                  <a:gd name="connsiteX47" fmla="*/ 1274496 w 2574658"/>
                  <a:gd name="connsiteY47" fmla="*/ 685800 h 900360"/>
                  <a:gd name="connsiteX48" fmla="*/ 1157814 w 2574658"/>
                  <a:gd name="connsiteY48" fmla="*/ 704850 h 900360"/>
                  <a:gd name="connsiteX49" fmla="*/ 1010177 w 2574658"/>
                  <a:gd name="connsiteY49" fmla="*/ 728661 h 900360"/>
                  <a:gd name="connsiteX50" fmla="*/ 888733 w 2574658"/>
                  <a:gd name="connsiteY50" fmla="*/ 738187 h 900360"/>
                  <a:gd name="connsiteX51" fmla="*/ 781577 w 2574658"/>
                  <a:gd name="connsiteY51" fmla="*/ 731043 h 900360"/>
                  <a:gd name="connsiteX52" fmla="*/ 652989 w 2574658"/>
                  <a:gd name="connsiteY52" fmla="*/ 700087 h 900360"/>
                  <a:gd name="connsiteX53" fmla="*/ 581552 w 2574658"/>
                  <a:gd name="connsiteY53" fmla="*/ 673893 h 900360"/>
                  <a:gd name="connsiteX54" fmla="*/ 545833 w 2574658"/>
                  <a:gd name="connsiteY54" fmla="*/ 661988 h 900360"/>
                  <a:gd name="connsiteX55" fmla="*/ 484787 w 2574658"/>
                  <a:gd name="connsiteY55" fmla="*/ 683418 h 900360"/>
                  <a:gd name="connsiteX56" fmla="*/ 443439 w 2574658"/>
                  <a:gd name="connsiteY56" fmla="*/ 700087 h 900360"/>
                  <a:gd name="connsiteX57" fmla="*/ 374383 w 2574658"/>
                  <a:gd name="connsiteY57" fmla="*/ 752475 h 900360"/>
                  <a:gd name="connsiteX58" fmla="*/ 295802 w 2574658"/>
                  <a:gd name="connsiteY58" fmla="*/ 831056 h 900360"/>
                  <a:gd name="connsiteX59" fmla="*/ 177172 w 2574658"/>
                  <a:gd name="connsiteY59" fmla="*/ 896711 h 900360"/>
                  <a:gd name="connsiteX60" fmla="*/ 133689 w 2574658"/>
                  <a:gd name="connsiteY60" fmla="*/ 900360 h 900360"/>
                  <a:gd name="connsiteX61" fmla="*/ 0 w 2574658"/>
                  <a:gd name="connsiteY61" fmla="*/ 897731 h 90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574658" h="900360">
                    <a:moveTo>
                      <a:pt x="0" y="897731"/>
                    </a:moveTo>
                    <a:lnTo>
                      <a:pt x="219354" y="811015"/>
                    </a:lnTo>
                    <a:lnTo>
                      <a:pt x="274495" y="770906"/>
                    </a:lnTo>
                    <a:lnTo>
                      <a:pt x="333902" y="719137"/>
                    </a:lnTo>
                    <a:lnTo>
                      <a:pt x="398196" y="673893"/>
                    </a:lnTo>
                    <a:lnTo>
                      <a:pt x="479158" y="628650"/>
                    </a:lnTo>
                    <a:lnTo>
                      <a:pt x="529164" y="611981"/>
                    </a:lnTo>
                    <a:cubicBezTo>
                      <a:pt x="547420" y="609997"/>
                      <a:pt x="569646" y="610790"/>
                      <a:pt x="588696" y="616743"/>
                    </a:cubicBezTo>
                    <a:cubicBezTo>
                      <a:pt x="607746" y="622696"/>
                      <a:pt x="624415" y="639366"/>
                      <a:pt x="643465" y="647700"/>
                    </a:cubicBezTo>
                    <a:cubicBezTo>
                      <a:pt x="662515" y="656034"/>
                      <a:pt x="683152" y="660400"/>
                      <a:pt x="702996" y="666750"/>
                    </a:cubicBezTo>
                    <a:lnTo>
                      <a:pt x="776814" y="685800"/>
                    </a:lnTo>
                    <a:cubicBezTo>
                      <a:pt x="801420" y="690166"/>
                      <a:pt x="818089" y="695722"/>
                      <a:pt x="843489" y="695325"/>
                    </a:cubicBezTo>
                    <a:cubicBezTo>
                      <a:pt x="868889" y="694928"/>
                      <a:pt x="900639" y="686990"/>
                      <a:pt x="929214" y="683418"/>
                    </a:cubicBezTo>
                    <a:lnTo>
                      <a:pt x="1014939" y="673893"/>
                    </a:lnTo>
                    <a:cubicBezTo>
                      <a:pt x="1049488" y="668693"/>
                      <a:pt x="1100288" y="660276"/>
                      <a:pt x="1136507" y="652215"/>
                    </a:cubicBezTo>
                    <a:cubicBezTo>
                      <a:pt x="1172726" y="644154"/>
                      <a:pt x="1202425" y="637761"/>
                      <a:pt x="1232252" y="625525"/>
                    </a:cubicBezTo>
                    <a:cubicBezTo>
                      <a:pt x="1262497" y="614959"/>
                      <a:pt x="1284432" y="594394"/>
                      <a:pt x="1315471" y="578798"/>
                    </a:cubicBezTo>
                    <a:cubicBezTo>
                      <a:pt x="1346510" y="563202"/>
                      <a:pt x="1389364" y="541615"/>
                      <a:pt x="1418485" y="531946"/>
                    </a:cubicBezTo>
                    <a:cubicBezTo>
                      <a:pt x="1447606" y="522277"/>
                      <a:pt x="1447403" y="522313"/>
                      <a:pt x="1490199" y="520782"/>
                    </a:cubicBezTo>
                    <a:cubicBezTo>
                      <a:pt x="1532995" y="519251"/>
                      <a:pt x="1636201" y="523834"/>
                      <a:pt x="1675260" y="522762"/>
                    </a:cubicBezTo>
                    <a:cubicBezTo>
                      <a:pt x="1714319" y="521690"/>
                      <a:pt x="1700065" y="520514"/>
                      <a:pt x="1724552" y="514350"/>
                    </a:cubicBezTo>
                    <a:cubicBezTo>
                      <a:pt x="1749039" y="508186"/>
                      <a:pt x="1795592" y="493398"/>
                      <a:pt x="1822183" y="485775"/>
                    </a:cubicBezTo>
                    <a:cubicBezTo>
                      <a:pt x="1848774" y="478152"/>
                      <a:pt x="1864252" y="474796"/>
                      <a:pt x="1884096" y="468611"/>
                    </a:cubicBezTo>
                    <a:lnTo>
                      <a:pt x="1943627" y="450056"/>
                    </a:lnTo>
                    <a:lnTo>
                      <a:pt x="2024589" y="407193"/>
                    </a:lnTo>
                    <a:lnTo>
                      <a:pt x="2086502" y="371475"/>
                    </a:lnTo>
                    <a:cubicBezTo>
                      <a:pt x="2111505" y="358775"/>
                      <a:pt x="2143761" y="346089"/>
                      <a:pt x="2169846" y="323849"/>
                    </a:cubicBezTo>
                    <a:cubicBezTo>
                      <a:pt x="2195931" y="301609"/>
                      <a:pt x="2216127" y="268009"/>
                      <a:pt x="2243010" y="238036"/>
                    </a:cubicBezTo>
                    <a:cubicBezTo>
                      <a:pt x="2269893" y="208063"/>
                      <a:pt x="2300498" y="168706"/>
                      <a:pt x="2331146" y="144011"/>
                    </a:cubicBezTo>
                    <a:cubicBezTo>
                      <a:pt x="2361794" y="119316"/>
                      <a:pt x="2400202" y="103945"/>
                      <a:pt x="2426897" y="89865"/>
                    </a:cubicBezTo>
                    <a:cubicBezTo>
                      <a:pt x="2453592" y="75785"/>
                      <a:pt x="2475420" y="69349"/>
                      <a:pt x="2491315" y="59531"/>
                    </a:cubicBezTo>
                    <a:cubicBezTo>
                      <a:pt x="2507210" y="49713"/>
                      <a:pt x="2511953" y="40878"/>
                      <a:pt x="2522271" y="30956"/>
                    </a:cubicBezTo>
                    <a:cubicBezTo>
                      <a:pt x="2532589" y="21034"/>
                      <a:pt x="2541320" y="15081"/>
                      <a:pt x="2553226" y="0"/>
                    </a:cubicBezTo>
                    <a:lnTo>
                      <a:pt x="2574658" y="61911"/>
                    </a:lnTo>
                    <a:lnTo>
                      <a:pt x="2522271" y="109537"/>
                    </a:lnTo>
                    <a:cubicBezTo>
                      <a:pt x="2502427" y="123031"/>
                      <a:pt x="2480641" y="127856"/>
                      <a:pt x="2455596" y="142875"/>
                    </a:cubicBezTo>
                    <a:cubicBezTo>
                      <a:pt x="2430551" y="157894"/>
                      <a:pt x="2391053" y="182188"/>
                      <a:pt x="2372003" y="199651"/>
                    </a:cubicBezTo>
                    <a:lnTo>
                      <a:pt x="2319865" y="259556"/>
                    </a:lnTo>
                    <a:cubicBezTo>
                      <a:pt x="2298831" y="280193"/>
                      <a:pt x="2276605" y="309562"/>
                      <a:pt x="2250808" y="330993"/>
                    </a:cubicBezTo>
                    <a:cubicBezTo>
                      <a:pt x="2225011" y="352424"/>
                      <a:pt x="2197627" y="369093"/>
                      <a:pt x="2165083" y="388143"/>
                    </a:cubicBezTo>
                    <a:lnTo>
                      <a:pt x="2055546" y="452437"/>
                    </a:lnTo>
                    <a:lnTo>
                      <a:pt x="1955533" y="495300"/>
                    </a:lnTo>
                    <a:cubicBezTo>
                      <a:pt x="1926958" y="509191"/>
                      <a:pt x="1913068" y="518318"/>
                      <a:pt x="1884096" y="528637"/>
                    </a:cubicBezTo>
                    <a:cubicBezTo>
                      <a:pt x="1855124" y="538956"/>
                      <a:pt x="1819802" y="548481"/>
                      <a:pt x="1781702" y="557212"/>
                    </a:cubicBezTo>
                    <a:lnTo>
                      <a:pt x="1660259" y="578148"/>
                    </a:lnTo>
                    <a:cubicBezTo>
                      <a:pt x="1619778" y="585127"/>
                      <a:pt x="1576863" y="571901"/>
                      <a:pt x="1534918" y="576292"/>
                    </a:cubicBezTo>
                    <a:cubicBezTo>
                      <a:pt x="1492973" y="580683"/>
                      <a:pt x="1451991" y="586244"/>
                      <a:pt x="1408587" y="604495"/>
                    </a:cubicBezTo>
                    <a:lnTo>
                      <a:pt x="1274496" y="685800"/>
                    </a:lnTo>
                    <a:lnTo>
                      <a:pt x="1157814" y="704850"/>
                    </a:lnTo>
                    <a:lnTo>
                      <a:pt x="1010177" y="728661"/>
                    </a:lnTo>
                    <a:cubicBezTo>
                      <a:pt x="965330" y="734217"/>
                      <a:pt x="926833" y="737790"/>
                      <a:pt x="888733" y="738187"/>
                    </a:cubicBezTo>
                    <a:cubicBezTo>
                      <a:pt x="850633" y="738584"/>
                      <a:pt x="817296" y="733424"/>
                      <a:pt x="781577" y="731043"/>
                    </a:cubicBezTo>
                    <a:lnTo>
                      <a:pt x="652989" y="700087"/>
                    </a:lnTo>
                    <a:lnTo>
                      <a:pt x="581552" y="673893"/>
                    </a:lnTo>
                    <a:cubicBezTo>
                      <a:pt x="564883" y="667146"/>
                      <a:pt x="561960" y="660401"/>
                      <a:pt x="545833" y="661988"/>
                    </a:cubicBezTo>
                    <a:cubicBezTo>
                      <a:pt x="529706" y="663575"/>
                      <a:pt x="498570" y="677862"/>
                      <a:pt x="484787" y="683418"/>
                    </a:cubicBezTo>
                    <a:lnTo>
                      <a:pt x="443439" y="700087"/>
                    </a:lnTo>
                    <a:lnTo>
                      <a:pt x="374383" y="752475"/>
                    </a:lnTo>
                    <a:cubicBezTo>
                      <a:pt x="349777" y="774303"/>
                      <a:pt x="328670" y="807017"/>
                      <a:pt x="295802" y="831056"/>
                    </a:cubicBezTo>
                    <a:cubicBezTo>
                      <a:pt x="262934" y="855095"/>
                      <a:pt x="204191" y="885160"/>
                      <a:pt x="177172" y="896711"/>
                    </a:cubicBezTo>
                    <a:lnTo>
                      <a:pt x="133689" y="900360"/>
                    </a:lnTo>
                    <a:lnTo>
                      <a:pt x="0" y="897731"/>
                    </a:lnTo>
                    <a:close/>
                  </a:path>
                </a:pathLst>
              </a:custGeom>
              <a:solidFill>
                <a:srgbClr val="A4BB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Freeform 71"/>
              <p:cNvSpPr/>
              <p:nvPr/>
            </p:nvSpPr>
            <p:spPr bwMode="auto">
              <a:xfrm>
                <a:off x="1446213" y="5476379"/>
                <a:ext cx="2309812" cy="801687"/>
              </a:xfrm>
              <a:custGeom>
                <a:avLst/>
                <a:gdLst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76450 w 2352675"/>
                  <a:gd name="connsiteY21" fmla="*/ 223838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8856 w 2352675"/>
                  <a:gd name="connsiteY24" fmla="*/ 52388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5043 w 2352675"/>
                  <a:gd name="connsiteY27" fmla="*/ 109538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88281 w 2352675"/>
                  <a:gd name="connsiteY34" fmla="*/ 547688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09613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76450 w 2352675"/>
                  <a:gd name="connsiteY21" fmla="*/ 223838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8856 w 2352675"/>
                  <a:gd name="connsiteY24" fmla="*/ 52388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5043 w 2352675"/>
                  <a:gd name="connsiteY27" fmla="*/ 109538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88281 w 2352675"/>
                  <a:gd name="connsiteY34" fmla="*/ 547688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76450 w 2352675"/>
                  <a:gd name="connsiteY21" fmla="*/ 223838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8856 w 2352675"/>
                  <a:gd name="connsiteY24" fmla="*/ 52388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5043 w 2352675"/>
                  <a:gd name="connsiteY27" fmla="*/ 109538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76450 w 2352675"/>
                  <a:gd name="connsiteY21" fmla="*/ 223838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8856 w 2352675"/>
                  <a:gd name="connsiteY24" fmla="*/ 52388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5043 w 2352675"/>
                  <a:gd name="connsiteY27" fmla="*/ 109538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076450 w 2352675"/>
                  <a:gd name="connsiteY22" fmla="*/ 223838 h 840581"/>
                  <a:gd name="connsiteX23" fmla="*/ 2135981 w 2352675"/>
                  <a:gd name="connsiteY23" fmla="*/ 145256 h 840581"/>
                  <a:gd name="connsiteX24" fmla="*/ 2205037 w 2352675"/>
                  <a:gd name="connsiteY24" fmla="*/ 92869 h 840581"/>
                  <a:gd name="connsiteX25" fmla="*/ 2278856 w 2352675"/>
                  <a:gd name="connsiteY25" fmla="*/ 52388 h 840581"/>
                  <a:gd name="connsiteX26" fmla="*/ 2345531 w 2352675"/>
                  <a:gd name="connsiteY26" fmla="*/ 0 h 840581"/>
                  <a:gd name="connsiteX27" fmla="*/ 2352675 w 2352675"/>
                  <a:gd name="connsiteY27" fmla="*/ 42863 h 840581"/>
                  <a:gd name="connsiteX28" fmla="*/ 2255043 w 2352675"/>
                  <a:gd name="connsiteY28" fmla="*/ 109538 h 840581"/>
                  <a:gd name="connsiteX29" fmla="*/ 2185987 w 2352675"/>
                  <a:gd name="connsiteY29" fmla="*/ 161925 h 840581"/>
                  <a:gd name="connsiteX30" fmla="*/ 2128837 w 2352675"/>
                  <a:gd name="connsiteY30" fmla="*/ 250031 h 840581"/>
                  <a:gd name="connsiteX31" fmla="*/ 2000250 w 2352675"/>
                  <a:gd name="connsiteY31" fmla="*/ 338138 h 840581"/>
                  <a:gd name="connsiteX32" fmla="*/ 1893093 w 2352675"/>
                  <a:gd name="connsiteY32" fmla="*/ 404813 h 840581"/>
                  <a:gd name="connsiteX33" fmla="*/ 1771650 w 2352675"/>
                  <a:gd name="connsiteY33" fmla="*/ 476250 h 840581"/>
                  <a:gd name="connsiteX34" fmla="*/ 1659731 w 2352675"/>
                  <a:gd name="connsiteY34" fmla="*/ 523875 h 840581"/>
                  <a:gd name="connsiteX35" fmla="*/ 1490662 w 2352675"/>
                  <a:gd name="connsiteY35" fmla="*/ 557213 h 840581"/>
                  <a:gd name="connsiteX36" fmla="*/ 1376362 w 2352675"/>
                  <a:gd name="connsiteY36" fmla="*/ 588169 h 840581"/>
                  <a:gd name="connsiteX37" fmla="*/ 1226343 w 2352675"/>
                  <a:gd name="connsiteY37" fmla="*/ 631031 h 840581"/>
                  <a:gd name="connsiteX38" fmla="*/ 1069181 w 2352675"/>
                  <a:gd name="connsiteY38" fmla="*/ 664369 h 840581"/>
                  <a:gd name="connsiteX39" fmla="*/ 933450 w 2352675"/>
                  <a:gd name="connsiteY39" fmla="*/ 692944 h 840581"/>
                  <a:gd name="connsiteX40" fmla="*/ 752475 w 2352675"/>
                  <a:gd name="connsiteY40" fmla="*/ 719138 h 840581"/>
                  <a:gd name="connsiteX41" fmla="*/ 611981 w 2352675"/>
                  <a:gd name="connsiteY41" fmla="*/ 726281 h 840581"/>
                  <a:gd name="connsiteX42" fmla="*/ 473868 w 2352675"/>
                  <a:gd name="connsiteY42" fmla="*/ 702469 h 840581"/>
                  <a:gd name="connsiteX43" fmla="*/ 366712 w 2352675"/>
                  <a:gd name="connsiteY43" fmla="*/ 673894 h 840581"/>
                  <a:gd name="connsiteX44" fmla="*/ 295275 w 2352675"/>
                  <a:gd name="connsiteY44" fmla="*/ 652463 h 840581"/>
                  <a:gd name="connsiteX45" fmla="*/ 233362 w 2352675"/>
                  <a:gd name="connsiteY45" fmla="*/ 676275 h 840581"/>
                  <a:gd name="connsiteX46" fmla="*/ 166687 w 2352675"/>
                  <a:gd name="connsiteY46" fmla="*/ 742950 h 840581"/>
                  <a:gd name="connsiteX47" fmla="*/ 97631 w 2352675"/>
                  <a:gd name="connsiteY47" fmla="*/ 802481 h 840581"/>
                  <a:gd name="connsiteX48" fmla="*/ 71437 w 2352675"/>
                  <a:gd name="connsiteY48" fmla="*/ 840581 h 840581"/>
                  <a:gd name="connsiteX49" fmla="*/ 0 w 2352675"/>
                  <a:gd name="connsiteY49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8856 w 2352675"/>
                  <a:gd name="connsiteY24" fmla="*/ 52388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5043 w 2352675"/>
                  <a:gd name="connsiteY27" fmla="*/ 109538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8856 w 2352675"/>
                  <a:gd name="connsiteY24" fmla="*/ 52388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5043 w 2352675"/>
                  <a:gd name="connsiteY27" fmla="*/ 109538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8856 w 2352675"/>
                  <a:gd name="connsiteY24" fmla="*/ 52388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5043 w 2352675"/>
                  <a:gd name="connsiteY27" fmla="*/ 109538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8856 w 2352675"/>
                  <a:gd name="connsiteY24" fmla="*/ 52388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64344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78606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50031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5987 w 2352675"/>
                  <a:gd name="connsiteY28" fmla="*/ 161925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45531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33362 w 2352675"/>
                  <a:gd name="connsiteY44" fmla="*/ 676275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40506 w 2352675"/>
                  <a:gd name="connsiteY44" fmla="*/ 690563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40506 w 2352675"/>
                  <a:gd name="connsiteY44" fmla="*/ 690563 h 840581"/>
                  <a:gd name="connsiteX45" fmla="*/ 166687 w 2352675"/>
                  <a:gd name="connsiteY45" fmla="*/ 742950 h 840581"/>
                  <a:gd name="connsiteX46" fmla="*/ 97631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52475 w 2352675"/>
                  <a:gd name="connsiteY39" fmla="*/ 719138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40506 w 2352675"/>
                  <a:gd name="connsiteY44" fmla="*/ 690563 h 840581"/>
                  <a:gd name="connsiteX45" fmla="*/ 166687 w 2352675"/>
                  <a:gd name="connsiteY45" fmla="*/ 742950 h 840581"/>
                  <a:gd name="connsiteX46" fmla="*/ 111919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23900 w 2352675"/>
                  <a:gd name="connsiteY39" fmla="*/ 728663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40506 w 2352675"/>
                  <a:gd name="connsiteY44" fmla="*/ 690563 h 840581"/>
                  <a:gd name="connsiteX45" fmla="*/ 166687 w 2352675"/>
                  <a:gd name="connsiteY45" fmla="*/ 742950 h 840581"/>
                  <a:gd name="connsiteX46" fmla="*/ 111919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69181 w 2352675"/>
                  <a:gd name="connsiteY37" fmla="*/ 664369 h 840581"/>
                  <a:gd name="connsiteX38" fmla="*/ 933450 w 2352675"/>
                  <a:gd name="connsiteY38" fmla="*/ 692944 h 840581"/>
                  <a:gd name="connsiteX39" fmla="*/ 723900 w 2352675"/>
                  <a:gd name="connsiteY39" fmla="*/ 728663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40506 w 2352675"/>
                  <a:gd name="connsiteY44" fmla="*/ 690563 h 840581"/>
                  <a:gd name="connsiteX45" fmla="*/ 166687 w 2352675"/>
                  <a:gd name="connsiteY45" fmla="*/ 742950 h 840581"/>
                  <a:gd name="connsiteX46" fmla="*/ 111919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90612 w 2352675"/>
                  <a:gd name="connsiteY37" fmla="*/ 669131 h 840581"/>
                  <a:gd name="connsiteX38" fmla="*/ 933450 w 2352675"/>
                  <a:gd name="connsiteY38" fmla="*/ 692944 h 840581"/>
                  <a:gd name="connsiteX39" fmla="*/ 723900 w 2352675"/>
                  <a:gd name="connsiteY39" fmla="*/ 728663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40506 w 2352675"/>
                  <a:gd name="connsiteY44" fmla="*/ 690563 h 840581"/>
                  <a:gd name="connsiteX45" fmla="*/ 166687 w 2352675"/>
                  <a:gd name="connsiteY45" fmla="*/ 742950 h 840581"/>
                  <a:gd name="connsiteX46" fmla="*/ 111919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352675"/>
                  <a:gd name="connsiteY0" fmla="*/ 840581 h 840581"/>
                  <a:gd name="connsiteX1" fmla="*/ 69056 w 2352675"/>
                  <a:gd name="connsiteY1" fmla="*/ 764381 h 840581"/>
                  <a:gd name="connsiteX2" fmla="*/ 154781 w 2352675"/>
                  <a:gd name="connsiteY2" fmla="*/ 678656 h 840581"/>
                  <a:gd name="connsiteX3" fmla="*/ 211931 w 2352675"/>
                  <a:gd name="connsiteY3" fmla="*/ 633413 h 840581"/>
                  <a:gd name="connsiteX4" fmla="*/ 264318 w 2352675"/>
                  <a:gd name="connsiteY4" fmla="*/ 604838 h 840581"/>
                  <a:gd name="connsiteX5" fmla="*/ 319087 w 2352675"/>
                  <a:gd name="connsiteY5" fmla="*/ 595313 h 840581"/>
                  <a:gd name="connsiteX6" fmla="*/ 407193 w 2352675"/>
                  <a:gd name="connsiteY6" fmla="*/ 631031 h 840581"/>
                  <a:gd name="connsiteX7" fmla="*/ 497681 w 2352675"/>
                  <a:gd name="connsiteY7" fmla="*/ 652463 h 840581"/>
                  <a:gd name="connsiteX8" fmla="*/ 595312 w 2352675"/>
                  <a:gd name="connsiteY8" fmla="*/ 673894 h 840581"/>
                  <a:gd name="connsiteX9" fmla="*/ 681037 w 2352675"/>
                  <a:gd name="connsiteY9" fmla="*/ 678656 h 840581"/>
                  <a:gd name="connsiteX10" fmla="*/ 773906 w 2352675"/>
                  <a:gd name="connsiteY10" fmla="*/ 664369 h 840581"/>
                  <a:gd name="connsiteX11" fmla="*/ 912018 w 2352675"/>
                  <a:gd name="connsiteY11" fmla="*/ 642938 h 840581"/>
                  <a:gd name="connsiteX12" fmla="*/ 1052512 w 2352675"/>
                  <a:gd name="connsiteY12" fmla="*/ 621506 h 840581"/>
                  <a:gd name="connsiteX13" fmla="*/ 1185862 w 2352675"/>
                  <a:gd name="connsiteY13" fmla="*/ 590550 h 840581"/>
                  <a:gd name="connsiteX14" fmla="*/ 1316831 w 2352675"/>
                  <a:gd name="connsiteY14" fmla="*/ 552450 h 840581"/>
                  <a:gd name="connsiteX15" fmla="*/ 1443037 w 2352675"/>
                  <a:gd name="connsiteY15" fmla="*/ 516731 h 840581"/>
                  <a:gd name="connsiteX16" fmla="*/ 1585912 w 2352675"/>
                  <a:gd name="connsiteY16" fmla="*/ 476250 h 840581"/>
                  <a:gd name="connsiteX17" fmla="*/ 1671637 w 2352675"/>
                  <a:gd name="connsiteY17" fmla="*/ 457200 h 840581"/>
                  <a:gd name="connsiteX18" fmla="*/ 1793081 w 2352675"/>
                  <a:gd name="connsiteY18" fmla="*/ 402431 h 840581"/>
                  <a:gd name="connsiteX19" fmla="*/ 1897856 w 2352675"/>
                  <a:gd name="connsiteY19" fmla="*/ 342900 h 840581"/>
                  <a:gd name="connsiteX20" fmla="*/ 2014537 w 2352675"/>
                  <a:gd name="connsiteY20" fmla="*/ 269081 h 840581"/>
                  <a:gd name="connsiteX21" fmla="*/ 2069306 w 2352675"/>
                  <a:gd name="connsiteY21" fmla="*/ 214313 h 840581"/>
                  <a:gd name="connsiteX22" fmla="*/ 2135981 w 2352675"/>
                  <a:gd name="connsiteY22" fmla="*/ 145256 h 840581"/>
                  <a:gd name="connsiteX23" fmla="*/ 2205037 w 2352675"/>
                  <a:gd name="connsiteY23" fmla="*/ 92869 h 840581"/>
                  <a:gd name="connsiteX24" fmla="*/ 2276475 w 2352675"/>
                  <a:gd name="connsiteY24" fmla="*/ 45244 h 840581"/>
                  <a:gd name="connsiteX25" fmla="*/ 2338388 w 2352675"/>
                  <a:gd name="connsiteY25" fmla="*/ 0 h 840581"/>
                  <a:gd name="connsiteX26" fmla="*/ 2352675 w 2352675"/>
                  <a:gd name="connsiteY26" fmla="*/ 42863 h 840581"/>
                  <a:gd name="connsiteX27" fmla="*/ 2257425 w 2352675"/>
                  <a:gd name="connsiteY27" fmla="*/ 116682 h 840581"/>
                  <a:gd name="connsiteX28" fmla="*/ 2188368 w 2352675"/>
                  <a:gd name="connsiteY28" fmla="*/ 171450 h 840581"/>
                  <a:gd name="connsiteX29" fmla="*/ 2128837 w 2352675"/>
                  <a:gd name="connsiteY29" fmla="*/ 238125 h 840581"/>
                  <a:gd name="connsiteX30" fmla="*/ 2000250 w 2352675"/>
                  <a:gd name="connsiteY30" fmla="*/ 338138 h 840581"/>
                  <a:gd name="connsiteX31" fmla="*/ 1893093 w 2352675"/>
                  <a:gd name="connsiteY31" fmla="*/ 404813 h 840581"/>
                  <a:gd name="connsiteX32" fmla="*/ 1771650 w 2352675"/>
                  <a:gd name="connsiteY32" fmla="*/ 476250 h 840581"/>
                  <a:gd name="connsiteX33" fmla="*/ 1659731 w 2352675"/>
                  <a:gd name="connsiteY33" fmla="*/ 523875 h 840581"/>
                  <a:gd name="connsiteX34" fmla="*/ 1490662 w 2352675"/>
                  <a:gd name="connsiteY34" fmla="*/ 557213 h 840581"/>
                  <a:gd name="connsiteX35" fmla="*/ 1376362 w 2352675"/>
                  <a:gd name="connsiteY35" fmla="*/ 588169 h 840581"/>
                  <a:gd name="connsiteX36" fmla="*/ 1226343 w 2352675"/>
                  <a:gd name="connsiteY36" fmla="*/ 631031 h 840581"/>
                  <a:gd name="connsiteX37" fmla="*/ 1090612 w 2352675"/>
                  <a:gd name="connsiteY37" fmla="*/ 669131 h 840581"/>
                  <a:gd name="connsiteX38" fmla="*/ 933450 w 2352675"/>
                  <a:gd name="connsiteY38" fmla="*/ 692944 h 840581"/>
                  <a:gd name="connsiteX39" fmla="*/ 723900 w 2352675"/>
                  <a:gd name="connsiteY39" fmla="*/ 728663 h 840581"/>
                  <a:gd name="connsiteX40" fmla="*/ 611981 w 2352675"/>
                  <a:gd name="connsiteY40" fmla="*/ 726281 h 840581"/>
                  <a:gd name="connsiteX41" fmla="*/ 473868 w 2352675"/>
                  <a:gd name="connsiteY41" fmla="*/ 702469 h 840581"/>
                  <a:gd name="connsiteX42" fmla="*/ 366712 w 2352675"/>
                  <a:gd name="connsiteY42" fmla="*/ 673894 h 840581"/>
                  <a:gd name="connsiteX43" fmla="*/ 295275 w 2352675"/>
                  <a:gd name="connsiteY43" fmla="*/ 652463 h 840581"/>
                  <a:gd name="connsiteX44" fmla="*/ 240506 w 2352675"/>
                  <a:gd name="connsiteY44" fmla="*/ 690563 h 840581"/>
                  <a:gd name="connsiteX45" fmla="*/ 166687 w 2352675"/>
                  <a:gd name="connsiteY45" fmla="*/ 742950 h 840581"/>
                  <a:gd name="connsiteX46" fmla="*/ 111919 w 2352675"/>
                  <a:gd name="connsiteY46" fmla="*/ 802481 h 840581"/>
                  <a:gd name="connsiteX47" fmla="*/ 71437 w 2352675"/>
                  <a:gd name="connsiteY47" fmla="*/ 840581 h 840581"/>
                  <a:gd name="connsiteX48" fmla="*/ 0 w 2352675"/>
                  <a:gd name="connsiteY48" fmla="*/ 840581 h 840581"/>
                  <a:gd name="connsiteX0" fmla="*/ 0 w 2427824"/>
                  <a:gd name="connsiteY0" fmla="*/ 843086 h 843086"/>
                  <a:gd name="connsiteX1" fmla="*/ 144205 w 2427824"/>
                  <a:gd name="connsiteY1" fmla="*/ 764381 h 843086"/>
                  <a:gd name="connsiteX2" fmla="*/ 229930 w 2427824"/>
                  <a:gd name="connsiteY2" fmla="*/ 678656 h 843086"/>
                  <a:gd name="connsiteX3" fmla="*/ 287080 w 2427824"/>
                  <a:gd name="connsiteY3" fmla="*/ 633413 h 843086"/>
                  <a:gd name="connsiteX4" fmla="*/ 339467 w 2427824"/>
                  <a:gd name="connsiteY4" fmla="*/ 604838 h 843086"/>
                  <a:gd name="connsiteX5" fmla="*/ 394236 w 2427824"/>
                  <a:gd name="connsiteY5" fmla="*/ 595313 h 843086"/>
                  <a:gd name="connsiteX6" fmla="*/ 482342 w 2427824"/>
                  <a:gd name="connsiteY6" fmla="*/ 631031 h 843086"/>
                  <a:gd name="connsiteX7" fmla="*/ 572830 w 2427824"/>
                  <a:gd name="connsiteY7" fmla="*/ 652463 h 843086"/>
                  <a:gd name="connsiteX8" fmla="*/ 670461 w 2427824"/>
                  <a:gd name="connsiteY8" fmla="*/ 673894 h 843086"/>
                  <a:gd name="connsiteX9" fmla="*/ 756186 w 2427824"/>
                  <a:gd name="connsiteY9" fmla="*/ 678656 h 843086"/>
                  <a:gd name="connsiteX10" fmla="*/ 849055 w 2427824"/>
                  <a:gd name="connsiteY10" fmla="*/ 664369 h 843086"/>
                  <a:gd name="connsiteX11" fmla="*/ 987167 w 2427824"/>
                  <a:gd name="connsiteY11" fmla="*/ 642938 h 843086"/>
                  <a:gd name="connsiteX12" fmla="*/ 1127661 w 2427824"/>
                  <a:gd name="connsiteY12" fmla="*/ 621506 h 843086"/>
                  <a:gd name="connsiteX13" fmla="*/ 1261011 w 2427824"/>
                  <a:gd name="connsiteY13" fmla="*/ 590550 h 843086"/>
                  <a:gd name="connsiteX14" fmla="*/ 1391980 w 2427824"/>
                  <a:gd name="connsiteY14" fmla="*/ 552450 h 843086"/>
                  <a:gd name="connsiteX15" fmla="*/ 1518186 w 2427824"/>
                  <a:gd name="connsiteY15" fmla="*/ 516731 h 843086"/>
                  <a:gd name="connsiteX16" fmla="*/ 1661061 w 2427824"/>
                  <a:gd name="connsiteY16" fmla="*/ 476250 h 843086"/>
                  <a:gd name="connsiteX17" fmla="*/ 1746786 w 2427824"/>
                  <a:gd name="connsiteY17" fmla="*/ 457200 h 843086"/>
                  <a:gd name="connsiteX18" fmla="*/ 1868230 w 2427824"/>
                  <a:gd name="connsiteY18" fmla="*/ 402431 h 843086"/>
                  <a:gd name="connsiteX19" fmla="*/ 1973005 w 2427824"/>
                  <a:gd name="connsiteY19" fmla="*/ 342900 h 843086"/>
                  <a:gd name="connsiteX20" fmla="*/ 2089686 w 2427824"/>
                  <a:gd name="connsiteY20" fmla="*/ 269081 h 843086"/>
                  <a:gd name="connsiteX21" fmla="*/ 2144455 w 2427824"/>
                  <a:gd name="connsiteY21" fmla="*/ 214313 h 843086"/>
                  <a:gd name="connsiteX22" fmla="*/ 2211130 w 2427824"/>
                  <a:gd name="connsiteY22" fmla="*/ 145256 h 843086"/>
                  <a:gd name="connsiteX23" fmla="*/ 2280186 w 2427824"/>
                  <a:gd name="connsiteY23" fmla="*/ 92869 h 843086"/>
                  <a:gd name="connsiteX24" fmla="*/ 2351624 w 2427824"/>
                  <a:gd name="connsiteY24" fmla="*/ 45244 h 843086"/>
                  <a:gd name="connsiteX25" fmla="*/ 2413537 w 2427824"/>
                  <a:gd name="connsiteY25" fmla="*/ 0 h 843086"/>
                  <a:gd name="connsiteX26" fmla="*/ 2427824 w 2427824"/>
                  <a:gd name="connsiteY26" fmla="*/ 42863 h 843086"/>
                  <a:gd name="connsiteX27" fmla="*/ 2332574 w 2427824"/>
                  <a:gd name="connsiteY27" fmla="*/ 116682 h 843086"/>
                  <a:gd name="connsiteX28" fmla="*/ 2263517 w 2427824"/>
                  <a:gd name="connsiteY28" fmla="*/ 171450 h 843086"/>
                  <a:gd name="connsiteX29" fmla="*/ 2203986 w 2427824"/>
                  <a:gd name="connsiteY29" fmla="*/ 238125 h 843086"/>
                  <a:gd name="connsiteX30" fmla="*/ 2075399 w 2427824"/>
                  <a:gd name="connsiteY30" fmla="*/ 338138 h 843086"/>
                  <a:gd name="connsiteX31" fmla="*/ 1968242 w 2427824"/>
                  <a:gd name="connsiteY31" fmla="*/ 404813 h 843086"/>
                  <a:gd name="connsiteX32" fmla="*/ 1846799 w 2427824"/>
                  <a:gd name="connsiteY32" fmla="*/ 476250 h 843086"/>
                  <a:gd name="connsiteX33" fmla="*/ 1734880 w 2427824"/>
                  <a:gd name="connsiteY33" fmla="*/ 523875 h 843086"/>
                  <a:gd name="connsiteX34" fmla="*/ 1565811 w 2427824"/>
                  <a:gd name="connsiteY34" fmla="*/ 557213 h 843086"/>
                  <a:gd name="connsiteX35" fmla="*/ 1451511 w 2427824"/>
                  <a:gd name="connsiteY35" fmla="*/ 588169 h 843086"/>
                  <a:gd name="connsiteX36" fmla="*/ 1301492 w 2427824"/>
                  <a:gd name="connsiteY36" fmla="*/ 631031 h 843086"/>
                  <a:gd name="connsiteX37" fmla="*/ 1165761 w 2427824"/>
                  <a:gd name="connsiteY37" fmla="*/ 669131 h 843086"/>
                  <a:gd name="connsiteX38" fmla="*/ 1008599 w 2427824"/>
                  <a:gd name="connsiteY38" fmla="*/ 692944 h 843086"/>
                  <a:gd name="connsiteX39" fmla="*/ 799049 w 2427824"/>
                  <a:gd name="connsiteY39" fmla="*/ 728663 h 843086"/>
                  <a:gd name="connsiteX40" fmla="*/ 687130 w 2427824"/>
                  <a:gd name="connsiteY40" fmla="*/ 726281 h 843086"/>
                  <a:gd name="connsiteX41" fmla="*/ 549017 w 2427824"/>
                  <a:gd name="connsiteY41" fmla="*/ 702469 h 843086"/>
                  <a:gd name="connsiteX42" fmla="*/ 441861 w 2427824"/>
                  <a:gd name="connsiteY42" fmla="*/ 673894 h 843086"/>
                  <a:gd name="connsiteX43" fmla="*/ 370424 w 2427824"/>
                  <a:gd name="connsiteY43" fmla="*/ 652463 h 843086"/>
                  <a:gd name="connsiteX44" fmla="*/ 315655 w 2427824"/>
                  <a:gd name="connsiteY44" fmla="*/ 690563 h 843086"/>
                  <a:gd name="connsiteX45" fmla="*/ 241836 w 2427824"/>
                  <a:gd name="connsiteY45" fmla="*/ 742950 h 843086"/>
                  <a:gd name="connsiteX46" fmla="*/ 187068 w 2427824"/>
                  <a:gd name="connsiteY46" fmla="*/ 802481 h 843086"/>
                  <a:gd name="connsiteX47" fmla="*/ 146586 w 2427824"/>
                  <a:gd name="connsiteY47" fmla="*/ 840581 h 843086"/>
                  <a:gd name="connsiteX48" fmla="*/ 0 w 2427824"/>
                  <a:gd name="connsiteY48" fmla="*/ 843086 h 843086"/>
                  <a:gd name="connsiteX0" fmla="*/ 0 w 2427824"/>
                  <a:gd name="connsiteY0" fmla="*/ 843086 h 843086"/>
                  <a:gd name="connsiteX1" fmla="*/ 144205 w 2427824"/>
                  <a:gd name="connsiteY1" fmla="*/ 764381 h 843086"/>
                  <a:gd name="connsiteX2" fmla="*/ 229930 w 2427824"/>
                  <a:gd name="connsiteY2" fmla="*/ 678656 h 843086"/>
                  <a:gd name="connsiteX3" fmla="*/ 287080 w 2427824"/>
                  <a:gd name="connsiteY3" fmla="*/ 633413 h 843086"/>
                  <a:gd name="connsiteX4" fmla="*/ 339467 w 2427824"/>
                  <a:gd name="connsiteY4" fmla="*/ 604838 h 843086"/>
                  <a:gd name="connsiteX5" fmla="*/ 394236 w 2427824"/>
                  <a:gd name="connsiteY5" fmla="*/ 595313 h 843086"/>
                  <a:gd name="connsiteX6" fmla="*/ 482342 w 2427824"/>
                  <a:gd name="connsiteY6" fmla="*/ 631031 h 843086"/>
                  <a:gd name="connsiteX7" fmla="*/ 572830 w 2427824"/>
                  <a:gd name="connsiteY7" fmla="*/ 652463 h 843086"/>
                  <a:gd name="connsiteX8" fmla="*/ 670461 w 2427824"/>
                  <a:gd name="connsiteY8" fmla="*/ 673894 h 843086"/>
                  <a:gd name="connsiteX9" fmla="*/ 756186 w 2427824"/>
                  <a:gd name="connsiteY9" fmla="*/ 678656 h 843086"/>
                  <a:gd name="connsiteX10" fmla="*/ 849055 w 2427824"/>
                  <a:gd name="connsiteY10" fmla="*/ 664369 h 843086"/>
                  <a:gd name="connsiteX11" fmla="*/ 987167 w 2427824"/>
                  <a:gd name="connsiteY11" fmla="*/ 642938 h 843086"/>
                  <a:gd name="connsiteX12" fmla="*/ 1127661 w 2427824"/>
                  <a:gd name="connsiteY12" fmla="*/ 621506 h 843086"/>
                  <a:gd name="connsiteX13" fmla="*/ 1261011 w 2427824"/>
                  <a:gd name="connsiteY13" fmla="*/ 590550 h 843086"/>
                  <a:gd name="connsiteX14" fmla="*/ 1391980 w 2427824"/>
                  <a:gd name="connsiteY14" fmla="*/ 552450 h 843086"/>
                  <a:gd name="connsiteX15" fmla="*/ 1518186 w 2427824"/>
                  <a:gd name="connsiteY15" fmla="*/ 516731 h 843086"/>
                  <a:gd name="connsiteX16" fmla="*/ 1661061 w 2427824"/>
                  <a:gd name="connsiteY16" fmla="*/ 476250 h 843086"/>
                  <a:gd name="connsiteX17" fmla="*/ 1746786 w 2427824"/>
                  <a:gd name="connsiteY17" fmla="*/ 457200 h 843086"/>
                  <a:gd name="connsiteX18" fmla="*/ 1868230 w 2427824"/>
                  <a:gd name="connsiteY18" fmla="*/ 402431 h 843086"/>
                  <a:gd name="connsiteX19" fmla="*/ 1973005 w 2427824"/>
                  <a:gd name="connsiteY19" fmla="*/ 342900 h 843086"/>
                  <a:gd name="connsiteX20" fmla="*/ 2089686 w 2427824"/>
                  <a:gd name="connsiteY20" fmla="*/ 269081 h 843086"/>
                  <a:gd name="connsiteX21" fmla="*/ 2144455 w 2427824"/>
                  <a:gd name="connsiteY21" fmla="*/ 214313 h 843086"/>
                  <a:gd name="connsiteX22" fmla="*/ 2211130 w 2427824"/>
                  <a:gd name="connsiteY22" fmla="*/ 145256 h 843086"/>
                  <a:gd name="connsiteX23" fmla="*/ 2280186 w 2427824"/>
                  <a:gd name="connsiteY23" fmla="*/ 92869 h 843086"/>
                  <a:gd name="connsiteX24" fmla="*/ 2351624 w 2427824"/>
                  <a:gd name="connsiteY24" fmla="*/ 45244 h 843086"/>
                  <a:gd name="connsiteX25" fmla="*/ 2413537 w 2427824"/>
                  <a:gd name="connsiteY25" fmla="*/ 0 h 843086"/>
                  <a:gd name="connsiteX26" fmla="*/ 2427824 w 2427824"/>
                  <a:gd name="connsiteY26" fmla="*/ 42863 h 843086"/>
                  <a:gd name="connsiteX27" fmla="*/ 2332574 w 2427824"/>
                  <a:gd name="connsiteY27" fmla="*/ 116682 h 843086"/>
                  <a:gd name="connsiteX28" fmla="*/ 2263517 w 2427824"/>
                  <a:gd name="connsiteY28" fmla="*/ 171450 h 843086"/>
                  <a:gd name="connsiteX29" fmla="*/ 2203986 w 2427824"/>
                  <a:gd name="connsiteY29" fmla="*/ 238125 h 843086"/>
                  <a:gd name="connsiteX30" fmla="*/ 2075399 w 2427824"/>
                  <a:gd name="connsiteY30" fmla="*/ 338138 h 843086"/>
                  <a:gd name="connsiteX31" fmla="*/ 1968242 w 2427824"/>
                  <a:gd name="connsiteY31" fmla="*/ 404813 h 843086"/>
                  <a:gd name="connsiteX32" fmla="*/ 1846799 w 2427824"/>
                  <a:gd name="connsiteY32" fmla="*/ 476250 h 843086"/>
                  <a:gd name="connsiteX33" fmla="*/ 1734880 w 2427824"/>
                  <a:gd name="connsiteY33" fmla="*/ 523875 h 843086"/>
                  <a:gd name="connsiteX34" fmla="*/ 1565811 w 2427824"/>
                  <a:gd name="connsiteY34" fmla="*/ 557213 h 843086"/>
                  <a:gd name="connsiteX35" fmla="*/ 1451511 w 2427824"/>
                  <a:gd name="connsiteY35" fmla="*/ 588169 h 843086"/>
                  <a:gd name="connsiteX36" fmla="*/ 1301492 w 2427824"/>
                  <a:gd name="connsiteY36" fmla="*/ 631031 h 843086"/>
                  <a:gd name="connsiteX37" fmla="*/ 1165761 w 2427824"/>
                  <a:gd name="connsiteY37" fmla="*/ 669131 h 843086"/>
                  <a:gd name="connsiteX38" fmla="*/ 1008599 w 2427824"/>
                  <a:gd name="connsiteY38" fmla="*/ 692944 h 843086"/>
                  <a:gd name="connsiteX39" fmla="*/ 799049 w 2427824"/>
                  <a:gd name="connsiteY39" fmla="*/ 728663 h 843086"/>
                  <a:gd name="connsiteX40" fmla="*/ 687130 w 2427824"/>
                  <a:gd name="connsiteY40" fmla="*/ 726281 h 843086"/>
                  <a:gd name="connsiteX41" fmla="*/ 549017 w 2427824"/>
                  <a:gd name="connsiteY41" fmla="*/ 702469 h 843086"/>
                  <a:gd name="connsiteX42" fmla="*/ 441861 w 2427824"/>
                  <a:gd name="connsiteY42" fmla="*/ 673894 h 843086"/>
                  <a:gd name="connsiteX43" fmla="*/ 370424 w 2427824"/>
                  <a:gd name="connsiteY43" fmla="*/ 652463 h 843086"/>
                  <a:gd name="connsiteX44" fmla="*/ 315655 w 2427824"/>
                  <a:gd name="connsiteY44" fmla="*/ 690563 h 843086"/>
                  <a:gd name="connsiteX45" fmla="*/ 241836 w 2427824"/>
                  <a:gd name="connsiteY45" fmla="*/ 742950 h 843086"/>
                  <a:gd name="connsiteX46" fmla="*/ 187068 w 2427824"/>
                  <a:gd name="connsiteY46" fmla="*/ 802481 h 843086"/>
                  <a:gd name="connsiteX47" fmla="*/ 96486 w 2427824"/>
                  <a:gd name="connsiteY47" fmla="*/ 843086 h 843086"/>
                  <a:gd name="connsiteX48" fmla="*/ 0 w 2427824"/>
                  <a:gd name="connsiteY48" fmla="*/ 843086 h 843086"/>
                  <a:gd name="connsiteX0" fmla="*/ 0 w 2427824"/>
                  <a:gd name="connsiteY0" fmla="*/ 843086 h 843086"/>
                  <a:gd name="connsiteX1" fmla="*/ 144205 w 2427824"/>
                  <a:gd name="connsiteY1" fmla="*/ 764381 h 843086"/>
                  <a:gd name="connsiteX2" fmla="*/ 229930 w 2427824"/>
                  <a:gd name="connsiteY2" fmla="*/ 678656 h 843086"/>
                  <a:gd name="connsiteX3" fmla="*/ 287080 w 2427824"/>
                  <a:gd name="connsiteY3" fmla="*/ 633413 h 843086"/>
                  <a:gd name="connsiteX4" fmla="*/ 339467 w 2427824"/>
                  <a:gd name="connsiteY4" fmla="*/ 604838 h 843086"/>
                  <a:gd name="connsiteX5" fmla="*/ 394236 w 2427824"/>
                  <a:gd name="connsiteY5" fmla="*/ 595313 h 843086"/>
                  <a:gd name="connsiteX6" fmla="*/ 482342 w 2427824"/>
                  <a:gd name="connsiteY6" fmla="*/ 631031 h 843086"/>
                  <a:gd name="connsiteX7" fmla="*/ 572830 w 2427824"/>
                  <a:gd name="connsiteY7" fmla="*/ 652463 h 843086"/>
                  <a:gd name="connsiteX8" fmla="*/ 670461 w 2427824"/>
                  <a:gd name="connsiteY8" fmla="*/ 673894 h 843086"/>
                  <a:gd name="connsiteX9" fmla="*/ 756186 w 2427824"/>
                  <a:gd name="connsiteY9" fmla="*/ 678656 h 843086"/>
                  <a:gd name="connsiteX10" fmla="*/ 849055 w 2427824"/>
                  <a:gd name="connsiteY10" fmla="*/ 664369 h 843086"/>
                  <a:gd name="connsiteX11" fmla="*/ 987167 w 2427824"/>
                  <a:gd name="connsiteY11" fmla="*/ 642938 h 843086"/>
                  <a:gd name="connsiteX12" fmla="*/ 1127661 w 2427824"/>
                  <a:gd name="connsiteY12" fmla="*/ 621506 h 843086"/>
                  <a:gd name="connsiteX13" fmla="*/ 1261011 w 2427824"/>
                  <a:gd name="connsiteY13" fmla="*/ 590550 h 843086"/>
                  <a:gd name="connsiteX14" fmla="*/ 1391980 w 2427824"/>
                  <a:gd name="connsiteY14" fmla="*/ 552450 h 843086"/>
                  <a:gd name="connsiteX15" fmla="*/ 1518186 w 2427824"/>
                  <a:gd name="connsiteY15" fmla="*/ 516731 h 843086"/>
                  <a:gd name="connsiteX16" fmla="*/ 1661061 w 2427824"/>
                  <a:gd name="connsiteY16" fmla="*/ 476250 h 843086"/>
                  <a:gd name="connsiteX17" fmla="*/ 1746786 w 2427824"/>
                  <a:gd name="connsiteY17" fmla="*/ 457200 h 843086"/>
                  <a:gd name="connsiteX18" fmla="*/ 1868230 w 2427824"/>
                  <a:gd name="connsiteY18" fmla="*/ 402431 h 843086"/>
                  <a:gd name="connsiteX19" fmla="*/ 1973005 w 2427824"/>
                  <a:gd name="connsiteY19" fmla="*/ 342900 h 843086"/>
                  <a:gd name="connsiteX20" fmla="*/ 2089686 w 2427824"/>
                  <a:gd name="connsiteY20" fmla="*/ 269081 h 843086"/>
                  <a:gd name="connsiteX21" fmla="*/ 2144455 w 2427824"/>
                  <a:gd name="connsiteY21" fmla="*/ 214313 h 843086"/>
                  <a:gd name="connsiteX22" fmla="*/ 2211130 w 2427824"/>
                  <a:gd name="connsiteY22" fmla="*/ 145256 h 843086"/>
                  <a:gd name="connsiteX23" fmla="*/ 2280186 w 2427824"/>
                  <a:gd name="connsiteY23" fmla="*/ 92869 h 843086"/>
                  <a:gd name="connsiteX24" fmla="*/ 2351624 w 2427824"/>
                  <a:gd name="connsiteY24" fmla="*/ 45244 h 843086"/>
                  <a:gd name="connsiteX25" fmla="*/ 2413537 w 2427824"/>
                  <a:gd name="connsiteY25" fmla="*/ 0 h 843086"/>
                  <a:gd name="connsiteX26" fmla="*/ 2427824 w 2427824"/>
                  <a:gd name="connsiteY26" fmla="*/ 42863 h 843086"/>
                  <a:gd name="connsiteX27" fmla="*/ 2332574 w 2427824"/>
                  <a:gd name="connsiteY27" fmla="*/ 116682 h 843086"/>
                  <a:gd name="connsiteX28" fmla="*/ 2263517 w 2427824"/>
                  <a:gd name="connsiteY28" fmla="*/ 171450 h 843086"/>
                  <a:gd name="connsiteX29" fmla="*/ 2203986 w 2427824"/>
                  <a:gd name="connsiteY29" fmla="*/ 238125 h 843086"/>
                  <a:gd name="connsiteX30" fmla="*/ 2075399 w 2427824"/>
                  <a:gd name="connsiteY30" fmla="*/ 338138 h 843086"/>
                  <a:gd name="connsiteX31" fmla="*/ 1968242 w 2427824"/>
                  <a:gd name="connsiteY31" fmla="*/ 404813 h 843086"/>
                  <a:gd name="connsiteX32" fmla="*/ 1846799 w 2427824"/>
                  <a:gd name="connsiteY32" fmla="*/ 476250 h 843086"/>
                  <a:gd name="connsiteX33" fmla="*/ 1734880 w 2427824"/>
                  <a:gd name="connsiteY33" fmla="*/ 523875 h 843086"/>
                  <a:gd name="connsiteX34" fmla="*/ 1565811 w 2427824"/>
                  <a:gd name="connsiteY34" fmla="*/ 557213 h 843086"/>
                  <a:gd name="connsiteX35" fmla="*/ 1451511 w 2427824"/>
                  <a:gd name="connsiteY35" fmla="*/ 588169 h 843086"/>
                  <a:gd name="connsiteX36" fmla="*/ 1301492 w 2427824"/>
                  <a:gd name="connsiteY36" fmla="*/ 631031 h 843086"/>
                  <a:gd name="connsiteX37" fmla="*/ 1165761 w 2427824"/>
                  <a:gd name="connsiteY37" fmla="*/ 669131 h 843086"/>
                  <a:gd name="connsiteX38" fmla="*/ 1008599 w 2427824"/>
                  <a:gd name="connsiteY38" fmla="*/ 692944 h 843086"/>
                  <a:gd name="connsiteX39" fmla="*/ 799049 w 2427824"/>
                  <a:gd name="connsiteY39" fmla="*/ 728663 h 843086"/>
                  <a:gd name="connsiteX40" fmla="*/ 687130 w 2427824"/>
                  <a:gd name="connsiteY40" fmla="*/ 726281 h 843086"/>
                  <a:gd name="connsiteX41" fmla="*/ 549017 w 2427824"/>
                  <a:gd name="connsiteY41" fmla="*/ 702469 h 843086"/>
                  <a:gd name="connsiteX42" fmla="*/ 441861 w 2427824"/>
                  <a:gd name="connsiteY42" fmla="*/ 673894 h 843086"/>
                  <a:gd name="connsiteX43" fmla="*/ 370424 w 2427824"/>
                  <a:gd name="connsiteY43" fmla="*/ 652463 h 843086"/>
                  <a:gd name="connsiteX44" fmla="*/ 315655 w 2427824"/>
                  <a:gd name="connsiteY44" fmla="*/ 690563 h 843086"/>
                  <a:gd name="connsiteX45" fmla="*/ 241836 w 2427824"/>
                  <a:gd name="connsiteY45" fmla="*/ 742950 h 843086"/>
                  <a:gd name="connsiteX46" fmla="*/ 187068 w 2427824"/>
                  <a:gd name="connsiteY46" fmla="*/ 802481 h 843086"/>
                  <a:gd name="connsiteX47" fmla="*/ 96486 w 2427824"/>
                  <a:gd name="connsiteY47" fmla="*/ 843086 h 843086"/>
                  <a:gd name="connsiteX48" fmla="*/ 0 w 2427824"/>
                  <a:gd name="connsiteY48" fmla="*/ 843086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0166 w 2430329"/>
                  <a:gd name="connsiteY12" fmla="*/ 621506 h 843086"/>
                  <a:gd name="connsiteX13" fmla="*/ 1263516 w 2430329"/>
                  <a:gd name="connsiteY13" fmla="*/ 590550 h 843086"/>
                  <a:gd name="connsiteX14" fmla="*/ 1394485 w 2430329"/>
                  <a:gd name="connsiteY14" fmla="*/ 552450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63516 w 2430329"/>
                  <a:gd name="connsiteY13" fmla="*/ 590550 h 843086"/>
                  <a:gd name="connsiteX14" fmla="*/ 1394485 w 2430329"/>
                  <a:gd name="connsiteY14" fmla="*/ 552450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8546 w 2430329"/>
                  <a:gd name="connsiteY13" fmla="*/ 545459 h 843086"/>
                  <a:gd name="connsiteX14" fmla="*/ 1394485 w 2430329"/>
                  <a:gd name="connsiteY14" fmla="*/ 552450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8546 w 2430329"/>
                  <a:gd name="connsiteY13" fmla="*/ 54545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8546 w 2430329"/>
                  <a:gd name="connsiteY13" fmla="*/ 54545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8546 w 2430329"/>
                  <a:gd name="connsiteY13" fmla="*/ 54545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8546 w 2430329"/>
                  <a:gd name="connsiteY13" fmla="*/ 54545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8546 w 2430329"/>
                  <a:gd name="connsiteY13" fmla="*/ 54545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3103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00971 h 843086"/>
                  <a:gd name="connsiteX37" fmla="*/ 1168266 w 2430329"/>
                  <a:gd name="connsiteY37" fmla="*/ 669131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4016 w 2430329"/>
                  <a:gd name="connsiteY35" fmla="*/ 588169 h 843086"/>
                  <a:gd name="connsiteX36" fmla="*/ 1303997 w 2430329"/>
                  <a:gd name="connsiteY36" fmla="*/ 600971 h 843086"/>
                  <a:gd name="connsiteX37" fmla="*/ 1173277 w 2430329"/>
                  <a:gd name="connsiteY37" fmla="*/ 661617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03997 w 2430329"/>
                  <a:gd name="connsiteY36" fmla="*/ 600971 h 843086"/>
                  <a:gd name="connsiteX37" fmla="*/ 1173277 w 2430329"/>
                  <a:gd name="connsiteY37" fmla="*/ 661617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03997 w 2430329"/>
                  <a:gd name="connsiteY36" fmla="*/ 600971 h 843086"/>
                  <a:gd name="connsiteX37" fmla="*/ 1173277 w 2430329"/>
                  <a:gd name="connsiteY37" fmla="*/ 661617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9476 w 2430329"/>
                  <a:gd name="connsiteY14" fmla="*/ 524896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03997 w 2430329"/>
                  <a:gd name="connsiteY36" fmla="*/ 600971 h 843086"/>
                  <a:gd name="connsiteX37" fmla="*/ 1173277 w 2430329"/>
                  <a:gd name="connsiteY37" fmla="*/ 661617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03997 w 2430329"/>
                  <a:gd name="connsiteY36" fmla="*/ 600971 h 843086"/>
                  <a:gd name="connsiteX37" fmla="*/ 1173277 w 2430329"/>
                  <a:gd name="connsiteY37" fmla="*/ 661617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03997 w 2430329"/>
                  <a:gd name="connsiteY36" fmla="*/ 600971 h 843086"/>
                  <a:gd name="connsiteX37" fmla="*/ 1173277 w 2430329"/>
                  <a:gd name="connsiteY37" fmla="*/ 661617 h 843086"/>
                  <a:gd name="connsiteX38" fmla="*/ 1011104 w 2430329"/>
                  <a:gd name="connsiteY38" fmla="*/ 692944 h 843086"/>
                  <a:gd name="connsiteX39" fmla="*/ 801554 w 2430329"/>
                  <a:gd name="connsiteY39" fmla="*/ 728663 h 843086"/>
                  <a:gd name="connsiteX40" fmla="*/ 689635 w 2430329"/>
                  <a:gd name="connsiteY40" fmla="*/ 726281 h 843086"/>
                  <a:gd name="connsiteX41" fmla="*/ 551522 w 2430329"/>
                  <a:gd name="connsiteY41" fmla="*/ 702469 h 843086"/>
                  <a:gd name="connsiteX42" fmla="*/ 444366 w 2430329"/>
                  <a:gd name="connsiteY42" fmla="*/ 673894 h 843086"/>
                  <a:gd name="connsiteX43" fmla="*/ 372929 w 2430329"/>
                  <a:gd name="connsiteY43" fmla="*/ 652463 h 843086"/>
                  <a:gd name="connsiteX44" fmla="*/ 318160 w 2430329"/>
                  <a:gd name="connsiteY44" fmla="*/ 690563 h 843086"/>
                  <a:gd name="connsiteX45" fmla="*/ 244341 w 2430329"/>
                  <a:gd name="connsiteY45" fmla="*/ 742950 h 843086"/>
                  <a:gd name="connsiteX46" fmla="*/ 189573 w 2430329"/>
                  <a:gd name="connsiteY46" fmla="*/ 802481 h 843086"/>
                  <a:gd name="connsiteX47" fmla="*/ 98991 w 2430329"/>
                  <a:gd name="connsiteY47" fmla="*/ 843086 h 843086"/>
                  <a:gd name="connsiteX48" fmla="*/ 0 w 2430329"/>
                  <a:gd name="connsiteY48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2744 w 2430329"/>
                  <a:gd name="connsiteY36" fmla="*/ 590449 h 843086"/>
                  <a:gd name="connsiteX37" fmla="*/ 1303997 w 2430329"/>
                  <a:gd name="connsiteY37" fmla="*/ 60097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3997 w 2430329"/>
                  <a:gd name="connsiteY37" fmla="*/ 60097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6491 w 2430329"/>
                  <a:gd name="connsiteY29" fmla="*/ 238125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35079 w 2430329"/>
                  <a:gd name="connsiteY27" fmla="*/ 116682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52614 w 2430329"/>
                  <a:gd name="connsiteY27" fmla="*/ 114177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76040 w 2430329"/>
                  <a:gd name="connsiteY13" fmla="*/ 535439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52614 w 2430329"/>
                  <a:gd name="connsiteY27" fmla="*/ 114177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66018 w 2430329"/>
                  <a:gd name="connsiteY13" fmla="*/ 530431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45256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52614 w 2430329"/>
                  <a:gd name="connsiteY27" fmla="*/ 114177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66018 w 2430329"/>
                  <a:gd name="connsiteY13" fmla="*/ 530431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35239 h 843086"/>
                  <a:gd name="connsiteX23" fmla="*/ 2282691 w 2430329"/>
                  <a:gd name="connsiteY23" fmla="*/ 92869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52614 w 2430329"/>
                  <a:gd name="connsiteY27" fmla="*/ 114177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66018 w 2430329"/>
                  <a:gd name="connsiteY13" fmla="*/ 530431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35239 h 843086"/>
                  <a:gd name="connsiteX23" fmla="*/ 2287702 w 2430329"/>
                  <a:gd name="connsiteY23" fmla="*/ 85356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52614 w 2430329"/>
                  <a:gd name="connsiteY27" fmla="*/ 114177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66018 w 2430329"/>
                  <a:gd name="connsiteY13" fmla="*/ 530431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35239 h 843086"/>
                  <a:gd name="connsiteX23" fmla="*/ 2287702 w 2430329"/>
                  <a:gd name="connsiteY23" fmla="*/ 85356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52614 w 2430329"/>
                  <a:gd name="connsiteY27" fmla="*/ 114177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66018 w 2430329"/>
                  <a:gd name="connsiteY13" fmla="*/ 530431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35239 h 843086"/>
                  <a:gd name="connsiteX23" fmla="*/ 2287702 w 2430329"/>
                  <a:gd name="connsiteY23" fmla="*/ 85356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52614 w 2430329"/>
                  <a:gd name="connsiteY27" fmla="*/ 114177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6521 w 2430329"/>
                  <a:gd name="connsiteY35" fmla="*/ 583158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  <a:gd name="connsiteX0" fmla="*/ 0 w 2430329"/>
                  <a:gd name="connsiteY0" fmla="*/ 840581 h 843086"/>
                  <a:gd name="connsiteX1" fmla="*/ 146710 w 2430329"/>
                  <a:gd name="connsiteY1" fmla="*/ 764381 h 843086"/>
                  <a:gd name="connsiteX2" fmla="*/ 232435 w 2430329"/>
                  <a:gd name="connsiteY2" fmla="*/ 678656 h 843086"/>
                  <a:gd name="connsiteX3" fmla="*/ 289585 w 2430329"/>
                  <a:gd name="connsiteY3" fmla="*/ 633413 h 843086"/>
                  <a:gd name="connsiteX4" fmla="*/ 341972 w 2430329"/>
                  <a:gd name="connsiteY4" fmla="*/ 604838 h 843086"/>
                  <a:gd name="connsiteX5" fmla="*/ 396741 w 2430329"/>
                  <a:gd name="connsiteY5" fmla="*/ 595313 h 843086"/>
                  <a:gd name="connsiteX6" fmla="*/ 484847 w 2430329"/>
                  <a:gd name="connsiteY6" fmla="*/ 631031 h 843086"/>
                  <a:gd name="connsiteX7" fmla="*/ 575335 w 2430329"/>
                  <a:gd name="connsiteY7" fmla="*/ 652463 h 843086"/>
                  <a:gd name="connsiteX8" fmla="*/ 672966 w 2430329"/>
                  <a:gd name="connsiteY8" fmla="*/ 673894 h 843086"/>
                  <a:gd name="connsiteX9" fmla="*/ 758691 w 2430329"/>
                  <a:gd name="connsiteY9" fmla="*/ 678656 h 843086"/>
                  <a:gd name="connsiteX10" fmla="*/ 851560 w 2430329"/>
                  <a:gd name="connsiteY10" fmla="*/ 664369 h 843086"/>
                  <a:gd name="connsiteX11" fmla="*/ 989672 w 2430329"/>
                  <a:gd name="connsiteY11" fmla="*/ 642938 h 843086"/>
                  <a:gd name="connsiteX12" fmla="*/ 1137681 w 2430329"/>
                  <a:gd name="connsiteY12" fmla="*/ 606475 h 843086"/>
                  <a:gd name="connsiteX13" fmla="*/ 1266018 w 2430329"/>
                  <a:gd name="connsiteY13" fmla="*/ 530431 h 843086"/>
                  <a:gd name="connsiteX14" fmla="*/ 1386971 w 2430329"/>
                  <a:gd name="connsiteY14" fmla="*/ 517381 h 843086"/>
                  <a:gd name="connsiteX15" fmla="*/ 1520691 w 2430329"/>
                  <a:gd name="connsiteY15" fmla="*/ 516731 h 843086"/>
                  <a:gd name="connsiteX16" fmla="*/ 1663566 w 2430329"/>
                  <a:gd name="connsiteY16" fmla="*/ 476250 h 843086"/>
                  <a:gd name="connsiteX17" fmla="*/ 1749291 w 2430329"/>
                  <a:gd name="connsiteY17" fmla="*/ 457200 h 843086"/>
                  <a:gd name="connsiteX18" fmla="*/ 1870735 w 2430329"/>
                  <a:gd name="connsiteY18" fmla="*/ 402431 h 843086"/>
                  <a:gd name="connsiteX19" fmla="*/ 1975510 w 2430329"/>
                  <a:gd name="connsiteY19" fmla="*/ 342900 h 843086"/>
                  <a:gd name="connsiteX20" fmla="*/ 2092191 w 2430329"/>
                  <a:gd name="connsiteY20" fmla="*/ 269081 h 843086"/>
                  <a:gd name="connsiteX21" fmla="*/ 2146960 w 2430329"/>
                  <a:gd name="connsiteY21" fmla="*/ 214313 h 843086"/>
                  <a:gd name="connsiteX22" fmla="*/ 2213635 w 2430329"/>
                  <a:gd name="connsiteY22" fmla="*/ 135239 h 843086"/>
                  <a:gd name="connsiteX23" fmla="*/ 2287702 w 2430329"/>
                  <a:gd name="connsiteY23" fmla="*/ 85356 h 843086"/>
                  <a:gd name="connsiteX24" fmla="*/ 2354129 w 2430329"/>
                  <a:gd name="connsiteY24" fmla="*/ 45244 h 843086"/>
                  <a:gd name="connsiteX25" fmla="*/ 2416042 w 2430329"/>
                  <a:gd name="connsiteY25" fmla="*/ 0 h 843086"/>
                  <a:gd name="connsiteX26" fmla="*/ 2430329 w 2430329"/>
                  <a:gd name="connsiteY26" fmla="*/ 42863 h 843086"/>
                  <a:gd name="connsiteX27" fmla="*/ 2352614 w 2430329"/>
                  <a:gd name="connsiteY27" fmla="*/ 114177 h 843086"/>
                  <a:gd name="connsiteX28" fmla="*/ 2266022 w 2430329"/>
                  <a:gd name="connsiteY28" fmla="*/ 171450 h 843086"/>
                  <a:gd name="connsiteX29" fmla="*/ 2201481 w 2430329"/>
                  <a:gd name="connsiteY29" fmla="*/ 245640 h 843086"/>
                  <a:gd name="connsiteX30" fmla="*/ 2077904 w 2430329"/>
                  <a:gd name="connsiteY30" fmla="*/ 338138 h 843086"/>
                  <a:gd name="connsiteX31" fmla="*/ 1970747 w 2430329"/>
                  <a:gd name="connsiteY31" fmla="*/ 404813 h 843086"/>
                  <a:gd name="connsiteX32" fmla="*/ 1849304 w 2430329"/>
                  <a:gd name="connsiteY32" fmla="*/ 476250 h 843086"/>
                  <a:gd name="connsiteX33" fmla="*/ 1737385 w 2430329"/>
                  <a:gd name="connsiteY33" fmla="*/ 523875 h 843086"/>
                  <a:gd name="connsiteX34" fmla="*/ 1568316 w 2430329"/>
                  <a:gd name="connsiteY34" fmla="*/ 557213 h 843086"/>
                  <a:gd name="connsiteX35" fmla="*/ 1459026 w 2430329"/>
                  <a:gd name="connsiteY35" fmla="*/ 568134 h 843086"/>
                  <a:gd name="connsiteX36" fmla="*/ 1390240 w 2430329"/>
                  <a:gd name="connsiteY36" fmla="*/ 577924 h 843086"/>
                  <a:gd name="connsiteX37" fmla="*/ 1306502 w 2430329"/>
                  <a:gd name="connsiteY37" fmla="*/ 590951 h 843086"/>
                  <a:gd name="connsiteX38" fmla="*/ 1173277 w 2430329"/>
                  <a:gd name="connsiteY38" fmla="*/ 661617 h 843086"/>
                  <a:gd name="connsiteX39" fmla="*/ 1011104 w 2430329"/>
                  <a:gd name="connsiteY39" fmla="*/ 692944 h 843086"/>
                  <a:gd name="connsiteX40" fmla="*/ 801554 w 2430329"/>
                  <a:gd name="connsiteY40" fmla="*/ 728663 h 843086"/>
                  <a:gd name="connsiteX41" fmla="*/ 689635 w 2430329"/>
                  <a:gd name="connsiteY41" fmla="*/ 726281 h 843086"/>
                  <a:gd name="connsiteX42" fmla="*/ 551522 w 2430329"/>
                  <a:gd name="connsiteY42" fmla="*/ 702469 h 843086"/>
                  <a:gd name="connsiteX43" fmla="*/ 444366 w 2430329"/>
                  <a:gd name="connsiteY43" fmla="*/ 673894 h 843086"/>
                  <a:gd name="connsiteX44" fmla="*/ 372929 w 2430329"/>
                  <a:gd name="connsiteY44" fmla="*/ 652463 h 843086"/>
                  <a:gd name="connsiteX45" fmla="*/ 318160 w 2430329"/>
                  <a:gd name="connsiteY45" fmla="*/ 690563 h 843086"/>
                  <a:gd name="connsiteX46" fmla="*/ 244341 w 2430329"/>
                  <a:gd name="connsiteY46" fmla="*/ 742950 h 843086"/>
                  <a:gd name="connsiteX47" fmla="*/ 189573 w 2430329"/>
                  <a:gd name="connsiteY47" fmla="*/ 802481 h 843086"/>
                  <a:gd name="connsiteX48" fmla="*/ 98991 w 2430329"/>
                  <a:gd name="connsiteY48" fmla="*/ 843086 h 843086"/>
                  <a:gd name="connsiteX49" fmla="*/ 0 w 2430329"/>
                  <a:gd name="connsiteY49" fmla="*/ 840581 h 84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430329" h="843086">
                    <a:moveTo>
                      <a:pt x="0" y="840581"/>
                    </a:moveTo>
                    <a:lnTo>
                      <a:pt x="146710" y="764381"/>
                    </a:lnTo>
                    <a:lnTo>
                      <a:pt x="232435" y="678656"/>
                    </a:lnTo>
                    <a:lnTo>
                      <a:pt x="289585" y="633413"/>
                    </a:lnTo>
                    <a:cubicBezTo>
                      <a:pt x="307841" y="621110"/>
                      <a:pt x="324113" y="611188"/>
                      <a:pt x="341972" y="604838"/>
                    </a:cubicBezTo>
                    <a:cubicBezTo>
                      <a:pt x="359831" y="598488"/>
                      <a:pt x="367372" y="583407"/>
                      <a:pt x="396741" y="595313"/>
                    </a:cubicBezTo>
                    <a:lnTo>
                      <a:pt x="484847" y="631031"/>
                    </a:lnTo>
                    <a:lnTo>
                      <a:pt x="575335" y="652463"/>
                    </a:lnTo>
                    <a:lnTo>
                      <a:pt x="672966" y="673894"/>
                    </a:lnTo>
                    <a:lnTo>
                      <a:pt x="758691" y="678656"/>
                    </a:lnTo>
                    <a:lnTo>
                      <a:pt x="851560" y="664369"/>
                    </a:lnTo>
                    <a:lnTo>
                      <a:pt x="989672" y="642938"/>
                    </a:lnTo>
                    <a:lnTo>
                      <a:pt x="1137681" y="606475"/>
                    </a:lnTo>
                    <a:cubicBezTo>
                      <a:pt x="1183801" y="582796"/>
                      <a:pt x="1219898" y="554110"/>
                      <a:pt x="1266018" y="530431"/>
                    </a:cubicBezTo>
                    <a:cubicBezTo>
                      <a:pt x="1307566" y="515582"/>
                      <a:pt x="1344526" y="519664"/>
                      <a:pt x="1386971" y="517381"/>
                    </a:cubicBezTo>
                    <a:cubicBezTo>
                      <a:pt x="1429417" y="515098"/>
                      <a:pt x="1474592" y="523586"/>
                      <a:pt x="1520691" y="516731"/>
                    </a:cubicBezTo>
                    <a:cubicBezTo>
                      <a:pt x="1566790" y="509876"/>
                      <a:pt x="1615941" y="489744"/>
                      <a:pt x="1663566" y="476250"/>
                    </a:cubicBezTo>
                    <a:cubicBezTo>
                      <a:pt x="1711191" y="462756"/>
                      <a:pt x="1714763" y="469503"/>
                      <a:pt x="1749291" y="457200"/>
                    </a:cubicBezTo>
                    <a:lnTo>
                      <a:pt x="1870735" y="402431"/>
                    </a:lnTo>
                    <a:cubicBezTo>
                      <a:pt x="1905660" y="382587"/>
                      <a:pt x="1938601" y="365125"/>
                      <a:pt x="1975510" y="342900"/>
                    </a:cubicBezTo>
                    <a:cubicBezTo>
                      <a:pt x="2012419" y="320675"/>
                      <a:pt x="2073141" y="284956"/>
                      <a:pt x="2092191" y="269081"/>
                    </a:cubicBezTo>
                    <a:cubicBezTo>
                      <a:pt x="2111241" y="253206"/>
                      <a:pt x="2127910" y="230188"/>
                      <a:pt x="2146960" y="214313"/>
                    </a:cubicBezTo>
                    <a:lnTo>
                      <a:pt x="2213635" y="135239"/>
                    </a:lnTo>
                    <a:cubicBezTo>
                      <a:pt x="2237092" y="113746"/>
                      <a:pt x="2265560" y="98727"/>
                      <a:pt x="2287702" y="85356"/>
                    </a:cubicBezTo>
                    <a:lnTo>
                      <a:pt x="2354129" y="45244"/>
                    </a:lnTo>
                    <a:lnTo>
                      <a:pt x="2416042" y="0"/>
                    </a:lnTo>
                    <a:lnTo>
                      <a:pt x="2430329" y="42863"/>
                    </a:lnTo>
                    <a:cubicBezTo>
                      <a:pt x="2419758" y="61893"/>
                      <a:pt x="2379999" y="92746"/>
                      <a:pt x="2352614" y="114177"/>
                    </a:cubicBezTo>
                    <a:cubicBezTo>
                      <a:pt x="2325230" y="135608"/>
                      <a:pt x="2291211" y="149540"/>
                      <a:pt x="2266022" y="171450"/>
                    </a:cubicBezTo>
                    <a:cubicBezTo>
                      <a:pt x="2240833" y="193361"/>
                      <a:pt x="2232834" y="217859"/>
                      <a:pt x="2201481" y="245640"/>
                    </a:cubicBezTo>
                    <a:cubicBezTo>
                      <a:pt x="2170128" y="273421"/>
                      <a:pt x="2117195" y="312341"/>
                      <a:pt x="2077904" y="338138"/>
                    </a:cubicBezTo>
                    <a:lnTo>
                      <a:pt x="1970747" y="404813"/>
                    </a:lnTo>
                    <a:lnTo>
                      <a:pt x="1849304" y="476250"/>
                    </a:lnTo>
                    <a:cubicBezTo>
                      <a:pt x="1810410" y="496094"/>
                      <a:pt x="1784216" y="510381"/>
                      <a:pt x="1737385" y="523875"/>
                    </a:cubicBezTo>
                    <a:cubicBezTo>
                      <a:pt x="1690554" y="537369"/>
                      <a:pt x="1614709" y="549837"/>
                      <a:pt x="1568316" y="557213"/>
                    </a:cubicBezTo>
                    <a:cubicBezTo>
                      <a:pt x="1521923" y="564590"/>
                      <a:pt x="1488705" y="564682"/>
                      <a:pt x="1459026" y="568134"/>
                    </a:cubicBezTo>
                    <a:cubicBezTo>
                      <a:pt x="1429347" y="571586"/>
                      <a:pt x="1412334" y="579669"/>
                      <a:pt x="1390240" y="577924"/>
                    </a:cubicBezTo>
                    <a:cubicBezTo>
                      <a:pt x="1361492" y="585606"/>
                      <a:pt x="1342662" y="577002"/>
                      <a:pt x="1306502" y="590951"/>
                    </a:cubicBezTo>
                    <a:cubicBezTo>
                      <a:pt x="1270342" y="604900"/>
                      <a:pt x="1222510" y="644618"/>
                      <a:pt x="1173277" y="661617"/>
                    </a:cubicBezTo>
                    <a:cubicBezTo>
                      <a:pt x="1124044" y="678616"/>
                      <a:pt x="1072223" y="683022"/>
                      <a:pt x="1011104" y="692944"/>
                    </a:cubicBezTo>
                    <a:cubicBezTo>
                      <a:pt x="953557" y="703660"/>
                      <a:pt x="855132" y="723107"/>
                      <a:pt x="801554" y="728663"/>
                    </a:cubicBezTo>
                    <a:cubicBezTo>
                      <a:pt x="747976" y="734219"/>
                      <a:pt x="731307" y="730647"/>
                      <a:pt x="689635" y="726281"/>
                    </a:cubicBezTo>
                    <a:cubicBezTo>
                      <a:pt x="647963" y="721915"/>
                      <a:pt x="592400" y="711200"/>
                      <a:pt x="551522" y="702469"/>
                    </a:cubicBezTo>
                    <a:lnTo>
                      <a:pt x="444366" y="673894"/>
                    </a:lnTo>
                    <a:cubicBezTo>
                      <a:pt x="414601" y="665560"/>
                      <a:pt x="393963" y="649685"/>
                      <a:pt x="372929" y="652463"/>
                    </a:cubicBezTo>
                    <a:cubicBezTo>
                      <a:pt x="351895" y="655241"/>
                      <a:pt x="342766" y="673101"/>
                      <a:pt x="318160" y="690563"/>
                    </a:cubicBezTo>
                    <a:cubicBezTo>
                      <a:pt x="293554" y="708025"/>
                      <a:pt x="265772" y="724297"/>
                      <a:pt x="244341" y="742950"/>
                    </a:cubicBezTo>
                    <a:cubicBezTo>
                      <a:pt x="222910" y="761603"/>
                      <a:pt x="219767" y="788946"/>
                      <a:pt x="189573" y="802481"/>
                    </a:cubicBezTo>
                    <a:lnTo>
                      <a:pt x="98991" y="843086"/>
                    </a:lnTo>
                    <a:lnTo>
                      <a:pt x="0" y="840581"/>
                    </a:lnTo>
                    <a:close/>
                  </a:path>
                </a:pathLst>
              </a:custGeom>
              <a:solidFill>
                <a:srgbClr val="A6DAE5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 bwMode="auto">
              <a:xfrm>
                <a:off x="1549400" y="5514479"/>
                <a:ext cx="2224088" cy="763587"/>
              </a:xfrm>
              <a:custGeom>
                <a:avLst/>
                <a:gdLst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2119 w 2295525"/>
                  <a:gd name="connsiteY20" fmla="*/ 440532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119312 w 2295525"/>
                  <a:gd name="connsiteY24" fmla="*/ 159544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74056 w 2295525"/>
                  <a:gd name="connsiteY32" fmla="*/ 323850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2119 w 2295525"/>
                  <a:gd name="connsiteY20" fmla="*/ 440532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74056 w 2295525"/>
                  <a:gd name="connsiteY32" fmla="*/ 323850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2119 w 2295525"/>
                  <a:gd name="connsiteY20" fmla="*/ 440532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74056 w 2295525"/>
                  <a:gd name="connsiteY32" fmla="*/ 323850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2119 w 2295525"/>
                  <a:gd name="connsiteY20" fmla="*/ 440532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74056 w 2295525"/>
                  <a:gd name="connsiteY32" fmla="*/ 323850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2119 w 2295525"/>
                  <a:gd name="connsiteY20" fmla="*/ 440532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2119 w 2295525"/>
                  <a:gd name="connsiteY20" fmla="*/ 440532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78594 w 2295525"/>
                  <a:gd name="connsiteY46" fmla="*/ 681038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0094 w 2295525"/>
                  <a:gd name="connsiteY40" fmla="*/ 709613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69194 w 2295525"/>
                  <a:gd name="connsiteY38" fmla="*/ 631032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76338 w 2295525"/>
                  <a:gd name="connsiteY38" fmla="*/ 645319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71575 w 2295525"/>
                  <a:gd name="connsiteY38" fmla="*/ 638176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71575 w 2295525"/>
                  <a:gd name="connsiteY38" fmla="*/ 638176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71575 w 2295525"/>
                  <a:gd name="connsiteY38" fmla="*/ 638176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262062 w 2295525"/>
                  <a:gd name="connsiteY16" fmla="*/ 564357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71575 w 2295525"/>
                  <a:gd name="connsiteY38" fmla="*/ 638176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304925 w 2295525"/>
                  <a:gd name="connsiteY16" fmla="*/ 547688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4500 w 2295525"/>
                  <a:gd name="connsiteY20" fmla="*/ 433388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71575 w 2295525"/>
                  <a:gd name="connsiteY38" fmla="*/ 638176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304925 w 2295525"/>
                  <a:gd name="connsiteY16" fmla="*/ 547688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9262 w 2295525"/>
                  <a:gd name="connsiteY20" fmla="*/ 428625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3112 w 2295525"/>
                  <a:gd name="connsiteY23" fmla="*/ 221457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71575 w 2295525"/>
                  <a:gd name="connsiteY38" fmla="*/ 638176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295525"/>
                  <a:gd name="connsiteY0" fmla="*/ 800100 h 800100"/>
                  <a:gd name="connsiteX1" fmla="*/ 38100 w 2295525"/>
                  <a:gd name="connsiteY1" fmla="*/ 759619 h 800100"/>
                  <a:gd name="connsiteX2" fmla="*/ 104775 w 2295525"/>
                  <a:gd name="connsiteY2" fmla="*/ 692944 h 800100"/>
                  <a:gd name="connsiteX3" fmla="*/ 164306 w 2295525"/>
                  <a:gd name="connsiteY3" fmla="*/ 645319 h 800100"/>
                  <a:gd name="connsiteX4" fmla="*/ 214312 w 2295525"/>
                  <a:gd name="connsiteY4" fmla="*/ 614363 h 800100"/>
                  <a:gd name="connsiteX5" fmla="*/ 254794 w 2295525"/>
                  <a:gd name="connsiteY5" fmla="*/ 609600 h 800100"/>
                  <a:gd name="connsiteX6" fmla="*/ 300037 w 2295525"/>
                  <a:gd name="connsiteY6" fmla="*/ 628650 h 800100"/>
                  <a:gd name="connsiteX7" fmla="*/ 378619 w 2295525"/>
                  <a:gd name="connsiteY7" fmla="*/ 657225 h 800100"/>
                  <a:gd name="connsiteX8" fmla="*/ 445294 w 2295525"/>
                  <a:gd name="connsiteY8" fmla="*/ 669132 h 800100"/>
                  <a:gd name="connsiteX9" fmla="*/ 542925 w 2295525"/>
                  <a:gd name="connsiteY9" fmla="*/ 685800 h 800100"/>
                  <a:gd name="connsiteX10" fmla="*/ 633412 w 2295525"/>
                  <a:gd name="connsiteY10" fmla="*/ 688182 h 800100"/>
                  <a:gd name="connsiteX11" fmla="*/ 735806 w 2295525"/>
                  <a:gd name="connsiteY11" fmla="*/ 669132 h 800100"/>
                  <a:gd name="connsiteX12" fmla="*/ 854869 w 2295525"/>
                  <a:gd name="connsiteY12" fmla="*/ 652463 h 800100"/>
                  <a:gd name="connsiteX13" fmla="*/ 957262 w 2295525"/>
                  <a:gd name="connsiteY13" fmla="*/ 633413 h 800100"/>
                  <a:gd name="connsiteX14" fmla="*/ 1066800 w 2295525"/>
                  <a:gd name="connsiteY14" fmla="*/ 614363 h 800100"/>
                  <a:gd name="connsiteX15" fmla="*/ 1166812 w 2295525"/>
                  <a:gd name="connsiteY15" fmla="*/ 588169 h 800100"/>
                  <a:gd name="connsiteX16" fmla="*/ 1304925 w 2295525"/>
                  <a:gd name="connsiteY16" fmla="*/ 547688 h 800100"/>
                  <a:gd name="connsiteX17" fmla="*/ 1381125 w 2295525"/>
                  <a:gd name="connsiteY17" fmla="*/ 531019 h 800100"/>
                  <a:gd name="connsiteX18" fmla="*/ 1469231 w 2295525"/>
                  <a:gd name="connsiteY18" fmla="*/ 504825 h 800100"/>
                  <a:gd name="connsiteX19" fmla="*/ 1588294 w 2295525"/>
                  <a:gd name="connsiteY19" fmla="*/ 481013 h 800100"/>
                  <a:gd name="connsiteX20" fmla="*/ 1719262 w 2295525"/>
                  <a:gd name="connsiteY20" fmla="*/ 428625 h 800100"/>
                  <a:gd name="connsiteX21" fmla="*/ 1835944 w 2295525"/>
                  <a:gd name="connsiteY21" fmla="*/ 357188 h 800100"/>
                  <a:gd name="connsiteX22" fmla="*/ 1966912 w 2295525"/>
                  <a:gd name="connsiteY22" fmla="*/ 278607 h 800100"/>
                  <a:gd name="connsiteX23" fmla="*/ 2045493 w 2295525"/>
                  <a:gd name="connsiteY23" fmla="*/ 214313 h 800100"/>
                  <a:gd name="connsiteX24" fmla="*/ 2097881 w 2295525"/>
                  <a:gd name="connsiteY24" fmla="*/ 154782 h 800100"/>
                  <a:gd name="connsiteX25" fmla="*/ 2143125 w 2295525"/>
                  <a:gd name="connsiteY25" fmla="*/ 107157 h 800100"/>
                  <a:gd name="connsiteX26" fmla="*/ 2219325 w 2295525"/>
                  <a:gd name="connsiteY26" fmla="*/ 57150 h 800100"/>
                  <a:gd name="connsiteX27" fmla="*/ 2286000 w 2295525"/>
                  <a:gd name="connsiteY27" fmla="*/ 0 h 800100"/>
                  <a:gd name="connsiteX28" fmla="*/ 2295525 w 2295525"/>
                  <a:gd name="connsiteY28" fmla="*/ 59532 h 800100"/>
                  <a:gd name="connsiteX29" fmla="*/ 2238375 w 2295525"/>
                  <a:gd name="connsiteY29" fmla="*/ 104775 h 800100"/>
                  <a:gd name="connsiteX30" fmla="*/ 2171700 w 2295525"/>
                  <a:gd name="connsiteY30" fmla="*/ 164307 h 800100"/>
                  <a:gd name="connsiteX31" fmla="*/ 2097881 w 2295525"/>
                  <a:gd name="connsiteY31" fmla="*/ 247650 h 800100"/>
                  <a:gd name="connsiteX32" fmla="*/ 1981200 w 2295525"/>
                  <a:gd name="connsiteY32" fmla="*/ 326231 h 800100"/>
                  <a:gd name="connsiteX33" fmla="*/ 1895475 w 2295525"/>
                  <a:gd name="connsiteY33" fmla="*/ 381000 h 800100"/>
                  <a:gd name="connsiteX34" fmla="*/ 1783556 w 2295525"/>
                  <a:gd name="connsiteY34" fmla="*/ 450057 h 800100"/>
                  <a:gd name="connsiteX35" fmla="*/ 1662112 w 2295525"/>
                  <a:gd name="connsiteY35" fmla="*/ 509588 h 800100"/>
                  <a:gd name="connsiteX36" fmla="*/ 1490662 w 2295525"/>
                  <a:gd name="connsiteY36" fmla="*/ 550069 h 800100"/>
                  <a:gd name="connsiteX37" fmla="*/ 1331119 w 2295525"/>
                  <a:gd name="connsiteY37" fmla="*/ 588169 h 800100"/>
                  <a:gd name="connsiteX38" fmla="*/ 1171575 w 2295525"/>
                  <a:gd name="connsiteY38" fmla="*/ 638176 h 800100"/>
                  <a:gd name="connsiteX39" fmla="*/ 1004887 w 2295525"/>
                  <a:gd name="connsiteY39" fmla="*/ 676275 h 800100"/>
                  <a:gd name="connsiteX40" fmla="*/ 754856 w 2295525"/>
                  <a:gd name="connsiteY40" fmla="*/ 719138 h 800100"/>
                  <a:gd name="connsiteX41" fmla="*/ 616744 w 2295525"/>
                  <a:gd name="connsiteY41" fmla="*/ 733425 h 800100"/>
                  <a:gd name="connsiteX42" fmla="*/ 538162 w 2295525"/>
                  <a:gd name="connsiteY42" fmla="*/ 728663 h 800100"/>
                  <a:gd name="connsiteX43" fmla="*/ 421481 w 2295525"/>
                  <a:gd name="connsiteY43" fmla="*/ 711994 h 800100"/>
                  <a:gd name="connsiteX44" fmla="*/ 309562 w 2295525"/>
                  <a:gd name="connsiteY44" fmla="*/ 683419 h 800100"/>
                  <a:gd name="connsiteX45" fmla="*/ 228600 w 2295525"/>
                  <a:gd name="connsiteY45" fmla="*/ 664369 h 800100"/>
                  <a:gd name="connsiteX46" fmla="*/ 188119 w 2295525"/>
                  <a:gd name="connsiteY46" fmla="*/ 683420 h 800100"/>
                  <a:gd name="connsiteX47" fmla="*/ 121444 w 2295525"/>
                  <a:gd name="connsiteY47" fmla="*/ 750094 h 800100"/>
                  <a:gd name="connsiteX48" fmla="*/ 78581 w 2295525"/>
                  <a:gd name="connsiteY48" fmla="*/ 797719 h 800100"/>
                  <a:gd name="connsiteX49" fmla="*/ 0 w 2295525"/>
                  <a:gd name="connsiteY49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1125 w 2302668"/>
                  <a:gd name="connsiteY17" fmla="*/ 531019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19262 w 2302668"/>
                  <a:gd name="connsiteY20" fmla="*/ 428625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490662 w 2302668"/>
                  <a:gd name="connsiteY36" fmla="*/ 550069 h 800100"/>
                  <a:gd name="connsiteX37" fmla="*/ 1331119 w 2302668"/>
                  <a:gd name="connsiteY37" fmla="*/ 588169 h 800100"/>
                  <a:gd name="connsiteX38" fmla="*/ 1171575 w 2302668"/>
                  <a:gd name="connsiteY38" fmla="*/ 638176 h 800100"/>
                  <a:gd name="connsiteX39" fmla="*/ 1004887 w 2302668"/>
                  <a:gd name="connsiteY39" fmla="*/ 676275 h 800100"/>
                  <a:gd name="connsiteX40" fmla="*/ 754856 w 2302668"/>
                  <a:gd name="connsiteY40" fmla="*/ 719138 h 800100"/>
                  <a:gd name="connsiteX41" fmla="*/ 616744 w 2302668"/>
                  <a:gd name="connsiteY41" fmla="*/ 733425 h 800100"/>
                  <a:gd name="connsiteX42" fmla="*/ 538162 w 2302668"/>
                  <a:gd name="connsiteY42" fmla="*/ 728663 h 800100"/>
                  <a:gd name="connsiteX43" fmla="*/ 421481 w 2302668"/>
                  <a:gd name="connsiteY43" fmla="*/ 711994 h 800100"/>
                  <a:gd name="connsiteX44" fmla="*/ 309562 w 2302668"/>
                  <a:gd name="connsiteY44" fmla="*/ 683419 h 800100"/>
                  <a:gd name="connsiteX45" fmla="*/ 228600 w 2302668"/>
                  <a:gd name="connsiteY45" fmla="*/ 664369 h 800100"/>
                  <a:gd name="connsiteX46" fmla="*/ 188119 w 2302668"/>
                  <a:gd name="connsiteY46" fmla="*/ 683420 h 800100"/>
                  <a:gd name="connsiteX47" fmla="*/ 121444 w 2302668"/>
                  <a:gd name="connsiteY47" fmla="*/ 750094 h 800100"/>
                  <a:gd name="connsiteX48" fmla="*/ 78581 w 2302668"/>
                  <a:gd name="connsiteY48" fmla="*/ 797719 h 800100"/>
                  <a:gd name="connsiteX49" fmla="*/ 0 w 2302668"/>
                  <a:gd name="connsiteY49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1125 w 2302668"/>
                  <a:gd name="connsiteY17" fmla="*/ 531019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19262 w 2302668"/>
                  <a:gd name="connsiteY20" fmla="*/ 428625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490662 w 2302668"/>
                  <a:gd name="connsiteY36" fmla="*/ 550069 h 800100"/>
                  <a:gd name="connsiteX37" fmla="*/ 1331119 w 2302668"/>
                  <a:gd name="connsiteY37" fmla="*/ 588169 h 800100"/>
                  <a:gd name="connsiteX38" fmla="*/ 1171575 w 2302668"/>
                  <a:gd name="connsiteY38" fmla="*/ 638176 h 800100"/>
                  <a:gd name="connsiteX39" fmla="*/ 1004887 w 2302668"/>
                  <a:gd name="connsiteY39" fmla="*/ 676275 h 800100"/>
                  <a:gd name="connsiteX40" fmla="*/ 754856 w 2302668"/>
                  <a:gd name="connsiteY40" fmla="*/ 719138 h 800100"/>
                  <a:gd name="connsiteX41" fmla="*/ 616744 w 2302668"/>
                  <a:gd name="connsiteY41" fmla="*/ 733425 h 800100"/>
                  <a:gd name="connsiteX42" fmla="*/ 538162 w 2302668"/>
                  <a:gd name="connsiteY42" fmla="*/ 728663 h 800100"/>
                  <a:gd name="connsiteX43" fmla="*/ 421481 w 2302668"/>
                  <a:gd name="connsiteY43" fmla="*/ 711994 h 800100"/>
                  <a:gd name="connsiteX44" fmla="*/ 309562 w 2302668"/>
                  <a:gd name="connsiteY44" fmla="*/ 683419 h 800100"/>
                  <a:gd name="connsiteX45" fmla="*/ 228600 w 2302668"/>
                  <a:gd name="connsiteY45" fmla="*/ 664369 h 800100"/>
                  <a:gd name="connsiteX46" fmla="*/ 188119 w 2302668"/>
                  <a:gd name="connsiteY46" fmla="*/ 683420 h 800100"/>
                  <a:gd name="connsiteX47" fmla="*/ 121444 w 2302668"/>
                  <a:gd name="connsiteY47" fmla="*/ 750094 h 800100"/>
                  <a:gd name="connsiteX48" fmla="*/ 78581 w 2302668"/>
                  <a:gd name="connsiteY48" fmla="*/ 797719 h 800100"/>
                  <a:gd name="connsiteX49" fmla="*/ 0 w 2302668"/>
                  <a:gd name="connsiteY49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19262 w 2302668"/>
                  <a:gd name="connsiteY20" fmla="*/ 428625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490662 w 2302668"/>
                  <a:gd name="connsiteY36" fmla="*/ 550069 h 800100"/>
                  <a:gd name="connsiteX37" fmla="*/ 1331119 w 2302668"/>
                  <a:gd name="connsiteY37" fmla="*/ 588169 h 800100"/>
                  <a:gd name="connsiteX38" fmla="*/ 1171575 w 2302668"/>
                  <a:gd name="connsiteY38" fmla="*/ 638176 h 800100"/>
                  <a:gd name="connsiteX39" fmla="*/ 1004887 w 2302668"/>
                  <a:gd name="connsiteY39" fmla="*/ 676275 h 800100"/>
                  <a:gd name="connsiteX40" fmla="*/ 754856 w 2302668"/>
                  <a:gd name="connsiteY40" fmla="*/ 719138 h 800100"/>
                  <a:gd name="connsiteX41" fmla="*/ 616744 w 2302668"/>
                  <a:gd name="connsiteY41" fmla="*/ 733425 h 800100"/>
                  <a:gd name="connsiteX42" fmla="*/ 538162 w 2302668"/>
                  <a:gd name="connsiteY42" fmla="*/ 728663 h 800100"/>
                  <a:gd name="connsiteX43" fmla="*/ 421481 w 2302668"/>
                  <a:gd name="connsiteY43" fmla="*/ 711994 h 800100"/>
                  <a:gd name="connsiteX44" fmla="*/ 309562 w 2302668"/>
                  <a:gd name="connsiteY44" fmla="*/ 683419 h 800100"/>
                  <a:gd name="connsiteX45" fmla="*/ 228600 w 2302668"/>
                  <a:gd name="connsiteY45" fmla="*/ 664369 h 800100"/>
                  <a:gd name="connsiteX46" fmla="*/ 188119 w 2302668"/>
                  <a:gd name="connsiteY46" fmla="*/ 683420 h 800100"/>
                  <a:gd name="connsiteX47" fmla="*/ 121444 w 2302668"/>
                  <a:gd name="connsiteY47" fmla="*/ 750094 h 800100"/>
                  <a:gd name="connsiteX48" fmla="*/ 78581 w 2302668"/>
                  <a:gd name="connsiteY48" fmla="*/ 797719 h 800100"/>
                  <a:gd name="connsiteX49" fmla="*/ 0 w 2302668"/>
                  <a:gd name="connsiteY49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33549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490662 w 2302668"/>
                  <a:gd name="connsiteY36" fmla="*/ 550069 h 800100"/>
                  <a:gd name="connsiteX37" fmla="*/ 1331119 w 2302668"/>
                  <a:gd name="connsiteY37" fmla="*/ 588169 h 800100"/>
                  <a:gd name="connsiteX38" fmla="*/ 1171575 w 2302668"/>
                  <a:gd name="connsiteY38" fmla="*/ 638176 h 800100"/>
                  <a:gd name="connsiteX39" fmla="*/ 1004887 w 2302668"/>
                  <a:gd name="connsiteY39" fmla="*/ 676275 h 800100"/>
                  <a:gd name="connsiteX40" fmla="*/ 754856 w 2302668"/>
                  <a:gd name="connsiteY40" fmla="*/ 719138 h 800100"/>
                  <a:gd name="connsiteX41" fmla="*/ 616744 w 2302668"/>
                  <a:gd name="connsiteY41" fmla="*/ 733425 h 800100"/>
                  <a:gd name="connsiteX42" fmla="*/ 538162 w 2302668"/>
                  <a:gd name="connsiteY42" fmla="*/ 728663 h 800100"/>
                  <a:gd name="connsiteX43" fmla="*/ 421481 w 2302668"/>
                  <a:gd name="connsiteY43" fmla="*/ 711994 h 800100"/>
                  <a:gd name="connsiteX44" fmla="*/ 309562 w 2302668"/>
                  <a:gd name="connsiteY44" fmla="*/ 683419 h 800100"/>
                  <a:gd name="connsiteX45" fmla="*/ 228600 w 2302668"/>
                  <a:gd name="connsiteY45" fmla="*/ 664369 h 800100"/>
                  <a:gd name="connsiteX46" fmla="*/ 188119 w 2302668"/>
                  <a:gd name="connsiteY46" fmla="*/ 683420 h 800100"/>
                  <a:gd name="connsiteX47" fmla="*/ 121444 w 2302668"/>
                  <a:gd name="connsiteY47" fmla="*/ 750094 h 800100"/>
                  <a:gd name="connsiteX48" fmla="*/ 78581 w 2302668"/>
                  <a:gd name="connsiteY48" fmla="*/ 797719 h 800100"/>
                  <a:gd name="connsiteX49" fmla="*/ 0 w 2302668"/>
                  <a:gd name="connsiteY49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33549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490662 w 2302668"/>
                  <a:gd name="connsiteY36" fmla="*/ 550069 h 800100"/>
                  <a:gd name="connsiteX37" fmla="*/ 1335882 w 2302668"/>
                  <a:gd name="connsiteY37" fmla="*/ 595312 h 800100"/>
                  <a:gd name="connsiteX38" fmla="*/ 1171575 w 2302668"/>
                  <a:gd name="connsiteY38" fmla="*/ 638176 h 800100"/>
                  <a:gd name="connsiteX39" fmla="*/ 1004887 w 2302668"/>
                  <a:gd name="connsiteY39" fmla="*/ 676275 h 800100"/>
                  <a:gd name="connsiteX40" fmla="*/ 754856 w 2302668"/>
                  <a:gd name="connsiteY40" fmla="*/ 719138 h 800100"/>
                  <a:gd name="connsiteX41" fmla="*/ 616744 w 2302668"/>
                  <a:gd name="connsiteY41" fmla="*/ 733425 h 800100"/>
                  <a:gd name="connsiteX42" fmla="*/ 538162 w 2302668"/>
                  <a:gd name="connsiteY42" fmla="*/ 728663 h 800100"/>
                  <a:gd name="connsiteX43" fmla="*/ 421481 w 2302668"/>
                  <a:gd name="connsiteY43" fmla="*/ 711994 h 800100"/>
                  <a:gd name="connsiteX44" fmla="*/ 309562 w 2302668"/>
                  <a:gd name="connsiteY44" fmla="*/ 683419 h 800100"/>
                  <a:gd name="connsiteX45" fmla="*/ 228600 w 2302668"/>
                  <a:gd name="connsiteY45" fmla="*/ 664369 h 800100"/>
                  <a:gd name="connsiteX46" fmla="*/ 188119 w 2302668"/>
                  <a:gd name="connsiteY46" fmla="*/ 683420 h 800100"/>
                  <a:gd name="connsiteX47" fmla="*/ 121444 w 2302668"/>
                  <a:gd name="connsiteY47" fmla="*/ 750094 h 800100"/>
                  <a:gd name="connsiteX48" fmla="*/ 78581 w 2302668"/>
                  <a:gd name="connsiteY48" fmla="*/ 797719 h 800100"/>
                  <a:gd name="connsiteX49" fmla="*/ 0 w 2302668"/>
                  <a:gd name="connsiteY49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33549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54856 w 2302668"/>
                  <a:gd name="connsiteY41" fmla="*/ 719138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228600 w 2302668"/>
                  <a:gd name="connsiteY46" fmla="*/ 664369 h 800100"/>
                  <a:gd name="connsiteX47" fmla="*/ 188119 w 2302668"/>
                  <a:gd name="connsiteY47" fmla="*/ 683420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33549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54856 w 2302668"/>
                  <a:gd name="connsiteY41" fmla="*/ 719138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228600 w 2302668"/>
                  <a:gd name="connsiteY46" fmla="*/ 664369 h 800100"/>
                  <a:gd name="connsiteX47" fmla="*/ 188119 w 2302668"/>
                  <a:gd name="connsiteY47" fmla="*/ 683420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33549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54856 w 2302668"/>
                  <a:gd name="connsiteY41" fmla="*/ 719138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228600 w 2302668"/>
                  <a:gd name="connsiteY46" fmla="*/ 664369 h 800100"/>
                  <a:gd name="connsiteX47" fmla="*/ 188119 w 2302668"/>
                  <a:gd name="connsiteY47" fmla="*/ 683420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33549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81050 w 2302668"/>
                  <a:gd name="connsiteY41" fmla="*/ 721520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228600 w 2302668"/>
                  <a:gd name="connsiteY46" fmla="*/ 664369 h 800100"/>
                  <a:gd name="connsiteX47" fmla="*/ 188119 w 2302668"/>
                  <a:gd name="connsiteY47" fmla="*/ 683420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81050 w 2302668"/>
                  <a:gd name="connsiteY41" fmla="*/ 721520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228600 w 2302668"/>
                  <a:gd name="connsiteY46" fmla="*/ 664369 h 800100"/>
                  <a:gd name="connsiteX47" fmla="*/ 188119 w 2302668"/>
                  <a:gd name="connsiteY47" fmla="*/ 683420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81050 w 2302668"/>
                  <a:gd name="connsiteY41" fmla="*/ 721520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228600 w 2302668"/>
                  <a:gd name="connsiteY46" fmla="*/ 664369 h 800100"/>
                  <a:gd name="connsiteX47" fmla="*/ 188119 w 2302668"/>
                  <a:gd name="connsiteY47" fmla="*/ 683420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66912 w 2302668"/>
                  <a:gd name="connsiteY22" fmla="*/ 278607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81050 w 2302668"/>
                  <a:gd name="connsiteY41" fmla="*/ 721520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228600 w 2302668"/>
                  <a:gd name="connsiteY46" fmla="*/ 664369 h 800100"/>
                  <a:gd name="connsiteX47" fmla="*/ 188119 w 2302668"/>
                  <a:gd name="connsiteY47" fmla="*/ 683420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81050 w 2302668"/>
                  <a:gd name="connsiteY41" fmla="*/ 721520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228600 w 2302668"/>
                  <a:gd name="connsiteY46" fmla="*/ 664369 h 800100"/>
                  <a:gd name="connsiteX47" fmla="*/ 188119 w 2302668"/>
                  <a:gd name="connsiteY47" fmla="*/ 683420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81050 w 2302668"/>
                  <a:gd name="connsiteY41" fmla="*/ 721520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188119 w 2302668"/>
                  <a:gd name="connsiteY46" fmla="*/ 683420 h 800100"/>
                  <a:gd name="connsiteX47" fmla="*/ 121444 w 2302668"/>
                  <a:gd name="connsiteY47" fmla="*/ 750094 h 800100"/>
                  <a:gd name="connsiteX48" fmla="*/ 78581 w 2302668"/>
                  <a:gd name="connsiteY48" fmla="*/ 797719 h 800100"/>
                  <a:gd name="connsiteX49" fmla="*/ 0 w 2302668"/>
                  <a:gd name="connsiteY49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45493 w 2302668"/>
                  <a:gd name="connsiteY23" fmla="*/ 214313 h 800100"/>
                  <a:gd name="connsiteX24" fmla="*/ 2097881 w 2302668"/>
                  <a:gd name="connsiteY24" fmla="*/ 154782 h 800100"/>
                  <a:gd name="connsiteX25" fmla="*/ 2143125 w 2302668"/>
                  <a:gd name="connsiteY25" fmla="*/ 107157 h 800100"/>
                  <a:gd name="connsiteX26" fmla="*/ 2219325 w 2302668"/>
                  <a:gd name="connsiteY26" fmla="*/ 57150 h 800100"/>
                  <a:gd name="connsiteX27" fmla="*/ 2286000 w 2302668"/>
                  <a:gd name="connsiteY27" fmla="*/ 0 h 800100"/>
                  <a:gd name="connsiteX28" fmla="*/ 2302668 w 2302668"/>
                  <a:gd name="connsiteY28" fmla="*/ 59532 h 800100"/>
                  <a:gd name="connsiteX29" fmla="*/ 2238375 w 2302668"/>
                  <a:gd name="connsiteY29" fmla="*/ 104775 h 800100"/>
                  <a:gd name="connsiteX30" fmla="*/ 2171700 w 2302668"/>
                  <a:gd name="connsiteY30" fmla="*/ 164307 h 800100"/>
                  <a:gd name="connsiteX31" fmla="*/ 2097881 w 2302668"/>
                  <a:gd name="connsiteY31" fmla="*/ 247650 h 800100"/>
                  <a:gd name="connsiteX32" fmla="*/ 1981200 w 2302668"/>
                  <a:gd name="connsiteY32" fmla="*/ 326231 h 800100"/>
                  <a:gd name="connsiteX33" fmla="*/ 1895475 w 2302668"/>
                  <a:gd name="connsiteY33" fmla="*/ 381000 h 800100"/>
                  <a:gd name="connsiteX34" fmla="*/ 1783556 w 2302668"/>
                  <a:gd name="connsiteY34" fmla="*/ 450057 h 800100"/>
                  <a:gd name="connsiteX35" fmla="*/ 1662112 w 2302668"/>
                  <a:gd name="connsiteY35" fmla="*/ 509588 h 800100"/>
                  <a:gd name="connsiteX36" fmla="*/ 1502568 w 2302668"/>
                  <a:gd name="connsiteY36" fmla="*/ 557213 h 800100"/>
                  <a:gd name="connsiteX37" fmla="*/ 1490662 w 2302668"/>
                  <a:gd name="connsiteY37" fmla="*/ 550069 h 800100"/>
                  <a:gd name="connsiteX38" fmla="*/ 1335882 w 2302668"/>
                  <a:gd name="connsiteY38" fmla="*/ 595312 h 800100"/>
                  <a:gd name="connsiteX39" fmla="*/ 1171575 w 2302668"/>
                  <a:gd name="connsiteY39" fmla="*/ 638176 h 800100"/>
                  <a:gd name="connsiteX40" fmla="*/ 1004887 w 2302668"/>
                  <a:gd name="connsiteY40" fmla="*/ 676275 h 800100"/>
                  <a:gd name="connsiteX41" fmla="*/ 781050 w 2302668"/>
                  <a:gd name="connsiteY41" fmla="*/ 721520 h 800100"/>
                  <a:gd name="connsiteX42" fmla="*/ 616744 w 2302668"/>
                  <a:gd name="connsiteY42" fmla="*/ 733425 h 800100"/>
                  <a:gd name="connsiteX43" fmla="*/ 538162 w 2302668"/>
                  <a:gd name="connsiteY43" fmla="*/ 728663 h 800100"/>
                  <a:gd name="connsiteX44" fmla="*/ 421481 w 2302668"/>
                  <a:gd name="connsiteY44" fmla="*/ 711994 h 800100"/>
                  <a:gd name="connsiteX45" fmla="*/ 309562 w 2302668"/>
                  <a:gd name="connsiteY45" fmla="*/ 683419 h 800100"/>
                  <a:gd name="connsiteX46" fmla="*/ 188119 w 2302668"/>
                  <a:gd name="connsiteY46" fmla="*/ 692945 h 800100"/>
                  <a:gd name="connsiteX47" fmla="*/ 121444 w 2302668"/>
                  <a:gd name="connsiteY47" fmla="*/ 750094 h 800100"/>
                  <a:gd name="connsiteX48" fmla="*/ 78581 w 2302668"/>
                  <a:gd name="connsiteY48" fmla="*/ 797719 h 800100"/>
                  <a:gd name="connsiteX49" fmla="*/ 0 w 2302668"/>
                  <a:gd name="connsiteY49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66812 w 2302668"/>
                  <a:gd name="connsiteY15" fmla="*/ 58816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33586 w 2302668"/>
                  <a:gd name="connsiteY23" fmla="*/ 223838 h 800100"/>
                  <a:gd name="connsiteX24" fmla="*/ 2045493 w 2302668"/>
                  <a:gd name="connsiteY24" fmla="*/ 214313 h 800100"/>
                  <a:gd name="connsiteX25" fmla="*/ 2097881 w 2302668"/>
                  <a:gd name="connsiteY25" fmla="*/ 154782 h 800100"/>
                  <a:gd name="connsiteX26" fmla="*/ 2143125 w 2302668"/>
                  <a:gd name="connsiteY26" fmla="*/ 107157 h 800100"/>
                  <a:gd name="connsiteX27" fmla="*/ 2219325 w 2302668"/>
                  <a:gd name="connsiteY27" fmla="*/ 57150 h 800100"/>
                  <a:gd name="connsiteX28" fmla="*/ 2286000 w 2302668"/>
                  <a:gd name="connsiteY28" fmla="*/ 0 h 800100"/>
                  <a:gd name="connsiteX29" fmla="*/ 2302668 w 2302668"/>
                  <a:gd name="connsiteY29" fmla="*/ 59532 h 800100"/>
                  <a:gd name="connsiteX30" fmla="*/ 2238375 w 2302668"/>
                  <a:gd name="connsiteY30" fmla="*/ 104775 h 800100"/>
                  <a:gd name="connsiteX31" fmla="*/ 2171700 w 2302668"/>
                  <a:gd name="connsiteY31" fmla="*/ 164307 h 800100"/>
                  <a:gd name="connsiteX32" fmla="*/ 2097881 w 2302668"/>
                  <a:gd name="connsiteY32" fmla="*/ 247650 h 800100"/>
                  <a:gd name="connsiteX33" fmla="*/ 1981200 w 2302668"/>
                  <a:gd name="connsiteY33" fmla="*/ 326231 h 800100"/>
                  <a:gd name="connsiteX34" fmla="*/ 1895475 w 2302668"/>
                  <a:gd name="connsiteY34" fmla="*/ 381000 h 800100"/>
                  <a:gd name="connsiteX35" fmla="*/ 1783556 w 2302668"/>
                  <a:gd name="connsiteY35" fmla="*/ 450057 h 800100"/>
                  <a:gd name="connsiteX36" fmla="*/ 1662112 w 2302668"/>
                  <a:gd name="connsiteY36" fmla="*/ 509588 h 800100"/>
                  <a:gd name="connsiteX37" fmla="*/ 1502568 w 2302668"/>
                  <a:gd name="connsiteY37" fmla="*/ 557213 h 800100"/>
                  <a:gd name="connsiteX38" fmla="*/ 1490662 w 2302668"/>
                  <a:gd name="connsiteY38" fmla="*/ 550069 h 800100"/>
                  <a:gd name="connsiteX39" fmla="*/ 1335882 w 2302668"/>
                  <a:gd name="connsiteY39" fmla="*/ 595312 h 800100"/>
                  <a:gd name="connsiteX40" fmla="*/ 1171575 w 2302668"/>
                  <a:gd name="connsiteY40" fmla="*/ 638176 h 800100"/>
                  <a:gd name="connsiteX41" fmla="*/ 1004887 w 2302668"/>
                  <a:gd name="connsiteY41" fmla="*/ 676275 h 800100"/>
                  <a:gd name="connsiteX42" fmla="*/ 781050 w 2302668"/>
                  <a:gd name="connsiteY42" fmla="*/ 721520 h 800100"/>
                  <a:gd name="connsiteX43" fmla="*/ 616744 w 2302668"/>
                  <a:gd name="connsiteY43" fmla="*/ 733425 h 800100"/>
                  <a:gd name="connsiteX44" fmla="*/ 538162 w 2302668"/>
                  <a:gd name="connsiteY44" fmla="*/ 728663 h 800100"/>
                  <a:gd name="connsiteX45" fmla="*/ 421481 w 2302668"/>
                  <a:gd name="connsiteY45" fmla="*/ 711994 h 800100"/>
                  <a:gd name="connsiteX46" fmla="*/ 309562 w 2302668"/>
                  <a:gd name="connsiteY46" fmla="*/ 683419 h 800100"/>
                  <a:gd name="connsiteX47" fmla="*/ 188119 w 2302668"/>
                  <a:gd name="connsiteY47" fmla="*/ 692945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66800 w 2302668"/>
                  <a:gd name="connsiteY14" fmla="*/ 614363 h 800100"/>
                  <a:gd name="connsiteX15" fmla="*/ 1176832 w 2302668"/>
                  <a:gd name="connsiteY15" fmla="*/ 55810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33586 w 2302668"/>
                  <a:gd name="connsiteY23" fmla="*/ 223838 h 800100"/>
                  <a:gd name="connsiteX24" fmla="*/ 2045493 w 2302668"/>
                  <a:gd name="connsiteY24" fmla="*/ 214313 h 800100"/>
                  <a:gd name="connsiteX25" fmla="*/ 2097881 w 2302668"/>
                  <a:gd name="connsiteY25" fmla="*/ 154782 h 800100"/>
                  <a:gd name="connsiteX26" fmla="*/ 2143125 w 2302668"/>
                  <a:gd name="connsiteY26" fmla="*/ 107157 h 800100"/>
                  <a:gd name="connsiteX27" fmla="*/ 2219325 w 2302668"/>
                  <a:gd name="connsiteY27" fmla="*/ 57150 h 800100"/>
                  <a:gd name="connsiteX28" fmla="*/ 2286000 w 2302668"/>
                  <a:gd name="connsiteY28" fmla="*/ 0 h 800100"/>
                  <a:gd name="connsiteX29" fmla="*/ 2302668 w 2302668"/>
                  <a:gd name="connsiteY29" fmla="*/ 59532 h 800100"/>
                  <a:gd name="connsiteX30" fmla="*/ 2238375 w 2302668"/>
                  <a:gd name="connsiteY30" fmla="*/ 104775 h 800100"/>
                  <a:gd name="connsiteX31" fmla="*/ 2171700 w 2302668"/>
                  <a:gd name="connsiteY31" fmla="*/ 164307 h 800100"/>
                  <a:gd name="connsiteX32" fmla="*/ 2097881 w 2302668"/>
                  <a:gd name="connsiteY32" fmla="*/ 247650 h 800100"/>
                  <a:gd name="connsiteX33" fmla="*/ 1981200 w 2302668"/>
                  <a:gd name="connsiteY33" fmla="*/ 326231 h 800100"/>
                  <a:gd name="connsiteX34" fmla="*/ 1895475 w 2302668"/>
                  <a:gd name="connsiteY34" fmla="*/ 381000 h 800100"/>
                  <a:gd name="connsiteX35" fmla="*/ 1783556 w 2302668"/>
                  <a:gd name="connsiteY35" fmla="*/ 450057 h 800100"/>
                  <a:gd name="connsiteX36" fmla="*/ 1662112 w 2302668"/>
                  <a:gd name="connsiteY36" fmla="*/ 509588 h 800100"/>
                  <a:gd name="connsiteX37" fmla="*/ 1502568 w 2302668"/>
                  <a:gd name="connsiteY37" fmla="*/ 557213 h 800100"/>
                  <a:gd name="connsiteX38" fmla="*/ 1490662 w 2302668"/>
                  <a:gd name="connsiteY38" fmla="*/ 550069 h 800100"/>
                  <a:gd name="connsiteX39" fmla="*/ 1335882 w 2302668"/>
                  <a:gd name="connsiteY39" fmla="*/ 595312 h 800100"/>
                  <a:gd name="connsiteX40" fmla="*/ 1171575 w 2302668"/>
                  <a:gd name="connsiteY40" fmla="*/ 638176 h 800100"/>
                  <a:gd name="connsiteX41" fmla="*/ 1004887 w 2302668"/>
                  <a:gd name="connsiteY41" fmla="*/ 676275 h 800100"/>
                  <a:gd name="connsiteX42" fmla="*/ 781050 w 2302668"/>
                  <a:gd name="connsiteY42" fmla="*/ 721520 h 800100"/>
                  <a:gd name="connsiteX43" fmla="*/ 616744 w 2302668"/>
                  <a:gd name="connsiteY43" fmla="*/ 733425 h 800100"/>
                  <a:gd name="connsiteX44" fmla="*/ 538162 w 2302668"/>
                  <a:gd name="connsiteY44" fmla="*/ 728663 h 800100"/>
                  <a:gd name="connsiteX45" fmla="*/ 421481 w 2302668"/>
                  <a:gd name="connsiteY45" fmla="*/ 711994 h 800100"/>
                  <a:gd name="connsiteX46" fmla="*/ 309562 w 2302668"/>
                  <a:gd name="connsiteY46" fmla="*/ 683419 h 800100"/>
                  <a:gd name="connsiteX47" fmla="*/ 188119 w 2302668"/>
                  <a:gd name="connsiteY47" fmla="*/ 692945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71811 w 2302668"/>
                  <a:gd name="connsiteY14" fmla="*/ 601838 h 800100"/>
                  <a:gd name="connsiteX15" fmla="*/ 1176832 w 2302668"/>
                  <a:gd name="connsiteY15" fmla="*/ 558109 h 800100"/>
                  <a:gd name="connsiteX16" fmla="*/ 1304925 w 2302668"/>
                  <a:gd name="connsiteY16" fmla="*/ 547688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33586 w 2302668"/>
                  <a:gd name="connsiteY23" fmla="*/ 223838 h 800100"/>
                  <a:gd name="connsiteX24" fmla="*/ 2045493 w 2302668"/>
                  <a:gd name="connsiteY24" fmla="*/ 214313 h 800100"/>
                  <a:gd name="connsiteX25" fmla="*/ 2097881 w 2302668"/>
                  <a:gd name="connsiteY25" fmla="*/ 154782 h 800100"/>
                  <a:gd name="connsiteX26" fmla="*/ 2143125 w 2302668"/>
                  <a:gd name="connsiteY26" fmla="*/ 107157 h 800100"/>
                  <a:gd name="connsiteX27" fmla="*/ 2219325 w 2302668"/>
                  <a:gd name="connsiteY27" fmla="*/ 57150 h 800100"/>
                  <a:gd name="connsiteX28" fmla="*/ 2286000 w 2302668"/>
                  <a:gd name="connsiteY28" fmla="*/ 0 h 800100"/>
                  <a:gd name="connsiteX29" fmla="*/ 2302668 w 2302668"/>
                  <a:gd name="connsiteY29" fmla="*/ 59532 h 800100"/>
                  <a:gd name="connsiteX30" fmla="*/ 2238375 w 2302668"/>
                  <a:gd name="connsiteY30" fmla="*/ 104775 h 800100"/>
                  <a:gd name="connsiteX31" fmla="*/ 2171700 w 2302668"/>
                  <a:gd name="connsiteY31" fmla="*/ 164307 h 800100"/>
                  <a:gd name="connsiteX32" fmla="*/ 2097881 w 2302668"/>
                  <a:gd name="connsiteY32" fmla="*/ 247650 h 800100"/>
                  <a:gd name="connsiteX33" fmla="*/ 1981200 w 2302668"/>
                  <a:gd name="connsiteY33" fmla="*/ 326231 h 800100"/>
                  <a:gd name="connsiteX34" fmla="*/ 1895475 w 2302668"/>
                  <a:gd name="connsiteY34" fmla="*/ 381000 h 800100"/>
                  <a:gd name="connsiteX35" fmla="*/ 1783556 w 2302668"/>
                  <a:gd name="connsiteY35" fmla="*/ 450057 h 800100"/>
                  <a:gd name="connsiteX36" fmla="*/ 1662112 w 2302668"/>
                  <a:gd name="connsiteY36" fmla="*/ 509588 h 800100"/>
                  <a:gd name="connsiteX37" fmla="*/ 1502568 w 2302668"/>
                  <a:gd name="connsiteY37" fmla="*/ 557213 h 800100"/>
                  <a:gd name="connsiteX38" fmla="*/ 1490662 w 2302668"/>
                  <a:gd name="connsiteY38" fmla="*/ 550069 h 800100"/>
                  <a:gd name="connsiteX39" fmla="*/ 1335882 w 2302668"/>
                  <a:gd name="connsiteY39" fmla="*/ 595312 h 800100"/>
                  <a:gd name="connsiteX40" fmla="*/ 1171575 w 2302668"/>
                  <a:gd name="connsiteY40" fmla="*/ 638176 h 800100"/>
                  <a:gd name="connsiteX41" fmla="*/ 1004887 w 2302668"/>
                  <a:gd name="connsiteY41" fmla="*/ 676275 h 800100"/>
                  <a:gd name="connsiteX42" fmla="*/ 781050 w 2302668"/>
                  <a:gd name="connsiteY42" fmla="*/ 721520 h 800100"/>
                  <a:gd name="connsiteX43" fmla="*/ 616744 w 2302668"/>
                  <a:gd name="connsiteY43" fmla="*/ 733425 h 800100"/>
                  <a:gd name="connsiteX44" fmla="*/ 538162 w 2302668"/>
                  <a:gd name="connsiteY44" fmla="*/ 728663 h 800100"/>
                  <a:gd name="connsiteX45" fmla="*/ 421481 w 2302668"/>
                  <a:gd name="connsiteY45" fmla="*/ 711994 h 800100"/>
                  <a:gd name="connsiteX46" fmla="*/ 309562 w 2302668"/>
                  <a:gd name="connsiteY46" fmla="*/ 683419 h 800100"/>
                  <a:gd name="connsiteX47" fmla="*/ 188119 w 2302668"/>
                  <a:gd name="connsiteY47" fmla="*/ 692945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71811 w 2302668"/>
                  <a:gd name="connsiteY14" fmla="*/ 601838 h 800100"/>
                  <a:gd name="connsiteX15" fmla="*/ 1176832 w 2302668"/>
                  <a:gd name="connsiteY15" fmla="*/ 558109 h 800100"/>
                  <a:gd name="connsiteX16" fmla="*/ 1272361 w 2302668"/>
                  <a:gd name="connsiteY16" fmla="*/ 530153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33586 w 2302668"/>
                  <a:gd name="connsiteY23" fmla="*/ 223838 h 800100"/>
                  <a:gd name="connsiteX24" fmla="*/ 2045493 w 2302668"/>
                  <a:gd name="connsiteY24" fmla="*/ 214313 h 800100"/>
                  <a:gd name="connsiteX25" fmla="*/ 2097881 w 2302668"/>
                  <a:gd name="connsiteY25" fmla="*/ 154782 h 800100"/>
                  <a:gd name="connsiteX26" fmla="*/ 2143125 w 2302668"/>
                  <a:gd name="connsiteY26" fmla="*/ 107157 h 800100"/>
                  <a:gd name="connsiteX27" fmla="*/ 2219325 w 2302668"/>
                  <a:gd name="connsiteY27" fmla="*/ 57150 h 800100"/>
                  <a:gd name="connsiteX28" fmla="*/ 2286000 w 2302668"/>
                  <a:gd name="connsiteY28" fmla="*/ 0 h 800100"/>
                  <a:gd name="connsiteX29" fmla="*/ 2302668 w 2302668"/>
                  <a:gd name="connsiteY29" fmla="*/ 59532 h 800100"/>
                  <a:gd name="connsiteX30" fmla="*/ 2238375 w 2302668"/>
                  <a:gd name="connsiteY30" fmla="*/ 104775 h 800100"/>
                  <a:gd name="connsiteX31" fmla="*/ 2171700 w 2302668"/>
                  <a:gd name="connsiteY31" fmla="*/ 164307 h 800100"/>
                  <a:gd name="connsiteX32" fmla="*/ 2097881 w 2302668"/>
                  <a:gd name="connsiteY32" fmla="*/ 247650 h 800100"/>
                  <a:gd name="connsiteX33" fmla="*/ 1981200 w 2302668"/>
                  <a:gd name="connsiteY33" fmla="*/ 326231 h 800100"/>
                  <a:gd name="connsiteX34" fmla="*/ 1895475 w 2302668"/>
                  <a:gd name="connsiteY34" fmla="*/ 381000 h 800100"/>
                  <a:gd name="connsiteX35" fmla="*/ 1783556 w 2302668"/>
                  <a:gd name="connsiteY35" fmla="*/ 450057 h 800100"/>
                  <a:gd name="connsiteX36" fmla="*/ 1662112 w 2302668"/>
                  <a:gd name="connsiteY36" fmla="*/ 509588 h 800100"/>
                  <a:gd name="connsiteX37" fmla="*/ 1502568 w 2302668"/>
                  <a:gd name="connsiteY37" fmla="*/ 557213 h 800100"/>
                  <a:gd name="connsiteX38" fmla="*/ 1490662 w 2302668"/>
                  <a:gd name="connsiteY38" fmla="*/ 550069 h 800100"/>
                  <a:gd name="connsiteX39" fmla="*/ 1335882 w 2302668"/>
                  <a:gd name="connsiteY39" fmla="*/ 595312 h 800100"/>
                  <a:gd name="connsiteX40" fmla="*/ 1171575 w 2302668"/>
                  <a:gd name="connsiteY40" fmla="*/ 638176 h 800100"/>
                  <a:gd name="connsiteX41" fmla="*/ 1004887 w 2302668"/>
                  <a:gd name="connsiteY41" fmla="*/ 676275 h 800100"/>
                  <a:gd name="connsiteX42" fmla="*/ 781050 w 2302668"/>
                  <a:gd name="connsiteY42" fmla="*/ 721520 h 800100"/>
                  <a:gd name="connsiteX43" fmla="*/ 616744 w 2302668"/>
                  <a:gd name="connsiteY43" fmla="*/ 733425 h 800100"/>
                  <a:gd name="connsiteX44" fmla="*/ 538162 w 2302668"/>
                  <a:gd name="connsiteY44" fmla="*/ 728663 h 800100"/>
                  <a:gd name="connsiteX45" fmla="*/ 421481 w 2302668"/>
                  <a:gd name="connsiteY45" fmla="*/ 711994 h 800100"/>
                  <a:gd name="connsiteX46" fmla="*/ 309562 w 2302668"/>
                  <a:gd name="connsiteY46" fmla="*/ 683419 h 800100"/>
                  <a:gd name="connsiteX47" fmla="*/ 188119 w 2302668"/>
                  <a:gd name="connsiteY47" fmla="*/ 692945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71811 w 2302668"/>
                  <a:gd name="connsiteY14" fmla="*/ 601838 h 800100"/>
                  <a:gd name="connsiteX15" fmla="*/ 1176832 w 2302668"/>
                  <a:gd name="connsiteY15" fmla="*/ 550593 h 800100"/>
                  <a:gd name="connsiteX16" fmla="*/ 1272361 w 2302668"/>
                  <a:gd name="connsiteY16" fmla="*/ 530153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33586 w 2302668"/>
                  <a:gd name="connsiteY23" fmla="*/ 223838 h 800100"/>
                  <a:gd name="connsiteX24" fmla="*/ 2045493 w 2302668"/>
                  <a:gd name="connsiteY24" fmla="*/ 214313 h 800100"/>
                  <a:gd name="connsiteX25" fmla="*/ 2097881 w 2302668"/>
                  <a:gd name="connsiteY25" fmla="*/ 154782 h 800100"/>
                  <a:gd name="connsiteX26" fmla="*/ 2143125 w 2302668"/>
                  <a:gd name="connsiteY26" fmla="*/ 107157 h 800100"/>
                  <a:gd name="connsiteX27" fmla="*/ 2219325 w 2302668"/>
                  <a:gd name="connsiteY27" fmla="*/ 57150 h 800100"/>
                  <a:gd name="connsiteX28" fmla="*/ 2286000 w 2302668"/>
                  <a:gd name="connsiteY28" fmla="*/ 0 h 800100"/>
                  <a:gd name="connsiteX29" fmla="*/ 2302668 w 2302668"/>
                  <a:gd name="connsiteY29" fmla="*/ 59532 h 800100"/>
                  <a:gd name="connsiteX30" fmla="*/ 2238375 w 2302668"/>
                  <a:gd name="connsiteY30" fmla="*/ 104775 h 800100"/>
                  <a:gd name="connsiteX31" fmla="*/ 2171700 w 2302668"/>
                  <a:gd name="connsiteY31" fmla="*/ 164307 h 800100"/>
                  <a:gd name="connsiteX32" fmla="*/ 2097881 w 2302668"/>
                  <a:gd name="connsiteY32" fmla="*/ 247650 h 800100"/>
                  <a:gd name="connsiteX33" fmla="*/ 1981200 w 2302668"/>
                  <a:gd name="connsiteY33" fmla="*/ 326231 h 800100"/>
                  <a:gd name="connsiteX34" fmla="*/ 1895475 w 2302668"/>
                  <a:gd name="connsiteY34" fmla="*/ 381000 h 800100"/>
                  <a:gd name="connsiteX35" fmla="*/ 1783556 w 2302668"/>
                  <a:gd name="connsiteY35" fmla="*/ 450057 h 800100"/>
                  <a:gd name="connsiteX36" fmla="*/ 1662112 w 2302668"/>
                  <a:gd name="connsiteY36" fmla="*/ 509588 h 800100"/>
                  <a:gd name="connsiteX37" fmla="*/ 1502568 w 2302668"/>
                  <a:gd name="connsiteY37" fmla="*/ 557213 h 800100"/>
                  <a:gd name="connsiteX38" fmla="*/ 1490662 w 2302668"/>
                  <a:gd name="connsiteY38" fmla="*/ 550069 h 800100"/>
                  <a:gd name="connsiteX39" fmla="*/ 1335882 w 2302668"/>
                  <a:gd name="connsiteY39" fmla="*/ 595312 h 800100"/>
                  <a:gd name="connsiteX40" fmla="*/ 1171575 w 2302668"/>
                  <a:gd name="connsiteY40" fmla="*/ 638176 h 800100"/>
                  <a:gd name="connsiteX41" fmla="*/ 1004887 w 2302668"/>
                  <a:gd name="connsiteY41" fmla="*/ 676275 h 800100"/>
                  <a:gd name="connsiteX42" fmla="*/ 781050 w 2302668"/>
                  <a:gd name="connsiteY42" fmla="*/ 721520 h 800100"/>
                  <a:gd name="connsiteX43" fmla="*/ 616744 w 2302668"/>
                  <a:gd name="connsiteY43" fmla="*/ 733425 h 800100"/>
                  <a:gd name="connsiteX44" fmla="*/ 538162 w 2302668"/>
                  <a:gd name="connsiteY44" fmla="*/ 728663 h 800100"/>
                  <a:gd name="connsiteX45" fmla="*/ 421481 w 2302668"/>
                  <a:gd name="connsiteY45" fmla="*/ 711994 h 800100"/>
                  <a:gd name="connsiteX46" fmla="*/ 309562 w 2302668"/>
                  <a:gd name="connsiteY46" fmla="*/ 683419 h 800100"/>
                  <a:gd name="connsiteX47" fmla="*/ 188119 w 2302668"/>
                  <a:gd name="connsiteY47" fmla="*/ 692945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02668"/>
                  <a:gd name="connsiteY0" fmla="*/ 800100 h 800100"/>
                  <a:gd name="connsiteX1" fmla="*/ 38100 w 2302668"/>
                  <a:gd name="connsiteY1" fmla="*/ 759619 h 800100"/>
                  <a:gd name="connsiteX2" fmla="*/ 104775 w 2302668"/>
                  <a:gd name="connsiteY2" fmla="*/ 692944 h 800100"/>
                  <a:gd name="connsiteX3" fmla="*/ 164306 w 2302668"/>
                  <a:gd name="connsiteY3" fmla="*/ 645319 h 800100"/>
                  <a:gd name="connsiteX4" fmla="*/ 214312 w 2302668"/>
                  <a:gd name="connsiteY4" fmla="*/ 614363 h 800100"/>
                  <a:gd name="connsiteX5" fmla="*/ 254794 w 2302668"/>
                  <a:gd name="connsiteY5" fmla="*/ 609600 h 800100"/>
                  <a:gd name="connsiteX6" fmla="*/ 300037 w 2302668"/>
                  <a:gd name="connsiteY6" fmla="*/ 628650 h 800100"/>
                  <a:gd name="connsiteX7" fmla="*/ 378619 w 2302668"/>
                  <a:gd name="connsiteY7" fmla="*/ 657225 h 800100"/>
                  <a:gd name="connsiteX8" fmla="*/ 445294 w 2302668"/>
                  <a:gd name="connsiteY8" fmla="*/ 669132 h 800100"/>
                  <a:gd name="connsiteX9" fmla="*/ 542925 w 2302668"/>
                  <a:gd name="connsiteY9" fmla="*/ 685800 h 800100"/>
                  <a:gd name="connsiteX10" fmla="*/ 633412 w 2302668"/>
                  <a:gd name="connsiteY10" fmla="*/ 688182 h 800100"/>
                  <a:gd name="connsiteX11" fmla="*/ 735806 w 2302668"/>
                  <a:gd name="connsiteY11" fmla="*/ 669132 h 800100"/>
                  <a:gd name="connsiteX12" fmla="*/ 854869 w 2302668"/>
                  <a:gd name="connsiteY12" fmla="*/ 652463 h 800100"/>
                  <a:gd name="connsiteX13" fmla="*/ 957262 w 2302668"/>
                  <a:gd name="connsiteY13" fmla="*/ 633413 h 800100"/>
                  <a:gd name="connsiteX14" fmla="*/ 1071811 w 2302668"/>
                  <a:gd name="connsiteY14" fmla="*/ 601838 h 800100"/>
                  <a:gd name="connsiteX15" fmla="*/ 1176832 w 2302668"/>
                  <a:gd name="connsiteY15" fmla="*/ 550593 h 800100"/>
                  <a:gd name="connsiteX16" fmla="*/ 1272361 w 2302668"/>
                  <a:gd name="connsiteY16" fmla="*/ 530153 h 800100"/>
                  <a:gd name="connsiteX17" fmla="*/ 1383506 w 2302668"/>
                  <a:gd name="connsiteY17" fmla="*/ 521494 h 800100"/>
                  <a:gd name="connsiteX18" fmla="*/ 1469231 w 2302668"/>
                  <a:gd name="connsiteY18" fmla="*/ 504825 h 800100"/>
                  <a:gd name="connsiteX19" fmla="*/ 1588294 w 2302668"/>
                  <a:gd name="connsiteY19" fmla="*/ 481013 h 800100"/>
                  <a:gd name="connsiteX20" fmla="*/ 1726405 w 2302668"/>
                  <a:gd name="connsiteY20" fmla="*/ 421481 h 800100"/>
                  <a:gd name="connsiteX21" fmla="*/ 1835944 w 2302668"/>
                  <a:gd name="connsiteY21" fmla="*/ 357188 h 800100"/>
                  <a:gd name="connsiteX22" fmla="*/ 1974056 w 2302668"/>
                  <a:gd name="connsiteY22" fmla="*/ 266701 h 800100"/>
                  <a:gd name="connsiteX23" fmla="*/ 2033586 w 2302668"/>
                  <a:gd name="connsiteY23" fmla="*/ 223838 h 800100"/>
                  <a:gd name="connsiteX24" fmla="*/ 2045493 w 2302668"/>
                  <a:gd name="connsiteY24" fmla="*/ 214313 h 800100"/>
                  <a:gd name="connsiteX25" fmla="*/ 2097881 w 2302668"/>
                  <a:gd name="connsiteY25" fmla="*/ 154782 h 800100"/>
                  <a:gd name="connsiteX26" fmla="*/ 2143125 w 2302668"/>
                  <a:gd name="connsiteY26" fmla="*/ 107157 h 800100"/>
                  <a:gd name="connsiteX27" fmla="*/ 2219325 w 2302668"/>
                  <a:gd name="connsiteY27" fmla="*/ 57150 h 800100"/>
                  <a:gd name="connsiteX28" fmla="*/ 2286000 w 2302668"/>
                  <a:gd name="connsiteY28" fmla="*/ 0 h 800100"/>
                  <a:gd name="connsiteX29" fmla="*/ 2302668 w 2302668"/>
                  <a:gd name="connsiteY29" fmla="*/ 59532 h 800100"/>
                  <a:gd name="connsiteX30" fmla="*/ 2238375 w 2302668"/>
                  <a:gd name="connsiteY30" fmla="*/ 104775 h 800100"/>
                  <a:gd name="connsiteX31" fmla="*/ 2171700 w 2302668"/>
                  <a:gd name="connsiteY31" fmla="*/ 164307 h 800100"/>
                  <a:gd name="connsiteX32" fmla="*/ 2097881 w 2302668"/>
                  <a:gd name="connsiteY32" fmla="*/ 247650 h 800100"/>
                  <a:gd name="connsiteX33" fmla="*/ 1981200 w 2302668"/>
                  <a:gd name="connsiteY33" fmla="*/ 326231 h 800100"/>
                  <a:gd name="connsiteX34" fmla="*/ 1895475 w 2302668"/>
                  <a:gd name="connsiteY34" fmla="*/ 381000 h 800100"/>
                  <a:gd name="connsiteX35" fmla="*/ 1783556 w 2302668"/>
                  <a:gd name="connsiteY35" fmla="*/ 450057 h 800100"/>
                  <a:gd name="connsiteX36" fmla="*/ 1662112 w 2302668"/>
                  <a:gd name="connsiteY36" fmla="*/ 509588 h 800100"/>
                  <a:gd name="connsiteX37" fmla="*/ 1502568 w 2302668"/>
                  <a:gd name="connsiteY37" fmla="*/ 557213 h 800100"/>
                  <a:gd name="connsiteX38" fmla="*/ 1490662 w 2302668"/>
                  <a:gd name="connsiteY38" fmla="*/ 550069 h 800100"/>
                  <a:gd name="connsiteX39" fmla="*/ 1335882 w 2302668"/>
                  <a:gd name="connsiteY39" fmla="*/ 595312 h 800100"/>
                  <a:gd name="connsiteX40" fmla="*/ 1171575 w 2302668"/>
                  <a:gd name="connsiteY40" fmla="*/ 638176 h 800100"/>
                  <a:gd name="connsiteX41" fmla="*/ 1004887 w 2302668"/>
                  <a:gd name="connsiteY41" fmla="*/ 676275 h 800100"/>
                  <a:gd name="connsiteX42" fmla="*/ 781050 w 2302668"/>
                  <a:gd name="connsiteY42" fmla="*/ 721520 h 800100"/>
                  <a:gd name="connsiteX43" fmla="*/ 616744 w 2302668"/>
                  <a:gd name="connsiteY43" fmla="*/ 733425 h 800100"/>
                  <a:gd name="connsiteX44" fmla="*/ 538162 w 2302668"/>
                  <a:gd name="connsiteY44" fmla="*/ 728663 h 800100"/>
                  <a:gd name="connsiteX45" fmla="*/ 421481 w 2302668"/>
                  <a:gd name="connsiteY45" fmla="*/ 711994 h 800100"/>
                  <a:gd name="connsiteX46" fmla="*/ 309562 w 2302668"/>
                  <a:gd name="connsiteY46" fmla="*/ 683419 h 800100"/>
                  <a:gd name="connsiteX47" fmla="*/ 188119 w 2302668"/>
                  <a:gd name="connsiteY47" fmla="*/ 692945 h 800100"/>
                  <a:gd name="connsiteX48" fmla="*/ 121444 w 2302668"/>
                  <a:gd name="connsiteY48" fmla="*/ 750094 h 800100"/>
                  <a:gd name="connsiteX49" fmla="*/ 78581 w 2302668"/>
                  <a:gd name="connsiteY49" fmla="*/ 797719 h 800100"/>
                  <a:gd name="connsiteX50" fmla="*/ 0 w 2302668"/>
                  <a:gd name="connsiteY50" fmla="*/ 800100 h 800100"/>
                  <a:gd name="connsiteX0" fmla="*/ 0 w 2340243"/>
                  <a:gd name="connsiteY0" fmla="*/ 802606 h 802606"/>
                  <a:gd name="connsiteX1" fmla="*/ 75675 w 2340243"/>
                  <a:gd name="connsiteY1" fmla="*/ 759619 h 802606"/>
                  <a:gd name="connsiteX2" fmla="*/ 142350 w 2340243"/>
                  <a:gd name="connsiteY2" fmla="*/ 692944 h 802606"/>
                  <a:gd name="connsiteX3" fmla="*/ 201881 w 2340243"/>
                  <a:gd name="connsiteY3" fmla="*/ 645319 h 802606"/>
                  <a:gd name="connsiteX4" fmla="*/ 251887 w 2340243"/>
                  <a:gd name="connsiteY4" fmla="*/ 614363 h 802606"/>
                  <a:gd name="connsiteX5" fmla="*/ 292369 w 2340243"/>
                  <a:gd name="connsiteY5" fmla="*/ 609600 h 802606"/>
                  <a:gd name="connsiteX6" fmla="*/ 337612 w 2340243"/>
                  <a:gd name="connsiteY6" fmla="*/ 628650 h 802606"/>
                  <a:gd name="connsiteX7" fmla="*/ 416194 w 2340243"/>
                  <a:gd name="connsiteY7" fmla="*/ 657225 h 802606"/>
                  <a:gd name="connsiteX8" fmla="*/ 482869 w 2340243"/>
                  <a:gd name="connsiteY8" fmla="*/ 669132 h 802606"/>
                  <a:gd name="connsiteX9" fmla="*/ 580500 w 2340243"/>
                  <a:gd name="connsiteY9" fmla="*/ 685800 h 802606"/>
                  <a:gd name="connsiteX10" fmla="*/ 670987 w 2340243"/>
                  <a:gd name="connsiteY10" fmla="*/ 688182 h 802606"/>
                  <a:gd name="connsiteX11" fmla="*/ 773381 w 2340243"/>
                  <a:gd name="connsiteY11" fmla="*/ 669132 h 802606"/>
                  <a:gd name="connsiteX12" fmla="*/ 892444 w 2340243"/>
                  <a:gd name="connsiteY12" fmla="*/ 652463 h 802606"/>
                  <a:gd name="connsiteX13" fmla="*/ 994837 w 2340243"/>
                  <a:gd name="connsiteY13" fmla="*/ 633413 h 802606"/>
                  <a:gd name="connsiteX14" fmla="*/ 1109386 w 2340243"/>
                  <a:gd name="connsiteY14" fmla="*/ 601838 h 802606"/>
                  <a:gd name="connsiteX15" fmla="*/ 1214407 w 2340243"/>
                  <a:gd name="connsiteY15" fmla="*/ 550593 h 802606"/>
                  <a:gd name="connsiteX16" fmla="*/ 1309936 w 2340243"/>
                  <a:gd name="connsiteY16" fmla="*/ 530153 h 802606"/>
                  <a:gd name="connsiteX17" fmla="*/ 1421081 w 2340243"/>
                  <a:gd name="connsiteY17" fmla="*/ 521494 h 802606"/>
                  <a:gd name="connsiteX18" fmla="*/ 1506806 w 2340243"/>
                  <a:gd name="connsiteY18" fmla="*/ 504825 h 802606"/>
                  <a:gd name="connsiteX19" fmla="*/ 1625869 w 2340243"/>
                  <a:gd name="connsiteY19" fmla="*/ 481013 h 802606"/>
                  <a:gd name="connsiteX20" fmla="*/ 1763980 w 2340243"/>
                  <a:gd name="connsiteY20" fmla="*/ 421481 h 802606"/>
                  <a:gd name="connsiteX21" fmla="*/ 1873519 w 2340243"/>
                  <a:gd name="connsiteY21" fmla="*/ 357188 h 802606"/>
                  <a:gd name="connsiteX22" fmla="*/ 2011631 w 2340243"/>
                  <a:gd name="connsiteY22" fmla="*/ 266701 h 802606"/>
                  <a:gd name="connsiteX23" fmla="*/ 2071161 w 2340243"/>
                  <a:gd name="connsiteY23" fmla="*/ 223838 h 802606"/>
                  <a:gd name="connsiteX24" fmla="*/ 2083068 w 2340243"/>
                  <a:gd name="connsiteY24" fmla="*/ 214313 h 802606"/>
                  <a:gd name="connsiteX25" fmla="*/ 2135456 w 2340243"/>
                  <a:gd name="connsiteY25" fmla="*/ 154782 h 802606"/>
                  <a:gd name="connsiteX26" fmla="*/ 2180700 w 2340243"/>
                  <a:gd name="connsiteY26" fmla="*/ 107157 h 802606"/>
                  <a:gd name="connsiteX27" fmla="*/ 2256900 w 2340243"/>
                  <a:gd name="connsiteY27" fmla="*/ 57150 h 802606"/>
                  <a:gd name="connsiteX28" fmla="*/ 2323575 w 2340243"/>
                  <a:gd name="connsiteY28" fmla="*/ 0 h 802606"/>
                  <a:gd name="connsiteX29" fmla="*/ 2340243 w 2340243"/>
                  <a:gd name="connsiteY29" fmla="*/ 59532 h 802606"/>
                  <a:gd name="connsiteX30" fmla="*/ 2275950 w 2340243"/>
                  <a:gd name="connsiteY30" fmla="*/ 104775 h 802606"/>
                  <a:gd name="connsiteX31" fmla="*/ 2209275 w 2340243"/>
                  <a:gd name="connsiteY31" fmla="*/ 164307 h 802606"/>
                  <a:gd name="connsiteX32" fmla="*/ 2135456 w 2340243"/>
                  <a:gd name="connsiteY32" fmla="*/ 247650 h 802606"/>
                  <a:gd name="connsiteX33" fmla="*/ 2018775 w 2340243"/>
                  <a:gd name="connsiteY33" fmla="*/ 326231 h 802606"/>
                  <a:gd name="connsiteX34" fmla="*/ 1933050 w 2340243"/>
                  <a:gd name="connsiteY34" fmla="*/ 381000 h 802606"/>
                  <a:gd name="connsiteX35" fmla="*/ 1821131 w 2340243"/>
                  <a:gd name="connsiteY35" fmla="*/ 450057 h 802606"/>
                  <a:gd name="connsiteX36" fmla="*/ 1699687 w 2340243"/>
                  <a:gd name="connsiteY36" fmla="*/ 509588 h 802606"/>
                  <a:gd name="connsiteX37" fmla="*/ 1540143 w 2340243"/>
                  <a:gd name="connsiteY37" fmla="*/ 557213 h 802606"/>
                  <a:gd name="connsiteX38" fmla="*/ 1528237 w 2340243"/>
                  <a:gd name="connsiteY38" fmla="*/ 550069 h 802606"/>
                  <a:gd name="connsiteX39" fmla="*/ 1373457 w 2340243"/>
                  <a:gd name="connsiteY39" fmla="*/ 595312 h 802606"/>
                  <a:gd name="connsiteX40" fmla="*/ 1209150 w 2340243"/>
                  <a:gd name="connsiteY40" fmla="*/ 638176 h 802606"/>
                  <a:gd name="connsiteX41" fmla="*/ 1042462 w 2340243"/>
                  <a:gd name="connsiteY41" fmla="*/ 676275 h 802606"/>
                  <a:gd name="connsiteX42" fmla="*/ 818625 w 2340243"/>
                  <a:gd name="connsiteY42" fmla="*/ 721520 h 802606"/>
                  <a:gd name="connsiteX43" fmla="*/ 654319 w 2340243"/>
                  <a:gd name="connsiteY43" fmla="*/ 733425 h 802606"/>
                  <a:gd name="connsiteX44" fmla="*/ 575737 w 2340243"/>
                  <a:gd name="connsiteY44" fmla="*/ 728663 h 802606"/>
                  <a:gd name="connsiteX45" fmla="*/ 459056 w 2340243"/>
                  <a:gd name="connsiteY45" fmla="*/ 711994 h 802606"/>
                  <a:gd name="connsiteX46" fmla="*/ 347137 w 2340243"/>
                  <a:gd name="connsiteY46" fmla="*/ 683419 h 802606"/>
                  <a:gd name="connsiteX47" fmla="*/ 225694 w 2340243"/>
                  <a:gd name="connsiteY47" fmla="*/ 692945 h 802606"/>
                  <a:gd name="connsiteX48" fmla="*/ 159019 w 2340243"/>
                  <a:gd name="connsiteY48" fmla="*/ 750094 h 802606"/>
                  <a:gd name="connsiteX49" fmla="*/ 116156 w 2340243"/>
                  <a:gd name="connsiteY49" fmla="*/ 797719 h 802606"/>
                  <a:gd name="connsiteX50" fmla="*/ 0 w 2340243"/>
                  <a:gd name="connsiteY50" fmla="*/ 802606 h 802606"/>
                  <a:gd name="connsiteX0" fmla="*/ 0 w 2340243"/>
                  <a:gd name="connsiteY0" fmla="*/ 802606 h 802729"/>
                  <a:gd name="connsiteX1" fmla="*/ 75675 w 2340243"/>
                  <a:gd name="connsiteY1" fmla="*/ 759619 h 802729"/>
                  <a:gd name="connsiteX2" fmla="*/ 142350 w 2340243"/>
                  <a:gd name="connsiteY2" fmla="*/ 692944 h 802729"/>
                  <a:gd name="connsiteX3" fmla="*/ 201881 w 2340243"/>
                  <a:gd name="connsiteY3" fmla="*/ 645319 h 802729"/>
                  <a:gd name="connsiteX4" fmla="*/ 251887 w 2340243"/>
                  <a:gd name="connsiteY4" fmla="*/ 614363 h 802729"/>
                  <a:gd name="connsiteX5" fmla="*/ 292369 w 2340243"/>
                  <a:gd name="connsiteY5" fmla="*/ 609600 h 802729"/>
                  <a:gd name="connsiteX6" fmla="*/ 337612 w 2340243"/>
                  <a:gd name="connsiteY6" fmla="*/ 628650 h 802729"/>
                  <a:gd name="connsiteX7" fmla="*/ 416194 w 2340243"/>
                  <a:gd name="connsiteY7" fmla="*/ 657225 h 802729"/>
                  <a:gd name="connsiteX8" fmla="*/ 482869 w 2340243"/>
                  <a:gd name="connsiteY8" fmla="*/ 669132 h 802729"/>
                  <a:gd name="connsiteX9" fmla="*/ 580500 w 2340243"/>
                  <a:gd name="connsiteY9" fmla="*/ 685800 h 802729"/>
                  <a:gd name="connsiteX10" fmla="*/ 670987 w 2340243"/>
                  <a:gd name="connsiteY10" fmla="*/ 688182 h 802729"/>
                  <a:gd name="connsiteX11" fmla="*/ 773381 w 2340243"/>
                  <a:gd name="connsiteY11" fmla="*/ 669132 h 802729"/>
                  <a:gd name="connsiteX12" fmla="*/ 892444 w 2340243"/>
                  <a:gd name="connsiteY12" fmla="*/ 652463 h 802729"/>
                  <a:gd name="connsiteX13" fmla="*/ 994837 w 2340243"/>
                  <a:gd name="connsiteY13" fmla="*/ 633413 h 802729"/>
                  <a:gd name="connsiteX14" fmla="*/ 1109386 w 2340243"/>
                  <a:gd name="connsiteY14" fmla="*/ 601838 h 802729"/>
                  <a:gd name="connsiteX15" fmla="*/ 1214407 w 2340243"/>
                  <a:gd name="connsiteY15" fmla="*/ 550593 h 802729"/>
                  <a:gd name="connsiteX16" fmla="*/ 1309936 w 2340243"/>
                  <a:gd name="connsiteY16" fmla="*/ 530153 h 802729"/>
                  <a:gd name="connsiteX17" fmla="*/ 1421081 w 2340243"/>
                  <a:gd name="connsiteY17" fmla="*/ 521494 h 802729"/>
                  <a:gd name="connsiteX18" fmla="*/ 1506806 w 2340243"/>
                  <a:gd name="connsiteY18" fmla="*/ 504825 h 802729"/>
                  <a:gd name="connsiteX19" fmla="*/ 1625869 w 2340243"/>
                  <a:gd name="connsiteY19" fmla="*/ 481013 h 802729"/>
                  <a:gd name="connsiteX20" fmla="*/ 1763980 w 2340243"/>
                  <a:gd name="connsiteY20" fmla="*/ 421481 h 802729"/>
                  <a:gd name="connsiteX21" fmla="*/ 1873519 w 2340243"/>
                  <a:gd name="connsiteY21" fmla="*/ 357188 h 802729"/>
                  <a:gd name="connsiteX22" fmla="*/ 2011631 w 2340243"/>
                  <a:gd name="connsiteY22" fmla="*/ 266701 h 802729"/>
                  <a:gd name="connsiteX23" fmla="*/ 2071161 w 2340243"/>
                  <a:gd name="connsiteY23" fmla="*/ 223838 h 802729"/>
                  <a:gd name="connsiteX24" fmla="*/ 2083068 w 2340243"/>
                  <a:gd name="connsiteY24" fmla="*/ 214313 h 802729"/>
                  <a:gd name="connsiteX25" fmla="*/ 2135456 w 2340243"/>
                  <a:gd name="connsiteY25" fmla="*/ 154782 h 802729"/>
                  <a:gd name="connsiteX26" fmla="*/ 2180700 w 2340243"/>
                  <a:gd name="connsiteY26" fmla="*/ 107157 h 802729"/>
                  <a:gd name="connsiteX27" fmla="*/ 2256900 w 2340243"/>
                  <a:gd name="connsiteY27" fmla="*/ 57150 h 802729"/>
                  <a:gd name="connsiteX28" fmla="*/ 2323575 w 2340243"/>
                  <a:gd name="connsiteY28" fmla="*/ 0 h 802729"/>
                  <a:gd name="connsiteX29" fmla="*/ 2340243 w 2340243"/>
                  <a:gd name="connsiteY29" fmla="*/ 59532 h 802729"/>
                  <a:gd name="connsiteX30" fmla="*/ 2275950 w 2340243"/>
                  <a:gd name="connsiteY30" fmla="*/ 104775 h 802729"/>
                  <a:gd name="connsiteX31" fmla="*/ 2209275 w 2340243"/>
                  <a:gd name="connsiteY31" fmla="*/ 164307 h 802729"/>
                  <a:gd name="connsiteX32" fmla="*/ 2135456 w 2340243"/>
                  <a:gd name="connsiteY32" fmla="*/ 247650 h 802729"/>
                  <a:gd name="connsiteX33" fmla="*/ 2018775 w 2340243"/>
                  <a:gd name="connsiteY33" fmla="*/ 326231 h 802729"/>
                  <a:gd name="connsiteX34" fmla="*/ 1933050 w 2340243"/>
                  <a:gd name="connsiteY34" fmla="*/ 381000 h 802729"/>
                  <a:gd name="connsiteX35" fmla="*/ 1821131 w 2340243"/>
                  <a:gd name="connsiteY35" fmla="*/ 450057 h 802729"/>
                  <a:gd name="connsiteX36" fmla="*/ 1699687 w 2340243"/>
                  <a:gd name="connsiteY36" fmla="*/ 509588 h 802729"/>
                  <a:gd name="connsiteX37" fmla="*/ 1540143 w 2340243"/>
                  <a:gd name="connsiteY37" fmla="*/ 557213 h 802729"/>
                  <a:gd name="connsiteX38" fmla="*/ 1528237 w 2340243"/>
                  <a:gd name="connsiteY38" fmla="*/ 550069 h 802729"/>
                  <a:gd name="connsiteX39" fmla="*/ 1373457 w 2340243"/>
                  <a:gd name="connsiteY39" fmla="*/ 595312 h 802729"/>
                  <a:gd name="connsiteX40" fmla="*/ 1209150 w 2340243"/>
                  <a:gd name="connsiteY40" fmla="*/ 638176 h 802729"/>
                  <a:gd name="connsiteX41" fmla="*/ 1042462 w 2340243"/>
                  <a:gd name="connsiteY41" fmla="*/ 676275 h 802729"/>
                  <a:gd name="connsiteX42" fmla="*/ 818625 w 2340243"/>
                  <a:gd name="connsiteY42" fmla="*/ 721520 h 802729"/>
                  <a:gd name="connsiteX43" fmla="*/ 654319 w 2340243"/>
                  <a:gd name="connsiteY43" fmla="*/ 733425 h 802729"/>
                  <a:gd name="connsiteX44" fmla="*/ 575737 w 2340243"/>
                  <a:gd name="connsiteY44" fmla="*/ 728663 h 802729"/>
                  <a:gd name="connsiteX45" fmla="*/ 459056 w 2340243"/>
                  <a:gd name="connsiteY45" fmla="*/ 711994 h 802729"/>
                  <a:gd name="connsiteX46" fmla="*/ 347137 w 2340243"/>
                  <a:gd name="connsiteY46" fmla="*/ 683419 h 802729"/>
                  <a:gd name="connsiteX47" fmla="*/ 225694 w 2340243"/>
                  <a:gd name="connsiteY47" fmla="*/ 692945 h 802729"/>
                  <a:gd name="connsiteX48" fmla="*/ 159019 w 2340243"/>
                  <a:gd name="connsiteY48" fmla="*/ 750094 h 802729"/>
                  <a:gd name="connsiteX49" fmla="*/ 91106 w 2340243"/>
                  <a:gd name="connsiteY49" fmla="*/ 802729 h 802729"/>
                  <a:gd name="connsiteX50" fmla="*/ 0 w 2340243"/>
                  <a:gd name="connsiteY50" fmla="*/ 802606 h 802729"/>
                  <a:gd name="connsiteX0" fmla="*/ 0 w 2340243"/>
                  <a:gd name="connsiteY0" fmla="*/ 802606 h 802729"/>
                  <a:gd name="connsiteX1" fmla="*/ 75675 w 2340243"/>
                  <a:gd name="connsiteY1" fmla="*/ 759619 h 802729"/>
                  <a:gd name="connsiteX2" fmla="*/ 142350 w 2340243"/>
                  <a:gd name="connsiteY2" fmla="*/ 692944 h 802729"/>
                  <a:gd name="connsiteX3" fmla="*/ 201881 w 2340243"/>
                  <a:gd name="connsiteY3" fmla="*/ 645319 h 802729"/>
                  <a:gd name="connsiteX4" fmla="*/ 251887 w 2340243"/>
                  <a:gd name="connsiteY4" fmla="*/ 614363 h 802729"/>
                  <a:gd name="connsiteX5" fmla="*/ 292369 w 2340243"/>
                  <a:gd name="connsiteY5" fmla="*/ 609600 h 802729"/>
                  <a:gd name="connsiteX6" fmla="*/ 337612 w 2340243"/>
                  <a:gd name="connsiteY6" fmla="*/ 628650 h 802729"/>
                  <a:gd name="connsiteX7" fmla="*/ 416194 w 2340243"/>
                  <a:gd name="connsiteY7" fmla="*/ 657225 h 802729"/>
                  <a:gd name="connsiteX8" fmla="*/ 482869 w 2340243"/>
                  <a:gd name="connsiteY8" fmla="*/ 669132 h 802729"/>
                  <a:gd name="connsiteX9" fmla="*/ 580500 w 2340243"/>
                  <a:gd name="connsiteY9" fmla="*/ 685800 h 802729"/>
                  <a:gd name="connsiteX10" fmla="*/ 670987 w 2340243"/>
                  <a:gd name="connsiteY10" fmla="*/ 688182 h 802729"/>
                  <a:gd name="connsiteX11" fmla="*/ 773381 w 2340243"/>
                  <a:gd name="connsiteY11" fmla="*/ 669132 h 802729"/>
                  <a:gd name="connsiteX12" fmla="*/ 892444 w 2340243"/>
                  <a:gd name="connsiteY12" fmla="*/ 652463 h 802729"/>
                  <a:gd name="connsiteX13" fmla="*/ 994837 w 2340243"/>
                  <a:gd name="connsiteY13" fmla="*/ 633413 h 802729"/>
                  <a:gd name="connsiteX14" fmla="*/ 1109386 w 2340243"/>
                  <a:gd name="connsiteY14" fmla="*/ 601838 h 802729"/>
                  <a:gd name="connsiteX15" fmla="*/ 1201882 w 2340243"/>
                  <a:gd name="connsiteY15" fmla="*/ 548089 h 802729"/>
                  <a:gd name="connsiteX16" fmla="*/ 1309936 w 2340243"/>
                  <a:gd name="connsiteY16" fmla="*/ 530153 h 802729"/>
                  <a:gd name="connsiteX17" fmla="*/ 1421081 w 2340243"/>
                  <a:gd name="connsiteY17" fmla="*/ 521494 h 802729"/>
                  <a:gd name="connsiteX18" fmla="*/ 1506806 w 2340243"/>
                  <a:gd name="connsiteY18" fmla="*/ 504825 h 802729"/>
                  <a:gd name="connsiteX19" fmla="*/ 1625869 w 2340243"/>
                  <a:gd name="connsiteY19" fmla="*/ 481013 h 802729"/>
                  <a:gd name="connsiteX20" fmla="*/ 1763980 w 2340243"/>
                  <a:gd name="connsiteY20" fmla="*/ 421481 h 802729"/>
                  <a:gd name="connsiteX21" fmla="*/ 1873519 w 2340243"/>
                  <a:gd name="connsiteY21" fmla="*/ 357188 h 802729"/>
                  <a:gd name="connsiteX22" fmla="*/ 2011631 w 2340243"/>
                  <a:gd name="connsiteY22" fmla="*/ 266701 h 802729"/>
                  <a:gd name="connsiteX23" fmla="*/ 2071161 w 2340243"/>
                  <a:gd name="connsiteY23" fmla="*/ 223838 h 802729"/>
                  <a:gd name="connsiteX24" fmla="*/ 2083068 w 2340243"/>
                  <a:gd name="connsiteY24" fmla="*/ 214313 h 802729"/>
                  <a:gd name="connsiteX25" fmla="*/ 2135456 w 2340243"/>
                  <a:gd name="connsiteY25" fmla="*/ 154782 h 802729"/>
                  <a:gd name="connsiteX26" fmla="*/ 2180700 w 2340243"/>
                  <a:gd name="connsiteY26" fmla="*/ 107157 h 802729"/>
                  <a:gd name="connsiteX27" fmla="*/ 2256900 w 2340243"/>
                  <a:gd name="connsiteY27" fmla="*/ 57150 h 802729"/>
                  <a:gd name="connsiteX28" fmla="*/ 2323575 w 2340243"/>
                  <a:gd name="connsiteY28" fmla="*/ 0 h 802729"/>
                  <a:gd name="connsiteX29" fmla="*/ 2340243 w 2340243"/>
                  <a:gd name="connsiteY29" fmla="*/ 59532 h 802729"/>
                  <a:gd name="connsiteX30" fmla="*/ 2275950 w 2340243"/>
                  <a:gd name="connsiteY30" fmla="*/ 104775 h 802729"/>
                  <a:gd name="connsiteX31" fmla="*/ 2209275 w 2340243"/>
                  <a:gd name="connsiteY31" fmla="*/ 164307 h 802729"/>
                  <a:gd name="connsiteX32" fmla="*/ 2135456 w 2340243"/>
                  <a:gd name="connsiteY32" fmla="*/ 247650 h 802729"/>
                  <a:gd name="connsiteX33" fmla="*/ 2018775 w 2340243"/>
                  <a:gd name="connsiteY33" fmla="*/ 326231 h 802729"/>
                  <a:gd name="connsiteX34" fmla="*/ 1933050 w 2340243"/>
                  <a:gd name="connsiteY34" fmla="*/ 381000 h 802729"/>
                  <a:gd name="connsiteX35" fmla="*/ 1821131 w 2340243"/>
                  <a:gd name="connsiteY35" fmla="*/ 450057 h 802729"/>
                  <a:gd name="connsiteX36" fmla="*/ 1699687 w 2340243"/>
                  <a:gd name="connsiteY36" fmla="*/ 509588 h 802729"/>
                  <a:gd name="connsiteX37" fmla="*/ 1540143 w 2340243"/>
                  <a:gd name="connsiteY37" fmla="*/ 557213 h 802729"/>
                  <a:gd name="connsiteX38" fmla="*/ 1528237 w 2340243"/>
                  <a:gd name="connsiteY38" fmla="*/ 550069 h 802729"/>
                  <a:gd name="connsiteX39" fmla="*/ 1373457 w 2340243"/>
                  <a:gd name="connsiteY39" fmla="*/ 595312 h 802729"/>
                  <a:gd name="connsiteX40" fmla="*/ 1209150 w 2340243"/>
                  <a:gd name="connsiteY40" fmla="*/ 638176 h 802729"/>
                  <a:gd name="connsiteX41" fmla="*/ 1042462 w 2340243"/>
                  <a:gd name="connsiteY41" fmla="*/ 676275 h 802729"/>
                  <a:gd name="connsiteX42" fmla="*/ 818625 w 2340243"/>
                  <a:gd name="connsiteY42" fmla="*/ 721520 h 802729"/>
                  <a:gd name="connsiteX43" fmla="*/ 654319 w 2340243"/>
                  <a:gd name="connsiteY43" fmla="*/ 733425 h 802729"/>
                  <a:gd name="connsiteX44" fmla="*/ 575737 w 2340243"/>
                  <a:gd name="connsiteY44" fmla="*/ 728663 h 802729"/>
                  <a:gd name="connsiteX45" fmla="*/ 459056 w 2340243"/>
                  <a:gd name="connsiteY45" fmla="*/ 711994 h 802729"/>
                  <a:gd name="connsiteX46" fmla="*/ 347137 w 2340243"/>
                  <a:gd name="connsiteY46" fmla="*/ 683419 h 802729"/>
                  <a:gd name="connsiteX47" fmla="*/ 225694 w 2340243"/>
                  <a:gd name="connsiteY47" fmla="*/ 692945 h 802729"/>
                  <a:gd name="connsiteX48" fmla="*/ 159019 w 2340243"/>
                  <a:gd name="connsiteY48" fmla="*/ 750094 h 802729"/>
                  <a:gd name="connsiteX49" fmla="*/ 91106 w 2340243"/>
                  <a:gd name="connsiteY49" fmla="*/ 802729 h 802729"/>
                  <a:gd name="connsiteX50" fmla="*/ 0 w 2340243"/>
                  <a:gd name="connsiteY50" fmla="*/ 802606 h 802729"/>
                  <a:gd name="connsiteX0" fmla="*/ 0 w 2340243"/>
                  <a:gd name="connsiteY0" fmla="*/ 802606 h 802729"/>
                  <a:gd name="connsiteX1" fmla="*/ 75675 w 2340243"/>
                  <a:gd name="connsiteY1" fmla="*/ 759619 h 802729"/>
                  <a:gd name="connsiteX2" fmla="*/ 142350 w 2340243"/>
                  <a:gd name="connsiteY2" fmla="*/ 692944 h 802729"/>
                  <a:gd name="connsiteX3" fmla="*/ 201881 w 2340243"/>
                  <a:gd name="connsiteY3" fmla="*/ 645319 h 802729"/>
                  <a:gd name="connsiteX4" fmla="*/ 251887 w 2340243"/>
                  <a:gd name="connsiteY4" fmla="*/ 614363 h 802729"/>
                  <a:gd name="connsiteX5" fmla="*/ 292369 w 2340243"/>
                  <a:gd name="connsiteY5" fmla="*/ 609600 h 802729"/>
                  <a:gd name="connsiteX6" fmla="*/ 337612 w 2340243"/>
                  <a:gd name="connsiteY6" fmla="*/ 628650 h 802729"/>
                  <a:gd name="connsiteX7" fmla="*/ 416194 w 2340243"/>
                  <a:gd name="connsiteY7" fmla="*/ 657225 h 802729"/>
                  <a:gd name="connsiteX8" fmla="*/ 482869 w 2340243"/>
                  <a:gd name="connsiteY8" fmla="*/ 669132 h 802729"/>
                  <a:gd name="connsiteX9" fmla="*/ 580500 w 2340243"/>
                  <a:gd name="connsiteY9" fmla="*/ 685800 h 802729"/>
                  <a:gd name="connsiteX10" fmla="*/ 670987 w 2340243"/>
                  <a:gd name="connsiteY10" fmla="*/ 688182 h 802729"/>
                  <a:gd name="connsiteX11" fmla="*/ 773381 w 2340243"/>
                  <a:gd name="connsiteY11" fmla="*/ 669132 h 802729"/>
                  <a:gd name="connsiteX12" fmla="*/ 892444 w 2340243"/>
                  <a:gd name="connsiteY12" fmla="*/ 652463 h 802729"/>
                  <a:gd name="connsiteX13" fmla="*/ 994837 w 2340243"/>
                  <a:gd name="connsiteY13" fmla="*/ 633413 h 802729"/>
                  <a:gd name="connsiteX14" fmla="*/ 1109386 w 2340243"/>
                  <a:gd name="connsiteY14" fmla="*/ 591818 h 802729"/>
                  <a:gd name="connsiteX15" fmla="*/ 1201882 w 2340243"/>
                  <a:gd name="connsiteY15" fmla="*/ 548089 h 802729"/>
                  <a:gd name="connsiteX16" fmla="*/ 1309936 w 2340243"/>
                  <a:gd name="connsiteY16" fmla="*/ 530153 h 802729"/>
                  <a:gd name="connsiteX17" fmla="*/ 1421081 w 2340243"/>
                  <a:gd name="connsiteY17" fmla="*/ 521494 h 802729"/>
                  <a:gd name="connsiteX18" fmla="*/ 1506806 w 2340243"/>
                  <a:gd name="connsiteY18" fmla="*/ 504825 h 802729"/>
                  <a:gd name="connsiteX19" fmla="*/ 1625869 w 2340243"/>
                  <a:gd name="connsiteY19" fmla="*/ 481013 h 802729"/>
                  <a:gd name="connsiteX20" fmla="*/ 1763980 w 2340243"/>
                  <a:gd name="connsiteY20" fmla="*/ 421481 h 802729"/>
                  <a:gd name="connsiteX21" fmla="*/ 1873519 w 2340243"/>
                  <a:gd name="connsiteY21" fmla="*/ 357188 h 802729"/>
                  <a:gd name="connsiteX22" fmla="*/ 2011631 w 2340243"/>
                  <a:gd name="connsiteY22" fmla="*/ 266701 h 802729"/>
                  <a:gd name="connsiteX23" fmla="*/ 2071161 w 2340243"/>
                  <a:gd name="connsiteY23" fmla="*/ 223838 h 802729"/>
                  <a:gd name="connsiteX24" fmla="*/ 2083068 w 2340243"/>
                  <a:gd name="connsiteY24" fmla="*/ 214313 h 802729"/>
                  <a:gd name="connsiteX25" fmla="*/ 2135456 w 2340243"/>
                  <a:gd name="connsiteY25" fmla="*/ 154782 h 802729"/>
                  <a:gd name="connsiteX26" fmla="*/ 2180700 w 2340243"/>
                  <a:gd name="connsiteY26" fmla="*/ 107157 h 802729"/>
                  <a:gd name="connsiteX27" fmla="*/ 2256900 w 2340243"/>
                  <a:gd name="connsiteY27" fmla="*/ 57150 h 802729"/>
                  <a:gd name="connsiteX28" fmla="*/ 2323575 w 2340243"/>
                  <a:gd name="connsiteY28" fmla="*/ 0 h 802729"/>
                  <a:gd name="connsiteX29" fmla="*/ 2340243 w 2340243"/>
                  <a:gd name="connsiteY29" fmla="*/ 59532 h 802729"/>
                  <a:gd name="connsiteX30" fmla="*/ 2275950 w 2340243"/>
                  <a:gd name="connsiteY30" fmla="*/ 104775 h 802729"/>
                  <a:gd name="connsiteX31" fmla="*/ 2209275 w 2340243"/>
                  <a:gd name="connsiteY31" fmla="*/ 164307 h 802729"/>
                  <a:gd name="connsiteX32" fmla="*/ 2135456 w 2340243"/>
                  <a:gd name="connsiteY32" fmla="*/ 247650 h 802729"/>
                  <a:gd name="connsiteX33" fmla="*/ 2018775 w 2340243"/>
                  <a:gd name="connsiteY33" fmla="*/ 326231 h 802729"/>
                  <a:gd name="connsiteX34" fmla="*/ 1933050 w 2340243"/>
                  <a:gd name="connsiteY34" fmla="*/ 381000 h 802729"/>
                  <a:gd name="connsiteX35" fmla="*/ 1821131 w 2340243"/>
                  <a:gd name="connsiteY35" fmla="*/ 450057 h 802729"/>
                  <a:gd name="connsiteX36" fmla="*/ 1699687 w 2340243"/>
                  <a:gd name="connsiteY36" fmla="*/ 509588 h 802729"/>
                  <a:gd name="connsiteX37" fmla="*/ 1540143 w 2340243"/>
                  <a:gd name="connsiteY37" fmla="*/ 557213 h 802729"/>
                  <a:gd name="connsiteX38" fmla="*/ 1528237 w 2340243"/>
                  <a:gd name="connsiteY38" fmla="*/ 550069 h 802729"/>
                  <a:gd name="connsiteX39" fmla="*/ 1373457 w 2340243"/>
                  <a:gd name="connsiteY39" fmla="*/ 595312 h 802729"/>
                  <a:gd name="connsiteX40" fmla="*/ 1209150 w 2340243"/>
                  <a:gd name="connsiteY40" fmla="*/ 638176 h 802729"/>
                  <a:gd name="connsiteX41" fmla="*/ 1042462 w 2340243"/>
                  <a:gd name="connsiteY41" fmla="*/ 676275 h 802729"/>
                  <a:gd name="connsiteX42" fmla="*/ 818625 w 2340243"/>
                  <a:gd name="connsiteY42" fmla="*/ 721520 h 802729"/>
                  <a:gd name="connsiteX43" fmla="*/ 654319 w 2340243"/>
                  <a:gd name="connsiteY43" fmla="*/ 733425 h 802729"/>
                  <a:gd name="connsiteX44" fmla="*/ 575737 w 2340243"/>
                  <a:gd name="connsiteY44" fmla="*/ 728663 h 802729"/>
                  <a:gd name="connsiteX45" fmla="*/ 459056 w 2340243"/>
                  <a:gd name="connsiteY45" fmla="*/ 711994 h 802729"/>
                  <a:gd name="connsiteX46" fmla="*/ 347137 w 2340243"/>
                  <a:gd name="connsiteY46" fmla="*/ 683419 h 802729"/>
                  <a:gd name="connsiteX47" fmla="*/ 225694 w 2340243"/>
                  <a:gd name="connsiteY47" fmla="*/ 692945 h 802729"/>
                  <a:gd name="connsiteX48" fmla="*/ 159019 w 2340243"/>
                  <a:gd name="connsiteY48" fmla="*/ 750094 h 802729"/>
                  <a:gd name="connsiteX49" fmla="*/ 91106 w 2340243"/>
                  <a:gd name="connsiteY49" fmla="*/ 802729 h 802729"/>
                  <a:gd name="connsiteX50" fmla="*/ 0 w 2340243"/>
                  <a:gd name="connsiteY50" fmla="*/ 802606 h 802729"/>
                  <a:gd name="connsiteX0" fmla="*/ 0 w 2340243"/>
                  <a:gd name="connsiteY0" fmla="*/ 802606 h 802729"/>
                  <a:gd name="connsiteX1" fmla="*/ 75675 w 2340243"/>
                  <a:gd name="connsiteY1" fmla="*/ 759619 h 802729"/>
                  <a:gd name="connsiteX2" fmla="*/ 142350 w 2340243"/>
                  <a:gd name="connsiteY2" fmla="*/ 692944 h 802729"/>
                  <a:gd name="connsiteX3" fmla="*/ 201881 w 2340243"/>
                  <a:gd name="connsiteY3" fmla="*/ 645319 h 802729"/>
                  <a:gd name="connsiteX4" fmla="*/ 251887 w 2340243"/>
                  <a:gd name="connsiteY4" fmla="*/ 614363 h 802729"/>
                  <a:gd name="connsiteX5" fmla="*/ 292369 w 2340243"/>
                  <a:gd name="connsiteY5" fmla="*/ 609600 h 802729"/>
                  <a:gd name="connsiteX6" fmla="*/ 337612 w 2340243"/>
                  <a:gd name="connsiteY6" fmla="*/ 628650 h 802729"/>
                  <a:gd name="connsiteX7" fmla="*/ 416194 w 2340243"/>
                  <a:gd name="connsiteY7" fmla="*/ 657225 h 802729"/>
                  <a:gd name="connsiteX8" fmla="*/ 482869 w 2340243"/>
                  <a:gd name="connsiteY8" fmla="*/ 669132 h 802729"/>
                  <a:gd name="connsiteX9" fmla="*/ 580500 w 2340243"/>
                  <a:gd name="connsiteY9" fmla="*/ 685800 h 802729"/>
                  <a:gd name="connsiteX10" fmla="*/ 670987 w 2340243"/>
                  <a:gd name="connsiteY10" fmla="*/ 688182 h 802729"/>
                  <a:gd name="connsiteX11" fmla="*/ 773381 w 2340243"/>
                  <a:gd name="connsiteY11" fmla="*/ 669132 h 802729"/>
                  <a:gd name="connsiteX12" fmla="*/ 892444 w 2340243"/>
                  <a:gd name="connsiteY12" fmla="*/ 652463 h 802729"/>
                  <a:gd name="connsiteX13" fmla="*/ 994837 w 2340243"/>
                  <a:gd name="connsiteY13" fmla="*/ 633413 h 802729"/>
                  <a:gd name="connsiteX14" fmla="*/ 1109386 w 2340243"/>
                  <a:gd name="connsiteY14" fmla="*/ 591818 h 802729"/>
                  <a:gd name="connsiteX15" fmla="*/ 1201882 w 2340243"/>
                  <a:gd name="connsiteY15" fmla="*/ 548089 h 802729"/>
                  <a:gd name="connsiteX16" fmla="*/ 1309936 w 2340243"/>
                  <a:gd name="connsiteY16" fmla="*/ 530153 h 802729"/>
                  <a:gd name="connsiteX17" fmla="*/ 1421081 w 2340243"/>
                  <a:gd name="connsiteY17" fmla="*/ 521494 h 802729"/>
                  <a:gd name="connsiteX18" fmla="*/ 1506806 w 2340243"/>
                  <a:gd name="connsiteY18" fmla="*/ 504825 h 802729"/>
                  <a:gd name="connsiteX19" fmla="*/ 1625869 w 2340243"/>
                  <a:gd name="connsiteY19" fmla="*/ 481013 h 802729"/>
                  <a:gd name="connsiteX20" fmla="*/ 1763980 w 2340243"/>
                  <a:gd name="connsiteY20" fmla="*/ 421481 h 802729"/>
                  <a:gd name="connsiteX21" fmla="*/ 1873519 w 2340243"/>
                  <a:gd name="connsiteY21" fmla="*/ 357188 h 802729"/>
                  <a:gd name="connsiteX22" fmla="*/ 2011631 w 2340243"/>
                  <a:gd name="connsiteY22" fmla="*/ 266701 h 802729"/>
                  <a:gd name="connsiteX23" fmla="*/ 2071161 w 2340243"/>
                  <a:gd name="connsiteY23" fmla="*/ 223838 h 802729"/>
                  <a:gd name="connsiteX24" fmla="*/ 2083068 w 2340243"/>
                  <a:gd name="connsiteY24" fmla="*/ 214313 h 802729"/>
                  <a:gd name="connsiteX25" fmla="*/ 2135456 w 2340243"/>
                  <a:gd name="connsiteY25" fmla="*/ 154782 h 802729"/>
                  <a:gd name="connsiteX26" fmla="*/ 2180700 w 2340243"/>
                  <a:gd name="connsiteY26" fmla="*/ 107157 h 802729"/>
                  <a:gd name="connsiteX27" fmla="*/ 2256900 w 2340243"/>
                  <a:gd name="connsiteY27" fmla="*/ 57150 h 802729"/>
                  <a:gd name="connsiteX28" fmla="*/ 2323575 w 2340243"/>
                  <a:gd name="connsiteY28" fmla="*/ 0 h 802729"/>
                  <a:gd name="connsiteX29" fmla="*/ 2340243 w 2340243"/>
                  <a:gd name="connsiteY29" fmla="*/ 59532 h 802729"/>
                  <a:gd name="connsiteX30" fmla="*/ 2275950 w 2340243"/>
                  <a:gd name="connsiteY30" fmla="*/ 104775 h 802729"/>
                  <a:gd name="connsiteX31" fmla="*/ 2209275 w 2340243"/>
                  <a:gd name="connsiteY31" fmla="*/ 164307 h 802729"/>
                  <a:gd name="connsiteX32" fmla="*/ 2135456 w 2340243"/>
                  <a:gd name="connsiteY32" fmla="*/ 247650 h 802729"/>
                  <a:gd name="connsiteX33" fmla="*/ 2018775 w 2340243"/>
                  <a:gd name="connsiteY33" fmla="*/ 326231 h 802729"/>
                  <a:gd name="connsiteX34" fmla="*/ 1933050 w 2340243"/>
                  <a:gd name="connsiteY34" fmla="*/ 381000 h 802729"/>
                  <a:gd name="connsiteX35" fmla="*/ 1821131 w 2340243"/>
                  <a:gd name="connsiteY35" fmla="*/ 450057 h 802729"/>
                  <a:gd name="connsiteX36" fmla="*/ 1699687 w 2340243"/>
                  <a:gd name="connsiteY36" fmla="*/ 509588 h 802729"/>
                  <a:gd name="connsiteX37" fmla="*/ 1540143 w 2340243"/>
                  <a:gd name="connsiteY37" fmla="*/ 557213 h 802729"/>
                  <a:gd name="connsiteX38" fmla="*/ 1528237 w 2340243"/>
                  <a:gd name="connsiteY38" fmla="*/ 550069 h 802729"/>
                  <a:gd name="connsiteX39" fmla="*/ 1373457 w 2340243"/>
                  <a:gd name="connsiteY39" fmla="*/ 595312 h 802729"/>
                  <a:gd name="connsiteX40" fmla="*/ 1209150 w 2340243"/>
                  <a:gd name="connsiteY40" fmla="*/ 638176 h 802729"/>
                  <a:gd name="connsiteX41" fmla="*/ 1042462 w 2340243"/>
                  <a:gd name="connsiteY41" fmla="*/ 676275 h 802729"/>
                  <a:gd name="connsiteX42" fmla="*/ 818625 w 2340243"/>
                  <a:gd name="connsiteY42" fmla="*/ 721520 h 802729"/>
                  <a:gd name="connsiteX43" fmla="*/ 654319 w 2340243"/>
                  <a:gd name="connsiteY43" fmla="*/ 733425 h 802729"/>
                  <a:gd name="connsiteX44" fmla="*/ 575737 w 2340243"/>
                  <a:gd name="connsiteY44" fmla="*/ 728663 h 802729"/>
                  <a:gd name="connsiteX45" fmla="*/ 459056 w 2340243"/>
                  <a:gd name="connsiteY45" fmla="*/ 711994 h 802729"/>
                  <a:gd name="connsiteX46" fmla="*/ 347137 w 2340243"/>
                  <a:gd name="connsiteY46" fmla="*/ 683419 h 802729"/>
                  <a:gd name="connsiteX47" fmla="*/ 225694 w 2340243"/>
                  <a:gd name="connsiteY47" fmla="*/ 692945 h 802729"/>
                  <a:gd name="connsiteX48" fmla="*/ 159019 w 2340243"/>
                  <a:gd name="connsiteY48" fmla="*/ 750094 h 802729"/>
                  <a:gd name="connsiteX49" fmla="*/ 91106 w 2340243"/>
                  <a:gd name="connsiteY49" fmla="*/ 802729 h 802729"/>
                  <a:gd name="connsiteX50" fmla="*/ 0 w 2340243"/>
                  <a:gd name="connsiteY50" fmla="*/ 802606 h 802729"/>
                  <a:gd name="connsiteX0" fmla="*/ 0 w 2340243"/>
                  <a:gd name="connsiteY0" fmla="*/ 802606 h 802729"/>
                  <a:gd name="connsiteX1" fmla="*/ 75675 w 2340243"/>
                  <a:gd name="connsiteY1" fmla="*/ 759619 h 802729"/>
                  <a:gd name="connsiteX2" fmla="*/ 142350 w 2340243"/>
                  <a:gd name="connsiteY2" fmla="*/ 692944 h 802729"/>
                  <a:gd name="connsiteX3" fmla="*/ 201881 w 2340243"/>
                  <a:gd name="connsiteY3" fmla="*/ 645319 h 802729"/>
                  <a:gd name="connsiteX4" fmla="*/ 251887 w 2340243"/>
                  <a:gd name="connsiteY4" fmla="*/ 614363 h 802729"/>
                  <a:gd name="connsiteX5" fmla="*/ 292369 w 2340243"/>
                  <a:gd name="connsiteY5" fmla="*/ 609600 h 802729"/>
                  <a:gd name="connsiteX6" fmla="*/ 337612 w 2340243"/>
                  <a:gd name="connsiteY6" fmla="*/ 628650 h 802729"/>
                  <a:gd name="connsiteX7" fmla="*/ 416194 w 2340243"/>
                  <a:gd name="connsiteY7" fmla="*/ 657225 h 802729"/>
                  <a:gd name="connsiteX8" fmla="*/ 482869 w 2340243"/>
                  <a:gd name="connsiteY8" fmla="*/ 669132 h 802729"/>
                  <a:gd name="connsiteX9" fmla="*/ 580500 w 2340243"/>
                  <a:gd name="connsiteY9" fmla="*/ 685800 h 802729"/>
                  <a:gd name="connsiteX10" fmla="*/ 670987 w 2340243"/>
                  <a:gd name="connsiteY10" fmla="*/ 688182 h 802729"/>
                  <a:gd name="connsiteX11" fmla="*/ 773381 w 2340243"/>
                  <a:gd name="connsiteY11" fmla="*/ 669132 h 802729"/>
                  <a:gd name="connsiteX12" fmla="*/ 892444 w 2340243"/>
                  <a:gd name="connsiteY12" fmla="*/ 652463 h 802729"/>
                  <a:gd name="connsiteX13" fmla="*/ 994837 w 2340243"/>
                  <a:gd name="connsiteY13" fmla="*/ 633413 h 802729"/>
                  <a:gd name="connsiteX14" fmla="*/ 1109386 w 2340243"/>
                  <a:gd name="connsiteY14" fmla="*/ 591818 h 802729"/>
                  <a:gd name="connsiteX15" fmla="*/ 1201882 w 2340243"/>
                  <a:gd name="connsiteY15" fmla="*/ 548089 h 802729"/>
                  <a:gd name="connsiteX16" fmla="*/ 1309936 w 2340243"/>
                  <a:gd name="connsiteY16" fmla="*/ 530153 h 802729"/>
                  <a:gd name="connsiteX17" fmla="*/ 1421081 w 2340243"/>
                  <a:gd name="connsiteY17" fmla="*/ 521494 h 802729"/>
                  <a:gd name="connsiteX18" fmla="*/ 1506806 w 2340243"/>
                  <a:gd name="connsiteY18" fmla="*/ 504825 h 802729"/>
                  <a:gd name="connsiteX19" fmla="*/ 1625869 w 2340243"/>
                  <a:gd name="connsiteY19" fmla="*/ 481013 h 802729"/>
                  <a:gd name="connsiteX20" fmla="*/ 1763980 w 2340243"/>
                  <a:gd name="connsiteY20" fmla="*/ 421481 h 802729"/>
                  <a:gd name="connsiteX21" fmla="*/ 1873519 w 2340243"/>
                  <a:gd name="connsiteY21" fmla="*/ 357188 h 802729"/>
                  <a:gd name="connsiteX22" fmla="*/ 2011631 w 2340243"/>
                  <a:gd name="connsiteY22" fmla="*/ 266701 h 802729"/>
                  <a:gd name="connsiteX23" fmla="*/ 2083068 w 2340243"/>
                  <a:gd name="connsiteY23" fmla="*/ 214313 h 802729"/>
                  <a:gd name="connsiteX24" fmla="*/ 2135456 w 2340243"/>
                  <a:gd name="connsiteY24" fmla="*/ 154782 h 802729"/>
                  <a:gd name="connsiteX25" fmla="*/ 2180700 w 2340243"/>
                  <a:gd name="connsiteY25" fmla="*/ 107157 h 802729"/>
                  <a:gd name="connsiteX26" fmla="*/ 2256900 w 2340243"/>
                  <a:gd name="connsiteY26" fmla="*/ 57150 h 802729"/>
                  <a:gd name="connsiteX27" fmla="*/ 2323575 w 2340243"/>
                  <a:gd name="connsiteY27" fmla="*/ 0 h 802729"/>
                  <a:gd name="connsiteX28" fmla="*/ 2340243 w 2340243"/>
                  <a:gd name="connsiteY28" fmla="*/ 59532 h 802729"/>
                  <a:gd name="connsiteX29" fmla="*/ 2275950 w 2340243"/>
                  <a:gd name="connsiteY29" fmla="*/ 104775 h 802729"/>
                  <a:gd name="connsiteX30" fmla="*/ 2209275 w 2340243"/>
                  <a:gd name="connsiteY30" fmla="*/ 164307 h 802729"/>
                  <a:gd name="connsiteX31" fmla="*/ 2135456 w 2340243"/>
                  <a:gd name="connsiteY31" fmla="*/ 247650 h 802729"/>
                  <a:gd name="connsiteX32" fmla="*/ 2018775 w 2340243"/>
                  <a:gd name="connsiteY32" fmla="*/ 326231 h 802729"/>
                  <a:gd name="connsiteX33" fmla="*/ 1933050 w 2340243"/>
                  <a:gd name="connsiteY33" fmla="*/ 381000 h 802729"/>
                  <a:gd name="connsiteX34" fmla="*/ 1821131 w 2340243"/>
                  <a:gd name="connsiteY34" fmla="*/ 450057 h 802729"/>
                  <a:gd name="connsiteX35" fmla="*/ 1699687 w 2340243"/>
                  <a:gd name="connsiteY35" fmla="*/ 509588 h 802729"/>
                  <a:gd name="connsiteX36" fmla="*/ 1540143 w 2340243"/>
                  <a:gd name="connsiteY36" fmla="*/ 557213 h 802729"/>
                  <a:gd name="connsiteX37" fmla="*/ 1528237 w 2340243"/>
                  <a:gd name="connsiteY37" fmla="*/ 550069 h 802729"/>
                  <a:gd name="connsiteX38" fmla="*/ 1373457 w 2340243"/>
                  <a:gd name="connsiteY38" fmla="*/ 595312 h 802729"/>
                  <a:gd name="connsiteX39" fmla="*/ 1209150 w 2340243"/>
                  <a:gd name="connsiteY39" fmla="*/ 638176 h 802729"/>
                  <a:gd name="connsiteX40" fmla="*/ 1042462 w 2340243"/>
                  <a:gd name="connsiteY40" fmla="*/ 676275 h 802729"/>
                  <a:gd name="connsiteX41" fmla="*/ 818625 w 2340243"/>
                  <a:gd name="connsiteY41" fmla="*/ 721520 h 802729"/>
                  <a:gd name="connsiteX42" fmla="*/ 654319 w 2340243"/>
                  <a:gd name="connsiteY42" fmla="*/ 733425 h 802729"/>
                  <a:gd name="connsiteX43" fmla="*/ 575737 w 2340243"/>
                  <a:gd name="connsiteY43" fmla="*/ 728663 h 802729"/>
                  <a:gd name="connsiteX44" fmla="*/ 459056 w 2340243"/>
                  <a:gd name="connsiteY44" fmla="*/ 711994 h 802729"/>
                  <a:gd name="connsiteX45" fmla="*/ 347137 w 2340243"/>
                  <a:gd name="connsiteY45" fmla="*/ 683419 h 802729"/>
                  <a:gd name="connsiteX46" fmla="*/ 225694 w 2340243"/>
                  <a:gd name="connsiteY46" fmla="*/ 692945 h 802729"/>
                  <a:gd name="connsiteX47" fmla="*/ 159019 w 2340243"/>
                  <a:gd name="connsiteY47" fmla="*/ 750094 h 802729"/>
                  <a:gd name="connsiteX48" fmla="*/ 91106 w 2340243"/>
                  <a:gd name="connsiteY48" fmla="*/ 802729 h 802729"/>
                  <a:gd name="connsiteX49" fmla="*/ 0 w 2340243"/>
                  <a:gd name="connsiteY49" fmla="*/ 802606 h 80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2340243" h="802729">
                    <a:moveTo>
                      <a:pt x="0" y="802606"/>
                    </a:moveTo>
                    <a:lnTo>
                      <a:pt x="75675" y="759619"/>
                    </a:lnTo>
                    <a:lnTo>
                      <a:pt x="142350" y="692944"/>
                    </a:lnTo>
                    <a:cubicBezTo>
                      <a:pt x="163384" y="673894"/>
                      <a:pt x="183625" y="658416"/>
                      <a:pt x="201881" y="645319"/>
                    </a:cubicBezTo>
                    <a:cubicBezTo>
                      <a:pt x="220137" y="632222"/>
                      <a:pt x="238393" y="615951"/>
                      <a:pt x="251887" y="614363"/>
                    </a:cubicBezTo>
                    <a:lnTo>
                      <a:pt x="292369" y="609600"/>
                    </a:lnTo>
                    <a:cubicBezTo>
                      <a:pt x="305863" y="608012"/>
                      <a:pt x="316975" y="620713"/>
                      <a:pt x="337612" y="628650"/>
                    </a:cubicBezTo>
                    <a:lnTo>
                      <a:pt x="416194" y="657225"/>
                    </a:lnTo>
                    <a:lnTo>
                      <a:pt x="482869" y="669132"/>
                    </a:lnTo>
                    <a:lnTo>
                      <a:pt x="580500" y="685800"/>
                    </a:lnTo>
                    <a:lnTo>
                      <a:pt x="670987" y="688182"/>
                    </a:lnTo>
                    <a:lnTo>
                      <a:pt x="773381" y="669132"/>
                    </a:lnTo>
                    <a:lnTo>
                      <a:pt x="892444" y="652463"/>
                    </a:lnTo>
                    <a:lnTo>
                      <a:pt x="994837" y="633413"/>
                    </a:lnTo>
                    <a:cubicBezTo>
                      <a:pt x="1030994" y="623305"/>
                      <a:pt x="1074879" y="606039"/>
                      <a:pt x="1109386" y="591818"/>
                    </a:cubicBezTo>
                    <a:cubicBezTo>
                      <a:pt x="1143893" y="577597"/>
                      <a:pt x="1168457" y="558366"/>
                      <a:pt x="1201882" y="548089"/>
                    </a:cubicBezTo>
                    <a:cubicBezTo>
                      <a:pt x="1235307" y="537812"/>
                      <a:pt x="1273403" y="534585"/>
                      <a:pt x="1309936" y="530153"/>
                    </a:cubicBezTo>
                    <a:cubicBezTo>
                      <a:pt x="1346469" y="525721"/>
                      <a:pt x="1388269" y="525715"/>
                      <a:pt x="1421081" y="521494"/>
                    </a:cubicBezTo>
                    <a:cubicBezTo>
                      <a:pt x="1453893" y="517273"/>
                      <a:pt x="1477437" y="513556"/>
                      <a:pt x="1506806" y="504825"/>
                    </a:cubicBezTo>
                    <a:cubicBezTo>
                      <a:pt x="1541334" y="496491"/>
                      <a:pt x="1583007" y="494904"/>
                      <a:pt x="1625869" y="481013"/>
                    </a:cubicBezTo>
                    <a:cubicBezTo>
                      <a:pt x="1668731" y="467122"/>
                      <a:pt x="1722705" y="442119"/>
                      <a:pt x="1763980" y="421481"/>
                    </a:cubicBezTo>
                    <a:cubicBezTo>
                      <a:pt x="1805255" y="400844"/>
                      <a:pt x="1831450" y="382985"/>
                      <a:pt x="1873519" y="357188"/>
                    </a:cubicBezTo>
                    <a:lnTo>
                      <a:pt x="2011631" y="266701"/>
                    </a:lnTo>
                    <a:cubicBezTo>
                      <a:pt x="2046556" y="242889"/>
                      <a:pt x="2062431" y="232966"/>
                      <a:pt x="2083068" y="214313"/>
                    </a:cubicBezTo>
                    <a:cubicBezTo>
                      <a:pt x="2103705" y="195660"/>
                      <a:pt x="2119184" y="172641"/>
                      <a:pt x="2135456" y="154782"/>
                    </a:cubicBezTo>
                    <a:cubicBezTo>
                      <a:pt x="2151728" y="136923"/>
                      <a:pt x="2160459" y="123429"/>
                      <a:pt x="2180700" y="107157"/>
                    </a:cubicBezTo>
                    <a:lnTo>
                      <a:pt x="2256900" y="57150"/>
                    </a:lnTo>
                    <a:lnTo>
                      <a:pt x="2323575" y="0"/>
                    </a:lnTo>
                    <a:lnTo>
                      <a:pt x="2340243" y="59532"/>
                    </a:lnTo>
                    <a:lnTo>
                      <a:pt x="2275950" y="104775"/>
                    </a:lnTo>
                    <a:lnTo>
                      <a:pt x="2209275" y="164307"/>
                    </a:lnTo>
                    <a:cubicBezTo>
                      <a:pt x="2185859" y="188120"/>
                      <a:pt x="2167206" y="220663"/>
                      <a:pt x="2135456" y="247650"/>
                    </a:cubicBezTo>
                    <a:cubicBezTo>
                      <a:pt x="2103706" y="274637"/>
                      <a:pt x="2047350" y="307975"/>
                      <a:pt x="2018775" y="326231"/>
                    </a:cubicBezTo>
                    <a:lnTo>
                      <a:pt x="1933050" y="381000"/>
                    </a:lnTo>
                    <a:lnTo>
                      <a:pt x="1821131" y="450057"/>
                    </a:lnTo>
                    <a:cubicBezTo>
                      <a:pt x="1782237" y="471488"/>
                      <a:pt x="1746518" y="491729"/>
                      <a:pt x="1699687" y="509588"/>
                    </a:cubicBezTo>
                    <a:cubicBezTo>
                      <a:pt x="1652856" y="527447"/>
                      <a:pt x="1568718" y="550466"/>
                      <a:pt x="1540143" y="557213"/>
                    </a:cubicBezTo>
                    <a:cubicBezTo>
                      <a:pt x="1511568" y="563960"/>
                      <a:pt x="1556018" y="543719"/>
                      <a:pt x="1528237" y="550069"/>
                    </a:cubicBezTo>
                    <a:cubicBezTo>
                      <a:pt x="1500456" y="556419"/>
                      <a:pt x="1426638" y="580628"/>
                      <a:pt x="1373457" y="595312"/>
                    </a:cubicBezTo>
                    <a:cubicBezTo>
                      <a:pt x="1320276" y="609996"/>
                      <a:pt x="1264316" y="624682"/>
                      <a:pt x="1209150" y="638176"/>
                    </a:cubicBezTo>
                    <a:cubicBezTo>
                      <a:pt x="1153984" y="651670"/>
                      <a:pt x="1111915" y="662781"/>
                      <a:pt x="1042462" y="676275"/>
                    </a:cubicBezTo>
                    <a:cubicBezTo>
                      <a:pt x="973406" y="690959"/>
                      <a:pt x="883315" y="711995"/>
                      <a:pt x="818625" y="721520"/>
                    </a:cubicBezTo>
                    <a:cubicBezTo>
                      <a:pt x="753935" y="731045"/>
                      <a:pt x="694800" y="732235"/>
                      <a:pt x="654319" y="733425"/>
                    </a:cubicBezTo>
                    <a:cubicBezTo>
                      <a:pt x="613838" y="734615"/>
                      <a:pt x="608281" y="732235"/>
                      <a:pt x="575737" y="728663"/>
                    </a:cubicBezTo>
                    <a:lnTo>
                      <a:pt x="459056" y="711994"/>
                    </a:lnTo>
                    <a:lnTo>
                      <a:pt x="347137" y="683419"/>
                    </a:lnTo>
                    <a:cubicBezTo>
                      <a:pt x="308243" y="678657"/>
                      <a:pt x="257047" y="681833"/>
                      <a:pt x="225694" y="692945"/>
                    </a:cubicBezTo>
                    <a:cubicBezTo>
                      <a:pt x="207835" y="707233"/>
                      <a:pt x="177275" y="731044"/>
                      <a:pt x="159019" y="750094"/>
                    </a:cubicBezTo>
                    <a:lnTo>
                      <a:pt x="91106" y="802729"/>
                    </a:lnTo>
                    <a:lnTo>
                      <a:pt x="0" y="802606"/>
                    </a:lnTo>
                    <a:close/>
                  </a:path>
                </a:pathLst>
              </a:custGeom>
              <a:solidFill>
                <a:srgbClr val="93D7E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1647825" y="5568454"/>
                <a:ext cx="2144713" cy="711200"/>
              </a:xfrm>
              <a:custGeom>
                <a:avLst/>
                <a:gdLst>
                  <a:gd name="connsiteX0" fmla="*/ 0 w 2240757"/>
                  <a:gd name="connsiteY0" fmla="*/ 742950 h 757238"/>
                  <a:gd name="connsiteX1" fmla="*/ 76200 w 2240757"/>
                  <a:gd name="connsiteY1" fmla="*/ 657225 h 757238"/>
                  <a:gd name="connsiteX2" fmla="*/ 123825 w 2240757"/>
                  <a:gd name="connsiteY2" fmla="*/ 614363 h 757238"/>
                  <a:gd name="connsiteX3" fmla="*/ 164307 w 2240757"/>
                  <a:gd name="connsiteY3" fmla="*/ 607219 h 757238"/>
                  <a:gd name="connsiteX4" fmla="*/ 250032 w 2240757"/>
                  <a:gd name="connsiteY4" fmla="*/ 635794 h 757238"/>
                  <a:gd name="connsiteX5" fmla="*/ 335757 w 2240757"/>
                  <a:gd name="connsiteY5" fmla="*/ 650082 h 757238"/>
                  <a:gd name="connsiteX6" fmla="*/ 457200 w 2240757"/>
                  <a:gd name="connsiteY6" fmla="*/ 669132 h 757238"/>
                  <a:gd name="connsiteX7" fmla="*/ 578644 w 2240757"/>
                  <a:gd name="connsiteY7" fmla="*/ 678657 h 757238"/>
                  <a:gd name="connsiteX8" fmla="*/ 819150 w 2240757"/>
                  <a:gd name="connsiteY8" fmla="*/ 657225 h 757238"/>
                  <a:gd name="connsiteX9" fmla="*/ 945357 w 2240757"/>
                  <a:gd name="connsiteY9" fmla="*/ 614363 h 757238"/>
                  <a:gd name="connsiteX10" fmla="*/ 1147763 w 2240757"/>
                  <a:gd name="connsiteY10" fmla="*/ 566738 h 757238"/>
                  <a:gd name="connsiteX11" fmla="*/ 1302544 w 2240757"/>
                  <a:gd name="connsiteY11" fmla="*/ 516732 h 757238"/>
                  <a:gd name="connsiteX12" fmla="*/ 1428750 w 2240757"/>
                  <a:gd name="connsiteY12" fmla="*/ 492919 h 757238"/>
                  <a:gd name="connsiteX13" fmla="*/ 1550194 w 2240757"/>
                  <a:gd name="connsiteY13" fmla="*/ 464344 h 757238"/>
                  <a:gd name="connsiteX14" fmla="*/ 1678782 w 2240757"/>
                  <a:gd name="connsiteY14" fmla="*/ 409575 h 757238"/>
                  <a:gd name="connsiteX15" fmla="*/ 1821657 w 2240757"/>
                  <a:gd name="connsiteY15" fmla="*/ 321469 h 757238"/>
                  <a:gd name="connsiteX16" fmla="*/ 1952625 w 2240757"/>
                  <a:gd name="connsiteY16" fmla="*/ 230982 h 757238"/>
                  <a:gd name="connsiteX17" fmla="*/ 2038350 w 2240757"/>
                  <a:gd name="connsiteY17" fmla="*/ 185738 h 757238"/>
                  <a:gd name="connsiteX18" fmla="*/ 2114550 w 2240757"/>
                  <a:gd name="connsiteY18" fmla="*/ 80963 h 757238"/>
                  <a:gd name="connsiteX19" fmla="*/ 2185988 w 2240757"/>
                  <a:gd name="connsiteY19" fmla="*/ 26194 h 757238"/>
                  <a:gd name="connsiteX20" fmla="*/ 2231232 w 2240757"/>
                  <a:gd name="connsiteY20" fmla="*/ 0 h 757238"/>
                  <a:gd name="connsiteX21" fmla="*/ 2240757 w 2240757"/>
                  <a:gd name="connsiteY21" fmla="*/ 54769 h 757238"/>
                  <a:gd name="connsiteX22" fmla="*/ 2169319 w 2240757"/>
                  <a:gd name="connsiteY22" fmla="*/ 102394 h 757238"/>
                  <a:gd name="connsiteX23" fmla="*/ 2102644 w 2240757"/>
                  <a:gd name="connsiteY23" fmla="*/ 178594 h 757238"/>
                  <a:gd name="connsiteX24" fmla="*/ 2031207 w 2240757"/>
                  <a:gd name="connsiteY24" fmla="*/ 257175 h 757238"/>
                  <a:gd name="connsiteX25" fmla="*/ 1921669 w 2240757"/>
                  <a:gd name="connsiteY25" fmla="*/ 307182 h 757238"/>
                  <a:gd name="connsiteX26" fmla="*/ 1804988 w 2240757"/>
                  <a:gd name="connsiteY26" fmla="*/ 395288 h 757238"/>
                  <a:gd name="connsiteX27" fmla="*/ 1664494 w 2240757"/>
                  <a:gd name="connsiteY27" fmla="*/ 473869 h 757238"/>
                  <a:gd name="connsiteX28" fmla="*/ 1526382 w 2240757"/>
                  <a:gd name="connsiteY28" fmla="*/ 519113 h 757238"/>
                  <a:gd name="connsiteX29" fmla="*/ 1400175 w 2240757"/>
                  <a:gd name="connsiteY29" fmla="*/ 545307 h 757238"/>
                  <a:gd name="connsiteX30" fmla="*/ 1164432 w 2240757"/>
                  <a:gd name="connsiteY30" fmla="*/ 609600 h 757238"/>
                  <a:gd name="connsiteX31" fmla="*/ 1009650 w 2240757"/>
                  <a:gd name="connsiteY31" fmla="*/ 664369 h 757238"/>
                  <a:gd name="connsiteX32" fmla="*/ 850107 w 2240757"/>
                  <a:gd name="connsiteY32" fmla="*/ 690563 h 757238"/>
                  <a:gd name="connsiteX33" fmla="*/ 673894 w 2240757"/>
                  <a:gd name="connsiteY33" fmla="*/ 721519 h 757238"/>
                  <a:gd name="connsiteX34" fmla="*/ 531019 w 2240757"/>
                  <a:gd name="connsiteY34" fmla="*/ 716757 h 757238"/>
                  <a:gd name="connsiteX35" fmla="*/ 316707 w 2240757"/>
                  <a:gd name="connsiteY35" fmla="*/ 695325 h 757238"/>
                  <a:gd name="connsiteX36" fmla="*/ 204788 w 2240757"/>
                  <a:gd name="connsiteY36" fmla="*/ 671513 h 757238"/>
                  <a:gd name="connsiteX37" fmla="*/ 152400 w 2240757"/>
                  <a:gd name="connsiteY37" fmla="*/ 654844 h 757238"/>
                  <a:gd name="connsiteX38" fmla="*/ 97632 w 2240757"/>
                  <a:gd name="connsiteY38" fmla="*/ 681038 h 757238"/>
                  <a:gd name="connsiteX39" fmla="*/ 61913 w 2240757"/>
                  <a:gd name="connsiteY39" fmla="*/ 757238 h 757238"/>
                  <a:gd name="connsiteX40" fmla="*/ 0 w 2240757"/>
                  <a:gd name="connsiteY40" fmla="*/ 742950 h 757238"/>
                  <a:gd name="connsiteX0" fmla="*/ 0 w 2240757"/>
                  <a:gd name="connsiteY0" fmla="*/ 742950 h 757238"/>
                  <a:gd name="connsiteX1" fmla="*/ 76200 w 2240757"/>
                  <a:gd name="connsiteY1" fmla="*/ 657225 h 757238"/>
                  <a:gd name="connsiteX2" fmla="*/ 123825 w 2240757"/>
                  <a:gd name="connsiteY2" fmla="*/ 614363 h 757238"/>
                  <a:gd name="connsiteX3" fmla="*/ 164307 w 2240757"/>
                  <a:gd name="connsiteY3" fmla="*/ 607219 h 757238"/>
                  <a:gd name="connsiteX4" fmla="*/ 250032 w 2240757"/>
                  <a:gd name="connsiteY4" fmla="*/ 635794 h 757238"/>
                  <a:gd name="connsiteX5" fmla="*/ 335757 w 2240757"/>
                  <a:gd name="connsiteY5" fmla="*/ 650082 h 757238"/>
                  <a:gd name="connsiteX6" fmla="*/ 457200 w 2240757"/>
                  <a:gd name="connsiteY6" fmla="*/ 669132 h 757238"/>
                  <a:gd name="connsiteX7" fmla="*/ 578644 w 2240757"/>
                  <a:gd name="connsiteY7" fmla="*/ 678657 h 757238"/>
                  <a:gd name="connsiteX8" fmla="*/ 819150 w 2240757"/>
                  <a:gd name="connsiteY8" fmla="*/ 657225 h 757238"/>
                  <a:gd name="connsiteX9" fmla="*/ 945357 w 2240757"/>
                  <a:gd name="connsiteY9" fmla="*/ 614363 h 757238"/>
                  <a:gd name="connsiteX10" fmla="*/ 1147763 w 2240757"/>
                  <a:gd name="connsiteY10" fmla="*/ 566738 h 757238"/>
                  <a:gd name="connsiteX11" fmla="*/ 1302544 w 2240757"/>
                  <a:gd name="connsiteY11" fmla="*/ 516732 h 757238"/>
                  <a:gd name="connsiteX12" fmla="*/ 1428750 w 2240757"/>
                  <a:gd name="connsiteY12" fmla="*/ 492919 h 757238"/>
                  <a:gd name="connsiteX13" fmla="*/ 1550194 w 2240757"/>
                  <a:gd name="connsiteY13" fmla="*/ 464344 h 757238"/>
                  <a:gd name="connsiteX14" fmla="*/ 1678782 w 2240757"/>
                  <a:gd name="connsiteY14" fmla="*/ 409575 h 757238"/>
                  <a:gd name="connsiteX15" fmla="*/ 1821657 w 2240757"/>
                  <a:gd name="connsiteY15" fmla="*/ 321469 h 757238"/>
                  <a:gd name="connsiteX16" fmla="*/ 1952625 w 2240757"/>
                  <a:gd name="connsiteY16" fmla="*/ 230982 h 757238"/>
                  <a:gd name="connsiteX17" fmla="*/ 2038350 w 2240757"/>
                  <a:gd name="connsiteY17" fmla="*/ 185738 h 757238"/>
                  <a:gd name="connsiteX18" fmla="*/ 2114550 w 2240757"/>
                  <a:gd name="connsiteY18" fmla="*/ 80963 h 757238"/>
                  <a:gd name="connsiteX19" fmla="*/ 2185988 w 2240757"/>
                  <a:gd name="connsiteY19" fmla="*/ 26194 h 757238"/>
                  <a:gd name="connsiteX20" fmla="*/ 2231232 w 2240757"/>
                  <a:gd name="connsiteY20" fmla="*/ 0 h 757238"/>
                  <a:gd name="connsiteX21" fmla="*/ 2240757 w 2240757"/>
                  <a:gd name="connsiteY21" fmla="*/ 54769 h 757238"/>
                  <a:gd name="connsiteX22" fmla="*/ 2169319 w 2240757"/>
                  <a:gd name="connsiteY22" fmla="*/ 102394 h 757238"/>
                  <a:gd name="connsiteX23" fmla="*/ 2102644 w 2240757"/>
                  <a:gd name="connsiteY23" fmla="*/ 178594 h 757238"/>
                  <a:gd name="connsiteX24" fmla="*/ 2031207 w 2240757"/>
                  <a:gd name="connsiteY24" fmla="*/ 257175 h 757238"/>
                  <a:gd name="connsiteX25" fmla="*/ 1921669 w 2240757"/>
                  <a:gd name="connsiteY25" fmla="*/ 307182 h 757238"/>
                  <a:gd name="connsiteX26" fmla="*/ 1804988 w 2240757"/>
                  <a:gd name="connsiteY26" fmla="*/ 395288 h 757238"/>
                  <a:gd name="connsiteX27" fmla="*/ 1664494 w 2240757"/>
                  <a:gd name="connsiteY27" fmla="*/ 473869 h 757238"/>
                  <a:gd name="connsiteX28" fmla="*/ 1526382 w 2240757"/>
                  <a:gd name="connsiteY28" fmla="*/ 519113 h 757238"/>
                  <a:gd name="connsiteX29" fmla="*/ 1400175 w 2240757"/>
                  <a:gd name="connsiteY29" fmla="*/ 545307 h 757238"/>
                  <a:gd name="connsiteX30" fmla="*/ 1164432 w 2240757"/>
                  <a:gd name="connsiteY30" fmla="*/ 609600 h 757238"/>
                  <a:gd name="connsiteX31" fmla="*/ 1009650 w 2240757"/>
                  <a:gd name="connsiteY31" fmla="*/ 664369 h 757238"/>
                  <a:gd name="connsiteX32" fmla="*/ 850107 w 2240757"/>
                  <a:gd name="connsiteY32" fmla="*/ 690563 h 757238"/>
                  <a:gd name="connsiteX33" fmla="*/ 673894 w 2240757"/>
                  <a:gd name="connsiteY33" fmla="*/ 721519 h 757238"/>
                  <a:gd name="connsiteX34" fmla="*/ 531019 w 2240757"/>
                  <a:gd name="connsiteY34" fmla="*/ 716757 h 757238"/>
                  <a:gd name="connsiteX35" fmla="*/ 316707 w 2240757"/>
                  <a:gd name="connsiteY35" fmla="*/ 695325 h 757238"/>
                  <a:gd name="connsiteX36" fmla="*/ 204788 w 2240757"/>
                  <a:gd name="connsiteY36" fmla="*/ 671513 h 757238"/>
                  <a:gd name="connsiteX37" fmla="*/ 152400 w 2240757"/>
                  <a:gd name="connsiteY37" fmla="*/ 654844 h 757238"/>
                  <a:gd name="connsiteX38" fmla="*/ 104775 w 2240757"/>
                  <a:gd name="connsiteY38" fmla="*/ 683419 h 757238"/>
                  <a:gd name="connsiteX39" fmla="*/ 61913 w 2240757"/>
                  <a:gd name="connsiteY39" fmla="*/ 757238 h 757238"/>
                  <a:gd name="connsiteX40" fmla="*/ 0 w 2240757"/>
                  <a:gd name="connsiteY40" fmla="*/ 742950 h 757238"/>
                  <a:gd name="connsiteX0" fmla="*/ 0 w 2240757"/>
                  <a:gd name="connsiteY0" fmla="*/ 742950 h 757238"/>
                  <a:gd name="connsiteX1" fmla="*/ 76200 w 2240757"/>
                  <a:gd name="connsiteY1" fmla="*/ 657225 h 757238"/>
                  <a:gd name="connsiteX2" fmla="*/ 123825 w 2240757"/>
                  <a:gd name="connsiteY2" fmla="*/ 614363 h 757238"/>
                  <a:gd name="connsiteX3" fmla="*/ 164307 w 2240757"/>
                  <a:gd name="connsiteY3" fmla="*/ 607219 h 757238"/>
                  <a:gd name="connsiteX4" fmla="*/ 250032 w 2240757"/>
                  <a:gd name="connsiteY4" fmla="*/ 635794 h 757238"/>
                  <a:gd name="connsiteX5" fmla="*/ 335757 w 2240757"/>
                  <a:gd name="connsiteY5" fmla="*/ 650082 h 757238"/>
                  <a:gd name="connsiteX6" fmla="*/ 457200 w 2240757"/>
                  <a:gd name="connsiteY6" fmla="*/ 669132 h 757238"/>
                  <a:gd name="connsiteX7" fmla="*/ 578644 w 2240757"/>
                  <a:gd name="connsiteY7" fmla="*/ 678657 h 757238"/>
                  <a:gd name="connsiteX8" fmla="*/ 819150 w 2240757"/>
                  <a:gd name="connsiteY8" fmla="*/ 657225 h 757238"/>
                  <a:gd name="connsiteX9" fmla="*/ 945357 w 2240757"/>
                  <a:gd name="connsiteY9" fmla="*/ 614363 h 757238"/>
                  <a:gd name="connsiteX10" fmla="*/ 1147763 w 2240757"/>
                  <a:gd name="connsiteY10" fmla="*/ 566738 h 757238"/>
                  <a:gd name="connsiteX11" fmla="*/ 1302544 w 2240757"/>
                  <a:gd name="connsiteY11" fmla="*/ 516732 h 757238"/>
                  <a:gd name="connsiteX12" fmla="*/ 1428750 w 2240757"/>
                  <a:gd name="connsiteY12" fmla="*/ 492919 h 757238"/>
                  <a:gd name="connsiteX13" fmla="*/ 1550194 w 2240757"/>
                  <a:gd name="connsiteY13" fmla="*/ 464344 h 757238"/>
                  <a:gd name="connsiteX14" fmla="*/ 1678782 w 2240757"/>
                  <a:gd name="connsiteY14" fmla="*/ 409575 h 757238"/>
                  <a:gd name="connsiteX15" fmla="*/ 1821657 w 2240757"/>
                  <a:gd name="connsiteY15" fmla="*/ 321469 h 757238"/>
                  <a:gd name="connsiteX16" fmla="*/ 1952625 w 2240757"/>
                  <a:gd name="connsiteY16" fmla="*/ 230982 h 757238"/>
                  <a:gd name="connsiteX17" fmla="*/ 2038350 w 2240757"/>
                  <a:gd name="connsiteY17" fmla="*/ 185738 h 757238"/>
                  <a:gd name="connsiteX18" fmla="*/ 2114550 w 2240757"/>
                  <a:gd name="connsiteY18" fmla="*/ 80963 h 757238"/>
                  <a:gd name="connsiteX19" fmla="*/ 2185988 w 2240757"/>
                  <a:gd name="connsiteY19" fmla="*/ 26194 h 757238"/>
                  <a:gd name="connsiteX20" fmla="*/ 2231232 w 2240757"/>
                  <a:gd name="connsiteY20" fmla="*/ 0 h 757238"/>
                  <a:gd name="connsiteX21" fmla="*/ 2240757 w 2240757"/>
                  <a:gd name="connsiteY21" fmla="*/ 54769 h 757238"/>
                  <a:gd name="connsiteX22" fmla="*/ 2169319 w 2240757"/>
                  <a:gd name="connsiteY22" fmla="*/ 102394 h 757238"/>
                  <a:gd name="connsiteX23" fmla="*/ 2102644 w 2240757"/>
                  <a:gd name="connsiteY23" fmla="*/ 178594 h 757238"/>
                  <a:gd name="connsiteX24" fmla="*/ 2031207 w 2240757"/>
                  <a:gd name="connsiteY24" fmla="*/ 257175 h 757238"/>
                  <a:gd name="connsiteX25" fmla="*/ 1921669 w 2240757"/>
                  <a:gd name="connsiteY25" fmla="*/ 307182 h 757238"/>
                  <a:gd name="connsiteX26" fmla="*/ 1804988 w 2240757"/>
                  <a:gd name="connsiteY26" fmla="*/ 395288 h 757238"/>
                  <a:gd name="connsiteX27" fmla="*/ 1664494 w 2240757"/>
                  <a:gd name="connsiteY27" fmla="*/ 473869 h 757238"/>
                  <a:gd name="connsiteX28" fmla="*/ 1526382 w 2240757"/>
                  <a:gd name="connsiteY28" fmla="*/ 519113 h 757238"/>
                  <a:gd name="connsiteX29" fmla="*/ 1400175 w 2240757"/>
                  <a:gd name="connsiteY29" fmla="*/ 545307 h 757238"/>
                  <a:gd name="connsiteX30" fmla="*/ 1164432 w 2240757"/>
                  <a:gd name="connsiteY30" fmla="*/ 609600 h 757238"/>
                  <a:gd name="connsiteX31" fmla="*/ 1009650 w 2240757"/>
                  <a:gd name="connsiteY31" fmla="*/ 664369 h 757238"/>
                  <a:gd name="connsiteX32" fmla="*/ 850107 w 2240757"/>
                  <a:gd name="connsiteY32" fmla="*/ 690563 h 757238"/>
                  <a:gd name="connsiteX33" fmla="*/ 673894 w 2240757"/>
                  <a:gd name="connsiteY33" fmla="*/ 721519 h 757238"/>
                  <a:gd name="connsiteX34" fmla="*/ 531019 w 2240757"/>
                  <a:gd name="connsiteY34" fmla="*/ 716757 h 757238"/>
                  <a:gd name="connsiteX35" fmla="*/ 316707 w 2240757"/>
                  <a:gd name="connsiteY35" fmla="*/ 695325 h 757238"/>
                  <a:gd name="connsiteX36" fmla="*/ 204788 w 2240757"/>
                  <a:gd name="connsiteY36" fmla="*/ 671513 h 757238"/>
                  <a:gd name="connsiteX37" fmla="*/ 152400 w 2240757"/>
                  <a:gd name="connsiteY37" fmla="*/ 654844 h 757238"/>
                  <a:gd name="connsiteX38" fmla="*/ 104775 w 2240757"/>
                  <a:gd name="connsiteY38" fmla="*/ 683419 h 757238"/>
                  <a:gd name="connsiteX39" fmla="*/ 61913 w 2240757"/>
                  <a:gd name="connsiteY39" fmla="*/ 757238 h 757238"/>
                  <a:gd name="connsiteX40" fmla="*/ 0 w 2240757"/>
                  <a:gd name="connsiteY40" fmla="*/ 742950 h 757238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819150 w 2240757"/>
                  <a:gd name="connsiteY8" fmla="*/ 657225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85738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04775 w 2240757"/>
                  <a:gd name="connsiteY38" fmla="*/ 68341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819150 w 2240757"/>
                  <a:gd name="connsiteY8" fmla="*/ 657225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85738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04775 w 2240757"/>
                  <a:gd name="connsiteY38" fmla="*/ 683419 h 747713"/>
                  <a:gd name="connsiteX39" fmla="*/ 111919 w 2240757"/>
                  <a:gd name="connsiteY39" fmla="*/ 700089 h 747713"/>
                  <a:gd name="connsiteX40" fmla="*/ 69057 w 2240757"/>
                  <a:gd name="connsiteY40" fmla="*/ 747713 h 747713"/>
                  <a:gd name="connsiteX41" fmla="*/ 0 w 2240757"/>
                  <a:gd name="connsiteY41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819150 w 2240757"/>
                  <a:gd name="connsiteY8" fmla="*/ 657225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85738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819150 w 2240757"/>
                  <a:gd name="connsiteY8" fmla="*/ 657225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85738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819150 w 2240757"/>
                  <a:gd name="connsiteY8" fmla="*/ 657225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85738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85738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85738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31232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31207 w 2240757"/>
                  <a:gd name="connsiteY24" fmla="*/ 257175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531019 w 2240757"/>
                  <a:gd name="connsiteY34" fmla="*/ 716757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459582 w 2240757"/>
                  <a:gd name="connsiteY34" fmla="*/ 719138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578644 w 2240757"/>
                  <a:gd name="connsiteY7" fmla="*/ 678657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459582 w 2240757"/>
                  <a:gd name="connsiteY34" fmla="*/ 719138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604838 w 2240757"/>
                  <a:gd name="connsiteY7" fmla="*/ 676276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459582 w 2240757"/>
                  <a:gd name="connsiteY34" fmla="*/ 719138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604838 w 2240757"/>
                  <a:gd name="connsiteY7" fmla="*/ 676276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459582 w 2240757"/>
                  <a:gd name="connsiteY34" fmla="*/ 719138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621507 w 2240757"/>
                  <a:gd name="connsiteY7" fmla="*/ 666751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459582 w 2240757"/>
                  <a:gd name="connsiteY34" fmla="*/ 719138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621507 w 2240757"/>
                  <a:gd name="connsiteY7" fmla="*/ 666751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459582 w 2240757"/>
                  <a:gd name="connsiteY34" fmla="*/ 719138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621507 w 2240757"/>
                  <a:gd name="connsiteY7" fmla="*/ 666751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459582 w 2240757"/>
                  <a:gd name="connsiteY34" fmla="*/ 719138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52400 w 2240757"/>
                  <a:gd name="connsiteY37" fmla="*/ 654844 h 747713"/>
                  <a:gd name="connsiteX38" fmla="*/ 111919 w 2240757"/>
                  <a:gd name="connsiteY38" fmla="*/ 700089 h 747713"/>
                  <a:gd name="connsiteX39" fmla="*/ 69057 w 2240757"/>
                  <a:gd name="connsiteY39" fmla="*/ 747713 h 747713"/>
                  <a:gd name="connsiteX40" fmla="*/ 0 w 2240757"/>
                  <a:gd name="connsiteY40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23825 w 2240757"/>
                  <a:gd name="connsiteY2" fmla="*/ 614363 h 747713"/>
                  <a:gd name="connsiteX3" fmla="*/ 164307 w 2240757"/>
                  <a:gd name="connsiteY3" fmla="*/ 607219 h 747713"/>
                  <a:gd name="connsiteX4" fmla="*/ 250032 w 2240757"/>
                  <a:gd name="connsiteY4" fmla="*/ 635794 h 747713"/>
                  <a:gd name="connsiteX5" fmla="*/ 335757 w 2240757"/>
                  <a:gd name="connsiteY5" fmla="*/ 650082 h 747713"/>
                  <a:gd name="connsiteX6" fmla="*/ 457200 w 2240757"/>
                  <a:gd name="connsiteY6" fmla="*/ 669132 h 747713"/>
                  <a:gd name="connsiteX7" fmla="*/ 621507 w 2240757"/>
                  <a:gd name="connsiteY7" fmla="*/ 666751 h 747713"/>
                  <a:gd name="connsiteX8" fmla="*/ 776288 w 2240757"/>
                  <a:gd name="connsiteY8" fmla="*/ 647700 h 747713"/>
                  <a:gd name="connsiteX9" fmla="*/ 945357 w 2240757"/>
                  <a:gd name="connsiteY9" fmla="*/ 614363 h 747713"/>
                  <a:gd name="connsiteX10" fmla="*/ 1147763 w 2240757"/>
                  <a:gd name="connsiteY10" fmla="*/ 566738 h 747713"/>
                  <a:gd name="connsiteX11" fmla="*/ 1302544 w 2240757"/>
                  <a:gd name="connsiteY11" fmla="*/ 516732 h 747713"/>
                  <a:gd name="connsiteX12" fmla="*/ 1428750 w 2240757"/>
                  <a:gd name="connsiteY12" fmla="*/ 492919 h 747713"/>
                  <a:gd name="connsiteX13" fmla="*/ 1550194 w 2240757"/>
                  <a:gd name="connsiteY13" fmla="*/ 464344 h 747713"/>
                  <a:gd name="connsiteX14" fmla="*/ 1678782 w 2240757"/>
                  <a:gd name="connsiteY14" fmla="*/ 409575 h 747713"/>
                  <a:gd name="connsiteX15" fmla="*/ 1821657 w 2240757"/>
                  <a:gd name="connsiteY15" fmla="*/ 321469 h 747713"/>
                  <a:gd name="connsiteX16" fmla="*/ 1952625 w 2240757"/>
                  <a:gd name="connsiteY16" fmla="*/ 230982 h 747713"/>
                  <a:gd name="connsiteX17" fmla="*/ 2038350 w 2240757"/>
                  <a:gd name="connsiteY17" fmla="*/ 171451 h 747713"/>
                  <a:gd name="connsiteX18" fmla="*/ 2114550 w 2240757"/>
                  <a:gd name="connsiteY18" fmla="*/ 80963 h 747713"/>
                  <a:gd name="connsiteX19" fmla="*/ 2185988 w 2240757"/>
                  <a:gd name="connsiteY19" fmla="*/ 26194 h 747713"/>
                  <a:gd name="connsiteX20" fmla="*/ 2224089 w 2240757"/>
                  <a:gd name="connsiteY20" fmla="*/ 0 h 747713"/>
                  <a:gd name="connsiteX21" fmla="*/ 2240757 w 2240757"/>
                  <a:gd name="connsiteY21" fmla="*/ 54769 h 747713"/>
                  <a:gd name="connsiteX22" fmla="*/ 2169319 w 2240757"/>
                  <a:gd name="connsiteY22" fmla="*/ 102394 h 747713"/>
                  <a:gd name="connsiteX23" fmla="*/ 2102644 w 2240757"/>
                  <a:gd name="connsiteY23" fmla="*/ 178594 h 747713"/>
                  <a:gd name="connsiteX24" fmla="*/ 2028826 w 2240757"/>
                  <a:gd name="connsiteY24" fmla="*/ 247650 h 747713"/>
                  <a:gd name="connsiteX25" fmla="*/ 1921669 w 2240757"/>
                  <a:gd name="connsiteY25" fmla="*/ 307182 h 747713"/>
                  <a:gd name="connsiteX26" fmla="*/ 1804988 w 2240757"/>
                  <a:gd name="connsiteY26" fmla="*/ 395288 h 747713"/>
                  <a:gd name="connsiteX27" fmla="*/ 1664494 w 2240757"/>
                  <a:gd name="connsiteY27" fmla="*/ 473869 h 747713"/>
                  <a:gd name="connsiteX28" fmla="*/ 1526382 w 2240757"/>
                  <a:gd name="connsiteY28" fmla="*/ 519113 h 747713"/>
                  <a:gd name="connsiteX29" fmla="*/ 1400175 w 2240757"/>
                  <a:gd name="connsiteY29" fmla="*/ 545307 h 747713"/>
                  <a:gd name="connsiteX30" fmla="*/ 1164432 w 2240757"/>
                  <a:gd name="connsiteY30" fmla="*/ 609600 h 747713"/>
                  <a:gd name="connsiteX31" fmla="*/ 1009650 w 2240757"/>
                  <a:gd name="connsiteY31" fmla="*/ 664369 h 747713"/>
                  <a:gd name="connsiteX32" fmla="*/ 850107 w 2240757"/>
                  <a:gd name="connsiteY32" fmla="*/ 690563 h 747713"/>
                  <a:gd name="connsiteX33" fmla="*/ 673894 w 2240757"/>
                  <a:gd name="connsiteY33" fmla="*/ 721519 h 747713"/>
                  <a:gd name="connsiteX34" fmla="*/ 459582 w 2240757"/>
                  <a:gd name="connsiteY34" fmla="*/ 719138 h 747713"/>
                  <a:gd name="connsiteX35" fmla="*/ 316707 w 2240757"/>
                  <a:gd name="connsiteY35" fmla="*/ 695325 h 747713"/>
                  <a:gd name="connsiteX36" fmla="*/ 204788 w 2240757"/>
                  <a:gd name="connsiteY36" fmla="*/ 671513 h 747713"/>
                  <a:gd name="connsiteX37" fmla="*/ 111919 w 2240757"/>
                  <a:gd name="connsiteY37" fmla="*/ 700089 h 747713"/>
                  <a:gd name="connsiteX38" fmla="*/ 69057 w 2240757"/>
                  <a:gd name="connsiteY38" fmla="*/ 747713 h 747713"/>
                  <a:gd name="connsiteX39" fmla="*/ 0 w 2240757"/>
                  <a:gd name="connsiteY39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0032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47763 w 2240757"/>
                  <a:gd name="connsiteY9" fmla="*/ 566738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21669 w 2240757"/>
                  <a:gd name="connsiteY24" fmla="*/ 307182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50107 w 2240757"/>
                  <a:gd name="connsiteY31" fmla="*/ 690563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16707 w 2240757"/>
                  <a:gd name="connsiteY34" fmla="*/ 695325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0032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47763 w 2240757"/>
                  <a:gd name="connsiteY9" fmla="*/ 566738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21669 w 2240757"/>
                  <a:gd name="connsiteY24" fmla="*/ 307182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50107 w 2240757"/>
                  <a:gd name="connsiteY31" fmla="*/ 690563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16707 w 2240757"/>
                  <a:gd name="connsiteY34" fmla="*/ 695325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0032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47763 w 2240757"/>
                  <a:gd name="connsiteY9" fmla="*/ 566738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21669 w 2240757"/>
                  <a:gd name="connsiteY24" fmla="*/ 307182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50107 w 2240757"/>
                  <a:gd name="connsiteY31" fmla="*/ 690563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16707 w 2240757"/>
                  <a:gd name="connsiteY34" fmla="*/ 695325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0032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47763 w 2240757"/>
                  <a:gd name="connsiteY9" fmla="*/ 566738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21669 w 2240757"/>
                  <a:gd name="connsiteY24" fmla="*/ 307182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50107 w 2240757"/>
                  <a:gd name="connsiteY31" fmla="*/ 690563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16707 w 2240757"/>
                  <a:gd name="connsiteY34" fmla="*/ 695325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9557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47763 w 2240757"/>
                  <a:gd name="connsiteY9" fmla="*/ 566738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21669 w 2240757"/>
                  <a:gd name="connsiteY24" fmla="*/ 307182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50107 w 2240757"/>
                  <a:gd name="connsiteY31" fmla="*/ 690563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16707 w 2240757"/>
                  <a:gd name="connsiteY34" fmla="*/ 695325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9557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47763 w 2240757"/>
                  <a:gd name="connsiteY9" fmla="*/ 566738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21669 w 2240757"/>
                  <a:gd name="connsiteY24" fmla="*/ 307182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50107 w 2240757"/>
                  <a:gd name="connsiteY31" fmla="*/ 690563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04801 w 2240757"/>
                  <a:gd name="connsiteY34" fmla="*/ 704850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9557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47763 w 2240757"/>
                  <a:gd name="connsiteY9" fmla="*/ 566738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21669 w 2240757"/>
                  <a:gd name="connsiteY24" fmla="*/ 307182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42963 w 2240757"/>
                  <a:gd name="connsiteY31" fmla="*/ 702469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04801 w 2240757"/>
                  <a:gd name="connsiteY34" fmla="*/ 704850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9557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47763 w 2240757"/>
                  <a:gd name="connsiteY9" fmla="*/ 566738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16906 w 2240757"/>
                  <a:gd name="connsiteY24" fmla="*/ 321469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42963 w 2240757"/>
                  <a:gd name="connsiteY31" fmla="*/ 702469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04801 w 2240757"/>
                  <a:gd name="connsiteY34" fmla="*/ 704850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9557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50268 w 2240757"/>
                  <a:gd name="connsiteY9" fmla="*/ 534173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16906 w 2240757"/>
                  <a:gd name="connsiteY24" fmla="*/ 321469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42963 w 2240757"/>
                  <a:gd name="connsiteY31" fmla="*/ 702469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04801 w 2240757"/>
                  <a:gd name="connsiteY34" fmla="*/ 704850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9557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50268 w 2240757"/>
                  <a:gd name="connsiteY9" fmla="*/ 534173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16906 w 2240757"/>
                  <a:gd name="connsiteY24" fmla="*/ 321469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4432 w 2240757"/>
                  <a:gd name="connsiteY29" fmla="*/ 609600 h 747713"/>
                  <a:gd name="connsiteX30" fmla="*/ 1009650 w 2240757"/>
                  <a:gd name="connsiteY30" fmla="*/ 664369 h 747713"/>
                  <a:gd name="connsiteX31" fmla="*/ 842963 w 2240757"/>
                  <a:gd name="connsiteY31" fmla="*/ 702469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04801 w 2240757"/>
                  <a:gd name="connsiteY34" fmla="*/ 704850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9557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50268 w 2240757"/>
                  <a:gd name="connsiteY9" fmla="*/ 534173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16906 w 2240757"/>
                  <a:gd name="connsiteY24" fmla="*/ 321469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9442 w 2240757"/>
                  <a:gd name="connsiteY29" fmla="*/ 592065 h 747713"/>
                  <a:gd name="connsiteX30" fmla="*/ 1009650 w 2240757"/>
                  <a:gd name="connsiteY30" fmla="*/ 664369 h 747713"/>
                  <a:gd name="connsiteX31" fmla="*/ 842963 w 2240757"/>
                  <a:gd name="connsiteY31" fmla="*/ 702469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04801 w 2240757"/>
                  <a:gd name="connsiteY34" fmla="*/ 704850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40757"/>
                  <a:gd name="connsiteY0" fmla="*/ 742950 h 747713"/>
                  <a:gd name="connsiteX1" fmla="*/ 76200 w 2240757"/>
                  <a:gd name="connsiteY1" fmla="*/ 657225 h 747713"/>
                  <a:gd name="connsiteX2" fmla="*/ 164307 w 2240757"/>
                  <a:gd name="connsiteY2" fmla="*/ 607219 h 747713"/>
                  <a:gd name="connsiteX3" fmla="*/ 259557 w 2240757"/>
                  <a:gd name="connsiteY3" fmla="*/ 635794 h 747713"/>
                  <a:gd name="connsiteX4" fmla="*/ 335757 w 2240757"/>
                  <a:gd name="connsiteY4" fmla="*/ 650082 h 747713"/>
                  <a:gd name="connsiteX5" fmla="*/ 457200 w 2240757"/>
                  <a:gd name="connsiteY5" fmla="*/ 669132 h 747713"/>
                  <a:gd name="connsiteX6" fmla="*/ 621507 w 2240757"/>
                  <a:gd name="connsiteY6" fmla="*/ 666751 h 747713"/>
                  <a:gd name="connsiteX7" fmla="*/ 776288 w 2240757"/>
                  <a:gd name="connsiteY7" fmla="*/ 647700 h 747713"/>
                  <a:gd name="connsiteX8" fmla="*/ 945357 w 2240757"/>
                  <a:gd name="connsiteY8" fmla="*/ 614363 h 747713"/>
                  <a:gd name="connsiteX9" fmla="*/ 1150268 w 2240757"/>
                  <a:gd name="connsiteY9" fmla="*/ 534173 h 747713"/>
                  <a:gd name="connsiteX10" fmla="*/ 1302544 w 2240757"/>
                  <a:gd name="connsiteY10" fmla="*/ 516732 h 747713"/>
                  <a:gd name="connsiteX11" fmla="*/ 1428750 w 2240757"/>
                  <a:gd name="connsiteY11" fmla="*/ 492919 h 747713"/>
                  <a:gd name="connsiteX12" fmla="*/ 1550194 w 2240757"/>
                  <a:gd name="connsiteY12" fmla="*/ 464344 h 747713"/>
                  <a:gd name="connsiteX13" fmla="*/ 1678782 w 2240757"/>
                  <a:gd name="connsiteY13" fmla="*/ 409575 h 747713"/>
                  <a:gd name="connsiteX14" fmla="*/ 1821657 w 2240757"/>
                  <a:gd name="connsiteY14" fmla="*/ 321469 h 747713"/>
                  <a:gd name="connsiteX15" fmla="*/ 1952625 w 2240757"/>
                  <a:gd name="connsiteY15" fmla="*/ 230982 h 747713"/>
                  <a:gd name="connsiteX16" fmla="*/ 2038350 w 2240757"/>
                  <a:gd name="connsiteY16" fmla="*/ 171451 h 747713"/>
                  <a:gd name="connsiteX17" fmla="*/ 2114550 w 2240757"/>
                  <a:gd name="connsiteY17" fmla="*/ 80963 h 747713"/>
                  <a:gd name="connsiteX18" fmla="*/ 2185988 w 2240757"/>
                  <a:gd name="connsiteY18" fmla="*/ 26194 h 747713"/>
                  <a:gd name="connsiteX19" fmla="*/ 2224089 w 2240757"/>
                  <a:gd name="connsiteY19" fmla="*/ 0 h 747713"/>
                  <a:gd name="connsiteX20" fmla="*/ 2240757 w 2240757"/>
                  <a:gd name="connsiteY20" fmla="*/ 54769 h 747713"/>
                  <a:gd name="connsiteX21" fmla="*/ 2169319 w 2240757"/>
                  <a:gd name="connsiteY21" fmla="*/ 102394 h 747713"/>
                  <a:gd name="connsiteX22" fmla="*/ 2102644 w 2240757"/>
                  <a:gd name="connsiteY22" fmla="*/ 178594 h 747713"/>
                  <a:gd name="connsiteX23" fmla="*/ 2028826 w 2240757"/>
                  <a:gd name="connsiteY23" fmla="*/ 247650 h 747713"/>
                  <a:gd name="connsiteX24" fmla="*/ 1916906 w 2240757"/>
                  <a:gd name="connsiteY24" fmla="*/ 321469 h 747713"/>
                  <a:gd name="connsiteX25" fmla="*/ 1804988 w 2240757"/>
                  <a:gd name="connsiteY25" fmla="*/ 395288 h 747713"/>
                  <a:gd name="connsiteX26" fmla="*/ 1664494 w 2240757"/>
                  <a:gd name="connsiteY26" fmla="*/ 473869 h 747713"/>
                  <a:gd name="connsiteX27" fmla="*/ 1526382 w 2240757"/>
                  <a:gd name="connsiteY27" fmla="*/ 519113 h 747713"/>
                  <a:gd name="connsiteX28" fmla="*/ 1400175 w 2240757"/>
                  <a:gd name="connsiteY28" fmla="*/ 545307 h 747713"/>
                  <a:gd name="connsiteX29" fmla="*/ 1169442 w 2240757"/>
                  <a:gd name="connsiteY29" fmla="*/ 592065 h 747713"/>
                  <a:gd name="connsiteX30" fmla="*/ 1009650 w 2240757"/>
                  <a:gd name="connsiteY30" fmla="*/ 656854 h 747713"/>
                  <a:gd name="connsiteX31" fmla="*/ 842963 w 2240757"/>
                  <a:gd name="connsiteY31" fmla="*/ 702469 h 747713"/>
                  <a:gd name="connsiteX32" fmla="*/ 673894 w 2240757"/>
                  <a:gd name="connsiteY32" fmla="*/ 721519 h 747713"/>
                  <a:gd name="connsiteX33" fmla="*/ 459582 w 2240757"/>
                  <a:gd name="connsiteY33" fmla="*/ 719138 h 747713"/>
                  <a:gd name="connsiteX34" fmla="*/ 304801 w 2240757"/>
                  <a:gd name="connsiteY34" fmla="*/ 704850 h 747713"/>
                  <a:gd name="connsiteX35" fmla="*/ 204788 w 2240757"/>
                  <a:gd name="connsiteY35" fmla="*/ 671513 h 747713"/>
                  <a:gd name="connsiteX36" fmla="*/ 111919 w 2240757"/>
                  <a:gd name="connsiteY36" fmla="*/ 700089 h 747713"/>
                  <a:gd name="connsiteX37" fmla="*/ 69057 w 2240757"/>
                  <a:gd name="connsiteY37" fmla="*/ 747713 h 747713"/>
                  <a:gd name="connsiteX38" fmla="*/ 0 w 2240757"/>
                  <a:gd name="connsiteY38" fmla="*/ 742950 h 747713"/>
                  <a:gd name="connsiteX0" fmla="*/ 0 w 2255786"/>
                  <a:gd name="connsiteY0" fmla="*/ 742950 h 747713"/>
                  <a:gd name="connsiteX1" fmla="*/ 91229 w 2255786"/>
                  <a:gd name="connsiteY1" fmla="*/ 657225 h 747713"/>
                  <a:gd name="connsiteX2" fmla="*/ 179336 w 2255786"/>
                  <a:gd name="connsiteY2" fmla="*/ 607219 h 747713"/>
                  <a:gd name="connsiteX3" fmla="*/ 274586 w 2255786"/>
                  <a:gd name="connsiteY3" fmla="*/ 635794 h 747713"/>
                  <a:gd name="connsiteX4" fmla="*/ 350786 w 2255786"/>
                  <a:gd name="connsiteY4" fmla="*/ 650082 h 747713"/>
                  <a:gd name="connsiteX5" fmla="*/ 472229 w 2255786"/>
                  <a:gd name="connsiteY5" fmla="*/ 669132 h 747713"/>
                  <a:gd name="connsiteX6" fmla="*/ 636536 w 2255786"/>
                  <a:gd name="connsiteY6" fmla="*/ 666751 h 747713"/>
                  <a:gd name="connsiteX7" fmla="*/ 791317 w 2255786"/>
                  <a:gd name="connsiteY7" fmla="*/ 647700 h 747713"/>
                  <a:gd name="connsiteX8" fmla="*/ 960386 w 2255786"/>
                  <a:gd name="connsiteY8" fmla="*/ 614363 h 747713"/>
                  <a:gd name="connsiteX9" fmla="*/ 1165297 w 2255786"/>
                  <a:gd name="connsiteY9" fmla="*/ 534173 h 747713"/>
                  <a:gd name="connsiteX10" fmla="*/ 1317573 w 2255786"/>
                  <a:gd name="connsiteY10" fmla="*/ 516732 h 747713"/>
                  <a:gd name="connsiteX11" fmla="*/ 1443779 w 2255786"/>
                  <a:gd name="connsiteY11" fmla="*/ 492919 h 747713"/>
                  <a:gd name="connsiteX12" fmla="*/ 1565223 w 2255786"/>
                  <a:gd name="connsiteY12" fmla="*/ 464344 h 747713"/>
                  <a:gd name="connsiteX13" fmla="*/ 1693811 w 2255786"/>
                  <a:gd name="connsiteY13" fmla="*/ 409575 h 747713"/>
                  <a:gd name="connsiteX14" fmla="*/ 1836686 w 2255786"/>
                  <a:gd name="connsiteY14" fmla="*/ 321469 h 747713"/>
                  <a:gd name="connsiteX15" fmla="*/ 1967654 w 2255786"/>
                  <a:gd name="connsiteY15" fmla="*/ 230982 h 747713"/>
                  <a:gd name="connsiteX16" fmla="*/ 2053379 w 2255786"/>
                  <a:gd name="connsiteY16" fmla="*/ 171451 h 747713"/>
                  <a:gd name="connsiteX17" fmla="*/ 2129579 w 2255786"/>
                  <a:gd name="connsiteY17" fmla="*/ 80963 h 747713"/>
                  <a:gd name="connsiteX18" fmla="*/ 2201017 w 2255786"/>
                  <a:gd name="connsiteY18" fmla="*/ 26194 h 747713"/>
                  <a:gd name="connsiteX19" fmla="*/ 2239118 w 2255786"/>
                  <a:gd name="connsiteY19" fmla="*/ 0 h 747713"/>
                  <a:gd name="connsiteX20" fmla="*/ 2255786 w 2255786"/>
                  <a:gd name="connsiteY20" fmla="*/ 54769 h 747713"/>
                  <a:gd name="connsiteX21" fmla="*/ 2184348 w 2255786"/>
                  <a:gd name="connsiteY21" fmla="*/ 102394 h 747713"/>
                  <a:gd name="connsiteX22" fmla="*/ 2117673 w 2255786"/>
                  <a:gd name="connsiteY22" fmla="*/ 178594 h 747713"/>
                  <a:gd name="connsiteX23" fmla="*/ 2043855 w 2255786"/>
                  <a:gd name="connsiteY23" fmla="*/ 247650 h 747713"/>
                  <a:gd name="connsiteX24" fmla="*/ 1931935 w 2255786"/>
                  <a:gd name="connsiteY24" fmla="*/ 321469 h 747713"/>
                  <a:gd name="connsiteX25" fmla="*/ 1820017 w 2255786"/>
                  <a:gd name="connsiteY25" fmla="*/ 395288 h 747713"/>
                  <a:gd name="connsiteX26" fmla="*/ 1679523 w 2255786"/>
                  <a:gd name="connsiteY26" fmla="*/ 473869 h 747713"/>
                  <a:gd name="connsiteX27" fmla="*/ 1541411 w 2255786"/>
                  <a:gd name="connsiteY27" fmla="*/ 519113 h 747713"/>
                  <a:gd name="connsiteX28" fmla="*/ 1415204 w 2255786"/>
                  <a:gd name="connsiteY28" fmla="*/ 545307 h 747713"/>
                  <a:gd name="connsiteX29" fmla="*/ 1184471 w 2255786"/>
                  <a:gd name="connsiteY29" fmla="*/ 592065 h 747713"/>
                  <a:gd name="connsiteX30" fmla="*/ 1024679 w 2255786"/>
                  <a:gd name="connsiteY30" fmla="*/ 656854 h 747713"/>
                  <a:gd name="connsiteX31" fmla="*/ 857992 w 2255786"/>
                  <a:gd name="connsiteY31" fmla="*/ 702469 h 747713"/>
                  <a:gd name="connsiteX32" fmla="*/ 688923 w 2255786"/>
                  <a:gd name="connsiteY32" fmla="*/ 721519 h 747713"/>
                  <a:gd name="connsiteX33" fmla="*/ 474611 w 2255786"/>
                  <a:gd name="connsiteY33" fmla="*/ 719138 h 747713"/>
                  <a:gd name="connsiteX34" fmla="*/ 319830 w 2255786"/>
                  <a:gd name="connsiteY34" fmla="*/ 704850 h 747713"/>
                  <a:gd name="connsiteX35" fmla="*/ 219817 w 2255786"/>
                  <a:gd name="connsiteY35" fmla="*/ 671513 h 747713"/>
                  <a:gd name="connsiteX36" fmla="*/ 126948 w 2255786"/>
                  <a:gd name="connsiteY36" fmla="*/ 700089 h 747713"/>
                  <a:gd name="connsiteX37" fmla="*/ 84086 w 2255786"/>
                  <a:gd name="connsiteY37" fmla="*/ 747713 h 747713"/>
                  <a:gd name="connsiteX38" fmla="*/ 0 w 2255786"/>
                  <a:gd name="connsiteY38" fmla="*/ 742950 h 747713"/>
                  <a:gd name="connsiteX0" fmla="*/ 0 w 2255786"/>
                  <a:gd name="connsiteY0" fmla="*/ 742950 h 747713"/>
                  <a:gd name="connsiteX1" fmla="*/ 91229 w 2255786"/>
                  <a:gd name="connsiteY1" fmla="*/ 657225 h 747713"/>
                  <a:gd name="connsiteX2" fmla="*/ 179336 w 2255786"/>
                  <a:gd name="connsiteY2" fmla="*/ 607219 h 747713"/>
                  <a:gd name="connsiteX3" fmla="*/ 274586 w 2255786"/>
                  <a:gd name="connsiteY3" fmla="*/ 635794 h 747713"/>
                  <a:gd name="connsiteX4" fmla="*/ 350786 w 2255786"/>
                  <a:gd name="connsiteY4" fmla="*/ 650082 h 747713"/>
                  <a:gd name="connsiteX5" fmla="*/ 472229 w 2255786"/>
                  <a:gd name="connsiteY5" fmla="*/ 669132 h 747713"/>
                  <a:gd name="connsiteX6" fmla="*/ 636536 w 2255786"/>
                  <a:gd name="connsiteY6" fmla="*/ 666751 h 747713"/>
                  <a:gd name="connsiteX7" fmla="*/ 791317 w 2255786"/>
                  <a:gd name="connsiteY7" fmla="*/ 647700 h 747713"/>
                  <a:gd name="connsiteX8" fmla="*/ 960386 w 2255786"/>
                  <a:gd name="connsiteY8" fmla="*/ 614363 h 747713"/>
                  <a:gd name="connsiteX9" fmla="*/ 1165297 w 2255786"/>
                  <a:gd name="connsiteY9" fmla="*/ 534173 h 747713"/>
                  <a:gd name="connsiteX10" fmla="*/ 1317573 w 2255786"/>
                  <a:gd name="connsiteY10" fmla="*/ 516732 h 747713"/>
                  <a:gd name="connsiteX11" fmla="*/ 1443779 w 2255786"/>
                  <a:gd name="connsiteY11" fmla="*/ 492919 h 747713"/>
                  <a:gd name="connsiteX12" fmla="*/ 1565223 w 2255786"/>
                  <a:gd name="connsiteY12" fmla="*/ 464344 h 747713"/>
                  <a:gd name="connsiteX13" fmla="*/ 1693811 w 2255786"/>
                  <a:gd name="connsiteY13" fmla="*/ 409575 h 747713"/>
                  <a:gd name="connsiteX14" fmla="*/ 1836686 w 2255786"/>
                  <a:gd name="connsiteY14" fmla="*/ 321469 h 747713"/>
                  <a:gd name="connsiteX15" fmla="*/ 1967654 w 2255786"/>
                  <a:gd name="connsiteY15" fmla="*/ 230982 h 747713"/>
                  <a:gd name="connsiteX16" fmla="*/ 2053379 w 2255786"/>
                  <a:gd name="connsiteY16" fmla="*/ 171451 h 747713"/>
                  <a:gd name="connsiteX17" fmla="*/ 2129579 w 2255786"/>
                  <a:gd name="connsiteY17" fmla="*/ 80963 h 747713"/>
                  <a:gd name="connsiteX18" fmla="*/ 2201017 w 2255786"/>
                  <a:gd name="connsiteY18" fmla="*/ 26194 h 747713"/>
                  <a:gd name="connsiteX19" fmla="*/ 2239118 w 2255786"/>
                  <a:gd name="connsiteY19" fmla="*/ 0 h 747713"/>
                  <a:gd name="connsiteX20" fmla="*/ 2255786 w 2255786"/>
                  <a:gd name="connsiteY20" fmla="*/ 54769 h 747713"/>
                  <a:gd name="connsiteX21" fmla="*/ 2184348 w 2255786"/>
                  <a:gd name="connsiteY21" fmla="*/ 102394 h 747713"/>
                  <a:gd name="connsiteX22" fmla="*/ 2117673 w 2255786"/>
                  <a:gd name="connsiteY22" fmla="*/ 178594 h 747713"/>
                  <a:gd name="connsiteX23" fmla="*/ 2043855 w 2255786"/>
                  <a:gd name="connsiteY23" fmla="*/ 247650 h 747713"/>
                  <a:gd name="connsiteX24" fmla="*/ 1931935 w 2255786"/>
                  <a:gd name="connsiteY24" fmla="*/ 321469 h 747713"/>
                  <a:gd name="connsiteX25" fmla="*/ 1820017 w 2255786"/>
                  <a:gd name="connsiteY25" fmla="*/ 395288 h 747713"/>
                  <a:gd name="connsiteX26" fmla="*/ 1679523 w 2255786"/>
                  <a:gd name="connsiteY26" fmla="*/ 473869 h 747713"/>
                  <a:gd name="connsiteX27" fmla="*/ 1541411 w 2255786"/>
                  <a:gd name="connsiteY27" fmla="*/ 519113 h 747713"/>
                  <a:gd name="connsiteX28" fmla="*/ 1415204 w 2255786"/>
                  <a:gd name="connsiteY28" fmla="*/ 545307 h 747713"/>
                  <a:gd name="connsiteX29" fmla="*/ 1184471 w 2255786"/>
                  <a:gd name="connsiteY29" fmla="*/ 592065 h 747713"/>
                  <a:gd name="connsiteX30" fmla="*/ 1024679 w 2255786"/>
                  <a:gd name="connsiteY30" fmla="*/ 656854 h 747713"/>
                  <a:gd name="connsiteX31" fmla="*/ 857992 w 2255786"/>
                  <a:gd name="connsiteY31" fmla="*/ 702469 h 747713"/>
                  <a:gd name="connsiteX32" fmla="*/ 688923 w 2255786"/>
                  <a:gd name="connsiteY32" fmla="*/ 721519 h 747713"/>
                  <a:gd name="connsiteX33" fmla="*/ 474611 w 2255786"/>
                  <a:gd name="connsiteY33" fmla="*/ 719138 h 747713"/>
                  <a:gd name="connsiteX34" fmla="*/ 319830 w 2255786"/>
                  <a:gd name="connsiteY34" fmla="*/ 704850 h 747713"/>
                  <a:gd name="connsiteX35" fmla="*/ 219817 w 2255786"/>
                  <a:gd name="connsiteY35" fmla="*/ 671513 h 747713"/>
                  <a:gd name="connsiteX36" fmla="*/ 126948 w 2255786"/>
                  <a:gd name="connsiteY36" fmla="*/ 700089 h 747713"/>
                  <a:gd name="connsiteX37" fmla="*/ 71561 w 2255786"/>
                  <a:gd name="connsiteY37" fmla="*/ 747713 h 747713"/>
                  <a:gd name="connsiteX38" fmla="*/ 0 w 2255786"/>
                  <a:gd name="connsiteY38" fmla="*/ 742950 h 747713"/>
                  <a:gd name="connsiteX0" fmla="*/ 0 w 2255786"/>
                  <a:gd name="connsiteY0" fmla="*/ 742950 h 747713"/>
                  <a:gd name="connsiteX1" fmla="*/ 91229 w 2255786"/>
                  <a:gd name="connsiteY1" fmla="*/ 657225 h 747713"/>
                  <a:gd name="connsiteX2" fmla="*/ 179336 w 2255786"/>
                  <a:gd name="connsiteY2" fmla="*/ 607219 h 747713"/>
                  <a:gd name="connsiteX3" fmla="*/ 274586 w 2255786"/>
                  <a:gd name="connsiteY3" fmla="*/ 635794 h 747713"/>
                  <a:gd name="connsiteX4" fmla="*/ 350786 w 2255786"/>
                  <a:gd name="connsiteY4" fmla="*/ 650082 h 747713"/>
                  <a:gd name="connsiteX5" fmla="*/ 472229 w 2255786"/>
                  <a:gd name="connsiteY5" fmla="*/ 669132 h 747713"/>
                  <a:gd name="connsiteX6" fmla="*/ 636536 w 2255786"/>
                  <a:gd name="connsiteY6" fmla="*/ 666751 h 747713"/>
                  <a:gd name="connsiteX7" fmla="*/ 791317 w 2255786"/>
                  <a:gd name="connsiteY7" fmla="*/ 647700 h 747713"/>
                  <a:gd name="connsiteX8" fmla="*/ 960386 w 2255786"/>
                  <a:gd name="connsiteY8" fmla="*/ 614363 h 747713"/>
                  <a:gd name="connsiteX9" fmla="*/ 1165297 w 2255786"/>
                  <a:gd name="connsiteY9" fmla="*/ 534173 h 747713"/>
                  <a:gd name="connsiteX10" fmla="*/ 1317573 w 2255786"/>
                  <a:gd name="connsiteY10" fmla="*/ 516732 h 747713"/>
                  <a:gd name="connsiteX11" fmla="*/ 1443779 w 2255786"/>
                  <a:gd name="connsiteY11" fmla="*/ 492919 h 747713"/>
                  <a:gd name="connsiteX12" fmla="*/ 1565223 w 2255786"/>
                  <a:gd name="connsiteY12" fmla="*/ 464344 h 747713"/>
                  <a:gd name="connsiteX13" fmla="*/ 1693811 w 2255786"/>
                  <a:gd name="connsiteY13" fmla="*/ 409575 h 747713"/>
                  <a:gd name="connsiteX14" fmla="*/ 1836686 w 2255786"/>
                  <a:gd name="connsiteY14" fmla="*/ 321469 h 747713"/>
                  <a:gd name="connsiteX15" fmla="*/ 1967654 w 2255786"/>
                  <a:gd name="connsiteY15" fmla="*/ 230982 h 747713"/>
                  <a:gd name="connsiteX16" fmla="*/ 2053379 w 2255786"/>
                  <a:gd name="connsiteY16" fmla="*/ 171451 h 747713"/>
                  <a:gd name="connsiteX17" fmla="*/ 2129579 w 2255786"/>
                  <a:gd name="connsiteY17" fmla="*/ 80963 h 747713"/>
                  <a:gd name="connsiteX18" fmla="*/ 2201017 w 2255786"/>
                  <a:gd name="connsiteY18" fmla="*/ 26194 h 747713"/>
                  <a:gd name="connsiteX19" fmla="*/ 2239118 w 2255786"/>
                  <a:gd name="connsiteY19" fmla="*/ 0 h 747713"/>
                  <a:gd name="connsiteX20" fmla="*/ 2255786 w 2255786"/>
                  <a:gd name="connsiteY20" fmla="*/ 54769 h 747713"/>
                  <a:gd name="connsiteX21" fmla="*/ 2184348 w 2255786"/>
                  <a:gd name="connsiteY21" fmla="*/ 102394 h 747713"/>
                  <a:gd name="connsiteX22" fmla="*/ 2117673 w 2255786"/>
                  <a:gd name="connsiteY22" fmla="*/ 178594 h 747713"/>
                  <a:gd name="connsiteX23" fmla="*/ 2043855 w 2255786"/>
                  <a:gd name="connsiteY23" fmla="*/ 247650 h 747713"/>
                  <a:gd name="connsiteX24" fmla="*/ 1931935 w 2255786"/>
                  <a:gd name="connsiteY24" fmla="*/ 321469 h 747713"/>
                  <a:gd name="connsiteX25" fmla="*/ 1820017 w 2255786"/>
                  <a:gd name="connsiteY25" fmla="*/ 395288 h 747713"/>
                  <a:gd name="connsiteX26" fmla="*/ 1679523 w 2255786"/>
                  <a:gd name="connsiteY26" fmla="*/ 473869 h 747713"/>
                  <a:gd name="connsiteX27" fmla="*/ 1541411 w 2255786"/>
                  <a:gd name="connsiteY27" fmla="*/ 519113 h 747713"/>
                  <a:gd name="connsiteX28" fmla="*/ 1415204 w 2255786"/>
                  <a:gd name="connsiteY28" fmla="*/ 545307 h 747713"/>
                  <a:gd name="connsiteX29" fmla="*/ 1184471 w 2255786"/>
                  <a:gd name="connsiteY29" fmla="*/ 592065 h 747713"/>
                  <a:gd name="connsiteX30" fmla="*/ 1024679 w 2255786"/>
                  <a:gd name="connsiteY30" fmla="*/ 656854 h 747713"/>
                  <a:gd name="connsiteX31" fmla="*/ 857992 w 2255786"/>
                  <a:gd name="connsiteY31" fmla="*/ 702469 h 747713"/>
                  <a:gd name="connsiteX32" fmla="*/ 688923 w 2255786"/>
                  <a:gd name="connsiteY32" fmla="*/ 721519 h 747713"/>
                  <a:gd name="connsiteX33" fmla="*/ 474611 w 2255786"/>
                  <a:gd name="connsiteY33" fmla="*/ 719138 h 747713"/>
                  <a:gd name="connsiteX34" fmla="*/ 319830 w 2255786"/>
                  <a:gd name="connsiteY34" fmla="*/ 704850 h 747713"/>
                  <a:gd name="connsiteX35" fmla="*/ 209797 w 2255786"/>
                  <a:gd name="connsiteY35" fmla="*/ 666503 h 747713"/>
                  <a:gd name="connsiteX36" fmla="*/ 126948 w 2255786"/>
                  <a:gd name="connsiteY36" fmla="*/ 700089 h 747713"/>
                  <a:gd name="connsiteX37" fmla="*/ 71561 w 2255786"/>
                  <a:gd name="connsiteY37" fmla="*/ 747713 h 747713"/>
                  <a:gd name="connsiteX38" fmla="*/ 0 w 2255786"/>
                  <a:gd name="connsiteY38" fmla="*/ 742950 h 747713"/>
                  <a:gd name="connsiteX0" fmla="*/ 0 w 2255786"/>
                  <a:gd name="connsiteY0" fmla="*/ 742950 h 747713"/>
                  <a:gd name="connsiteX1" fmla="*/ 91229 w 2255786"/>
                  <a:gd name="connsiteY1" fmla="*/ 657225 h 747713"/>
                  <a:gd name="connsiteX2" fmla="*/ 179336 w 2255786"/>
                  <a:gd name="connsiteY2" fmla="*/ 607219 h 747713"/>
                  <a:gd name="connsiteX3" fmla="*/ 274586 w 2255786"/>
                  <a:gd name="connsiteY3" fmla="*/ 635794 h 747713"/>
                  <a:gd name="connsiteX4" fmla="*/ 350786 w 2255786"/>
                  <a:gd name="connsiteY4" fmla="*/ 650082 h 747713"/>
                  <a:gd name="connsiteX5" fmla="*/ 472229 w 2255786"/>
                  <a:gd name="connsiteY5" fmla="*/ 669132 h 747713"/>
                  <a:gd name="connsiteX6" fmla="*/ 636536 w 2255786"/>
                  <a:gd name="connsiteY6" fmla="*/ 666751 h 747713"/>
                  <a:gd name="connsiteX7" fmla="*/ 791317 w 2255786"/>
                  <a:gd name="connsiteY7" fmla="*/ 647700 h 747713"/>
                  <a:gd name="connsiteX8" fmla="*/ 960386 w 2255786"/>
                  <a:gd name="connsiteY8" fmla="*/ 614363 h 747713"/>
                  <a:gd name="connsiteX9" fmla="*/ 1165297 w 2255786"/>
                  <a:gd name="connsiteY9" fmla="*/ 534173 h 747713"/>
                  <a:gd name="connsiteX10" fmla="*/ 1317573 w 2255786"/>
                  <a:gd name="connsiteY10" fmla="*/ 516732 h 747713"/>
                  <a:gd name="connsiteX11" fmla="*/ 1443779 w 2255786"/>
                  <a:gd name="connsiteY11" fmla="*/ 492919 h 747713"/>
                  <a:gd name="connsiteX12" fmla="*/ 1565223 w 2255786"/>
                  <a:gd name="connsiteY12" fmla="*/ 464344 h 747713"/>
                  <a:gd name="connsiteX13" fmla="*/ 1693811 w 2255786"/>
                  <a:gd name="connsiteY13" fmla="*/ 409575 h 747713"/>
                  <a:gd name="connsiteX14" fmla="*/ 1836686 w 2255786"/>
                  <a:gd name="connsiteY14" fmla="*/ 321469 h 747713"/>
                  <a:gd name="connsiteX15" fmla="*/ 1967654 w 2255786"/>
                  <a:gd name="connsiteY15" fmla="*/ 230982 h 747713"/>
                  <a:gd name="connsiteX16" fmla="*/ 2053379 w 2255786"/>
                  <a:gd name="connsiteY16" fmla="*/ 171451 h 747713"/>
                  <a:gd name="connsiteX17" fmla="*/ 2129579 w 2255786"/>
                  <a:gd name="connsiteY17" fmla="*/ 80963 h 747713"/>
                  <a:gd name="connsiteX18" fmla="*/ 2201017 w 2255786"/>
                  <a:gd name="connsiteY18" fmla="*/ 26194 h 747713"/>
                  <a:gd name="connsiteX19" fmla="*/ 2239118 w 2255786"/>
                  <a:gd name="connsiteY19" fmla="*/ 0 h 747713"/>
                  <a:gd name="connsiteX20" fmla="*/ 2255786 w 2255786"/>
                  <a:gd name="connsiteY20" fmla="*/ 54769 h 747713"/>
                  <a:gd name="connsiteX21" fmla="*/ 2184348 w 2255786"/>
                  <a:gd name="connsiteY21" fmla="*/ 102394 h 747713"/>
                  <a:gd name="connsiteX22" fmla="*/ 2117673 w 2255786"/>
                  <a:gd name="connsiteY22" fmla="*/ 178594 h 747713"/>
                  <a:gd name="connsiteX23" fmla="*/ 2043855 w 2255786"/>
                  <a:gd name="connsiteY23" fmla="*/ 247650 h 747713"/>
                  <a:gd name="connsiteX24" fmla="*/ 1931935 w 2255786"/>
                  <a:gd name="connsiteY24" fmla="*/ 321469 h 747713"/>
                  <a:gd name="connsiteX25" fmla="*/ 1820017 w 2255786"/>
                  <a:gd name="connsiteY25" fmla="*/ 395288 h 747713"/>
                  <a:gd name="connsiteX26" fmla="*/ 1679523 w 2255786"/>
                  <a:gd name="connsiteY26" fmla="*/ 473869 h 747713"/>
                  <a:gd name="connsiteX27" fmla="*/ 1541411 w 2255786"/>
                  <a:gd name="connsiteY27" fmla="*/ 519113 h 747713"/>
                  <a:gd name="connsiteX28" fmla="*/ 1415204 w 2255786"/>
                  <a:gd name="connsiteY28" fmla="*/ 545307 h 747713"/>
                  <a:gd name="connsiteX29" fmla="*/ 1184471 w 2255786"/>
                  <a:gd name="connsiteY29" fmla="*/ 592065 h 747713"/>
                  <a:gd name="connsiteX30" fmla="*/ 1024679 w 2255786"/>
                  <a:gd name="connsiteY30" fmla="*/ 656854 h 747713"/>
                  <a:gd name="connsiteX31" fmla="*/ 857992 w 2255786"/>
                  <a:gd name="connsiteY31" fmla="*/ 702469 h 747713"/>
                  <a:gd name="connsiteX32" fmla="*/ 688923 w 2255786"/>
                  <a:gd name="connsiteY32" fmla="*/ 721519 h 747713"/>
                  <a:gd name="connsiteX33" fmla="*/ 474611 w 2255786"/>
                  <a:gd name="connsiteY33" fmla="*/ 719138 h 747713"/>
                  <a:gd name="connsiteX34" fmla="*/ 319830 w 2255786"/>
                  <a:gd name="connsiteY34" fmla="*/ 704850 h 747713"/>
                  <a:gd name="connsiteX35" fmla="*/ 209797 w 2255786"/>
                  <a:gd name="connsiteY35" fmla="*/ 666503 h 747713"/>
                  <a:gd name="connsiteX36" fmla="*/ 126948 w 2255786"/>
                  <a:gd name="connsiteY36" fmla="*/ 700089 h 747713"/>
                  <a:gd name="connsiteX37" fmla="*/ 71561 w 2255786"/>
                  <a:gd name="connsiteY37" fmla="*/ 747713 h 747713"/>
                  <a:gd name="connsiteX38" fmla="*/ 0 w 2255786"/>
                  <a:gd name="connsiteY38" fmla="*/ 742950 h 74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55786" h="747713">
                    <a:moveTo>
                      <a:pt x="0" y="742950"/>
                    </a:moveTo>
                    <a:cubicBezTo>
                      <a:pt x="1190" y="727869"/>
                      <a:pt x="61340" y="679847"/>
                      <a:pt x="91229" y="657225"/>
                    </a:cubicBezTo>
                    <a:cubicBezTo>
                      <a:pt x="121118" y="634603"/>
                      <a:pt x="148777" y="610791"/>
                      <a:pt x="179336" y="607219"/>
                    </a:cubicBezTo>
                    <a:cubicBezTo>
                      <a:pt x="209896" y="603647"/>
                      <a:pt x="242836" y="626269"/>
                      <a:pt x="274586" y="635794"/>
                    </a:cubicBezTo>
                    <a:cubicBezTo>
                      <a:pt x="299986" y="640557"/>
                      <a:pt x="317846" y="644526"/>
                      <a:pt x="350786" y="650082"/>
                    </a:cubicBezTo>
                    <a:cubicBezTo>
                      <a:pt x="383726" y="655638"/>
                      <a:pt x="431748" y="662782"/>
                      <a:pt x="472229" y="669132"/>
                    </a:cubicBezTo>
                    <a:cubicBezTo>
                      <a:pt x="517076" y="673498"/>
                      <a:pt x="583355" y="670323"/>
                      <a:pt x="636536" y="666751"/>
                    </a:cubicBezTo>
                    <a:cubicBezTo>
                      <a:pt x="689717" y="663179"/>
                      <a:pt x="734564" y="658019"/>
                      <a:pt x="791317" y="647700"/>
                    </a:cubicBezTo>
                    <a:lnTo>
                      <a:pt x="960386" y="614363"/>
                    </a:lnTo>
                    <a:cubicBezTo>
                      <a:pt x="1022716" y="595442"/>
                      <a:pt x="1105766" y="550445"/>
                      <a:pt x="1165297" y="534173"/>
                    </a:cubicBezTo>
                    <a:cubicBezTo>
                      <a:pt x="1224828" y="517901"/>
                      <a:pt x="1271159" y="523608"/>
                      <a:pt x="1317573" y="516732"/>
                    </a:cubicBezTo>
                    <a:lnTo>
                      <a:pt x="1443779" y="492919"/>
                    </a:lnTo>
                    <a:lnTo>
                      <a:pt x="1565223" y="464344"/>
                    </a:lnTo>
                    <a:lnTo>
                      <a:pt x="1693811" y="409575"/>
                    </a:lnTo>
                    <a:lnTo>
                      <a:pt x="1836686" y="321469"/>
                    </a:lnTo>
                    <a:lnTo>
                      <a:pt x="1967654" y="230982"/>
                    </a:lnTo>
                    <a:lnTo>
                      <a:pt x="2053379" y="171451"/>
                    </a:lnTo>
                    <a:cubicBezTo>
                      <a:pt x="2080366" y="146448"/>
                      <a:pt x="2104973" y="105172"/>
                      <a:pt x="2129579" y="80963"/>
                    </a:cubicBezTo>
                    <a:cubicBezTo>
                      <a:pt x="2154185" y="56754"/>
                      <a:pt x="2181570" y="39688"/>
                      <a:pt x="2201017" y="26194"/>
                    </a:cubicBezTo>
                    <a:lnTo>
                      <a:pt x="2239118" y="0"/>
                    </a:lnTo>
                    <a:lnTo>
                      <a:pt x="2255786" y="54769"/>
                    </a:lnTo>
                    <a:cubicBezTo>
                      <a:pt x="2246658" y="71835"/>
                      <a:pt x="2207367" y="81757"/>
                      <a:pt x="2184348" y="102394"/>
                    </a:cubicBezTo>
                    <a:cubicBezTo>
                      <a:pt x="2161329" y="123031"/>
                      <a:pt x="2140692" y="152797"/>
                      <a:pt x="2117673" y="178594"/>
                    </a:cubicBezTo>
                    <a:cubicBezTo>
                      <a:pt x="2093067" y="201613"/>
                      <a:pt x="2074811" y="223838"/>
                      <a:pt x="2043855" y="247650"/>
                    </a:cubicBezTo>
                    <a:cubicBezTo>
                      <a:pt x="2012899" y="271463"/>
                      <a:pt x="1969241" y="296863"/>
                      <a:pt x="1931935" y="321469"/>
                    </a:cubicBezTo>
                    <a:lnTo>
                      <a:pt x="1820017" y="395288"/>
                    </a:lnTo>
                    <a:lnTo>
                      <a:pt x="1679523" y="473869"/>
                    </a:lnTo>
                    <a:lnTo>
                      <a:pt x="1541411" y="519113"/>
                    </a:lnTo>
                    <a:lnTo>
                      <a:pt x="1415204" y="545307"/>
                    </a:lnTo>
                    <a:lnTo>
                      <a:pt x="1184471" y="592065"/>
                    </a:lnTo>
                    <a:cubicBezTo>
                      <a:pt x="1119384" y="611909"/>
                      <a:pt x="1079092" y="638453"/>
                      <a:pt x="1024679" y="656854"/>
                    </a:cubicBezTo>
                    <a:cubicBezTo>
                      <a:pt x="970266" y="675255"/>
                      <a:pt x="913951" y="691692"/>
                      <a:pt x="857992" y="702469"/>
                    </a:cubicBezTo>
                    <a:cubicBezTo>
                      <a:pt x="802033" y="713246"/>
                      <a:pt x="752820" y="718741"/>
                      <a:pt x="688923" y="721519"/>
                    </a:cubicBezTo>
                    <a:cubicBezTo>
                      <a:pt x="625026" y="724297"/>
                      <a:pt x="536126" y="721916"/>
                      <a:pt x="474611" y="719138"/>
                    </a:cubicBezTo>
                    <a:cubicBezTo>
                      <a:pt x="413096" y="716360"/>
                      <a:pt x="371424" y="709613"/>
                      <a:pt x="319830" y="704850"/>
                    </a:cubicBezTo>
                    <a:cubicBezTo>
                      <a:pt x="277365" y="696913"/>
                      <a:pt x="241944" y="667296"/>
                      <a:pt x="209797" y="666503"/>
                    </a:cubicBezTo>
                    <a:cubicBezTo>
                      <a:pt x="177650" y="665710"/>
                      <a:pt x="132901" y="689373"/>
                      <a:pt x="126948" y="700089"/>
                    </a:cubicBezTo>
                    <a:cubicBezTo>
                      <a:pt x="120995" y="710805"/>
                      <a:pt x="88627" y="738982"/>
                      <a:pt x="71561" y="747713"/>
                    </a:cubicBezTo>
                    <a:lnTo>
                      <a:pt x="0" y="742950"/>
                    </a:ln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2503488" y="5677991"/>
                <a:ext cx="1384300" cy="592138"/>
              </a:xfrm>
              <a:custGeom>
                <a:avLst/>
                <a:gdLst>
                  <a:gd name="connsiteX0" fmla="*/ 0 w 1409700"/>
                  <a:gd name="connsiteY0" fmla="*/ 628650 h 628650"/>
                  <a:gd name="connsiteX1" fmla="*/ 147638 w 1409700"/>
                  <a:gd name="connsiteY1" fmla="*/ 585788 h 628650"/>
                  <a:gd name="connsiteX2" fmla="*/ 316707 w 1409700"/>
                  <a:gd name="connsiteY2" fmla="*/ 528638 h 628650"/>
                  <a:gd name="connsiteX3" fmla="*/ 495300 w 1409700"/>
                  <a:gd name="connsiteY3" fmla="*/ 485775 h 628650"/>
                  <a:gd name="connsiteX4" fmla="*/ 652463 w 1409700"/>
                  <a:gd name="connsiteY4" fmla="*/ 450056 h 628650"/>
                  <a:gd name="connsiteX5" fmla="*/ 781050 w 1409700"/>
                  <a:gd name="connsiteY5" fmla="*/ 421481 h 628650"/>
                  <a:gd name="connsiteX6" fmla="*/ 907257 w 1409700"/>
                  <a:gd name="connsiteY6" fmla="*/ 347663 h 628650"/>
                  <a:gd name="connsiteX7" fmla="*/ 1009650 w 1409700"/>
                  <a:gd name="connsiteY7" fmla="*/ 259556 h 628650"/>
                  <a:gd name="connsiteX8" fmla="*/ 1123950 w 1409700"/>
                  <a:gd name="connsiteY8" fmla="*/ 195263 h 628650"/>
                  <a:gd name="connsiteX9" fmla="*/ 1209675 w 1409700"/>
                  <a:gd name="connsiteY9" fmla="*/ 128588 h 628650"/>
                  <a:gd name="connsiteX10" fmla="*/ 1285875 w 1409700"/>
                  <a:gd name="connsiteY10" fmla="*/ 57150 h 628650"/>
                  <a:gd name="connsiteX11" fmla="*/ 1343025 w 1409700"/>
                  <a:gd name="connsiteY11" fmla="*/ 0 h 628650"/>
                  <a:gd name="connsiteX12" fmla="*/ 1409700 w 1409700"/>
                  <a:gd name="connsiteY12" fmla="*/ 159544 h 628650"/>
                  <a:gd name="connsiteX13" fmla="*/ 1216819 w 1409700"/>
                  <a:gd name="connsiteY13" fmla="*/ 321469 h 628650"/>
                  <a:gd name="connsiteX14" fmla="*/ 1095375 w 1409700"/>
                  <a:gd name="connsiteY14" fmla="*/ 388144 h 628650"/>
                  <a:gd name="connsiteX15" fmla="*/ 966788 w 1409700"/>
                  <a:gd name="connsiteY15" fmla="*/ 492919 h 628650"/>
                  <a:gd name="connsiteX16" fmla="*/ 862013 w 1409700"/>
                  <a:gd name="connsiteY16" fmla="*/ 554831 h 628650"/>
                  <a:gd name="connsiteX17" fmla="*/ 707232 w 1409700"/>
                  <a:gd name="connsiteY17" fmla="*/ 597694 h 628650"/>
                  <a:gd name="connsiteX18" fmla="*/ 588169 w 1409700"/>
                  <a:gd name="connsiteY18" fmla="*/ 623888 h 628650"/>
                  <a:gd name="connsiteX19" fmla="*/ 0 w 1409700"/>
                  <a:gd name="connsiteY19" fmla="*/ 628650 h 628650"/>
                  <a:gd name="connsiteX0" fmla="*/ 0 w 1409700"/>
                  <a:gd name="connsiteY0" fmla="*/ 628650 h 628650"/>
                  <a:gd name="connsiteX1" fmla="*/ 147638 w 1409700"/>
                  <a:gd name="connsiteY1" fmla="*/ 585788 h 628650"/>
                  <a:gd name="connsiteX2" fmla="*/ 316707 w 1409700"/>
                  <a:gd name="connsiteY2" fmla="*/ 528638 h 628650"/>
                  <a:gd name="connsiteX3" fmla="*/ 495300 w 1409700"/>
                  <a:gd name="connsiteY3" fmla="*/ 485775 h 628650"/>
                  <a:gd name="connsiteX4" fmla="*/ 652463 w 1409700"/>
                  <a:gd name="connsiteY4" fmla="*/ 450056 h 628650"/>
                  <a:gd name="connsiteX5" fmla="*/ 781050 w 1409700"/>
                  <a:gd name="connsiteY5" fmla="*/ 421481 h 628650"/>
                  <a:gd name="connsiteX6" fmla="*/ 907257 w 1409700"/>
                  <a:gd name="connsiteY6" fmla="*/ 347663 h 628650"/>
                  <a:gd name="connsiteX7" fmla="*/ 1009650 w 1409700"/>
                  <a:gd name="connsiteY7" fmla="*/ 259556 h 628650"/>
                  <a:gd name="connsiteX8" fmla="*/ 1123950 w 1409700"/>
                  <a:gd name="connsiteY8" fmla="*/ 195263 h 628650"/>
                  <a:gd name="connsiteX9" fmla="*/ 1209675 w 1409700"/>
                  <a:gd name="connsiteY9" fmla="*/ 128588 h 628650"/>
                  <a:gd name="connsiteX10" fmla="*/ 1285875 w 1409700"/>
                  <a:gd name="connsiteY10" fmla="*/ 57150 h 628650"/>
                  <a:gd name="connsiteX11" fmla="*/ 1343025 w 1409700"/>
                  <a:gd name="connsiteY11" fmla="*/ 0 h 628650"/>
                  <a:gd name="connsiteX12" fmla="*/ 1409700 w 1409700"/>
                  <a:gd name="connsiteY12" fmla="*/ 159544 h 628650"/>
                  <a:gd name="connsiteX13" fmla="*/ 1216819 w 1409700"/>
                  <a:gd name="connsiteY13" fmla="*/ 321469 h 628650"/>
                  <a:gd name="connsiteX14" fmla="*/ 1095375 w 1409700"/>
                  <a:gd name="connsiteY14" fmla="*/ 388144 h 628650"/>
                  <a:gd name="connsiteX15" fmla="*/ 966788 w 1409700"/>
                  <a:gd name="connsiteY15" fmla="*/ 492919 h 628650"/>
                  <a:gd name="connsiteX16" fmla="*/ 862013 w 1409700"/>
                  <a:gd name="connsiteY16" fmla="*/ 554831 h 628650"/>
                  <a:gd name="connsiteX17" fmla="*/ 707232 w 1409700"/>
                  <a:gd name="connsiteY17" fmla="*/ 597694 h 628650"/>
                  <a:gd name="connsiteX18" fmla="*/ 588169 w 1409700"/>
                  <a:gd name="connsiteY18" fmla="*/ 623888 h 628650"/>
                  <a:gd name="connsiteX19" fmla="*/ 0 w 1409700"/>
                  <a:gd name="connsiteY19" fmla="*/ 628650 h 628650"/>
                  <a:gd name="connsiteX0" fmla="*/ 0 w 1409700"/>
                  <a:gd name="connsiteY0" fmla="*/ 628650 h 628650"/>
                  <a:gd name="connsiteX1" fmla="*/ 147638 w 1409700"/>
                  <a:gd name="connsiteY1" fmla="*/ 585788 h 628650"/>
                  <a:gd name="connsiteX2" fmla="*/ 316707 w 1409700"/>
                  <a:gd name="connsiteY2" fmla="*/ 528638 h 628650"/>
                  <a:gd name="connsiteX3" fmla="*/ 495300 w 1409700"/>
                  <a:gd name="connsiteY3" fmla="*/ 485775 h 628650"/>
                  <a:gd name="connsiteX4" fmla="*/ 652463 w 1409700"/>
                  <a:gd name="connsiteY4" fmla="*/ 450056 h 628650"/>
                  <a:gd name="connsiteX5" fmla="*/ 781050 w 1409700"/>
                  <a:gd name="connsiteY5" fmla="*/ 421481 h 628650"/>
                  <a:gd name="connsiteX6" fmla="*/ 907257 w 1409700"/>
                  <a:gd name="connsiteY6" fmla="*/ 347663 h 628650"/>
                  <a:gd name="connsiteX7" fmla="*/ 1009650 w 1409700"/>
                  <a:gd name="connsiteY7" fmla="*/ 259556 h 628650"/>
                  <a:gd name="connsiteX8" fmla="*/ 1123950 w 1409700"/>
                  <a:gd name="connsiteY8" fmla="*/ 195263 h 628650"/>
                  <a:gd name="connsiteX9" fmla="*/ 1209675 w 1409700"/>
                  <a:gd name="connsiteY9" fmla="*/ 128588 h 628650"/>
                  <a:gd name="connsiteX10" fmla="*/ 1285875 w 1409700"/>
                  <a:gd name="connsiteY10" fmla="*/ 57150 h 628650"/>
                  <a:gd name="connsiteX11" fmla="*/ 1343025 w 1409700"/>
                  <a:gd name="connsiteY11" fmla="*/ 0 h 628650"/>
                  <a:gd name="connsiteX12" fmla="*/ 1409700 w 1409700"/>
                  <a:gd name="connsiteY12" fmla="*/ 159544 h 628650"/>
                  <a:gd name="connsiteX13" fmla="*/ 1216819 w 1409700"/>
                  <a:gd name="connsiteY13" fmla="*/ 321469 h 628650"/>
                  <a:gd name="connsiteX14" fmla="*/ 1095375 w 1409700"/>
                  <a:gd name="connsiteY14" fmla="*/ 388144 h 628650"/>
                  <a:gd name="connsiteX15" fmla="*/ 966788 w 1409700"/>
                  <a:gd name="connsiteY15" fmla="*/ 492919 h 628650"/>
                  <a:gd name="connsiteX16" fmla="*/ 862013 w 1409700"/>
                  <a:gd name="connsiteY16" fmla="*/ 554831 h 628650"/>
                  <a:gd name="connsiteX17" fmla="*/ 707232 w 1409700"/>
                  <a:gd name="connsiteY17" fmla="*/ 597694 h 628650"/>
                  <a:gd name="connsiteX18" fmla="*/ 588169 w 1409700"/>
                  <a:gd name="connsiteY18" fmla="*/ 623888 h 628650"/>
                  <a:gd name="connsiteX19" fmla="*/ 0 w 1409700"/>
                  <a:gd name="connsiteY19" fmla="*/ 628650 h 628650"/>
                  <a:gd name="connsiteX0" fmla="*/ 0 w 1409700"/>
                  <a:gd name="connsiteY0" fmla="*/ 628650 h 628650"/>
                  <a:gd name="connsiteX1" fmla="*/ 147638 w 1409700"/>
                  <a:gd name="connsiteY1" fmla="*/ 585788 h 628650"/>
                  <a:gd name="connsiteX2" fmla="*/ 316707 w 1409700"/>
                  <a:gd name="connsiteY2" fmla="*/ 528638 h 628650"/>
                  <a:gd name="connsiteX3" fmla="*/ 495300 w 1409700"/>
                  <a:gd name="connsiteY3" fmla="*/ 485775 h 628650"/>
                  <a:gd name="connsiteX4" fmla="*/ 652463 w 1409700"/>
                  <a:gd name="connsiteY4" fmla="*/ 450056 h 628650"/>
                  <a:gd name="connsiteX5" fmla="*/ 781050 w 1409700"/>
                  <a:gd name="connsiteY5" fmla="*/ 421481 h 628650"/>
                  <a:gd name="connsiteX6" fmla="*/ 907257 w 1409700"/>
                  <a:gd name="connsiteY6" fmla="*/ 347663 h 628650"/>
                  <a:gd name="connsiteX7" fmla="*/ 1009650 w 1409700"/>
                  <a:gd name="connsiteY7" fmla="*/ 259556 h 628650"/>
                  <a:gd name="connsiteX8" fmla="*/ 1123950 w 1409700"/>
                  <a:gd name="connsiteY8" fmla="*/ 195263 h 628650"/>
                  <a:gd name="connsiteX9" fmla="*/ 1209675 w 1409700"/>
                  <a:gd name="connsiteY9" fmla="*/ 128588 h 628650"/>
                  <a:gd name="connsiteX10" fmla="*/ 1285875 w 1409700"/>
                  <a:gd name="connsiteY10" fmla="*/ 57150 h 628650"/>
                  <a:gd name="connsiteX11" fmla="*/ 1343025 w 1409700"/>
                  <a:gd name="connsiteY11" fmla="*/ 0 h 628650"/>
                  <a:gd name="connsiteX12" fmla="*/ 1409700 w 1409700"/>
                  <a:gd name="connsiteY12" fmla="*/ 159544 h 628650"/>
                  <a:gd name="connsiteX13" fmla="*/ 1216819 w 1409700"/>
                  <a:gd name="connsiteY13" fmla="*/ 321469 h 628650"/>
                  <a:gd name="connsiteX14" fmla="*/ 1095375 w 1409700"/>
                  <a:gd name="connsiteY14" fmla="*/ 388144 h 628650"/>
                  <a:gd name="connsiteX15" fmla="*/ 966788 w 1409700"/>
                  <a:gd name="connsiteY15" fmla="*/ 492919 h 628650"/>
                  <a:gd name="connsiteX16" fmla="*/ 862013 w 1409700"/>
                  <a:gd name="connsiteY16" fmla="*/ 554831 h 628650"/>
                  <a:gd name="connsiteX17" fmla="*/ 707232 w 1409700"/>
                  <a:gd name="connsiteY17" fmla="*/ 597694 h 628650"/>
                  <a:gd name="connsiteX18" fmla="*/ 588169 w 1409700"/>
                  <a:gd name="connsiteY18" fmla="*/ 623888 h 628650"/>
                  <a:gd name="connsiteX19" fmla="*/ 0 w 1409700"/>
                  <a:gd name="connsiteY19" fmla="*/ 628650 h 628650"/>
                  <a:gd name="connsiteX0" fmla="*/ 0 w 1409700"/>
                  <a:gd name="connsiteY0" fmla="*/ 628650 h 628651"/>
                  <a:gd name="connsiteX1" fmla="*/ 147638 w 1409700"/>
                  <a:gd name="connsiteY1" fmla="*/ 585788 h 628651"/>
                  <a:gd name="connsiteX2" fmla="*/ 316707 w 1409700"/>
                  <a:gd name="connsiteY2" fmla="*/ 528638 h 628651"/>
                  <a:gd name="connsiteX3" fmla="*/ 495300 w 1409700"/>
                  <a:gd name="connsiteY3" fmla="*/ 485775 h 628651"/>
                  <a:gd name="connsiteX4" fmla="*/ 652463 w 1409700"/>
                  <a:gd name="connsiteY4" fmla="*/ 450056 h 628651"/>
                  <a:gd name="connsiteX5" fmla="*/ 781050 w 1409700"/>
                  <a:gd name="connsiteY5" fmla="*/ 421481 h 628651"/>
                  <a:gd name="connsiteX6" fmla="*/ 907257 w 1409700"/>
                  <a:gd name="connsiteY6" fmla="*/ 347663 h 628651"/>
                  <a:gd name="connsiteX7" fmla="*/ 1009650 w 1409700"/>
                  <a:gd name="connsiteY7" fmla="*/ 259556 h 628651"/>
                  <a:gd name="connsiteX8" fmla="*/ 1123950 w 1409700"/>
                  <a:gd name="connsiteY8" fmla="*/ 195263 h 628651"/>
                  <a:gd name="connsiteX9" fmla="*/ 1209675 w 1409700"/>
                  <a:gd name="connsiteY9" fmla="*/ 128588 h 628651"/>
                  <a:gd name="connsiteX10" fmla="*/ 1285875 w 1409700"/>
                  <a:gd name="connsiteY10" fmla="*/ 57150 h 628651"/>
                  <a:gd name="connsiteX11" fmla="*/ 1343025 w 1409700"/>
                  <a:gd name="connsiteY11" fmla="*/ 0 h 628651"/>
                  <a:gd name="connsiteX12" fmla="*/ 1409700 w 1409700"/>
                  <a:gd name="connsiteY12" fmla="*/ 159544 h 628651"/>
                  <a:gd name="connsiteX13" fmla="*/ 1216819 w 1409700"/>
                  <a:gd name="connsiteY13" fmla="*/ 321469 h 628651"/>
                  <a:gd name="connsiteX14" fmla="*/ 1095375 w 1409700"/>
                  <a:gd name="connsiteY14" fmla="*/ 388144 h 628651"/>
                  <a:gd name="connsiteX15" fmla="*/ 966788 w 1409700"/>
                  <a:gd name="connsiteY15" fmla="*/ 492919 h 628651"/>
                  <a:gd name="connsiteX16" fmla="*/ 862013 w 1409700"/>
                  <a:gd name="connsiteY16" fmla="*/ 554831 h 628651"/>
                  <a:gd name="connsiteX17" fmla="*/ 707232 w 1409700"/>
                  <a:gd name="connsiteY17" fmla="*/ 597694 h 628651"/>
                  <a:gd name="connsiteX18" fmla="*/ 538163 w 1409700"/>
                  <a:gd name="connsiteY18" fmla="*/ 628651 h 628651"/>
                  <a:gd name="connsiteX19" fmla="*/ 0 w 1409700"/>
                  <a:gd name="connsiteY19" fmla="*/ 628650 h 628651"/>
                  <a:gd name="connsiteX0" fmla="*/ 0 w 1409700"/>
                  <a:gd name="connsiteY0" fmla="*/ 628650 h 628651"/>
                  <a:gd name="connsiteX1" fmla="*/ 147638 w 1409700"/>
                  <a:gd name="connsiteY1" fmla="*/ 585788 h 628651"/>
                  <a:gd name="connsiteX2" fmla="*/ 316707 w 1409700"/>
                  <a:gd name="connsiteY2" fmla="*/ 528638 h 628651"/>
                  <a:gd name="connsiteX3" fmla="*/ 495300 w 1409700"/>
                  <a:gd name="connsiteY3" fmla="*/ 485775 h 628651"/>
                  <a:gd name="connsiteX4" fmla="*/ 652463 w 1409700"/>
                  <a:gd name="connsiteY4" fmla="*/ 450056 h 628651"/>
                  <a:gd name="connsiteX5" fmla="*/ 781050 w 1409700"/>
                  <a:gd name="connsiteY5" fmla="*/ 421481 h 628651"/>
                  <a:gd name="connsiteX6" fmla="*/ 907257 w 1409700"/>
                  <a:gd name="connsiteY6" fmla="*/ 347663 h 628651"/>
                  <a:gd name="connsiteX7" fmla="*/ 1009650 w 1409700"/>
                  <a:gd name="connsiteY7" fmla="*/ 259556 h 628651"/>
                  <a:gd name="connsiteX8" fmla="*/ 1123950 w 1409700"/>
                  <a:gd name="connsiteY8" fmla="*/ 195263 h 628651"/>
                  <a:gd name="connsiteX9" fmla="*/ 1209675 w 1409700"/>
                  <a:gd name="connsiteY9" fmla="*/ 128588 h 628651"/>
                  <a:gd name="connsiteX10" fmla="*/ 1285875 w 1409700"/>
                  <a:gd name="connsiteY10" fmla="*/ 57150 h 628651"/>
                  <a:gd name="connsiteX11" fmla="*/ 1343025 w 1409700"/>
                  <a:gd name="connsiteY11" fmla="*/ 0 h 628651"/>
                  <a:gd name="connsiteX12" fmla="*/ 1409700 w 1409700"/>
                  <a:gd name="connsiteY12" fmla="*/ 159544 h 628651"/>
                  <a:gd name="connsiteX13" fmla="*/ 1216819 w 1409700"/>
                  <a:gd name="connsiteY13" fmla="*/ 321469 h 628651"/>
                  <a:gd name="connsiteX14" fmla="*/ 1095375 w 1409700"/>
                  <a:gd name="connsiteY14" fmla="*/ 388144 h 628651"/>
                  <a:gd name="connsiteX15" fmla="*/ 966788 w 1409700"/>
                  <a:gd name="connsiteY15" fmla="*/ 492919 h 628651"/>
                  <a:gd name="connsiteX16" fmla="*/ 845344 w 1409700"/>
                  <a:gd name="connsiteY16" fmla="*/ 554831 h 628651"/>
                  <a:gd name="connsiteX17" fmla="*/ 707232 w 1409700"/>
                  <a:gd name="connsiteY17" fmla="*/ 597694 h 628651"/>
                  <a:gd name="connsiteX18" fmla="*/ 538163 w 1409700"/>
                  <a:gd name="connsiteY18" fmla="*/ 628651 h 628651"/>
                  <a:gd name="connsiteX19" fmla="*/ 0 w 1409700"/>
                  <a:gd name="connsiteY19" fmla="*/ 628650 h 628651"/>
                  <a:gd name="connsiteX0" fmla="*/ 0 w 1409700"/>
                  <a:gd name="connsiteY0" fmla="*/ 628650 h 628651"/>
                  <a:gd name="connsiteX1" fmla="*/ 147638 w 1409700"/>
                  <a:gd name="connsiteY1" fmla="*/ 585788 h 628651"/>
                  <a:gd name="connsiteX2" fmla="*/ 316707 w 1409700"/>
                  <a:gd name="connsiteY2" fmla="*/ 528638 h 628651"/>
                  <a:gd name="connsiteX3" fmla="*/ 495300 w 1409700"/>
                  <a:gd name="connsiteY3" fmla="*/ 485775 h 628651"/>
                  <a:gd name="connsiteX4" fmla="*/ 652463 w 1409700"/>
                  <a:gd name="connsiteY4" fmla="*/ 450056 h 628651"/>
                  <a:gd name="connsiteX5" fmla="*/ 781050 w 1409700"/>
                  <a:gd name="connsiteY5" fmla="*/ 411956 h 628651"/>
                  <a:gd name="connsiteX6" fmla="*/ 907257 w 1409700"/>
                  <a:gd name="connsiteY6" fmla="*/ 347663 h 628651"/>
                  <a:gd name="connsiteX7" fmla="*/ 1009650 w 1409700"/>
                  <a:gd name="connsiteY7" fmla="*/ 259556 h 628651"/>
                  <a:gd name="connsiteX8" fmla="*/ 1123950 w 1409700"/>
                  <a:gd name="connsiteY8" fmla="*/ 195263 h 628651"/>
                  <a:gd name="connsiteX9" fmla="*/ 1209675 w 1409700"/>
                  <a:gd name="connsiteY9" fmla="*/ 128588 h 628651"/>
                  <a:gd name="connsiteX10" fmla="*/ 1285875 w 1409700"/>
                  <a:gd name="connsiteY10" fmla="*/ 57150 h 628651"/>
                  <a:gd name="connsiteX11" fmla="*/ 1343025 w 1409700"/>
                  <a:gd name="connsiteY11" fmla="*/ 0 h 628651"/>
                  <a:gd name="connsiteX12" fmla="*/ 1409700 w 1409700"/>
                  <a:gd name="connsiteY12" fmla="*/ 159544 h 628651"/>
                  <a:gd name="connsiteX13" fmla="*/ 1216819 w 1409700"/>
                  <a:gd name="connsiteY13" fmla="*/ 321469 h 628651"/>
                  <a:gd name="connsiteX14" fmla="*/ 1095375 w 1409700"/>
                  <a:gd name="connsiteY14" fmla="*/ 388144 h 628651"/>
                  <a:gd name="connsiteX15" fmla="*/ 966788 w 1409700"/>
                  <a:gd name="connsiteY15" fmla="*/ 492919 h 628651"/>
                  <a:gd name="connsiteX16" fmla="*/ 845344 w 1409700"/>
                  <a:gd name="connsiteY16" fmla="*/ 554831 h 628651"/>
                  <a:gd name="connsiteX17" fmla="*/ 707232 w 1409700"/>
                  <a:gd name="connsiteY17" fmla="*/ 597694 h 628651"/>
                  <a:gd name="connsiteX18" fmla="*/ 538163 w 1409700"/>
                  <a:gd name="connsiteY18" fmla="*/ 628651 h 628651"/>
                  <a:gd name="connsiteX19" fmla="*/ 0 w 1409700"/>
                  <a:gd name="connsiteY19" fmla="*/ 628650 h 628651"/>
                  <a:gd name="connsiteX0" fmla="*/ 0 w 1409700"/>
                  <a:gd name="connsiteY0" fmla="*/ 623888 h 623889"/>
                  <a:gd name="connsiteX1" fmla="*/ 147638 w 1409700"/>
                  <a:gd name="connsiteY1" fmla="*/ 581026 h 623889"/>
                  <a:gd name="connsiteX2" fmla="*/ 316707 w 1409700"/>
                  <a:gd name="connsiteY2" fmla="*/ 523876 h 623889"/>
                  <a:gd name="connsiteX3" fmla="*/ 495300 w 1409700"/>
                  <a:gd name="connsiteY3" fmla="*/ 481013 h 623889"/>
                  <a:gd name="connsiteX4" fmla="*/ 652463 w 1409700"/>
                  <a:gd name="connsiteY4" fmla="*/ 445294 h 623889"/>
                  <a:gd name="connsiteX5" fmla="*/ 781050 w 1409700"/>
                  <a:gd name="connsiteY5" fmla="*/ 407194 h 623889"/>
                  <a:gd name="connsiteX6" fmla="*/ 907257 w 1409700"/>
                  <a:gd name="connsiteY6" fmla="*/ 342901 h 623889"/>
                  <a:gd name="connsiteX7" fmla="*/ 1009650 w 1409700"/>
                  <a:gd name="connsiteY7" fmla="*/ 254794 h 623889"/>
                  <a:gd name="connsiteX8" fmla="*/ 1123950 w 1409700"/>
                  <a:gd name="connsiteY8" fmla="*/ 190501 h 623889"/>
                  <a:gd name="connsiteX9" fmla="*/ 1209675 w 1409700"/>
                  <a:gd name="connsiteY9" fmla="*/ 123826 h 623889"/>
                  <a:gd name="connsiteX10" fmla="*/ 1285875 w 1409700"/>
                  <a:gd name="connsiteY10" fmla="*/ 52388 h 623889"/>
                  <a:gd name="connsiteX11" fmla="*/ 1335881 w 1409700"/>
                  <a:gd name="connsiteY11" fmla="*/ 0 h 623889"/>
                  <a:gd name="connsiteX12" fmla="*/ 1409700 w 1409700"/>
                  <a:gd name="connsiteY12" fmla="*/ 154782 h 623889"/>
                  <a:gd name="connsiteX13" fmla="*/ 1216819 w 1409700"/>
                  <a:gd name="connsiteY13" fmla="*/ 316707 h 623889"/>
                  <a:gd name="connsiteX14" fmla="*/ 1095375 w 1409700"/>
                  <a:gd name="connsiteY14" fmla="*/ 383382 h 623889"/>
                  <a:gd name="connsiteX15" fmla="*/ 966788 w 1409700"/>
                  <a:gd name="connsiteY15" fmla="*/ 488157 h 623889"/>
                  <a:gd name="connsiteX16" fmla="*/ 845344 w 1409700"/>
                  <a:gd name="connsiteY16" fmla="*/ 550069 h 623889"/>
                  <a:gd name="connsiteX17" fmla="*/ 707232 w 1409700"/>
                  <a:gd name="connsiteY17" fmla="*/ 592932 h 623889"/>
                  <a:gd name="connsiteX18" fmla="*/ 538163 w 1409700"/>
                  <a:gd name="connsiteY18" fmla="*/ 623889 h 623889"/>
                  <a:gd name="connsiteX19" fmla="*/ 0 w 1409700"/>
                  <a:gd name="connsiteY19" fmla="*/ 623888 h 623889"/>
                  <a:gd name="connsiteX0" fmla="*/ 0 w 1409700"/>
                  <a:gd name="connsiteY0" fmla="*/ 623888 h 623889"/>
                  <a:gd name="connsiteX1" fmla="*/ 147638 w 1409700"/>
                  <a:gd name="connsiteY1" fmla="*/ 581026 h 623889"/>
                  <a:gd name="connsiteX2" fmla="*/ 291658 w 1409700"/>
                  <a:gd name="connsiteY2" fmla="*/ 523876 h 623889"/>
                  <a:gd name="connsiteX3" fmla="*/ 495300 w 1409700"/>
                  <a:gd name="connsiteY3" fmla="*/ 481013 h 623889"/>
                  <a:gd name="connsiteX4" fmla="*/ 652463 w 1409700"/>
                  <a:gd name="connsiteY4" fmla="*/ 445294 h 623889"/>
                  <a:gd name="connsiteX5" fmla="*/ 781050 w 1409700"/>
                  <a:gd name="connsiteY5" fmla="*/ 407194 h 623889"/>
                  <a:gd name="connsiteX6" fmla="*/ 907257 w 1409700"/>
                  <a:gd name="connsiteY6" fmla="*/ 342901 h 623889"/>
                  <a:gd name="connsiteX7" fmla="*/ 1009650 w 1409700"/>
                  <a:gd name="connsiteY7" fmla="*/ 254794 h 623889"/>
                  <a:gd name="connsiteX8" fmla="*/ 1123950 w 1409700"/>
                  <a:gd name="connsiteY8" fmla="*/ 190501 h 623889"/>
                  <a:gd name="connsiteX9" fmla="*/ 1209675 w 1409700"/>
                  <a:gd name="connsiteY9" fmla="*/ 123826 h 623889"/>
                  <a:gd name="connsiteX10" fmla="*/ 1285875 w 1409700"/>
                  <a:gd name="connsiteY10" fmla="*/ 52388 h 623889"/>
                  <a:gd name="connsiteX11" fmla="*/ 1335881 w 1409700"/>
                  <a:gd name="connsiteY11" fmla="*/ 0 h 623889"/>
                  <a:gd name="connsiteX12" fmla="*/ 1409700 w 1409700"/>
                  <a:gd name="connsiteY12" fmla="*/ 154782 h 623889"/>
                  <a:gd name="connsiteX13" fmla="*/ 1216819 w 1409700"/>
                  <a:gd name="connsiteY13" fmla="*/ 316707 h 623889"/>
                  <a:gd name="connsiteX14" fmla="*/ 1095375 w 1409700"/>
                  <a:gd name="connsiteY14" fmla="*/ 383382 h 623889"/>
                  <a:gd name="connsiteX15" fmla="*/ 966788 w 1409700"/>
                  <a:gd name="connsiteY15" fmla="*/ 488157 h 623889"/>
                  <a:gd name="connsiteX16" fmla="*/ 845344 w 1409700"/>
                  <a:gd name="connsiteY16" fmla="*/ 550069 h 623889"/>
                  <a:gd name="connsiteX17" fmla="*/ 707232 w 1409700"/>
                  <a:gd name="connsiteY17" fmla="*/ 592932 h 623889"/>
                  <a:gd name="connsiteX18" fmla="*/ 538163 w 1409700"/>
                  <a:gd name="connsiteY18" fmla="*/ 623889 h 623889"/>
                  <a:gd name="connsiteX19" fmla="*/ 0 w 1409700"/>
                  <a:gd name="connsiteY19" fmla="*/ 623888 h 623889"/>
                  <a:gd name="connsiteX0" fmla="*/ 0 w 1409700"/>
                  <a:gd name="connsiteY0" fmla="*/ 623888 h 623889"/>
                  <a:gd name="connsiteX1" fmla="*/ 147638 w 1409700"/>
                  <a:gd name="connsiteY1" fmla="*/ 581026 h 623889"/>
                  <a:gd name="connsiteX2" fmla="*/ 291658 w 1409700"/>
                  <a:gd name="connsiteY2" fmla="*/ 523876 h 623889"/>
                  <a:gd name="connsiteX3" fmla="*/ 495300 w 1409700"/>
                  <a:gd name="connsiteY3" fmla="*/ 481013 h 623889"/>
                  <a:gd name="connsiteX4" fmla="*/ 652463 w 1409700"/>
                  <a:gd name="connsiteY4" fmla="*/ 445294 h 623889"/>
                  <a:gd name="connsiteX5" fmla="*/ 781050 w 1409700"/>
                  <a:gd name="connsiteY5" fmla="*/ 407194 h 623889"/>
                  <a:gd name="connsiteX6" fmla="*/ 907257 w 1409700"/>
                  <a:gd name="connsiteY6" fmla="*/ 342901 h 623889"/>
                  <a:gd name="connsiteX7" fmla="*/ 1009650 w 1409700"/>
                  <a:gd name="connsiteY7" fmla="*/ 254794 h 623889"/>
                  <a:gd name="connsiteX8" fmla="*/ 1123950 w 1409700"/>
                  <a:gd name="connsiteY8" fmla="*/ 190501 h 623889"/>
                  <a:gd name="connsiteX9" fmla="*/ 1209675 w 1409700"/>
                  <a:gd name="connsiteY9" fmla="*/ 123826 h 623889"/>
                  <a:gd name="connsiteX10" fmla="*/ 1285875 w 1409700"/>
                  <a:gd name="connsiteY10" fmla="*/ 52388 h 623889"/>
                  <a:gd name="connsiteX11" fmla="*/ 1335881 w 1409700"/>
                  <a:gd name="connsiteY11" fmla="*/ 0 h 623889"/>
                  <a:gd name="connsiteX12" fmla="*/ 1409700 w 1409700"/>
                  <a:gd name="connsiteY12" fmla="*/ 154782 h 623889"/>
                  <a:gd name="connsiteX13" fmla="*/ 1216819 w 1409700"/>
                  <a:gd name="connsiteY13" fmla="*/ 316707 h 623889"/>
                  <a:gd name="connsiteX14" fmla="*/ 1095375 w 1409700"/>
                  <a:gd name="connsiteY14" fmla="*/ 383382 h 623889"/>
                  <a:gd name="connsiteX15" fmla="*/ 966788 w 1409700"/>
                  <a:gd name="connsiteY15" fmla="*/ 488157 h 623889"/>
                  <a:gd name="connsiteX16" fmla="*/ 845344 w 1409700"/>
                  <a:gd name="connsiteY16" fmla="*/ 550069 h 623889"/>
                  <a:gd name="connsiteX17" fmla="*/ 707232 w 1409700"/>
                  <a:gd name="connsiteY17" fmla="*/ 592932 h 623889"/>
                  <a:gd name="connsiteX18" fmla="*/ 538163 w 1409700"/>
                  <a:gd name="connsiteY18" fmla="*/ 623889 h 623889"/>
                  <a:gd name="connsiteX19" fmla="*/ 0 w 1409700"/>
                  <a:gd name="connsiteY19" fmla="*/ 623888 h 623889"/>
                  <a:gd name="connsiteX0" fmla="*/ 0 w 1409700"/>
                  <a:gd name="connsiteY0" fmla="*/ 623888 h 623889"/>
                  <a:gd name="connsiteX1" fmla="*/ 147638 w 1409700"/>
                  <a:gd name="connsiteY1" fmla="*/ 581026 h 623889"/>
                  <a:gd name="connsiteX2" fmla="*/ 291658 w 1409700"/>
                  <a:gd name="connsiteY2" fmla="*/ 523876 h 623889"/>
                  <a:gd name="connsiteX3" fmla="*/ 495300 w 1409700"/>
                  <a:gd name="connsiteY3" fmla="*/ 481013 h 623889"/>
                  <a:gd name="connsiteX4" fmla="*/ 652463 w 1409700"/>
                  <a:gd name="connsiteY4" fmla="*/ 445294 h 623889"/>
                  <a:gd name="connsiteX5" fmla="*/ 781050 w 1409700"/>
                  <a:gd name="connsiteY5" fmla="*/ 407194 h 623889"/>
                  <a:gd name="connsiteX6" fmla="*/ 907257 w 1409700"/>
                  <a:gd name="connsiteY6" fmla="*/ 342901 h 623889"/>
                  <a:gd name="connsiteX7" fmla="*/ 1009650 w 1409700"/>
                  <a:gd name="connsiteY7" fmla="*/ 254794 h 623889"/>
                  <a:gd name="connsiteX8" fmla="*/ 1123950 w 1409700"/>
                  <a:gd name="connsiteY8" fmla="*/ 190501 h 623889"/>
                  <a:gd name="connsiteX9" fmla="*/ 1209675 w 1409700"/>
                  <a:gd name="connsiteY9" fmla="*/ 123826 h 623889"/>
                  <a:gd name="connsiteX10" fmla="*/ 1285875 w 1409700"/>
                  <a:gd name="connsiteY10" fmla="*/ 52388 h 623889"/>
                  <a:gd name="connsiteX11" fmla="*/ 1335881 w 1409700"/>
                  <a:gd name="connsiteY11" fmla="*/ 0 h 623889"/>
                  <a:gd name="connsiteX12" fmla="*/ 1409700 w 1409700"/>
                  <a:gd name="connsiteY12" fmla="*/ 154782 h 623889"/>
                  <a:gd name="connsiteX13" fmla="*/ 1216819 w 1409700"/>
                  <a:gd name="connsiteY13" fmla="*/ 316707 h 623889"/>
                  <a:gd name="connsiteX14" fmla="*/ 1095375 w 1409700"/>
                  <a:gd name="connsiteY14" fmla="*/ 383382 h 623889"/>
                  <a:gd name="connsiteX15" fmla="*/ 966788 w 1409700"/>
                  <a:gd name="connsiteY15" fmla="*/ 488157 h 623889"/>
                  <a:gd name="connsiteX16" fmla="*/ 845344 w 1409700"/>
                  <a:gd name="connsiteY16" fmla="*/ 550069 h 623889"/>
                  <a:gd name="connsiteX17" fmla="*/ 707232 w 1409700"/>
                  <a:gd name="connsiteY17" fmla="*/ 592932 h 623889"/>
                  <a:gd name="connsiteX18" fmla="*/ 430449 w 1409700"/>
                  <a:gd name="connsiteY18" fmla="*/ 623889 h 623889"/>
                  <a:gd name="connsiteX19" fmla="*/ 0 w 1409700"/>
                  <a:gd name="connsiteY19" fmla="*/ 623888 h 623889"/>
                  <a:gd name="connsiteX0" fmla="*/ 0 w 1409700"/>
                  <a:gd name="connsiteY0" fmla="*/ 623888 h 623889"/>
                  <a:gd name="connsiteX1" fmla="*/ 147638 w 1409700"/>
                  <a:gd name="connsiteY1" fmla="*/ 581026 h 623889"/>
                  <a:gd name="connsiteX2" fmla="*/ 291658 w 1409700"/>
                  <a:gd name="connsiteY2" fmla="*/ 523876 h 623889"/>
                  <a:gd name="connsiteX3" fmla="*/ 495300 w 1409700"/>
                  <a:gd name="connsiteY3" fmla="*/ 481013 h 623889"/>
                  <a:gd name="connsiteX4" fmla="*/ 652463 w 1409700"/>
                  <a:gd name="connsiteY4" fmla="*/ 445294 h 623889"/>
                  <a:gd name="connsiteX5" fmla="*/ 781050 w 1409700"/>
                  <a:gd name="connsiteY5" fmla="*/ 407194 h 623889"/>
                  <a:gd name="connsiteX6" fmla="*/ 907257 w 1409700"/>
                  <a:gd name="connsiteY6" fmla="*/ 342901 h 623889"/>
                  <a:gd name="connsiteX7" fmla="*/ 1009650 w 1409700"/>
                  <a:gd name="connsiteY7" fmla="*/ 254794 h 623889"/>
                  <a:gd name="connsiteX8" fmla="*/ 1123950 w 1409700"/>
                  <a:gd name="connsiteY8" fmla="*/ 190501 h 623889"/>
                  <a:gd name="connsiteX9" fmla="*/ 1209675 w 1409700"/>
                  <a:gd name="connsiteY9" fmla="*/ 123826 h 623889"/>
                  <a:gd name="connsiteX10" fmla="*/ 1285875 w 1409700"/>
                  <a:gd name="connsiteY10" fmla="*/ 52388 h 623889"/>
                  <a:gd name="connsiteX11" fmla="*/ 1335881 w 1409700"/>
                  <a:gd name="connsiteY11" fmla="*/ 0 h 623889"/>
                  <a:gd name="connsiteX12" fmla="*/ 1409700 w 1409700"/>
                  <a:gd name="connsiteY12" fmla="*/ 154782 h 623889"/>
                  <a:gd name="connsiteX13" fmla="*/ 1216819 w 1409700"/>
                  <a:gd name="connsiteY13" fmla="*/ 316707 h 623889"/>
                  <a:gd name="connsiteX14" fmla="*/ 1095375 w 1409700"/>
                  <a:gd name="connsiteY14" fmla="*/ 383382 h 623889"/>
                  <a:gd name="connsiteX15" fmla="*/ 966788 w 1409700"/>
                  <a:gd name="connsiteY15" fmla="*/ 488157 h 623889"/>
                  <a:gd name="connsiteX16" fmla="*/ 845344 w 1409700"/>
                  <a:gd name="connsiteY16" fmla="*/ 550069 h 623889"/>
                  <a:gd name="connsiteX17" fmla="*/ 684687 w 1409700"/>
                  <a:gd name="connsiteY17" fmla="*/ 562872 h 623889"/>
                  <a:gd name="connsiteX18" fmla="*/ 430449 w 1409700"/>
                  <a:gd name="connsiteY18" fmla="*/ 623889 h 623889"/>
                  <a:gd name="connsiteX19" fmla="*/ 0 w 1409700"/>
                  <a:gd name="connsiteY19" fmla="*/ 623888 h 623889"/>
                  <a:gd name="connsiteX0" fmla="*/ 0 w 1409700"/>
                  <a:gd name="connsiteY0" fmla="*/ 623888 h 623889"/>
                  <a:gd name="connsiteX1" fmla="*/ 147638 w 1409700"/>
                  <a:gd name="connsiteY1" fmla="*/ 581026 h 623889"/>
                  <a:gd name="connsiteX2" fmla="*/ 291658 w 1409700"/>
                  <a:gd name="connsiteY2" fmla="*/ 523876 h 623889"/>
                  <a:gd name="connsiteX3" fmla="*/ 495300 w 1409700"/>
                  <a:gd name="connsiteY3" fmla="*/ 481013 h 623889"/>
                  <a:gd name="connsiteX4" fmla="*/ 652463 w 1409700"/>
                  <a:gd name="connsiteY4" fmla="*/ 445294 h 623889"/>
                  <a:gd name="connsiteX5" fmla="*/ 781050 w 1409700"/>
                  <a:gd name="connsiteY5" fmla="*/ 407194 h 623889"/>
                  <a:gd name="connsiteX6" fmla="*/ 907257 w 1409700"/>
                  <a:gd name="connsiteY6" fmla="*/ 342901 h 623889"/>
                  <a:gd name="connsiteX7" fmla="*/ 1009650 w 1409700"/>
                  <a:gd name="connsiteY7" fmla="*/ 254794 h 623889"/>
                  <a:gd name="connsiteX8" fmla="*/ 1123950 w 1409700"/>
                  <a:gd name="connsiteY8" fmla="*/ 190501 h 623889"/>
                  <a:gd name="connsiteX9" fmla="*/ 1209675 w 1409700"/>
                  <a:gd name="connsiteY9" fmla="*/ 123826 h 623889"/>
                  <a:gd name="connsiteX10" fmla="*/ 1285875 w 1409700"/>
                  <a:gd name="connsiteY10" fmla="*/ 52388 h 623889"/>
                  <a:gd name="connsiteX11" fmla="*/ 1335881 w 1409700"/>
                  <a:gd name="connsiteY11" fmla="*/ 0 h 623889"/>
                  <a:gd name="connsiteX12" fmla="*/ 1409700 w 1409700"/>
                  <a:gd name="connsiteY12" fmla="*/ 154782 h 623889"/>
                  <a:gd name="connsiteX13" fmla="*/ 1216819 w 1409700"/>
                  <a:gd name="connsiteY13" fmla="*/ 316707 h 623889"/>
                  <a:gd name="connsiteX14" fmla="*/ 1095375 w 1409700"/>
                  <a:gd name="connsiteY14" fmla="*/ 383382 h 623889"/>
                  <a:gd name="connsiteX15" fmla="*/ 966788 w 1409700"/>
                  <a:gd name="connsiteY15" fmla="*/ 488157 h 623889"/>
                  <a:gd name="connsiteX16" fmla="*/ 842839 w 1409700"/>
                  <a:gd name="connsiteY16" fmla="*/ 515000 h 623889"/>
                  <a:gd name="connsiteX17" fmla="*/ 684687 w 1409700"/>
                  <a:gd name="connsiteY17" fmla="*/ 562872 h 623889"/>
                  <a:gd name="connsiteX18" fmla="*/ 430449 w 1409700"/>
                  <a:gd name="connsiteY18" fmla="*/ 623889 h 623889"/>
                  <a:gd name="connsiteX19" fmla="*/ 0 w 1409700"/>
                  <a:gd name="connsiteY19" fmla="*/ 623888 h 623889"/>
                  <a:gd name="connsiteX0" fmla="*/ 0 w 1409700"/>
                  <a:gd name="connsiteY0" fmla="*/ 623888 h 623889"/>
                  <a:gd name="connsiteX1" fmla="*/ 147638 w 1409700"/>
                  <a:gd name="connsiteY1" fmla="*/ 581026 h 623889"/>
                  <a:gd name="connsiteX2" fmla="*/ 291658 w 1409700"/>
                  <a:gd name="connsiteY2" fmla="*/ 523876 h 623889"/>
                  <a:gd name="connsiteX3" fmla="*/ 495300 w 1409700"/>
                  <a:gd name="connsiteY3" fmla="*/ 481013 h 623889"/>
                  <a:gd name="connsiteX4" fmla="*/ 652463 w 1409700"/>
                  <a:gd name="connsiteY4" fmla="*/ 445294 h 623889"/>
                  <a:gd name="connsiteX5" fmla="*/ 781050 w 1409700"/>
                  <a:gd name="connsiteY5" fmla="*/ 407194 h 623889"/>
                  <a:gd name="connsiteX6" fmla="*/ 907257 w 1409700"/>
                  <a:gd name="connsiteY6" fmla="*/ 342901 h 623889"/>
                  <a:gd name="connsiteX7" fmla="*/ 1009650 w 1409700"/>
                  <a:gd name="connsiteY7" fmla="*/ 254794 h 623889"/>
                  <a:gd name="connsiteX8" fmla="*/ 1123950 w 1409700"/>
                  <a:gd name="connsiteY8" fmla="*/ 190501 h 623889"/>
                  <a:gd name="connsiteX9" fmla="*/ 1209675 w 1409700"/>
                  <a:gd name="connsiteY9" fmla="*/ 123826 h 623889"/>
                  <a:gd name="connsiteX10" fmla="*/ 1285875 w 1409700"/>
                  <a:gd name="connsiteY10" fmla="*/ 52388 h 623889"/>
                  <a:gd name="connsiteX11" fmla="*/ 1335881 w 1409700"/>
                  <a:gd name="connsiteY11" fmla="*/ 0 h 623889"/>
                  <a:gd name="connsiteX12" fmla="*/ 1409700 w 1409700"/>
                  <a:gd name="connsiteY12" fmla="*/ 154782 h 623889"/>
                  <a:gd name="connsiteX13" fmla="*/ 1216819 w 1409700"/>
                  <a:gd name="connsiteY13" fmla="*/ 316707 h 623889"/>
                  <a:gd name="connsiteX14" fmla="*/ 1095375 w 1409700"/>
                  <a:gd name="connsiteY14" fmla="*/ 383382 h 623889"/>
                  <a:gd name="connsiteX15" fmla="*/ 971798 w 1409700"/>
                  <a:gd name="connsiteY15" fmla="*/ 450582 h 623889"/>
                  <a:gd name="connsiteX16" fmla="*/ 842839 w 1409700"/>
                  <a:gd name="connsiteY16" fmla="*/ 515000 h 623889"/>
                  <a:gd name="connsiteX17" fmla="*/ 684687 w 1409700"/>
                  <a:gd name="connsiteY17" fmla="*/ 562872 h 623889"/>
                  <a:gd name="connsiteX18" fmla="*/ 430449 w 1409700"/>
                  <a:gd name="connsiteY18" fmla="*/ 623889 h 623889"/>
                  <a:gd name="connsiteX19" fmla="*/ 0 w 1409700"/>
                  <a:gd name="connsiteY19" fmla="*/ 623888 h 623889"/>
                  <a:gd name="connsiteX0" fmla="*/ 0 w 1409700"/>
                  <a:gd name="connsiteY0" fmla="*/ 623888 h 623889"/>
                  <a:gd name="connsiteX1" fmla="*/ 147638 w 1409700"/>
                  <a:gd name="connsiteY1" fmla="*/ 581026 h 623889"/>
                  <a:gd name="connsiteX2" fmla="*/ 291658 w 1409700"/>
                  <a:gd name="connsiteY2" fmla="*/ 523876 h 623889"/>
                  <a:gd name="connsiteX3" fmla="*/ 495300 w 1409700"/>
                  <a:gd name="connsiteY3" fmla="*/ 481013 h 623889"/>
                  <a:gd name="connsiteX4" fmla="*/ 652463 w 1409700"/>
                  <a:gd name="connsiteY4" fmla="*/ 445294 h 623889"/>
                  <a:gd name="connsiteX5" fmla="*/ 781050 w 1409700"/>
                  <a:gd name="connsiteY5" fmla="*/ 407194 h 623889"/>
                  <a:gd name="connsiteX6" fmla="*/ 907257 w 1409700"/>
                  <a:gd name="connsiteY6" fmla="*/ 342901 h 623889"/>
                  <a:gd name="connsiteX7" fmla="*/ 1009650 w 1409700"/>
                  <a:gd name="connsiteY7" fmla="*/ 254794 h 623889"/>
                  <a:gd name="connsiteX8" fmla="*/ 1123950 w 1409700"/>
                  <a:gd name="connsiteY8" fmla="*/ 190501 h 623889"/>
                  <a:gd name="connsiteX9" fmla="*/ 1209675 w 1409700"/>
                  <a:gd name="connsiteY9" fmla="*/ 123826 h 623889"/>
                  <a:gd name="connsiteX10" fmla="*/ 1285875 w 1409700"/>
                  <a:gd name="connsiteY10" fmla="*/ 52388 h 623889"/>
                  <a:gd name="connsiteX11" fmla="*/ 1335881 w 1409700"/>
                  <a:gd name="connsiteY11" fmla="*/ 0 h 623889"/>
                  <a:gd name="connsiteX12" fmla="*/ 1409700 w 1409700"/>
                  <a:gd name="connsiteY12" fmla="*/ 154782 h 623889"/>
                  <a:gd name="connsiteX13" fmla="*/ 1214314 w 1409700"/>
                  <a:gd name="connsiteY13" fmla="*/ 301677 h 623889"/>
                  <a:gd name="connsiteX14" fmla="*/ 1095375 w 1409700"/>
                  <a:gd name="connsiteY14" fmla="*/ 383382 h 623889"/>
                  <a:gd name="connsiteX15" fmla="*/ 971798 w 1409700"/>
                  <a:gd name="connsiteY15" fmla="*/ 450582 h 623889"/>
                  <a:gd name="connsiteX16" fmla="*/ 842839 w 1409700"/>
                  <a:gd name="connsiteY16" fmla="*/ 515000 h 623889"/>
                  <a:gd name="connsiteX17" fmla="*/ 684687 w 1409700"/>
                  <a:gd name="connsiteY17" fmla="*/ 562872 h 623889"/>
                  <a:gd name="connsiteX18" fmla="*/ 430449 w 1409700"/>
                  <a:gd name="connsiteY18" fmla="*/ 623889 h 623889"/>
                  <a:gd name="connsiteX19" fmla="*/ 0 w 1409700"/>
                  <a:gd name="connsiteY19" fmla="*/ 623888 h 623889"/>
                  <a:gd name="connsiteX0" fmla="*/ 0 w 1447275"/>
                  <a:gd name="connsiteY0" fmla="*/ 623888 h 623889"/>
                  <a:gd name="connsiteX1" fmla="*/ 185213 w 1447275"/>
                  <a:gd name="connsiteY1" fmla="*/ 581026 h 623889"/>
                  <a:gd name="connsiteX2" fmla="*/ 329233 w 1447275"/>
                  <a:gd name="connsiteY2" fmla="*/ 523876 h 623889"/>
                  <a:gd name="connsiteX3" fmla="*/ 532875 w 1447275"/>
                  <a:gd name="connsiteY3" fmla="*/ 481013 h 623889"/>
                  <a:gd name="connsiteX4" fmla="*/ 690038 w 1447275"/>
                  <a:gd name="connsiteY4" fmla="*/ 445294 h 623889"/>
                  <a:gd name="connsiteX5" fmla="*/ 818625 w 1447275"/>
                  <a:gd name="connsiteY5" fmla="*/ 407194 h 623889"/>
                  <a:gd name="connsiteX6" fmla="*/ 944832 w 1447275"/>
                  <a:gd name="connsiteY6" fmla="*/ 342901 h 623889"/>
                  <a:gd name="connsiteX7" fmla="*/ 1047225 w 1447275"/>
                  <a:gd name="connsiteY7" fmla="*/ 254794 h 623889"/>
                  <a:gd name="connsiteX8" fmla="*/ 1161525 w 1447275"/>
                  <a:gd name="connsiteY8" fmla="*/ 190501 h 623889"/>
                  <a:gd name="connsiteX9" fmla="*/ 1247250 w 1447275"/>
                  <a:gd name="connsiteY9" fmla="*/ 123826 h 623889"/>
                  <a:gd name="connsiteX10" fmla="*/ 1323450 w 1447275"/>
                  <a:gd name="connsiteY10" fmla="*/ 52388 h 623889"/>
                  <a:gd name="connsiteX11" fmla="*/ 1373456 w 1447275"/>
                  <a:gd name="connsiteY11" fmla="*/ 0 h 623889"/>
                  <a:gd name="connsiteX12" fmla="*/ 1447275 w 1447275"/>
                  <a:gd name="connsiteY12" fmla="*/ 154782 h 623889"/>
                  <a:gd name="connsiteX13" fmla="*/ 1251889 w 1447275"/>
                  <a:gd name="connsiteY13" fmla="*/ 301677 h 623889"/>
                  <a:gd name="connsiteX14" fmla="*/ 1132950 w 1447275"/>
                  <a:gd name="connsiteY14" fmla="*/ 383382 h 623889"/>
                  <a:gd name="connsiteX15" fmla="*/ 1009373 w 1447275"/>
                  <a:gd name="connsiteY15" fmla="*/ 450582 h 623889"/>
                  <a:gd name="connsiteX16" fmla="*/ 880414 w 1447275"/>
                  <a:gd name="connsiteY16" fmla="*/ 515000 h 623889"/>
                  <a:gd name="connsiteX17" fmla="*/ 722262 w 1447275"/>
                  <a:gd name="connsiteY17" fmla="*/ 562872 h 623889"/>
                  <a:gd name="connsiteX18" fmla="*/ 468024 w 1447275"/>
                  <a:gd name="connsiteY18" fmla="*/ 623889 h 623889"/>
                  <a:gd name="connsiteX19" fmla="*/ 0 w 1447275"/>
                  <a:gd name="connsiteY19" fmla="*/ 623888 h 623889"/>
                  <a:gd name="connsiteX0" fmla="*/ 7878 w 1455153"/>
                  <a:gd name="connsiteY0" fmla="*/ 623888 h 623889"/>
                  <a:gd name="connsiteX1" fmla="*/ 193091 w 1455153"/>
                  <a:gd name="connsiteY1" fmla="*/ 581026 h 623889"/>
                  <a:gd name="connsiteX2" fmla="*/ 337111 w 1455153"/>
                  <a:gd name="connsiteY2" fmla="*/ 523876 h 623889"/>
                  <a:gd name="connsiteX3" fmla="*/ 540753 w 1455153"/>
                  <a:gd name="connsiteY3" fmla="*/ 481013 h 623889"/>
                  <a:gd name="connsiteX4" fmla="*/ 697916 w 1455153"/>
                  <a:gd name="connsiteY4" fmla="*/ 445294 h 623889"/>
                  <a:gd name="connsiteX5" fmla="*/ 826503 w 1455153"/>
                  <a:gd name="connsiteY5" fmla="*/ 407194 h 623889"/>
                  <a:gd name="connsiteX6" fmla="*/ 952710 w 1455153"/>
                  <a:gd name="connsiteY6" fmla="*/ 342901 h 623889"/>
                  <a:gd name="connsiteX7" fmla="*/ 1055103 w 1455153"/>
                  <a:gd name="connsiteY7" fmla="*/ 254794 h 623889"/>
                  <a:gd name="connsiteX8" fmla="*/ 1169403 w 1455153"/>
                  <a:gd name="connsiteY8" fmla="*/ 190501 h 623889"/>
                  <a:gd name="connsiteX9" fmla="*/ 1255128 w 1455153"/>
                  <a:gd name="connsiteY9" fmla="*/ 123826 h 623889"/>
                  <a:gd name="connsiteX10" fmla="*/ 1331328 w 1455153"/>
                  <a:gd name="connsiteY10" fmla="*/ 52388 h 623889"/>
                  <a:gd name="connsiteX11" fmla="*/ 1381334 w 1455153"/>
                  <a:gd name="connsiteY11" fmla="*/ 0 h 623889"/>
                  <a:gd name="connsiteX12" fmla="*/ 1455153 w 1455153"/>
                  <a:gd name="connsiteY12" fmla="*/ 154782 h 623889"/>
                  <a:gd name="connsiteX13" fmla="*/ 1259767 w 1455153"/>
                  <a:gd name="connsiteY13" fmla="*/ 301677 h 623889"/>
                  <a:gd name="connsiteX14" fmla="*/ 1140828 w 1455153"/>
                  <a:gd name="connsiteY14" fmla="*/ 383382 h 623889"/>
                  <a:gd name="connsiteX15" fmla="*/ 1017251 w 1455153"/>
                  <a:gd name="connsiteY15" fmla="*/ 450582 h 623889"/>
                  <a:gd name="connsiteX16" fmla="*/ 888292 w 1455153"/>
                  <a:gd name="connsiteY16" fmla="*/ 515000 h 623889"/>
                  <a:gd name="connsiteX17" fmla="*/ 730140 w 1455153"/>
                  <a:gd name="connsiteY17" fmla="*/ 562872 h 623889"/>
                  <a:gd name="connsiteX18" fmla="*/ 475902 w 1455153"/>
                  <a:gd name="connsiteY18" fmla="*/ 623889 h 623889"/>
                  <a:gd name="connsiteX19" fmla="*/ 7878 w 1455153"/>
                  <a:gd name="connsiteY19" fmla="*/ 623888 h 623889"/>
                  <a:gd name="connsiteX0" fmla="*/ 7878 w 1455153"/>
                  <a:gd name="connsiteY0" fmla="*/ 623888 h 623889"/>
                  <a:gd name="connsiteX1" fmla="*/ 193091 w 1455153"/>
                  <a:gd name="connsiteY1" fmla="*/ 571006 h 623889"/>
                  <a:gd name="connsiteX2" fmla="*/ 337111 w 1455153"/>
                  <a:gd name="connsiteY2" fmla="*/ 523876 h 623889"/>
                  <a:gd name="connsiteX3" fmla="*/ 540753 w 1455153"/>
                  <a:gd name="connsiteY3" fmla="*/ 481013 h 623889"/>
                  <a:gd name="connsiteX4" fmla="*/ 697916 w 1455153"/>
                  <a:gd name="connsiteY4" fmla="*/ 445294 h 623889"/>
                  <a:gd name="connsiteX5" fmla="*/ 826503 w 1455153"/>
                  <a:gd name="connsiteY5" fmla="*/ 407194 h 623889"/>
                  <a:gd name="connsiteX6" fmla="*/ 952710 w 1455153"/>
                  <a:gd name="connsiteY6" fmla="*/ 342901 h 623889"/>
                  <a:gd name="connsiteX7" fmla="*/ 1055103 w 1455153"/>
                  <a:gd name="connsiteY7" fmla="*/ 254794 h 623889"/>
                  <a:gd name="connsiteX8" fmla="*/ 1169403 w 1455153"/>
                  <a:gd name="connsiteY8" fmla="*/ 190501 h 623889"/>
                  <a:gd name="connsiteX9" fmla="*/ 1255128 w 1455153"/>
                  <a:gd name="connsiteY9" fmla="*/ 123826 h 623889"/>
                  <a:gd name="connsiteX10" fmla="*/ 1331328 w 1455153"/>
                  <a:gd name="connsiteY10" fmla="*/ 52388 h 623889"/>
                  <a:gd name="connsiteX11" fmla="*/ 1381334 w 1455153"/>
                  <a:gd name="connsiteY11" fmla="*/ 0 h 623889"/>
                  <a:gd name="connsiteX12" fmla="*/ 1455153 w 1455153"/>
                  <a:gd name="connsiteY12" fmla="*/ 154782 h 623889"/>
                  <a:gd name="connsiteX13" fmla="*/ 1259767 w 1455153"/>
                  <a:gd name="connsiteY13" fmla="*/ 301677 h 623889"/>
                  <a:gd name="connsiteX14" fmla="*/ 1140828 w 1455153"/>
                  <a:gd name="connsiteY14" fmla="*/ 383382 h 623889"/>
                  <a:gd name="connsiteX15" fmla="*/ 1017251 w 1455153"/>
                  <a:gd name="connsiteY15" fmla="*/ 450582 h 623889"/>
                  <a:gd name="connsiteX16" fmla="*/ 888292 w 1455153"/>
                  <a:gd name="connsiteY16" fmla="*/ 515000 h 623889"/>
                  <a:gd name="connsiteX17" fmla="*/ 730140 w 1455153"/>
                  <a:gd name="connsiteY17" fmla="*/ 562872 h 623889"/>
                  <a:gd name="connsiteX18" fmla="*/ 475902 w 1455153"/>
                  <a:gd name="connsiteY18" fmla="*/ 623889 h 623889"/>
                  <a:gd name="connsiteX19" fmla="*/ 7878 w 1455153"/>
                  <a:gd name="connsiteY19" fmla="*/ 623888 h 623889"/>
                  <a:gd name="connsiteX0" fmla="*/ 7878 w 1455153"/>
                  <a:gd name="connsiteY0" fmla="*/ 623888 h 623889"/>
                  <a:gd name="connsiteX1" fmla="*/ 193091 w 1455153"/>
                  <a:gd name="connsiteY1" fmla="*/ 571006 h 623889"/>
                  <a:gd name="connsiteX2" fmla="*/ 337111 w 1455153"/>
                  <a:gd name="connsiteY2" fmla="*/ 523876 h 623889"/>
                  <a:gd name="connsiteX3" fmla="*/ 540753 w 1455153"/>
                  <a:gd name="connsiteY3" fmla="*/ 481013 h 623889"/>
                  <a:gd name="connsiteX4" fmla="*/ 697916 w 1455153"/>
                  <a:gd name="connsiteY4" fmla="*/ 445294 h 623889"/>
                  <a:gd name="connsiteX5" fmla="*/ 826503 w 1455153"/>
                  <a:gd name="connsiteY5" fmla="*/ 407194 h 623889"/>
                  <a:gd name="connsiteX6" fmla="*/ 952710 w 1455153"/>
                  <a:gd name="connsiteY6" fmla="*/ 342901 h 623889"/>
                  <a:gd name="connsiteX7" fmla="*/ 1055103 w 1455153"/>
                  <a:gd name="connsiteY7" fmla="*/ 254794 h 623889"/>
                  <a:gd name="connsiteX8" fmla="*/ 1169403 w 1455153"/>
                  <a:gd name="connsiteY8" fmla="*/ 190501 h 623889"/>
                  <a:gd name="connsiteX9" fmla="*/ 1255128 w 1455153"/>
                  <a:gd name="connsiteY9" fmla="*/ 123826 h 623889"/>
                  <a:gd name="connsiteX10" fmla="*/ 1331328 w 1455153"/>
                  <a:gd name="connsiteY10" fmla="*/ 52388 h 623889"/>
                  <a:gd name="connsiteX11" fmla="*/ 1381334 w 1455153"/>
                  <a:gd name="connsiteY11" fmla="*/ 0 h 623889"/>
                  <a:gd name="connsiteX12" fmla="*/ 1455153 w 1455153"/>
                  <a:gd name="connsiteY12" fmla="*/ 154782 h 623889"/>
                  <a:gd name="connsiteX13" fmla="*/ 1259767 w 1455153"/>
                  <a:gd name="connsiteY13" fmla="*/ 301677 h 623889"/>
                  <a:gd name="connsiteX14" fmla="*/ 1140828 w 1455153"/>
                  <a:gd name="connsiteY14" fmla="*/ 383382 h 623889"/>
                  <a:gd name="connsiteX15" fmla="*/ 1017251 w 1455153"/>
                  <a:gd name="connsiteY15" fmla="*/ 450582 h 623889"/>
                  <a:gd name="connsiteX16" fmla="*/ 888292 w 1455153"/>
                  <a:gd name="connsiteY16" fmla="*/ 515000 h 623889"/>
                  <a:gd name="connsiteX17" fmla="*/ 730140 w 1455153"/>
                  <a:gd name="connsiteY17" fmla="*/ 562872 h 623889"/>
                  <a:gd name="connsiteX18" fmla="*/ 398247 w 1455153"/>
                  <a:gd name="connsiteY18" fmla="*/ 623889 h 623889"/>
                  <a:gd name="connsiteX19" fmla="*/ 7878 w 1455153"/>
                  <a:gd name="connsiteY19" fmla="*/ 623888 h 623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55153" h="623889">
                    <a:moveTo>
                      <a:pt x="7878" y="623888"/>
                    </a:moveTo>
                    <a:cubicBezTo>
                      <a:pt x="-39257" y="616744"/>
                      <a:pt x="138219" y="587675"/>
                      <a:pt x="193091" y="571006"/>
                    </a:cubicBezTo>
                    <a:cubicBezTo>
                      <a:pt x="247963" y="554337"/>
                      <a:pt x="279167" y="538875"/>
                      <a:pt x="337111" y="523876"/>
                    </a:cubicBezTo>
                    <a:cubicBezTo>
                      <a:pt x="395055" y="508877"/>
                      <a:pt x="480619" y="494110"/>
                      <a:pt x="540753" y="481013"/>
                    </a:cubicBezTo>
                    <a:cubicBezTo>
                      <a:pt x="593141" y="469107"/>
                      <a:pt x="650291" y="457597"/>
                      <a:pt x="697916" y="445294"/>
                    </a:cubicBezTo>
                    <a:cubicBezTo>
                      <a:pt x="745541" y="432991"/>
                      <a:pt x="783641" y="419894"/>
                      <a:pt x="826503" y="407194"/>
                    </a:cubicBezTo>
                    <a:lnTo>
                      <a:pt x="952710" y="342901"/>
                    </a:lnTo>
                    <a:cubicBezTo>
                      <a:pt x="990810" y="315914"/>
                      <a:pt x="1018988" y="280194"/>
                      <a:pt x="1055103" y="254794"/>
                    </a:cubicBezTo>
                    <a:cubicBezTo>
                      <a:pt x="1091218" y="229394"/>
                      <a:pt x="1136065" y="212329"/>
                      <a:pt x="1169403" y="190501"/>
                    </a:cubicBezTo>
                    <a:lnTo>
                      <a:pt x="1255128" y="123826"/>
                    </a:lnTo>
                    <a:lnTo>
                      <a:pt x="1331328" y="52388"/>
                    </a:lnTo>
                    <a:lnTo>
                      <a:pt x="1381334" y="0"/>
                    </a:lnTo>
                    <a:lnTo>
                      <a:pt x="1455153" y="154782"/>
                    </a:lnTo>
                    <a:cubicBezTo>
                      <a:pt x="1434119" y="208360"/>
                      <a:pt x="1312154" y="263577"/>
                      <a:pt x="1259767" y="301677"/>
                    </a:cubicBezTo>
                    <a:cubicBezTo>
                      <a:pt x="1207380" y="339777"/>
                      <a:pt x="1182500" y="354807"/>
                      <a:pt x="1140828" y="383382"/>
                    </a:cubicBezTo>
                    <a:lnTo>
                      <a:pt x="1017251" y="450582"/>
                    </a:lnTo>
                    <a:cubicBezTo>
                      <a:pt x="978357" y="478363"/>
                      <a:pt x="936144" y="496285"/>
                      <a:pt x="888292" y="515000"/>
                    </a:cubicBezTo>
                    <a:cubicBezTo>
                      <a:pt x="840440" y="533715"/>
                      <a:pt x="775781" y="551363"/>
                      <a:pt x="730140" y="562872"/>
                    </a:cubicBezTo>
                    <a:lnTo>
                      <a:pt x="398247" y="623889"/>
                    </a:lnTo>
                    <a:lnTo>
                      <a:pt x="7878" y="623888"/>
                    </a:lnTo>
                    <a:close/>
                  </a:path>
                </a:pathLst>
              </a:custGeom>
              <a:solidFill>
                <a:srgbClr val="C1BCC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2889250" y="5827216"/>
                <a:ext cx="1031875" cy="449263"/>
              </a:xfrm>
              <a:custGeom>
                <a:avLst/>
                <a:gdLst>
                  <a:gd name="connsiteX0" fmla="*/ 0 w 909638"/>
                  <a:gd name="connsiteY0" fmla="*/ 471487 h 476250"/>
                  <a:gd name="connsiteX1" fmla="*/ 173832 w 909638"/>
                  <a:gd name="connsiteY1" fmla="*/ 435769 h 476250"/>
                  <a:gd name="connsiteX2" fmla="*/ 278607 w 909638"/>
                  <a:gd name="connsiteY2" fmla="*/ 407194 h 476250"/>
                  <a:gd name="connsiteX3" fmla="*/ 359569 w 909638"/>
                  <a:gd name="connsiteY3" fmla="*/ 376237 h 476250"/>
                  <a:gd name="connsiteX4" fmla="*/ 438150 w 909638"/>
                  <a:gd name="connsiteY4" fmla="*/ 321469 h 476250"/>
                  <a:gd name="connsiteX5" fmla="*/ 523875 w 909638"/>
                  <a:gd name="connsiteY5" fmla="*/ 254794 h 476250"/>
                  <a:gd name="connsiteX6" fmla="*/ 595313 w 909638"/>
                  <a:gd name="connsiteY6" fmla="*/ 200025 h 476250"/>
                  <a:gd name="connsiteX7" fmla="*/ 707232 w 909638"/>
                  <a:gd name="connsiteY7" fmla="*/ 140494 h 476250"/>
                  <a:gd name="connsiteX8" fmla="*/ 788194 w 909638"/>
                  <a:gd name="connsiteY8" fmla="*/ 78581 h 476250"/>
                  <a:gd name="connsiteX9" fmla="*/ 871538 w 909638"/>
                  <a:gd name="connsiteY9" fmla="*/ 0 h 476250"/>
                  <a:gd name="connsiteX10" fmla="*/ 909638 w 909638"/>
                  <a:gd name="connsiteY10" fmla="*/ 100012 h 476250"/>
                  <a:gd name="connsiteX11" fmla="*/ 807244 w 909638"/>
                  <a:gd name="connsiteY11" fmla="*/ 180975 h 476250"/>
                  <a:gd name="connsiteX12" fmla="*/ 676275 w 909638"/>
                  <a:gd name="connsiteY12" fmla="*/ 259556 h 476250"/>
                  <a:gd name="connsiteX13" fmla="*/ 573882 w 909638"/>
                  <a:gd name="connsiteY13" fmla="*/ 316706 h 476250"/>
                  <a:gd name="connsiteX14" fmla="*/ 466725 w 909638"/>
                  <a:gd name="connsiteY14" fmla="*/ 392906 h 476250"/>
                  <a:gd name="connsiteX15" fmla="*/ 392907 w 909638"/>
                  <a:gd name="connsiteY15" fmla="*/ 433387 h 476250"/>
                  <a:gd name="connsiteX16" fmla="*/ 319088 w 909638"/>
                  <a:gd name="connsiteY16" fmla="*/ 476250 h 476250"/>
                  <a:gd name="connsiteX17" fmla="*/ 0 w 909638"/>
                  <a:gd name="connsiteY17" fmla="*/ 471487 h 476250"/>
                  <a:gd name="connsiteX0" fmla="*/ 0 w 909638"/>
                  <a:gd name="connsiteY0" fmla="*/ 471487 h 476250"/>
                  <a:gd name="connsiteX1" fmla="*/ 173832 w 909638"/>
                  <a:gd name="connsiteY1" fmla="*/ 435769 h 476250"/>
                  <a:gd name="connsiteX2" fmla="*/ 278607 w 909638"/>
                  <a:gd name="connsiteY2" fmla="*/ 407194 h 476250"/>
                  <a:gd name="connsiteX3" fmla="*/ 352425 w 909638"/>
                  <a:gd name="connsiteY3" fmla="*/ 373856 h 476250"/>
                  <a:gd name="connsiteX4" fmla="*/ 438150 w 909638"/>
                  <a:gd name="connsiteY4" fmla="*/ 321469 h 476250"/>
                  <a:gd name="connsiteX5" fmla="*/ 523875 w 909638"/>
                  <a:gd name="connsiteY5" fmla="*/ 254794 h 476250"/>
                  <a:gd name="connsiteX6" fmla="*/ 595313 w 909638"/>
                  <a:gd name="connsiteY6" fmla="*/ 200025 h 476250"/>
                  <a:gd name="connsiteX7" fmla="*/ 707232 w 909638"/>
                  <a:gd name="connsiteY7" fmla="*/ 140494 h 476250"/>
                  <a:gd name="connsiteX8" fmla="*/ 788194 w 909638"/>
                  <a:gd name="connsiteY8" fmla="*/ 78581 h 476250"/>
                  <a:gd name="connsiteX9" fmla="*/ 871538 w 909638"/>
                  <a:gd name="connsiteY9" fmla="*/ 0 h 476250"/>
                  <a:gd name="connsiteX10" fmla="*/ 909638 w 909638"/>
                  <a:gd name="connsiteY10" fmla="*/ 100012 h 476250"/>
                  <a:gd name="connsiteX11" fmla="*/ 807244 w 909638"/>
                  <a:gd name="connsiteY11" fmla="*/ 180975 h 476250"/>
                  <a:gd name="connsiteX12" fmla="*/ 676275 w 909638"/>
                  <a:gd name="connsiteY12" fmla="*/ 259556 h 476250"/>
                  <a:gd name="connsiteX13" fmla="*/ 573882 w 909638"/>
                  <a:gd name="connsiteY13" fmla="*/ 316706 h 476250"/>
                  <a:gd name="connsiteX14" fmla="*/ 466725 w 909638"/>
                  <a:gd name="connsiteY14" fmla="*/ 392906 h 476250"/>
                  <a:gd name="connsiteX15" fmla="*/ 392907 w 909638"/>
                  <a:gd name="connsiteY15" fmla="*/ 433387 h 476250"/>
                  <a:gd name="connsiteX16" fmla="*/ 319088 w 909638"/>
                  <a:gd name="connsiteY16" fmla="*/ 476250 h 476250"/>
                  <a:gd name="connsiteX17" fmla="*/ 0 w 909638"/>
                  <a:gd name="connsiteY17" fmla="*/ 471487 h 476250"/>
                  <a:gd name="connsiteX0" fmla="*/ 0 w 909638"/>
                  <a:gd name="connsiteY0" fmla="*/ 471487 h 476250"/>
                  <a:gd name="connsiteX1" fmla="*/ 173832 w 909638"/>
                  <a:gd name="connsiteY1" fmla="*/ 435769 h 476250"/>
                  <a:gd name="connsiteX2" fmla="*/ 278607 w 909638"/>
                  <a:gd name="connsiteY2" fmla="*/ 407194 h 476250"/>
                  <a:gd name="connsiteX3" fmla="*/ 352425 w 909638"/>
                  <a:gd name="connsiteY3" fmla="*/ 373856 h 476250"/>
                  <a:gd name="connsiteX4" fmla="*/ 438150 w 909638"/>
                  <a:gd name="connsiteY4" fmla="*/ 321469 h 476250"/>
                  <a:gd name="connsiteX5" fmla="*/ 523875 w 909638"/>
                  <a:gd name="connsiteY5" fmla="*/ 254794 h 476250"/>
                  <a:gd name="connsiteX6" fmla="*/ 595313 w 909638"/>
                  <a:gd name="connsiteY6" fmla="*/ 200025 h 476250"/>
                  <a:gd name="connsiteX7" fmla="*/ 707232 w 909638"/>
                  <a:gd name="connsiteY7" fmla="*/ 140494 h 476250"/>
                  <a:gd name="connsiteX8" fmla="*/ 788194 w 909638"/>
                  <a:gd name="connsiteY8" fmla="*/ 78581 h 476250"/>
                  <a:gd name="connsiteX9" fmla="*/ 871538 w 909638"/>
                  <a:gd name="connsiteY9" fmla="*/ 0 h 476250"/>
                  <a:gd name="connsiteX10" fmla="*/ 909638 w 909638"/>
                  <a:gd name="connsiteY10" fmla="*/ 100012 h 476250"/>
                  <a:gd name="connsiteX11" fmla="*/ 807244 w 909638"/>
                  <a:gd name="connsiteY11" fmla="*/ 180975 h 476250"/>
                  <a:gd name="connsiteX12" fmla="*/ 676275 w 909638"/>
                  <a:gd name="connsiteY12" fmla="*/ 259556 h 476250"/>
                  <a:gd name="connsiteX13" fmla="*/ 573882 w 909638"/>
                  <a:gd name="connsiteY13" fmla="*/ 316706 h 476250"/>
                  <a:gd name="connsiteX14" fmla="*/ 466725 w 909638"/>
                  <a:gd name="connsiteY14" fmla="*/ 392906 h 476250"/>
                  <a:gd name="connsiteX15" fmla="*/ 392907 w 909638"/>
                  <a:gd name="connsiteY15" fmla="*/ 433387 h 476250"/>
                  <a:gd name="connsiteX16" fmla="*/ 319088 w 909638"/>
                  <a:gd name="connsiteY16" fmla="*/ 476250 h 476250"/>
                  <a:gd name="connsiteX17" fmla="*/ 0 w 909638"/>
                  <a:gd name="connsiteY17" fmla="*/ 471487 h 476250"/>
                  <a:gd name="connsiteX0" fmla="*/ 0 w 909638"/>
                  <a:gd name="connsiteY0" fmla="*/ 471487 h 476250"/>
                  <a:gd name="connsiteX1" fmla="*/ 173832 w 909638"/>
                  <a:gd name="connsiteY1" fmla="*/ 435769 h 476250"/>
                  <a:gd name="connsiteX2" fmla="*/ 278607 w 909638"/>
                  <a:gd name="connsiteY2" fmla="*/ 407194 h 476250"/>
                  <a:gd name="connsiteX3" fmla="*/ 352425 w 909638"/>
                  <a:gd name="connsiteY3" fmla="*/ 373856 h 476250"/>
                  <a:gd name="connsiteX4" fmla="*/ 438150 w 909638"/>
                  <a:gd name="connsiteY4" fmla="*/ 321469 h 476250"/>
                  <a:gd name="connsiteX5" fmla="*/ 523875 w 909638"/>
                  <a:gd name="connsiteY5" fmla="*/ 254794 h 476250"/>
                  <a:gd name="connsiteX6" fmla="*/ 595313 w 909638"/>
                  <a:gd name="connsiteY6" fmla="*/ 200025 h 476250"/>
                  <a:gd name="connsiteX7" fmla="*/ 707232 w 909638"/>
                  <a:gd name="connsiteY7" fmla="*/ 140494 h 476250"/>
                  <a:gd name="connsiteX8" fmla="*/ 788194 w 909638"/>
                  <a:gd name="connsiteY8" fmla="*/ 78581 h 476250"/>
                  <a:gd name="connsiteX9" fmla="*/ 871538 w 909638"/>
                  <a:gd name="connsiteY9" fmla="*/ 0 h 476250"/>
                  <a:gd name="connsiteX10" fmla="*/ 909638 w 909638"/>
                  <a:gd name="connsiteY10" fmla="*/ 100012 h 476250"/>
                  <a:gd name="connsiteX11" fmla="*/ 807244 w 909638"/>
                  <a:gd name="connsiteY11" fmla="*/ 180975 h 476250"/>
                  <a:gd name="connsiteX12" fmla="*/ 676275 w 909638"/>
                  <a:gd name="connsiteY12" fmla="*/ 259556 h 476250"/>
                  <a:gd name="connsiteX13" fmla="*/ 573882 w 909638"/>
                  <a:gd name="connsiteY13" fmla="*/ 316706 h 476250"/>
                  <a:gd name="connsiteX14" fmla="*/ 466725 w 909638"/>
                  <a:gd name="connsiteY14" fmla="*/ 392906 h 476250"/>
                  <a:gd name="connsiteX15" fmla="*/ 392907 w 909638"/>
                  <a:gd name="connsiteY15" fmla="*/ 433387 h 476250"/>
                  <a:gd name="connsiteX16" fmla="*/ 319088 w 909638"/>
                  <a:gd name="connsiteY16" fmla="*/ 476250 h 476250"/>
                  <a:gd name="connsiteX17" fmla="*/ 0 w 909638"/>
                  <a:gd name="connsiteY17" fmla="*/ 471487 h 476250"/>
                  <a:gd name="connsiteX0" fmla="*/ 0 w 909638"/>
                  <a:gd name="connsiteY0" fmla="*/ 471487 h 476250"/>
                  <a:gd name="connsiteX1" fmla="*/ 173832 w 909638"/>
                  <a:gd name="connsiteY1" fmla="*/ 435769 h 476250"/>
                  <a:gd name="connsiteX2" fmla="*/ 278607 w 909638"/>
                  <a:gd name="connsiteY2" fmla="*/ 407194 h 476250"/>
                  <a:gd name="connsiteX3" fmla="*/ 352425 w 909638"/>
                  <a:gd name="connsiteY3" fmla="*/ 373856 h 476250"/>
                  <a:gd name="connsiteX4" fmla="*/ 438150 w 909638"/>
                  <a:gd name="connsiteY4" fmla="*/ 321469 h 476250"/>
                  <a:gd name="connsiteX5" fmla="*/ 523875 w 909638"/>
                  <a:gd name="connsiteY5" fmla="*/ 254794 h 476250"/>
                  <a:gd name="connsiteX6" fmla="*/ 595313 w 909638"/>
                  <a:gd name="connsiteY6" fmla="*/ 200025 h 476250"/>
                  <a:gd name="connsiteX7" fmla="*/ 707232 w 909638"/>
                  <a:gd name="connsiteY7" fmla="*/ 140494 h 476250"/>
                  <a:gd name="connsiteX8" fmla="*/ 788194 w 909638"/>
                  <a:gd name="connsiteY8" fmla="*/ 78581 h 476250"/>
                  <a:gd name="connsiteX9" fmla="*/ 871538 w 909638"/>
                  <a:gd name="connsiteY9" fmla="*/ 0 h 476250"/>
                  <a:gd name="connsiteX10" fmla="*/ 909638 w 909638"/>
                  <a:gd name="connsiteY10" fmla="*/ 100012 h 476250"/>
                  <a:gd name="connsiteX11" fmla="*/ 807244 w 909638"/>
                  <a:gd name="connsiteY11" fmla="*/ 180975 h 476250"/>
                  <a:gd name="connsiteX12" fmla="*/ 676275 w 909638"/>
                  <a:gd name="connsiteY12" fmla="*/ 259556 h 476250"/>
                  <a:gd name="connsiteX13" fmla="*/ 573882 w 909638"/>
                  <a:gd name="connsiteY13" fmla="*/ 316706 h 476250"/>
                  <a:gd name="connsiteX14" fmla="*/ 466725 w 909638"/>
                  <a:gd name="connsiteY14" fmla="*/ 392906 h 476250"/>
                  <a:gd name="connsiteX15" fmla="*/ 392907 w 909638"/>
                  <a:gd name="connsiteY15" fmla="*/ 433387 h 476250"/>
                  <a:gd name="connsiteX16" fmla="*/ 319088 w 909638"/>
                  <a:gd name="connsiteY16" fmla="*/ 476250 h 476250"/>
                  <a:gd name="connsiteX17" fmla="*/ 0 w 909638"/>
                  <a:gd name="connsiteY17" fmla="*/ 471487 h 476250"/>
                  <a:gd name="connsiteX0" fmla="*/ 0 w 909638"/>
                  <a:gd name="connsiteY0" fmla="*/ 471636 h 476399"/>
                  <a:gd name="connsiteX1" fmla="*/ 173832 w 909638"/>
                  <a:gd name="connsiteY1" fmla="*/ 435918 h 476399"/>
                  <a:gd name="connsiteX2" fmla="*/ 278607 w 909638"/>
                  <a:gd name="connsiteY2" fmla="*/ 407343 h 476399"/>
                  <a:gd name="connsiteX3" fmla="*/ 352425 w 909638"/>
                  <a:gd name="connsiteY3" fmla="*/ 374005 h 476399"/>
                  <a:gd name="connsiteX4" fmla="*/ 438150 w 909638"/>
                  <a:gd name="connsiteY4" fmla="*/ 321618 h 476399"/>
                  <a:gd name="connsiteX5" fmla="*/ 523875 w 909638"/>
                  <a:gd name="connsiteY5" fmla="*/ 254943 h 476399"/>
                  <a:gd name="connsiteX6" fmla="*/ 595313 w 909638"/>
                  <a:gd name="connsiteY6" fmla="*/ 200174 h 476399"/>
                  <a:gd name="connsiteX7" fmla="*/ 707232 w 909638"/>
                  <a:gd name="connsiteY7" fmla="*/ 140643 h 476399"/>
                  <a:gd name="connsiteX8" fmla="*/ 788194 w 909638"/>
                  <a:gd name="connsiteY8" fmla="*/ 78730 h 476399"/>
                  <a:gd name="connsiteX9" fmla="*/ 871538 w 909638"/>
                  <a:gd name="connsiteY9" fmla="*/ 149 h 476399"/>
                  <a:gd name="connsiteX10" fmla="*/ 909638 w 909638"/>
                  <a:gd name="connsiteY10" fmla="*/ 100161 h 476399"/>
                  <a:gd name="connsiteX11" fmla="*/ 807244 w 909638"/>
                  <a:gd name="connsiteY11" fmla="*/ 181124 h 476399"/>
                  <a:gd name="connsiteX12" fmla="*/ 676275 w 909638"/>
                  <a:gd name="connsiteY12" fmla="*/ 259705 h 476399"/>
                  <a:gd name="connsiteX13" fmla="*/ 573882 w 909638"/>
                  <a:gd name="connsiteY13" fmla="*/ 316855 h 476399"/>
                  <a:gd name="connsiteX14" fmla="*/ 466725 w 909638"/>
                  <a:gd name="connsiteY14" fmla="*/ 393055 h 476399"/>
                  <a:gd name="connsiteX15" fmla="*/ 392907 w 909638"/>
                  <a:gd name="connsiteY15" fmla="*/ 433536 h 476399"/>
                  <a:gd name="connsiteX16" fmla="*/ 319088 w 909638"/>
                  <a:gd name="connsiteY16" fmla="*/ 476399 h 476399"/>
                  <a:gd name="connsiteX17" fmla="*/ 0 w 909638"/>
                  <a:gd name="connsiteY17" fmla="*/ 471636 h 476399"/>
                  <a:gd name="connsiteX0" fmla="*/ 0 w 909638"/>
                  <a:gd name="connsiteY0" fmla="*/ 471636 h 476399"/>
                  <a:gd name="connsiteX1" fmla="*/ 173832 w 909638"/>
                  <a:gd name="connsiteY1" fmla="*/ 435918 h 476399"/>
                  <a:gd name="connsiteX2" fmla="*/ 278607 w 909638"/>
                  <a:gd name="connsiteY2" fmla="*/ 407343 h 476399"/>
                  <a:gd name="connsiteX3" fmla="*/ 352425 w 909638"/>
                  <a:gd name="connsiteY3" fmla="*/ 374005 h 476399"/>
                  <a:gd name="connsiteX4" fmla="*/ 438150 w 909638"/>
                  <a:gd name="connsiteY4" fmla="*/ 321618 h 476399"/>
                  <a:gd name="connsiteX5" fmla="*/ 523875 w 909638"/>
                  <a:gd name="connsiteY5" fmla="*/ 254943 h 476399"/>
                  <a:gd name="connsiteX6" fmla="*/ 595313 w 909638"/>
                  <a:gd name="connsiteY6" fmla="*/ 200174 h 476399"/>
                  <a:gd name="connsiteX7" fmla="*/ 707232 w 909638"/>
                  <a:gd name="connsiteY7" fmla="*/ 140643 h 476399"/>
                  <a:gd name="connsiteX8" fmla="*/ 788194 w 909638"/>
                  <a:gd name="connsiteY8" fmla="*/ 78730 h 476399"/>
                  <a:gd name="connsiteX9" fmla="*/ 871538 w 909638"/>
                  <a:gd name="connsiteY9" fmla="*/ 149 h 476399"/>
                  <a:gd name="connsiteX10" fmla="*/ 909638 w 909638"/>
                  <a:gd name="connsiteY10" fmla="*/ 100161 h 476399"/>
                  <a:gd name="connsiteX11" fmla="*/ 807244 w 909638"/>
                  <a:gd name="connsiteY11" fmla="*/ 181124 h 476399"/>
                  <a:gd name="connsiteX12" fmla="*/ 676275 w 909638"/>
                  <a:gd name="connsiteY12" fmla="*/ 259705 h 476399"/>
                  <a:gd name="connsiteX13" fmla="*/ 573882 w 909638"/>
                  <a:gd name="connsiteY13" fmla="*/ 316855 h 476399"/>
                  <a:gd name="connsiteX14" fmla="*/ 471488 w 909638"/>
                  <a:gd name="connsiteY14" fmla="*/ 400198 h 476399"/>
                  <a:gd name="connsiteX15" fmla="*/ 392907 w 909638"/>
                  <a:gd name="connsiteY15" fmla="*/ 433536 h 476399"/>
                  <a:gd name="connsiteX16" fmla="*/ 319088 w 909638"/>
                  <a:gd name="connsiteY16" fmla="*/ 476399 h 476399"/>
                  <a:gd name="connsiteX17" fmla="*/ 0 w 909638"/>
                  <a:gd name="connsiteY17" fmla="*/ 471636 h 476399"/>
                  <a:gd name="connsiteX0" fmla="*/ 0 w 909638"/>
                  <a:gd name="connsiteY0" fmla="*/ 471636 h 476399"/>
                  <a:gd name="connsiteX1" fmla="*/ 173832 w 909638"/>
                  <a:gd name="connsiteY1" fmla="*/ 435918 h 476399"/>
                  <a:gd name="connsiteX2" fmla="*/ 278607 w 909638"/>
                  <a:gd name="connsiteY2" fmla="*/ 407343 h 476399"/>
                  <a:gd name="connsiteX3" fmla="*/ 352425 w 909638"/>
                  <a:gd name="connsiteY3" fmla="*/ 374005 h 476399"/>
                  <a:gd name="connsiteX4" fmla="*/ 438150 w 909638"/>
                  <a:gd name="connsiteY4" fmla="*/ 321618 h 476399"/>
                  <a:gd name="connsiteX5" fmla="*/ 523875 w 909638"/>
                  <a:gd name="connsiteY5" fmla="*/ 254943 h 476399"/>
                  <a:gd name="connsiteX6" fmla="*/ 595313 w 909638"/>
                  <a:gd name="connsiteY6" fmla="*/ 200174 h 476399"/>
                  <a:gd name="connsiteX7" fmla="*/ 707232 w 909638"/>
                  <a:gd name="connsiteY7" fmla="*/ 140643 h 476399"/>
                  <a:gd name="connsiteX8" fmla="*/ 788194 w 909638"/>
                  <a:gd name="connsiteY8" fmla="*/ 78730 h 476399"/>
                  <a:gd name="connsiteX9" fmla="*/ 871538 w 909638"/>
                  <a:gd name="connsiteY9" fmla="*/ 149 h 476399"/>
                  <a:gd name="connsiteX10" fmla="*/ 909638 w 909638"/>
                  <a:gd name="connsiteY10" fmla="*/ 100161 h 476399"/>
                  <a:gd name="connsiteX11" fmla="*/ 807244 w 909638"/>
                  <a:gd name="connsiteY11" fmla="*/ 181124 h 476399"/>
                  <a:gd name="connsiteX12" fmla="*/ 676275 w 909638"/>
                  <a:gd name="connsiteY12" fmla="*/ 259705 h 476399"/>
                  <a:gd name="connsiteX13" fmla="*/ 573882 w 909638"/>
                  <a:gd name="connsiteY13" fmla="*/ 316855 h 476399"/>
                  <a:gd name="connsiteX14" fmla="*/ 471488 w 909638"/>
                  <a:gd name="connsiteY14" fmla="*/ 400198 h 476399"/>
                  <a:gd name="connsiteX15" fmla="*/ 397670 w 909638"/>
                  <a:gd name="connsiteY15" fmla="*/ 440679 h 476399"/>
                  <a:gd name="connsiteX16" fmla="*/ 319088 w 909638"/>
                  <a:gd name="connsiteY16" fmla="*/ 476399 h 476399"/>
                  <a:gd name="connsiteX17" fmla="*/ 0 w 909638"/>
                  <a:gd name="connsiteY17" fmla="*/ 471636 h 476399"/>
                  <a:gd name="connsiteX0" fmla="*/ 0 w 909638"/>
                  <a:gd name="connsiteY0" fmla="*/ 471636 h 476399"/>
                  <a:gd name="connsiteX1" fmla="*/ 173832 w 909638"/>
                  <a:gd name="connsiteY1" fmla="*/ 435918 h 476399"/>
                  <a:gd name="connsiteX2" fmla="*/ 278607 w 909638"/>
                  <a:gd name="connsiteY2" fmla="*/ 407343 h 476399"/>
                  <a:gd name="connsiteX3" fmla="*/ 352425 w 909638"/>
                  <a:gd name="connsiteY3" fmla="*/ 374005 h 476399"/>
                  <a:gd name="connsiteX4" fmla="*/ 438150 w 909638"/>
                  <a:gd name="connsiteY4" fmla="*/ 321618 h 476399"/>
                  <a:gd name="connsiteX5" fmla="*/ 523875 w 909638"/>
                  <a:gd name="connsiteY5" fmla="*/ 254943 h 476399"/>
                  <a:gd name="connsiteX6" fmla="*/ 595313 w 909638"/>
                  <a:gd name="connsiteY6" fmla="*/ 200174 h 476399"/>
                  <a:gd name="connsiteX7" fmla="*/ 707232 w 909638"/>
                  <a:gd name="connsiteY7" fmla="*/ 140643 h 476399"/>
                  <a:gd name="connsiteX8" fmla="*/ 788194 w 909638"/>
                  <a:gd name="connsiteY8" fmla="*/ 78730 h 476399"/>
                  <a:gd name="connsiteX9" fmla="*/ 871538 w 909638"/>
                  <a:gd name="connsiteY9" fmla="*/ 149 h 476399"/>
                  <a:gd name="connsiteX10" fmla="*/ 909638 w 909638"/>
                  <a:gd name="connsiteY10" fmla="*/ 100161 h 476399"/>
                  <a:gd name="connsiteX11" fmla="*/ 807244 w 909638"/>
                  <a:gd name="connsiteY11" fmla="*/ 181124 h 476399"/>
                  <a:gd name="connsiteX12" fmla="*/ 676275 w 909638"/>
                  <a:gd name="connsiteY12" fmla="*/ 259705 h 476399"/>
                  <a:gd name="connsiteX13" fmla="*/ 573882 w 909638"/>
                  <a:gd name="connsiteY13" fmla="*/ 316855 h 476399"/>
                  <a:gd name="connsiteX14" fmla="*/ 471488 w 909638"/>
                  <a:gd name="connsiteY14" fmla="*/ 400198 h 476399"/>
                  <a:gd name="connsiteX15" fmla="*/ 397670 w 909638"/>
                  <a:gd name="connsiteY15" fmla="*/ 440679 h 476399"/>
                  <a:gd name="connsiteX16" fmla="*/ 319088 w 909638"/>
                  <a:gd name="connsiteY16" fmla="*/ 476399 h 476399"/>
                  <a:gd name="connsiteX17" fmla="*/ 0 w 909638"/>
                  <a:gd name="connsiteY17" fmla="*/ 471636 h 476399"/>
                  <a:gd name="connsiteX0" fmla="*/ 0 w 909638"/>
                  <a:gd name="connsiteY0" fmla="*/ 471636 h 476399"/>
                  <a:gd name="connsiteX1" fmla="*/ 173832 w 909638"/>
                  <a:gd name="connsiteY1" fmla="*/ 435918 h 476399"/>
                  <a:gd name="connsiteX2" fmla="*/ 278607 w 909638"/>
                  <a:gd name="connsiteY2" fmla="*/ 407343 h 476399"/>
                  <a:gd name="connsiteX3" fmla="*/ 352425 w 909638"/>
                  <a:gd name="connsiteY3" fmla="*/ 374005 h 476399"/>
                  <a:gd name="connsiteX4" fmla="*/ 438150 w 909638"/>
                  <a:gd name="connsiteY4" fmla="*/ 321618 h 476399"/>
                  <a:gd name="connsiteX5" fmla="*/ 523875 w 909638"/>
                  <a:gd name="connsiteY5" fmla="*/ 254943 h 476399"/>
                  <a:gd name="connsiteX6" fmla="*/ 595313 w 909638"/>
                  <a:gd name="connsiteY6" fmla="*/ 200174 h 476399"/>
                  <a:gd name="connsiteX7" fmla="*/ 707232 w 909638"/>
                  <a:gd name="connsiteY7" fmla="*/ 140643 h 476399"/>
                  <a:gd name="connsiteX8" fmla="*/ 788194 w 909638"/>
                  <a:gd name="connsiteY8" fmla="*/ 78730 h 476399"/>
                  <a:gd name="connsiteX9" fmla="*/ 871538 w 909638"/>
                  <a:gd name="connsiteY9" fmla="*/ 149 h 476399"/>
                  <a:gd name="connsiteX10" fmla="*/ 909638 w 909638"/>
                  <a:gd name="connsiteY10" fmla="*/ 100161 h 476399"/>
                  <a:gd name="connsiteX11" fmla="*/ 807244 w 909638"/>
                  <a:gd name="connsiteY11" fmla="*/ 181124 h 476399"/>
                  <a:gd name="connsiteX12" fmla="*/ 676275 w 909638"/>
                  <a:gd name="connsiteY12" fmla="*/ 259705 h 476399"/>
                  <a:gd name="connsiteX13" fmla="*/ 573882 w 909638"/>
                  <a:gd name="connsiteY13" fmla="*/ 316855 h 476399"/>
                  <a:gd name="connsiteX14" fmla="*/ 471488 w 909638"/>
                  <a:gd name="connsiteY14" fmla="*/ 400198 h 476399"/>
                  <a:gd name="connsiteX15" fmla="*/ 397670 w 909638"/>
                  <a:gd name="connsiteY15" fmla="*/ 440679 h 476399"/>
                  <a:gd name="connsiteX16" fmla="*/ 319088 w 909638"/>
                  <a:gd name="connsiteY16" fmla="*/ 476399 h 476399"/>
                  <a:gd name="connsiteX17" fmla="*/ 0 w 909638"/>
                  <a:gd name="connsiteY17" fmla="*/ 471636 h 476399"/>
                  <a:gd name="connsiteX0" fmla="*/ 0 w 1007333"/>
                  <a:gd name="connsiteY0" fmla="*/ 469131 h 476399"/>
                  <a:gd name="connsiteX1" fmla="*/ 271527 w 1007333"/>
                  <a:gd name="connsiteY1" fmla="*/ 435918 h 476399"/>
                  <a:gd name="connsiteX2" fmla="*/ 376302 w 1007333"/>
                  <a:gd name="connsiteY2" fmla="*/ 407343 h 476399"/>
                  <a:gd name="connsiteX3" fmla="*/ 450120 w 1007333"/>
                  <a:gd name="connsiteY3" fmla="*/ 374005 h 476399"/>
                  <a:gd name="connsiteX4" fmla="*/ 535845 w 1007333"/>
                  <a:gd name="connsiteY4" fmla="*/ 321618 h 476399"/>
                  <a:gd name="connsiteX5" fmla="*/ 621570 w 1007333"/>
                  <a:gd name="connsiteY5" fmla="*/ 254943 h 476399"/>
                  <a:gd name="connsiteX6" fmla="*/ 693008 w 1007333"/>
                  <a:gd name="connsiteY6" fmla="*/ 200174 h 476399"/>
                  <a:gd name="connsiteX7" fmla="*/ 804927 w 1007333"/>
                  <a:gd name="connsiteY7" fmla="*/ 140643 h 476399"/>
                  <a:gd name="connsiteX8" fmla="*/ 885889 w 1007333"/>
                  <a:gd name="connsiteY8" fmla="*/ 78730 h 476399"/>
                  <a:gd name="connsiteX9" fmla="*/ 969233 w 1007333"/>
                  <a:gd name="connsiteY9" fmla="*/ 149 h 476399"/>
                  <a:gd name="connsiteX10" fmla="*/ 1007333 w 1007333"/>
                  <a:gd name="connsiteY10" fmla="*/ 100161 h 476399"/>
                  <a:gd name="connsiteX11" fmla="*/ 904939 w 1007333"/>
                  <a:gd name="connsiteY11" fmla="*/ 181124 h 476399"/>
                  <a:gd name="connsiteX12" fmla="*/ 773970 w 1007333"/>
                  <a:gd name="connsiteY12" fmla="*/ 259705 h 476399"/>
                  <a:gd name="connsiteX13" fmla="*/ 671577 w 1007333"/>
                  <a:gd name="connsiteY13" fmla="*/ 316855 h 476399"/>
                  <a:gd name="connsiteX14" fmla="*/ 569183 w 1007333"/>
                  <a:gd name="connsiteY14" fmla="*/ 400198 h 476399"/>
                  <a:gd name="connsiteX15" fmla="*/ 495365 w 1007333"/>
                  <a:gd name="connsiteY15" fmla="*/ 440679 h 476399"/>
                  <a:gd name="connsiteX16" fmla="*/ 416783 w 1007333"/>
                  <a:gd name="connsiteY16" fmla="*/ 476399 h 476399"/>
                  <a:gd name="connsiteX17" fmla="*/ 0 w 1007333"/>
                  <a:gd name="connsiteY17" fmla="*/ 469131 h 476399"/>
                  <a:gd name="connsiteX0" fmla="*/ 0 w 1007333"/>
                  <a:gd name="connsiteY0" fmla="*/ 469131 h 476399"/>
                  <a:gd name="connsiteX1" fmla="*/ 253992 w 1007333"/>
                  <a:gd name="connsiteY1" fmla="*/ 405858 h 476399"/>
                  <a:gd name="connsiteX2" fmla="*/ 376302 w 1007333"/>
                  <a:gd name="connsiteY2" fmla="*/ 407343 h 476399"/>
                  <a:gd name="connsiteX3" fmla="*/ 450120 w 1007333"/>
                  <a:gd name="connsiteY3" fmla="*/ 374005 h 476399"/>
                  <a:gd name="connsiteX4" fmla="*/ 535845 w 1007333"/>
                  <a:gd name="connsiteY4" fmla="*/ 321618 h 476399"/>
                  <a:gd name="connsiteX5" fmla="*/ 621570 w 1007333"/>
                  <a:gd name="connsiteY5" fmla="*/ 254943 h 476399"/>
                  <a:gd name="connsiteX6" fmla="*/ 693008 w 1007333"/>
                  <a:gd name="connsiteY6" fmla="*/ 200174 h 476399"/>
                  <a:gd name="connsiteX7" fmla="*/ 804927 w 1007333"/>
                  <a:gd name="connsiteY7" fmla="*/ 140643 h 476399"/>
                  <a:gd name="connsiteX8" fmla="*/ 885889 w 1007333"/>
                  <a:gd name="connsiteY8" fmla="*/ 78730 h 476399"/>
                  <a:gd name="connsiteX9" fmla="*/ 969233 w 1007333"/>
                  <a:gd name="connsiteY9" fmla="*/ 149 h 476399"/>
                  <a:gd name="connsiteX10" fmla="*/ 1007333 w 1007333"/>
                  <a:gd name="connsiteY10" fmla="*/ 100161 h 476399"/>
                  <a:gd name="connsiteX11" fmla="*/ 904939 w 1007333"/>
                  <a:gd name="connsiteY11" fmla="*/ 181124 h 476399"/>
                  <a:gd name="connsiteX12" fmla="*/ 773970 w 1007333"/>
                  <a:gd name="connsiteY12" fmla="*/ 259705 h 476399"/>
                  <a:gd name="connsiteX13" fmla="*/ 671577 w 1007333"/>
                  <a:gd name="connsiteY13" fmla="*/ 316855 h 476399"/>
                  <a:gd name="connsiteX14" fmla="*/ 569183 w 1007333"/>
                  <a:gd name="connsiteY14" fmla="*/ 400198 h 476399"/>
                  <a:gd name="connsiteX15" fmla="*/ 495365 w 1007333"/>
                  <a:gd name="connsiteY15" fmla="*/ 440679 h 476399"/>
                  <a:gd name="connsiteX16" fmla="*/ 416783 w 1007333"/>
                  <a:gd name="connsiteY16" fmla="*/ 476399 h 476399"/>
                  <a:gd name="connsiteX17" fmla="*/ 0 w 1007333"/>
                  <a:gd name="connsiteY17" fmla="*/ 469131 h 476399"/>
                  <a:gd name="connsiteX0" fmla="*/ 0 w 1007333"/>
                  <a:gd name="connsiteY0" fmla="*/ 469131 h 476399"/>
                  <a:gd name="connsiteX1" fmla="*/ 253992 w 1007333"/>
                  <a:gd name="connsiteY1" fmla="*/ 405858 h 476399"/>
                  <a:gd name="connsiteX2" fmla="*/ 378807 w 1007333"/>
                  <a:gd name="connsiteY2" fmla="*/ 367263 h 476399"/>
                  <a:gd name="connsiteX3" fmla="*/ 450120 w 1007333"/>
                  <a:gd name="connsiteY3" fmla="*/ 374005 h 476399"/>
                  <a:gd name="connsiteX4" fmla="*/ 535845 w 1007333"/>
                  <a:gd name="connsiteY4" fmla="*/ 321618 h 476399"/>
                  <a:gd name="connsiteX5" fmla="*/ 621570 w 1007333"/>
                  <a:gd name="connsiteY5" fmla="*/ 254943 h 476399"/>
                  <a:gd name="connsiteX6" fmla="*/ 693008 w 1007333"/>
                  <a:gd name="connsiteY6" fmla="*/ 200174 h 476399"/>
                  <a:gd name="connsiteX7" fmla="*/ 804927 w 1007333"/>
                  <a:gd name="connsiteY7" fmla="*/ 140643 h 476399"/>
                  <a:gd name="connsiteX8" fmla="*/ 885889 w 1007333"/>
                  <a:gd name="connsiteY8" fmla="*/ 78730 h 476399"/>
                  <a:gd name="connsiteX9" fmla="*/ 969233 w 1007333"/>
                  <a:gd name="connsiteY9" fmla="*/ 149 h 476399"/>
                  <a:gd name="connsiteX10" fmla="*/ 1007333 w 1007333"/>
                  <a:gd name="connsiteY10" fmla="*/ 100161 h 476399"/>
                  <a:gd name="connsiteX11" fmla="*/ 904939 w 1007333"/>
                  <a:gd name="connsiteY11" fmla="*/ 181124 h 476399"/>
                  <a:gd name="connsiteX12" fmla="*/ 773970 w 1007333"/>
                  <a:gd name="connsiteY12" fmla="*/ 259705 h 476399"/>
                  <a:gd name="connsiteX13" fmla="*/ 671577 w 1007333"/>
                  <a:gd name="connsiteY13" fmla="*/ 316855 h 476399"/>
                  <a:gd name="connsiteX14" fmla="*/ 569183 w 1007333"/>
                  <a:gd name="connsiteY14" fmla="*/ 400198 h 476399"/>
                  <a:gd name="connsiteX15" fmla="*/ 495365 w 1007333"/>
                  <a:gd name="connsiteY15" fmla="*/ 440679 h 476399"/>
                  <a:gd name="connsiteX16" fmla="*/ 416783 w 1007333"/>
                  <a:gd name="connsiteY16" fmla="*/ 476399 h 476399"/>
                  <a:gd name="connsiteX17" fmla="*/ 0 w 1007333"/>
                  <a:gd name="connsiteY17" fmla="*/ 469131 h 476399"/>
                  <a:gd name="connsiteX0" fmla="*/ 0 w 1007333"/>
                  <a:gd name="connsiteY0" fmla="*/ 469131 h 476399"/>
                  <a:gd name="connsiteX1" fmla="*/ 253992 w 1007333"/>
                  <a:gd name="connsiteY1" fmla="*/ 405858 h 476399"/>
                  <a:gd name="connsiteX2" fmla="*/ 378807 w 1007333"/>
                  <a:gd name="connsiteY2" fmla="*/ 367263 h 476399"/>
                  <a:gd name="connsiteX3" fmla="*/ 472665 w 1007333"/>
                  <a:gd name="connsiteY3" fmla="*/ 338935 h 476399"/>
                  <a:gd name="connsiteX4" fmla="*/ 535845 w 1007333"/>
                  <a:gd name="connsiteY4" fmla="*/ 321618 h 476399"/>
                  <a:gd name="connsiteX5" fmla="*/ 621570 w 1007333"/>
                  <a:gd name="connsiteY5" fmla="*/ 254943 h 476399"/>
                  <a:gd name="connsiteX6" fmla="*/ 693008 w 1007333"/>
                  <a:gd name="connsiteY6" fmla="*/ 200174 h 476399"/>
                  <a:gd name="connsiteX7" fmla="*/ 804927 w 1007333"/>
                  <a:gd name="connsiteY7" fmla="*/ 140643 h 476399"/>
                  <a:gd name="connsiteX8" fmla="*/ 885889 w 1007333"/>
                  <a:gd name="connsiteY8" fmla="*/ 78730 h 476399"/>
                  <a:gd name="connsiteX9" fmla="*/ 969233 w 1007333"/>
                  <a:gd name="connsiteY9" fmla="*/ 149 h 476399"/>
                  <a:gd name="connsiteX10" fmla="*/ 1007333 w 1007333"/>
                  <a:gd name="connsiteY10" fmla="*/ 100161 h 476399"/>
                  <a:gd name="connsiteX11" fmla="*/ 904939 w 1007333"/>
                  <a:gd name="connsiteY11" fmla="*/ 181124 h 476399"/>
                  <a:gd name="connsiteX12" fmla="*/ 773970 w 1007333"/>
                  <a:gd name="connsiteY12" fmla="*/ 259705 h 476399"/>
                  <a:gd name="connsiteX13" fmla="*/ 671577 w 1007333"/>
                  <a:gd name="connsiteY13" fmla="*/ 316855 h 476399"/>
                  <a:gd name="connsiteX14" fmla="*/ 569183 w 1007333"/>
                  <a:gd name="connsiteY14" fmla="*/ 400198 h 476399"/>
                  <a:gd name="connsiteX15" fmla="*/ 495365 w 1007333"/>
                  <a:gd name="connsiteY15" fmla="*/ 440679 h 476399"/>
                  <a:gd name="connsiteX16" fmla="*/ 416783 w 1007333"/>
                  <a:gd name="connsiteY16" fmla="*/ 476399 h 476399"/>
                  <a:gd name="connsiteX17" fmla="*/ 0 w 1007333"/>
                  <a:gd name="connsiteY17" fmla="*/ 469131 h 476399"/>
                  <a:gd name="connsiteX0" fmla="*/ 0 w 1007333"/>
                  <a:gd name="connsiteY0" fmla="*/ 469131 h 476399"/>
                  <a:gd name="connsiteX1" fmla="*/ 253992 w 1007333"/>
                  <a:gd name="connsiteY1" fmla="*/ 405858 h 476399"/>
                  <a:gd name="connsiteX2" fmla="*/ 378807 w 1007333"/>
                  <a:gd name="connsiteY2" fmla="*/ 367263 h 476399"/>
                  <a:gd name="connsiteX3" fmla="*/ 472665 w 1007333"/>
                  <a:gd name="connsiteY3" fmla="*/ 338935 h 476399"/>
                  <a:gd name="connsiteX4" fmla="*/ 621570 w 1007333"/>
                  <a:gd name="connsiteY4" fmla="*/ 254943 h 476399"/>
                  <a:gd name="connsiteX5" fmla="*/ 693008 w 1007333"/>
                  <a:gd name="connsiteY5" fmla="*/ 200174 h 476399"/>
                  <a:gd name="connsiteX6" fmla="*/ 804927 w 1007333"/>
                  <a:gd name="connsiteY6" fmla="*/ 140643 h 476399"/>
                  <a:gd name="connsiteX7" fmla="*/ 885889 w 1007333"/>
                  <a:gd name="connsiteY7" fmla="*/ 78730 h 476399"/>
                  <a:gd name="connsiteX8" fmla="*/ 969233 w 1007333"/>
                  <a:gd name="connsiteY8" fmla="*/ 149 h 476399"/>
                  <a:gd name="connsiteX9" fmla="*/ 1007333 w 1007333"/>
                  <a:gd name="connsiteY9" fmla="*/ 100161 h 476399"/>
                  <a:gd name="connsiteX10" fmla="*/ 904939 w 1007333"/>
                  <a:gd name="connsiteY10" fmla="*/ 181124 h 476399"/>
                  <a:gd name="connsiteX11" fmla="*/ 773970 w 1007333"/>
                  <a:gd name="connsiteY11" fmla="*/ 259705 h 476399"/>
                  <a:gd name="connsiteX12" fmla="*/ 671577 w 1007333"/>
                  <a:gd name="connsiteY12" fmla="*/ 316855 h 476399"/>
                  <a:gd name="connsiteX13" fmla="*/ 569183 w 1007333"/>
                  <a:gd name="connsiteY13" fmla="*/ 400198 h 476399"/>
                  <a:gd name="connsiteX14" fmla="*/ 495365 w 1007333"/>
                  <a:gd name="connsiteY14" fmla="*/ 440679 h 476399"/>
                  <a:gd name="connsiteX15" fmla="*/ 416783 w 1007333"/>
                  <a:gd name="connsiteY15" fmla="*/ 476399 h 476399"/>
                  <a:gd name="connsiteX16" fmla="*/ 0 w 1007333"/>
                  <a:gd name="connsiteY16" fmla="*/ 469131 h 476399"/>
                  <a:gd name="connsiteX0" fmla="*/ 0 w 1007333"/>
                  <a:gd name="connsiteY0" fmla="*/ 469131 h 476399"/>
                  <a:gd name="connsiteX1" fmla="*/ 253992 w 1007333"/>
                  <a:gd name="connsiteY1" fmla="*/ 405858 h 476399"/>
                  <a:gd name="connsiteX2" fmla="*/ 378807 w 1007333"/>
                  <a:gd name="connsiteY2" fmla="*/ 367263 h 476399"/>
                  <a:gd name="connsiteX3" fmla="*/ 472665 w 1007333"/>
                  <a:gd name="connsiteY3" fmla="*/ 338935 h 476399"/>
                  <a:gd name="connsiteX4" fmla="*/ 606540 w 1007333"/>
                  <a:gd name="connsiteY4" fmla="*/ 252438 h 476399"/>
                  <a:gd name="connsiteX5" fmla="*/ 693008 w 1007333"/>
                  <a:gd name="connsiteY5" fmla="*/ 200174 h 476399"/>
                  <a:gd name="connsiteX6" fmla="*/ 804927 w 1007333"/>
                  <a:gd name="connsiteY6" fmla="*/ 140643 h 476399"/>
                  <a:gd name="connsiteX7" fmla="*/ 885889 w 1007333"/>
                  <a:gd name="connsiteY7" fmla="*/ 78730 h 476399"/>
                  <a:gd name="connsiteX8" fmla="*/ 969233 w 1007333"/>
                  <a:gd name="connsiteY8" fmla="*/ 149 h 476399"/>
                  <a:gd name="connsiteX9" fmla="*/ 1007333 w 1007333"/>
                  <a:gd name="connsiteY9" fmla="*/ 100161 h 476399"/>
                  <a:gd name="connsiteX10" fmla="*/ 904939 w 1007333"/>
                  <a:gd name="connsiteY10" fmla="*/ 181124 h 476399"/>
                  <a:gd name="connsiteX11" fmla="*/ 773970 w 1007333"/>
                  <a:gd name="connsiteY11" fmla="*/ 259705 h 476399"/>
                  <a:gd name="connsiteX12" fmla="*/ 671577 w 1007333"/>
                  <a:gd name="connsiteY12" fmla="*/ 316855 h 476399"/>
                  <a:gd name="connsiteX13" fmla="*/ 569183 w 1007333"/>
                  <a:gd name="connsiteY13" fmla="*/ 400198 h 476399"/>
                  <a:gd name="connsiteX14" fmla="*/ 495365 w 1007333"/>
                  <a:gd name="connsiteY14" fmla="*/ 440679 h 476399"/>
                  <a:gd name="connsiteX15" fmla="*/ 416783 w 1007333"/>
                  <a:gd name="connsiteY15" fmla="*/ 476399 h 476399"/>
                  <a:gd name="connsiteX16" fmla="*/ 0 w 1007333"/>
                  <a:gd name="connsiteY16" fmla="*/ 469131 h 476399"/>
                  <a:gd name="connsiteX0" fmla="*/ 0 w 1007333"/>
                  <a:gd name="connsiteY0" fmla="*/ 469131 h 476399"/>
                  <a:gd name="connsiteX1" fmla="*/ 253992 w 1007333"/>
                  <a:gd name="connsiteY1" fmla="*/ 405858 h 476399"/>
                  <a:gd name="connsiteX2" fmla="*/ 378807 w 1007333"/>
                  <a:gd name="connsiteY2" fmla="*/ 367263 h 476399"/>
                  <a:gd name="connsiteX3" fmla="*/ 465149 w 1007333"/>
                  <a:gd name="connsiteY3" fmla="*/ 331420 h 476399"/>
                  <a:gd name="connsiteX4" fmla="*/ 606540 w 1007333"/>
                  <a:gd name="connsiteY4" fmla="*/ 252438 h 476399"/>
                  <a:gd name="connsiteX5" fmla="*/ 693008 w 1007333"/>
                  <a:gd name="connsiteY5" fmla="*/ 200174 h 476399"/>
                  <a:gd name="connsiteX6" fmla="*/ 804927 w 1007333"/>
                  <a:gd name="connsiteY6" fmla="*/ 140643 h 476399"/>
                  <a:gd name="connsiteX7" fmla="*/ 885889 w 1007333"/>
                  <a:gd name="connsiteY7" fmla="*/ 78730 h 476399"/>
                  <a:gd name="connsiteX8" fmla="*/ 969233 w 1007333"/>
                  <a:gd name="connsiteY8" fmla="*/ 149 h 476399"/>
                  <a:gd name="connsiteX9" fmla="*/ 1007333 w 1007333"/>
                  <a:gd name="connsiteY9" fmla="*/ 100161 h 476399"/>
                  <a:gd name="connsiteX10" fmla="*/ 904939 w 1007333"/>
                  <a:gd name="connsiteY10" fmla="*/ 181124 h 476399"/>
                  <a:gd name="connsiteX11" fmla="*/ 773970 w 1007333"/>
                  <a:gd name="connsiteY11" fmla="*/ 259705 h 476399"/>
                  <a:gd name="connsiteX12" fmla="*/ 671577 w 1007333"/>
                  <a:gd name="connsiteY12" fmla="*/ 316855 h 476399"/>
                  <a:gd name="connsiteX13" fmla="*/ 569183 w 1007333"/>
                  <a:gd name="connsiteY13" fmla="*/ 400198 h 476399"/>
                  <a:gd name="connsiteX14" fmla="*/ 495365 w 1007333"/>
                  <a:gd name="connsiteY14" fmla="*/ 440679 h 476399"/>
                  <a:gd name="connsiteX15" fmla="*/ 416783 w 1007333"/>
                  <a:gd name="connsiteY15" fmla="*/ 476399 h 476399"/>
                  <a:gd name="connsiteX16" fmla="*/ 0 w 1007333"/>
                  <a:gd name="connsiteY16" fmla="*/ 469131 h 476399"/>
                  <a:gd name="connsiteX0" fmla="*/ 0 w 1007333"/>
                  <a:gd name="connsiteY0" fmla="*/ 469131 h 476399"/>
                  <a:gd name="connsiteX1" fmla="*/ 253992 w 1007333"/>
                  <a:gd name="connsiteY1" fmla="*/ 405858 h 476399"/>
                  <a:gd name="connsiteX2" fmla="*/ 378807 w 1007333"/>
                  <a:gd name="connsiteY2" fmla="*/ 367263 h 476399"/>
                  <a:gd name="connsiteX3" fmla="*/ 465149 w 1007333"/>
                  <a:gd name="connsiteY3" fmla="*/ 331420 h 476399"/>
                  <a:gd name="connsiteX4" fmla="*/ 606540 w 1007333"/>
                  <a:gd name="connsiteY4" fmla="*/ 252438 h 476399"/>
                  <a:gd name="connsiteX5" fmla="*/ 693008 w 1007333"/>
                  <a:gd name="connsiteY5" fmla="*/ 200174 h 476399"/>
                  <a:gd name="connsiteX6" fmla="*/ 799918 w 1007333"/>
                  <a:gd name="connsiteY6" fmla="*/ 130623 h 476399"/>
                  <a:gd name="connsiteX7" fmla="*/ 885889 w 1007333"/>
                  <a:gd name="connsiteY7" fmla="*/ 78730 h 476399"/>
                  <a:gd name="connsiteX8" fmla="*/ 969233 w 1007333"/>
                  <a:gd name="connsiteY8" fmla="*/ 149 h 476399"/>
                  <a:gd name="connsiteX9" fmla="*/ 1007333 w 1007333"/>
                  <a:gd name="connsiteY9" fmla="*/ 100161 h 476399"/>
                  <a:gd name="connsiteX10" fmla="*/ 904939 w 1007333"/>
                  <a:gd name="connsiteY10" fmla="*/ 181124 h 476399"/>
                  <a:gd name="connsiteX11" fmla="*/ 773970 w 1007333"/>
                  <a:gd name="connsiteY11" fmla="*/ 259705 h 476399"/>
                  <a:gd name="connsiteX12" fmla="*/ 671577 w 1007333"/>
                  <a:gd name="connsiteY12" fmla="*/ 316855 h 476399"/>
                  <a:gd name="connsiteX13" fmla="*/ 569183 w 1007333"/>
                  <a:gd name="connsiteY13" fmla="*/ 400198 h 476399"/>
                  <a:gd name="connsiteX14" fmla="*/ 495365 w 1007333"/>
                  <a:gd name="connsiteY14" fmla="*/ 440679 h 476399"/>
                  <a:gd name="connsiteX15" fmla="*/ 416783 w 1007333"/>
                  <a:gd name="connsiteY15" fmla="*/ 476399 h 476399"/>
                  <a:gd name="connsiteX16" fmla="*/ 0 w 1007333"/>
                  <a:gd name="connsiteY16" fmla="*/ 469131 h 476399"/>
                  <a:gd name="connsiteX0" fmla="*/ 0 w 1007333"/>
                  <a:gd name="connsiteY0" fmla="*/ 469158 h 476426"/>
                  <a:gd name="connsiteX1" fmla="*/ 253992 w 1007333"/>
                  <a:gd name="connsiteY1" fmla="*/ 405885 h 476426"/>
                  <a:gd name="connsiteX2" fmla="*/ 378807 w 1007333"/>
                  <a:gd name="connsiteY2" fmla="*/ 367290 h 476426"/>
                  <a:gd name="connsiteX3" fmla="*/ 465149 w 1007333"/>
                  <a:gd name="connsiteY3" fmla="*/ 331447 h 476426"/>
                  <a:gd name="connsiteX4" fmla="*/ 606540 w 1007333"/>
                  <a:gd name="connsiteY4" fmla="*/ 252465 h 476426"/>
                  <a:gd name="connsiteX5" fmla="*/ 693008 w 1007333"/>
                  <a:gd name="connsiteY5" fmla="*/ 200201 h 476426"/>
                  <a:gd name="connsiteX6" fmla="*/ 799918 w 1007333"/>
                  <a:gd name="connsiteY6" fmla="*/ 130650 h 476426"/>
                  <a:gd name="connsiteX7" fmla="*/ 883384 w 1007333"/>
                  <a:gd name="connsiteY7" fmla="*/ 68737 h 476426"/>
                  <a:gd name="connsiteX8" fmla="*/ 969233 w 1007333"/>
                  <a:gd name="connsiteY8" fmla="*/ 176 h 476426"/>
                  <a:gd name="connsiteX9" fmla="*/ 1007333 w 1007333"/>
                  <a:gd name="connsiteY9" fmla="*/ 100188 h 476426"/>
                  <a:gd name="connsiteX10" fmla="*/ 904939 w 1007333"/>
                  <a:gd name="connsiteY10" fmla="*/ 181151 h 476426"/>
                  <a:gd name="connsiteX11" fmla="*/ 773970 w 1007333"/>
                  <a:gd name="connsiteY11" fmla="*/ 259732 h 476426"/>
                  <a:gd name="connsiteX12" fmla="*/ 671577 w 1007333"/>
                  <a:gd name="connsiteY12" fmla="*/ 316882 h 476426"/>
                  <a:gd name="connsiteX13" fmla="*/ 569183 w 1007333"/>
                  <a:gd name="connsiteY13" fmla="*/ 400225 h 476426"/>
                  <a:gd name="connsiteX14" fmla="*/ 495365 w 1007333"/>
                  <a:gd name="connsiteY14" fmla="*/ 440706 h 476426"/>
                  <a:gd name="connsiteX15" fmla="*/ 416783 w 1007333"/>
                  <a:gd name="connsiteY15" fmla="*/ 476426 h 476426"/>
                  <a:gd name="connsiteX16" fmla="*/ 0 w 1007333"/>
                  <a:gd name="connsiteY16" fmla="*/ 469158 h 476426"/>
                  <a:gd name="connsiteX0" fmla="*/ 0 w 1007333"/>
                  <a:gd name="connsiteY0" fmla="*/ 469158 h 471415"/>
                  <a:gd name="connsiteX1" fmla="*/ 253992 w 1007333"/>
                  <a:gd name="connsiteY1" fmla="*/ 405885 h 471415"/>
                  <a:gd name="connsiteX2" fmla="*/ 378807 w 1007333"/>
                  <a:gd name="connsiteY2" fmla="*/ 367290 h 471415"/>
                  <a:gd name="connsiteX3" fmla="*/ 465149 w 1007333"/>
                  <a:gd name="connsiteY3" fmla="*/ 331447 h 471415"/>
                  <a:gd name="connsiteX4" fmla="*/ 606540 w 1007333"/>
                  <a:gd name="connsiteY4" fmla="*/ 252465 h 471415"/>
                  <a:gd name="connsiteX5" fmla="*/ 693008 w 1007333"/>
                  <a:gd name="connsiteY5" fmla="*/ 200201 h 471415"/>
                  <a:gd name="connsiteX6" fmla="*/ 799918 w 1007333"/>
                  <a:gd name="connsiteY6" fmla="*/ 130650 h 471415"/>
                  <a:gd name="connsiteX7" fmla="*/ 883384 w 1007333"/>
                  <a:gd name="connsiteY7" fmla="*/ 68737 h 471415"/>
                  <a:gd name="connsiteX8" fmla="*/ 969233 w 1007333"/>
                  <a:gd name="connsiteY8" fmla="*/ 176 h 471415"/>
                  <a:gd name="connsiteX9" fmla="*/ 1007333 w 1007333"/>
                  <a:gd name="connsiteY9" fmla="*/ 100188 h 471415"/>
                  <a:gd name="connsiteX10" fmla="*/ 904939 w 1007333"/>
                  <a:gd name="connsiteY10" fmla="*/ 181151 h 471415"/>
                  <a:gd name="connsiteX11" fmla="*/ 773970 w 1007333"/>
                  <a:gd name="connsiteY11" fmla="*/ 259732 h 471415"/>
                  <a:gd name="connsiteX12" fmla="*/ 671577 w 1007333"/>
                  <a:gd name="connsiteY12" fmla="*/ 316882 h 471415"/>
                  <a:gd name="connsiteX13" fmla="*/ 569183 w 1007333"/>
                  <a:gd name="connsiteY13" fmla="*/ 400225 h 471415"/>
                  <a:gd name="connsiteX14" fmla="*/ 495365 w 1007333"/>
                  <a:gd name="connsiteY14" fmla="*/ 440706 h 471415"/>
                  <a:gd name="connsiteX15" fmla="*/ 339129 w 1007333"/>
                  <a:gd name="connsiteY15" fmla="*/ 471415 h 471415"/>
                  <a:gd name="connsiteX16" fmla="*/ 0 w 1007333"/>
                  <a:gd name="connsiteY16" fmla="*/ 469158 h 471415"/>
                  <a:gd name="connsiteX0" fmla="*/ 0 w 1007333"/>
                  <a:gd name="connsiteY0" fmla="*/ 469158 h 481435"/>
                  <a:gd name="connsiteX1" fmla="*/ 253992 w 1007333"/>
                  <a:gd name="connsiteY1" fmla="*/ 405885 h 481435"/>
                  <a:gd name="connsiteX2" fmla="*/ 378807 w 1007333"/>
                  <a:gd name="connsiteY2" fmla="*/ 367290 h 481435"/>
                  <a:gd name="connsiteX3" fmla="*/ 465149 w 1007333"/>
                  <a:gd name="connsiteY3" fmla="*/ 331447 h 481435"/>
                  <a:gd name="connsiteX4" fmla="*/ 606540 w 1007333"/>
                  <a:gd name="connsiteY4" fmla="*/ 252465 h 481435"/>
                  <a:gd name="connsiteX5" fmla="*/ 693008 w 1007333"/>
                  <a:gd name="connsiteY5" fmla="*/ 200201 h 481435"/>
                  <a:gd name="connsiteX6" fmla="*/ 799918 w 1007333"/>
                  <a:gd name="connsiteY6" fmla="*/ 130650 h 481435"/>
                  <a:gd name="connsiteX7" fmla="*/ 883384 w 1007333"/>
                  <a:gd name="connsiteY7" fmla="*/ 68737 h 481435"/>
                  <a:gd name="connsiteX8" fmla="*/ 969233 w 1007333"/>
                  <a:gd name="connsiteY8" fmla="*/ 176 h 481435"/>
                  <a:gd name="connsiteX9" fmla="*/ 1007333 w 1007333"/>
                  <a:gd name="connsiteY9" fmla="*/ 100188 h 481435"/>
                  <a:gd name="connsiteX10" fmla="*/ 904939 w 1007333"/>
                  <a:gd name="connsiteY10" fmla="*/ 181151 h 481435"/>
                  <a:gd name="connsiteX11" fmla="*/ 773970 w 1007333"/>
                  <a:gd name="connsiteY11" fmla="*/ 259732 h 481435"/>
                  <a:gd name="connsiteX12" fmla="*/ 671577 w 1007333"/>
                  <a:gd name="connsiteY12" fmla="*/ 316882 h 481435"/>
                  <a:gd name="connsiteX13" fmla="*/ 569183 w 1007333"/>
                  <a:gd name="connsiteY13" fmla="*/ 400225 h 481435"/>
                  <a:gd name="connsiteX14" fmla="*/ 495365 w 1007333"/>
                  <a:gd name="connsiteY14" fmla="*/ 440706 h 481435"/>
                  <a:gd name="connsiteX15" fmla="*/ 339129 w 1007333"/>
                  <a:gd name="connsiteY15" fmla="*/ 481435 h 481435"/>
                  <a:gd name="connsiteX16" fmla="*/ 0 w 1007333"/>
                  <a:gd name="connsiteY16" fmla="*/ 469158 h 481435"/>
                  <a:gd name="connsiteX0" fmla="*/ 0 w 1007333"/>
                  <a:gd name="connsiteY0" fmla="*/ 469158 h 476426"/>
                  <a:gd name="connsiteX1" fmla="*/ 253992 w 1007333"/>
                  <a:gd name="connsiteY1" fmla="*/ 405885 h 476426"/>
                  <a:gd name="connsiteX2" fmla="*/ 378807 w 1007333"/>
                  <a:gd name="connsiteY2" fmla="*/ 367290 h 476426"/>
                  <a:gd name="connsiteX3" fmla="*/ 465149 w 1007333"/>
                  <a:gd name="connsiteY3" fmla="*/ 331447 h 476426"/>
                  <a:gd name="connsiteX4" fmla="*/ 606540 w 1007333"/>
                  <a:gd name="connsiteY4" fmla="*/ 252465 h 476426"/>
                  <a:gd name="connsiteX5" fmla="*/ 693008 w 1007333"/>
                  <a:gd name="connsiteY5" fmla="*/ 200201 h 476426"/>
                  <a:gd name="connsiteX6" fmla="*/ 799918 w 1007333"/>
                  <a:gd name="connsiteY6" fmla="*/ 130650 h 476426"/>
                  <a:gd name="connsiteX7" fmla="*/ 883384 w 1007333"/>
                  <a:gd name="connsiteY7" fmla="*/ 68737 h 476426"/>
                  <a:gd name="connsiteX8" fmla="*/ 969233 w 1007333"/>
                  <a:gd name="connsiteY8" fmla="*/ 176 h 476426"/>
                  <a:gd name="connsiteX9" fmla="*/ 1007333 w 1007333"/>
                  <a:gd name="connsiteY9" fmla="*/ 100188 h 476426"/>
                  <a:gd name="connsiteX10" fmla="*/ 904939 w 1007333"/>
                  <a:gd name="connsiteY10" fmla="*/ 181151 h 476426"/>
                  <a:gd name="connsiteX11" fmla="*/ 773970 w 1007333"/>
                  <a:gd name="connsiteY11" fmla="*/ 259732 h 476426"/>
                  <a:gd name="connsiteX12" fmla="*/ 671577 w 1007333"/>
                  <a:gd name="connsiteY12" fmla="*/ 316882 h 476426"/>
                  <a:gd name="connsiteX13" fmla="*/ 569183 w 1007333"/>
                  <a:gd name="connsiteY13" fmla="*/ 400225 h 476426"/>
                  <a:gd name="connsiteX14" fmla="*/ 495365 w 1007333"/>
                  <a:gd name="connsiteY14" fmla="*/ 440706 h 476426"/>
                  <a:gd name="connsiteX15" fmla="*/ 344138 w 1007333"/>
                  <a:gd name="connsiteY15" fmla="*/ 476426 h 476426"/>
                  <a:gd name="connsiteX16" fmla="*/ 0 w 1007333"/>
                  <a:gd name="connsiteY16" fmla="*/ 469158 h 476426"/>
                  <a:gd name="connsiteX0" fmla="*/ 0 w 1007333"/>
                  <a:gd name="connsiteY0" fmla="*/ 469158 h 476426"/>
                  <a:gd name="connsiteX1" fmla="*/ 253992 w 1007333"/>
                  <a:gd name="connsiteY1" fmla="*/ 405885 h 476426"/>
                  <a:gd name="connsiteX2" fmla="*/ 378807 w 1007333"/>
                  <a:gd name="connsiteY2" fmla="*/ 367290 h 476426"/>
                  <a:gd name="connsiteX3" fmla="*/ 465149 w 1007333"/>
                  <a:gd name="connsiteY3" fmla="*/ 331447 h 476426"/>
                  <a:gd name="connsiteX4" fmla="*/ 606540 w 1007333"/>
                  <a:gd name="connsiteY4" fmla="*/ 252465 h 476426"/>
                  <a:gd name="connsiteX5" fmla="*/ 693008 w 1007333"/>
                  <a:gd name="connsiteY5" fmla="*/ 200201 h 476426"/>
                  <a:gd name="connsiteX6" fmla="*/ 799918 w 1007333"/>
                  <a:gd name="connsiteY6" fmla="*/ 130650 h 476426"/>
                  <a:gd name="connsiteX7" fmla="*/ 883384 w 1007333"/>
                  <a:gd name="connsiteY7" fmla="*/ 68737 h 476426"/>
                  <a:gd name="connsiteX8" fmla="*/ 969233 w 1007333"/>
                  <a:gd name="connsiteY8" fmla="*/ 176 h 476426"/>
                  <a:gd name="connsiteX9" fmla="*/ 1007333 w 1007333"/>
                  <a:gd name="connsiteY9" fmla="*/ 100188 h 476426"/>
                  <a:gd name="connsiteX10" fmla="*/ 904939 w 1007333"/>
                  <a:gd name="connsiteY10" fmla="*/ 181151 h 476426"/>
                  <a:gd name="connsiteX11" fmla="*/ 773970 w 1007333"/>
                  <a:gd name="connsiteY11" fmla="*/ 259732 h 476426"/>
                  <a:gd name="connsiteX12" fmla="*/ 671577 w 1007333"/>
                  <a:gd name="connsiteY12" fmla="*/ 316882 h 476426"/>
                  <a:gd name="connsiteX13" fmla="*/ 569183 w 1007333"/>
                  <a:gd name="connsiteY13" fmla="*/ 400225 h 476426"/>
                  <a:gd name="connsiteX14" fmla="*/ 500375 w 1007333"/>
                  <a:gd name="connsiteY14" fmla="*/ 425676 h 476426"/>
                  <a:gd name="connsiteX15" fmla="*/ 344138 w 1007333"/>
                  <a:gd name="connsiteY15" fmla="*/ 476426 h 476426"/>
                  <a:gd name="connsiteX16" fmla="*/ 0 w 1007333"/>
                  <a:gd name="connsiteY16" fmla="*/ 469158 h 476426"/>
                  <a:gd name="connsiteX0" fmla="*/ 0 w 1007333"/>
                  <a:gd name="connsiteY0" fmla="*/ 469158 h 476426"/>
                  <a:gd name="connsiteX1" fmla="*/ 253992 w 1007333"/>
                  <a:gd name="connsiteY1" fmla="*/ 405885 h 476426"/>
                  <a:gd name="connsiteX2" fmla="*/ 378807 w 1007333"/>
                  <a:gd name="connsiteY2" fmla="*/ 367290 h 476426"/>
                  <a:gd name="connsiteX3" fmla="*/ 465149 w 1007333"/>
                  <a:gd name="connsiteY3" fmla="*/ 331447 h 476426"/>
                  <a:gd name="connsiteX4" fmla="*/ 606540 w 1007333"/>
                  <a:gd name="connsiteY4" fmla="*/ 252465 h 476426"/>
                  <a:gd name="connsiteX5" fmla="*/ 693008 w 1007333"/>
                  <a:gd name="connsiteY5" fmla="*/ 200201 h 476426"/>
                  <a:gd name="connsiteX6" fmla="*/ 799918 w 1007333"/>
                  <a:gd name="connsiteY6" fmla="*/ 130650 h 476426"/>
                  <a:gd name="connsiteX7" fmla="*/ 883384 w 1007333"/>
                  <a:gd name="connsiteY7" fmla="*/ 68737 h 476426"/>
                  <a:gd name="connsiteX8" fmla="*/ 969233 w 1007333"/>
                  <a:gd name="connsiteY8" fmla="*/ 176 h 476426"/>
                  <a:gd name="connsiteX9" fmla="*/ 1007333 w 1007333"/>
                  <a:gd name="connsiteY9" fmla="*/ 100188 h 476426"/>
                  <a:gd name="connsiteX10" fmla="*/ 904939 w 1007333"/>
                  <a:gd name="connsiteY10" fmla="*/ 181151 h 476426"/>
                  <a:gd name="connsiteX11" fmla="*/ 773970 w 1007333"/>
                  <a:gd name="connsiteY11" fmla="*/ 259732 h 476426"/>
                  <a:gd name="connsiteX12" fmla="*/ 671577 w 1007333"/>
                  <a:gd name="connsiteY12" fmla="*/ 316882 h 476426"/>
                  <a:gd name="connsiteX13" fmla="*/ 584214 w 1007333"/>
                  <a:gd name="connsiteY13" fmla="*/ 377680 h 476426"/>
                  <a:gd name="connsiteX14" fmla="*/ 500375 w 1007333"/>
                  <a:gd name="connsiteY14" fmla="*/ 425676 h 476426"/>
                  <a:gd name="connsiteX15" fmla="*/ 344138 w 1007333"/>
                  <a:gd name="connsiteY15" fmla="*/ 476426 h 476426"/>
                  <a:gd name="connsiteX16" fmla="*/ 0 w 1007333"/>
                  <a:gd name="connsiteY16" fmla="*/ 469158 h 476426"/>
                  <a:gd name="connsiteX0" fmla="*/ 0 w 1007333"/>
                  <a:gd name="connsiteY0" fmla="*/ 469158 h 476426"/>
                  <a:gd name="connsiteX1" fmla="*/ 253992 w 1007333"/>
                  <a:gd name="connsiteY1" fmla="*/ 405885 h 476426"/>
                  <a:gd name="connsiteX2" fmla="*/ 378807 w 1007333"/>
                  <a:gd name="connsiteY2" fmla="*/ 367290 h 476426"/>
                  <a:gd name="connsiteX3" fmla="*/ 465149 w 1007333"/>
                  <a:gd name="connsiteY3" fmla="*/ 331447 h 476426"/>
                  <a:gd name="connsiteX4" fmla="*/ 606540 w 1007333"/>
                  <a:gd name="connsiteY4" fmla="*/ 252465 h 476426"/>
                  <a:gd name="connsiteX5" fmla="*/ 693008 w 1007333"/>
                  <a:gd name="connsiteY5" fmla="*/ 200201 h 476426"/>
                  <a:gd name="connsiteX6" fmla="*/ 799918 w 1007333"/>
                  <a:gd name="connsiteY6" fmla="*/ 130650 h 476426"/>
                  <a:gd name="connsiteX7" fmla="*/ 883384 w 1007333"/>
                  <a:gd name="connsiteY7" fmla="*/ 68737 h 476426"/>
                  <a:gd name="connsiteX8" fmla="*/ 969233 w 1007333"/>
                  <a:gd name="connsiteY8" fmla="*/ 176 h 476426"/>
                  <a:gd name="connsiteX9" fmla="*/ 1007333 w 1007333"/>
                  <a:gd name="connsiteY9" fmla="*/ 100188 h 476426"/>
                  <a:gd name="connsiteX10" fmla="*/ 904939 w 1007333"/>
                  <a:gd name="connsiteY10" fmla="*/ 181151 h 476426"/>
                  <a:gd name="connsiteX11" fmla="*/ 773970 w 1007333"/>
                  <a:gd name="connsiteY11" fmla="*/ 259732 h 476426"/>
                  <a:gd name="connsiteX12" fmla="*/ 689112 w 1007333"/>
                  <a:gd name="connsiteY12" fmla="*/ 319387 h 476426"/>
                  <a:gd name="connsiteX13" fmla="*/ 584214 w 1007333"/>
                  <a:gd name="connsiteY13" fmla="*/ 377680 h 476426"/>
                  <a:gd name="connsiteX14" fmla="*/ 500375 w 1007333"/>
                  <a:gd name="connsiteY14" fmla="*/ 425676 h 476426"/>
                  <a:gd name="connsiteX15" fmla="*/ 344138 w 1007333"/>
                  <a:gd name="connsiteY15" fmla="*/ 476426 h 476426"/>
                  <a:gd name="connsiteX16" fmla="*/ 0 w 1007333"/>
                  <a:gd name="connsiteY16" fmla="*/ 469158 h 476426"/>
                  <a:gd name="connsiteX0" fmla="*/ 0 w 1084988"/>
                  <a:gd name="connsiteY0" fmla="*/ 466653 h 476426"/>
                  <a:gd name="connsiteX1" fmla="*/ 331647 w 1084988"/>
                  <a:gd name="connsiteY1" fmla="*/ 405885 h 476426"/>
                  <a:gd name="connsiteX2" fmla="*/ 456462 w 1084988"/>
                  <a:gd name="connsiteY2" fmla="*/ 367290 h 476426"/>
                  <a:gd name="connsiteX3" fmla="*/ 542804 w 1084988"/>
                  <a:gd name="connsiteY3" fmla="*/ 331447 h 476426"/>
                  <a:gd name="connsiteX4" fmla="*/ 684195 w 1084988"/>
                  <a:gd name="connsiteY4" fmla="*/ 252465 h 476426"/>
                  <a:gd name="connsiteX5" fmla="*/ 770663 w 1084988"/>
                  <a:gd name="connsiteY5" fmla="*/ 200201 h 476426"/>
                  <a:gd name="connsiteX6" fmla="*/ 877573 w 1084988"/>
                  <a:gd name="connsiteY6" fmla="*/ 130650 h 476426"/>
                  <a:gd name="connsiteX7" fmla="*/ 961039 w 1084988"/>
                  <a:gd name="connsiteY7" fmla="*/ 68737 h 476426"/>
                  <a:gd name="connsiteX8" fmla="*/ 1046888 w 1084988"/>
                  <a:gd name="connsiteY8" fmla="*/ 176 h 476426"/>
                  <a:gd name="connsiteX9" fmla="*/ 1084988 w 1084988"/>
                  <a:gd name="connsiteY9" fmla="*/ 100188 h 476426"/>
                  <a:gd name="connsiteX10" fmla="*/ 982594 w 1084988"/>
                  <a:gd name="connsiteY10" fmla="*/ 181151 h 476426"/>
                  <a:gd name="connsiteX11" fmla="*/ 851625 w 1084988"/>
                  <a:gd name="connsiteY11" fmla="*/ 259732 h 476426"/>
                  <a:gd name="connsiteX12" fmla="*/ 766767 w 1084988"/>
                  <a:gd name="connsiteY12" fmla="*/ 319387 h 476426"/>
                  <a:gd name="connsiteX13" fmla="*/ 661869 w 1084988"/>
                  <a:gd name="connsiteY13" fmla="*/ 377680 h 476426"/>
                  <a:gd name="connsiteX14" fmla="*/ 578030 w 1084988"/>
                  <a:gd name="connsiteY14" fmla="*/ 425676 h 476426"/>
                  <a:gd name="connsiteX15" fmla="*/ 421793 w 1084988"/>
                  <a:gd name="connsiteY15" fmla="*/ 476426 h 476426"/>
                  <a:gd name="connsiteX16" fmla="*/ 0 w 1084988"/>
                  <a:gd name="connsiteY16" fmla="*/ 466653 h 476426"/>
                  <a:gd name="connsiteX0" fmla="*/ 601 w 1085589"/>
                  <a:gd name="connsiteY0" fmla="*/ 466653 h 476426"/>
                  <a:gd name="connsiteX1" fmla="*/ 332248 w 1085589"/>
                  <a:gd name="connsiteY1" fmla="*/ 405885 h 476426"/>
                  <a:gd name="connsiteX2" fmla="*/ 457063 w 1085589"/>
                  <a:gd name="connsiteY2" fmla="*/ 367290 h 476426"/>
                  <a:gd name="connsiteX3" fmla="*/ 543405 w 1085589"/>
                  <a:gd name="connsiteY3" fmla="*/ 331447 h 476426"/>
                  <a:gd name="connsiteX4" fmla="*/ 684796 w 1085589"/>
                  <a:gd name="connsiteY4" fmla="*/ 252465 h 476426"/>
                  <a:gd name="connsiteX5" fmla="*/ 771264 w 1085589"/>
                  <a:gd name="connsiteY5" fmla="*/ 200201 h 476426"/>
                  <a:gd name="connsiteX6" fmla="*/ 878174 w 1085589"/>
                  <a:gd name="connsiteY6" fmla="*/ 130650 h 476426"/>
                  <a:gd name="connsiteX7" fmla="*/ 961640 w 1085589"/>
                  <a:gd name="connsiteY7" fmla="*/ 68737 h 476426"/>
                  <a:gd name="connsiteX8" fmla="*/ 1047489 w 1085589"/>
                  <a:gd name="connsiteY8" fmla="*/ 176 h 476426"/>
                  <a:gd name="connsiteX9" fmla="*/ 1085589 w 1085589"/>
                  <a:gd name="connsiteY9" fmla="*/ 100188 h 476426"/>
                  <a:gd name="connsiteX10" fmla="*/ 983195 w 1085589"/>
                  <a:gd name="connsiteY10" fmla="*/ 181151 h 476426"/>
                  <a:gd name="connsiteX11" fmla="*/ 852226 w 1085589"/>
                  <a:gd name="connsiteY11" fmla="*/ 259732 h 476426"/>
                  <a:gd name="connsiteX12" fmla="*/ 767368 w 1085589"/>
                  <a:gd name="connsiteY12" fmla="*/ 319387 h 476426"/>
                  <a:gd name="connsiteX13" fmla="*/ 662470 w 1085589"/>
                  <a:gd name="connsiteY13" fmla="*/ 377680 h 476426"/>
                  <a:gd name="connsiteX14" fmla="*/ 578631 w 1085589"/>
                  <a:gd name="connsiteY14" fmla="*/ 425676 h 476426"/>
                  <a:gd name="connsiteX15" fmla="*/ 422394 w 1085589"/>
                  <a:gd name="connsiteY15" fmla="*/ 476426 h 476426"/>
                  <a:gd name="connsiteX16" fmla="*/ 601 w 1085589"/>
                  <a:gd name="connsiteY16" fmla="*/ 466653 h 476426"/>
                  <a:gd name="connsiteX0" fmla="*/ 601 w 1085589"/>
                  <a:gd name="connsiteY0" fmla="*/ 466653 h 476426"/>
                  <a:gd name="connsiteX1" fmla="*/ 332248 w 1085589"/>
                  <a:gd name="connsiteY1" fmla="*/ 405885 h 476426"/>
                  <a:gd name="connsiteX2" fmla="*/ 457063 w 1085589"/>
                  <a:gd name="connsiteY2" fmla="*/ 367290 h 476426"/>
                  <a:gd name="connsiteX3" fmla="*/ 543405 w 1085589"/>
                  <a:gd name="connsiteY3" fmla="*/ 331447 h 476426"/>
                  <a:gd name="connsiteX4" fmla="*/ 684796 w 1085589"/>
                  <a:gd name="connsiteY4" fmla="*/ 252465 h 476426"/>
                  <a:gd name="connsiteX5" fmla="*/ 771264 w 1085589"/>
                  <a:gd name="connsiteY5" fmla="*/ 200201 h 476426"/>
                  <a:gd name="connsiteX6" fmla="*/ 878174 w 1085589"/>
                  <a:gd name="connsiteY6" fmla="*/ 130650 h 476426"/>
                  <a:gd name="connsiteX7" fmla="*/ 961640 w 1085589"/>
                  <a:gd name="connsiteY7" fmla="*/ 68737 h 476426"/>
                  <a:gd name="connsiteX8" fmla="*/ 1047489 w 1085589"/>
                  <a:gd name="connsiteY8" fmla="*/ 176 h 476426"/>
                  <a:gd name="connsiteX9" fmla="*/ 1085589 w 1085589"/>
                  <a:gd name="connsiteY9" fmla="*/ 100188 h 476426"/>
                  <a:gd name="connsiteX10" fmla="*/ 983195 w 1085589"/>
                  <a:gd name="connsiteY10" fmla="*/ 181151 h 476426"/>
                  <a:gd name="connsiteX11" fmla="*/ 852226 w 1085589"/>
                  <a:gd name="connsiteY11" fmla="*/ 259732 h 476426"/>
                  <a:gd name="connsiteX12" fmla="*/ 767368 w 1085589"/>
                  <a:gd name="connsiteY12" fmla="*/ 319387 h 476426"/>
                  <a:gd name="connsiteX13" fmla="*/ 662470 w 1085589"/>
                  <a:gd name="connsiteY13" fmla="*/ 377680 h 476426"/>
                  <a:gd name="connsiteX14" fmla="*/ 578631 w 1085589"/>
                  <a:gd name="connsiteY14" fmla="*/ 425676 h 476426"/>
                  <a:gd name="connsiteX15" fmla="*/ 422394 w 1085589"/>
                  <a:gd name="connsiteY15" fmla="*/ 476426 h 476426"/>
                  <a:gd name="connsiteX16" fmla="*/ 601 w 1085589"/>
                  <a:gd name="connsiteY16" fmla="*/ 466653 h 476426"/>
                  <a:gd name="connsiteX0" fmla="*/ 601 w 1085589"/>
                  <a:gd name="connsiteY0" fmla="*/ 466653 h 476426"/>
                  <a:gd name="connsiteX1" fmla="*/ 332248 w 1085589"/>
                  <a:gd name="connsiteY1" fmla="*/ 405885 h 476426"/>
                  <a:gd name="connsiteX2" fmla="*/ 457063 w 1085589"/>
                  <a:gd name="connsiteY2" fmla="*/ 367290 h 476426"/>
                  <a:gd name="connsiteX3" fmla="*/ 543405 w 1085589"/>
                  <a:gd name="connsiteY3" fmla="*/ 331447 h 476426"/>
                  <a:gd name="connsiteX4" fmla="*/ 684796 w 1085589"/>
                  <a:gd name="connsiteY4" fmla="*/ 252465 h 476426"/>
                  <a:gd name="connsiteX5" fmla="*/ 771264 w 1085589"/>
                  <a:gd name="connsiteY5" fmla="*/ 200201 h 476426"/>
                  <a:gd name="connsiteX6" fmla="*/ 878174 w 1085589"/>
                  <a:gd name="connsiteY6" fmla="*/ 130650 h 476426"/>
                  <a:gd name="connsiteX7" fmla="*/ 961640 w 1085589"/>
                  <a:gd name="connsiteY7" fmla="*/ 68737 h 476426"/>
                  <a:gd name="connsiteX8" fmla="*/ 1047489 w 1085589"/>
                  <a:gd name="connsiteY8" fmla="*/ 176 h 476426"/>
                  <a:gd name="connsiteX9" fmla="*/ 1085589 w 1085589"/>
                  <a:gd name="connsiteY9" fmla="*/ 100188 h 476426"/>
                  <a:gd name="connsiteX10" fmla="*/ 983195 w 1085589"/>
                  <a:gd name="connsiteY10" fmla="*/ 181151 h 476426"/>
                  <a:gd name="connsiteX11" fmla="*/ 852226 w 1085589"/>
                  <a:gd name="connsiteY11" fmla="*/ 259732 h 476426"/>
                  <a:gd name="connsiteX12" fmla="*/ 767368 w 1085589"/>
                  <a:gd name="connsiteY12" fmla="*/ 319387 h 476426"/>
                  <a:gd name="connsiteX13" fmla="*/ 662470 w 1085589"/>
                  <a:gd name="connsiteY13" fmla="*/ 377680 h 476426"/>
                  <a:gd name="connsiteX14" fmla="*/ 578631 w 1085589"/>
                  <a:gd name="connsiteY14" fmla="*/ 425676 h 476426"/>
                  <a:gd name="connsiteX15" fmla="*/ 292134 w 1085589"/>
                  <a:gd name="connsiteY15" fmla="*/ 476426 h 476426"/>
                  <a:gd name="connsiteX16" fmla="*/ 601 w 1085589"/>
                  <a:gd name="connsiteY16" fmla="*/ 466653 h 476426"/>
                  <a:gd name="connsiteX0" fmla="*/ 601 w 1085589"/>
                  <a:gd name="connsiteY0" fmla="*/ 466653 h 473920"/>
                  <a:gd name="connsiteX1" fmla="*/ 332248 w 1085589"/>
                  <a:gd name="connsiteY1" fmla="*/ 405885 h 473920"/>
                  <a:gd name="connsiteX2" fmla="*/ 457063 w 1085589"/>
                  <a:gd name="connsiteY2" fmla="*/ 367290 h 473920"/>
                  <a:gd name="connsiteX3" fmla="*/ 543405 w 1085589"/>
                  <a:gd name="connsiteY3" fmla="*/ 331447 h 473920"/>
                  <a:gd name="connsiteX4" fmla="*/ 684796 w 1085589"/>
                  <a:gd name="connsiteY4" fmla="*/ 252465 h 473920"/>
                  <a:gd name="connsiteX5" fmla="*/ 771264 w 1085589"/>
                  <a:gd name="connsiteY5" fmla="*/ 200201 h 473920"/>
                  <a:gd name="connsiteX6" fmla="*/ 878174 w 1085589"/>
                  <a:gd name="connsiteY6" fmla="*/ 130650 h 473920"/>
                  <a:gd name="connsiteX7" fmla="*/ 961640 w 1085589"/>
                  <a:gd name="connsiteY7" fmla="*/ 68737 h 473920"/>
                  <a:gd name="connsiteX8" fmla="*/ 1047489 w 1085589"/>
                  <a:gd name="connsiteY8" fmla="*/ 176 h 473920"/>
                  <a:gd name="connsiteX9" fmla="*/ 1085589 w 1085589"/>
                  <a:gd name="connsiteY9" fmla="*/ 100188 h 473920"/>
                  <a:gd name="connsiteX10" fmla="*/ 983195 w 1085589"/>
                  <a:gd name="connsiteY10" fmla="*/ 181151 h 473920"/>
                  <a:gd name="connsiteX11" fmla="*/ 852226 w 1085589"/>
                  <a:gd name="connsiteY11" fmla="*/ 259732 h 473920"/>
                  <a:gd name="connsiteX12" fmla="*/ 767368 w 1085589"/>
                  <a:gd name="connsiteY12" fmla="*/ 319387 h 473920"/>
                  <a:gd name="connsiteX13" fmla="*/ 662470 w 1085589"/>
                  <a:gd name="connsiteY13" fmla="*/ 377680 h 473920"/>
                  <a:gd name="connsiteX14" fmla="*/ 578631 w 1085589"/>
                  <a:gd name="connsiteY14" fmla="*/ 425676 h 473920"/>
                  <a:gd name="connsiteX15" fmla="*/ 344740 w 1085589"/>
                  <a:gd name="connsiteY15" fmla="*/ 473920 h 473920"/>
                  <a:gd name="connsiteX16" fmla="*/ 601 w 1085589"/>
                  <a:gd name="connsiteY16" fmla="*/ 466653 h 473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85589" h="473920">
                    <a:moveTo>
                      <a:pt x="601" y="466653"/>
                    </a:moveTo>
                    <a:cubicBezTo>
                      <a:pt x="-14423" y="454896"/>
                      <a:pt x="256171" y="422445"/>
                      <a:pt x="332248" y="405885"/>
                    </a:cubicBezTo>
                    <a:cubicBezTo>
                      <a:pt x="408325" y="389325"/>
                      <a:pt x="427298" y="377609"/>
                      <a:pt x="457063" y="367290"/>
                    </a:cubicBezTo>
                    <a:cubicBezTo>
                      <a:pt x="486828" y="356971"/>
                      <a:pt x="505450" y="350585"/>
                      <a:pt x="543405" y="331447"/>
                    </a:cubicBezTo>
                    <a:cubicBezTo>
                      <a:pt x="581361" y="312310"/>
                      <a:pt x="648072" y="275592"/>
                      <a:pt x="684796" y="252465"/>
                    </a:cubicBezTo>
                    <a:cubicBezTo>
                      <a:pt x="721520" y="229338"/>
                      <a:pt x="739034" y="220503"/>
                      <a:pt x="771264" y="200201"/>
                    </a:cubicBezTo>
                    <a:cubicBezTo>
                      <a:pt x="803494" y="179899"/>
                      <a:pt x="851187" y="151288"/>
                      <a:pt x="878174" y="130650"/>
                    </a:cubicBezTo>
                    <a:lnTo>
                      <a:pt x="961640" y="68737"/>
                    </a:lnTo>
                    <a:cubicBezTo>
                      <a:pt x="988627" y="48099"/>
                      <a:pt x="1027248" y="-3396"/>
                      <a:pt x="1047489" y="176"/>
                    </a:cubicBezTo>
                    <a:lnTo>
                      <a:pt x="1085589" y="100188"/>
                    </a:lnTo>
                    <a:cubicBezTo>
                      <a:pt x="1074873" y="130351"/>
                      <a:pt x="1022089" y="154560"/>
                      <a:pt x="983195" y="181151"/>
                    </a:cubicBezTo>
                    <a:cubicBezTo>
                      <a:pt x="944301" y="207742"/>
                      <a:pt x="888197" y="236693"/>
                      <a:pt x="852226" y="259732"/>
                    </a:cubicBezTo>
                    <a:cubicBezTo>
                      <a:pt x="816255" y="282771"/>
                      <a:pt x="798994" y="299729"/>
                      <a:pt x="767368" y="319387"/>
                    </a:cubicBezTo>
                    <a:cubicBezTo>
                      <a:pt x="735742" y="339045"/>
                      <a:pt x="691839" y="357043"/>
                      <a:pt x="662470" y="377680"/>
                    </a:cubicBezTo>
                    <a:lnTo>
                      <a:pt x="578631" y="425676"/>
                    </a:lnTo>
                    <a:lnTo>
                      <a:pt x="344740" y="473920"/>
                    </a:lnTo>
                    <a:lnTo>
                      <a:pt x="601" y="466653"/>
                    </a:lnTo>
                    <a:close/>
                  </a:path>
                </a:pathLst>
              </a:custGeom>
              <a:solidFill>
                <a:srgbClr val="C19B9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3273425" y="5935166"/>
                <a:ext cx="862013" cy="346075"/>
              </a:xfrm>
              <a:custGeom>
                <a:avLst/>
                <a:gdLst>
                  <a:gd name="connsiteX0" fmla="*/ 523875 w 740569"/>
                  <a:gd name="connsiteY0" fmla="*/ 0 h 364331"/>
                  <a:gd name="connsiteX1" fmla="*/ 740569 w 740569"/>
                  <a:gd name="connsiteY1" fmla="*/ 361950 h 364331"/>
                  <a:gd name="connsiteX2" fmla="*/ 0 w 740569"/>
                  <a:gd name="connsiteY2" fmla="*/ 364331 h 364331"/>
                  <a:gd name="connsiteX3" fmla="*/ 95250 w 740569"/>
                  <a:gd name="connsiteY3" fmla="*/ 292894 h 364331"/>
                  <a:gd name="connsiteX4" fmla="*/ 185737 w 740569"/>
                  <a:gd name="connsiteY4" fmla="*/ 221456 h 364331"/>
                  <a:gd name="connsiteX5" fmla="*/ 280987 w 740569"/>
                  <a:gd name="connsiteY5" fmla="*/ 164306 h 364331"/>
                  <a:gd name="connsiteX6" fmla="*/ 383381 w 740569"/>
                  <a:gd name="connsiteY6" fmla="*/ 102394 h 364331"/>
                  <a:gd name="connsiteX7" fmla="*/ 483394 w 740569"/>
                  <a:gd name="connsiteY7" fmla="*/ 40481 h 364331"/>
                  <a:gd name="connsiteX8" fmla="*/ 523875 w 740569"/>
                  <a:gd name="connsiteY8" fmla="*/ 0 h 364331"/>
                  <a:gd name="connsiteX0" fmla="*/ 543915 w 760609"/>
                  <a:gd name="connsiteY0" fmla="*/ 0 h 364331"/>
                  <a:gd name="connsiteX1" fmla="*/ 760609 w 760609"/>
                  <a:gd name="connsiteY1" fmla="*/ 361950 h 364331"/>
                  <a:gd name="connsiteX2" fmla="*/ 0 w 760609"/>
                  <a:gd name="connsiteY2" fmla="*/ 364331 h 364331"/>
                  <a:gd name="connsiteX3" fmla="*/ 115290 w 760609"/>
                  <a:gd name="connsiteY3" fmla="*/ 292894 h 364331"/>
                  <a:gd name="connsiteX4" fmla="*/ 205777 w 760609"/>
                  <a:gd name="connsiteY4" fmla="*/ 221456 h 364331"/>
                  <a:gd name="connsiteX5" fmla="*/ 301027 w 760609"/>
                  <a:gd name="connsiteY5" fmla="*/ 164306 h 364331"/>
                  <a:gd name="connsiteX6" fmla="*/ 403421 w 760609"/>
                  <a:gd name="connsiteY6" fmla="*/ 102394 h 364331"/>
                  <a:gd name="connsiteX7" fmla="*/ 503434 w 760609"/>
                  <a:gd name="connsiteY7" fmla="*/ 40481 h 364331"/>
                  <a:gd name="connsiteX8" fmla="*/ 543915 w 760609"/>
                  <a:gd name="connsiteY8" fmla="*/ 0 h 364331"/>
                  <a:gd name="connsiteX0" fmla="*/ 573975 w 790669"/>
                  <a:gd name="connsiteY0" fmla="*/ 0 h 364331"/>
                  <a:gd name="connsiteX1" fmla="*/ 790669 w 790669"/>
                  <a:gd name="connsiteY1" fmla="*/ 361950 h 364331"/>
                  <a:gd name="connsiteX2" fmla="*/ 0 w 790669"/>
                  <a:gd name="connsiteY2" fmla="*/ 364331 h 364331"/>
                  <a:gd name="connsiteX3" fmla="*/ 145350 w 790669"/>
                  <a:gd name="connsiteY3" fmla="*/ 292894 h 364331"/>
                  <a:gd name="connsiteX4" fmla="*/ 235837 w 790669"/>
                  <a:gd name="connsiteY4" fmla="*/ 221456 h 364331"/>
                  <a:gd name="connsiteX5" fmla="*/ 331087 w 790669"/>
                  <a:gd name="connsiteY5" fmla="*/ 164306 h 364331"/>
                  <a:gd name="connsiteX6" fmla="*/ 433481 w 790669"/>
                  <a:gd name="connsiteY6" fmla="*/ 102394 h 364331"/>
                  <a:gd name="connsiteX7" fmla="*/ 533494 w 790669"/>
                  <a:gd name="connsiteY7" fmla="*/ 40481 h 364331"/>
                  <a:gd name="connsiteX8" fmla="*/ 573975 w 790669"/>
                  <a:gd name="connsiteY8" fmla="*/ 0 h 364331"/>
                  <a:gd name="connsiteX0" fmla="*/ 573975 w 790669"/>
                  <a:gd name="connsiteY0" fmla="*/ 0 h 364331"/>
                  <a:gd name="connsiteX1" fmla="*/ 790669 w 790669"/>
                  <a:gd name="connsiteY1" fmla="*/ 361950 h 364331"/>
                  <a:gd name="connsiteX2" fmla="*/ 0 w 790669"/>
                  <a:gd name="connsiteY2" fmla="*/ 364331 h 364331"/>
                  <a:gd name="connsiteX3" fmla="*/ 137835 w 790669"/>
                  <a:gd name="connsiteY3" fmla="*/ 292894 h 364331"/>
                  <a:gd name="connsiteX4" fmla="*/ 235837 w 790669"/>
                  <a:gd name="connsiteY4" fmla="*/ 221456 h 364331"/>
                  <a:gd name="connsiteX5" fmla="*/ 331087 w 790669"/>
                  <a:gd name="connsiteY5" fmla="*/ 164306 h 364331"/>
                  <a:gd name="connsiteX6" fmla="*/ 433481 w 790669"/>
                  <a:gd name="connsiteY6" fmla="*/ 102394 h 364331"/>
                  <a:gd name="connsiteX7" fmla="*/ 533494 w 790669"/>
                  <a:gd name="connsiteY7" fmla="*/ 40481 h 364331"/>
                  <a:gd name="connsiteX8" fmla="*/ 573975 w 790669"/>
                  <a:gd name="connsiteY8" fmla="*/ 0 h 364331"/>
                  <a:gd name="connsiteX0" fmla="*/ 629085 w 845779"/>
                  <a:gd name="connsiteY0" fmla="*/ 0 h 371846"/>
                  <a:gd name="connsiteX1" fmla="*/ 845779 w 845779"/>
                  <a:gd name="connsiteY1" fmla="*/ 361950 h 371846"/>
                  <a:gd name="connsiteX2" fmla="*/ 0 w 845779"/>
                  <a:gd name="connsiteY2" fmla="*/ 371846 h 371846"/>
                  <a:gd name="connsiteX3" fmla="*/ 192945 w 845779"/>
                  <a:gd name="connsiteY3" fmla="*/ 292894 h 371846"/>
                  <a:gd name="connsiteX4" fmla="*/ 290947 w 845779"/>
                  <a:gd name="connsiteY4" fmla="*/ 221456 h 371846"/>
                  <a:gd name="connsiteX5" fmla="*/ 386197 w 845779"/>
                  <a:gd name="connsiteY5" fmla="*/ 164306 h 371846"/>
                  <a:gd name="connsiteX6" fmla="*/ 488591 w 845779"/>
                  <a:gd name="connsiteY6" fmla="*/ 102394 h 371846"/>
                  <a:gd name="connsiteX7" fmla="*/ 588604 w 845779"/>
                  <a:gd name="connsiteY7" fmla="*/ 40481 h 371846"/>
                  <a:gd name="connsiteX8" fmla="*/ 629085 w 845779"/>
                  <a:gd name="connsiteY8" fmla="*/ 0 h 371846"/>
                  <a:gd name="connsiteX0" fmla="*/ 666660 w 883354"/>
                  <a:gd name="connsiteY0" fmla="*/ 0 h 364331"/>
                  <a:gd name="connsiteX1" fmla="*/ 883354 w 883354"/>
                  <a:gd name="connsiteY1" fmla="*/ 361950 h 364331"/>
                  <a:gd name="connsiteX2" fmla="*/ 0 w 883354"/>
                  <a:gd name="connsiteY2" fmla="*/ 364331 h 364331"/>
                  <a:gd name="connsiteX3" fmla="*/ 230520 w 883354"/>
                  <a:gd name="connsiteY3" fmla="*/ 292894 h 364331"/>
                  <a:gd name="connsiteX4" fmla="*/ 328522 w 883354"/>
                  <a:gd name="connsiteY4" fmla="*/ 221456 h 364331"/>
                  <a:gd name="connsiteX5" fmla="*/ 423772 w 883354"/>
                  <a:gd name="connsiteY5" fmla="*/ 164306 h 364331"/>
                  <a:gd name="connsiteX6" fmla="*/ 526166 w 883354"/>
                  <a:gd name="connsiteY6" fmla="*/ 102394 h 364331"/>
                  <a:gd name="connsiteX7" fmla="*/ 626179 w 883354"/>
                  <a:gd name="connsiteY7" fmla="*/ 40481 h 364331"/>
                  <a:gd name="connsiteX8" fmla="*/ 666660 w 883354"/>
                  <a:gd name="connsiteY8" fmla="*/ 0 h 364331"/>
                  <a:gd name="connsiteX0" fmla="*/ 691231 w 907925"/>
                  <a:gd name="connsiteY0" fmla="*/ 0 h 364331"/>
                  <a:gd name="connsiteX1" fmla="*/ 907925 w 907925"/>
                  <a:gd name="connsiteY1" fmla="*/ 361950 h 364331"/>
                  <a:gd name="connsiteX2" fmla="*/ 24571 w 907925"/>
                  <a:gd name="connsiteY2" fmla="*/ 364331 h 364331"/>
                  <a:gd name="connsiteX3" fmla="*/ 255091 w 907925"/>
                  <a:gd name="connsiteY3" fmla="*/ 292894 h 364331"/>
                  <a:gd name="connsiteX4" fmla="*/ 353093 w 907925"/>
                  <a:gd name="connsiteY4" fmla="*/ 221456 h 364331"/>
                  <a:gd name="connsiteX5" fmla="*/ 448343 w 907925"/>
                  <a:gd name="connsiteY5" fmla="*/ 164306 h 364331"/>
                  <a:gd name="connsiteX6" fmla="*/ 550737 w 907925"/>
                  <a:gd name="connsiteY6" fmla="*/ 102394 h 364331"/>
                  <a:gd name="connsiteX7" fmla="*/ 650750 w 907925"/>
                  <a:gd name="connsiteY7" fmla="*/ 40481 h 364331"/>
                  <a:gd name="connsiteX8" fmla="*/ 691231 w 907925"/>
                  <a:gd name="connsiteY8" fmla="*/ 0 h 364331"/>
                  <a:gd name="connsiteX0" fmla="*/ 691065 w 907759"/>
                  <a:gd name="connsiteY0" fmla="*/ 0 h 364331"/>
                  <a:gd name="connsiteX1" fmla="*/ 907759 w 907759"/>
                  <a:gd name="connsiteY1" fmla="*/ 361950 h 364331"/>
                  <a:gd name="connsiteX2" fmla="*/ 24405 w 907759"/>
                  <a:gd name="connsiteY2" fmla="*/ 364331 h 364331"/>
                  <a:gd name="connsiteX3" fmla="*/ 257430 w 907759"/>
                  <a:gd name="connsiteY3" fmla="*/ 280369 h 364331"/>
                  <a:gd name="connsiteX4" fmla="*/ 352927 w 907759"/>
                  <a:gd name="connsiteY4" fmla="*/ 221456 h 364331"/>
                  <a:gd name="connsiteX5" fmla="*/ 448177 w 907759"/>
                  <a:gd name="connsiteY5" fmla="*/ 164306 h 364331"/>
                  <a:gd name="connsiteX6" fmla="*/ 550571 w 907759"/>
                  <a:gd name="connsiteY6" fmla="*/ 102394 h 364331"/>
                  <a:gd name="connsiteX7" fmla="*/ 650584 w 907759"/>
                  <a:gd name="connsiteY7" fmla="*/ 40481 h 364331"/>
                  <a:gd name="connsiteX8" fmla="*/ 691065 w 907759"/>
                  <a:gd name="connsiteY8" fmla="*/ 0 h 364331"/>
                  <a:gd name="connsiteX0" fmla="*/ 691090 w 907784"/>
                  <a:gd name="connsiteY0" fmla="*/ 0 h 364331"/>
                  <a:gd name="connsiteX1" fmla="*/ 907784 w 907784"/>
                  <a:gd name="connsiteY1" fmla="*/ 361950 h 364331"/>
                  <a:gd name="connsiteX2" fmla="*/ 24430 w 907784"/>
                  <a:gd name="connsiteY2" fmla="*/ 364331 h 364331"/>
                  <a:gd name="connsiteX3" fmla="*/ 257455 w 907784"/>
                  <a:gd name="connsiteY3" fmla="*/ 280369 h 364331"/>
                  <a:gd name="connsiteX4" fmla="*/ 355457 w 907784"/>
                  <a:gd name="connsiteY4" fmla="*/ 233981 h 364331"/>
                  <a:gd name="connsiteX5" fmla="*/ 448202 w 907784"/>
                  <a:gd name="connsiteY5" fmla="*/ 164306 h 364331"/>
                  <a:gd name="connsiteX6" fmla="*/ 550596 w 907784"/>
                  <a:gd name="connsiteY6" fmla="*/ 102394 h 364331"/>
                  <a:gd name="connsiteX7" fmla="*/ 650609 w 907784"/>
                  <a:gd name="connsiteY7" fmla="*/ 40481 h 364331"/>
                  <a:gd name="connsiteX8" fmla="*/ 691090 w 907784"/>
                  <a:gd name="connsiteY8" fmla="*/ 0 h 364331"/>
                  <a:gd name="connsiteX0" fmla="*/ 691090 w 907784"/>
                  <a:gd name="connsiteY0" fmla="*/ 0 h 364331"/>
                  <a:gd name="connsiteX1" fmla="*/ 907784 w 907784"/>
                  <a:gd name="connsiteY1" fmla="*/ 361950 h 364331"/>
                  <a:gd name="connsiteX2" fmla="*/ 24430 w 907784"/>
                  <a:gd name="connsiteY2" fmla="*/ 364331 h 364331"/>
                  <a:gd name="connsiteX3" fmla="*/ 257455 w 907784"/>
                  <a:gd name="connsiteY3" fmla="*/ 280369 h 364331"/>
                  <a:gd name="connsiteX4" fmla="*/ 355457 w 907784"/>
                  <a:gd name="connsiteY4" fmla="*/ 233981 h 364331"/>
                  <a:gd name="connsiteX5" fmla="*/ 448202 w 907784"/>
                  <a:gd name="connsiteY5" fmla="*/ 164306 h 364331"/>
                  <a:gd name="connsiteX6" fmla="*/ 550596 w 907784"/>
                  <a:gd name="connsiteY6" fmla="*/ 102394 h 364331"/>
                  <a:gd name="connsiteX7" fmla="*/ 650609 w 907784"/>
                  <a:gd name="connsiteY7" fmla="*/ 40481 h 364331"/>
                  <a:gd name="connsiteX8" fmla="*/ 691090 w 907784"/>
                  <a:gd name="connsiteY8" fmla="*/ 0 h 364331"/>
                  <a:gd name="connsiteX0" fmla="*/ 691090 w 907784"/>
                  <a:gd name="connsiteY0" fmla="*/ 0 h 364331"/>
                  <a:gd name="connsiteX1" fmla="*/ 907784 w 907784"/>
                  <a:gd name="connsiteY1" fmla="*/ 361950 h 364331"/>
                  <a:gd name="connsiteX2" fmla="*/ 24430 w 907784"/>
                  <a:gd name="connsiteY2" fmla="*/ 364331 h 364331"/>
                  <a:gd name="connsiteX3" fmla="*/ 257455 w 907784"/>
                  <a:gd name="connsiteY3" fmla="*/ 280369 h 364331"/>
                  <a:gd name="connsiteX4" fmla="*/ 355457 w 907784"/>
                  <a:gd name="connsiteY4" fmla="*/ 233981 h 364331"/>
                  <a:gd name="connsiteX5" fmla="*/ 455717 w 907784"/>
                  <a:gd name="connsiteY5" fmla="*/ 171821 h 364331"/>
                  <a:gd name="connsiteX6" fmla="*/ 550596 w 907784"/>
                  <a:gd name="connsiteY6" fmla="*/ 102394 h 364331"/>
                  <a:gd name="connsiteX7" fmla="*/ 650609 w 907784"/>
                  <a:gd name="connsiteY7" fmla="*/ 40481 h 364331"/>
                  <a:gd name="connsiteX8" fmla="*/ 691090 w 907784"/>
                  <a:gd name="connsiteY8" fmla="*/ 0 h 364331"/>
                  <a:gd name="connsiteX0" fmla="*/ 691090 w 907784"/>
                  <a:gd name="connsiteY0" fmla="*/ 0 h 364331"/>
                  <a:gd name="connsiteX1" fmla="*/ 907784 w 907784"/>
                  <a:gd name="connsiteY1" fmla="*/ 361950 h 364331"/>
                  <a:gd name="connsiteX2" fmla="*/ 24430 w 907784"/>
                  <a:gd name="connsiteY2" fmla="*/ 364331 h 364331"/>
                  <a:gd name="connsiteX3" fmla="*/ 257455 w 907784"/>
                  <a:gd name="connsiteY3" fmla="*/ 280369 h 364331"/>
                  <a:gd name="connsiteX4" fmla="*/ 355457 w 907784"/>
                  <a:gd name="connsiteY4" fmla="*/ 233981 h 364331"/>
                  <a:gd name="connsiteX5" fmla="*/ 455717 w 907784"/>
                  <a:gd name="connsiteY5" fmla="*/ 171821 h 364331"/>
                  <a:gd name="connsiteX6" fmla="*/ 550596 w 907784"/>
                  <a:gd name="connsiteY6" fmla="*/ 102394 h 364331"/>
                  <a:gd name="connsiteX7" fmla="*/ 650609 w 907784"/>
                  <a:gd name="connsiteY7" fmla="*/ 40481 h 364331"/>
                  <a:gd name="connsiteX8" fmla="*/ 691090 w 907784"/>
                  <a:gd name="connsiteY8" fmla="*/ 0 h 364331"/>
                  <a:gd name="connsiteX0" fmla="*/ 691090 w 907784"/>
                  <a:gd name="connsiteY0" fmla="*/ 0 h 364331"/>
                  <a:gd name="connsiteX1" fmla="*/ 907784 w 907784"/>
                  <a:gd name="connsiteY1" fmla="*/ 361950 h 364331"/>
                  <a:gd name="connsiteX2" fmla="*/ 24430 w 907784"/>
                  <a:gd name="connsiteY2" fmla="*/ 364331 h 364331"/>
                  <a:gd name="connsiteX3" fmla="*/ 257455 w 907784"/>
                  <a:gd name="connsiteY3" fmla="*/ 280369 h 364331"/>
                  <a:gd name="connsiteX4" fmla="*/ 355457 w 907784"/>
                  <a:gd name="connsiteY4" fmla="*/ 223961 h 364331"/>
                  <a:gd name="connsiteX5" fmla="*/ 455717 w 907784"/>
                  <a:gd name="connsiteY5" fmla="*/ 171821 h 364331"/>
                  <a:gd name="connsiteX6" fmla="*/ 550596 w 907784"/>
                  <a:gd name="connsiteY6" fmla="*/ 102394 h 364331"/>
                  <a:gd name="connsiteX7" fmla="*/ 650609 w 907784"/>
                  <a:gd name="connsiteY7" fmla="*/ 40481 h 364331"/>
                  <a:gd name="connsiteX8" fmla="*/ 691090 w 907784"/>
                  <a:gd name="connsiteY8" fmla="*/ 0 h 36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7784" h="364331">
                    <a:moveTo>
                      <a:pt x="691090" y="0"/>
                    </a:moveTo>
                    <a:lnTo>
                      <a:pt x="907784" y="361950"/>
                    </a:lnTo>
                    <a:lnTo>
                      <a:pt x="24430" y="364331"/>
                    </a:lnTo>
                    <a:cubicBezTo>
                      <a:pt x="-84376" y="352822"/>
                      <a:pt x="202284" y="303764"/>
                      <a:pt x="257455" y="280369"/>
                    </a:cubicBezTo>
                    <a:cubicBezTo>
                      <a:pt x="312626" y="256974"/>
                      <a:pt x="322413" y="242052"/>
                      <a:pt x="355457" y="223961"/>
                    </a:cubicBezTo>
                    <a:cubicBezTo>
                      <a:pt x="388501" y="205870"/>
                      <a:pt x="423194" y="192082"/>
                      <a:pt x="455717" y="171821"/>
                    </a:cubicBezTo>
                    <a:cubicBezTo>
                      <a:pt x="488240" y="151560"/>
                      <a:pt x="518970" y="125536"/>
                      <a:pt x="550596" y="102394"/>
                    </a:cubicBezTo>
                    <a:lnTo>
                      <a:pt x="650609" y="40481"/>
                    </a:lnTo>
                    <a:lnTo>
                      <a:pt x="691090" y="0"/>
                    </a:lnTo>
                    <a:close/>
                  </a:path>
                </a:pathLst>
              </a:custGeom>
              <a:solidFill>
                <a:srgbClr val="D5C1C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3438525" y="3914279"/>
                <a:ext cx="701675" cy="2371725"/>
              </a:xfrm>
              <a:custGeom>
                <a:avLst/>
                <a:gdLst>
                  <a:gd name="connsiteX0" fmla="*/ 738187 w 738187"/>
                  <a:gd name="connsiteY0" fmla="*/ 2495550 h 2495550"/>
                  <a:gd name="connsiteX1" fmla="*/ 352425 w 738187"/>
                  <a:gd name="connsiteY1" fmla="*/ 1747837 h 2495550"/>
                  <a:gd name="connsiteX2" fmla="*/ 123825 w 738187"/>
                  <a:gd name="connsiteY2" fmla="*/ 809625 h 2495550"/>
                  <a:gd name="connsiteX3" fmla="*/ 0 w 738187"/>
                  <a:gd name="connsiteY3" fmla="*/ 0 h 2495550"/>
                  <a:gd name="connsiteX4" fmla="*/ 0 w 738187"/>
                  <a:gd name="connsiteY4" fmla="*/ 0 h 2495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8187" h="2495550">
                    <a:moveTo>
                      <a:pt x="738187" y="2495550"/>
                    </a:moveTo>
                    <a:cubicBezTo>
                      <a:pt x="596503" y="2262187"/>
                      <a:pt x="454819" y="2028824"/>
                      <a:pt x="352425" y="1747837"/>
                    </a:cubicBezTo>
                    <a:cubicBezTo>
                      <a:pt x="250031" y="1466850"/>
                      <a:pt x="182562" y="1100931"/>
                      <a:pt x="123825" y="809625"/>
                    </a:cubicBezTo>
                    <a:cubicBezTo>
                      <a:pt x="65087" y="51831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1F30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5878513" y="5639891"/>
                <a:ext cx="828675" cy="635000"/>
              </a:xfrm>
              <a:custGeom>
                <a:avLst/>
                <a:gdLst>
                  <a:gd name="connsiteX0" fmla="*/ 783432 w 783432"/>
                  <a:gd name="connsiteY0" fmla="*/ 552450 h 557212"/>
                  <a:gd name="connsiteX1" fmla="*/ 288132 w 783432"/>
                  <a:gd name="connsiteY1" fmla="*/ 557212 h 557212"/>
                  <a:gd name="connsiteX2" fmla="*/ 173832 w 783432"/>
                  <a:gd name="connsiteY2" fmla="*/ 459581 h 557212"/>
                  <a:gd name="connsiteX3" fmla="*/ 76200 w 783432"/>
                  <a:gd name="connsiteY3" fmla="*/ 376237 h 557212"/>
                  <a:gd name="connsiteX4" fmla="*/ 0 w 783432"/>
                  <a:gd name="connsiteY4" fmla="*/ 285750 h 557212"/>
                  <a:gd name="connsiteX5" fmla="*/ 266700 w 783432"/>
                  <a:gd name="connsiteY5" fmla="*/ 0 h 557212"/>
                  <a:gd name="connsiteX6" fmla="*/ 397669 w 783432"/>
                  <a:gd name="connsiteY6" fmla="*/ 188119 h 557212"/>
                  <a:gd name="connsiteX7" fmla="*/ 481013 w 783432"/>
                  <a:gd name="connsiteY7" fmla="*/ 278606 h 557212"/>
                  <a:gd name="connsiteX8" fmla="*/ 581025 w 783432"/>
                  <a:gd name="connsiteY8" fmla="*/ 388144 h 557212"/>
                  <a:gd name="connsiteX9" fmla="*/ 671513 w 783432"/>
                  <a:gd name="connsiteY9" fmla="*/ 469106 h 557212"/>
                  <a:gd name="connsiteX10" fmla="*/ 783432 w 783432"/>
                  <a:gd name="connsiteY10" fmla="*/ 552450 h 557212"/>
                  <a:gd name="connsiteX0" fmla="*/ 783432 w 783432"/>
                  <a:gd name="connsiteY0" fmla="*/ 631031 h 635793"/>
                  <a:gd name="connsiteX1" fmla="*/ 288132 w 783432"/>
                  <a:gd name="connsiteY1" fmla="*/ 635793 h 635793"/>
                  <a:gd name="connsiteX2" fmla="*/ 173832 w 783432"/>
                  <a:gd name="connsiteY2" fmla="*/ 538162 h 635793"/>
                  <a:gd name="connsiteX3" fmla="*/ 76200 w 783432"/>
                  <a:gd name="connsiteY3" fmla="*/ 454818 h 635793"/>
                  <a:gd name="connsiteX4" fmla="*/ 0 w 783432"/>
                  <a:gd name="connsiteY4" fmla="*/ 364331 h 635793"/>
                  <a:gd name="connsiteX5" fmla="*/ 207169 w 783432"/>
                  <a:gd name="connsiteY5" fmla="*/ 0 h 635793"/>
                  <a:gd name="connsiteX6" fmla="*/ 397669 w 783432"/>
                  <a:gd name="connsiteY6" fmla="*/ 266700 h 635793"/>
                  <a:gd name="connsiteX7" fmla="*/ 481013 w 783432"/>
                  <a:gd name="connsiteY7" fmla="*/ 357187 h 635793"/>
                  <a:gd name="connsiteX8" fmla="*/ 581025 w 783432"/>
                  <a:gd name="connsiteY8" fmla="*/ 466725 h 635793"/>
                  <a:gd name="connsiteX9" fmla="*/ 671513 w 783432"/>
                  <a:gd name="connsiteY9" fmla="*/ 547687 h 635793"/>
                  <a:gd name="connsiteX10" fmla="*/ 783432 w 783432"/>
                  <a:gd name="connsiteY10" fmla="*/ 631031 h 635793"/>
                  <a:gd name="connsiteX0" fmla="*/ 871538 w 871538"/>
                  <a:gd name="connsiteY0" fmla="*/ 631031 h 635793"/>
                  <a:gd name="connsiteX1" fmla="*/ 376238 w 871538"/>
                  <a:gd name="connsiteY1" fmla="*/ 635793 h 635793"/>
                  <a:gd name="connsiteX2" fmla="*/ 261938 w 871538"/>
                  <a:gd name="connsiteY2" fmla="*/ 538162 h 635793"/>
                  <a:gd name="connsiteX3" fmla="*/ 164306 w 871538"/>
                  <a:gd name="connsiteY3" fmla="*/ 454818 h 635793"/>
                  <a:gd name="connsiteX4" fmla="*/ 0 w 871538"/>
                  <a:gd name="connsiteY4" fmla="*/ 254794 h 635793"/>
                  <a:gd name="connsiteX5" fmla="*/ 295275 w 871538"/>
                  <a:gd name="connsiteY5" fmla="*/ 0 h 635793"/>
                  <a:gd name="connsiteX6" fmla="*/ 485775 w 871538"/>
                  <a:gd name="connsiteY6" fmla="*/ 266700 h 635793"/>
                  <a:gd name="connsiteX7" fmla="*/ 569119 w 871538"/>
                  <a:gd name="connsiteY7" fmla="*/ 357187 h 635793"/>
                  <a:gd name="connsiteX8" fmla="*/ 669131 w 871538"/>
                  <a:gd name="connsiteY8" fmla="*/ 466725 h 635793"/>
                  <a:gd name="connsiteX9" fmla="*/ 759619 w 871538"/>
                  <a:gd name="connsiteY9" fmla="*/ 547687 h 635793"/>
                  <a:gd name="connsiteX10" fmla="*/ 871538 w 871538"/>
                  <a:gd name="connsiteY10" fmla="*/ 631031 h 635793"/>
                  <a:gd name="connsiteX0" fmla="*/ 871538 w 871538"/>
                  <a:gd name="connsiteY0" fmla="*/ 635793 h 640555"/>
                  <a:gd name="connsiteX1" fmla="*/ 376238 w 871538"/>
                  <a:gd name="connsiteY1" fmla="*/ 640555 h 640555"/>
                  <a:gd name="connsiteX2" fmla="*/ 261938 w 871538"/>
                  <a:gd name="connsiteY2" fmla="*/ 542924 h 640555"/>
                  <a:gd name="connsiteX3" fmla="*/ 164306 w 871538"/>
                  <a:gd name="connsiteY3" fmla="*/ 459580 h 640555"/>
                  <a:gd name="connsiteX4" fmla="*/ 0 w 871538"/>
                  <a:gd name="connsiteY4" fmla="*/ 259556 h 640555"/>
                  <a:gd name="connsiteX5" fmla="*/ 295275 w 871538"/>
                  <a:gd name="connsiteY5" fmla="*/ 0 h 640555"/>
                  <a:gd name="connsiteX6" fmla="*/ 485775 w 871538"/>
                  <a:gd name="connsiteY6" fmla="*/ 271462 h 640555"/>
                  <a:gd name="connsiteX7" fmla="*/ 569119 w 871538"/>
                  <a:gd name="connsiteY7" fmla="*/ 361949 h 640555"/>
                  <a:gd name="connsiteX8" fmla="*/ 669131 w 871538"/>
                  <a:gd name="connsiteY8" fmla="*/ 471487 h 640555"/>
                  <a:gd name="connsiteX9" fmla="*/ 759619 w 871538"/>
                  <a:gd name="connsiteY9" fmla="*/ 552449 h 640555"/>
                  <a:gd name="connsiteX10" fmla="*/ 871538 w 871538"/>
                  <a:gd name="connsiteY10" fmla="*/ 635793 h 640555"/>
                  <a:gd name="connsiteX0" fmla="*/ 871538 w 871538"/>
                  <a:gd name="connsiteY0" fmla="*/ 635793 h 640555"/>
                  <a:gd name="connsiteX1" fmla="*/ 376238 w 871538"/>
                  <a:gd name="connsiteY1" fmla="*/ 640555 h 640555"/>
                  <a:gd name="connsiteX2" fmla="*/ 261938 w 871538"/>
                  <a:gd name="connsiteY2" fmla="*/ 542924 h 640555"/>
                  <a:gd name="connsiteX3" fmla="*/ 164306 w 871538"/>
                  <a:gd name="connsiteY3" fmla="*/ 459580 h 640555"/>
                  <a:gd name="connsiteX4" fmla="*/ 0 w 871538"/>
                  <a:gd name="connsiteY4" fmla="*/ 257175 h 640555"/>
                  <a:gd name="connsiteX5" fmla="*/ 295275 w 871538"/>
                  <a:gd name="connsiteY5" fmla="*/ 0 h 640555"/>
                  <a:gd name="connsiteX6" fmla="*/ 485775 w 871538"/>
                  <a:gd name="connsiteY6" fmla="*/ 271462 h 640555"/>
                  <a:gd name="connsiteX7" fmla="*/ 569119 w 871538"/>
                  <a:gd name="connsiteY7" fmla="*/ 361949 h 640555"/>
                  <a:gd name="connsiteX8" fmla="*/ 669131 w 871538"/>
                  <a:gd name="connsiteY8" fmla="*/ 471487 h 640555"/>
                  <a:gd name="connsiteX9" fmla="*/ 759619 w 871538"/>
                  <a:gd name="connsiteY9" fmla="*/ 552449 h 640555"/>
                  <a:gd name="connsiteX10" fmla="*/ 871538 w 871538"/>
                  <a:gd name="connsiteY10" fmla="*/ 635793 h 640555"/>
                  <a:gd name="connsiteX0" fmla="*/ 871538 w 871538"/>
                  <a:gd name="connsiteY0" fmla="*/ 656458 h 661220"/>
                  <a:gd name="connsiteX1" fmla="*/ 376238 w 871538"/>
                  <a:gd name="connsiteY1" fmla="*/ 661220 h 661220"/>
                  <a:gd name="connsiteX2" fmla="*/ 261938 w 871538"/>
                  <a:gd name="connsiteY2" fmla="*/ 563589 h 661220"/>
                  <a:gd name="connsiteX3" fmla="*/ 164306 w 871538"/>
                  <a:gd name="connsiteY3" fmla="*/ 480245 h 661220"/>
                  <a:gd name="connsiteX4" fmla="*/ 0 w 871538"/>
                  <a:gd name="connsiteY4" fmla="*/ 277840 h 661220"/>
                  <a:gd name="connsiteX5" fmla="*/ 295275 w 871538"/>
                  <a:gd name="connsiteY5" fmla="*/ 20665 h 661220"/>
                  <a:gd name="connsiteX6" fmla="*/ 273373 w 871538"/>
                  <a:gd name="connsiteY6" fmla="*/ 268 h 661220"/>
                  <a:gd name="connsiteX7" fmla="*/ 485775 w 871538"/>
                  <a:gd name="connsiteY7" fmla="*/ 292127 h 661220"/>
                  <a:gd name="connsiteX8" fmla="*/ 569119 w 871538"/>
                  <a:gd name="connsiteY8" fmla="*/ 382614 h 661220"/>
                  <a:gd name="connsiteX9" fmla="*/ 669131 w 871538"/>
                  <a:gd name="connsiteY9" fmla="*/ 492152 h 661220"/>
                  <a:gd name="connsiteX10" fmla="*/ 759619 w 871538"/>
                  <a:gd name="connsiteY10" fmla="*/ 573114 h 661220"/>
                  <a:gd name="connsiteX11" fmla="*/ 871538 w 871538"/>
                  <a:gd name="connsiteY11" fmla="*/ 656458 h 661220"/>
                  <a:gd name="connsiteX0" fmla="*/ 871538 w 871538"/>
                  <a:gd name="connsiteY0" fmla="*/ 663347 h 668109"/>
                  <a:gd name="connsiteX1" fmla="*/ 376238 w 871538"/>
                  <a:gd name="connsiteY1" fmla="*/ 668109 h 668109"/>
                  <a:gd name="connsiteX2" fmla="*/ 261938 w 871538"/>
                  <a:gd name="connsiteY2" fmla="*/ 570478 h 668109"/>
                  <a:gd name="connsiteX3" fmla="*/ 164306 w 871538"/>
                  <a:gd name="connsiteY3" fmla="*/ 487134 h 668109"/>
                  <a:gd name="connsiteX4" fmla="*/ 0 w 871538"/>
                  <a:gd name="connsiteY4" fmla="*/ 284729 h 668109"/>
                  <a:gd name="connsiteX5" fmla="*/ 275235 w 871538"/>
                  <a:gd name="connsiteY5" fmla="*/ 0 h 668109"/>
                  <a:gd name="connsiteX6" fmla="*/ 273373 w 871538"/>
                  <a:gd name="connsiteY6" fmla="*/ 7157 h 668109"/>
                  <a:gd name="connsiteX7" fmla="*/ 485775 w 871538"/>
                  <a:gd name="connsiteY7" fmla="*/ 299016 h 668109"/>
                  <a:gd name="connsiteX8" fmla="*/ 569119 w 871538"/>
                  <a:gd name="connsiteY8" fmla="*/ 389503 h 668109"/>
                  <a:gd name="connsiteX9" fmla="*/ 669131 w 871538"/>
                  <a:gd name="connsiteY9" fmla="*/ 499041 h 668109"/>
                  <a:gd name="connsiteX10" fmla="*/ 759619 w 871538"/>
                  <a:gd name="connsiteY10" fmla="*/ 580003 h 668109"/>
                  <a:gd name="connsiteX11" fmla="*/ 871538 w 871538"/>
                  <a:gd name="connsiteY11" fmla="*/ 663347 h 6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1538" h="668109">
                    <a:moveTo>
                      <a:pt x="871538" y="663347"/>
                    </a:moveTo>
                    <a:lnTo>
                      <a:pt x="376238" y="668109"/>
                    </a:lnTo>
                    <a:lnTo>
                      <a:pt x="261938" y="570478"/>
                    </a:lnTo>
                    <a:lnTo>
                      <a:pt x="164306" y="487134"/>
                    </a:lnTo>
                    <a:lnTo>
                      <a:pt x="0" y="284729"/>
                    </a:lnTo>
                    <a:lnTo>
                      <a:pt x="275235" y="0"/>
                    </a:lnTo>
                    <a:cubicBezTo>
                      <a:pt x="275449" y="3221"/>
                      <a:pt x="273159" y="3936"/>
                      <a:pt x="273373" y="7157"/>
                    </a:cubicBezTo>
                    <a:lnTo>
                      <a:pt x="485775" y="299016"/>
                    </a:lnTo>
                    <a:lnTo>
                      <a:pt x="569119" y="389503"/>
                    </a:lnTo>
                    <a:lnTo>
                      <a:pt x="669131" y="499041"/>
                    </a:lnTo>
                    <a:lnTo>
                      <a:pt x="759619" y="580003"/>
                    </a:lnTo>
                    <a:lnTo>
                      <a:pt x="871538" y="663347"/>
                    </a:lnTo>
                    <a:close/>
                  </a:path>
                </a:pathLst>
              </a:custGeom>
              <a:solidFill>
                <a:srgbClr val="FC9E5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6034088" y="4474666"/>
                <a:ext cx="939800" cy="1344613"/>
              </a:xfrm>
              <a:custGeom>
                <a:avLst/>
                <a:gdLst>
                  <a:gd name="connsiteX0" fmla="*/ 316707 w 950119"/>
                  <a:gd name="connsiteY0" fmla="*/ 1521618 h 1521618"/>
                  <a:gd name="connsiteX1" fmla="*/ 223838 w 950119"/>
                  <a:gd name="connsiteY1" fmla="*/ 1404937 h 1521618"/>
                  <a:gd name="connsiteX2" fmla="*/ 138113 w 950119"/>
                  <a:gd name="connsiteY2" fmla="*/ 1283493 h 1521618"/>
                  <a:gd name="connsiteX3" fmla="*/ 45244 w 950119"/>
                  <a:gd name="connsiteY3" fmla="*/ 1138237 h 1521618"/>
                  <a:gd name="connsiteX4" fmla="*/ 0 w 950119"/>
                  <a:gd name="connsiteY4" fmla="*/ 1054893 h 1521618"/>
                  <a:gd name="connsiteX5" fmla="*/ 45244 w 950119"/>
                  <a:gd name="connsiteY5" fmla="*/ 954881 h 1521618"/>
                  <a:gd name="connsiteX6" fmla="*/ 90488 w 950119"/>
                  <a:gd name="connsiteY6" fmla="*/ 873918 h 1521618"/>
                  <a:gd name="connsiteX7" fmla="*/ 152400 w 950119"/>
                  <a:gd name="connsiteY7" fmla="*/ 812006 h 1521618"/>
                  <a:gd name="connsiteX8" fmla="*/ 226219 w 950119"/>
                  <a:gd name="connsiteY8" fmla="*/ 785812 h 1521618"/>
                  <a:gd name="connsiteX9" fmla="*/ 283369 w 950119"/>
                  <a:gd name="connsiteY9" fmla="*/ 819150 h 1521618"/>
                  <a:gd name="connsiteX10" fmla="*/ 373857 w 950119"/>
                  <a:gd name="connsiteY10" fmla="*/ 859631 h 1521618"/>
                  <a:gd name="connsiteX11" fmla="*/ 435769 w 950119"/>
                  <a:gd name="connsiteY11" fmla="*/ 819150 h 1521618"/>
                  <a:gd name="connsiteX12" fmla="*/ 502444 w 950119"/>
                  <a:gd name="connsiteY12" fmla="*/ 692943 h 1521618"/>
                  <a:gd name="connsiteX13" fmla="*/ 595313 w 950119"/>
                  <a:gd name="connsiteY13" fmla="*/ 421481 h 1521618"/>
                  <a:gd name="connsiteX14" fmla="*/ 645319 w 950119"/>
                  <a:gd name="connsiteY14" fmla="*/ 250031 h 1521618"/>
                  <a:gd name="connsiteX15" fmla="*/ 669132 w 950119"/>
                  <a:gd name="connsiteY15" fmla="*/ 214312 h 1521618"/>
                  <a:gd name="connsiteX16" fmla="*/ 683419 w 950119"/>
                  <a:gd name="connsiteY16" fmla="*/ 211931 h 1521618"/>
                  <a:gd name="connsiteX17" fmla="*/ 704850 w 950119"/>
                  <a:gd name="connsiteY17" fmla="*/ 164306 h 1521618"/>
                  <a:gd name="connsiteX18" fmla="*/ 711994 w 950119"/>
                  <a:gd name="connsiteY18" fmla="*/ 140493 h 1521618"/>
                  <a:gd name="connsiteX19" fmla="*/ 747713 w 950119"/>
                  <a:gd name="connsiteY19" fmla="*/ 140493 h 1521618"/>
                  <a:gd name="connsiteX20" fmla="*/ 764382 w 950119"/>
                  <a:gd name="connsiteY20" fmla="*/ 109537 h 1521618"/>
                  <a:gd name="connsiteX21" fmla="*/ 795338 w 950119"/>
                  <a:gd name="connsiteY21" fmla="*/ 66675 h 1521618"/>
                  <a:gd name="connsiteX22" fmla="*/ 831057 w 950119"/>
                  <a:gd name="connsiteY22" fmla="*/ 0 h 1521618"/>
                  <a:gd name="connsiteX23" fmla="*/ 852488 w 950119"/>
                  <a:gd name="connsiteY23" fmla="*/ 64293 h 1521618"/>
                  <a:gd name="connsiteX24" fmla="*/ 871538 w 950119"/>
                  <a:gd name="connsiteY24" fmla="*/ 116681 h 1521618"/>
                  <a:gd name="connsiteX25" fmla="*/ 904875 w 950119"/>
                  <a:gd name="connsiteY25" fmla="*/ 173831 h 1521618"/>
                  <a:gd name="connsiteX26" fmla="*/ 931069 w 950119"/>
                  <a:gd name="connsiteY26" fmla="*/ 428625 h 1521618"/>
                  <a:gd name="connsiteX27" fmla="*/ 950119 w 950119"/>
                  <a:gd name="connsiteY27" fmla="*/ 666750 h 1521618"/>
                  <a:gd name="connsiteX28" fmla="*/ 888207 w 950119"/>
                  <a:gd name="connsiteY28" fmla="*/ 862012 h 1521618"/>
                  <a:gd name="connsiteX29" fmla="*/ 807244 w 950119"/>
                  <a:gd name="connsiteY29" fmla="*/ 1040606 h 1521618"/>
                  <a:gd name="connsiteX30" fmla="*/ 700088 w 950119"/>
                  <a:gd name="connsiteY30" fmla="*/ 1202531 h 1521618"/>
                  <a:gd name="connsiteX31" fmla="*/ 602457 w 950119"/>
                  <a:gd name="connsiteY31" fmla="*/ 1323975 h 1521618"/>
                  <a:gd name="connsiteX32" fmla="*/ 483394 w 950119"/>
                  <a:gd name="connsiteY32" fmla="*/ 1307306 h 1521618"/>
                  <a:gd name="connsiteX33" fmla="*/ 395288 w 950119"/>
                  <a:gd name="connsiteY33" fmla="*/ 1281112 h 1521618"/>
                  <a:gd name="connsiteX34" fmla="*/ 323850 w 950119"/>
                  <a:gd name="connsiteY34" fmla="*/ 1388268 h 1521618"/>
                  <a:gd name="connsiteX35" fmla="*/ 276225 w 950119"/>
                  <a:gd name="connsiteY35" fmla="*/ 1473993 h 1521618"/>
                  <a:gd name="connsiteX0" fmla="*/ 223838 w 950119"/>
                  <a:gd name="connsiteY0" fmla="*/ 1404937 h 1473993"/>
                  <a:gd name="connsiteX1" fmla="*/ 138113 w 950119"/>
                  <a:gd name="connsiteY1" fmla="*/ 1283493 h 1473993"/>
                  <a:gd name="connsiteX2" fmla="*/ 45244 w 950119"/>
                  <a:gd name="connsiteY2" fmla="*/ 1138237 h 1473993"/>
                  <a:gd name="connsiteX3" fmla="*/ 0 w 950119"/>
                  <a:gd name="connsiteY3" fmla="*/ 1054893 h 1473993"/>
                  <a:gd name="connsiteX4" fmla="*/ 45244 w 950119"/>
                  <a:gd name="connsiteY4" fmla="*/ 954881 h 1473993"/>
                  <a:gd name="connsiteX5" fmla="*/ 90488 w 950119"/>
                  <a:gd name="connsiteY5" fmla="*/ 873918 h 1473993"/>
                  <a:gd name="connsiteX6" fmla="*/ 152400 w 950119"/>
                  <a:gd name="connsiteY6" fmla="*/ 812006 h 1473993"/>
                  <a:gd name="connsiteX7" fmla="*/ 226219 w 950119"/>
                  <a:gd name="connsiteY7" fmla="*/ 785812 h 1473993"/>
                  <a:gd name="connsiteX8" fmla="*/ 283369 w 950119"/>
                  <a:gd name="connsiteY8" fmla="*/ 819150 h 1473993"/>
                  <a:gd name="connsiteX9" fmla="*/ 373857 w 950119"/>
                  <a:gd name="connsiteY9" fmla="*/ 859631 h 1473993"/>
                  <a:gd name="connsiteX10" fmla="*/ 435769 w 950119"/>
                  <a:gd name="connsiteY10" fmla="*/ 819150 h 1473993"/>
                  <a:gd name="connsiteX11" fmla="*/ 502444 w 950119"/>
                  <a:gd name="connsiteY11" fmla="*/ 692943 h 1473993"/>
                  <a:gd name="connsiteX12" fmla="*/ 595313 w 950119"/>
                  <a:gd name="connsiteY12" fmla="*/ 421481 h 1473993"/>
                  <a:gd name="connsiteX13" fmla="*/ 645319 w 950119"/>
                  <a:gd name="connsiteY13" fmla="*/ 250031 h 1473993"/>
                  <a:gd name="connsiteX14" fmla="*/ 669132 w 950119"/>
                  <a:gd name="connsiteY14" fmla="*/ 214312 h 1473993"/>
                  <a:gd name="connsiteX15" fmla="*/ 683419 w 950119"/>
                  <a:gd name="connsiteY15" fmla="*/ 211931 h 1473993"/>
                  <a:gd name="connsiteX16" fmla="*/ 704850 w 950119"/>
                  <a:gd name="connsiteY16" fmla="*/ 164306 h 1473993"/>
                  <a:gd name="connsiteX17" fmla="*/ 711994 w 950119"/>
                  <a:gd name="connsiteY17" fmla="*/ 140493 h 1473993"/>
                  <a:gd name="connsiteX18" fmla="*/ 747713 w 950119"/>
                  <a:gd name="connsiteY18" fmla="*/ 140493 h 1473993"/>
                  <a:gd name="connsiteX19" fmla="*/ 764382 w 950119"/>
                  <a:gd name="connsiteY19" fmla="*/ 109537 h 1473993"/>
                  <a:gd name="connsiteX20" fmla="*/ 795338 w 950119"/>
                  <a:gd name="connsiteY20" fmla="*/ 66675 h 1473993"/>
                  <a:gd name="connsiteX21" fmla="*/ 831057 w 950119"/>
                  <a:gd name="connsiteY21" fmla="*/ 0 h 1473993"/>
                  <a:gd name="connsiteX22" fmla="*/ 852488 w 950119"/>
                  <a:gd name="connsiteY22" fmla="*/ 64293 h 1473993"/>
                  <a:gd name="connsiteX23" fmla="*/ 871538 w 950119"/>
                  <a:gd name="connsiteY23" fmla="*/ 116681 h 1473993"/>
                  <a:gd name="connsiteX24" fmla="*/ 904875 w 950119"/>
                  <a:gd name="connsiteY24" fmla="*/ 173831 h 1473993"/>
                  <a:gd name="connsiteX25" fmla="*/ 931069 w 950119"/>
                  <a:gd name="connsiteY25" fmla="*/ 428625 h 1473993"/>
                  <a:gd name="connsiteX26" fmla="*/ 950119 w 950119"/>
                  <a:gd name="connsiteY26" fmla="*/ 666750 h 1473993"/>
                  <a:gd name="connsiteX27" fmla="*/ 888207 w 950119"/>
                  <a:gd name="connsiteY27" fmla="*/ 862012 h 1473993"/>
                  <a:gd name="connsiteX28" fmla="*/ 807244 w 950119"/>
                  <a:gd name="connsiteY28" fmla="*/ 1040606 h 1473993"/>
                  <a:gd name="connsiteX29" fmla="*/ 700088 w 950119"/>
                  <a:gd name="connsiteY29" fmla="*/ 1202531 h 1473993"/>
                  <a:gd name="connsiteX30" fmla="*/ 602457 w 950119"/>
                  <a:gd name="connsiteY30" fmla="*/ 1323975 h 1473993"/>
                  <a:gd name="connsiteX31" fmla="*/ 483394 w 950119"/>
                  <a:gd name="connsiteY31" fmla="*/ 1307306 h 1473993"/>
                  <a:gd name="connsiteX32" fmla="*/ 395288 w 950119"/>
                  <a:gd name="connsiteY32" fmla="*/ 1281112 h 1473993"/>
                  <a:gd name="connsiteX33" fmla="*/ 323850 w 950119"/>
                  <a:gd name="connsiteY33" fmla="*/ 1388268 h 1473993"/>
                  <a:gd name="connsiteX34" fmla="*/ 276225 w 950119"/>
                  <a:gd name="connsiteY34" fmla="*/ 1473993 h 1473993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00088 w 950119"/>
                  <a:gd name="connsiteY29" fmla="*/ 1202531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00088 w 950119"/>
                  <a:gd name="connsiteY29" fmla="*/ 1202531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00088 w 950119"/>
                  <a:gd name="connsiteY29" fmla="*/ 1202531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00088 w 950119"/>
                  <a:gd name="connsiteY29" fmla="*/ 1202531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00088 w 950119"/>
                  <a:gd name="connsiteY29" fmla="*/ 1202531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11994 w 950119"/>
                  <a:gd name="connsiteY29" fmla="*/ 1207293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11994 w 950119"/>
                  <a:gd name="connsiteY29" fmla="*/ 1207293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11994 w 950119"/>
                  <a:gd name="connsiteY29" fmla="*/ 1207293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11994 w 950119"/>
                  <a:gd name="connsiteY29" fmla="*/ 1207293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11994 w 950119"/>
                  <a:gd name="connsiteY29" fmla="*/ 1207293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11994 w 950119"/>
                  <a:gd name="connsiteY29" fmla="*/ 1207293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11994 w 950119"/>
                  <a:gd name="connsiteY29" fmla="*/ 1207293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7 h 1412080"/>
                  <a:gd name="connsiteX1" fmla="*/ 138113 w 950119"/>
                  <a:gd name="connsiteY1" fmla="*/ 1283493 h 1412080"/>
                  <a:gd name="connsiteX2" fmla="*/ 45244 w 950119"/>
                  <a:gd name="connsiteY2" fmla="*/ 1138237 h 1412080"/>
                  <a:gd name="connsiteX3" fmla="*/ 0 w 950119"/>
                  <a:gd name="connsiteY3" fmla="*/ 1054893 h 1412080"/>
                  <a:gd name="connsiteX4" fmla="*/ 45244 w 950119"/>
                  <a:gd name="connsiteY4" fmla="*/ 954881 h 1412080"/>
                  <a:gd name="connsiteX5" fmla="*/ 90488 w 950119"/>
                  <a:gd name="connsiteY5" fmla="*/ 873918 h 1412080"/>
                  <a:gd name="connsiteX6" fmla="*/ 152400 w 950119"/>
                  <a:gd name="connsiteY6" fmla="*/ 812006 h 1412080"/>
                  <a:gd name="connsiteX7" fmla="*/ 226219 w 950119"/>
                  <a:gd name="connsiteY7" fmla="*/ 785812 h 1412080"/>
                  <a:gd name="connsiteX8" fmla="*/ 283369 w 950119"/>
                  <a:gd name="connsiteY8" fmla="*/ 819150 h 1412080"/>
                  <a:gd name="connsiteX9" fmla="*/ 373857 w 950119"/>
                  <a:gd name="connsiteY9" fmla="*/ 859631 h 1412080"/>
                  <a:gd name="connsiteX10" fmla="*/ 435769 w 950119"/>
                  <a:gd name="connsiteY10" fmla="*/ 819150 h 1412080"/>
                  <a:gd name="connsiteX11" fmla="*/ 502444 w 950119"/>
                  <a:gd name="connsiteY11" fmla="*/ 692943 h 1412080"/>
                  <a:gd name="connsiteX12" fmla="*/ 595313 w 950119"/>
                  <a:gd name="connsiteY12" fmla="*/ 421481 h 1412080"/>
                  <a:gd name="connsiteX13" fmla="*/ 645319 w 950119"/>
                  <a:gd name="connsiteY13" fmla="*/ 250031 h 1412080"/>
                  <a:gd name="connsiteX14" fmla="*/ 669132 w 950119"/>
                  <a:gd name="connsiteY14" fmla="*/ 214312 h 1412080"/>
                  <a:gd name="connsiteX15" fmla="*/ 683419 w 950119"/>
                  <a:gd name="connsiteY15" fmla="*/ 211931 h 1412080"/>
                  <a:gd name="connsiteX16" fmla="*/ 704850 w 950119"/>
                  <a:gd name="connsiteY16" fmla="*/ 164306 h 1412080"/>
                  <a:gd name="connsiteX17" fmla="*/ 711994 w 950119"/>
                  <a:gd name="connsiteY17" fmla="*/ 140493 h 1412080"/>
                  <a:gd name="connsiteX18" fmla="*/ 747713 w 950119"/>
                  <a:gd name="connsiteY18" fmla="*/ 140493 h 1412080"/>
                  <a:gd name="connsiteX19" fmla="*/ 764382 w 950119"/>
                  <a:gd name="connsiteY19" fmla="*/ 109537 h 1412080"/>
                  <a:gd name="connsiteX20" fmla="*/ 795338 w 950119"/>
                  <a:gd name="connsiteY20" fmla="*/ 66675 h 1412080"/>
                  <a:gd name="connsiteX21" fmla="*/ 831057 w 950119"/>
                  <a:gd name="connsiteY21" fmla="*/ 0 h 1412080"/>
                  <a:gd name="connsiteX22" fmla="*/ 852488 w 950119"/>
                  <a:gd name="connsiteY22" fmla="*/ 64293 h 1412080"/>
                  <a:gd name="connsiteX23" fmla="*/ 871538 w 950119"/>
                  <a:gd name="connsiteY23" fmla="*/ 116681 h 1412080"/>
                  <a:gd name="connsiteX24" fmla="*/ 904875 w 950119"/>
                  <a:gd name="connsiteY24" fmla="*/ 173831 h 1412080"/>
                  <a:gd name="connsiteX25" fmla="*/ 931069 w 950119"/>
                  <a:gd name="connsiteY25" fmla="*/ 428625 h 1412080"/>
                  <a:gd name="connsiteX26" fmla="*/ 950119 w 950119"/>
                  <a:gd name="connsiteY26" fmla="*/ 666750 h 1412080"/>
                  <a:gd name="connsiteX27" fmla="*/ 888207 w 950119"/>
                  <a:gd name="connsiteY27" fmla="*/ 862012 h 1412080"/>
                  <a:gd name="connsiteX28" fmla="*/ 807244 w 950119"/>
                  <a:gd name="connsiteY28" fmla="*/ 1040606 h 1412080"/>
                  <a:gd name="connsiteX29" fmla="*/ 711994 w 950119"/>
                  <a:gd name="connsiteY29" fmla="*/ 1207293 h 1412080"/>
                  <a:gd name="connsiteX30" fmla="*/ 602457 w 950119"/>
                  <a:gd name="connsiteY30" fmla="*/ 1323975 h 1412080"/>
                  <a:gd name="connsiteX31" fmla="*/ 483394 w 950119"/>
                  <a:gd name="connsiteY31" fmla="*/ 1307306 h 1412080"/>
                  <a:gd name="connsiteX32" fmla="*/ 395288 w 950119"/>
                  <a:gd name="connsiteY32" fmla="*/ 1281112 h 1412080"/>
                  <a:gd name="connsiteX33" fmla="*/ 323850 w 950119"/>
                  <a:gd name="connsiteY33" fmla="*/ 1388268 h 1412080"/>
                  <a:gd name="connsiteX34" fmla="*/ 228600 w 950119"/>
                  <a:gd name="connsiteY34" fmla="*/ 1412080 h 1412080"/>
                  <a:gd name="connsiteX35" fmla="*/ 223838 w 950119"/>
                  <a:gd name="connsiteY35" fmla="*/ 1404937 h 1412080"/>
                  <a:gd name="connsiteX0" fmla="*/ 223838 w 950119"/>
                  <a:gd name="connsiteY0" fmla="*/ 1404939 h 1412082"/>
                  <a:gd name="connsiteX1" fmla="*/ 138113 w 950119"/>
                  <a:gd name="connsiteY1" fmla="*/ 1283495 h 1412082"/>
                  <a:gd name="connsiteX2" fmla="*/ 45244 w 950119"/>
                  <a:gd name="connsiteY2" fmla="*/ 1138239 h 1412082"/>
                  <a:gd name="connsiteX3" fmla="*/ 0 w 950119"/>
                  <a:gd name="connsiteY3" fmla="*/ 1054895 h 1412082"/>
                  <a:gd name="connsiteX4" fmla="*/ 45244 w 950119"/>
                  <a:gd name="connsiteY4" fmla="*/ 954883 h 1412082"/>
                  <a:gd name="connsiteX5" fmla="*/ 90488 w 950119"/>
                  <a:gd name="connsiteY5" fmla="*/ 873920 h 1412082"/>
                  <a:gd name="connsiteX6" fmla="*/ 152400 w 950119"/>
                  <a:gd name="connsiteY6" fmla="*/ 812008 h 1412082"/>
                  <a:gd name="connsiteX7" fmla="*/ 226219 w 950119"/>
                  <a:gd name="connsiteY7" fmla="*/ 785814 h 1412082"/>
                  <a:gd name="connsiteX8" fmla="*/ 283369 w 950119"/>
                  <a:gd name="connsiteY8" fmla="*/ 819152 h 1412082"/>
                  <a:gd name="connsiteX9" fmla="*/ 373857 w 950119"/>
                  <a:gd name="connsiteY9" fmla="*/ 859633 h 1412082"/>
                  <a:gd name="connsiteX10" fmla="*/ 435769 w 950119"/>
                  <a:gd name="connsiteY10" fmla="*/ 819152 h 1412082"/>
                  <a:gd name="connsiteX11" fmla="*/ 502444 w 950119"/>
                  <a:gd name="connsiteY11" fmla="*/ 692945 h 1412082"/>
                  <a:gd name="connsiteX12" fmla="*/ 595313 w 950119"/>
                  <a:gd name="connsiteY12" fmla="*/ 421483 h 1412082"/>
                  <a:gd name="connsiteX13" fmla="*/ 645319 w 950119"/>
                  <a:gd name="connsiteY13" fmla="*/ 250033 h 1412082"/>
                  <a:gd name="connsiteX14" fmla="*/ 669132 w 950119"/>
                  <a:gd name="connsiteY14" fmla="*/ 214314 h 1412082"/>
                  <a:gd name="connsiteX15" fmla="*/ 683419 w 950119"/>
                  <a:gd name="connsiteY15" fmla="*/ 211933 h 1412082"/>
                  <a:gd name="connsiteX16" fmla="*/ 704850 w 950119"/>
                  <a:gd name="connsiteY16" fmla="*/ 164308 h 1412082"/>
                  <a:gd name="connsiteX17" fmla="*/ 711994 w 950119"/>
                  <a:gd name="connsiteY17" fmla="*/ 140495 h 1412082"/>
                  <a:gd name="connsiteX18" fmla="*/ 747713 w 950119"/>
                  <a:gd name="connsiteY18" fmla="*/ 140495 h 1412082"/>
                  <a:gd name="connsiteX19" fmla="*/ 764382 w 950119"/>
                  <a:gd name="connsiteY19" fmla="*/ 109539 h 1412082"/>
                  <a:gd name="connsiteX20" fmla="*/ 795338 w 950119"/>
                  <a:gd name="connsiteY20" fmla="*/ 66677 h 1412082"/>
                  <a:gd name="connsiteX21" fmla="*/ 831057 w 950119"/>
                  <a:gd name="connsiteY21" fmla="*/ 2 h 1412082"/>
                  <a:gd name="connsiteX22" fmla="*/ 852488 w 950119"/>
                  <a:gd name="connsiteY22" fmla="*/ 64295 h 1412082"/>
                  <a:gd name="connsiteX23" fmla="*/ 871538 w 950119"/>
                  <a:gd name="connsiteY23" fmla="*/ 116683 h 1412082"/>
                  <a:gd name="connsiteX24" fmla="*/ 904875 w 950119"/>
                  <a:gd name="connsiteY24" fmla="*/ 173833 h 1412082"/>
                  <a:gd name="connsiteX25" fmla="*/ 931069 w 950119"/>
                  <a:gd name="connsiteY25" fmla="*/ 428627 h 1412082"/>
                  <a:gd name="connsiteX26" fmla="*/ 950119 w 950119"/>
                  <a:gd name="connsiteY26" fmla="*/ 666752 h 1412082"/>
                  <a:gd name="connsiteX27" fmla="*/ 888207 w 950119"/>
                  <a:gd name="connsiteY27" fmla="*/ 862014 h 1412082"/>
                  <a:gd name="connsiteX28" fmla="*/ 807244 w 950119"/>
                  <a:gd name="connsiteY28" fmla="*/ 1040608 h 1412082"/>
                  <a:gd name="connsiteX29" fmla="*/ 711994 w 950119"/>
                  <a:gd name="connsiteY29" fmla="*/ 1207295 h 1412082"/>
                  <a:gd name="connsiteX30" fmla="*/ 602457 w 950119"/>
                  <a:gd name="connsiteY30" fmla="*/ 1323977 h 1412082"/>
                  <a:gd name="connsiteX31" fmla="*/ 483394 w 950119"/>
                  <a:gd name="connsiteY31" fmla="*/ 1307308 h 1412082"/>
                  <a:gd name="connsiteX32" fmla="*/ 395288 w 950119"/>
                  <a:gd name="connsiteY32" fmla="*/ 1281114 h 1412082"/>
                  <a:gd name="connsiteX33" fmla="*/ 323850 w 950119"/>
                  <a:gd name="connsiteY33" fmla="*/ 1388270 h 1412082"/>
                  <a:gd name="connsiteX34" fmla="*/ 228600 w 950119"/>
                  <a:gd name="connsiteY34" fmla="*/ 1412082 h 1412082"/>
                  <a:gd name="connsiteX35" fmla="*/ 223838 w 950119"/>
                  <a:gd name="connsiteY35" fmla="*/ 1404939 h 1412082"/>
                  <a:gd name="connsiteX0" fmla="*/ 223838 w 950119"/>
                  <a:gd name="connsiteY0" fmla="*/ 1404948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323850 w 950119"/>
                  <a:gd name="connsiteY33" fmla="*/ 1388279 h 1412091"/>
                  <a:gd name="connsiteX34" fmla="*/ 228600 w 950119"/>
                  <a:gd name="connsiteY34" fmla="*/ 1412091 h 1412091"/>
                  <a:gd name="connsiteX35" fmla="*/ 223838 w 950119"/>
                  <a:gd name="connsiteY35" fmla="*/ 1404948 h 1412091"/>
                  <a:gd name="connsiteX0" fmla="*/ 223838 w 950119"/>
                  <a:gd name="connsiteY0" fmla="*/ 1404948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323850 w 950119"/>
                  <a:gd name="connsiteY33" fmla="*/ 1388279 h 1412091"/>
                  <a:gd name="connsiteX34" fmla="*/ 228600 w 950119"/>
                  <a:gd name="connsiteY34" fmla="*/ 1412091 h 1412091"/>
                  <a:gd name="connsiteX35" fmla="*/ 223838 w 950119"/>
                  <a:gd name="connsiteY35" fmla="*/ 1404948 h 1412091"/>
                  <a:gd name="connsiteX0" fmla="*/ 223838 w 950119"/>
                  <a:gd name="connsiteY0" fmla="*/ 1404948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323850 w 950119"/>
                  <a:gd name="connsiteY33" fmla="*/ 1388279 h 1412091"/>
                  <a:gd name="connsiteX34" fmla="*/ 228600 w 950119"/>
                  <a:gd name="connsiteY34" fmla="*/ 1412091 h 1412091"/>
                  <a:gd name="connsiteX35" fmla="*/ 223838 w 950119"/>
                  <a:gd name="connsiteY35" fmla="*/ 1404948 h 1412091"/>
                  <a:gd name="connsiteX0" fmla="*/ 223838 w 950119"/>
                  <a:gd name="connsiteY0" fmla="*/ 1404948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323850 w 950119"/>
                  <a:gd name="connsiteY33" fmla="*/ 1388279 h 1412091"/>
                  <a:gd name="connsiteX34" fmla="*/ 228600 w 950119"/>
                  <a:gd name="connsiteY34" fmla="*/ 1412091 h 1412091"/>
                  <a:gd name="connsiteX35" fmla="*/ 223838 w 950119"/>
                  <a:gd name="connsiteY35" fmla="*/ 1404948 h 1412091"/>
                  <a:gd name="connsiteX0" fmla="*/ 223838 w 950119"/>
                  <a:gd name="connsiteY0" fmla="*/ 1404948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323850 w 950119"/>
                  <a:gd name="connsiteY33" fmla="*/ 1388279 h 1412091"/>
                  <a:gd name="connsiteX34" fmla="*/ 228600 w 950119"/>
                  <a:gd name="connsiteY34" fmla="*/ 1412091 h 1412091"/>
                  <a:gd name="connsiteX35" fmla="*/ 223838 w 950119"/>
                  <a:gd name="connsiteY35" fmla="*/ 1404948 h 1412091"/>
                  <a:gd name="connsiteX0" fmla="*/ 223838 w 950119"/>
                  <a:gd name="connsiteY0" fmla="*/ 1404948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323850 w 950119"/>
                  <a:gd name="connsiteY33" fmla="*/ 1388279 h 1412091"/>
                  <a:gd name="connsiteX34" fmla="*/ 228600 w 950119"/>
                  <a:gd name="connsiteY34" fmla="*/ 1412091 h 1412091"/>
                  <a:gd name="connsiteX35" fmla="*/ 223838 w 950119"/>
                  <a:gd name="connsiteY35" fmla="*/ 1404948 h 1412091"/>
                  <a:gd name="connsiteX0" fmla="*/ 223838 w 950119"/>
                  <a:gd name="connsiteY0" fmla="*/ 1404948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288131 w 950119"/>
                  <a:gd name="connsiteY33" fmla="*/ 1350179 h 1412091"/>
                  <a:gd name="connsiteX34" fmla="*/ 228600 w 950119"/>
                  <a:gd name="connsiteY34" fmla="*/ 1412091 h 1412091"/>
                  <a:gd name="connsiteX35" fmla="*/ 223838 w 950119"/>
                  <a:gd name="connsiteY35" fmla="*/ 1404948 h 1412091"/>
                  <a:gd name="connsiteX0" fmla="*/ 223838 w 950119"/>
                  <a:gd name="connsiteY0" fmla="*/ 1404948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295275 w 950119"/>
                  <a:gd name="connsiteY33" fmla="*/ 1359704 h 1412091"/>
                  <a:gd name="connsiteX34" fmla="*/ 228600 w 950119"/>
                  <a:gd name="connsiteY34" fmla="*/ 1412091 h 1412091"/>
                  <a:gd name="connsiteX35" fmla="*/ 223838 w 950119"/>
                  <a:gd name="connsiteY35" fmla="*/ 1404948 h 1412091"/>
                  <a:gd name="connsiteX0" fmla="*/ 228600 w 950119"/>
                  <a:gd name="connsiteY0" fmla="*/ 1412091 h 1412091"/>
                  <a:gd name="connsiteX1" fmla="*/ 138113 w 950119"/>
                  <a:gd name="connsiteY1" fmla="*/ 1283504 h 1412091"/>
                  <a:gd name="connsiteX2" fmla="*/ 45244 w 950119"/>
                  <a:gd name="connsiteY2" fmla="*/ 1138248 h 1412091"/>
                  <a:gd name="connsiteX3" fmla="*/ 0 w 950119"/>
                  <a:gd name="connsiteY3" fmla="*/ 1054904 h 1412091"/>
                  <a:gd name="connsiteX4" fmla="*/ 45244 w 950119"/>
                  <a:gd name="connsiteY4" fmla="*/ 954892 h 1412091"/>
                  <a:gd name="connsiteX5" fmla="*/ 90488 w 950119"/>
                  <a:gd name="connsiteY5" fmla="*/ 873929 h 1412091"/>
                  <a:gd name="connsiteX6" fmla="*/ 152400 w 950119"/>
                  <a:gd name="connsiteY6" fmla="*/ 812017 h 1412091"/>
                  <a:gd name="connsiteX7" fmla="*/ 226219 w 950119"/>
                  <a:gd name="connsiteY7" fmla="*/ 785823 h 1412091"/>
                  <a:gd name="connsiteX8" fmla="*/ 283369 w 950119"/>
                  <a:gd name="connsiteY8" fmla="*/ 819161 h 1412091"/>
                  <a:gd name="connsiteX9" fmla="*/ 373857 w 950119"/>
                  <a:gd name="connsiteY9" fmla="*/ 859642 h 1412091"/>
                  <a:gd name="connsiteX10" fmla="*/ 435769 w 950119"/>
                  <a:gd name="connsiteY10" fmla="*/ 819161 h 1412091"/>
                  <a:gd name="connsiteX11" fmla="*/ 502444 w 950119"/>
                  <a:gd name="connsiteY11" fmla="*/ 692954 h 1412091"/>
                  <a:gd name="connsiteX12" fmla="*/ 595313 w 950119"/>
                  <a:gd name="connsiteY12" fmla="*/ 421492 h 1412091"/>
                  <a:gd name="connsiteX13" fmla="*/ 645319 w 950119"/>
                  <a:gd name="connsiteY13" fmla="*/ 250042 h 1412091"/>
                  <a:gd name="connsiteX14" fmla="*/ 669132 w 950119"/>
                  <a:gd name="connsiteY14" fmla="*/ 214323 h 1412091"/>
                  <a:gd name="connsiteX15" fmla="*/ 683419 w 950119"/>
                  <a:gd name="connsiteY15" fmla="*/ 211942 h 1412091"/>
                  <a:gd name="connsiteX16" fmla="*/ 704850 w 950119"/>
                  <a:gd name="connsiteY16" fmla="*/ 164317 h 1412091"/>
                  <a:gd name="connsiteX17" fmla="*/ 711994 w 950119"/>
                  <a:gd name="connsiteY17" fmla="*/ 140504 h 1412091"/>
                  <a:gd name="connsiteX18" fmla="*/ 747713 w 950119"/>
                  <a:gd name="connsiteY18" fmla="*/ 140504 h 1412091"/>
                  <a:gd name="connsiteX19" fmla="*/ 764382 w 950119"/>
                  <a:gd name="connsiteY19" fmla="*/ 109548 h 1412091"/>
                  <a:gd name="connsiteX20" fmla="*/ 792956 w 950119"/>
                  <a:gd name="connsiteY20" fmla="*/ 59542 h 1412091"/>
                  <a:gd name="connsiteX21" fmla="*/ 831057 w 950119"/>
                  <a:gd name="connsiteY21" fmla="*/ 11 h 1412091"/>
                  <a:gd name="connsiteX22" fmla="*/ 852488 w 950119"/>
                  <a:gd name="connsiteY22" fmla="*/ 64304 h 1412091"/>
                  <a:gd name="connsiteX23" fmla="*/ 871538 w 950119"/>
                  <a:gd name="connsiteY23" fmla="*/ 116692 h 1412091"/>
                  <a:gd name="connsiteX24" fmla="*/ 904875 w 950119"/>
                  <a:gd name="connsiteY24" fmla="*/ 173842 h 1412091"/>
                  <a:gd name="connsiteX25" fmla="*/ 931069 w 950119"/>
                  <a:gd name="connsiteY25" fmla="*/ 428636 h 1412091"/>
                  <a:gd name="connsiteX26" fmla="*/ 950119 w 950119"/>
                  <a:gd name="connsiteY26" fmla="*/ 666761 h 1412091"/>
                  <a:gd name="connsiteX27" fmla="*/ 888207 w 950119"/>
                  <a:gd name="connsiteY27" fmla="*/ 862023 h 1412091"/>
                  <a:gd name="connsiteX28" fmla="*/ 807244 w 950119"/>
                  <a:gd name="connsiteY28" fmla="*/ 1040617 h 1412091"/>
                  <a:gd name="connsiteX29" fmla="*/ 711994 w 950119"/>
                  <a:gd name="connsiteY29" fmla="*/ 1207304 h 1412091"/>
                  <a:gd name="connsiteX30" fmla="*/ 602457 w 950119"/>
                  <a:gd name="connsiteY30" fmla="*/ 1323986 h 1412091"/>
                  <a:gd name="connsiteX31" fmla="*/ 483394 w 950119"/>
                  <a:gd name="connsiteY31" fmla="*/ 1307317 h 1412091"/>
                  <a:gd name="connsiteX32" fmla="*/ 395288 w 950119"/>
                  <a:gd name="connsiteY32" fmla="*/ 1281123 h 1412091"/>
                  <a:gd name="connsiteX33" fmla="*/ 295275 w 950119"/>
                  <a:gd name="connsiteY33" fmla="*/ 1359704 h 1412091"/>
                  <a:gd name="connsiteX34" fmla="*/ 228600 w 950119"/>
                  <a:gd name="connsiteY34" fmla="*/ 1412091 h 1412091"/>
                  <a:gd name="connsiteX0" fmla="*/ 238125 w 950119"/>
                  <a:gd name="connsiteY0" fmla="*/ 1419234 h 1419234"/>
                  <a:gd name="connsiteX1" fmla="*/ 138113 w 950119"/>
                  <a:gd name="connsiteY1" fmla="*/ 1283504 h 1419234"/>
                  <a:gd name="connsiteX2" fmla="*/ 45244 w 950119"/>
                  <a:gd name="connsiteY2" fmla="*/ 1138248 h 1419234"/>
                  <a:gd name="connsiteX3" fmla="*/ 0 w 950119"/>
                  <a:gd name="connsiteY3" fmla="*/ 1054904 h 1419234"/>
                  <a:gd name="connsiteX4" fmla="*/ 45244 w 950119"/>
                  <a:gd name="connsiteY4" fmla="*/ 954892 h 1419234"/>
                  <a:gd name="connsiteX5" fmla="*/ 90488 w 950119"/>
                  <a:gd name="connsiteY5" fmla="*/ 873929 h 1419234"/>
                  <a:gd name="connsiteX6" fmla="*/ 152400 w 950119"/>
                  <a:gd name="connsiteY6" fmla="*/ 812017 h 1419234"/>
                  <a:gd name="connsiteX7" fmla="*/ 226219 w 950119"/>
                  <a:gd name="connsiteY7" fmla="*/ 785823 h 1419234"/>
                  <a:gd name="connsiteX8" fmla="*/ 283369 w 950119"/>
                  <a:gd name="connsiteY8" fmla="*/ 819161 h 1419234"/>
                  <a:gd name="connsiteX9" fmla="*/ 373857 w 950119"/>
                  <a:gd name="connsiteY9" fmla="*/ 859642 h 1419234"/>
                  <a:gd name="connsiteX10" fmla="*/ 435769 w 950119"/>
                  <a:gd name="connsiteY10" fmla="*/ 819161 h 1419234"/>
                  <a:gd name="connsiteX11" fmla="*/ 502444 w 950119"/>
                  <a:gd name="connsiteY11" fmla="*/ 692954 h 1419234"/>
                  <a:gd name="connsiteX12" fmla="*/ 595313 w 950119"/>
                  <a:gd name="connsiteY12" fmla="*/ 421492 h 1419234"/>
                  <a:gd name="connsiteX13" fmla="*/ 645319 w 950119"/>
                  <a:gd name="connsiteY13" fmla="*/ 250042 h 1419234"/>
                  <a:gd name="connsiteX14" fmla="*/ 669132 w 950119"/>
                  <a:gd name="connsiteY14" fmla="*/ 214323 h 1419234"/>
                  <a:gd name="connsiteX15" fmla="*/ 683419 w 950119"/>
                  <a:gd name="connsiteY15" fmla="*/ 211942 h 1419234"/>
                  <a:gd name="connsiteX16" fmla="*/ 704850 w 950119"/>
                  <a:gd name="connsiteY16" fmla="*/ 164317 h 1419234"/>
                  <a:gd name="connsiteX17" fmla="*/ 711994 w 950119"/>
                  <a:gd name="connsiteY17" fmla="*/ 140504 h 1419234"/>
                  <a:gd name="connsiteX18" fmla="*/ 747713 w 950119"/>
                  <a:gd name="connsiteY18" fmla="*/ 140504 h 1419234"/>
                  <a:gd name="connsiteX19" fmla="*/ 764382 w 950119"/>
                  <a:gd name="connsiteY19" fmla="*/ 109548 h 1419234"/>
                  <a:gd name="connsiteX20" fmla="*/ 792956 w 950119"/>
                  <a:gd name="connsiteY20" fmla="*/ 59542 h 1419234"/>
                  <a:gd name="connsiteX21" fmla="*/ 831057 w 950119"/>
                  <a:gd name="connsiteY21" fmla="*/ 11 h 1419234"/>
                  <a:gd name="connsiteX22" fmla="*/ 852488 w 950119"/>
                  <a:gd name="connsiteY22" fmla="*/ 64304 h 1419234"/>
                  <a:gd name="connsiteX23" fmla="*/ 871538 w 950119"/>
                  <a:gd name="connsiteY23" fmla="*/ 116692 h 1419234"/>
                  <a:gd name="connsiteX24" fmla="*/ 904875 w 950119"/>
                  <a:gd name="connsiteY24" fmla="*/ 173842 h 1419234"/>
                  <a:gd name="connsiteX25" fmla="*/ 931069 w 950119"/>
                  <a:gd name="connsiteY25" fmla="*/ 428636 h 1419234"/>
                  <a:gd name="connsiteX26" fmla="*/ 950119 w 950119"/>
                  <a:gd name="connsiteY26" fmla="*/ 666761 h 1419234"/>
                  <a:gd name="connsiteX27" fmla="*/ 888207 w 950119"/>
                  <a:gd name="connsiteY27" fmla="*/ 862023 h 1419234"/>
                  <a:gd name="connsiteX28" fmla="*/ 807244 w 950119"/>
                  <a:gd name="connsiteY28" fmla="*/ 1040617 h 1419234"/>
                  <a:gd name="connsiteX29" fmla="*/ 711994 w 950119"/>
                  <a:gd name="connsiteY29" fmla="*/ 1207304 h 1419234"/>
                  <a:gd name="connsiteX30" fmla="*/ 602457 w 950119"/>
                  <a:gd name="connsiteY30" fmla="*/ 1323986 h 1419234"/>
                  <a:gd name="connsiteX31" fmla="*/ 483394 w 950119"/>
                  <a:gd name="connsiteY31" fmla="*/ 1307317 h 1419234"/>
                  <a:gd name="connsiteX32" fmla="*/ 395288 w 950119"/>
                  <a:gd name="connsiteY32" fmla="*/ 1281123 h 1419234"/>
                  <a:gd name="connsiteX33" fmla="*/ 295275 w 950119"/>
                  <a:gd name="connsiteY33" fmla="*/ 1359704 h 1419234"/>
                  <a:gd name="connsiteX34" fmla="*/ 238125 w 950119"/>
                  <a:gd name="connsiteY34" fmla="*/ 1419234 h 1419234"/>
                  <a:gd name="connsiteX0" fmla="*/ 238125 w 950119"/>
                  <a:gd name="connsiteY0" fmla="*/ 1419234 h 1419234"/>
                  <a:gd name="connsiteX1" fmla="*/ 138113 w 950119"/>
                  <a:gd name="connsiteY1" fmla="*/ 1283504 h 1419234"/>
                  <a:gd name="connsiteX2" fmla="*/ 45244 w 950119"/>
                  <a:gd name="connsiteY2" fmla="*/ 1138248 h 1419234"/>
                  <a:gd name="connsiteX3" fmla="*/ 0 w 950119"/>
                  <a:gd name="connsiteY3" fmla="*/ 1054904 h 1419234"/>
                  <a:gd name="connsiteX4" fmla="*/ 45244 w 950119"/>
                  <a:gd name="connsiteY4" fmla="*/ 954892 h 1419234"/>
                  <a:gd name="connsiteX5" fmla="*/ 90488 w 950119"/>
                  <a:gd name="connsiteY5" fmla="*/ 873929 h 1419234"/>
                  <a:gd name="connsiteX6" fmla="*/ 152400 w 950119"/>
                  <a:gd name="connsiteY6" fmla="*/ 812017 h 1419234"/>
                  <a:gd name="connsiteX7" fmla="*/ 226219 w 950119"/>
                  <a:gd name="connsiteY7" fmla="*/ 785823 h 1419234"/>
                  <a:gd name="connsiteX8" fmla="*/ 283369 w 950119"/>
                  <a:gd name="connsiteY8" fmla="*/ 819161 h 1419234"/>
                  <a:gd name="connsiteX9" fmla="*/ 330994 w 950119"/>
                  <a:gd name="connsiteY9" fmla="*/ 840593 h 1419234"/>
                  <a:gd name="connsiteX10" fmla="*/ 373857 w 950119"/>
                  <a:gd name="connsiteY10" fmla="*/ 859642 h 1419234"/>
                  <a:gd name="connsiteX11" fmla="*/ 435769 w 950119"/>
                  <a:gd name="connsiteY11" fmla="*/ 819161 h 1419234"/>
                  <a:gd name="connsiteX12" fmla="*/ 502444 w 950119"/>
                  <a:gd name="connsiteY12" fmla="*/ 692954 h 1419234"/>
                  <a:gd name="connsiteX13" fmla="*/ 595313 w 950119"/>
                  <a:gd name="connsiteY13" fmla="*/ 421492 h 1419234"/>
                  <a:gd name="connsiteX14" fmla="*/ 645319 w 950119"/>
                  <a:gd name="connsiteY14" fmla="*/ 250042 h 1419234"/>
                  <a:gd name="connsiteX15" fmla="*/ 669132 w 950119"/>
                  <a:gd name="connsiteY15" fmla="*/ 214323 h 1419234"/>
                  <a:gd name="connsiteX16" fmla="*/ 683419 w 950119"/>
                  <a:gd name="connsiteY16" fmla="*/ 211942 h 1419234"/>
                  <a:gd name="connsiteX17" fmla="*/ 704850 w 950119"/>
                  <a:gd name="connsiteY17" fmla="*/ 164317 h 1419234"/>
                  <a:gd name="connsiteX18" fmla="*/ 711994 w 950119"/>
                  <a:gd name="connsiteY18" fmla="*/ 140504 h 1419234"/>
                  <a:gd name="connsiteX19" fmla="*/ 747713 w 950119"/>
                  <a:gd name="connsiteY19" fmla="*/ 140504 h 1419234"/>
                  <a:gd name="connsiteX20" fmla="*/ 764382 w 950119"/>
                  <a:gd name="connsiteY20" fmla="*/ 109548 h 1419234"/>
                  <a:gd name="connsiteX21" fmla="*/ 792956 w 950119"/>
                  <a:gd name="connsiteY21" fmla="*/ 59542 h 1419234"/>
                  <a:gd name="connsiteX22" fmla="*/ 831057 w 950119"/>
                  <a:gd name="connsiteY22" fmla="*/ 11 h 1419234"/>
                  <a:gd name="connsiteX23" fmla="*/ 852488 w 950119"/>
                  <a:gd name="connsiteY23" fmla="*/ 64304 h 1419234"/>
                  <a:gd name="connsiteX24" fmla="*/ 871538 w 950119"/>
                  <a:gd name="connsiteY24" fmla="*/ 116692 h 1419234"/>
                  <a:gd name="connsiteX25" fmla="*/ 904875 w 950119"/>
                  <a:gd name="connsiteY25" fmla="*/ 173842 h 1419234"/>
                  <a:gd name="connsiteX26" fmla="*/ 931069 w 950119"/>
                  <a:gd name="connsiteY26" fmla="*/ 428636 h 1419234"/>
                  <a:gd name="connsiteX27" fmla="*/ 950119 w 950119"/>
                  <a:gd name="connsiteY27" fmla="*/ 666761 h 1419234"/>
                  <a:gd name="connsiteX28" fmla="*/ 888207 w 950119"/>
                  <a:gd name="connsiteY28" fmla="*/ 862023 h 1419234"/>
                  <a:gd name="connsiteX29" fmla="*/ 807244 w 950119"/>
                  <a:gd name="connsiteY29" fmla="*/ 1040617 h 1419234"/>
                  <a:gd name="connsiteX30" fmla="*/ 711994 w 950119"/>
                  <a:gd name="connsiteY30" fmla="*/ 1207304 h 1419234"/>
                  <a:gd name="connsiteX31" fmla="*/ 602457 w 950119"/>
                  <a:gd name="connsiteY31" fmla="*/ 1323986 h 1419234"/>
                  <a:gd name="connsiteX32" fmla="*/ 483394 w 950119"/>
                  <a:gd name="connsiteY32" fmla="*/ 1307317 h 1419234"/>
                  <a:gd name="connsiteX33" fmla="*/ 395288 w 950119"/>
                  <a:gd name="connsiteY33" fmla="*/ 1281123 h 1419234"/>
                  <a:gd name="connsiteX34" fmla="*/ 295275 w 950119"/>
                  <a:gd name="connsiteY34" fmla="*/ 1359704 h 1419234"/>
                  <a:gd name="connsiteX35" fmla="*/ 238125 w 950119"/>
                  <a:gd name="connsiteY35" fmla="*/ 1419234 h 1419234"/>
                  <a:gd name="connsiteX0" fmla="*/ 238125 w 950119"/>
                  <a:gd name="connsiteY0" fmla="*/ 1419234 h 1419234"/>
                  <a:gd name="connsiteX1" fmla="*/ 138113 w 950119"/>
                  <a:gd name="connsiteY1" fmla="*/ 1283504 h 1419234"/>
                  <a:gd name="connsiteX2" fmla="*/ 45244 w 950119"/>
                  <a:gd name="connsiteY2" fmla="*/ 1138248 h 1419234"/>
                  <a:gd name="connsiteX3" fmla="*/ 0 w 950119"/>
                  <a:gd name="connsiteY3" fmla="*/ 1054904 h 1419234"/>
                  <a:gd name="connsiteX4" fmla="*/ 45244 w 950119"/>
                  <a:gd name="connsiteY4" fmla="*/ 954892 h 1419234"/>
                  <a:gd name="connsiteX5" fmla="*/ 90488 w 950119"/>
                  <a:gd name="connsiteY5" fmla="*/ 873929 h 1419234"/>
                  <a:gd name="connsiteX6" fmla="*/ 152400 w 950119"/>
                  <a:gd name="connsiteY6" fmla="*/ 812017 h 1419234"/>
                  <a:gd name="connsiteX7" fmla="*/ 226219 w 950119"/>
                  <a:gd name="connsiteY7" fmla="*/ 785823 h 1419234"/>
                  <a:gd name="connsiteX8" fmla="*/ 283369 w 950119"/>
                  <a:gd name="connsiteY8" fmla="*/ 819161 h 1419234"/>
                  <a:gd name="connsiteX9" fmla="*/ 330994 w 950119"/>
                  <a:gd name="connsiteY9" fmla="*/ 840593 h 1419234"/>
                  <a:gd name="connsiteX10" fmla="*/ 373857 w 950119"/>
                  <a:gd name="connsiteY10" fmla="*/ 859642 h 1419234"/>
                  <a:gd name="connsiteX11" fmla="*/ 435769 w 950119"/>
                  <a:gd name="connsiteY11" fmla="*/ 819161 h 1419234"/>
                  <a:gd name="connsiteX12" fmla="*/ 502444 w 950119"/>
                  <a:gd name="connsiteY12" fmla="*/ 692954 h 1419234"/>
                  <a:gd name="connsiteX13" fmla="*/ 595313 w 950119"/>
                  <a:gd name="connsiteY13" fmla="*/ 421492 h 1419234"/>
                  <a:gd name="connsiteX14" fmla="*/ 645319 w 950119"/>
                  <a:gd name="connsiteY14" fmla="*/ 250042 h 1419234"/>
                  <a:gd name="connsiteX15" fmla="*/ 669132 w 950119"/>
                  <a:gd name="connsiteY15" fmla="*/ 214323 h 1419234"/>
                  <a:gd name="connsiteX16" fmla="*/ 683419 w 950119"/>
                  <a:gd name="connsiteY16" fmla="*/ 211942 h 1419234"/>
                  <a:gd name="connsiteX17" fmla="*/ 704850 w 950119"/>
                  <a:gd name="connsiteY17" fmla="*/ 164317 h 1419234"/>
                  <a:gd name="connsiteX18" fmla="*/ 711994 w 950119"/>
                  <a:gd name="connsiteY18" fmla="*/ 140504 h 1419234"/>
                  <a:gd name="connsiteX19" fmla="*/ 747713 w 950119"/>
                  <a:gd name="connsiteY19" fmla="*/ 140504 h 1419234"/>
                  <a:gd name="connsiteX20" fmla="*/ 764382 w 950119"/>
                  <a:gd name="connsiteY20" fmla="*/ 109548 h 1419234"/>
                  <a:gd name="connsiteX21" fmla="*/ 792956 w 950119"/>
                  <a:gd name="connsiteY21" fmla="*/ 59542 h 1419234"/>
                  <a:gd name="connsiteX22" fmla="*/ 831057 w 950119"/>
                  <a:gd name="connsiteY22" fmla="*/ 11 h 1419234"/>
                  <a:gd name="connsiteX23" fmla="*/ 852488 w 950119"/>
                  <a:gd name="connsiteY23" fmla="*/ 64304 h 1419234"/>
                  <a:gd name="connsiteX24" fmla="*/ 871538 w 950119"/>
                  <a:gd name="connsiteY24" fmla="*/ 116692 h 1419234"/>
                  <a:gd name="connsiteX25" fmla="*/ 904875 w 950119"/>
                  <a:gd name="connsiteY25" fmla="*/ 173842 h 1419234"/>
                  <a:gd name="connsiteX26" fmla="*/ 931069 w 950119"/>
                  <a:gd name="connsiteY26" fmla="*/ 428636 h 1419234"/>
                  <a:gd name="connsiteX27" fmla="*/ 950119 w 950119"/>
                  <a:gd name="connsiteY27" fmla="*/ 666761 h 1419234"/>
                  <a:gd name="connsiteX28" fmla="*/ 888207 w 950119"/>
                  <a:gd name="connsiteY28" fmla="*/ 862023 h 1419234"/>
                  <a:gd name="connsiteX29" fmla="*/ 807244 w 950119"/>
                  <a:gd name="connsiteY29" fmla="*/ 1040617 h 1419234"/>
                  <a:gd name="connsiteX30" fmla="*/ 711994 w 950119"/>
                  <a:gd name="connsiteY30" fmla="*/ 1207304 h 1419234"/>
                  <a:gd name="connsiteX31" fmla="*/ 602457 w 950119"/>
                  <a:gd name="connsiteY31" fmla="*/ 1323986 h 1419234"/>
                  <a:gd name="connsiteX32" fmla="*/ 483394 w 950119"/>
                  <a:gd name="connsiteY32" fmla="*/ 1307317 h 1419234"/>
                  <a:gd name="connsiteX33" fmla="*/ 395288 w 950119"/>
                  <a:gd name="connsiteY33" fmla="*/ 1281123 h 1419234"/>
                  <a:gd name="connsiteX34" fmla="*/ 295275 w 950119"/>
                  <a:gd name="connsiteY34" fmla="*/ 1359704 h 1419234"/>
                  <a:gd name="connsiteX35" fmla="*/ 238125 w 950119"/>
                  <a:gd name="connsiteY35" fmla="*/ 1419234 h 1419234"/>
                  <a:gd name="connsiteX0" fmla="*/ 238125 w 950119"/>
                  <a:gd name="connsiteY0" fmla="*/ 1419234 h 1419234"/>
                  <a:gd name="connsiteX1" fmla="*/ 138113 w 950119"/>
                  <a:gd name="connsiteY1" fmla="*/ 1283504 h 1419234"/>
                  <a:gd name="connsiteX2" fmla="*/ 45244 w 950119"/>
                  <a:gd name="connsiteY2" fmla="*/ 1138248 h 1419234"/>
                  <a:gd name="connsiteX3" fmla="*/ 0 w 950119"/>
                  <a:gd name="connsiteY3" fmla="*/ 1054904 h 1419234"/>
                  <a:gd name="connsiteX4" fmla="*/ 45244 w 950119"/>
                  <a:gd name="connsiteY4" fmla="*/ 954892 h 1419234"/>
                  <a:gd name="connsiteX5" fmla="*/ 90488 w 950119"/>
                  <a:gd name="connsiteY5" fmla="*/ 873929 h 1419234"/>
                  <a:gd name="connsiteX6" fmla="*/ 152400 w 950119"/>
                  <a:gd name="connsiteY6" fmla="*/ 812017 h 1419234"/>
                  <a:gd name="connsiteX7" fmla="*/ 226219 w 950119"/>
                  <a:gd name="connsiteY7" fmla="*/ 785823 h 1419234"/>
                  <a:gd name="connsiteX8" fmla="*/ 283369 w 950119"/>
                  <a:gd name="connsiteY8" fmla="*/ 819161 h 1419234"/>
                  <a:gd name="connsiteX9" fmla="*/ 330994 w 950119"/>
                  <a:gd name="connsiteY9" fmla="*/ 840593 h 1419234"/>
                  <a:gd name="connsiteX10" fmla="*/ 373857 w 950119"/>
                  <a:gd name="connsiteY10" fmla="*/ 859642 h 1419234"/>
                  <a:gd name="connsiteX11" fmla="*/ 416719 w 950119"/>
                  <a:gd name="connsiteY11" fmla="*/ 840592 h 1419234"/>
                  <a:gd name="connsiteX12" fmla="*/ 502444 w 950119"/>
                  <a:gd name="connsiteY12" fmla="*/ 692954 h 1419234"/>
                  <a:gd name="connsiteX13" fmla="*/ 595313 w 950119"/>
                  <a:gd name="connsiteY13" fmla="*/ 421492 h 1419234"/>
                  <a:gd name="connsiteX14" fmla="*/ 645319 w 950119"/>
                  <a:gd name="connsiteY14" fmla="*/ 250042 h 1419234"/>
                  <a:gd name="connsiteX15" fmla="*/ 669132 w 950119"/>
                  <a:gd name="connsiteY15" fmla="*/ 214323 h 1419234"/>
                  <a:gd name="connsiteX16" fmla="*/ 683419 w 950119"/>
                  <a:gd name="connsiteY16" fmla="*/ 211942 h 1419234"/>
                  <a:gd name="connsiteX17" fmla="*/ 704850 w 950119"/>
                  <a:gd name="connsiteY17" fmla="*/ 164317 h 1419234"/>
                  <a:gd name="connsiteX18" fmla="*/ 711994 w 950119"/>
                  <a:gd name="connsiteY18" fmla="*/ 140504 h 1419234"/>
                  <a:gd name="connsiteX19" fmla="*/ 747713 w 950119"/>
                  <a:gd name="connsiteY19" fmla="*/ 140504 h 1419234"/>
                  <a:gd name="connsiteX20" fmla="*/ 764382 w 950119"/>
                  <a:gd name="connsiteY20" fmla="*/ 109548 h 1419234"/>
                  <a:gd name="connsiteX21" fmla="*/ 792956 w 950119"/>
                  <a:gd name="connsiteY21" fmla="*/ 59542 h 1419234"/>
                  <a:gd name="connsiteX22" fmla="*/ 831057 w 950119"/>
                  <a:gd name="connsiteY22" fmla="*/ 11 h 1419234"/>
                  <a:gd name="connsiteX23" fmla="*/ 852488 w 950119"/>
                  <a:gd name="connsiteY23" fmla="*/ 64304 h 1419234"/>
                  <a:gd name="connsiteX24" fmla="*/ 871538 w 950119"/>
                  <a:gd name="connsiteY24" fmla="*/ 116692 h 1419234"/>
                  <a:gd name="connsiteX25" fmla="*/ 904875 w 950119"/>
                  <a:gd name="connsiteY25" fmla="*/ 173842 h 1419234"/>
                  <a:gd name="connsiteX26" fmla="*/ 931069 w 950119"/>
                  <a:gd name="connsiteY26" fmla="*/ 428636 h 1419234"/>
                  <a:gd name="connsiteX27" fmla="*/ 950119 w 950119"/>
                  <a:gd name="connsiteY27" fmla="*/ 666761 h 1419234"/>
                  <a:gd name="connsiteX28" fmla="*/ 888207 w 950119"/>
                  <a:gd name="connsiteY28" fmla="*/ 862023 h 1419234"/>
                  <a:gd name="connsiteX29" fmla="*/ 807244 w 950119"/>
                  <a:gd name="connsiteY29" fmla="*/ 1040617 h 1419234"/>
                  <a:gd name="connsiteX30" fmla="*/ 711994 w 950119"/>
                  <a:gd name="connsiteY30" fmla="*/ 1207304 h 1419234"/>
                  <a:gd name="connsiteX31" fmla="*/ 602457 w 950119"/>
                  <a:gd name="connsiteY31" fmla="*/ 1323986 h 1419234"/>
                  <a:gd name="connsiteX32" fmla="*/ 483394 w 950119"/>
                  <a:gd name="connsiteY32" fmla="*/ 1307317 h 1419234"/>
                  <a:gd name="connsiteX33" fmla="*/ 395288 w 950119"/>
                  <a:gd name="connsiteY33" fmla="*/ 1281123 h 1419234"/>
                  <a:gd name="connsiteX34" fmla="*/ 295275 w 950119"/>
                  <a:gd name="connsiteY34" fmla="*/ 1359704 h 1419234"/>
                  <a:gd name="connsiteX35" fmla="*/ 238125 w 950119"/>
                  <a:gd name="connsiteY35" fmla="*/ 1419234 h 1419234"/>
                  <a:gd name="connsiteX0" fmla="*/ 238125 w 950119"/>
                  <a:gd name="connsiteY0" fmla="*/ 1419234 h 1419234"/>
                  <a:gd name="connsiteX1" fmla="*/ 138113 w 950119"/>
                  <a:gd name="connsiteY1" fmla="*/ 1283504 h 1419234"/>
                  <a:gd name="connsiteX2" fmla="*/ 45244 w 950119"/>
                  <a:gd name="connsiteY2" fmla="*/ 1138248 h 1419234"/>
                  <a:gd name="connsiteX3" fmla="*/ 0 w 950119"/>
                  <a:gd name="connsiteY3" fmla="*/ 1054904 h 1419234"/>
                  <a:gd name="connsiteX4" fmla="*/ 45244 w 950119"/>
                  <a:gd name="connsiteY4" fmla="*/ 954892 h 1419234"/>
                  <a:gd name="connsiteX5" fmla="*/ 90488 w 950119"/>
                  <a:gd name="connsiteY5" fmla="*/ 873929 h 1419234"/>
                  <a:gd name="connsiteX6" fmla="*/ 157162 w 950119"/>
                  <a:gd name="connsiteY6" fmla="*/ 807254 h 1419234"/>
                  <a:gd name="connsiteX7" fmla="*/ 226219 w 950119"/>
                  <a:gd name="connsiteY7" fmla="*/ 785823 h 1419234"/>
                  <a:gd name="connsiteX8" fmla="*/ 283369 w 950119"/>
                  <a:gd name="connsiteY8" fmla="*/ 819161 h 1419234"/>
                  <a:gd name="connsiteX9" fmla="*/ 330994 w 950119"/>
                  <a:gd name="connsiteY9" fmla="*/ 840593 h 1419234"/>
                  <a:gd name="connsiteX10" fmla="*/ 373857 w 950119"/>
                  <a:gd name="connsiteY10" fmla="*/ 859642 h 1419234"/>
                  <a:gd name="connsiteX11" fmla="*/ 416719 w 950119"/>
                  <a:gd name="connsiteY11" fmla="*/ 840592 h 1419234"/>
                  <a:gd name="connsiteX12" fmla="*/ 502444 w 950119"/>
                  <a:gd name="connsiteY12" fmla="*/ 692954 h 1419234"/>
                  <a:gd name="connsiteX13" fmla="*/ 595313 w 950119"/>
                  <a:gd name="connsiteY13" fmla="*/ 421492 h 1419234"/>
                  <a:gd name="connsiteX14" fmla="*/ 645319 w 950119"/>
                  <a:gd name="connsiteY14" fmla="*/ 250042 h 1419234"/>
                  <a:gd name="connsiteX15" fmla="*/ 669132 w 950119"/>
                  <a:gd name="connsiteY15" fmla="*/ 214323 h 1419234"/>
                  <a:gd name="connsiteX16" fmla="*/ 683419 w 950119"/>
                  <a:gd name="connsiteY16" fmla="*/ 211942 h 1419234"/>
                  <a:gd name="connsiteX17" fmla="*/ 704850 w 950119"/>
                  <a:gd name="connsiteY17" fmla="*/ 164317 h 1419234"/>
                  <a:gd name="connsiteX18" fmla="*/ 711994 w 950119"/>
                  <a:gd name="connsiteY18" fmla="*/ 140504 h 1419234"/>
                  <a:gd name="connsiteX19" fmla="*/ 747713 w 950119"/>
                  <a:gd name="connsiteY19" fmla="*/ 140504 h 1419234"/>
                  <a:gd name="connsiteX20" fmla="*/ 764382 w 950119"/>
                  <a:gd name="connsiteY20" fmla="*/ 109548 h 1419234"/>
                  <a:gd name="connsiteX21" fmla="*/ 792956 w 950119"/>
                  <a:gd name="connsiteY21" fmla="*/ 59542 h 1419234"/>
                  <a:gd name="connsiteX22" fmla="*/ 831057 w 950119"/>
                  <a:gd name="connsiteY22" fmla="*/ 11 h 1419234"/>
                  <a:gd name="connsiteX23" fmla="*/ 852488 w 950119"/>
                  <a:gd name="connsiteY23" fmla="*/ 64304 h 1419234"/>
                  <a:gd name="connsiteX24" fmla="*/ 871538 w 950119"/>
                  <a:gd name="connsiteY24" fmla="*/ 116692 h 1419234"/>
                  <a:gd name="connsiteX25" fmla="*/ 904875 w 950119"/>
                  <a:gd name="connsiteY25" fmla="*/ 173842 h 1419234"/>
                  <a:gd name="connsiteX26" fmla="*/ 931069 w 950119"/>
                  <a:gd name="connsiteY26" fmla="*/ 428636 h 1419234"/>
                  <a:gd name="connsiteX27" fmla="*/ 950119 w 950119"/>
                  <a:gd name="connsiteY27" fmla="*/ 666761 h 1419234"/>
                  <a:gd name="connsiteX28" fmla="*/ 888207 w 950119"/>
                  <a:gd name="connsiteY28" fmla="*/ 862023 h 1419234"/>
                  <a:gd name="connsiteX29" fmla="*/ 807244 w 950119"/>
                  <a:gd name="connsiteY29" fmla="*/ 1040617 h 1419234"/>
                  <a:gd name="connsiteX30" fmla="*/ 711994 w 950119"/>
                  <a:gd name="connsiteY30" fmla="*/ 1207304 h 1419234"/>
                  <a:gd name="connsiteX31" fmla="*/ 602457 w 950119"/>
                  <a:gd name="connsiteY31" fmla="*/ 1323986 h 1419234"/>
                  <a:gd name="connsiteX32" fmla="*/ 483394 w 950119"/>
                  <a:gd name="connsiteY32" fmla="*/ 1307317 h 1419234"/>
                  <a:gd name="connsiteX33" fmla="*/ 395288 w 950119"/>
                  <a:gd name="connsiteY33" fmla="*/ 1281123 h 1419234"/>
                  <a:gd name="connsiteX34" fmla="*/ 295275 w 950119"/>
                  <a:gd name="connsiteY34" fmla="*/ 1359704 h 1419234"/>
                  <a:gd name="connsiteX35" fmla="*/ 238125 w 950119"/>
                  <a:gd name="connsiteY35" fmla="*/ 1419234 h 1419234"/>
                  <a:gd name="connsiteX0" fmla="*/ 238125 w 950119"/>
                  <a:gd name="connsiteY0" fmla="*/ 1419234 h 1419234"/>
                  <a:gd name="connsiteX1" fmla="*/ 138113 w 950119"/>
                  <a:gd name="connsiteY1" fmla="*/ 1283504 h 1419234"/>
                  <a:gd name="connsiteX2" fmla="*/ 45244 w 950119"/>
                  <a:gd name="connsiteY2" fmla="*/ 1138248 h 1419234"/>
                  <a:gd name="connsiteX3" fmla="*/ 0 w 950119"/>
                  <a:gd name="connsiteY3" fmla="*/ 1054904 h 1419234"/>
                  <a:gd name="connsiteX4" fmla="*/ 45244 w 950119"/>
                  <a:gd name="connsiteY4" fmla="*/ 954892 h 1419234"/>
                  <a:gd name="connsiteX5" fmla="*/ 90488 w 950119"/>
                  <a:gd name="connsiteY5" fmla="*/ 873929 h 1419234"/>
                  <a:gd name="connsiteX6" fmla="*/ 157162 w 950119"/>
                  <a:gd name="connsiteY6" fmla="*/ 807254 h 1419234"/>
                  <a:gd name="connsiteX7" fmla="*/ 228600 w 950119"/>
                  <a:gd name="connsiteY7" fmla="*/ 778679 h 1419234"/>
                  <a:gd name="connsiteX8" fmla="*/ 283369 w 950119"/>
                  <a:gd name="connsiteY8" fmla="*/ 819161 h 1419234"/>
                  <a:gd name="connsiteX9" fmla="*/ 330994 w 950119"/>
                  <a:gd name="connsiteY9" fmla="*/ 840593 h 1419234"/>
                  <a:gd name="connsiteX10" fmla="*/ 373857 w 950119"/>
                  <a:gd name="connsiteY10" fmla="*/ 859642 h 1419234"/>
                  <a:gd name="connsiteX11" fmla="*/ 416719 w 950119"/>
                  <a:gd name="connsiteY11" fmla="*/ 840592 h 1419234"/>
                  <a:gd name="connsiteX12" fmla="*/ 502444 w 950119"/>
                  <a:gd name="connsiteY12" fmla="*/ 692954 h 1419234"/>
                  <a:gd name="connsiteX13" fmla="*/ 595313 w 950119"/>
                  <a:gd name="connsiteY13" fmla="*/ 421492 h 1419234"/>
                  <a:gd name="connsiteX14" fmla="*/ 645319 w 950119"/>
                  <a:gd name="connsiteY14" fmla="*/ 250042 h 1419234"/>
                  <a:gd name="connsiteX15" fmla="*/ 669132 w 950119"/>
                  <a:gd name="connsiteY15" fmla="*/ 214323 h 1419234"/>
                  <a:gd name="connsiteX16" fmla="*/ 683419 w 950119"/>
                  <a:gd name="connsiteY16" fmla="*/ 211942 h 1419234"/>
                  <a:gd name="connsiteX17" fmla="*/ 704850 w 950119"/>
                  <a:gd name="connsiteY17" fmla="*/ 164317 h 1419234"/>
                  <a:gd name="connsiteX18" fmla="*/ 711994 w 950119"/>
                  <a:gd name="connsiteY18" fmla="*/ 140504 h 1419234"/>
                  <a:gd name="connsiteX19" fmla="*/ 747713 w 950119"/>
                  <a:gd name="connsiteY19" fmla="*/ 140504 h 1419234"/>
                  <a:gd name="connsiteX20" fmla="*/ 764382 w 950119"/>
                  <a:gd name="connsiteY20" fmla="*/ 109548 h 1419234"/>
                  <a:gd name="connsiteX21" fmla="*/ 792956 w 950119"/>
                  <a:gd name="connsiteY21" fmla="*/ 59542 h 1419234"/>
                  <a:gd name="connsiteX22" fmla="*/ 831057 w 950119"/>
                  <a:gd name="connsiteY22" fmla="*/ 11 h 1419234"/>
                  <a:gd name="connsiteX23" fmla="*/ 852488 w 950119"/>
                  <a:gd name="connsiteY23" fmla="*/ 64304 h 1419234"/>
                  <a:gd name="connsiteX24" fmla="*/ 871538 w 950119"/>
                  <a:gd name="connsiteY24" fmla="*/ 116692 h 1419234"/>
                  <a:gd name="connsiteX25" fmla="*/ 904875 w 950119"/>
                  <a:gd name="connsiteY25" fmla="*/ 173842 h 1419234"/>
                  <a:gd name="connsiteX26" fmla="*/ 931069 w 950119"/>
                  <a:gd name="connsiteY26" fmla="*/ 428636 h 1419234"/>
                  <a:gd name="connsiteX27" fmla="*/ 950119 w 950119"/>
                  <a:gd name="connsiteY27" fmla="*/ 666761 h 1419234"/>
                  <a:gd name="connsiteX28" fmla="*/ 888207 w 950119"/>
                  <a:gd name="connsiteY28" fmla="*/ 862023 h 1419234"/>
                  <a:gd name="connsiteX29" fmla="*/ 807244 w 950119"/>
                  <a:gd name="connsiteY29" fmla="*/ 1040617 h 1419234"/>
                  <a:gd name="connsiteX30" fmla="*/ 711994 w 950119"/>
                  <a:gd name="connsiteY30" fmla="*/ 1207304 h 1419234"/>
                  <a:gd name="connsiteX31" fmla="*/ 602457 w 950119"/>
                  <a:gd name="connsiteY31" fmla="*/ 1323986 h 1419234"/>
                  <a:gd name="connsiteX32" fmla="*/ 483394 w 950119"/>
                  <a:gd name="connsiteY32" fmla="*/ 1307317 h 1419234"/>
                  <a:gd name="connsiteX33" fmla="*/ 395288 w 950119"/>
                  <a:gd name="connsiteY33" fmla="*/ 1281123 h 1419234"/>
                  <a:gd name="connsiteX34" fmla="*/ 295275 w 950119"/>
                  <a:gd name="connsiteY34" fmla="*/ 1359704 h 1419234"/>
                  <a:gd name="connsiteX35" fmla="*/ 238125 w 950119"/>
                  <a:gd name="connsiteY35" fmla="*/ 1419234 h 1419234"/>
                  <a:gd name="connsiteX0" fmla="*/ 238125 w 947613"/>
                  <a:gd name="connsiteY0" fmla="*/ 1419234 h 1419234"/>
                  <a:gd name="connsiteX1" fmla="*/ 138113 w 947613"/>
                  <a:gd name="connsiteY1" fmla="*/ 1283504 h 1419234"/>
                  <a:gd name="connsiteX2" fmla="*/ 45244 w 947613"/>
                  <a:gd name="connsiteY2" fmla="*/ 1138248 h 1419234"/>
                  <a:gd name="connsiteX3" fmla="*/ 0 w 947613"/>
                  <a:gd name="connsiteY3" fmla="*/ 1054904 h 1419234"/>
                  <a:gd name="connsiteX4" fmla="*/ 45244 w 947613"/>
                  <a:gd name="connsiteY4" fmla="*/ 954892 h 1419234"/>
                  <a:gd name="connsiteX5" fmla="*/ 90488 w 947613"/>
                  <a:gd name="connsiteY5" fmla="*/ 873929 h 1419234"/>
                  <a:gd name="connsiteX6" fmla="*/ 157162 w 947613"/>
                  <a:gd name="connsiteY6" fmla="*/ 807254 h 1419234"/>
                  <a:gd name="connsiteX7" fmla="*/ 228600 w 947613"/>
                  <a:gd name="connsiteY7" fmla="*/ 778679 h 1419234"/>
                  <a:gd name="connsiteX8" fmla="*/ 283369 w 947613"/>
                  <a:gd name="connsiteY8" fmla="*/ 819161 h 1419234"/>
                  <a:gd name="connsiteX9" fmla="*/ 330994 w 947613"/>
                  <a:gd name="connsiteY9" fmla="*/ 840593 h 1419234"/>
                  <a:gd name="connsiteX10" fmla="*/ 373857 w 947613"/>
                  <a:gd name="connsiteY10" fmla="*/ 859642 h 1419234"/>
                  <a:gd name="connsiteX11" fmla="*/ 416719 w 947613"/>
                  <a:gd name="connsiteY11" fmla="*/ 840592 h 1419234"/>
                  <a:gd name="connsiteX12" fmla="*/ 502444 w 947613"/>
                  <a:gd name="connsiteY12" fmla="*/ 692954 h 1419234"/>
                  <a:gd name="connsiteX13" fmla="*/ 595313 w 947613"/>
                  <a:gd name="connsiteY13" fmla="*/ 421492 h 1419234"/>
                  <a:gd name="connsiteX14" fmla="*/ 645319 w 947613"/>
                  <a:gd name="connsiteY14" fmla="*/ 250042 h 1419234"/>
                  <a:gd name="connsiteX15" fmla="*/ 669132 w 947613"/>
                  <a:gd name="connsiteY15" fmla="*/ 214323 h 1419234"/>
                  <a:gd name="connsiteX16" fmla="*/ 683419 w 947613"/>
                  <a:gd name="connsiteY16" fmla="*/ 211942 h 1419234"/>
                  <a:gd name="connsiteX17" fmla="*/ 704850 w 947613"/>
                  <a:gd name="connsiteY17" fmla="*/ 164317 h 1419234"/>
                  <a:gd name="connsiteX18" fmla="*/ 711994 w 947613"/>
                  <a:gd name="connsiteY18" fmla="*/ 140504 h 1419234"/>
                  <a:gd name="connsiteX19" fmla="*/ 747713 w 947613"/>
                  <a:gd name="connsiteY19" fmla="*/ 140504 h 1419234"/>
                  <a:gd name="connsiteX20" fmla="*/ 764382 w 947613"/>
                  <a:gd name="connsiteY20" fmla="*/ 109548 h 1419234"/>
                  <a:gd name="connsiteX21" fmla="*/ 792956 w 947613"/>
                  <a:gd name="connsiteY21" fmla="*/ 59542 h 1419234"/>
                  <a:gd name="connsiteX22" fmla="*/ 831057 w 947613"/>
                  <a:gd name="connsiteY22" fmla="*/ 11 h 1419234"/>
                  <a:gd name="connsiteX23" fmla="*/ 852488 w 947613"/>
                  <a:gd name="connsiteY23" fmla="*/ 64304 h 1419234"/>
                  <a:gd name="connsiteX24" fmla="*/ 871538 w 947613"/>
                  <a:gd name="connsiteY24" fmla="*/ 116692 h 1419234"/>
                  <a:gd name="connsiteX25" fmla="*/ 904875 w 947613"/>
                  <a:gd name="connsiteY25" fmla="*/ 173842 h 1419234"/>
                  <a:gd name="connsiteX26" fmla="*/ 931069 w 947613"/>
                  <a:gd name="connsiteY26" fmla="*/ 428636 h 1419234"/>
                  <a:gd name="connsiteX27" fmla="*/ 947613 w 947613"/>
                  <a:gd name="connsiteY27" fmla="*/ 666761 h 1419234"/>
                  <a:gd name="connsiteX28" fmla="*/ 888207 w 947613"/>
                  <a:gd name="connsiteY28" fmla="*/ 862023 h 1419234"/>
                  <a:gd name="connsiteX29" fmla="*/ 807244 w 947613"/>
                  <a:gd name="connsiteY29" fmla="*/ 1040617 h 1419234"/>
                  <a:gd name="connsiteX30" fmla="*/ 711994 w 947613"/>
                  <a:gd name="connsiteY30" fmla="*/ 1207304 h 1419234"/>
                  <a:gd name="connsiteX31" fmla="*/ 602457 w 947613"/>
                  <a:gd name="connsiteY31" fmla="*/ 1323986 h 1419234"/>
                  <a:gd name="connsiteX32" fmla="*/ 483394 w 947613"/>
                  <a:gd name="connsiteY32" fmla="*/ 1307317 h 1419234"/>
                  <a:gd name="connsiteX33" fmla="*/ 395288 w 947613"/>
                  <a:gd name="connsiteY33" fmla="*/ 1281123 h 1419234"/>
                  <a:gd name="connsiteX34" fmla="*/ 295275 w 947613"/>
                  <a:gd name="connsiteY34" fmla="*/ 1359704 h 1419234"/>
                  <a:gd name="connsiteX35" fmla="*/ 238125 w 947613"/>
                  <a:gd name="connsiteY35" fmla="*/ 1419234 h 1419234"/>
                  <a:gd name="connsiteX0" fmla="*/ 238125 w 947642"/>
                  <a:gd name="connsiteY0" fmla="*/ 1419234 h 1419234"/>
                  <a:gd name="connsiteX1" fmla="*/ 138113 w 947642"/>
                  <a:gd name="connsiteY1" fmla="*/ 1283504 h 1419234"/>
                  <a:gd name="connsiteX2" fmla="*/ 45244 w 947642"/>
                  <a:gd name="connsiteY2" fmla="*/ 1138248 h 1419234"/>
                  <a:gd name="connsiteX3" fmla="*/ 0 w 947642"/>
                  <a:gd name="connsiteY3" fmla="*/ 1054904 h 1419234"/>
                  <a:gd name="connsiteX4" fmla="*/ 45244 w 947642"/>
                  <a:gd name="connsiteY4" fmla="*/ 954892 h 1419234"/>
                  <a:gd name="connsiteX5" fmla="*/ 90488 w 947642"/>
                  <a:gd name="connsiteY5" fmla="*/ 873929 h 1419234"/>
                  <a:gd name="connsiteX6" fmla="*/ 157162 w 947642"/>
                  <a:gd name="connsiteY6" fmla="*/ 807254 h 1419234"/>
                  <a:gd name="connsiteX7" fmla="*/ 228600 w 947642"/>
                  <a:gd name="connsiteY7" fmla="*/ 778679 h 1419234"/>
                  <a:gd name="connsiteX8" fmla="*/ 283369 w 947642"/>
                  <a:gd name="connsiteY8" fmla="*/ 819161 h 1419234"/>
                  <a:gd name="connsiteX9" fmla="*/ 330994 w 947642"/>
                  <a:gd name="connsiteY9" fmla="*/ 840593 h 1419234"/>
                  <a:gd name="connsiteX10" fmla="*/ 373857 w 947642"/>
                  <a:gd name="connsiteY10" fmla="*/ 859642 h 1419234"/>
                  <a:gd name="connsiteX11" fmla="*/ 416719 w 947642"/>
                  <a:gd name="connsiteY11" fmla="*/ 840592 h 1419234"/>
                  <a:gd name="connsiteX12" fmla="*/ 502444 w 947642"/>
                  <a:gd name="connsiteY12" fmla="*/ 692954 h 1419234"/>
                  <a:gd name="connsiteX13" fmla="*/ 595313 w 947642"/>
                  <a:gd name="connsiteY13" fmla="*/ 421492 h 1419234"/>
                  <a:gd name="connsiteX14" fmla="*/ 645319 w 947642"/>
                  <a:gd name="connsiteY14" fmla="*/ 250042 h 1419234"/>
                  <a:gd name="connsiteX15" fmla="*/ 669132 w 947642"/>
                  <a:gd name="connsiteY15" fmla="*/ 214323 h 1419234"/>
                  <a:gd name="connsiteX16" fmla="*/ 683419 w 947642"/>
                  <a:gd name="connsiteY16" fmla="*/ 211942 h 1419234"/>
                  <a:gd name="connsiteX17" fmla="*/ 704850 w 947642"/>
                  <a:gd name="connsiteY17" fmla="*/ 164317 h 1419234"/>
                  <a:gd name="connsiteX18" fmla="*/ 711994 w 947642"/>
                  <a:gd name="connsiteY18" fmla="*/ 140504 h 1419234"/>
                  <a:gd name="connsiteX19" fmla="*/ 747713 w 947642"/>
                  <a:gd name="connsiteY19" fmla="*/ 140504 h 1419234"/>
                  <a:gd name="connsiteX20" fmla="*/ 764382 w 947642"/>
                  <a:gd name="connsiteY20" fmla="*/ 109548 h 1419234"/>
                  <a:gd name="connsiteX21" fmla="*/ 792956 w 947642"/>
                  <a:gd name="connsiteY21" fmla="*/ 59542 h 1419234"/>
                  <a:gd name="connsiteX22" fmla="*/ 831057 w 947642"/>
                  <a:gd name="connsiteY22" fmla="*/ 11 h 1419234"/>
                  <a:gd name="connsiteX23" fmla="*/ 852488 w 947642"/>
                  <a:gd name="connsiteY23" fmla="*/ 64304 h 1419234"/>
                  <a:gd name="connsiteX24" fmla="*/ 871538 w 947642"/>
                  <a:gd name="connsiteY24" fmla="*/ 116692 h 1419234"/>
                  <a:gd name="connsiteX25" fmla="*/ 904875 w 947642"/>
                  <a:gd name="connsiteY25" fmla="*/ 173842 h 1419234"/>
                  <a:gd name="connsiteX26" fmla="*/ 931069 w 947642"/>
                  <a:gd name="connsiteY26" fmla="*/ 428636 h 1419234"/>
                  <a:gd name="connsiteX27" fmla="*/ 947613 w 947642"/>
                  <a:gd name="connsiteY27" fmla="*/ 666761 h 1419234"/>
                  <a:gd name="connsiteX28" fmla="*/ 933706 w 947642"/>
                  <a:gd name="connsiteY28" fmla="*/ 731154 h 1419234"/>
                  <a:gd name="connsiteX29" fmla="*/ 888207 w 947642"/>
                  <a:gd name="connsiteY29" fmla="*/ 862023 h 1419234"/>
                  <a:gd name="connsiteX30" fmla="*/ 807244 w 947642"/>
                  <a:gd name="connsiteY30" fmla="*/ 1040617 h 1419234"/>
                  <a:gd name="connsiteX31" fmla="*/ 711994 w 947642"/>
                  <a:gd name="connsiteY31" fmla="*/ 1207304 h 1419234"/>
                  <a:gd name="connsiteX32" fmla="*/ 602457 w 947642"/>
                  <a:gd name="connsiteY32" fmla="*/ 1323986 h 1419234"/>
                  <a:gd name="connsiteX33" fmla="*/ 483394 w 947642"/>
                  <a:gd name="connsiteY33" fmla="*/ 1307317 h 1419234"/>
                  <a:gd name="connsiteX34" fmla="*/ 395288 w 947642"/>
                  <a:gd name="connsiteY34" fmla="*/ 1281123 h 1419234"/>
                  <a:gd name="connsiteX35" fmla="*/ 295275 w 947642"/>
                  <a:gd name="connsiteY35" fmla="*/ 1359704 h 1419234"/>
                  <a:gd name="connsiteX36" fmla="*/ 238125 w 947642"/>
                  <a:gd name="connsiteY36" fmla="*/ 1419234 h 1419234"/>
                  <a:gd name="connsiteX0" fmla="*/ 238125 w 977930"/>
                  <a:gd name="connsiteY0" fmla="*/ 1419234 h 1419234"/>
                  <a:gd name="connsiteX1" fmla="*/ 138113 w 977930"/>
                  <a:gd name="connsiteY1" fmla="*/ 1283504 h 1419234"/>
                  <a:gd name="connsiteX2" fmla="*/ 45244 w 977930"/>
                  <a:gd name="connsiteY2" fmla="*/ 1138248 h 1419234"/>
                  <a:gd name="connsiteX3" fmla="*/ 0 w 977930"/>
                  <a:gd name="connsiteY3" fmla="*/ 1054904 h 1419234"/>
                  <a:gd name="connsiteX4" fmla="*/ 45244 w 977930"/>
                  <a:gd name="connsiteY4" fmla="*/ 954892 h 1419234"/>
                  <a:gd name="connsiteX5" fmla="*/ 90488 w 977930"/>
                  <a:gd name="connsiteY5" fmla="*/ 873929 h 1419234"/>
                  <a:gd name="connsiteX6" fmla="*/ 157162 w 977930"/>
                  <a:gd name="connsiteY6" fmla="*/ 807254 h 1419234"/>
                  <a:gd name="connsiteX7" fmla="*/ 228600 w 977930"/>
                  <a:gd name="connsiteY7" fmla="*/ 778679 h 1419234"/>
                  <a:gd name="connsiteX8" fmla="*/ 283369 w 977930"/>
                  <a:gd name="connsiteY8" fmla="*/ 819161 h 1419234"/>
                  <a:gd name="connsiteX9" fmla="*/ 330994 w 977930"/>
                  <a:gd name="connsiteY9" fmla="*/ 840593 h 1419234"/>
                  <a:gd name="connsiteX10" fmla="*/ 373857 w 977930"/>
                  <a:gd name="connsiteY10" fmla="*/ 859642 h 1419234"/>
                  <a:gd name="connsiteX11" fmla="*/ 416719 w 977930"/>
                  <a:gd name="connsiteY11" fmla="*/ 840592 h 1419234"/>
                  <a:gd name="connsiteX12" fmla="*/ 502444 w 977930"/>
                  <a:gd name="connsiteY12" fmla="*/ 692954 h 1419234"/>
                  <a:gd name="connsiteX13" fmla="*/ 595313 w 977930"/>
                  <a:gd name="connsiteY13" fmla="*/ 421492 h 1419234"/>
                  <a:gd name="connsiteX14" fmla="*/ 645319 w 977930"/>
                  <a:gd name="connsiteY14" fmla="*/ 250042 h 1419234"/>
                  <a:gd name="connsiteX15" fmla="*/ 669132 w 977930"/>
                  <a:gd name="connsiteY15" fmla="*/ 214323 h 1419234"/>
                  <a:gd name="connsiteX16" fmla="*/ 683419 w 977930"/>
                  <a:gd name="connsiteY16" fmla="*/ 211942 h 1419234"/>
                  <a:gd name="connsiteX17" fmla="*/ 704850 w 977930"/>
                  <a:gd name="connsiteY17" fmla="*/ 164317 h 1419234"/>
                  <a:gd name="connsiteX18" fmla="*/ 711994 w 977930"/>
                  <a:gd name="connsiteY18" fmla="*/ 140504 h 1419234"/>
                  <a:gd name="connsiteX19" fmla="*/ 747713 w 977930"/>
                  <a:gd name="connsiteY19" fmla="*/ 140504 h 1419234"/>
                  <a:gd name="connsiteX20" fmla="*/ 764382 w 977930"/>
                  <a:gd name="connsiteY20" fmla="*/ 109548 h 1419234"/>
                  <a:gd name="connsiteX21" fmla="*/ 792956 w 977930"/>
                  <a:gd name="connsiteY21" fmla="*/ 59542 h 1419234"/>
                  <a:gd name="connsiteX22" fmla="*/ 831057 w 977930"/>
                  <a:gd name="connsiteY22" fmla="*/ 11 h 1419234"/>
                  <a:gd name="connsiteX23" fmla="*/ 852488 w 977930"/>
                  <a:gd name="connsiteY23" fmla="*/ 64304 h 1419234"/>
                  <a:gd name="connsiteX24" fmla="*/ 871538 w 977930"/>
                  <a:gd name="connsiteY24" fmla="*/ 116692 h 1419234"/>
                  <a:gd name="connsiteX25" fmla="*/ 904875 w 977930"/>
                  <a:gd name="connsiteY25" fmla="*/ 173842 h 1419234"/>
                  <a:gd name="connsiteX26" fmla="*/ 931069 w 977930"/>
                  <a:gd name="connsiteY26" fmla="*/ 428636 h 1419234"/>
                  <a:gd name="connsiteX27" fmla="*/ 947613 w 977930"/>
                  <a:gd name="connsiteY27" fmla="*/ 666761 h 1419234"/>
                  <a:gd name="connsiteX28" fmla="*/ 976290 w 977930"/>
                  <a:gd name="connsiteY28" fmla="*/ 786264 h 1419234"/>
                  <a:gd name="connsiteX29" fmla="*/ 888207 w 977930"/>
                  <a:gd name="connsiteY29" fmla="*/ 862023 h 1419234"/>
                  <a:gd name="connsiteX30" fmla="*/ 807244 w 977930"/>
                  <a:gd name="connsiteY30" fmla="*/ 1040617 h 1419234"/>
                  <a:gd name="connsiteX31" fmla="*/ 711994 w 977930"/>
                  <a:gd name="connsiteY31" fmla="*/ 1207304 h 1419234"/>
                  <a:gd name="connsiteX32" fmla="*/ 602457 w 977930"/>
                  <a:gd name="connsiteY32" fmla="*/ 1323986 h 1419234"/>
                  <a:gd name="connsiteX33" fmla="*/ 483394 w 977930"/>
                  <a:gd name="connsiteY33" fmla="*/ 1307317 h 1419234"/>
                  <a:gd name="connsiteX34" fmla="*/ 395288 w 977930"/>
                  <a:gd name="connsiteY34" fmla="*/ 1281123 h 1419234"/>
                  <a:gd name="connsiteX35" fmla="*/ 295275 w 977930"/>
                  <a:gd name="connsiteY35" fmla="*/ 1359704 h 1419234"/>
                  <a:gd name="connsiteX36" fmla="*/ 238125 w 977930"/>
                  <a:gd name="connsiteY36" fmla="*/ 1419234 h 1419234"/>
                  <a:gd name="connsiteX0" fmla="*/ 238125 w 978753"/>
                  <a:gd name="connsiteY0" fmla="*/ 1419234 h 1419234"/>
                  <a:gd name="connsiteX1" fmla="*/ 138113 w 978753"/>
                  <a:gd name="connsiteY1" fmla="*/ 1283504 h 1419234"/>
                  <a:gd name="connsiteX2" fmla="*/ 45244 w 978753"/>
                  <a:gd name="connsiteY2" fmla="*/ 1138248 h 1419234"/>
                  <a:gd name="connsiteX3" fmla="*/ 0 w 978753"/>
                  <a:gd name="connsiteY3" fmla="*/ 1054904 h 1419234"/>
                  <a:gd name="connsiteX4" fmla="*/ 45244 w 978753"/>
                  <a:gd name="connsiteY4" fmla="*/ 954892 h 1419234"/>
                  <a:gd name="connsiteX5" fmla="*/ 90488 w 978753"/>
                  <a:gd name="connsiteY5" fmla="*/ 873929 h 1419234"/>
                  <a:gd name="connsiteX6" fmla="*/ 157162 w 978753"/>
                  <a:gd name="connsiteY6" fmla="*/ 807254 h 1419234"/>
                  <a:gd name="connsiteX7" fmla="*/ 228600 w 978753"/>
                  <a:gd name="connsiteY7" fmla="*/ 778679 h 1419234"/>
                  <a:gd name="connsiteX8" fmla="*/ 283369 w 978753"/>
                  <a:gd name="connsiteY8" fmla="*/ 819161 h 1419234"/>
                  <a:gd name="connsiteX9" fmla="*/ 330994 w 978753"/>
                  <a:gd name="connsiteY9" fmla="*/ 840593 h 1419234"/>
                  <a:gd name="connsiteX10" fmla="*/ 373857 w 978753"/>
                  <a:gd name="connsiteY10" fmla="*/ 859642 h 1419234"/>
                  <a:gd name="connsiteX11" fmla="*/ 416719 w 978753"/>
                  <a:gd name="connsiteY11" fmla="*/ 840592 h 1419234"/>
                  <a:gd name="connsiteX12" fmla="*/ 502444 w 978753"/>
                  <a:gd name="connsiteY12" fmla="*/ 692954 h 1419234"/>
                  <a:gd name="connsiteX13" fmla="*/ 595313 w 978753"/>
                  <a:gd name="connsiteY13" fmla="*/ 421492 h 1419234"/>
                  <a:gd name="connsiteX14" fmla="*/ 645319 w 978753"/>
                  <a:gd name="connsiteY14" fmla="*/ 250042 h 1419234"/>
                  <a:gd name="connsiteX15" fmla="*/ 669132 w 978753"/>
                  <a:gd name="connsiteY15" fmla="*/ 214323 h 1419234"/>
                  <a:gd name="connsiteX16" fmla="*/ 683419 w 978753"/>
                  <a:gd name="connsiteY16" fmla="*/ 211942 h 1419234"/>
                  <a:gd name="connsiteX17" fmla="*/ 704850 w 978753"/>
                  <a:gd name="connsiteY17" fmla="*/ 164317 h 1419234"/>
                  <a:gd name="connsiteX18" fmla="*/ 711994 w 978753"/>
                  <a:gd name="connsiteY18" fmla="*/ 140504 h 1419234"/>
                  <a:gd name="connsiteX19" fmla="*/ 747713 w 978753"/>
                  <a:gd name="connsiteY19" fmla="*/ 140504 h 1419234"/>
                  <a:gd name="connsiteX20" fmla="*/ 764382 w 978753"/>
                  <a:gd name="connsiteY20" fmla="*/ 109548 h 1419234"/>
                  <a:gd name="connsiteX21" fmla="*/ 792956 w 978753"/>
                  <a:gd name="connsiteY21" fmla="*/ 59542 h 1419234"/>
                  <a:gd name="connsiteX22" fmla="*/ 831057 w 978753"/>
                  <a:gd name="connsiteY22" fmla="*/ 11 h 1419234"/>
                  <a:gd name="connsiteX23" fmla="*/ 852488 w 978753"/>
                  <a:gd name="connsiteY23" fmla="*/ 64304 h 1419234"/>
                  <a:gd name="connsiteX24" fmla="*/ 871538 w 978753"/>
                  <a:gd name="connsiteY24" fmla="*/ 116692 h 1419234"/>
                  <a:gd name="connsiteX25" fmla="*/ 904875 w 978753"/>
                  <a:gd name="connsiteY25" fmla="*/ 173842 h 1419234"/>
                  <a:gd name="connsiteX26" fmla="*/ 931069 w 978753"/>
                  <a:gd name="connsiteY26" fmla="*/ 428636 h 1419234"/>
                  <a:gd name="connsiteX27" fmla="*/ 962643 w 978753"/>
                  <a:gd name="connsiteY27" fmla="*/ 666761 h 1419234"/>
                  <a:gd name="connsiteX28" fmla="*/ 976290 w 978753"/>
                  <a:gd name="connsiteY28" fmla="*/ 786264 h 1419234"/>
                  <a:gd name="connsiteX29" fmla="*/ 888207 w 978753"/>
                  <a:gd name="connsiteY29" fmla="*/ 862023 h 1419234"/>
                  <a:gd name="connsiteX30" fmla="*/ 807244 w 978753"/>
                  <a:gd name="connsiteY30" fmla="*/ 1040617 h 1419234"/>
                  <a:gd name="connsiteX31" fmla="*/ 711994 w 978753"/>
                  <a:gd name="connsiteY31" fmla="*/ 1207304 h 1419234"/>
                  <a:gd name="connsiteX32" fmla="*/ 602457 w 978753"/>
                  <a:gd name="connsiteY32" fmla="*/ 1323986 h 1419234"/>
                  <a:gd name="connsiteX33" fmla="*/ 483394 w 978753"/>
                  <a:gd name="connsiteY33" fmla="*/ 1307317 h 1419234"/>
                  <a:gd name="connsiteX34" fmla="*/ 395288 w 978753"/>
                  <a:gd name="connsiteY34" fmla="*/ 1281123 h 1419234"/>
                  <a:gd name="connsiteX35" fmla="*/ 295275 w 978753"/>
                  <a:gd name="connsiteY35" fmla="*/ 1359704 h 1419234"/>
                  <a:gd name="connsiteX36" fmla="*/ 238125 w 978753"/>
                  <a:gd name="connsiteY36" fmla="*/ 1419234 h 1419234"/>
                  <a:gd name="connsiteX0" fmla="*/ 238125 w 978753"/>
                  <a:gd name="connsiteY0" fmla="*/ 1419234 h 1419234"/>
                  <a:gd name="connsiteX1" fmla="*/ 138113 w 978753"/>
                  <a:gd name="connsiteY1" fmla="*/ 1283504 h 1419234"/>
                  <a:gd name="connsiteX2" fmla="*/ 45244 w 978753"/>
                  <a:gd name="connsiteY2" fmla="*/ 1138248 h 1419234"/>
                  <a:gd name="connsiteX3" fmla="*/ 0 w 978753"/>
                  <a:gd name="connsiteY3" fmla="*/ 1054904 h 1419234"/>
                  <a:gd name="connsiteX4" fmla="*/ 45244 w 978753"/>
                  <a:gd name="connsiteY4" fmla="*/ 954892 h 1419234"/>
                  <a:gd name="connsiteX5" fmla="*/ 90488 w 978753"/>
                  <a:gd name="connsiteY5" fmla="*/ 873929 h 1419234"/>
                  <a:gd name="connsiteX6" fmla="*/ 157162 w 978753"/>
                  <a:gd name="connsiteY6" fmla="*/ 807254 h 1419234"/>
                  <a:gd name="connsiteX7" fmla="*/ 228600 w 978753"/>
                  <a:gd name="connsiteY7" fmla="*/ 778679 h 1419234"/>
                  <a:gd name="connsiteX8" fmla="*/ 283369 w 978753"/>
                  <a:gd name="connsiteY8" fmla="*/ 819161 h 1419234"/>
                  <a:gd name="connsiteX9" fmla="*/ 330994 w 978753"/>
                  <a:gd name="connsiteY9" fmla="*/ 840593 h 1419234"/>
                  <a:gd name="connsiteX10" fmla="*/ 373857 w 978753"/>
                  <a:gd name="connsiteY10" fmla="*/ 859642 h 1419234"/>
                  <a:gd name="connsiteX11" fmla="*/ 416719 w 978753"/>
                  <a:gd name="connsiteY11" fmla="*/ 840592 h 1419234"/>
                  <a:gd name="connsiteX12" fmla="*/ 502444 w 978753"/>
                  <a:gd name="connsiteY12" fmla="*/ 692954 h 1419234"/>
                  <a:gd name="connsiteX13" fmla="*/ 595313 w 978753"/>
                  <a:gd name="connsiteY13" fmla="*/ 421492 h 1419234"/>
                  <a:gd name="connsiteX14" fmla="*/ 645319 w 978753"/>
                  <a:gd name="connsiteY14" fmla="*/ 250042 h 1419234"/>
                  <a:gd name="connsiteX15" fmla="*/ 669132 w 978753"/>
                  <a:gd name="connsiteY15" fmla="*/ 214323 h 1419234"/>
                  <a:gd name="connsiteX16" fmla="*/ 683419 w 978753"/>
                  <a:gd name="connsiteY16" fmla="*/ 211942 h 1419234"/>
                  <a:gd name="connsiteX17" fmla="*/ 704850 w 978753"/>
                  <a:gd name="connsiteY17" fmla="*/ 164317 h 1419234"/>
                  <a:gd name="connsiteX18" fmla="*/ 711994 w 978753"/>
                  <a:gd name="connsiteY18" fmla="*/ 140504 h 1419234"/>
                  <a:gd name="connsiteX19" fmla="*/ 747713 w 978753"/>
                  <a:gd name="connsiteY19" fmla="*/ 140504 h 1419234"/>
                  <a:gd name="connsiteX20" fmla="*/ 764382 w 978753"/>
                  <a:gd name="connsiteY20" fmla="*/ 109548 h 1419234"/>
                  <a:gd name="connsiteX21" fmla="*/ 792956 w 978753"/>
                  <a:gd name="connsiteY21" fmla="*/ 59542 h 1419234"/>
                  <a:gd name="connsiteX22" fmla="*/ 831057 w 978753"/>
                  <a:gd name="connsiteY22" fmla="*/ 11 h 1419234"/>
                  <a:gd name="connsiteX23" fmla="*/ 852488 w 978753"/>
                  <a:gd name="connsiteY23" fmla="*/ 64304 h 1419234"/>
                  <a:gd name="connsiteX24" fmla="*/ 871538 w 978753"/>
                  <a:gd name="connsiteY24" fmla="*/ 116692 h 1419234"/>
                  <a:gd name="connsiteX25" fmla="*/ 904875 w 978753"/>
                  <a:gd name="connsiteY25" fmla="*/ 173842 h 1419234"/>
                  <a:gd name="connsiteX26" fmla="*/ 931069 w 978753"/>
                  <a:gd name="connsiteY26" fmla="*/ 428636 h 1419234"/>
                  <a:gd name="connsiteX27" fmla="*/ 962643 w 978753"/>
                  <a:gd name="connsiteY27" fmla="*/ 666761 h 1419234"/>
                  <a:gd name="connsiteX28" fmla="*/ 976290 w 978753"/>
                  <a:gd name="connsiteY28" fmla="*/ 786264 h 1419234"/>
                  <a:gd name="connsiteX29" fmla="*/ 888207 w 978753"/>
                  <a:gd name="connsiteY29" fmla="*/ 862023 h 1419234"/>
                  <a:gd name="connsiteX30" fmla="*/ 846031 w 978753"/>
                  <a:gd name="connsiteY30" fmla="*/ 956603 h 1419234"/>
                  <a:gd name="connsiteX31" fmla="*/ 807244 w 978753"/>
                  <a:gd name="connsiteY31" fmla="*/ 1040617 h 1419234"/>
                  <a:gd name="connsiteX32" fmla="*/ 711994 w 978753"/>
                  <a:gd name="connsiteY32" fmla="*/ 1207304 h 1419234"/>
                  <a:gd name="connsiteX33" fmla="*/ 602457 w 978753"/>
                  <a:gd name="connsiteY33" fmla="*/ 1323986 h 1419234"/>
                  <a:gd name="connsiteX34" fmla="*/ 483394 w 978753"/>
                  <a:gd name="connsiteY34" fmla="*/ 1307317 h 1419234"/>
                  <a:gd name="connsiteX35" fmla="*/ 395288 w 978753"/>
                  <a:gd name="connsiteY35" fmla="*/ 1281123 h 1419234"/>
                  <a:gd name="connsiteX36" fmla="*/ 295275 w 978753"/>
                  <a:gd name="connsiteY36" fmla="*/ 1359704 h 1419234"/>
                  <a:gd name="connsiteX37" fmla="*/ 238125 w 978753"/>
                  <a:gd name="connsiteY37" fmla="*/ 1419234 h 1419234"/>
                  <a:gd name="connsiteX0" fmla="*/ 238125 w 978753"/>
                  <a:gd name="connsiteY0" fmla="*/ 1419234 h 1419234"/>
                  <a:gd name="connsiteX1" fmla="*/ 138113 w 978753"/>
                  <a:gd name="connsiteY1" fmla="*/ 1283504 h 1419234"/>
                  <a:gd name="connsiteX2" fmla="*/ 45244 w 978753"/>
                  <a:gd name="connsiteY2" fmla="*/ 1138248 h 1419234"/>
                  <a:gd name="connsiteX3" fmla="*/ 0 w 978753"/>
                  <a:gd name="connsiteY3" fmla="*/ 1054904 h 1419234"/>
                  <a:gd name="connsiteX4" fmla="*/ 45244 w 978753"/>
                  <a:gd name="connsiteY4" fmla="*/ 954892 h 1419234"/>
                  <a:gd name="connsiteX5" fmla="*/ 90488 w 978753"/>
                  <a:gd name="connsiteY5" fmla="*/ 873929 h 1419234"/>
                  <a:gd name="connsiteX6" fmla="*/ 157162 w 978753"/>
                  <a:gd name="connsiteY6" fmla="*/ 807254 h 1419234"/>
                  <a:gd name="connsiteX7" fmla="*/ 228600 w 978753"/>
                  <a:gd name="connsiteY7" fmla="*/ 778679 h 1419234"/>
                  <a:gd name="connsiteX8" fmla="*/ 283369 w 978753"/>
                  <a:gd name="connsiteY8" fmla="*/ 819161 h 1419234"/>
                  <a:gd name="connsiteX9" fmla="*/ 330994 w 978753"/>
                  <a:gd name="connsiteY9" fmla="*/ 840593 h 1419234"/>
                  <a:gd name="connsiteX10" fmla="*/ 373857 w 978753"/>
                  <a:gd name="connsiteY10" fmla="*/ 859642 h 1419234"/>
                  <a:gd name="connsiteX11" fmla="*/ 416719 w 978753"/>
                  <a:gd name="connsiteY11" fmla="*/ 840592 h 1419234"/>
                  <a:gd name="connsiteX12" fmla="*/ 502444 w 978753"/>
                  <a:gd name="connsiteY12" fmla="*/ 692954 h 1419234"/>
                  <a:gd name="connsiteX13" fmla="*/ 595313 w 978753"/>
                  <a:gd name="connsiteY13" fmla="*/ 421492 h 1419234"/>
                  <a:gd name="connsiteX14" fmla="*/ 645319 w 978753"/>
                  <a:gd name="connsiteY14" fmla="*/ 250042 h 1419234"/>
                  <a:gd name="connsiteX15" fmla="*/ 669132 w 978753"/>
                  <a:gd name="connsiteY15" fmla="*/ 214323 h 1419234"/>
                  <a:gd name="connsiteX16" fmla="*/ 683419 w 978753"/>
                  <a:gd name="connsiteY16" fmla="*/ 211942 h 1419234"/>
                  <a:gd name="connsiteX17" fmla="*/ 704850 w 978753"/>
                  <a:gd name="connsiteY17" fmla="*/ 164317 h 1419234"/>
                  <a:gd name="connsiteX18" fmla="*/ 711994 w 978753"/>
                  <a:gd name="connsiteY18" fmla="*/ 140504 h 1419234"/>
                  <a:gd name="connsiteX19" fmla="*/ 747713 w 978753"/>
                  <a:gd name="connsiteY19" fmla="*/ 140504 h 1419234"/>
                  <a:gd name="connsiteX20" fmla="*/ 764382 w 978753"/>
                  <a:gd name="connsiteY20" fmla="*/ 109548 h 1419234"/>
                  <a:gd name="connsiteX21" fmla="*/ 792956 w 978753"/>
                  <a:gd name="connsiteY21" fmla="*/ 59542 h 1419234"/>
                  <a:gd name="connsiteX22" fmla="*/ 831057 w 978753"/>
                  <a:gd name="connsiteY22" fmla="*/ 11 h 1419234"/>
                  <a:gd name="connsiteX23" fmla="*/ 852488 w 978753"/>
                  <a:gd name="connsiteY23" fmla="*/ 64304 h 1419234"/>
                  <a:gd name="connsiteX24" fmla="*/ 871538 w 978753"/>
                  <a:gd name="connsiteY24" fmla="*/ 116692 h 1419234"/>
                  <a:gd name="connsiteX25" fmla="*/ 904875 w 978753"/>
                  <a:gd name="connsiteY25" fmla="*/ 173842 h 1419234"/>
                  <a:gd name="connsiteX26" fmla="*/ 931069 w 978753"/>
                  <a:gd name="connsiteY26" fmla="*/ 428636 h 1419234"/>
                  <a:gd name="connsiteX27" fmla="*/ 962643 w 978753"/>
                  <a:gd name="connsiteY27" fmla="*/ 666761 h 1419234"/>
                  <a:gd name="connsiteX28" fmla="*/ 976290 w 978753"/>
                  <a:gd name="connsiteY28" fmla="*/ 786264 h 1419234"/>
                  <a:gd name="connsiteX29" fmla="*/ 888207 w 978753"/>
                  <a:gd name="connsiteY29" fmla="*/ 862023 h 1419234"/>
                  <a:gd name="connsiteX30" fmla="*/ 861061 w 978753"/>
                  <a:gd name="connsiteY30" fmla="*/ 954098 h 1419234"/>
                  <a:gd name="connsiteX31" fmla="*/ 807244 w 978753"/>
                  <a:gd name="connsiteY31" fmla="*/ 1040617 h 1419234"/>
                  <a:gd name="connsiteX32" fmla="*/ 711994 w 978753"/>
                  <a:gd name="connsiteY32" fmla="*/ 1207304 h 1419234"/>
                  <a:gd name="connsiteX33" fmla="*/ 602457 w 978753"/>
                  <a:gd name="connsiteY33" fmla="*/ 1323986 h 1419234"/>
                  <a:gd name="connsiteX34" fmla="*/ 483394 w 978753"/>
                  <a:gd name="connsiteY34" fmla="*/ 1307317 h 1419234"/>
                  <a:gd name="connsiteX35" fmla="*/ 395288 w 978753"/>
                  <a:gd name="connsiteY35" fmla="*/ 1281123 h 1419234"/>
                  <a:gd name="connsiteX36" fmla="*/ 295275 w 978753"/>
                  <a:gd name="connsiteY36" fmla="*/ 1359704 h 1419234"/>
                  <a:gd name="connsiteX37" fmla="*/ 238125 w 978753"/>
                  <a:gd name="connsiteY37" fmla="*/ 1419234 h 1419234"/>
                  <a:gd name="connsiteX0" fmla="*/ 238125 w 978753"/>
                  <a:gd name="connsiteY0" fmla="*/ 1419234 h 1419234"/>
                  <a:gd name="connsiteX1" fmla="*/ 138113 w 978753"/>
                  <a:gd name="connsiteY1" fmla="*/ 1283504 h 1419234"/>
                  <a:gd name="connsiteX2" fmla="*/ 45244 w 978753"/>
                  <a:gd name="connsiteY2" fmla="*/ 1138248 h 1419234"/>
                  <a:gd name="connsiteX3" fmla="*/ 0 w 978753"/>
                  <a:gd name="connsiteY3" fmla="*/ 1054904 h 1419234"/>
                  <a:gd name="connsiteX4" fmla="*/ 45244 w 978753"/>
                  <a:gd name="connsiteY4" fmla="*/ 954892 h 1419234"/>
                  <a:gd name="connsiteX5" fmla="*/ 90488 w 978753"/>
                  <a:gd name="connsiteY5" fmla="*/ 873929 h 1419234"/>
                  <a:gd name="connsiteX6" fmla="*/ 157162 w 978753"/>
                  <a:gd name="connsiteY6" fmla="*/ 807254 h 1419234"/>
                  <a:gd name="connsiteX7" fmla="*/ 228600 w 978753"/>
                  <a:gd name="connsiteY7" fmla="*/ 778679 h 1419234"/>
                  <a:gd name="connsiteX8" fmla="*/ 283369 w 978753"/>
                  <a:gd name="connsiteY8" fmla="*/ 819161 h 1419234"/>
                  <a:gd name="connsiteX9" fmla="*/ 330994 w 978753"/>
                  <a:gd name="connsiteY9" fmla="*/ 840593 h 1419234"/>
                  <a:gd name="connsiteX10" fmla="*/ 373857 w 978753"/>
                  <a:gd name="connsiteY10" fmla="*/ 859642 h 1419234"/>
                  <a:gd name="connsiteX11" fmla="*/ 416719 w 978753"/>
                  <a:gd name="connsiteY11" fmla="*/ 840592 h 1419234"/>
                  <a:gd name="connsiteX12" fmla="*/ 502444 w 978753"/>
                  <a:gd name="connsiteY12" fmla="*/ 692954 h 1419234"/>
                  <a:gd name="connsiteX13" fmla="*/ 595313 w 978753"/>
                  <a:gd name="connsiteY13" fmla="*/ 421492 h 1419234"/>
                  <a:gd name="connsiteX14" fmla="*/ 645319 w 978753"/>
                  <a:gd name="connsiteY14" fmla="*/ 250042 h 1419234"/>
                  <a:gd name="connsiteX15" fmla="*/ 669132 w 978753"/>
                  <a:gd name="connsiteY15" fmla="*/ 214323 h 1419234"/>
                  <a:gd name="connsiteX16" fmla="*/ 683419 w 978753"/>
                  <a:gd name="connsiteY16" fmla="*/ 211942 h 1419234"/>
                  <a:gd name="connsiteX17" fmla="*/ 704850 w 978753"/>
                  <a:gd name="connsiteY17" fmla="*/ 164317 h 1419234"/>
                  <a:gd name="connsiteX18" fmla="*/ 711994 w 978753"/>
                  <a:gd name="connsiteY18" fmla="*/ 140504 h 1419234"/>
                  <a:gd name="connsiteX19" fmla="*/ 747713 w 978753"/>
                  <a:gd name="connsiteY19" fmla="*/ 140504 h 1419234"/>
                  <a:gd name="connsiteX20" fmla="*/ 764382 w 978753"/>
                  <a:gd name="connsiteY20" fmla="*/ 109548 h 1419234"/>
                  <a:gd name="connsiteX21" fmla="*/ 792956 w 978753"/>
                  <a:gd name="connsiteY21" fmla="*/ 59542 h 1419234"/>
                  <a:gd name="connsiteX22" fmla="*/ 831057 w 978753"/>
                  <a:gd name="connsiteY22" fmla="*/ 11 h 1419234"/>
                  <a:gd name="connsiteX23" fmla="*/ 852488 w 978753"/>
                  <a:gd name="connsiteY23" fmla="*/ 64304 h 1419234"/>
                  <a:gd name="connsiteX24" fmla="*/ 871538 w 978753"/>
                  <a:gd name="connsiteY24" fmla="*/ 116692 h 1419234"/>
                  <a:gd name="connsiteX25" fmla="*/ 904875 w 978753"/>
                  <a:gd name="connsiteY25" fmla="*/ 173842 h 1419234"/>
                  <a:gd name="connsiteX26" fmla="*/ 931069 w 978753"/>
                  <a:gd name="connsiteY26" fmla="*/ 428636 h 1419234"/>
                  <a:gd name="connsiteX27" fmla="*/ 962643 w 978753"/>
                  <a:gd name="connsiteY27" fmla="*/ 666761 h 1419234"/>
                  <a:gd name="connsiteX28" fmla="*/ 976290 w 978753"/>
                  <a:gd name="connsiteY28" fmla="*/ 786264 h 1419234"/>
                  <a:gd name="connsiteX29" fmla="*/ 888207 w 978753"/>
                  <a:gd name="connsiteY29" fmla="*/ 862023 h 1419234"/>
                  <a:gd name="connsiteX30" fmla="*/ 861061 w 978753"/>
                  <a:gd name="connsiteY30" fmla="*/ 954098 h 1419234"/>
                  <a:gd name="connsiteX31" fmla="*/ 807244 w 978753"/>
                  <a:gd name="connsiteY31" fmla="*/ 1040617 h 1419234"/>
                  <a:gd name="connsiteX32" fmla="*/ 711994 w 978753"/>
                  <a:gd name="connsiteY32" fmla="*/ 1207304 h 1419234"/>
                  <a:gd name="connsiteX33" fmla="*/ 602457 w 978753"/>
                  <a:gd name="connsiteY33" fmla="*/ 1323986 h 1419234"/>
                  <a:gd name="connsiteX34" fmla="*/ 483394 w 978753"/>
                  <a:gd name="connsiteY34" fmla="*/ 1307317 h 1419234"/>
                  <a:gd name="connsiteX35" fmla="*/ 395288 w 978753"/>
                  <a:gd name="connsiteY35" fmla="*/ 1288639 h 1419234"/>
                  <a:gd name="connsiteX36" fmla="*/ 295275 w 978753"/>
                  <a:gd name="connsiteY36" fmla="*/ 1359704 h 1419234"/>
                  <a:gd name="connsiteX37" fmla="*/ 238125 w 978753"/>
                  <a:gd name="connsiteY37" fmla="*/ 1419234 h 1419234"/>
                  <a:gd name="connsiteX0" fmla="*/ 228105 w 978753"/>
                  <a:gd name="connsiteY0" fmla="*/ 1414223 h 1414223"/>
                  <a:gd name="connsiteX1" fmla="*/ 138113 w 978753"/>
                  <a:gd name="connsiteY1" fmla="*/ 1283504 h 1414223"/>
                  <a:gd name="connsiteX2" fmla="*/ 45244 w 978753"/>
                  <a:gd name="connsiteY2" fmla="*/ 1138248 h 1414223"/>
                  <a:gd name="connsiteX3" fmla="*/ 0 w 978753"/>
                  <a:gd name="connsiteY3" fmla="*/ 1054904 h 1414223"/>
                  <a:gd name="connsiteX4" fmla="*/ 45244 w 978753"/>
                  <a:gd name="connsiteY4" fmla="*/ 954892 h 1414223"/>
                  <a:gd name="connsiteX5" fmla="*/ 90488 w 978753"/>
                  <a:gd name="connsiteY5" fmla="*/ 873929 h 1414223"/>
                  <a:gd name="connsiteX6" fmla="*/ 157162 w 978753"/>
                  <a:gd name="connsiteY6" fmla="*/ 807254 h 1414223"/>
                  <a:gd name="connsiteX7" fmla="*/ 228600 w 978753"/>
                  <a:gd name="connsiteY7" fmla="*/ 778679 h 1414223"/>
                  <a:gd name="connsiteX8" fmla="*/ 283369 w 978753"/>
                  <a:gd name="connsiteY8" fmla="*/ 819161 h 1414223"/>
                  <a:gd name="connsiteX9" fmla="*/ 330994 w 978753"/>
                  <a:gd name="connsiteY9" fmla="*/ 840593 h 1414223"/>
                  <a:gd name="connsiteX10" fmla="*/ 373857 w 978753"/>
                  <a:gd name="connsiteY10" fmla="*/ 859642 h 1414223"/>
                  <a:gd name="connsiteX11" fmla="*/ 416719 w 978753"/>
                  <a:gd name="connsiteY11" fmla="*/ 840592 h 1414223"/>
                  <a:gd name="connsiteX12" fmla="*/ 502444 w 978753"/>
                  <a:gd name="connsiteY12" fmla="*/ 692954 h 1414223"/>
                  <a:gd name="connsiteX13" fmla="*/ 595313 w 978753"/>
                  <a:gd name="connsiteY13" fmla="*/ 421492 h 1414223"/>
                  <a:gd name="connsiteX14" fmla="*/ 645319 w 978753"/>
                  <a:gd name="connsiteY14" fmla="*/ 250042 h 1414223"/>
                  <a:gd name="connsiteX15" fmla="*/ 669132 w 978753"/>
                  <a:gd name="connsiteY15" fmla="*/ 214323 h 1414223"/>
                  <a:gd name="connsiteX16" fmla="*/ 683419 w 978753"/>
                  <a:gd name="connsiteY16" fmla="*/ 211942 h 1414223"/>
                  <a:gd name="connsiteX17" fmla="*/ 704850 w 978753"/>
                  <a:gd name="connsiteY17" fmla="*/ 164317 h 1414223"/>
                  <a:gd name="connsiteX18" fmla="*/ 711994 w 978753"/>
                  <a:gd name="connsiteY18" fmla="*/ 140504 h 1414223"/>
                  <a:gd name="connsiteX19" fmla="*/ 747713 w 978753"/>
                  <a:gd name="connsiteY19" fmla="*/ 140504 h 1414223"/>
                  <a:gd name="connsiteX20" fmla="*/ 764382 w 978753"/>
                  <a:gd name="connsiteY20" fmla="*/ 109548 h 1414223"/>
                  <a:gd name="connsiteX21" fmla="*/ 792956 w 978753"/>
                  <a:gd name="connsiteY21" fmla="*/ 59542 h 1414223"/>
                  <a:gd name="connsiteX22" fmla="*/ 831057 w 978753"/>
                  <a:gd name="connsiteY22" fmla="*/ 11 h 1414223"/>
                  <a:gd name="connsiteX23" fmla="*/ 852488 w 978753"/>
                  <a:gd name="connsiteY23" fmla="*/ 64304 h 1414223"/>
                  <a:gd name="connsiteX24" fmla="*/ 871538 w 978753"/>
                  <a:gd name="connsiteY24" fmla="*/ 116692 h 1414223"/>
                  <a:gd name="connsiteX25" fmla="*/ 904875 w 978753"/>
                  <a:gd name="connsiteY25" fmla="*/ 173842 h 1414223"/>
                  <a:gd name="connsiteX26" fmla="*/ 931069 w 978753"/>
                  <a:gd name="connsiteY26" fmla="*/ 428636 h 1414223"/>
                  <a:gd name="connsiteX27" fmla="*/ 962643 w 978753"/>
                  <a:gd name="connsiteY27" fmla="*/ 666761 h 1414223"/>
                  <a:gd name="connsiteX28" fmla="*/ 976290 w 978753"/>
                  <a:gd name="connsiteY28" fmla="*/ 786264 h 1414223"/>
                  <a:gd name="connsiteX29" fmla="*/ 888207 w 978753"/>
                  <a:gd name="connsiteY29" fmla="*/ 862023 h 1414223"/>
                  <a:gd name="connsiteX30" fmla="*/ 861061 w 978753"/>
                  <a:gd name="connsiteY30" fmla="*/ 954098 h 1414223"/>
                  <a:gd name="connsiteX31" fmla="*/ 807244 w 978753"/>
                  <a:gd name="connsiteY31" fmla="*/ 1040617 h 1414223"/>
                  <a:gd name="connsiteX32" fmla="*/ 711994 w 978753"/>
                  <a:gd name="connsiteY32" fmla="*/ 1207304 h 1414223"/>
                  <a:gd name="connsiteX33" fmla="*/ 602457 w 978753"/>
                  <a:gd name="connsiteY33" fmla="*/ 1323986 h 1414223"/>
                  <a:gd name="connsiteX34" fmla="*/ 483394 w 978753"/>
                  <a:gd name="connsiteY34" fmla="*/ 1307317 h 1414223"/>
                  <a:gd name="connsiteX35" fmla="*/ 395288 w 978753"/>
                  <a:gd name="connsiteY35" fmla="*/ 1288639 h 1414223"/>
                  <a:gd name="connsiteX36" fmla="*/ 295275 w 978753"/>
                  <a:gd name="connsiteY36" fmla="*/ 1359704 h 1414223"/>
                  <a:gd name="connsiteX37" fmla="*/ 228105 w 978753"/>
                  <a:gd name="connsiteY37" fmla="*/ 1414223 h 1414223"/>
                  <a:gd name="connsiteX0" fmla="*/ 228105 w 978753"/>
                  <a:gd name="connsiteY0" fmla="*/ 1414223 h 1414223"/>
                  <a:gd name="connsiteX1" fmla="*/ 138113 w 978753"/>
                  <a:gd name="connsiteY1" fmla="*/ 1283504 h 1414223"/>
                  <a:gd name="connsiteX2" fmla="*/ 45244 w 978753"/>
                  <a:gd name="connsiteY2" fmla="*/ 1138248 h 1414223"/>
                  <a:gd name="connsiteX3" fmla="*/ 0 w 978753"/>
                  <a:gd name="connsiteY3" fmla="*/ 1049895 h 1414223"/>
                  <a:gd name="connsiteX4" fmla="*/ 45244 w 978753"/>
                  <a:gd name="connsiteY4" fmla="*/ 954892 h 1414223"/>
                  <a:gd name="connsiteX5" fmla="*/ 90488 w 978753"/>
                  <a:gd name="connsiteY5" fmla="*/ 873929 h 1414223"/>
                  <a:gd name="connsiteX6" fmla="*/ 157162 w 978753"/>
                  <a:gd name="connsiteY6" fmla="*/ 807254 h 1414223"/>
                  <a:gd name="connsiteX7" fmla="*/ 228600 w 978753"/>
                  <a:gd name="connsiteY7" fmla="*/ 778679 h 1414223"/>
                  <a:gd name="connsiteX8" fmla="*/ 283369 w 978753"/>
                  <a:gd name="connsiteY8" fmla="*/ 819161 h 1414223"/>
                  <a:gd name="connsiteX9" fmla="*/ 330994 w 978753"/>
                  <a:gd name="connsiteY9" fmla="*/ 840593 h 1414223"/>
                  <a:gd name="connsiteX10" fmla="*/ 373857 w 978753"/>
                  <a:gd name="connsiteY10" fmla="*/ 859642 h 1414223"/>
                  <a:gd name="connsiteX11" fmla="*/ 416719 w 978753"/>
                  <a:gd name="connsiteY11" fmla="*/ 840592 h 1414223"/>
                  <a:gd name="connsiteX12" fmla="*/ 502444 w 978753"/>
                  <a:gd name="connsiteY12" fmla="*/ 692954 h 1414223"/>
                  <a:gd name="connsiteX13" fmla="*/ 595313 w 978753"/>
                  <a:gd name="connsiteY13" fmla="*/ 421492 h 1414223"/>
                  <a:gd name="connsiteX14" fmla="*/ 645319 w 978753"/>
                  <a:gd name="connsiteY14" fmla="*/ 250042 h 1414223"/>
                  <a:gd name="connsiteX15" fmla="*/ 669132 w 978753"/>
                  <a:gd name="connsiteY15" fmla="*/ 214323 h 1414223"/>
                  <a:gd name="connsiteX16" fmla="*/ 683419 w 978753"/>
                  <a:gd name="connsiteY16" fmla="*/ 211942 h 1414223"/>
                  <a:gd name="connsiteX17" fmla="*/ 704850 w 978753"/>
                  <a:gd name="connsiteY17" fmla="*/ 164317 h 1414223"/>
                  <a:gd name="connsiteX18" fmla="*/ 711994 w 978753"/>
                  <a:gd name="connsiteY18" fmla="*/ 140504 h 1414223"/>
                  <a:gd name="connsiteX19" fmla="*/ 747713 w 978753"/>
                  <a:gd name="connsiteY19" fmla="*/ 140504 h 1414223"/>
                  <a:gd name="connsiteX20" fmla="*/ 764382 w 978753"/>
                  <a:gd name="connsiteY20" fmla="*/ 109548 h 1414223"/>
                  <a:gd name="connsiteX21" fmla="*/ 792956 w 978753"/>
                  <a:gd name="connsiteY21" fmla="*/ 59542 h 1414223"/>
                  <a:gd name="connsiteX22" fmla="*/ 831057 w 978753"/>
                  <a:gd name="connsiteY22" fmla="*/ 11 h 1414223"/>
                  <a:gd name="connsiteX23" fmla="*/ 852488 w 978753"/>
                  <a:gd name="connsiteY23" fmla="*/ 64304 h 1414223"/>
                  <a:gd name="connsiteX24" fmla="*/ 871538 w 978753"/>
                  <a:gd name="connsiteY24" fmla="*/ 116692 h 1414223"/>
                  <a:gd name="connsiteX25" fmla="*/ 904875 w 978753"/>
                  <a:gd name="connsiteY25" fmla="*/ 173842 h 1414223"/>
                  <a:gd name="connsiteX26" fmla="*/ 931069 w 978753"/>
                  <a:gd name="connsiteY26" fmla="*/ 428636 h 1414223"/>
                  <a:gd name="connsiteX27" fmla="*/ 962643 w 978753"/>
                  <a:gd name="connsiteY27" fmla="*/ 666761 h 1414223"/>
                  <a:gd name="connsiteX28" fmla="*/ 976290 w 978753"/>
                  <a:gd name="connsiteY28" fmla="*/ 786264 h 1414223"/>
                  <a:gd name="connsiteX29" fmla="*/ 888207 w 978753"/>
                  <a:gd name="connsiteY29" fmla="*/ 862023 h 1414223"/>
                  <a:gd name="connsiteX30" fmla="*/ 861061 w 978753"/>
                  <a:gd name="connsiteY30" fmla="*/ 954098 h 1414223"/>
                  <a:gd name="connsiteX31" fmla="*/ 807244 w 978753"/>
                  <a:gd name="connsiteY31" fmla="*/ 1040617 h 1414223"/>
                  <a:gd name="connsiteX32" fmla="*/ 711994 w 978753"/>
                  <a:gd name="connsiteY32" fmla="*/ 1207304 h 1414223"/>
                  <a:gd name="connsiteX33" fmla="*/ 602457 w 978753"/>
                  <a:gd name="connsiteY33" fmla="*/ 1323986 h 1414223"/>
                  <a:gd name="connsiteX34" fmla="*/ 483394 w 978753"/>
                  <a:gd name="connsiteY34" fmla="*/ 1307317 h 1414223"/>
                  <a:gd name="connsiteX35" fmla="*/ 395288 w 978753"/>
                  <a:gd name="connsiteY35" fmla="*/ 1288639 h 1414223"/>
                  <a:gd name="connsiteX36" fmla="*/ 295275 w 978753"/>
                  <a:gd name="connsiteY36" fmla="*/ 1359704 h 1414223"/>
                  <a:gd name="connsiteX37" fmla="*/ 228105 w 978753"/>
                  <a:gd name="connsiteY37" fmla="*/ 1414223 h 1414223"/>
                  <a:gd name="connsiteX0" fmla="*/ 238125 w 988773"/>
                  <a:gd name="connsiteY0" fmla="*/ 1414223 h 1414223"/>
                  <a:gd name="connsiteX1" fmla="*/ 148133 w 988773"/>
                  <a:gd name="connsiteY1" fmla="*/ 1283504 h 1414223"/>
                  <a:gd name="connsiteX2" fmla="*/ 55264 w 988773"/>
                  <a:gd name="connsiteY2" fmla="*/ 1138248 h 1414223"/>
                  <a:gd name="connsiteX3" fmla="*/ 0 w 988773"/>
                  <a:gd name="connsiteY3" fmla="*/ 1034865 h 1414223"/>
                  <a:gd name="connsiteX4" fmla="*/ 55264 w 988773"/>
                  <a:gd name="connsiteY4" fmla="*/ 954892 h 1414223"/>
                  <a:gd name="connsiteX5" fmla="*/ 100508 w 988773"/>
                  <a:gd name="connsiteY5" fmla="*/ 873929 h 1414223"/>
                  <a:gd name="connsiteX6" fmla="*/ 167182 w 988773"/>
                  <a:gd name="connsiteY6" fmla="*/ 807254 h 1414223"/>
                  <a:gd name="connsiteX7" fmla="*/ 238620 w 988773"/>
                  <a:gd name="connsiteY7" fmla="*/ 778679 h 1414223"/>
                  <a:gd name="connsiteX8" fmla="*/ 293389 w 988773"/>
                  <a:gd name="connsiteY8" fmla="*/ 819161 h 1414223"/>
                  <a:gd name="connsiteX9" fmla="*/ 341014 w 988773"/>
                  <a:gd name="connsiteY9" fmla="*/ 840593 h 1414223"/>
                  <a:gd name="connsiteX10" fmla="*/ 383877 w 988773"/>
                  <a:gd name="connsiteY10" fmla="*/ 859642 h 1414223"/>
                  <a:gd name="connsiteX11" fmla="*/ 426739 w 988773"/>
                  <a:gd name="connsiteY11" fmla="*/ 840592 h 1414223"/>
                  <a:gd name="connsiteX12" fmla="*/ 512464 w 988773"/>
                  <a:gd name="connsiteY12" fmla="*/ 692954 h 1414223"/>
                  <a:gd name="connsiteX13" fmla="*/ 605333 w 988773"/>
                  <a:gd name="connsiteY13" fmla="*/ 421492 h 1414223"/>
                  <a:gd name="connsiteX14" fmla="*/ 655339 w 988773"/>
                  <a:gd name="connsiteY14" fmla="*/ 250042 h 1414223"/>
                  <a:gd name="connsiteX15" fmla="*/ 679152 w 988773"/>
                  <a:gd name="connsiteY15" fmla="*/ 214323 h 1414223"/>
                  <a:gd name="connsiteX16" fmla="*/ 693439 w 988773"/>
                  <a:gd name="connsiteY16" fmla="*/ 211942 h 1414223"/>
                  <a:gd name="connsiteX17" fmla="*/ 714870 w 988773"/>
                  <a:gd name="connsiteY17" fmla="*/ 164317 h 1414223"/>
                  <a:gd name="connsiteX18" fmla="*/ 722014 w 988773"/>
                  <a:gd name="connsiteY18" fmla="*/ 140504 h 1414223"/>
                  <a:gd name="connsiteX19" fmla="*/ 757733 w 988773"/>
                  <a:gd name="connsiteY19" fmla="*/ 140504 h 1414223"/>
                  <a:gd name="connsiteX20" fmla="*/ 774402 w 988773"/>
                  <a:gd name="connsiteY20" fmla="*/ 109548 h 1414223"/>
                  <a:gd name="connsiteX21" fmla="*/ 802976 w 988773"/>
                  <a:gd name="connsiteY21" fmla="*/ 59542 h 1414223"/>
                  <a:gd name="connsiteX22" fmla="*/ 841077 w 988773"/>
                  <a:gd name="connsiteY22" fmla="*/ 11 h 1414223"/>
                  <a:gd name="connsiteX23" fmla="*/ 862508 w 988773"/>
                  <a:gd name="connsiteY23" fmla="*/ 64304 h 1414223"/>
                  <a:gd name="connsiteX24" fmla="*/ 881558 w 988773"/>
                  <a:gd name="connsiteY24" fmla="*/ 116692 h 1414223"/>
                  <a:gd name="connsiteX25" fmla="*/ 914895 w 988773"/>
                  <a:gd name="connsiteY25" fmla="*/ 173842 h 1414223"/>
                  <a:gd name="connsiteX26" fmla="*/ 941089 w 988773"/>
                  <a:gd name="connsiteY26" fmla="*/ 428636 h 1414223"/>
                  <a:gd name="connsiteX27" fmla="*/ 972663 w 988773"/>
                  <a:gd name="connsiteY27" fmla="*/ 666761 h 1414223"/>
                  <a:gd name="connsiteX28" fmla="*/ 986310 w 988773"/>
                  <a:gd name="connsiteY28" fmla="*/ 786264 h 1414223"/>
                  <a:gd name="connsiteX29" fmla="*/ 898227 w 988773"/>
                  <a:gd name="connsiteY29" fmla="*/ 862023 h 1414223"/>
                  <a:gd name="connsiteX30" fmla="*/ 871081 w 988773"/>
                  <a:gd name="connsiteY30" fmla="*/ 954098 h 1414223"/>
                  <a:gd name="connsiteX31" fmla="*/ 817264 w 988773"/>
                  <a:gd name="connsiteY31" fmla="*/ 1040617 h 1414223"/>
                  <a:gd name="connsiteX32" fmla="*/ 722014 w 988773"/>
                  <a:gd name="connsiteY32" fmla="*/ 1207304 h 1414223"/>
                  <a:gd name="connsiteX33" fmla="*/ 612477 w 988773"/>
                  <a:gd name="connsiteY33" fmla="*/ 1323986 h 1414223"/>
                  <a:gd name="connsiteX34" fmla="*/ 493414 w 988773"/>
                  <a:gd name="connsiteY34" fmla="*/ 1307317 h 1414223"/>
                  <a:gd name="connsiteX35" fmla="*/ 405308 w 988773"/>
                  <a:gd name="connsiteY35" fmla="*/ 1288639 h 1414223"/>
                  <a:gd name="connsiteX36" fmla="*/ 305295 w 988773"/>
                  <a:gd name="connsiteY36" fmla="*/ 1359704 h 1414223"/>
                  <a:gd name="connsiteX37" fmla="*/ 238125 w 988773"/>
                  <a:gd name="connsiteY37" fmla="*/ 1414223 h 1414223"/>
                  <a:gd name="connsiteX0" fmla="*/ 238125 w 988773"/>
                  <a:gd name="connsiteY0" fmla="*/ 1414223 h 1414223"/>
                  <a:gd name="connsiteX1" fmla="*/ 148133 w 988773"/>
                  <a:gd name="connsiteY1" fmla="*/ 1283504 h 1414223"/>
                  <a:gd name="connsiteX2" fmla="*/ 55264 w 988773"/>
                  <a:gd name="connsiteY2" fmla="*/ 1138248 h 1414223"/>
                  <a:gd name="connsiteX3" fmla="*/ 0 w 988773"/>
                  <a:gd name="connsiteY3" fmla="*/ 1034865 h 1414223"/>
                  <a:gd name="connsiteX4" fmla="*/ 55264 w 988773"/>
                  <a:gd name="connsiteY4" fmla="*/ 954892 h 1414223"/>
                  <a:gd name="connsiteX5" fmla="*/ 100508 w 988773"/>
                  <a:gd name="connsiteY5" fmla="*/ 873929 h 1414223"/>
                  <a:gd name="connsiteX6" fmla="*/ 167182 w 988773"/>
                  <a:gd name="connsiteY6" fmla="*/ 807254 h 1414223"/>
                  <a:gd name="connsiteX7" fmla="*/ 238620 w 988773"/>
                  <a:gd name="connsiteY7" fmla="*/ 778679 h 1414223"/>
                  <a:gd name="connsiteX8" fmla="*/ 300905 w 988773"/>
                  <a:gd name="connsiteY8" fmla="*/ 806636 h 1414223"/>
                  <a:gd name="connsiteX9" fmla="*/ 341014 w 988773"/>
                  <a:gd name="connsiteY9" fmla="*/ 840593 h 1414223"/>
                  <a:gd name="connsiteX10" fmla="*/ 383877 w 988773"/>
                  <a:gd name="connsiteY10" fmla="*/ 859642 h 1414223"/>
                  <a:gd name="connsiteX11" fmla="*/ 426739 w 988773"/>
                  <a:gd name="connsiteY11" fmla="*/ 840592 h 1414223"/>
                  <a:gd name="connsiteX12" fmla="*/ 512464 w 988773"/>
                  <a:gd name="connsiteY12" fmla="*/ 692954 h 1414223"/>
                  <a:gd name="connsiteX13" fmla="*/ 605333 w 988773"/>
                  <a:gd name="connsiteY13" fmla="*/ 421492 h 1414223"/>
                  <a:gd name="connsiteX14" fmla="*/ 655339 w 988773"/>
                  <a:gd name="connsiteY14" fmla="*/ 250042 h 1414223"/>
                  <a:gd name="connsiteX15" fmla="*/ 679152 w 988773"/>
                  <a:gd name="connsiteY15" fmla="*/ 214323 h 1414223"/>
                  <a:gd name="connsiteX16" fmla="*/ 693439 w 988773"/>
                  <a:gd name="connsiteY16" fmla="*/ 211942 h 1414223"/>
                  <a:gd name="connsiteX17" fmla="*/ 714870 w 988773"/>
                  <a:gd name="connsiteY17" fmla="*/ 164317 h 1414223"/>
                  <a:gd name="connsiteX18" fmla="*/ 722014 w 988773"/>
                  <a:gd name="connsiteY18" fmla="*/ 140504 h 1414223"/>
                  <a:gd name="connsiteX19" fmla="*/ 757733 w 988773"/>
                  <a:gd name="connsiteY19" fmla="*/ 140504 h 1414223"/>
                  <a:gd name="connsiteX20" fmla="*/ 774402 w 988773"/>
                  <a:gd name="connsiteY20" fmla="*/ 109548 h 1414223"/>
                  <a:gd name="connsiteX21" fmla="*/ 802976 w 988773"/>
                  <a:gd name="connsiteY21" fmla="*/ 59542 h 1414223"/>
                  <a:gd name="connsiteX22" fmla="*/ 841077 w 988773"/>
                  <a:gd name="connsiteY22" fmla="*/ 11 h 1414223"/>
                  <a:gd name="connsiteX23" fmla="*/ 862508 w 988773"/>
                  <a:gd name="connsiteY23" fmla="*/ 64304 h 1414223"/>
                  <a:gd name="connsiteX24" fmla="*/ 881558 w 988773"/>
                  <a:gd name="connsiteY24" fmla="*/ 116692 h 1414223"/>
                  <a:gd name="connsiteX25" fmla="*/ 914895 w 988773"/>
                  <a:gd name="connsiteY25" fmla="*/ 173842 h 1414223"/>
                  <a:gd name="connsiteX26" fmla="*/ 941089 w 988773"/>
                  <a:gd name="connsiteY26" fmla="*/ 428636 h 1414223"/>
                  <a:gd name="connsiteX27" fmla="*/ 972663 w 988773"/>
                  <a:gd name="connsiteY27" fmla="*/ 666761 h 1414223"/>
                  <a:gd name="connsiteX28" fmla="*/ 986310 w 988773"/>
                  <a:gd name="connsiteY28" fmla="*/ 786264 h 1414223"/>
                  <a:gd name="connsiteX29" fmla="*/ 898227 w 988773"/>
                  <a:gd name="connsiteY29" fmla="*/ 862023 h 1414223"/>
                  <a:gd name="connsiteX30" fmla="*/ 871081 w 988773"/>
                  <a:gd name="connsiteY30" fmla="*/ 954098 h 1414223"/>
                  <a:gd name="connsiteX31" fmla="*/ 817264 w 988773"/>
                  <a:gd name="connsiteY31" fmla="*/ 1040617 h 1414223"/>
                  <a:gd name="connsiteX32" fmla="*/ 722014 w 988773"/>
                  <a:gd name="connsiteY32" fmla="*/ 1207304 h 1414223"/>
                  <a:gd name="connsiteX33" fmla="*/ 612477 w 988773"/>
                  <a:gd name="connsiteY33" fmla="*/ 1323986 h 1414223"/>
                  <a:gd name="connsiteX34" fmla="*/ 493414 w 988773"/>
                  <a:gd name="connsiteY34" fmla="*/ 1307317 h 1414223"/>
                  <a:gd name="connsiteX35" fmla="*/ 405308 w 988773"/>
                  <a:gd name="connsiteY35" fmla="*/ 1288639 h 1414223"/>
                  <a:gd name="connsiteX36" fmla="*/ 305295 w 988773"/>
                  <a:gd name="connsiteY36" fmla="*/ 1359704 h 1414223"/>
                  <a:gd name="connsiteX37" fmla="*/ 238125 w 988773"/>
                  <a:gd name="connsiteY37" fmla="*/ 1414223 h 141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988773" h="1414223">
                    <a:moveTo>
                      <a:pt x="238125" y="1414223"/>
                    </a:moveTo>
                    <a:lnTo>
                      <a:pt x="148133" y="1283504"/>
                    </a:lnTo>
                    <a:lnTo>
                      <a:pt x="55264" y="1138248"/>
                    </a:lnTo>
                    <a:lnTo>
                      <a:pt x="0" y="1034865"/>
                    </a:lnTo>
                    <a:lnTo>
                      <a:pt x="55264" y="954892"/>
                    </a:lnTo>
                    <a:lnTo>
                      <a:pt x="100508" y="873929"/>
                    </a:lnTo>
                    <a:cubicBezTo>
                      <a:pt x="118367" y="850117"/>
                      <a:pt x="144164" y="823129"/>
                      <a:pt x="167182" y="807254"/>
                    </a:cubicBezTo>
                    <a:cubicBezTo>
                      <a:pt x="190200" y="791379"/>
                      <a:pt x="216333" y="778782"/>
                      <a:pt x="238620" y="778679"/>
                    </a:cubicBezTo>
                    <a:cubicBezTo>
                      <a:pt x="260907" y="778576"/>
                      <a:pt x="283443" y="797508"/>
                      <a:pt x="300905" y="806636"/>
                    </a:cubicBezTo>
                    <a:cubicBezTo>
                      <a:pt x="318367" y="815764"/>
                      <a:pt x="327185" y="831759"/>
                      <a:pt x="341014" y="840593"/>
                    </a:cubicBezTo>
                    <a:cubicBezTo>
                      <a:pt x="354843" y="849427"/>
                      <a:pt x="369590" y="859642"/>
                      <a:pt x="383877" y="859642"/>
                    </a:cubicBezTo>
                    <a:cubicBezTo>
                      <a:pt x="398164" y="859642"/>
                      <a:pt x="404514" y="882661"/>
                      <a:pt x="426739" y="840592"/>
                    </a:cubicBezTo>
                    <a:lnTo>
                      <a:pt x="512464" y="692954"/>
                    </a:lnTo>
                    <a:lnTo>
                      <a:pt x="605333" y="421492"/>
                    </a:lnTo>
                    <a:lnTo>
                      <a:pt x="655339" y="250042"/>
                    </a:lnTo>
                    <a:cubicBezTo>
                      <a:pt x="667642" y="215514"/>
                      <a:pt x="672802" y="220673"/>
                      <a:pt x="679152" y="214323"/>
                    </a:cubicBezTo>
                    <a:cubicBezTo>
                      <a:pt x="685502" y="207973"/>
                      <a:pt x="687486" y="220276"/>
                      <a:pt x="693439" y="211942"/>
                    </a:cubicBezTo>
                    <a:lnTo>
                      <a:pt x="714870" y="164317"/>
                    </a:lnTo>
                    <a:cubicBezTo>
                      <a:pt x="719632" y="152411"/>
                      <a:pt x="714870" y="144473"/>
                      <a:pt x="722014" y="140504"/>
                    </a:cubicBezTo>
                    <a:cubicBezTo>
                      <a:pt x="729158" y="136535"/>
                      <a:pt x="749002" y="145663"/>
                      <a:pt x="757733" y="140504"/>
                    </a:cubicBezTo>
                    <a:cubicBezTo>
                      <a:pt x="763289" y="130185"/>
                      <a:pt x="766862" y="123042"/>
                      <a:pt x="774402" y="109548"/>
                    </a:cubicBezTo>
                    <a:cubicBezTo>
                      <a:pt x="781942" y="96054"/>
                      <a:pt x="791864" y="77798"/>
                      <a:pt x="802976" y="59542"/>
                    </a:cubicBezTo>
                    <a:cubicBezTo>
                      <a:pt x="814089" y="41286"/>
                      <a:pt x="831155" y="-783"/>
                      <a:pt x="841077" y="11"/>
                    </a:cubicBezTo>
                    <a:cubicBezTo>
                      <a:pt x="850999" y="805"/>
                      <a:pt x="855761" y="44857"/>
                      <a:pt x="862508" y="64304"/>
                    </a:cubicBezTo>
                    <a:lnTo>
                      <a:pt x="881558" y="116692"/>
                    </a:lnTo>
                    <a:lnTo>
                      <a:pt x="914895" y="173842"/>
                    </a:lnTo>
                    <a:lnTo>
                      <a:pt x="941089" y="428636"/>
                    </a:lnTo>
                    <a:cubicBezTo>
                      <a:pt x="947439" y="508011"/>
                      <a:pt x="966313" y="587386"/>
                      <a:pt x="972663" y="666761"/>
                    </a:cubicBezTo>
                    <a:cubicBezTo>
                      <a:pt x="973102" y="717181"/>
                      <a:pt x="996211" y="753720"/>
                      <a:pt x="986310" y="786264"/>
                    </a:cubicBezTo>
                    <a:cubicBezTo>
                      <a:pt x="976409" y="818808"/>
                      <a:pt x="917432" y="834051"/>
                      <a:pt x="898227" y="862023"/>
                    </a:cubicBezTo>
                    <a:cubicBezTo>
                      <a:pt x="879022" y="889995"/>
                      <a:pt x="884575" y="924332"/>
                      <a:pt x="871081" y="954098"/>
                    </a:cubicBezTo>
                    <a:cubicBezTo>
                      <a:pt x="857587" y="983864"/>
                      <a:pt x="842108" y="998416"/>
                      <a:pt x="817264" y="1040617"/>
                    </a:cubicBezTo>
                    <a:cubicBezTo>
                      <a:pt x="792420" y="1082818"/>
                      <a:pt x="756145" y="1160076"/>
                      <a:pt x="722014" y="1207304"/>
                    </a:cubicBezTo>
                    <a:cubicBezTo>
                      <a:pt x="687883" y="1254532"/>
                      <a:pt x="650577" y="1307317"/>
                      <a:pt x="612477" y="1323986"/>
                    </a:cubicBezTo>
                    <a:cubicBezTo>
                      <a:pt x="574377" y="1340655"/>
                      <a:pt x="527942" y="1313208"/>
                      <a:pt x="493414" y="1307317"/>
                    </a:cubicBezTo>
                    <a:cubicBezTo>
                      <a:pt x="458886" y="1301426"/>
                      <a:pt x="436661" y="1279908"/>
                      <a:pt x="405308" y="1288639"/>
                    </a:cubicBezTo>
                    <a:cubicBezTo>
                      <a:pt x="373955" y="1297370"/>
                      <a:pt x="333159" y="1338773"/>
                      <a:pt x="305295" y="1359704"/>
                    </a:cubicBezTo>
                    <a:cubicBezTo>
                      <a:pt x="277431" y="1380635"/>
                      <a:pt x="257175" y="1394380"/>
                      <a:pt x="238125" y="1414223"/>
                    </a:cubicBezTo>
                    <a:close/>
                  </a:path>
                </a:pathLst>
              </a:custGeom>
              <a:solidFill>
                <a:srgbClr val="D5C1C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6251575" y="5125541"/>
                <a:ext cx="1174750" cy="1147763"/>
              </a:xfrm>
              <a:custGeom>
                <a:avLst/>
                <a:gdLst>
                  <a:gd name="connsiteX0" fmla="*/ 0 w 1212056"/>
                  <a:gd name="connsiteY0" fmla="*/ 750094 h 1231106"/>
                  <a:gd name="connsiteX1" fmla="*/ 154781 w 1212056"/>
                  <a:gd name="connsiteY1" fmla="*/ 957262 h 1231106"/>
                  <a:gd name="connsiteX2" fmla="*/ 330994 w 1212056"/>
                  <a:gd name="connsiteY2" fmla="*/ 1145381 h 1231106"/>
                  <a:gd name="connsiteX3" fmla="*/ 461962 w 1212056"/>
                  <a:gd name="connsiteY3" fmla="*/ 1231106 h 1231106"/>
                  <a:gd name="connsiteX4" fmla="*/ 783431 w 1212056"/>
                  <a:gd name="connsiteY4" fmla="*/ 1216819 h 1231106"/>
                  <a:gd name="connsiteX5" fmla="*/ 778669 w 1212056"/>
                  <a:gd name="connsiteY5" fmla="*/ 1188244 h 1231106"/>
                  <a:gd name="connsiteX6" fmla="*/ 838200 w 1212056"/>
                  <a:gd name="connsiteY6" fmla="*/ 1140619 h 1231106"/>
                  <a:gd name="connsiteX7" fmla="*/ 907256 w 1212056"/>
                  <a:gd name="connsiteY7" fmla="*/ 1090612 h 1231106"/>
                  <a:gd name="connsiteX8" fmla="*/ 969169 w 1212056"/>
                  <a:gd name="connsiteY8" fmla="*/ 1031081 h 1231106"/>
                  <a:gd name="connsiteX9" fmla="*/ 1021556 w 1212056"/>
                  <a:gd name="connsiteY9" fmla="*/ 976312 h 1231106"/>
                  <a:gd name="connsiteX10" fmla="*/ 1050131 w 1212056"/>
                  <a:gd name="connsiteY10" fmla="*/ 966787 h 1231106"/>
                  <a:gd name="connsiteX11" fmla="*/ 1083469 w 1212056"/>
                  <a:gd name="connsiteY11" fmla="*/ 973931 h 1231106"/>
                  <a:gd name="connsiteX12" fmla="*/ 1064419 w 1212056"/>
                  <a:gd name="connsiteY12" fmla="*/ 1028700 h 1231106"/>
                  <a:gd name="connsiteX13" fmla="*/ 1016794 w 1212056"/>
                  <a:gd name="connsiteY13" fmla="*/ 1102519 h 1231106"/>
                  <a:gd name="connsiteX14" fmla="*/ 995362 w 1212056"/>
                  <a:gd name="connsiteY14" fmla="*/ 1135856 h 1231106"/>
                  <a:gd name="connsiteX15" fmla="*/ 1069181 w 1212056"/>
                  <a:gd name="connsiteY15" fmla="*/ 1123950 h 1231106"/>
                  <a:gd name="connsiteX16" fmla="*/ 1140619 w 1212056"/>
                  <a:gd name="connsiteY16" fmla="*/ 1097756 h 1231106"/>
                  <a:gd name="connsiteX17" fmla="*/ 1176337 w 1212056"/>
                  <a:gd name="connsiteY17" fmla="*/ 1064419 h 1231106"/>
                  <a:gd name="connsiteX18" fmla="*/ 1212056 w 1212056"/>
                  <a:gd name="connsiteY18" fmla="*/ 1047750 h 1231106"/>
                  <a:gd name="connsiteX19" fmla="*/ 1054894 w 1212056"/>
                  <a:gd name="connsiteY19" fmla="*/ 866775 h 1231106"/>
                  <a:gd name="connsiteX20" fmla="*/ 923925 w 1212056"/>
                  <a:gd name="connsiteY20" fmla="*/ 685800 h 1231106"/>
                  <a:gd name="connsiteX21" fmla="*/ 833437 w 1212056"/>
                  <a:gd name="connsiteY21" fmla="*/ 511969 h 1231106"/>
                  <a:gd name="connsiteX22" fmla="*/ 795337 w 1212056"/>
                  <a:gd name="connsiteY22" fmla="*/ 376237 h 1231106"/>
                  <a:gd name="connsiteX23" fmla="*/ 750094 w 1212056"/>
                  <a:gd name="connsiteY23" fmla="*/ 204787 h 1231106"/>
                  <a:gd name="connsiteX24" fmla="*/ 716756 w 1212056"/>
                  <a:gd name="connsiteY24" fmla="*/ 73819 h 1231106"/>
                  <a:gd name="connsiteX25" fmla="*/ 711994 w 1212056"/>
                  <a:gd name="connsiteY25" fmla="*/ 0 h 1231106"/>
                  <a:gd name="connsiteX26" fmla="*/ 633412 w 1212056"/>
                  <a:gd name="connsiteY26" fmla="*/ 245269 h 1231106"/>
                  <a:gd name="connsiteX27" fmla="*/ 552450 w 1212056"/>
                  <a:gd name="connsiteY27" fmla="*/ 416719 h 1231106"/>
                  <a:gd name="connsiteX28" fmla="*/ 471487 w 1212056"/>
                  <a:gd name="connsiteY28" fmla="*/ 559594 h 1231106"/>
                  <a:gd name="connsiteX29" fmla="*/ 352425 w 1212056"/>
                  <a:gd name="connsiteY29" fmla="*/ 678656 h 1231106"/>
                  <a:gd name="connsiteX30" fmla="*/ 280987 w 1212056"/>
                  <a:gd name="connsiteY30" fmla="*/ 664369 h 1231106"/>
                  <a:gd name="connsiteX31" fmla="*/ 211931 w 1212056"/>
                  <a:gd name="connsiteY31" fmla="*/ 640556 h 1231106"/>
                  <a:gd name="connsiteX32" fmla="*/ 154781 w 1212056"/>
                  <a:gd name="connsiteY32" fmla="*/ 614362 h 1231106"/>
                  <a:gd name="connsiteX33" fmla="*/ 71437 w 1212056"/>
                  <a:gd name="connsiteY33" fmla="*/ 681037 h 1231106"/>
                  <a:gd name="connsiteX34" fmla="*/ 0 w 1212056"/>
                  <a:gd name="connsiteY34" fmla="*/ 750094 h 1231106"/>
                  <a:gd name="connsiteX0" fmla="*/ 0 w 1212056"/>
                  <a:gd name="connsiteY0" fmla="*/ 750094 h 1231106"/>
                  <a:gd name="connsiteX1" fmla="*/ 154781 w 1212056"/>
                  <a:gd name="connsiteY1" fmla="*/ 957262 h 1231106"/>
                  <a:gd name="connsiteX2" fmla="*/ 330994 w 1212056"/>
                  <a:gd name="connsiteY2" fmla="*/ 1145381 h 1231106"/>
                  <a:gd name="connsiteX3" fmla="*/ 461962 w 1212056"/>
                  <a:gd name="connsiteY3" fmla="*/ 1231106 h 1231106"/>
                  <a:gd name="connsiteX4" fmla="*/ 783431 w 1212056"/>
                  <a:gd name="connsiteY4" fmla="*/ 1216819 h 1231106"/>
                  <a:gd name="connsiteX5" fmla="*/ 778669 w 1212056"/>
                  <a:gd name="connsiteY5" fmla="*/ 1188244 h 1231106"/>
                  <a:gd name="connsiteX6" fmla="*/ 838200 w 1212056"/>
                  <a:gd name="connsiteY6" fmla="*/ 1140619 h 1231106"/>
                  <a:gd name="connsiteX7" fmla="*/ 907256 w 1212056"/>
                  <a:gd name="connsiteY7" fmla="*/ 1090612 h 1231106"/>
                  <a:gd name="connsiteX8" fmla="*/ 969169 w 1212056"/>
                  <a:gd name="connsiteY8" fmla="*/ 1031081 h 1231106"/>
                  <a:gd name="connsiteX9" fmla="*/ 1021556 w 1212056"/>
                  <a:gd name="connsiteY9" fmla="*/ 976312 h 1231106"/>
                  <a:gd name="connsiteX10" fmla="*/ 1050131 w 1212056"/>
                  <a:gd name="connsiteY10" fmla="*/ 966787 h 1231106"/>
                  <a:gd name="connsiteX11" fmla="*/ 1083469 w 1212056"/>
                  <a:gd name="connsiteY11" fmla="*/ 973931 h 1231106"/>
                  <a:gd name="connsiteX12" fmla="*/ 1064419 w 1212056"/>
                  <a:gd name="connsiteY12" fmla="*/ 1028700 h 1231106"/>
                  <a:gd name="connsiteX13" fmla="*/ 1004888 w 1212056"/>
                  <a:gd name="connsiteY13" fmla="*/ 1100137 h 1231106"/>
                  <a:gd name="connsiteX14" fmla="*/ 995362 w 1212056"/>
                  <a:gd name="connsiteY14" fmla="*/ 1135856 h 1231106"/>
                  <a:gd name="connsiteX15" fmla="*/ 1069181 w 1212056"/>
                  <a:gd name="connsiteY15" fmla="*/ 1123950 h 1231106"/>
                  <a:gd name="connsiteX16" fmla="*/ 1140619 w 1212056"/>
                  <a:gd name="connsiteY16" fmla="*/ 1097756 h 1231106"/>
                  <a:gd name="connsiteX17" fmla="*/ 1176337 w 1212056"/>
                  <a:gd name="connsiteY17" fmla="*/ 1064419 h 1231106"/>
                  <a:gd name="connsiteX18" fmla="*/ 1212056 w 1212056"/>
                  <a:gd name="connsiteY18" fmla="*/ 1047750 h 1231106"/>
                  <a:gd name="connsiteX19" fmla="*/ 1054894 w 1212056"/>
                  <a:gd name="connsiteY19" fmla="*/ 866775 h 1231106"/>
                  <a:gd name="connsiteX20" fmla="*/ 923925 w 1212056"/>
                  <a:gd name="connsiteY20" fmla="*/ 685800 h 1231106"/>
                  <a:gd name="connsiteX21" fmla="*/ 833437 w 1212056"/>
                  <a:gd name="connsiteY21" fmla="*/ 511969 h 1231106"/>
                  <a:gd name="connsiteX22" fmla="*/ 795337 w 1212056"/>
                  <a:gd name="connsiteY22" fmla="*/ 376237 h 1231106"/>
                  <a:gd name="connsiteX23" fmla="*/ 750094 w 1212056"/>
                  <a:gd name="connsiteY23" fmla="*/ 204787 h 1231106"/>
                  <a:gd name="connsiteX24" fmla="*/ 716756 w 1212056"/>
                  <a:gd name="connsiteY24" fmla="*/ 73819 h 1231106"/>
                  <a:gd name="connsiteX25" fmla="*/ 711994 w 1212056"/>
                  <a:gd name="connsiteY25" fmla="*/ 0 h 1231106"/>
                  <a:gd name="connsiteX26" fmla="*/ 633412 w 1212056"/>
                  <a:gd name="connsiteY26" fmla="*/ 245269 h 1231106"/>
                  <a:gd name="connsiteX27" fmla="*/ 552450 w 1212056"/>
                  <a:gd name="connsiteY27" fmla="*/ 416719 h 1231106"/>
                  <a:gd name="connsiteX28" fmla="*/ 471487 w 1212056"/>
                  <a:gd name="connsiteY28" fmla="*/ 559594 h 1231106"/>
                  <a:gd name="connsiteX29" fmla="*/ 352425 w 1212056"/>
                  <a:gd name="connsiteY29" fmla="*/ 678656 h 1231106"/>
                  <a:gd name="connsiteX30" fmla="*/ 280987 w 1212056"/>
                  <a:gd name="connsiteY30" fmla="*/ 664369 h 1231106"/>
                  <a:gd name="connsiteX31" fmla="*/ 211931 w 1212056"/>
                  <a:gd name="connsiteY31" fmla="*/ 640556 h 1231106"/>
                  <a:gd name="connsiteX32" fmla="*/ 154781 w 1212056"/>
                  <a:gd name="connsiteY32" fmla="*/ 614362 h 1231106"/>
                  <a:gd name="connsiteX33" fmla="*/ 71437 w 1212056"/>
                  <a:gd name="connsiteY33" fmla="*/ 681037 h 1231106"/>
                  <a:gd name="connsiteX34" fmla="*/ 0 w 1212056"/>
                  <a:gd name="connsiteY34" fmla="*/ 750094 h 1231106"/>
                  <a:gd name="connsiteX0" fmla="*/ 0 w 1219200"/>
                  <a:gd name="connsiteY0" fmla="*/ 750094 h 1231106"/>
                  <a:gd name="connsiteX1" fmla="*/ 161925 w 1219200"/>
                  <a:gd name="connsiteY1" fmla="*/ 957262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0581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78631 w 1219200"/>
                  <a:gd name="connsiteY28" fmla="*/ 559594 h 1231106"/>
                  <a:gd name="connsiteX29" fmla="*/ 359569 w 1219200"/>
                  <a:gd name="connsiteY29" fmla="*/ 678656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0581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78631 w 1219200"/>
                  <a:gd name="connsiteY28" fmla="*/ 559594 h 1231106"/>
                  <a:gd name="connsiteX29" fmla="*/ 359569 w 1219200"/>
                  <a:gd name="connsiteY29" fmla="*/ 678656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78631 w 1219200"/>
                  <a:gd name="connsiteY28" fmla="*/ 559594 h 1231106"/>
                  <a:gd name="connsiteX29" fmla="*/ 359569 w 1219200"/>
                  <a:gd name="connsiteY29" fmla="*/ 678656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78631 w 1219200"/>
                  <a:gd name="connsiteY28" fmla="*/ 559594 h 1231106"/>
                  <a:gd name="connsiteX29" fmla="*/ 359569 w 1219200"/>
                  <a:gd name="connsiteY29" fmla="*/ 678656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78631 w 1219200"/>
                  <a:gd name="connsiteY28" fmla="*/ 559594 h 1231106"/>
                  <a:gd name="connsiteX29" fmla="*/ 359569 w 1219200"/>
                  <a:gd name="connsiteY29" fmla="*/ 678656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78631 w 1219200"/>
                  <a:gd name="connsiteY28" fmla="*/ 559594 h 1231106"/>
                  <a:gd name="connsiteX29" fmla="*/ 359569 w 1219200"/>
                  <a:gd name="connsiteY29" fmla="*/ 678656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78656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78656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66750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66750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66750 h 1231106"/>
                  <a:gd name="connsiteX30" fmla="*/ 288131 w 1219200"/>
                  <a:gd name="connsiteY30" fmla="*/ 664369 h 1231106"/>
                  <a:gd name="connsiteX31" fmla="*/ 235744 w 1219200"/>
                  <a:gd name="connsiteY31" fmla="*/ 635794 h 1231106"/>
                  <a:gd name="connsiteX32" fmla="*/ 219075 w 1219200"/>
                  <a:gd name="connsiteY32" fmla="*/ 640556 h 1231106"/>
                  <a:gd name="connsiteX33" fmla="*/ 161925 w 1219200"/>
                  <a:gd name="connsiteY33" fmla="*/ 614362 h 1231106"/>
                  <a:gd name="connsiteX34" fmla="*/ 78581 w 1219200"/>
                  <a:gd name="connsiteY34" fmla="*/ 681037 h 1231106"/>
                  <a:gd name="connsiteX35" fmla="*/ 0 w 1219200"/>
                  <a:gd name="connsiteY35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66750 h 1231106"/>
                  <a:gd name="connsiteX30" fmla="*/ 288131 w 1219200"/>
                  <a:gd name="connsiteY30" fmla="*/ 664369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66750 h 1231106"/>
                  <a:gd name="connsiteX30" fmla="*/ 288131 w 1219200"/>
                  <a:gd name="connsiteY30" fmla="*/ 654844 h 1231106"/>
                  <a:gd name="connsiteX31" fmla="*/ 219075 w 1219200"/>
                  <a:gd name="connsiteY31" fmla="*/ 640556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66750 h 1231106"/>
                  <a:gd name="connsiteX30" fmla="*/ 288131 w 1219200"/>
                  <a:gd name="connsiteY30" fmla="*/ 654844 h 1231106"/>
                  <a:gd name="connsiteX31" fmla="*/ 226219 w 1219200"/>
                  <a:gd name="connsiteY31" fmla="*/ 635793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66750 h 1231106"/>
                  <a:gd name="connsiteX30" fmla="*/ 288131 w 1219200"/>
                  <a:gd name="connsiteY30" fmla="*/ 654844 h 1231106"/>
                  <a:gd name="connsiteX31" fmla="*/ 226219 w 1219200"/>
                  <a:gd name="connsiteY31" fmla="*/ 635793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150019 w 1219200"/>
                  <a:gd name="connsiteY1" fmla="*/ 952500 h 1231106"/>
                  <a:gd name="connsiteX2" fmla="*/ 338138 w 1219200"/>
                  <a:gd name="connsiteY2" fmla="*/ 1145381 h 1231106"/>
                  <a:gd name="connsiteX3" fmla="*/ 469106 w 1219200"/>
                  <a:gd name="connsiteY3" fmla="*/ 1231106 h 1231106"/>
                  <a:gd name="connsiteX4" fmla="*/ 790575 w 1219200"/>
                  <a:gd name="connsiteY4" fmla="*/ 1216819 h 1231106"/>
                  <a:gd name="connsiteX5" fmla="*/ 785813 w 1219200"/>
                  <a:gd name="connsiteY5" fmla="*/ 1188244 h 1231106"/>
                  <a:gd name="connsiteX6" fmla="*/ 845344 w 1219200"/>
                  <a:gd name="connsiteY6" fmla="*/ 1140619 h 1231106"/>
                  <a:gd name="connsiteX7" fmla="*/ 914400 w 1219200"/>
                  <a:gd name="connsiteY7" fmla="*/ 1090612 h 1231106"/>
                  <a:gd name="connsiteX8" fmla="*/ 976313 w 1219200"/>
                  <a:gd name="connsiteY8" fmla="*/ 1031081 h 1231106"/>
                  <a:gd name="connsiteX9" fmla="*/ 1028700 w 1219200"/>
                  <a:gd name="connsiteY9" fmla="*/ 976312 h 1231106"/>
                  <a:gd name="connsiteX10" fmla="*/ 1057275 w 1219200"/>
                  <a:gd name="connsiteY10" fmla="*/ 966787 h 1231106"/>
                  <a:gd name="connsiteX11" fmla="*/ 1090613 w 1219200"/>
                  <a:gd name="connsiteY11" fmla="*/ 973931 h 1231106"/>
                  <a:gd name="connsiteX12" fmla="*/ 1071563 w 1219200"/>
                  <a:gd name="connsiteY12" fmla="*/ 1028700 h 1231106"/>
                  <a:gd name="connsiteX13" fmla="*/ 1012032 w 1219200"/>
                  <a:gd name="connsiteY13" fmla="*/ 1100137 h 1231106"/>
                  <a:gd name="connsiteX14" fmla="*/ 1002506 w 1219200"/>
                  <a:gd name="connsiteY14" fmla="*/ 1135856 h 1231106"/>
                  <a:gd name="connsiteX15" fmla="*/ 1076325 w 1219200"/>
                  <a:gd name="connsiteY15" fmla="*/ 1123950 h 1231106"/>
                  <a:gd name="connsiteX16" fmla="*/ 1147763 w 1219200"/>
                  <a:gd name="connsiteY16" fmla="*/ 1097756 h 1231106"/>
                  <a:gd name="connsiteX17" fmla="*/ 1183481 w 1219200"/>
                  <a:gd name="connsiteY17" fmla="*/ 1064419 h 1231106"/>
                  <a:gd name="connsiteX18" fmla="*/ 1219200 w 1219200"/>
                  <a:gd name="connsiteY18" fmla="*/ 1047750 h 1231106"/>
                  <a:gd name="connsiteX19" fmla="*/ 1062038 w 1219200"/>
                  <a:gd name="connsiteY19" fmla="*/ 866775 h 1231106"/>
                  <a:gd name="connsiteX20" fmla="*/ 931069 w 1219200"/>
                  <a:gd name="connsiteY20" fmla="*/ 685800 h 1231106"/>
                  <a:gd name="connsiteX21" fmla="*/ 847725 w 1219200"/>
                  <a:gd name="connsiteY21" fmla="*/ 511969 h 1231106"/>
                  <a:gd name="connsiteX22" fmla="*/ 802481 w 1219200"/>
                  <a:gd name="connsiteY22" fmla="*/ 376237 h 1231106"/>
                  <a:gd name="connsiteX23" fmla="*/ 757238 w 1219200"/>
                  <a:gd name="connsiteY23" fmla="*/ 204787 h 1231106"/>
                  <a:gd name="connsiteX24" fmla="*/ 723900 w 1219200"/>
                  <a:gd name="connsiteY24" fmla="*/ 73819 h 1231106"/>
                  <a:gd name="connsiteX25" fmla="*/ 719138 w 1219200"/>
                  <a:gd name="connsiteY25" fmla="*/ 0 h 1231106"/>
                  <a:gd name="connsiteX26" fmla="*/ 640556 w 1219200"/>
                  <a:gd name="connsiteY26" fmla="*/ 245269 h 1231106"/>
                  <a:gd name="connsiteX27" fmla="*/ 559594 w 1219200"/>
                  <a:gd name="connsiteY27" fmla="*/ 416719 h 1231106"/>
                  <a:gd name="connsiteX28" fmla="*/ 469106 w 1219200"/>
                  <a:gd name="connsiteY28" fmla="*/ 552450 h 1231106"/>
                  <a:gd name="connsiteX29" fmla="*/ 359569 w 1219200"/>
                  <a:gd name="connsiteY29" fmla="*/ 666750 h 1231106"/>
                  <a:gd name="connsiteX30" fmla="*/ 288131 w 1219200"/>
                  <a:gd name="connsiteY30" fmla="*/ 654844 h 1231106"/>
                  <a:gd name="connsiteX31" fmla="*/ 226219 w 1219200"/>
                  <a:gd name="connsiteY31" fmla="*/ 635793 h 1231106"/>
                  <a:gd name="connsiteX32" fmla="*/ 161925 w 1219200"/>
                  <a:gd name="connsiteY32" fmla="*/ 614362 h 1231106"/>
                  <a:gd name="connsiteX33" fmla="*/ 78581 w 1219200"/>
                  <a:gd name="connsiteY33" fmla="*/ 681037 h 1231106"/>
                  <a:gd name="connsiteX34" fmla="*/ 0 w 1219200"/>
                  <a:gd name="connsiteY34" fmla="*/ 750094 h 1231106"/>
                  <a:gd name="connsiteX0" fmla="*/ 0 w 1219200"/>
                  <a:gd name="connsiteY0" fmla="*/ 750094 h 1231106"/>
                  <a:gd name="connsiteX1" fmla="*/ 71438 w 1219200"/>
                  <a:gd name="connsiteY1" fmla="*/ 847725 h 1231106"/>
                  <a:gd name="connsiteX2" fmla="*/ 150019 w 1219200"/>
                  <a:gd name="connsiteY2" fmla="*/ 952500 h 1231106"/>
                  <a:gd name="connsiteX3" fmla="*/ 338138 w 1219200"/>
                  <a:gd name="connsiteY3" fmla="*/ 1145381 h 1231106"/>
                  <a:gd name="connsiteX4" fmla="*/ 469106 w 1219200"/>
                  <a:gd name="connsiteY4" fmla="*/ 1231106 h 1231106"/>
                  <a:gd name="connsiteX5" fmla="*/ 790575 w 1219200"/>
                  <a:gd name="connsiteY5" fmla="*/ 1216819 h 1231106"/>
                  <a:gd name="connsiteX6" fmla="*/ 785813 w 1219200"/>
                  <a:gd name="connsiteY6" fmla="*/ 1188244 h 1231106"/>
                  <a:gd name="connsiteX7" fmla="*/ 845344 w 1219200"/>
                  <a:gd name="connsiteY7" fmla="*/ 1140619 h 1231106"/>
                  <a:gd name="connsiteX8" fmla="*/ 914400 w 1219200"/>
                  <a:gd name="connsiteY8" fmla="*/ 1090612 h 1231106"/>
                  <a:gd name="connsiteX9" fmla="*/ 976313 w 1219200"/>
                  <a:gd name="connsiteY9" fmla="*/ 1031081 h 1231106"/>
                  <a:gd name="connsiteX10" fmla="*/ 1028700 w 1219200"/>
                  <a:gd name="connsiteY10" fmla="*/ 976312 h 1231106"/>
                  <a:gd name="connsiteX11" fmla="*/ 1057275 w 1219200"/>
                  <a:gd name="connsiteY11" fmla="*/ 966787 h 1231106"/>
                  <a:gd name="connsiteX12" fmla="*/ 1090613 w 1219200"/>
                  <a:gd name="connsiteY12" fmla="*/ 973931 h 1231106"/>
                  <a:gd name="connsiteX13" fmla="*/ 1071563 w 1219200"/>
                  <a:gd name="connsiteY13" fmla="*/ 1028700 h 1231106"/>
                  <a:gd name="connsiteX14" fmla="*/ 1012032 w 1219200"/>
                  <a:gd name="connsiteY14" fmla="*/ 1100137 h 1231106"/>
                  <a:gd name="connsiteX15" fmla="*/ 1002506 w 1219200"/>
                  <a:gd name="connsiteY15" fmla="*/ 1135856 h 1231106"/>
                  <a:gd name="connsiteX16" fmla="*/ 1076325 w 1219200"/>
                  <a:gd name="connsiteY16" fmla="*/ 1123950 h 1231106"/>
                  <a:gd name="connsiteX17" fmla="*/ 1147763 w 1219200"/>
                  <a:gd name="connsiteY17" fmla="*/ 1097756 h 1231106"/>
                  <a:gd name="connsiteX18" fmla="*/ 1183481 w 1219200"/>
                  <a:gd name="connsiteY18" fmla="*/ 1064419 h 1231106"/>
                  <a:gd name="connsiteX19" fmla="*/ 1219200 w 1219200"/>
                  <a:gd name="connsiteY19" fmla="*/ 1047750 h 1231106"/>
                  <a:gd name="connsiteX20" fmla="*/ 1062038 w 1219200"/>
                  <a:gd name="connsiteY20" fmla="*/ 866775 h 1231106"/>
                  <a:gd name="connsiteX21" fmla="*/ 931069 w 1219200"/>
                  <a:gd name="connsiteY21" fmla="*/ 685800 h 1231106"/>
                  <a:gd name="connsiteX22" fmla="*/ 847725 w 1219200"/>
                  <a:gd name="connsiteY22" fmla="*/ 511969 h 1231106"/>
                  <a:gd name="connsiteX23" fmla="*/ 802481 w 1219200"/>
                  <a:gd name="connsiteY23" fmla="*/ 376237 h 1231106"/>
                  <a:gd name="connsiteX24" fmla="*/ 757238 w 1219200"/>
                  <a:gd name="connsiteY24" fmla="*/ 204787 h 1231106"/>
                  <a:gd name="connsiteX25" fmla="*/ 723900 w 1219200"/>
                  <a:gd name="connsiteY25" fmla="*/ 73819 h 1231106"/>
                  <a:gd name="connsiteX26" fmla="*/ 719138 w 1219200"/>
                  <a:gd name="connsiteY26" fmla="*/ 0 h 1231106"/>
                  <a:gd name="connsiteX27" fmla="*/ 640556 w 1219200"/>
                  <a:gd name="connsiteY27" fmla="*/ 245269 h 1231106"/>
                  <a:gd name="connsiteX28" fmla="*/ 559594 w 1219200"/>
                  <a:gd name="connsiteY28" fmla="*/ 416719 h 1231106"/>
                  <a:gd name="connsiteX29" fmla="*/ 469106 w 1219200"/>
                  <a:gd name="connsiteY29" fmla="*/ 552450 h 1231106"/>
                  <a:gd name="connsiteX30" fmla="*/ 359569 w 1219200"/>
                  <a:gd name="connsiteY30" fmla="*/ 666750 h 1231106"/>
                  <a:gd name="connsiteX31" fmla="*/ 288131 w 1219200"/>
                  <a:gd name="connsiteY31" fmla="*/ 654844 h 1231106"/>
                  <a:gd name="connsiteX32" fmla="*/ 226219 w 1219200"/>
                  <a:gd name="connsiteY32" fmla="*/ 635793 h 1231106"/>
                  <a:gd name="connsiteX33" fmla="*/ 161925 w 1219200"/>
                  <a:gd name="connsiteY33" fmla="*/ 614362 h 1231106"/>
                  <a:gd name="connsiteX34" fmla="*/ 78581 w 1219200"/>
                  <a:gd name="connsiteY34" fmla="*/ 681037 h 1231106"/>
                  <a:gd name="connsiteX35" fmla="*/ 0 w 1219200"/>
                  <a:gd name="connsiteY35" fmla="*/ 750094 h 1231106"/>
                  <a:gd name="connsiteX0" fmla="*/ 0 w 1219200"/>
                  <a:gd name="connsiteY0" fmla="*/ 750094 h 1231106"/>
                  <a:gd name="connsiteX1" fmla="*/ 69056 w 1219200"/>
                  <a:gd name="connsiteY1" fmla="*/ 857250 h 1231106"/>
                  <a:gd name="connsiteX2" fmla="*/ 150019 w 1219200"/>
                  <a:gd name="connsiteY2" fmla="*/ 952500 h 1231106"/>
                  <a:gd name="connsiteX3" fmla="*/ 338138 w 1219200"/>
                  <a:gd name="connsiteY3" fmla="*/ 1145381 h 1231106"/>
                  <a:gd name="connsiteX4" fmla="*/ 469106 w 1219200"/>
                  <a:gd name="connsiteY4" fmla="*/ 1231106 h 1231106"/>
                  <a:gd name="connsiteX5" fmla="*/ 790575 w 1219200"/>
                  <a:gd name="connsiteY5" fmla="*/ 1216819 h 1231106"/>
                  <a:gd name="connsiteX6" fmla="*/ 785813 w 1219200"/>
                  <a:gd name="connsiteY6" fmla="*/ 1188244 h 1231106"/>
                  <a:gd name="connsiteX7" fmla="*/ 845344 w 1219200"/>
                  <a:gd name="connsiteY7" fmla="*/ 1140619 h 1231106"/>
                  <a:gd name="connsiteX8" fmla="*/ 914400 w 1219200"/>
                  <a:gd name="connsiteY8" fmla="*/ 1090612 h 1231106"/>
                  <a:gd name="connsiteX9" fmla="*/ 976313 w 1219200"/>
                  <a:gd name="connsiteY9" fmla="*/ 1031081 h 1231106"/>
                  <a:gd name="connsiteX10" fmla="*/ 1028700 w 1219200"/>
                  <a:gd name="connsiteY10" fmla="*/ 976312 h 1231106"/>
                  <a:gd name="connsiteX11" fmla="*/ 1057275 w 1219200"/>
                  <a:gd name="connsiteY11" fmla="*/ 966787 h 1231106"/>
                  <a:gd name="connsiteX12" fmla="*/ 1090613 w 1219200"/>
                  <a:gd name="connsiteY12" fmla="*/ 973931 h 1231106"/>
                  <a:gd name="connsiteX13" fmla="*/ 1071563 w 1219200"/>
                  <a:gd name="connsiteY13" fmla="*/ 1028700 h 1231106"/>
                  <a:gd name="connsiteX14" fmla="*/ 1012032 w 1219200"/>
                  <a:gd name="connsiteY14" fmla="*/ 1100137 h 1231106"/>
                  <a:gd name="connsiteX15" fmla="*/ 1002506 w 1219200"/>
                  <a:gd name="connsiteY15" fmla="*/ 1135856 h 1231106"/>
                  <a:gd name="connsiteX16" fmla="*/ 1076325 w 1219200"/>
                  <a:gd name="connsiteY16" fmla="*/ 1123950 h 1231106"/>
                  <a:gd name="connsiteX17" fmla="*/ 1147763 w 1219200"/>
                  <a:gd name="connsiteY17" fmla="*/ 1097756 h 1231106"/>
                  <a:gd name="connsiteX18" fmla="*/ 1183481 w 1219200"/>
                  <a:gd name="connsiteY18" fmla="*/ 1064419 h 1231106"/>
                  <a:gd name="connsiteX19" fmla="*/ 1219200 w 1219200"/>
                  <a:gd name="connsiteY19" fmla="*/ 1047750 h 1231106"/>
                  <a:gd name="connsiteX20" fmla="*/ 1062038 w 1219200"/>
                  <a:gd name="connsiteY20" fmla="*/ 866775 h 1231106"/>
                  <a:gd name="connsiteX21" fmla="*/ 931069 w 1219200"/>
                  <a:gd name="connsiteY21" fmla="*/ 685800 h 1231106"/>
                  <a:gd name="connsiteX22" fmla="*/ 847725 w 1219200"/>
                  <a:gd name="connsiteY22" fmla="*/ 511969 h 1231106"/>
                  <a:gd name="connsiteX23" fmla="*/ 802481 w 1219200"/>
                  <a:gd name="connsiteY23" fmla="*/ 376237 h 1231106"/>
                  <a:gd name="connsiteX24" fmla="*/ 757238 w 1219200"/>
                  <a:gd name="connsiteY24" fmla="*/ 204787 h 1231106"/>
                  <a:gd name="connsiteX25" fmla="*/ 723900 w 1219200"/>
                  <a:gd name="connsiteY25" fmla="*/ 73819 h 1231106"/>
                  <a:gd name="connsiteX26" fmla="*/ 719138 w 1219200"/>
                  <a:gd name="connsiteY26" fmla="*/ 0 h 1231106"/>
                  <a:gd name="connsiteX27" fmla="*/ 640556 w 1219200"/>
                  <a:gd name="connsiteY27" fmla="*/ 245269 h 1231106"/>
                  <a:gd name="connsiteX28" fmla="*/ 559594 w 1219200"/>
                  <a:gd name="connsiteY28" fmla="*/ 416719 h 1231106"/>
                  <a:gd name="connsiteX29" fmla="*/ 469106 w 1219200"/>
                  <a:gd name="connsiteY29" fmla="*/ 552450 h 1231106"/>
                  <a:gd name="connsiteX30" fmla="*/ 359569 w 1219200"/>
                  <a:gd name="connsiteY30" fmla="*/ 666750 h 1231106"/>
                  <a:gd name="connsiteX31" fmla="*/ 288131 w 1219200"/>
                  <a:gd name="connsiteY31" fmla="*/ 654844 h 1231106"/>
                  <a:gd name="connsiteX32" fmla="*/ 226219 w 1219200"/>
                  <a:gd name="connsiteY32" fmla="*/ 635793 h 1231106"/>
                  <a:gd name="connsiteX33" fmla="*/ 161925 w 1219200"/>
                  <a:gd name="connsiteY33" fmla="*/ 614362 h 1231106"/>
                  <a:gd name="connsiteX34" fmla="*/ 78581 w 1219200"/>
                  <a:gd name="connsiteY34" fmla="*/ 681037 h 1231106"/>
                  <a:gd name="connsiteX35" fmla="*/ 0 w 1219200"/>
                  <a:gd name="connsiteY35" fmla="*/ 750094 h 1231106"/>
                  <a:gd name="connsiteX0" fmla="*/ 0 w 1219200"/>
                  <a:gd name="connsiteY0" fmla="*/ 750094 h 1231106"/>
                  <a:gd name="connsiteX1" fmla="*/ 69056 w 1219200"/>
                  <a:gd name="connsiteY1" fmla="*/ 857250 h 1231106"/>
                  <a:gd name="connsiteX2" fmla="*/ 150019 w 1219200"/>
                  <a:gd name="connsiteY2" fmla="*/ 952500 h 1231106"/>
                  <a:gd name="connsiteX3" fmla="*/ 338138 w 1219200"/>
                  <a:gd name="connsiteY3" fmla="*/ 1145381 h 1231106"/>
                  <a:gd name="connsiteX4" fmla="*/ 469106 w 1219200"/>
                  <a:gd name="connsiteY4" fmla="*/ 1231106 h 1231106"/>
                  <a:gd name="connsiteX5" fmla="*/ 790575 w 1219200"/>
                  <a:gd name="connsiteY5" fmla="*/ 1216819 h 1231106"/>
                  <a:gd name="connsiteX6" fmla="*/ 785813 w 1219200"/>
                  <a:gd name="connsiteY6" fmla="*/ 1188244 h 1231106"/>
                  <a:gd name="connsiteX7" fmla="*/ 845344 w 1219200"/>
                  <a:gd name="connsiteY7" fmla="*/ 1140619 h 1231106"/>
                  <a:gd name="connsiteX8" fmla="*/ 914400 w 1219200"/>
                  <a:gd name="connsiteY8" fmla="*/ 1090612 h 1231106"/>
                  <a:gd name="connsiteX9" fmla="*/ 976313 w 1219200"/>
                  <a:gd name="connsiteY9" fmla="*/ 1031081 h 1231106"/>
                  <a:gd name="connsiteX10" fmla="*/ 1028700 w 1219200"/>
                  <a:gd name="connsiteY10" fmla="*/ 976312 h 1231106"/>
                  <a:gd name="connsiteX11" fmla="*/ 1057275 w 1219200"/>
                  <a:gd name="connsiteY11" fmla="*/ 966787 h 1231106"/>
                  <a:gd name="connsiteX12" fmla="*/ 1090613 w 1219200"/>
                  <a:gd name="connsiteY12" fmla="*/ 973931 h 1231106"/>
                  <a:gd name="connsiteX13" fmla="*/ 1071563 w 1219200"/>
                  <a:gd name="connsiteY13" fmla="*/ 1028700 h 1231106"/>
                  <a:gd name="connsiteX14" fmla="*/ 1012032 w 1219200"/>
                  <a:gd name="connsiteY14" fmla="*/ 1100137 h 1231106"/>
                  <a:gd name="connsiteX15" fmla="*/ 1002506 w 1219200"/>
                  <a:gd name="connsiteY15" fmla="*/ 1135856 h 1231106"/>
                  <a:gd name="connsiteX16" fmla="*/ 1076325 w 1219200"/>
                  <a:gd name="connsiteY16" fmla="*/ 1123950 h 1231106"/>
                  <a:gd name="connsiteX17" fmla="*/ 1147763 w 1219200"/>
                  <a:gd name="connsiteY17" fmla="*/ 1097756 h 1231106"/>
                  <a:gd name="connsiteX18" fmla="*/ 1183481 w 1219200"/>
                  <a:gd name="connsiteY18" fmla="*/ 1064419 h 1231106"/>
                  <a:gd name="connsiteX19" fmla="*/ 1219200 w 1219200"/>
                  <a:gd name="connsiteY19" fmla="*/ 1047750 h 1231106"/>
                  <a:gd name="connsiteX20" fmla="*/ 1062038 w 1219200"/>
                  <a:gd name="connsiteY20" fmla="*/ 866775 h 1231106"/>
                  <a:gd name="connsiteX21" fmla="*/ 931069 w 1219200"/>
                  <a:gd name="connsiteY21" fmla="*/ 685800 h 1231106"/>
                  <a:gd name="connsiteX22" fmla="*/ 847725 w 1219200"/>
                  <a:gd name="connsiteY22" fmla="*/ 511969 h 1231106"/>
                  <a:gd name="connsiteX23" fmla="*/ 802481 w 1219200"/>
                  <a:gd name="connsiteY23" fmla="*/ 376237 h 1231106"/>
                  <a:gd name="connsiteX24" fmla="*/ 757238 w 1219200"/>
                  <a:gd name="connsiteY24" fmla="*/ 204787 h 1231106"/>
                  <a:gd name="connsiteX25" fmla="*/ 723900 w 1219200"/>
                  <a:gd name="connsiteY25" fmla="*/ 73819 h 1231106"/>
                  <a:gd name="connsiteX26" fmla="*/ 719138 w 1219200"/>
                  <a:gd name="connsiteY26" fmla="*/ 0 h 1231106"/>
                  <a:gd name="connsiteX27" fmla="*/ 640556 w 1219200"/>
                  <a:gd name="connsiteY27" fmla="*/ 245269 h 1231106"/>
                  <a:gd name="connsiteX28" fmla="*/ 552450 w 1219200"/>
                  <a:gd name="connsiteY28" fmla="*/ 411957 h 1231106"/>
                  <a:gd name="connsiteX29" fmla="*/ 469106 w 1219200"/>
                  <a:gd name="connsiteY29" fmla="*/ 552450 h 1231106"/>
                  <a:gd name="connsiteX30" fmla="*/ 359569 w 1219200"/>
                  <a:gd name="connsiteY30" fmla="*/ 666750 h 1231106"/>
                  <a:gd name="connsiteX31" fmla="*/ 288131 w 1219200"/>
                  <a:gd name="connsiteY31" fmla="*/ 654844 h 1231106"/>
                  <a:gd name="connsiteX32" fmla="*/ 226219 w 1219200"/>
                  <a:gd name="connsiteY32" fmla="*/ 635793 h 1231106"/>
                  <a:gd name="connsiteX33" fmla="*/ 161925 w 1219200"/>
                  <a:gd name="connsiteY33" fmla="*/ 614362 h 1231106"/>
                  <a:gd name="connsiteX34" fmla="*/ 78581 w 1219200"/>
                  <a:gd name="connsiteY34" fmla="*/ 681037 h 1231106"/>
                  <a:gd name="connsiteX35" fmla="*/ 0 w 1219200"/>
                  <a:gd name="connsiteY35" fmla="*/ 750094 h 1231106"/>
                  <a:gd name="connsiteX0" fmla="*/ 0 w 1219200"/>
                  <a:gd name="connsiteY0" fmla="*/ 750094 h 1231106"/>
                  <a:gd name="connsiteX1" fmla="*/ 69056 w 1219200"/>
                  <a:gd name="connsiteY1" fmla="*/ 857250 h 1231106"/>
                  <a:gd name="connsiteX2" fmla="*/ 150019 w 1219200"/>
                  <a:gd name="connsiteY2" fmla="*/ 952500 h 1231106"/>
                  <a:gd name="connsiteX3" fmla="*/ 338138 w 1219200"/>
                  <a:gd name="connsiteY3" fmla="*/ 1145381 h 1231106"/>
                  <a:gd name="connsiteX4" fmla="*/ 469106 w 1219200"/>
                  <a:gd name="connsiteY4" fmla="*/ 1231106 h 1231106"/>
                  <a:gd name="connsiteX5" fmla="*/ 790575 w 1219200"/>
                  <a:gd name="connsiteY5" fmla="*/ 1216819 h 1231106"/>
                  <a:gd name="connsiteX6" fmla="*/ 785813 w 1219200"/>
                  <a:gd name="connsiteY6" fmla="*/ 1188244 h 1231106"/>
                  <a:gd name="connsiteX7" fmla="*/ 845344 w 1219200"/>
                  <a:gd name="connsiteY7" fmla="*/ 1140619 h 1231106"/>
                  <a:gd name="connsiteX8" fmla="*/ 914400 w 1219200"/>
                  <a:gd name="connsiteY8" fmla="*/ 1090612 h 1231106"/>
                  <a:gd name="connsiteX9" fmla="*/ 976313 w 1219200"/>
                  <a:gd name="connsiteY9" fmla="*/ 1031081 h 1231106"/>
                  <a:gd name="connsiteX10" fmla="*/ 1028700 w 1219200"/>
                  <a:gd name="connsiteY10" fmla="*/ 976312 h 1231106"/>
                  <a:gd name="connsiteX11" fmla="*/ 1057275 w 1219200"/>
                  <a:gd name="connsiteY11" fmla="*/ 966787 h 1231106"/>
                  <a:gd name="connsiteX12" fmla="*/ 1090613 w 1219200"/>
                  <a:gd name="connsiteY12" fmla="*/ 973931 h 1231106"/>
                  <a:gd name="connsiteX13" fmla="*/ 1071563 w 1219200"/>
                  <a:gd name="connsiteY13" fmla="*/ 1028700 h 1231106"/>
                  <a:gd name="connsiteX14" fmla="*/ 1012032 w 1219200"/>
                  <a:gd name="connsiteY14" fmla="*/ 1100137 h 1231106"/>
                  <a:gd name="connsiteX15" fmla="*/ 1002506 w 1219200"/>
                  <a:gd name="connsiteY15" fmla="*/ 1135856 h 1231106"/>
                  <a:gd name="connsiteX16" fmla="*/ 1076325 w 1219200"/>
                  <a:gd name="connsiteY16" fmla="*/ 1123950 h 1231106"/>
                  <a:gd name="connsiteX17" fmla="*/ 1147763 w 1219200"/>
                  <a:gd name="connsiteY17" fmla="*/ 1097756 h 1231106"/>
                  <a:gd name="connsiteX18" fmla="*/ 1183481 w 1219200"/>
                  <a:gd name="connsiteY18" fmla="*/ 1064419 h 1231106"/>
                  <a:gd name="connsiteX19" fmla="*/ 1219200 w 1219200"/>
                  <a:gd name="connsiteY19" fmla="*/ 1047750 h 1231106"/>
                  <a:gd name="connsiteX20" fmla="*/ 1062038 w 1219200"/>
                  <a:gd name="connsiteY20" fmla="*/ 866775 h 1231106"/>
                  <a:gd name="connsiteX21" fmla="*/ 931069 w 1219200"/>
                  <a:gd name="connsiteY21" fmla="*/ 685800 h 1231106"/>
                  <a:gd name="connsiteX22" fmla="*/ 847725 w 1219200"/>
                  <a:gd name="connsiteY22" fmla="*/ 511969 h 1231106"/>
                  <a:gd name="connsiteX23" fmla="*/ 802481 w 1219200"/>
                  <a:gd name="connsiteY23" fmla="*/ 376237 h 1231106"/>
                  <a:gd name="connsiteX24" fmla="*/ 757238 w 1219200"/>
                  <a:gd name="connsiteY24" fmla="*/ 204787 h 1231106"/>
                  <a:gd name="connsiteX25" fmla="*/ 723900 w 1219200"/>
                  <a:gd name="connsiteY25" fmla="*/ 73819 h 1231106"/>
                  <a:gd name="connsiteX26" fmla="*/ 719138 w 1219200"/>
                  <a:gd name="connsiteY26" fmla="*/ 0 h 1231106"/>
                  <a:gd name="connsiteX27" fmla="*/ 640556 w 1219200"/>
                  <a:gd name="connsiteY27" fmla="*/ 235744 h 1231106"/>
                  <a:gd name="connsiteX28" fmla="*/ 552450 w 1219200"/>
                  <a:gd name="connsiteY28" fmla="*/ 411957 h 1231106"/>
                  <a:gd name="connsiteX29" fmla="*/ 469106 w 1219200"/>
                  <a:gd name="connsiteY29" fmla="*/ 552450 h 1231106"/>
                  <a:gd name="connsiteX30" fmla="*/ 359569 w 1219200"/>
                  <a:gd name="connsiteY30" fmla="*/ 666750 h 1231106"/>
                  <a:gd name="connsiteX31" fmla="*/ 288131 w 1219200"/>
                  <a:gd name="connsiteY31" fmla="*/ 654844 h 1231106"/>
                  <a:gd name="connsiteX32" fmla="*/ 226219 w 1219200"/>
                  <a:gd name="connsiteY32" fmla="*/ 635793 h 1231106"/>
                  <a:gd name="connsiteX33" fmla="*/ 161925 w 1219200"/>
                  <a:gd name="connsiteY33" fmla="*/ 614362 h 1231106"/>
                  <a:gd name="connsiteX34" fmla="*/ 78581 w 1219200"/>
                  <a:gd name="connsiteY34" fmla="*/ 681037 h 1231106"/>
                  <a:gd name="connsiteX35" fmla="*/ 0 w 1219200"/>
                  <a:gd name="connsiteY35" fmla="*/ 750094 h 1231106"/>
                  <a:gd name="connsiteX0" fmla="*/ 0 w 1219200"/>
                  <a:gd name="connsiteY0" fmla="*/ 742950 h 1223962"/>
                  <a:gd name="connsiteX1" fmla="*/ 69056 w 1219200"/>
                  <a:gd name="connsiteY1" fmla="*/ 850106 h 1223962"/>
                  <a:gd name="connsiteX2" fmla="*/ 150019 w 1219200"/>
                  <a:gd name="connsiteY2" fmla="*/ 945356 h 1223962"/>
                  <a:gd name="connsiteX3" fmla="*/ 338138 w 1219200"/>
                  <a:gd name="connsiteY3" fmla="*/ 1138237 h 1223962"/>
                  <a:gd name="connsiteX4" fmla="*/ 469106 w 1219200"/>
                  <a:gd name="connsiteY4" fmla="*/ 1223962 h 1223962"/>
                  <a:gd name="connsiteX5" fmla="*/ 790575 w 1219200"/>
                  <a:gd name="connsiteY5" fmla="*/ 1209675 h 1223962"/>
                  <a:gd name="connsiteX6" fmla="*/ 785813 w 1219200"/>
                  <a:gd name="connsiteY6" fmla="*/ 1181100 h 1223962"/>
                  <a:gd name="connsiteX7" fmla="*/ 845344 w 1219200"/>
                  <a:gd name="connsiteY7" fmla="*/ 1133475 h 1223962"/>
                  <a:gd name="connsiteX8" fmla="*/ 914400 w 1219200"/>
                  <a:gd name="connsiteY8" fmla="*/ 1083468 h 1223962"/>
                  <a:gd name="connsiteX9" fmla="*/ 976313 w 1219200"/>
                  <a:gd name="connsiteY9" fmla="*/ 1023937 h 1223962"/>
                  <a:gd name="connsiteX10" fmla="*/ 1028700 w 1219200"/>
                  <a:gd name="connsiteY10" fmla="*/ 969168 h 1223962"/>
                  <a:gd name="connsiteX11" fmla="*/ 1057275 w 1219200"/>
                  <a:gd name="connsiteY11" fmla="*/ 959643 h 1223962"/>
                  <a:gd name="connsiteX12" fmla="*/ 1090613 w 1219200"/>
                  <a:gd name="connsiteY12" fmla="*/ 966787 h 1223962"/>
                  <a:gd name="connsiteX13" fmla="*/ 1071563 w 1219200"/>
                  <a:gd name="connsiteY13" fmla="*/ 1021556 h 1223962"/>
                  <a:gd name="connsiteX14" fmla="*/ 1012032 w 1219200"/>
                  <a:gd name="connsiteY14" fmla="*/ 1092993 h 1223962"/>
                  <a:gd name="connsiteX15" fmla="*/ 1002506 w 1219200"/>
                  <a:gd name="connsiteY15" fmla="*/ 1128712 h 1223962"/>
                  <a:gd name="connsiteX16" fmla="*/ 1076325 w 1219200"/>
                  <a:gd name="connsiteY16" fmla="*/ 1116806 h 1223962"/>
                  <a:gd name="connsiteX17" fmla="*/ 1147763 w 1219200"/>
                  <a:gd name="connsiteY17" fmla="*/ 1090612 h 1223962"/>
                  <a:gd name="connsiteX18" fmla="*/ 1183481 w 1219200"/>
                  <a:gd name="connsiteY18" fmla="*/ 1057275 h 1223962"/>
                  <a:gd name="connsiteX19" fmla="*/ 1219200 w 1219200"/>
                  <a:gd name="connsiteY19" fmla="*/ 1040606 h 1223962"/>
                  <a:gd name="connsiteX20" fmla="*/ 1062038 w 1219200"/>
                  <a:gd name="connsiteY20" fmla="*/ 859631 h 1223962"/>
                  <a:gd name="connsiteX21" fmla="*/ 931069 w 1219200"/>
                  <a:gd name="connsiteY21" fmla="*/ 678656 h 1223962"/>
                  <a:gd name="connsiteX22" fmla="*/ 847725 w 1219200"/>
                  <a:gd name="connsiteY22" fmla="*/ 504825 h 1223962"/>
                  <a:gd name="connsiteX23" fmla="*/ 802481 w 1219200"/>
                  <a:gd name="connsiteY23" fmla="*/ 369093 h 1223962"/>
                  <a:gd name="connsiteX24" fmla="*/ 757238 w 1219200"/>
                  <a:gd name="connsiteY24" fmla="*/ 197643 h 1223962"/>
                  <a:gd name="connsiteX25" fmla="*/ 723900 w 1219200"/>
                  <a:gd name="connsiteY25" fmla="*/ 66675 h 1223962"/>
                  <a:gd name="connsiteX26" fmla="*/ 716757 w 1219200"/>
                  <a:gd name="connsiteY26" fmla="*/ 0 h 1223962"/>
                  <a:gd name="connsiteX27" fmla="*/ 640556 w 1219200"/>
                  <a:gd name="connsiteY27" fmla="*/ 228600 h 1223962"/>
                  <a:gd name="connsiteX28" fmla="*/ 552450 w 1219200"/>
                  <a:gd name="connsiteY28" fmla="*/ 404813 h 1223962"/>
                  <a:gd name="connsiteX29" fmla="*/ 469106 w 1219200"/>
                  <a:gd name="connsiteY29" fmla="*/ 545306 h 1223962"/>
                  <a:gd name="connsiteX30" fmla="*/ 359569 w 1219200"/>
                  <a:gd name="connsiteY30" fmla="*/ 659606 h 1223962"/>
                  <a:gd name="connsiteX31" fmla="*/ 288131 w 1219200"/>
                  <a:gd name="connsiteY31" fmla="*/ 647700 h 1223962"/>
                  <a:gd name="connsiteX32" fmla="*/ 226219 w 1219200"/>
                  <a:gd name="connsiteY32" fmla="*/ 628649 h 1223962"/>
                  <a:gd name="connsiteX33" fmla="*/ 161925 w 1219200"/>
                  <a:gd name="connsiteY33" fmla="*/ 607218 h 1223962"/>
                  <a:gd name="connsiteX34" fmla="*/ 78581 w 1219200"/>
                  <a:gd name="connsiteY34" fmla="*/ 673893 h 1223962"/>
                  <a:gd name="connsiteX35" fmla="*/ 0 w 1219200"/>
                  <a:gd name="connsiteY35" fmla="*/ 742950 h 1223962"/>
                  <a:gd name="connsiteX0" fmla="*/ 0 w 1219200"/>
                  <a:gd name="connsiteY0" fmla="*/ 742950 h 1223962"/>
                  <a:gd name="connsiteX1" fmla="*/ 69056 w 1219200"/>
                  <a:gd name="connsiteY1" fmla="*/ 850106 h 1223962"/>
                  <a:gd name="connsiteX2" fmla="*/ 150019 w 1219200"/>
                  <a:gd name="connsiteY2" fmla="*/ 945356 h 1223962"/>
                  <a:gd name="connsiteX3" fmla="*/ 338138 w 1219200"/>
                  <a:gd name="connsiteY3" fmla="*/ 1138237 h 1223962"/>
                  <a:gd name="connsiteX4" fmla="*/ 469106 w 1219200"/>
                  <a:gd name="connsiteY4" fmla="*/ 1223962 h 1223962"/>
                  <a:gd name="connsiteX5" fmla="*/ 790575 w 1219200"/>
                  <a:gd name="connsiteY5" fmla="*/ 1209675 h 1223962"/>
                  <a:gd name="connsiteX6" fmla="*/ 785813 w 1219200"/>
                  <a:gd name="connsiteY6" fmla="*/ 1181100 h 1223962"/>
                  <a:gd name="connsiteX7" fmla="*/ 845344 w 1219200"/>
                  <a:gd name="connsiteY7" fmla="*/ 1133475 h 1223962"/>
                  <a:gd name="connsiteX8" fmla="*/ 914400 w 1219200"/>
                  <a:gd name="connsiteY8" fmla="*/ 1083468 h 1223962"/>
                  <a:gd name="connsiteX9" fmla="*/ 976313 w 1219200"/>
                  <a:gd name="connsiteY9" fmla="*/ 1023937 h 1223962"/>
                  <a:gd name="connsiteX10" fmla="*/ 1028700 w 1219200"/>
                  <a:gd name="connsiteY10" fmla="*/ 969168 h 1223962"/>
                  <a:gd name="connsiteX11" fmla="*/ 1057275 w 1219200"/>
                  <a:gd name="connsiteY11" fmla="*/ 959643 h 1223962"/>
                  <a:gd name="connsiteX12" fmla="*/ 1090613 w 1219200"/>
                  <a:gd name="connsiteY12" fmla="*/ 966787 h 1223962"/>
                  <a:gd name="connsiteX13" fmla="*/ 1071563 w 1219200"/>
                  <a:gd name="connsiteY13" fmla="*/ 1021556 h 1223962"/>
                  <a:gd name="connsiteX14" fmla="*/ 1012032 w 1219200"/>
                  <a:gd name="connsiteY14" fmla="*/ 1092993 h 1223962"/>
                  <a:gd name="connsiteX15" fmla="*/ 1002506 w 1219200"/>
                  <a:gd name="connsiteY15" fmla="*/ 1128712 h 1223962"/>
                  <a:gd name="connsiteX16" fmla="*/ 1076325 w 1219200"/>
                  <a:gd name="connsiteY16" fmla="*/ 1116806 h 1223962"/>
                  <a:gd name="connsiteX17" fmla="*/ 1147763 w 1219200"/>
                  <a:gd name="connsiteY17" fmla="*/ 1090612 h 1223962"/>
                  <a:gd name="connsiteX18" fmla="*/ 1183481 w 1219200"/>
                  <a:gd name="connsiteY18" fmla="*/ 1057275 h 1223962"/>
                  <a:gd name="connsiteX19" fmla="*/ 1219200 w 1219200"/>
                  <a:gd name="connsiteY19" fmla="*/ 1040606 h 1223962"/>
                  <a:gd name="connsiteX20" fmla="*/ 1062038 w 1219200"/>
                  <a:gd name="connsiteY20" fmla="*/ 859631 h 1223962"/>
                  <a:gd name="connsiteX21" fmla="*/ 931069 w 1219200"/>
                  <a:gd name="connsiteY21" fmla="*/ 678656 h 1223962"/>
                  <a:gd name="connsiteX22" fmla="*/ 847725 w 1219200"/>
                  <a:gd name="connsiteY22" fmla="*/ 504825 h 1223962"/>
                  <a:gd name="connsiteX23" fmla="*/ 802481 w 1219200"/>
                  <a:gd name="connsiteY23" fmla="*/ 369093 h 1223962"/>
                  <a:gd name="connsiteX24" fmla="*/ 757238 w 1219200"/>
                  <a:gd name="connsiteY24" fmla="*/ 197643 h 1223962"/>
                  <a:gd name="connsiteX25" fmla="*/ 733920 w 1219200"/>
                  <a:gd name="connsiteY25" fmla="*/ 66675 h 1223962"/>
                  <a:gd name="connsiteX26" fmla="*/ 716757 w 1219200"/>
                  <a:gd name="connsiteY26" fmla="*/ 0 h 1223962"/>
                  <a:gd name="connsiteX27" fmla="*/ 640556 w 1219200"/>
                  <a:gd name="connsiteY27" fmla="*/ 228600 h 1223962"/>
                  <a:gd name="connsiteX28" fmla="*/ 552450 w 1219200"/>
                  <a:gd name="connsiteY28" fmla="*/ 404813 h 1223962"/>
                  <a:gd name="connsiteX29" fmla="*/ 469106 w 1219200"/>
                  <a:gd name="connsiteY29" fmla="*/ 545306 h 1223962"/>
                  <a:gd name="connsiteX30" fmla="*/ 359569 w 1219200"/>
                  <a:gd name="connsiteY30" fmla="*/ 659606 h 1223962"/>
                  <a:gd name="connsiteX31" fmla="*/ 288131 w 1219200"/>
                  <a:gd name="connsiteY31" fmla="*/ 647700 h 1223962"/>
                  <a:gd name="connsiteX32" fmla="*/ 226219 w 1219200"/>
                  <a:gd name="connsiteY32" fmla="*/ 628649 h 1223962"/>
                  <a:gd name="connsiteX33" fmla="*/ 161925 w 1219200"/>
                  <a:gd name="connsiteY33" fmla="*/ 607218 h 1223962"/>
                  <a:gd name="connsiteX34" fmla="*/ 78581 w 1219200"/>
                  <a:gd name="connsiteY34" fmla="*/ 673893 h 1223962"/>
                  <a:gd name="connsiteX35" fmla="*/ 0 w 1219200"/>
                  <a:gd name="connsiteY35" fmla="*/ 742950 h 1223962"/>
                  <a:gd name="connsiteX0" fmla="*/ 0 w 1219200"/>
                  <a:gd name="connsiteY0" fmla="*/ 742950 h 1223962"/>
                  <a:gd name="connsiteX1" fmla="*/ 69056 w 1219200"/>
                  <a:gd name="connsiteY1" fmla="*/ 850106 h 1223962"/>
                  <a:gd name="connsiteX2" fmla="*/ 150019 w 1219200"/>
                  <a:gd name="connsiteY2" fmla="*/ 945356 h 1223962"/>
                  <a:gd name="connsiteX3" fmla="*/ 338138 w 1219200"/>
                  <a:gd name="connsiteY3" fmla="*/ 1138237 h 1223962"/>
                  <a:gd name="connsiteX4" fmla="*/ 469106 w 1219200"/>
                  <a:gd name="connsiteY4" fmla="*/ 1223962 h 1223962"/>
                  <a:gd name="connsiteX5" fmla="*/ 790575 w 1219200"/>
                  <a:gd name="connsiteY5" fmla="*/ 1209675 h 1223962"/>
                  <a:gd name="connsiteX6" fmla="*/ 785813 w 1219200"/>
                  <a:gd name="connsiteY6" fmla="*/ 1181100 h 1223962"/>
                  <a:gd name="connsiteX7" fmla="*/ 845344 w 1219200"/>
                  <a:gd name="connsiteY7" fmla="*/ 1133475 h 1223962"/>
                  <a:gd name="connsiteX8" fmla="*/ 914400 w 1219200"/>
                  <a:gd name="connsiteY8" fmla="*/ 1083468 h 1223962"/>
                  <a:gd name="connsiteX9" fmla="*/ 976313 w 1219200"/>
                  <a:gd name="connsiteY9" fmla="*/ 1023937 h 1223962"/>
                  <a:gd name="connsiteX10" fmla="*/ 1028700 w 1219200"/>
                  <a:gd name="connsiteY10" fmla="*/ 969168 h 1223962"/>
                  <a:gd name="connsiteX11" fmla="*/ 1057275 w 1219200"/>
                  <a:gd name="connsiteY11" fmla="*/ 959643 h 1223962"/>
                  <a:gd name="connsiteX12" fmla="*/ 1090613 w 1219200"/>
                  <a:gd name="connsiteY12" fmla="*/ 966787 h 1223962"/>
                  <a:gd name="connsiteX13" fmla="*/ 1071563 w 1219200"/>
                  <a:gd name="connsiteY13" fmla="*/ 1021556 h 1223962"/>
                  <a:gd name="connsiteX14" fmla="*/ 1012032 w 1219200"/>
                  <a:gd name="connsiteY14" fmla="*/ 1092993 h 1223962"/>
                  <a:gd name="connsiteX15" fmla="*/ 1002506 w 1219200"/>
                  <a:gd name="connsiteY15" fmla="*/ 1128712 h 1223962"/>
                  <a:gd name="connsiteX16" fmla="*/ 1076325 w 1219200"/>
                  <a:gd name="connsiteY16" fmla="*/ 1116806 h 1223962"/>
                  <a:gd name="connsiteX17" fmla="*/ 1147763 w 1219200"/>
                  <a:gd name="connsiteY17" fmla="*/ 1090612 h 1223962"/>
                  <a:gd name="connsiteX18" fmla="*/ 1183481 w 1219200"/>
                  <a:gd name="connsiteY18" fmla="*/ 1057275 h 1223962"/>
                  <a:gd name="connsiteX19" fmla="*/ 1219200 w 1219200"/>
                  <a:gd name="connsiteY19" fmla="*/ 1040606 h 1223962"/>
                  <a:gd name="connsiteX20" fmla="*/ 1062038 w 1219200"/>
                  <a:gd name="connsiteY20" fmla="*/ 859631 h 1223962"/>
                  <a:gd name="connsiteX21" fmla="*/ 931069 w 1219200"/>
                  <a:gd name="connsiteY21" fmla="*/ 678656 h 1223962"/>
                  <a:gd name="connsiteX22" fmla="*/ 847725 w 1219200"/>
                  <a:gd name="connsiteY22" fmla="*/ 504825 h 1223962"/>
                  <a:gd name="connsiteX23" fmla="*/ 802481 w 1219200"/>
                  <a:gd name="connsiteY23" fmla="*/ 369093 h 1223962"/>
                  <a:gd name="connsiteX24" fmla="*/ 757238 w 1219200"/>
                  <a:gd name="connsiteY24" fmla="*/ 197643 h 1223962"/>
                  <a:gd name="connsiteX25" fmla="*/ 716757 w 1219200"/>
                  <a:gd name="connsiteY25" fmla="*/ 0 h 1223962"/>
                  <a:gd name="connsiteX26" fmla="*/ 640556 w 1219200"/>
                  <a:gd name="connsiteY26" fmla="*/ 228600 h 1223962"/>
                  <a:gd name="connsiteX27" fmla="*/ 552450 w 1219200"/>
                  <a:gd name="connsiteY27" fmla="*/ 404813 h 1223962"/>
                  <a:gd name="connsiteX28" fmla="*/ 469106 w 1219200"/>
                  <a:gd name="connsiteY28" fmla="*/ 545306 h 1223962"/>
                  <a:gd name="connsiteX29" fmla="*/ 359569 w 1219200"/>
                  <a:gd name="connsiteY29" fmla="*/ 659606 h 1223962"/>
                  <a:gd name="connsiteX30" fmla="*/ 288131 w 1219200"/>
                  <a:gd name="connsiteY30" fmla="*/ 647700 h 1223962"/>
                  <a:gd name="connsiteX31" fmla="*/ 226219 w 1219200"/>
                  <a:gd name="connsiteY31" fmla="*/ 628649 h 1223962"/>
                  <a:gd name="connsiteX32" fmla="*/ 161925 w 1219200"/>
                  <a:gd name="connsiteY32" fmla="*/ 607218 h 1223962"/>
                  <a:gd name="connsiteX33" fmla="*/ 78581 w 1219200"/>
                  <a:gd name="connsiteY33" fmla="*/ 673893 h 1223962"/>
                  <a:gd name="connsiteX34" fmla="*/ 0 w 1219200"/>
                  <a:gd name="connsiteY34" fmla="*/ 742950 h 1223962"/>
                  <a:gd name="connsiteX0" fmla="*/ 0 w 1219200"/>
                  <a:gd name="connsiteY0" fmla="*/ 742950 h 1223962"/>
                  <a:gd name="connsiteX1" fmla="*/ 69056 w 1219200"/>
                  <a:gd name="connsiteY1" fmla="*/ 850106 h 1223962"/>
                  <a:gd name="connsiteX2" fmla="*/ 150019 w 1219200"/>
                  <a:gd name="connsiteY2" fmla="*/ 945356 h 1223962"/>
                  <a:gd name="connsiteX3" fmla="*/ 338138 w 1219200"/>
                  <a:gd name="connsiteY3" fmla="*/ 1138237 h 1223962"/>
                  <a:gd name="connsiteX4" fmla="*/ 469106 w 1219200"/>
                  <a:gd name="connsiteY4" fmla="*/ 1223962 h 1223962"/>
                  <a:gd name="connsiteX5" fmla="*/ 790575 w 1219200"/>
                  <a:gd name="connsiteY5" fmla="*/ 1209675 h 1223962"/>
                  <a:gd name="connsiteX6" fmla="*/ 785813 w 1219200"/>
                  <a:gd name="connsiteY6" fmla="*/ 1181100 h 1223962"/>
                  <a:gd name="connsiteX7" fmla="*/ 845344 w 1219200"/>
                  <a:gd name="connsiteY7" fmla="*/ 1133475 h 1223962"/>
                  <a:gd name="connsiteX8" fmla="*/ 914400 w 1219200"/>
                  <a:gd name="connsiteY8" fmla="*/ 1083468 h 1223962"/>
                  <a:gd name="connsiteX9" fmla="*/ 976313 w 1219200"/>
                  <a:gd name="connsiteY9" fmla="*/ 1023937 h 1223962"/>
                  <a:gd name="connsiteX10" fmla="*/ 1028700 w 1219200"/>
                  <a:gd name="connsiteY10" fmla="*/ 969168 h 1223962"/>
                  <a:gd name="connsiteX11" fmla="*/ 1057275 w 1219200"/>
                  <a:gd name="connsiteY11" fmla="*/ 959643 h 1223962"/>
                  <a:gd name="connsiteX12" fmla="*/ 1090613 w 1219200"/>
                  <a:gd name="connsiteY12" fmla="*/ 966787 h 1223962"/>
                  <a:gd name="connsiteX13" fmla="*/ 1071563 w 1219200"/>
                  <a:gd name="connsiteY13" fmla="*/ 1021556 h 1223962"/>
                  <a:gd name="connsiteX14" fmla="*/ 1012032 w 1219200"/>
                  <a:gd name="connsiteY14" fmla="*/ 1092993 h 1223962"/>
                  <a:gd name="connsiteX15" fmla="*/ 1002506 w 1219200"/>
                  <a:gd name="connsiteY15" fmla="*/ 1128712 h 1223962"/>
                  <a:gd name="connsiteX16" fmla="*/ 1076325 w 1219200"/>
                  <a:gd name="connsiteY16" fmla="*/ 1116806 h 1223962"/>
                  <a:gd name="connsiteX17" fmla="*/ 1147763 w 1219200"/>
                  <a:gd name="connsiteY17" fmla="*/ 1090612 h 1223962"/>
                  <a:gd name="connsiteX18" fmla="*/ 1183481 w 1219200"/>
                  <a:gd name="connsiteY18" fmla="*/ 1057275 h 1223962"/>
                  <a:gd name="connsiteX19" fmla="*/ 1219200 w 1219200"/>
                  <a:gd name="connsiteY19" fmla="*/ 1040606 h 1223962"/>
                  <a:gd name="connsiteX20" fmla="*/ 1062038 w 1219200"/>
                  <a:gd name="connsiteY20" fmla="*/ 859631 h 1223962"/>
                  <a:gd name="connsiteX21" fmla="*/ 931069 w 1219200"/>
                  <a:gd name="connsiteY21" fmla="*/ 678656 h 1223962"/>
                  <a:gd name="connsiteX22" fmla="*/ 847725 w 1219200"/>
                  <a:gd name="connsiteY22" fmla="*/ 504825 h 1223962"/>
                  <a:gd name="connsiteX23" fmla="*/ 802481 w 1219200"/>
                  <a:gd name="connsiteY23" fmla="*/ 369093 h 1223962"/>
                  <a:gd name="connsiteX24" fmla="*/ 757238 w 1219200"/>
                  <a:gd name="connsiteY24" fmla="*/ 197643 h 1223962"/>
                  <a:gd name="connsiteX25" fmla="*/ 716757 w 1219200"/>
                  <a:gd name="connsiteY25" fmla="*/ 0 h 1223962"/>
                  <a:gd name="connsiteX26" fmla="*/ 680427 w 1219200"/>
                  <a:gd name="connsiteY26" fmla="*/ 101967 h 1223962"/>
                  <a:gd name="connsiteX27" fmla="*/ 640556 w 1219200"/>
                  <a:gd name="connsiteY27" fmla="*/ 228600 h 1223962"/>
                  <a:gd name="connsiteX28" fmla="*/ 552450 w 1219200"/>
                  <a:gd name="connsiteY28" fmla="*/ 404813 h 1223962"/>
                  <a:gd name="connsiteX29" fmla="*/ 469106 w 1219200"/>
                  <a:gd name="connsiteY29" fmla="*/ 545306 h 1223962"/>
                  <a:gd name="connsiteX30" fmla="*/ 359569 w 1219200"/>
                  <a:gd name="connsiteY30" fmla="*/ 659606 h 1223962"/>
                  <a:gd name="connsiteX31" fmla="*/ 288131 w 1219200"/>
                  <a:gd name="connsiteY31" fmla="*/ 647700 h 1223962"/>
                  <a:gd name="connsiteX32" fmla="*/ 226219 w 1219200"/>
                  <a:gd name="connsiteY32" fmla="*/ 628649 h 1223962"/>
                  <a:gd name="connsiteX33" fmla="*/ 161925 w 1219200"/>
                  <a:gd name="connsiteY33" fmla="*/ 607218 h 1223962"/>
                  <a:gd name="connsiteX34" fmla="*/ 78581 w 1219200"/>
                  <a:gd name="connsiteY34" fmla="*/ 673893 h 1223962"/>
                  <a:gd name="connsiteX35" fmla="*/ 0 w 1219200"/>
                  <a:gd name="connsiteY35" fmla="*/ 742950 h 1223962"/>
                  <a:gd name="connsiteX0" fmla="*/ 0 w 1219200"/>
                  <a:gd name="connsiteY0" fmla="*/ 640983 h 1121995"/>
                  <a:gd name="connsiteX1" fmla="*/ 69056 w 1219200"/>
                  <a:gd name="connsiteY1" fmla="*/ 748139 h 1121995"/>
                  <a:gd name="connsiteX2" fmla="*/ 150019 w 1219200"/>
                  <a:gd name="connsiteY2" fmla="*/ 843389 h 1121995"/>
                  <a:gd name="connsiteX3" fmla="*/ 338138 w 1219200"/>
                  <a:gd name="connsiteY3" fmla="*/ 1036270 h 1121995"/>
                  <a:gd name="connsiteX4" fmla="*/ 469106 w 1219200"/>
                  <a:gd name="connsiteY4" fmla="*/ 1121995 h 1121995"/>
                  <a:gd name="connsiteX5" fmla="*/ 790575 w 1219200"/>
                  <a:gd name="connsiteY5" fmla="*/ 1107708 h 1121995"/>
                  <a:gd name="connsiteX6" fmla="*/ 785813 w 1219200"/>
                  <a:gd name="connsiteY6" fmla="*/ 1079133 h 1121995"/>
                  <a:gd name="connsiteX7" fmla="*/ 845344 w 1219200"/>
                  <a:gd name="connsiteY7" fmla="*/ 1031508 h 1121995"/>
                  <a:gd name="connsiteX8" fmla="*/ 914400 w 1219200"/>
                  <a:gd name="connsiteY8" fmla="*/ 981501 h 1121995"/>
                  <a:gd name="connsiteX9" fmla="*/ 976313 w 1219200"/>
                  <a:gd name="connsiteY9" fmla="*/ 921970 h 1121995"/>
                  <a:gd name="connsiteX10" fmla="*/ 1028700 w 1219200"/>
                  <a:gd name="connsiteY10" fmla="*/ 867201 h 1121995"/>
                  <a:gd name="connsiteX11" fmla="*/ 1057275 w 1219200"/>
                  <a:gd name="connsiteY11" fmla="*/ 857676 h 1121995"/>
                  <a:gd name="connsiteX12" fmla="*/ 1090613 w 1219200"/>
                  <a:gd name="connsiteY12" fmla="*/ 864820 h 1121995"/>
                  <a:gd name="connsiteX13" fmla="*/ 1071563 w 1219200"/>
                  <a:gd name="connsiteY13" fmla="*/ 919589 h 1121995"/>
                  <a:gd name="connsiteX14" fmla="*/ 1012032 w 1219200"/>
                  <a:gd name="connsiteY14" fmla="*/ 991026 h 1121995"/>
                  <a:gd name="connsiteX15" fmla="*/ 1002506 w 1219200"/>
                  <a:gd name="connsiteY15" fmla="*/ 1026745 h 1121995"/>
                  <a:gd name="connsiteX16" fmla="*/ 1076325 w 1219200"/>
                  <a:gd name="connsiteY16" fmla="*/ 1014839 h 1121995"/>
                  <a:gd name="connsiteX17" fmla="*/ 1147763 w 1219200"/>
                  <a:gd name="connsiteY17" fmla="*/ 988645 h 1121995"/>
                  <a:gd name="connsiteX18" fmla="*/ 1183481 w 1219200"/>
                  <a:gd name="connsiteY18" fmla="*/ 955308 h 1121995"/>
                  <a:gd name="connsiteX19" fmla="*/ 1219200 w 1219200"/>
                  <a:gd name="connsiteY19" fmla="*/ 938639 h 1121995"/>
                  <a:gd name="connsiteX20" fmla="*/ 1062038 w 1219200"/>
                  <a:gd name="connsiteY20" fmla="*/ 757664 h 1121995"/>
                  <a:gd name="connsiteX21" fmla="*/ 931069 w 1219200"/>
                  <a:gd name="connsiteY21" fmla="*/ 576689 h 1121995"/>
                  <a:gd name="connsiteX22" fmla="*/ 847725 w 1219200"/>
                  <a:gd name="connsiteY22" fmla="*/ 402858 h 1121995"/>
                  <a:gd name="connsiteX23" fmla="*/ 802481 w 1219200"/>
                  <a:gd name="connsiteY23" fmla="*/ 267126 h 1121995"/>
                  <a:gd name="connsiteX24" fmla="*/ 757238 w 1219200"/>
                  <a:gd name="connsiteY24" fmla="*/ 95676 h 1121995"/>
                  <a:gd name="connsiteX25" fmla="*/ 746817 w 1219200"/>
                  <a:gd name="connsiteY25" fmla="*/ 20779 h 1121995"/>
                  <a:gd name="connsiteX26" fmla="*/ 680427 w 1219200"/>
                  <a:gd name="connsiteY26" fmla="*/ 0 h 1121995"/>
                  <a:gd name="connsiteX27" fmla="*/ 640556 w 1219200"/>
                  <a:gd name="connsiteY27" fmla="*/ 126633 h 1121995"/>
                  <a:gd name="connsiteX28" fmla="*/ 552450 w 1219200"/>
                  <a:gd name="connsiteY28" fmla="*/ 302846 h 1121995"/>
                  <a:gd name="connsiteX29" fmla="*/ 469106 w 1219200"/>
                  <a:gd name="connsiteY29" fmla="*/ 443339 h 1121995"/>
                  <a:gd name="connsiteX30" fmla="*/ 359569 w 1219200"/>
                  <a:gd name="connsiteY30" fmla="*/ 557639 h 1121995"/>
                  <a:gd name="connsiteX31" fmla="*/ 288131 w 1219200"/>
                  <a:gd name="connsiteY31" fmla="*/ 545733 h 1121995"/>
                  <a:gd name="connsiteX32" fmla="*/ 226219 w 1219200"/>
                  <a:gd name="connsiteY32" fmla="*/ 526682 h 1121995"/>
                  <a:gd name="connsiteX33" fmla="*/ 161925 w 1219200"/>
                  <a:gd name="connsiteY33" fmla="*/ 505251 h 1121995"/>
                  <a:gd name="connsiteX34" fmla="*/ 78581 w 1219200"/>
                  <a:gd name="connsiteY34" fmla="*/ 571926 h 1121995"/>
                  <a:gd name="connsiteX35" fmla="*/ 0 w 1219200"/>
                  <a:gd name="connsiteY35" fmla="*/ 640983 h 1121995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59569 w 1219200"/>
                  <a:gd name="connsiteY30" fmla="*/ 564083 h 1128439"/>
                  <a:gd name="connsiteX31" fmla="*/ 288131 w 1219200"/>
                  <a:gd name="connsiteY31" fmla="*/ 552177 h 1128439"/>
                  <a:gd name="connsiteX32" fmla="*/ 226219 w 1219200"/>
                  <a:gd name="connsiteY32" fmla="*/ 533126 h 1128439"/>
                  <a:gd name="connsiteX33" fmla="*/ 161925 w 1219200"/>
                  <a:gd name="connsiteY33" fmla="*/ 511695 h 1128439"/>
                  <a:gd name="connsiteX34" fmla="*/ 78581 w 1219200"/>
                  <a:gd name="connsiteY34" fmla="*/ 578370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59569 w 1219200"/>
                  <a:gd name="connsiteY30" fmla="*/ 564083 h 1128439"/>
                  <a:gd name="connsiteX31" fmla="*/ 288131 w 1219200"/>
                  <a:gd name="connsiteY31" fmla="*/ 552177 h 1128439"/>
                  <a:gd name="connsiteX32" fmla="*/ 226219 w 1219200"/>
                  <a:gd name="connsiteY32" fmla="*/ 533126 h 1128439"/>
                  <a:gd name="connsiteX33" fmla="*/ 161925 w 1219200"/>
                  <a:gd name="connsiteY33" fmla="*/ 511695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59569 w 1219200"/>
                  <a:gd name="connsiteY30" fmla="*/ 564083 h 1128439"/>
                  <a:gd name="connsiteX31" fmla="*/ 288131 w 1219200"/>
                  <a:gd name="connsiteY31" fmla="*/ 552177 h 1128439"/>
                  <a:gd name="connsiteX32" fmla="*/ 238744 w 1219200"/>
                  <a:gd name="connsiteY32" fmla="*/ 528117 h 1128439"/>
                  <a:gd name="connsiteX33" fmla="*/ 161925 w 1219200"/>
                  <a:gd name="connsiteY33" fmla="*/ 511695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59569 w 1219200"/>
                  <a:gd name="connsiteY30" fmla="*/ 56408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61925 w 1219200"/>
                  <a:gd name="connsiteY33" fmla="*/ 511695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62074 w 1219200"/>
                  <a:gd name="connsiteY30" fmla="*/ 54404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61925 w 1219200"/>
                  <a:gd name="connsiteY33" fmla="*/ 511695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62074 w 1219200"/>
                  <a:gd name="connsiteY30" fmla="*/ 54404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61925 w 1219200"/>
                  <a:gd name="connsiteY33" fmla="*/ 531735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62074 w 1219200"/>
                  <a:gd name="connsiteY30" fmla="*/ 54404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61925 w 1219200"/>
                  <a:gd name="connsiteY33" fmla="*/ 531735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62074 w 1219200"/>
                  <a:gd name="connsiteY30" fmla="*/ 54404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61925 w 1219200"/>
                  <a:gd name="connsiteY33" fmla="*/ 531735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62074 w 1219200"/>
                  <a:gd name="connsiteY30" fmla="*/ 54404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66936 w 1219200"/>
                  <a:gd name="connsiteY33" fmla="*/ 521715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62074 w 1219200"/>
                  <a:gd name="connsiteY30" fmla="*/ 54404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56916 w 1219200"/>
                  <a:gd name="connsiteY33" fmla="*/ 509190 h 1128439"/>
                  <a:gd name="connsiteX34" fmla="*/ 68561 w 1219200"/>
                  <a:gd name="connsiteY34" fmla="*/ 57586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62074 w 1219200"/>
                  <a:gd name="connsiteY30" fmla="*/ 54404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56916 w 1219200"/>
                  <a:gd name="connsiteY33" fmla="*/ 509190 h 1128439"/>
                  <a:gd name="connsiteX34" fmla="*/ 61046 w 1219200"/>
                  <a:gd name="connsiteY34" fmla="*/ 55582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62074 w 1219200"/>
                  <a:gd name="connsiteY30" fmla="*/ 544043 h 1128439"/>
                  <a:gd name="connsiteX31" fmla="*/ 317203 w 1219200"/>
                  <a:gd name="connsiteY31" fmla="*/ 527484 h 1128439"/>
                  <a:gd name="connsiteX32" fmla="*/ 300657 w 1219200"/>
                  <a:gd name="connsiteY32" fmla="*/ 544661 h 1128439"/>
                  <a:gd name="connsiteX33" fmla="*/ 238744 w 1219200"/>
                  <a:gd name="connsiteY33" fmla="*/ 528117 h 1128439"/>
                  <a:gd name="connsiteX34" fmla="*/ 156916 w 1219200"/>
                  <a:gd name="connsiteY34" fmla="*/ 509190 h 1128439"/>
                  <a:gd name="connsiteX35" fmla="*/ 61046 w 1219200"/>
                  <a:gd name="connsiteY35" fmla="*/ 555826 h 1128439"/>
                  <a:gd name="connsiteX36" fmla="*/ 0 w 1219200"/>
                  <a:gd name="connsiteY36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69106 w 1219200"/>
                  <a:gd name="connsiteY29" fmla="*/ 449783 h 1128439"/>
                  <a:gd name="connsiteX30" fmla="*/ 317203 w 1219200"/>
                  <a:gd name="connsiteY30" fmla="*/ 527484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56916 w 1219200"/>
                  <a:gd name="connsiteY33" fmla="*/ 509190 h 1128439"/>
                  <a:gd name="connsiteX34" fmla="*/ 61046 w 1219200"/>
                  <a:gd name="connsiteY34" fmla="*/ 55582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74116 w 1219200"/>
                  <a:gd name="connsiteY29" fmla="*/ 417218 h 1128439"/>
                  <a:gd name="connsiteX30" fmla="*/ 317203 w 1219200"/>
                  <a:gd name="connsiteY30" fmla="*/ 527484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56916 w 1219200"/>
                  <a:gd name="connsiteY33" fmla="*/ 509190 h 1128439"/>
                  <a:gd name="connsiteX34" fmla="*/ 61046 w 1219200"/>
                  <a:gd name="connsiteY34" fmla="*/ 55582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74116 w 1219200"/>
                  <a:gd name="connsiteY29" fmla="*/ 417218 h 1128439"/>
                  <a:gd name="connsiteX30" fmla="*/ 404877 w 1219200"/>
                  <a:gd name="connsiteY30" fmla="*/ 48239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56916 w 1219200"/>
                  <a:gd name="connsiteY33" fmla="*/ 509190 h 1128439"/>
                  <a:gd name="connsiteX34" fmla="*/ 61046 w 1219200"/>
                  <a:gd name="connsiteY34" fmla="*/ 555826 h 1128439"/>
                  <a:gd name="connsiteX35" fmla="*/ 0 w 1219200"/>
                  <a:gd name="connsiteY35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74116 w 1219200"/>
                  <a:gd name="connsiteY29" fmla="*/ 417218 h 1128439"/>
                  <a:gd name="connsiteX30" fmla="*/ 404877 w 1219200"/>
                  <a:gd name="connsiteY30" fmla="*/ 48239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56916 w 1219200"/>
                  <a:gd name="connsiteY33" fmla="*/ 509190 h 1128439"/>
                  <a:gd name="connsiteX34" fmla="*/ 79228 w 1219200"/>
                  <a:gd name="connsiteY34" fmla="*/ 474878 h 1128439"/>
                  <a:gd name="connsiteX35" fmla="*/ 61046 w 1219200"/>
                  <a:gd name="connsiteY35" fmla="*/ 555826 h 1128439"/>
                  <a:gd name="connsiteX36" fmla="*/ 0 w 1219200"/>
                  <a:gd name="connsiteY36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74116 w 1219200"/>
                  <a:gd name="connsiteY29" fmla="*/ 417218 h 1128439"/>
                  <a:gd name="connsiteX30" fmla="*/ 404877 w 1219200"/>
                  <a:gd name="connsiteY30" fmla="*/ 48239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56916 w 1219200"/>
                  <a:gd name="connsiteY33" fmla="*/ 509190 h 1128439"/>
                  <a:gd name="connsiteX34" fmla="*/ 79228 w 1219200"/>
                  <a:gd name="connsiteY34" fmla="*/ 474878 h 1128439"/>
                  <a:gd name="connsiteX35" fmla="*/ 58541 w 1219200"/>
                  <a:gd name="connsiteY35" fmla="*/ 528272 h 1128439"/>
                  <a:gd name="connsiteX36" fmla="*/ 0 w 1219200"/>
                  <a:gd name="connsiteY36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74116 w 1219200"/>
                  <a:gd name="connsiteY29" fmla="*/ 417218 h 1128439"/>
                  <a:gd name="connsiteX30" fmla="*/ 404877 w 1219200"/>
                  <a:gd name="connsiteY30" fmla="*/ 48239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81966 w 1219200"/>
                  <a:gd name="connsiteY33" fmla="*/ 466605 h 1128439"/>
                  <a:gd name="connsiteX34" fmla="*/ 79228 w 1219200"/>
                  <a:gd name="connsiteY34" fmla="*/ 474878 h 1128439"/>
                  <a:gd name="connsiteX35" fmla="*/ 58541 w 1219200"/>
                  <a:gd name="connsiteY35" fmla="*/ 528272 h 1128439"/>
                  <a:gd name="connsiteX36" fmla="*/ 0 w 1219200"/>
                  <a:gd name="connsiteY36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74116 w 1219200"/>
                  <a:gd name="connsiteY29" fmla="*/ 417218 h 1128439"/>
                  <a:gd name="connsiteX30" fmla="*/ 404877 w 1219200"/>
                  <a:gd name="connsiteY30" fmla="*/ 48239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81966 w 1219200"/>
                  <a:gd name="connsiteY33" fmla="*/ 466605 h 1128439"/>
                  <a:gd name="connsiteX34" fmla="*/ 104278 w 1219200"/>
                  <a:gd name="connsiteY34" fmla="*/ 464858 h 1128439"/>
                  <a:gd name="connsiteX35" fmla="*/ 58541 w 1219200"/>
                  <a:gd name="connsiteY35" fmla="*/ 528272 h 1128439"/>
                  <a:gd name="connsiteX36" fmla="*/ 0 w 1219200"/>
                  <a:gd name="connsiteY36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474116 w 1219200"/>
                  <a:gd name="connsiteY29" fmla="*/ 417218 h 1128439"/>
                  <a:gd name="connsiteX30" fmla="*/ 424917 w 1219200"/>
                  <a:gd name="connsiteY30" fmla="*/ 44231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81966 w 1219200"/>
                  <a:gd name="connsiteY33" fmla="*/ 466605 h 1128439"/>
                  <a:gd name="connsiteX34" fmla="*/ 104278 w 1219200"/>
                  <a:gd name="connsiteY34" fmla="*/ 464858 h 1128439"/>
                  <a:gd name="connsiteX35" fmla="*/ 58541 w 1219200"/>
                  <a:gd name="connsiteY35" fmla="*/ 528272 h 1128439"/>
                  <a:gd name="connsiteX36" fmla="*/ 0 w 1219200"/>
                  <a:gd name="connsiteY36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52450 w 1219200"/>
                  <a:gd name="connsiteY28" fmla="*/ 309290 h 1128439"/>
                  <a:gd name="connsiteX29" fmla="*/ 501671 w 1219200"/>
                  <a:gd name="connsiteY29" fmla="*/ 327038 h 1128439"/>
                  <a:gd name="connsiteX30" fmla="*/ 424917 w 1219200"/>
                  <a:gd name="connsiteY30" fmla="*/ 44231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81966 w 1219200"/>
                  <a:gd name="connsiteY33" fmla="*/ 466605 h 1128439"/>
                  <a:gd name="connsiteX34" fmla="*/ 104278 w 1219200"/>
                  <a:gd name="connsiteY34" fmla="*/ 464858 h 1128439"/>
                  <a:gd name="connsiteX35" fmla="*/ 58541 w 1219200"/>
                  <a:gd name="connsiteY35" fmla="*/ 528272 h 1128439"/>
                  <a:gd name="connsiteX36" fmla="*/ 0 w 1219200"/>
                  <a:gd name="connsiteY36" fmla="*/ 647427 h 1128439"/>
                  <a:gd name="connsiteX0" fmla="*/ 0 w 1219200"/>
                  <a:gd name="connsiteY0" fmla="*/ 647427 h 1128439"/>
                  <a:gd name="connsiteX1" fmla="*/ 69056 w 1219200"/>
                  <a:gd name="connsiteY1" fmla="*/ 754583 h 1128439"/>
                  <a:gd name="connsiteX2" fmla="*/ 150019 w 1219200"/>
                  <a:gd name="connsiteY2" fmla="*/ 849833 h 1128439"/>
                  <a:gd name="connsiteX3" fmla="*/ 338138 w 1219200"/>
                  <a:gd name="connsiteY3" fmla="*/ 1042714 h 1128439"/>
                  <a:gd name="connsiteX4" fmla="*/ 469106 w 1219200"/>
                  <a:gd name="connsiteY4" fmla="*/ 1128439 h 1128439"/>
                  <a:gd name="connsiteX5" fmla="*/ 790575 w 1219200"/>
                  <a:gd name="connsiteY5" fmla="*/ 1114152 h 1128439"/>
                  <a:gd name="connsiteX6" fmla="*/ 785813 w 1219200"/>
                  <a:gd name="connsiteY6" fmla="*/ 1085577 h 1128439"/>
                  <a:gd name="connsiteX7" fmla="*/ 845344 w 1219200"/>
                  <a:gd name="connsiteY7" fmla="*/ 1037952 h 1128439"/>
                  <a:gd name="connsiteX8" fmla="*/ 914400 w 1219200"/>
                  <a:gd name="connsiteY8" fmla="*/ 987945 h 1128439"/>
                  <a:gd name="connsiteX9" fmla="*/ 976313 w 1219200"/>
                  <a:gd name="connsiteY9" fmla="*/ 928414 h 1128439"/>
                  <a:gd name="connsiteX10" fmla="*/ 1028700 w 1219200"/>
                  <a:gd name="connsiteY10" fmla="*/ 873645 h 1128439"/>
                  <a:gd name="connsiteX11" fmla="*/ 1057275 w 1219200"/>
                  <a:gd name="connsiteY11" fmla="*/ 864120 h 1128439"/>
                  <a:gd name="connsiteX12" fmla="*/ 1090613 w 1219200"/>
                  <a:gd name="connsiteY12" fmla="*/ 871264 h 1128439"/>
                  <a:gd name="connsiteX13" fmla="*/ 1071563 w 1219200"/>
                  <a:gd name="connsiteY13" fmla="*/ 926033 h 1128439"/>
                  <a:gd name="connsiteX14" fmla="*/ 1012032 w 1219200"/>
                  <a:gd name="connsiteY14" fmla="*/ 997470 h 1128439"/>
                  <a:gd name="connsiteX15" fmla="*/ 1002506 w 1219200"/>
                  <a:gd name="connsiteY15" fmla="*/ 1033189 h 1128439"/>
                  <a:gd name="connsiteX16" fmla="*/ 1076325 w 1219200"/>
                  <a:gd name="connsiteY16" fmla="*/ 1021283 h 1128439"/>
                  <a:gd name="connsiteX17" fmla="*/ 1147763 w 1219200"/>
                  <a:gd name="connsiteY17" fmla="*/ 995089 h 1128439"/>
                  <a:gd name="connsiteX18" fmla="*/ 1183481 w 1219200"/>
                  <a:gd name="connsiteY18" fmla="*/ 961752 h 1128439"/>
                  <a:gd name="connsiteX19" fmla="*/ 1219200 w 1219200"/>
                  <a:gd name="connsiteY19" fmla="*/ 945083 h 1128439"/>
                  <a:gd name="connsiteX20" fmla="*/ 1062038 w 1219200"/>
                  <a:gd name="connsiteY20" fmla="*/ 764108 h 1128439"/>
                  <a:gd name="connsiteX21" fmla="*/ 931069 w 1219200"/>
                  <a:gd name="connsiteY21" fmla="*/ 583133 h 1128439"/>
                  <a:gd name="connsiteX22" fmla="*/ 847725 w 1219200"/>
                  <a:gd name="connsiteY22" fmla="*/ 409302 h 1128439"/>
                  <a:gd name="connsiteX23" fmla="*/ 802481 w 1219200"/>
                  <a:gd name="connsiteY23" fmla="*/ 273570 h 1128439"/>
                  <a:gd name="connsiteX24" fmla="*/ 757238 w 1219200"/>
                  <a:gd name="connsiteY24" fmla="*/ 102120 h 1128439"/>
                  <a:gd name="connsiteX25" fmla="*/ 746817 w 1219200"/>
                  <a:gd name="connsiteY25" fmla="*/ 27223 h 1128439"/>
                  <a:gd name="connsiteX26" fmla="*/ 680427 w 1219200"/>
                  <a:gd name="connsiteY26" fmla="*/ 6444 h 1128439"/>
                  <a:gd name="connsiteX27" fmla="*/ 640556 w 1219200"/>
                  <a:gd name="connsiteY27" fmla="*/ 133077 h 1128439"/>
                  <a:gd name="connsiteX28" fmla="*/ 569984 w 1219200"/>
                  <a:gd name="connsiteY28" fmla="*/ 181535 h 1128439"/>
                  <a:gd name="connsiteX29" fmla="*/ 501671 w 1219200"/>
                  <a:gd name="connsiteY29" fmla="*/ 327038 h 1128439"/>
                  <a:gd name="connsiteX30" fmla="*/ 424917 w 1219200"/>
                  <a:gd name="connsiteY30" fmla="*/ 442313 h 1128439"/>
                  <a:gd name="connsiteX31" fmla="*/ 300657 w 1219200"/>
                  <a:gd name="connsiteY31" fmla="*/ 544661 h 1128439"/>
                  <a:gd name="connsiteX32" fmla="*/ 238744 w 1219200"/>
                  <a:gd name="connsiteY32" fmla="*/ 528117 h 1128439"/>
                  <a:gd name="connsiteX33" fmla="*/ 181966 w 1219200"/>
                  <a:gd name="connsiteY33" fmla="*/ 466605 h 1128439"/>
                  <a:gd name="connsiteX34" fmla="*/ 104278 w 1219200"/>
                  <a:gd name="connsiteY34" fmla="*/ 464858 h 1128439"/>
                  <a:gd name="connsiteX35" fmla="*/ 58541 w 1219200"/>
                  <a:gd name="connsiteY35" fmla="*/ 528272 h 1128439"/>
                  <a:gd name="connsiteX36" fmla="*/ 0 w 1219200"/>
                  <a:gd name="connsiteY36" fmla="*/ 647427 h 1128439"/>
                  <a:gd name="connsiteX0" fmla="*/ 0 w 1219200"/>
                  <a:gd name="connsiteY0" fmla="*/ 641757 h 1122769"/>
                  <a:gd name="connsiteX1" fmla="*/ 69056 w 1219200"/>
                  <a:gd name="connsiteY1" fmla="*/ 748913 h 1122769"/>
                  <a:gd name="connsiteX2" fmla="*/ 150019 w 1219200"/>
                  <a:gd name="connsiteY2" fmla="*/ 844163 h 1122769"/>
                  <a:gd name="connsiteX3" fmla="*/ 338138 w 1219200"/>
                  <a:gd name="connsiteY3" fmla="*/ 1037044 h 1122769"/>
                  <a:gd name="connsiteX4" fmla="*/ 469106 w 1219200"/>
                  <a:gd name="connsiteY4" fmla="*/ 1122769 h 1122769"/>
                  <a:gd name="connsiteX5" fmla="*/ 790575 w 1219200"/>
                  <a:gd name="connsiteY5" fmla="*/ 1108482 h 1122769"/>
                  <a:gd name="connsiteX6" fmla="*/ 785813 w 1219200"/>
                  <a:gd name="connsiteY6" fmla="*/ 1079907 h 1122769"/>
                  <a:gd name="connsiteX7" fmla="*/ 845344 w 1219200"/>
                  <a:gd name="connsiteY7" fmla="*/ 1032282 h 1122769"/>
                  <a:gd name="connsiteX8" fmla="*/ 914400 w 1219200"/>
                  <a:gd name="connsiteY8" fmla="*/ 982275 h 1122769"/>
                  <a:gd name="connsiteX9" fmla="*/ 976313 w 1219200"/>
                  <a:gd name="connsiteY9" fmla="*/ 922744 h 1122769"/>
                  <a:gd name="connsiteX10" fmla="*/ 1028700 w 1219200"/>
                  <a:gd name="connsiteY10" fmla="*/ 867975 h 1122769"/>
                  <a:gd name="connsiteX11" fmla="*/ 1057275 w 1219200"/>
                  <a:gd name="connsiteY11" fmla="*/ 858450 h 1122769"/>
                  <a:gd name="connsiteX12" fmla="*/ 1090613 w 1219200"/>
                  <a:gd name="connsiteY12" fmla="*/ 865594 h 1122769"/>
                  <a:gd name="connsiteX13" fmla="*/ 1071563 w 1219200"/>
                  <a:gd name="connsiteY13" fmla="*/ 920363 h 1122769"/>
                  <a:gd name="connsiteX14" fmla="*/ 1012032 w 1219200"/>
                  <a:gd name="connsiteY14" fmla="*/ 991800 h 1122769"/>
                  <a:gd name="connsiteX15" fmla="*/ 1002506 w 1219200"/>
                  <a:gd name="connsiteY15" fmla="*/ 1027519 h 1122769"/>
                  <a:gd name="connsiteX16" fmla="*/ 1076325 w 1219200"/>
                  <a:gd name="connsiteY16" fmla="*/ 1015613 h 1122769"/>
                  <a:gd name="connsiteX17" fmla="*/ 1147763 w 1219200"/>
                  <a:gd name="connsiteY17" fmla="*/ 989419 h 1122769"/>
                  <a:gd name="connsiteX18" fmla="*/ 1183481 w 1219200"/>
                  <a:gd name="connsiteY18" fmla="*/ 956082 h 1122769"/>
                  <a:gd name="connsiteX19" fmla="*/ 1219200 w 1219200"/>
                  <a:gd name="connsiteY19" fmla="*/ 939413 h 1122769"/>
                  <a:gd name="connsiteX20" fmla="*/ 1062038 w 1219200"/>
                  <a:gd name="connsiteY20" fmla="*/ 758438 h 1122769"/>
                  <a:gd name="connsiteX21" fmla="*/ 931069 w 1219200"/>
                  <a:gd name="connsiteY21" fmla="*/ 577463 h 1122769"/>
                  <a:gd name="connsiteX22" fmla="*/ 847725 w 1219200"/>
                  <a:gd name="connsiteY22" fmla="*/ 403632 h 1122769"/>
                  <a:gd name="connsiteX23" fmla="*/ 802481 w 1219200"/>
                  <a:gd name="connsiteY23" fmla="*/ 267900 h 1122769"/>
                  <a:gd name="connsiteX24" fmla="*/ 757238 w 1219200"/>
                  <a:gd name="connsiteY24" fmla="*/ 96450 h 1122769"/>
                  <a:gd name="connsiteX25" fmla="*/ 746817 w 1219200"/>
                  <a:gd name="connsiteY25" fmla="*/ 21553 h 1122769"/>
                  <a:gd name="connsiteX26" fmla="*/ 680427 w 1219200"/>
                  <a:gd name="connsiteY26" fmla="*/ 774 h 1122769"/>
                  <a:gd name="connsiteX27" fmla="*/ 628031 w 1219200"/>
                  <a:gd name="connsiteY27" fmla="*/ 42238 h 1122769"/>
                  <a:gd name="connsiteX28" fmla="*/ 569984 w 1219200"/>
                  <a:gd name="connsiteY28" fmla="*/ 175865 h 1122769"/>
                  <a:gd name="connsiteX29" fmla="*/ 501671 w 1219200"/>
                  <a:gd name="connsiteY29" fmla="*/ 321368 h 1122769"/>
                  <a:gd name="connsiteX30" fmla="*/ 424917 w 1219200"/>
                  <a:gd name="connsiteY30" fmla="*/ 436643 h 1122769"/>
                  <a:gd name="connsiteX31" fmla="*/ 300657 w 1219200"/>
                  <a:gd name="connsiteY31" fmla="*/ 538991 h 1122769"/>
                  <a:gd name="connsiteX32" fmla="*/ 238744 w 1219200"/>
                  <a:gd name="connsiteY32" fmla="*/ 522447 h 1122769"/>
                  <a:gd name="connsiteX33" fmla="*/ 181966 w 1219200"/>
                  <a:gd name="connsiteY33" fmla="*/ 460935 h 1122769"/>
                  <a:gd name="connsiteX34" fmla="*/ 104278 w 1219200"/>
                  <a:gd name="connsiteY34" fmla="*/ 459188 h 1122769"/>
                  <a:gd name="connsiteX35" fmla="*/ 58541 w 1219200"/>
                  <a:gd name="connsiteY35" fmla="*/ 522602 h 1122769"/>
                  <a:gd name="connsiteX36" fmla="*/ 0 w 1219200"/>
                  <a:gd name="connsiteY36" fmla="*/ 641757 h 1122769"/>
                  <a:gd name="connsiteX0" fmla="*/ 0 w 1219200"/>
                  <a:gd name="connsiteY0" fmla="*/ 723742 h 1204754"/>
                  <a:gd name="connsiteX1" fmla="*/ 69056 w 1219200"/>
                  <a:gd name="connsiteY1" fmla="*/ 830898 h 1204754"/>
                  <a:gd name="connsiteX2" fmla="*/ 150019 w 1219200"/>
                  <a:gd name="connsiteY2" fmla="*/ 926148 h 1204754"/>
                  <a:gd name="connsiteX3" fmla="*/ 338138 w 1219200"/>
                  <a:gd name="connsiteY3" fmla="*/ 1119029 h 1204754"/>
                  <a:gd name="connsiteX4" fmla="*/ 469106 w 1219200"/>
                  <a:gd name="connsiteY4" fmla="*/ 1204754 h 1204754"/>
                  <a:gd name="connsiteX5" fmla="*/ 790575 w 1219200"/>
                  <a:gd name="connsiteY5" fmla="*/ 1190467 h 1204754"/>
                  <a:gd name="connsiteX6" fmla="*/ 785813 w 1219200"/>
                  <a:gd name="connsiteY6" fmla="*/ 1161892 h 1204754"/>
                  <a:gd name="connsiteX7" fmla="*/ 845344 w 1219200"/>
                  <a:gd name="connsiteY7" fmla="*/ 1114267 h 1204754"/>
                  <a:gd name="connsiteX8" fmla="*/ 914400 w 1219200"/>
                  <a:gd name="connsiteY8" fmla="*/ 1064260 h 1204754"/>
                  <a:gd name="connsiteX9" fmla="*/ 976313 w 1219200"/>
                  <a:gd name="connsiteY9" fmla="*/ 1004729 h 1204754"/>
                  <a:gd name="connsiteX10" fmla="*/ 1028700 w 1219200"/>
                  <a:gd name="connsiteY10" fmla="*/ 949960 h 1204754"/>
                  <a:gd name="connsiteX11" fmla="*/ 1057275 w 1219200"/>
                  <a:gd name="connsiteY11" fmla="*/ 940435 h 1204754"/>
                  <a:gd name="connsiteX12" fmla="*/ 1090613 w 1219200"/>
                  <a:gd name="connsiteY12" fmla="*/ 947579 h 1204754"/>
                  <a:gd name="connsiteX13" fmla="*/ 1071563 w 1219200"/>
                  <a:gd name="connsiteY13" fmla="*/ 1002348 h 1204754"/>
                  <a:gd name="connsiteX14" fmla="*/ 1012032 w 1219200"/>
                  <a:gd name="connsiteY14" fmla="*/ 1073785 h 1204754"/>
                  <a:gd name="connsiteX15" fmla="*/ 1002506 w 1219200"/>
                  <a:gd name="connsiteY15" fmla="*/ 1109504 h 1204754"/>
                  <a:gd name="connsiteX16" fmla="*/ 1076325 w 1219200"/>
                  <a:gd name="connsiteY16" fmla="*/ 1097598 h 1204754"/>
                  <a:gd name="connsiteX17" fmla="*/ 1147763 w 1219200"/>
                  <a:gd name="connsiteY17" fmla="*/ 1071404 h 1204754"/>
                  <a:gd name="connsiteX18" fmla="*/ 1183481 w 1219200"/>
                  <a:gd name="connsiteY18" fmla="*/ 1038067 h 1204754"/>
                  <a:gd name="connsiteX19" fmla="*/ 1219200 w 1219200"/>
                  <a:gd name="connsiteY19" fmla="*/ 1021398 h 1204754"/>
                  <a:gd name="connsiteX20" fmla="*/ 1062038 w 1219200"/>
                  <a:gd name="connsiteY20" fmla="*/ 840423 h 1204754"/>
                  <a:gd name="connsiteX21" fmla="*/ 931069 w 1219200"/>
                  <a:gd name="connsiteY21" fmla="*/ 659448 h 1204754"/>
                  <a:gd name="connsiteX22" fmla="*/ 847725 w 1219200"/>
                  <a:gd name="connsiteY22" fmla="*/ 485617 h 1204754"/>
                  <a:gd name="connsiteX23" fmla="*/ 802481 w 1219200"/>
                  <a:gd name="connsiteY23" fmla="*/ 349885 h 1204754"/>
                  <a:gd name="connsiteX24" fmla="*/ 757238 w 1219200"/>
                  <a:gd name="connsiteY24" fmla="*/ 178435 h 1204754"/>
                  <a:gd name="connsiteX25" fmla="*/ 746817 w 1219200"/>
                  <a:gd name="connsiteY25" fmla="*/ 103538 h 1204754"/>
                  <a:gd name="connsiteX26" fmla="*/ 655377 w 1219200"/>
                  <a:gd name="connsiteY26" fmla="*/ 95 h 1204754"/>
                  <a:gd name="connsiteX27" fmla="*/ 628031 w 1219200"/>
                  <a:gd name="connsiteY27" fmla="*/ 124223 h 1204754"/>
                  <a:gd name="connsiteX28" fmla="*/ 569984 w 1219200"/>
                  <a:gd name="connsiteY28" fmla="*/ 257850 h 1204754"/>
                  <a:gd name="connsiteX29" fmla="*/ 501671 w 1219200"/>
                  <a:gd name="connsiteY29" fmla="*/ 403353 h 1204754"/>
                  <a:gd name="connsiteX30" fmla="*/ 424917 w 1219200"/>
                  <a:gd name="connsiteY30" fmla="*/ 518628 h 1204754"/>
                  <a:gd name="connsiteX31" fmla="*/ 300657 w 1219200"/>
                  <a:gd name="connsiteY31" fmla="*/ 620976 h 1204754"/>
                  <a:gd name="connsiteX32" fmla="*/ 238744 w 1219200"/>
                  <a:gd name="connsiteY32" fmla="*/ 604432 h 1204754"/>
                  <a:gd name="connsiteX33" fmla="*/ 181966 w 1219200"/>
                  <a:gd name="connsiteY33" fmla="*/ 542920 h 1204754"/>
                  <a:gd name="connsiteX34" fmla="*/ 104278 w 1219200"/>
                  <a:gd name="connsiteY34" fmla="*/ 541173 h 1204754"/>
                  <a:gd name="connsiteX35" fmla="*/ 58541 w 1219200"/>
                  <a:gd name="connsiteY35" fmla="*/ 604587 h 1204754"/>
                  <a:gd name="connsiteX36" fmla="*/ 0 w 1219200"/>
                  <a:gd name="connsiteY36" fmla="*/ 723742 h 1204754"/>
                  <a:gd name="connsiteX0" fmla="*/ 0 w 1219200"/>
                  <a:gd name="connsiteY0" fmla="*/ 726597 h 1207609"/>
                  <a:gd name="connsiteX1" fmla="*/ 69056 w 1219200"/>
                  <a:gd name="connsiteY1" fmla="*/ 833753 h 1207609"/>
                  <a:gd name="connsiteX2" fmla="*/ 150019 w 1219200"/>
                  <a:gd name="connsiteY2" fmla="*/ 929003 h 1207609"/>
                  <a:gd name="connsiteX3" fmla="*/ 338138 w 1219200"/>
                  <a:gd name="connsiteY3" fmla="*/ 1121884 h 1207609"/>
                  <a:gd name="connsiteX4" fmla="*/ 469106 w 1219200"/>
                  <a:gd name="connsiteY4" fmla="*/ 1207609 h 1207609"/>
                  <a:gd name="connsiteX5" fmla="*/ 790575 w 1219200"/>
                  <a:gd name="connsiteY5" fmla="*/ 1193322 h 1207609"/>
                  <a:gd name="connsiteX6" fmla="*/ 785813 w 1219200"/>
                  <a:gd name="connsiteY6" fmla="*/ 1164747 h 1207609"/>
                  <a:gd name="connsiteX7" fmla="*/ 845344 w 1219200"/>
                  <a:gd name="connsiteY7" fmla="*/ 1117122 h 1207609"/>
                  <a:gd name="connsiteX8" fmla="*/ 914400 w 1219200"/>
                  <a:gd name="connsiteY8" fmla="*/ 1067115 h 1207609"/>
                  <a:gd name="connsiteX9" fmla="*/ 976313 w 1219200"/>
                  <a:gd name="connsiteY9" fmla="*/ 1007584 h 1207609"/>
                  <a:gd name="connsiteX10" fmla="*/ 1028700 w 1219200"/>
                  <a:gd name="connsiteY10" fmla="*/ 952815 h 1207609"/>
                  <a:gd name="connsiteX11" fmla="*/ 1057275 w 1219200"/>
                  <a:gd name="connsiteY11" fmla="*/ 943290 h 1207609"/>
                  <a:gd name="connsiteX12" fmla="*/ 1090613 w 1219200"/>
                  <a:gd name="connsiteY12" fmla="*/ 950434 h 1207609"/>
                  <a:gd name="connsiteX13" fmla="*/ 1071563 w 1219200"/>
                  <a:gd name="connsiteY13" fmla="*/ 1005203 h 1207609"/>
                  <a:gd name="connsiteX14" fmla="*/ 1012032 w 1219200"/>
                  <a:gd name="connsiteY14" fmla="*/ 1076640 h 1207609"/>
                  <a:gd name="connsiteX15" fmla="*/ 1002506 w 1219200"/>
                  <a:gd name="connsiteY15" fmla="*/ 1112359 h 1207609"/>
                  <a:gd name="connsiteX16" fmla="*/ 1076325 w 1219200"/>
                  <a:gd name="connsiteY16" fmla="*/ 1100453 h 1207609"/>
                  <a:gd name="connsiteX17" fmla="*/ 1147763 w 1219200"/>
                  <a:gd name="connsiteY17" fmla="*/ 1074259 h 1207609"/>
                  <a:gd name="connsiteX18" fmla="*/ 1183481 w 1219200"/>
                  <a:gd name="connsiteY18" fmla="*/ 1040922 h 1207609"/>
                  <a:gd name="connsiteX19" fmla="*/ 1219200 w 1219200"/>
                  <a:gd name="connsiteY19" fmla="*/ 1024253 h 1207609"/>
                  <a:gd name="connsiteX20" fmla="*/ 1062038 w 1219200"/>
                  <a:gd name="connsiteY20" fmla="*/ 843278 h 1207609"/>
                  <a:gd name="connsiteX21" fmla="*/ 931069 w 1219200"/>
                  <a:gd name="connsiteY21" fmla="*/ 662303 h 1207609"/>
                  <a:gd name="connsiteX22" fmla="*/ 847725 w 1219200"/>
                  <a:gd name="connsiteY22" fmla="*/ 488472 h 1207609"/>
                  <a:gd name="connsiteX23" fmla="*/ 802481 w 1219200"/>
                  <a:gd name="connsiteY23" fmla="*/ 352740 h 1207609"/>
                  <a:gd name="connsiteX24" fmla="*/ 757238 w 1219200"/>
                  <a:gd name="connsiteY24" fmla="*/ 181290 h 1207609"/>
                  <a:gd name="connsiteX25" fmla="*/ 744312 w 1219200"/>
                  <a:gd name="connsiteY25" fmla="*/ 43768 h 1207609"/>
                  <a:gd name="connsiteX26" fmla="*/ 655377 w 1219200"/>
                  <a:gd name="connsiteY26" fmla="*/ 2950 h 1207609"/>
                  <a:gd name="connsiteX27" fmla="*/ 628031 w 1219200"/>
                  <a:gd name="connsiteY27" fmla="*/ 127078 h 1207609"/>
                  <a:gd name="connsiteX28" fmla="*/ 569984 w 1219200"/>
                  <a:gd name="connsiteY28" fmla="*/ 260705 h 1207609"/>
                  <a:gd name="connsiteX29" fmla="*/ 501671 w 1219200"/>
                  <a:gd name="connsiteY29" fmla="*/ 406208 h 1207609"/>
                  <a:gd name="connsiteX30" fmla="*/ 424917 w 1219200"/>
                  <a:gd name="connsiteY30" fmla="*/ 521483 h 1207609"/>
                  <a:gd name="connsiteX31" fmla="*/ 300657 w 1219200"/>
                  <a:gd name="connsiteY31" fmla="*/ 623831 h 1207609"/>
                  <a:gd name="connsiteX32" fmla="*/ 238744 w 1219200"/>
                  <a:gd name="connsiteY32" fmla="*/ 607287 h 1207609"/>
                  <a:gd name="connsiteX33" fmla="*/ 181966 w 1219200"/>
                  <a:gd name="connsiteY33" fmla="*/ 545775 h 1207609"/>
                  <a:gd name="connsiteX34" fmla="*/ 104278 w 1219200"/>
                  <a:gd name="connsiteY34" fmla="*/ 544028 h 1207609"/>
                  <a:gd name="connsiteX35" fmla="*/ 58541 w 1219200"/>
                  <a:gd name="connsiteY35" fmla="*/ 607442 h 1207609"/>
                  <a:gd name="connsiteX36" fmla="*/ 0 w 1219200"/>
                  <a:gd name="connsiteY36" fmla="*/ 726597 h 1207609"/>
                  <a:gd name="connsiteX0" fmla="*/ 0 w 1219200"/>
                  <a:gd name="connsiteY0" fmla="*/ 726597 h 1207609"/>
                  <a:gd name="connsiteX1" fmla="*/ 69056 w 1219200"/>
                  <a:gd name="connsiteY1" fmla="*/ 833753 h 1207609"/>
                  <a:gd name="connsiteX2" fmla="*/ 150019 w 1219200"/>
                  <a:gd name="connsiteY2" fmla="*/ 929003 h 1207609"/>
                  <a:gd name="connsiteX3" fmla="*/ 338138 w 1219200"/>
                  <a:gd name="connsiteY3" fmla="*/ 1121884 h 1207609"/>
                  <a:gd name="connsiteX4" fmla="*/ 469106 w 1219200"/>
                  <a:gd name="connsiteY4" fmla="*/ 1207609 h 1207609"/>
                  <a:gd name="connsiteX5" fmla="*/ 790575 w 1219200"/>
                  <a:gd name="connsiteY5" fmla="*/ 1193322 h 1207609"/>
                  <a:gd name="connsiteX6" fmla="*/ 785813 w 1219200"/>
                  <a:gd name="connsiteY6" fmla="*/ 1164747 h 1207609"/>
                  <a:gd name="connsiteX7" fmla="*/ 845344 w 1219200"/>
                  <a:gd name="connsiteY7" fmla="*/ 1117122 h 1207609"/>
                  <a:gd name="connsiteX8" fmla="*/ 914400 w 1219200"/>
                  <a:gd name="connsiteY8" fmla="*/ 1067115 h 1207609"/>
                  <a:gd name="connsiteX9" fmla="*/ 976313 w 1219200"/>
                  <a:gd name="connsiteY9" fmla="*/ 1007584 h 1207609"/>
                  <a:gd name="connsiteX10" fmla="*/ 1028700 w 1219200"/>
                  <a:gd name="connsiteY10" fmla="*/ 952815 h 1207609"/>
                  <a:gd name="connsiteX11" fmla="*/ 1057275 w 1219200"/>
                  <a:gd name="connsiteY11" fmla="*/ 943290 h 1207609"/>
                  <a:gd name="connsiteX12" fmla="*/ 1090613 w 1219200"/>
                  <a:gd name="connsiteY12" fmla="*/ 950434 h 1207609"/>
                  <a:gd name="connsiteX13" fmla="*/ 1071563 w 1219200"/>
                  <a:gd name="connsiteY13" fmla="*/ 1005203 h 1207609"/>
                  <a:gd name="connsiteX14" fmla="*/ 1012032 w 1219200"/>
                  <a:gd name="connsiteY14" fmla="*/ 1076640 h 1207609"/>
                  <a:gd name="connsiteX15" fmla="*/ 1002506 w 1219200"/>
                  <a:gd name="connsiteY15" fmla="*/ 1112359 h 1207609"/>
                  <a:gd name="connsiteX16" fmla="*/ 1076325 w 1219200"/>
                  <a:gd name="connsiteY16" fmla="*/ 1100453 h 1207609"/>
                  <a:gd name="connsiteX17" fmla="*/ 1147763 w 1219200"/>
                  <a:gd name="connsiteY17" fmla="*/ 1074259 h 1207609"/>
                  <a:gd name="connsiteX18" fmla="*/ 1183481 w 1219200"/>
                  <a:gd name="connsiteY18" fmla="*/ 1040922 h 1207609"/>
                  <a:gd name="connsiteX19" fmla="*/ 1219200 w 1219200"/>
                  <a:gd name="connsiteY19" fmla="*/ 1024253 h 1207609"/>
                  <a:gd name="connsiteX20" fmla="*/ 1062038 w 1219200"/>
                  <a:gd name="connsiteY20" fmla="*/ 843278 h 1207609"/>
                  <a:gd name="connsiteX21" fmla="*/ 931069 w 1219200"/>
                  <a:gd name="connsiteY21" fmla="*/ 662303 h 1207609"/>
                  <a:gd name="connsiteX22" fmla="*/ 847725 w 1219200"/>
                  <a:gd name="connsiteY22" fmla="*/ 488472 h 1207609"/>
                  <a:gd name="connsiteX23" fmla="*/ 802481 w 1219200"/>
                  <a:gd name="connsiteY23" fmla="*/ 352740 h 1207609"/>
                  <a:gd name="connsiteX24" fmla="*/ 757238 w 1219200"/>
                  <a:gd name="connsiteY24" fmla="*/ 181290 h 1207609"/>
                  <a:gd name="connsiteX25" fmla="*/ 744312 w 1219200"/>
                  <a:gd name="connsiteY25" fmla="*/ 43768 h 1207609"/>
                  <a:gd name="connsiteX26" fmla="*/ 655377 w 1219200"/>
                  <a:gd name="connsiteY26" fmla="*/ 2950 h 1207609"/>
                  <a:gd name="connsiteX27" fmla="*/ 628031 w 1219200"/>
                  <a:gd name="connsiteY27" fmla="*/ 127078 h 1207609"/>
                  <a:gd name="connsiteX28" fmla="*/ 569984 w 1219200"/>
                  <a:gd name="connsiteY28" fmla="*/ 260705 h 1207609"/>
                  <a:gd name="connsiteX29" fmla="*/ 501671 w 1219200"/>
                  <a:gd name="connsiteY29" fmla="*/ 406208 h 1207609"/>
                  <a:gd name="connsiteX30" fmla="*/ 424917 w 1219200"/>
                  <a:gd name="connsiteY30" fmla="*/ 521483 h 1207609"/>
                  <a:gd name="connsiteX31" fmla="*/ 300657 w 1219200"/>
                  <a:gd name="connsiteY31" fmla="*/ 623831 h 1207609"/>
                  <a:gd name="connsiteX32" fmla="*/ 238744 w 1219200"/>
                  <a:gd name="connsiteY32" fmla="*/ 607287 h 1207609"/>
                  <a:gd name="connsiteX33" fmla="*/ 181966 w 1219200"/>
                  <a:gd name="connsiteY33" fmla="*/ 545775 h 1207609"/>
                  <a:gd name="connsiteX34" fmla="*/ 104278 w 1219200"/>
                  <a:gd name="connsiteY34" fmla="*/ 544028 h 1207609"/>
                  <a:gd name="connsiteX35" fmla="*/ 58541 w 1219200"/>
                  <a:gd name="connsiteY35" fmla="*/ 607442 h 1207609"/>
                  <a:gd name="connsiteX36" fmla="*/ 0 w 1219200"/>
                  <a:gd name="connsiteY36" fmla="*/ 726597 h 1207609"/>
                  <a:gd name="connsiteX0" fmla="*/ 0 w 1219200"/>
                  <a:gd name="connsiteY0" fmla="*/ 726597 h 1207609"/>
                  <a:gd name="connsiteX1" fmla="*/ 69056 w 1219200"/>
                  <a:gd name="connsiteY1" fmla="*/ 833753 h 1207609"/>
                  <a:gd name="connsiteX2" fmla="*/ 150019 w 1219200"/>
                  <a:gd name="connsiteY2" fmla="*/ 929003 h 1207609"/>
                  <a:gd name="connsiteX3" fmla="*/ 338138 w 1219200"/>
                  <a:gd name="connsiteY3" fmla="*/ 1121884 h 1207609"/>
                  <a:gd name="connsiteX4" fmla="*/ 469106 w 1219200"/>
                  <a:gd name="connsiteY4" fmla="*/ 1207609 h 1207609"/>
                  <a:gd name="connsiteX5" fmla="*/ 790575 w 1219200"/>
                  <a:gd name="connsiteY5" fmla="*/ 1193322 h 1207609"/>
                  <a:gd name="connsiteX6" fmla="*/ 785813 w 1219200"/>
                  <a:gd name="connsiteY6" fmla="*/ 1164747 h 1207609"/>
                  <a:gd name="connsiteX7" fmla="*/ 845344 w 1219200"/>
                  <a:gd name="connsiteY7" fmla="*/ 1117122 h 1207609"/>
                  <a:gd name="connsiteX8" fmla="*/ 914400 w 1219200"/>
                  <a:gd name="connsiteY8" fmla="*/ 1067115 h 1207609"/>
                  <a:gd name="connsiteX9" fmla="*/ 976313 w 1219200"/>
                  <a:gd name="connsiteY9" fmla="*/ 1007584 h 1207609"/>
                  <a:gd name="connsiteX10" fmla="*/ 1028700 w 1219200"/>
                  <a:gd name="connsiteY10" fmla="*/ 952815 h 1207609"/>
                  <a:gd name="connsiteX11" fmla="*/ 1057275 w 1219200"/>
                  <a:gd name="connsiteY11" fmla="*/ 943290 h 1207609"/>
                  <a:gd name="connsiteX12" fmla="*/ 1090613 w 1219200"/>
                  <a:gd name="connsiteY12" fmla="*/ 950434 h 1207609"/>
                  <a:gd name="connsiteX13" fmla="*/ 1071563 w 1219200"/>
                  <a:gd name="connsiteY13" fmla="*/ 1005203 h 1207609"/>
                  <a:gd name="connsiteX14" fmla="*/ 1012032 w 1219200"/>
                  <a:gd name="connsiteY14" fmla="*/ 1076640 h 1207609"/>
                  <a:gd name="connsiteX15" fmla="*/ 1002506 w 1219200"/>
                  <a:gd name="connsiteY15" fmla="*/ 1112359 h 1207609"/>
                  <a:gd name="connsiteX16" fmla="*/ 1076325 w 1219200"/>
                  <a:gd name="connsiteY16" fmla="*/ 1100453 h 1207609"/>
                  <a:gd name="connsiteX17" fmla="*/ 1147763 w 1219200"/>
                  <a:gd name="connsiteY17" fmla="*/ 1074259 h 1207609"/>
                  <a:gd name="connsiteX18" fmla="*/ 1183481 w 1219200"/>
                  <a:gd name="connsiteY18" fmla="*/ 1040922 h 1207609"/>
                  <a:gd name="connsiteX19" fmla="*/ 1219200 w 1219200"/>
                  <a:gd name="connsiteY19" fmla="*/ 1024253 h 1207609"/>
                  <a:gd name="connsiteX20" fmla="*/ 1062038 w 1219200"/>
                  <a:gd name="connsiteY20" fmla="*/ 843278 h 1207609"/>
                  <a:gd name="connsiteX21" fmla="*/ 931069 w 1219200"/>
                  <a:gd name="connsiteY21" fmla="*/ 662303 h 1207609"/>
                  <a:gd name="connsiteX22" fmla="*/ 847725 w 1219200"/>
                  <a:gd name="connsiteY22" fmla="*/ 488472 h 1207609"/>
                  <a:gd name="connsiteX23" fmla="*/ 802481 w 1219200"/>
                  <a:gd name="connsiteY23" fmla="*/ 352740 h 1207609"/>
                  <a:gd name="connsiteX24" fmla="*/ 757238 w 1219200"/>
                  <a:gd name="connsiteY24" fmla="*/ 181290 h 1207609"/>
                  <a:gd name="connsiteX25" fmla="*/ 736797 w 1219200"/>
                  <a:gd name="connsiteY25" fmla="*/ 43768 h 1207609"/>
                  <a:gd name="connsiteX26" fmla="*/ 655377 w 1219200"/>
                  <a:gd name="connsiteY26" fmla="*/ 2950 h 1207609"/>
                  <a:gd name="connsiteX27" fmla="*/ 628031 w 1219200"/>
                  <a:gd name="connsiteY27" fmla="*/ 127078 h 1207609"/>
                  <a:gd name="connsiteX28" fmla="*/ 569984 w 1219200"/>
                  <a:gd name="connsiteY28" fmla="*/ 260705 h 1207609"/>
                  <a:gd name="connsiteX29" fmla="*/ 501671 w 1219200"/>
                  <a:gd name="connsiteY29" fmla="*/ 406208 h 1207609"/>
                  <a:gd name="connsiteX30" fmla="*/ 424917 w 1219200"/>
                  <a:gd name="connsiteY30" fmla="*/ 521483 h 1207609"/>
                  <a:gd name="connsiteX31" fmla="*/ 300657 w 1219200"/>
                  <a:gd name="connsiteY31" fmla="*/ 623831 h 1207609"/>
                  <a:gd name="connsiteX32" fmla="*/ 238744 w 1219200"/>
                  <a:gd name="connsiteY32" fmla="*/ 607287 h 1207609"/>
                  <a:gd name="connsiteX33" fmla="*/ 181966 w 1219200"/>
                  <a:gd name="connsiteY33" fmla="*/ 545775 h 1207609"/>
                  <a:gd name="connsiteX34" fmla="*/ 104278 w 1219200"/>
                  <a:gd name="connsiteY34" fmla="*/ 544028 h 1207609"/>
                  <a:gd name="connsiteX35" fmla="*/ 58541 w 1219200"/>
                  <a:gd name="connsiteY35" fmla="*/ 607442 h 1207609"/>
                  <a:gd name="connsiteX36" fmla="*/ 0 w 1219200"/>
                  <a:gd name="connsiteY36" fmla="*/ 726597 h 1207609"/>
                  <a:gd name="connsiteX0" fmla="*/ 0 w 1219200"/>
                  <a:gd name="connsiteY0" fmla="*/ 725574 h 1206586"/>
                  <a:gd name="connsiteX1" fmla="*/ 69056 w 1219200"/>
                  <a:gd name="connsiteY1" fmla="*/ 832730 h 1206586"/>
                  <a:gd name="connsiteX2" fmla="*/ 150019 w 1219200"/>
                  <a:gd name="connsiteY2" fmla="*/ 927980 h 1206586"/>
                  <a:gd name="connsiteX3" fmla="*/ 338138 w 1219200"/>
                  <a:gd name="connsiteY3" fmla="*/ 1120861 h 1206586"/>
                  <a:gd name="connsiteX4" fmla="*/ 469106 w 1219200"/>
                  <a:gd name="connsiteY4" fmla="*/ 1206586 h 1206586"/>
                  <a:gd name="connsiteX5" fmla="*/ 790575 w 1219200"/>
                  <a:gd name="connsiteY5" fmla="*/ 1192299 h 1206586"/>
                  <a:gd name="connsiteX6" fmla="*/ 785813 w 1219200"/>
                  <a:gd name="connsiteY6" fmla="*/ 1163724 h 1206586"/>
                  <a:gd name="connsiteX7" fmla="*/ 845344 w 1219200"/>
                  <a:gd name="connsiteY7" fmla="*/ 1116099 h 1206586"/>
                  <a:gd name="connsiteX8" fmla="*/ 914400 w 1219200"/>
                  <a:gd name="connsiteY8" fmla="*/ 1066092 h 1206586"/>
                  <a:gd name="connsiteX9" fmla="*/ 976313 w 1219200"/>
                  <a:gd name="connsiteY9" fmla="*/ 1006561 h 1206586"/>
                  <a:gd name="connsiteX10" fmla="*/ 1028700 w 1219200"/>
                  <a:gd name="connsiteY10" fmla="*/ 951792 h 1206586"/>
                  <a:gd name="connsiteX11" fmla="*/ 1057275 w 1219200"/>
                  <a:gd name="connsiteY11" fmla="*/ 942267 h 1206586"/>
                  <a:gd name="connsiteX12" fmla="*/ 1090613 w 1219200"/>
                  <a:gd name="connsiteY12" fmla="*/ 949411 h 1206586"/>
                  <a:gd name="connsiteX13" fmla="*/ 1071563 w 1219200"/>
                  <a:gd name="connsiteY13" fmla="*/ 1004180 h 1206586"/>
                  <a:gd name="connsiteX14" fmla="*/ 1012032 w 1219200"/>
                  <a:gd name="connsiteY14" fmla="*/ 1075617 h 1206586"/>
                  <a:gd name="connsiteX15" fmla="*/ 1002506 w 1219200"/>
                  <a:gd name="connsiteY15" fmla="*/ 1111336 h 1206586"/>
                  <a:gd name="connsiteX16" fmla="*/ 1076325 w 1219200"/>
                  <a:gd name="connsiteY16" fmla="*/ 1099430 h 1206586"/>
                  <a:gd name="connsiteX17" fmla="*/ 1147763 w 1219200"/>
                  <a:gd name="connsiteY17" fmla="*/ 1073236 h 1206586"/>
                  <a:gd name="connsiteX18" fmla="*/ 1183481 w 1219200"/>
                  <a:gd name="connsiteY18" fmla="*/ 1039899 h 1206586"/>
                  <a:gd name="connsiteX19" fmla="*/ 1219200 w 1219200"/>
                  <a:gd name="connsiteY19" fmla="*/ 1023230 h 1206586"/>
                  <a:gd name="connsiteX20" fmla="*/ 1062038 w 1219200"/>
                  <a:gd name="connsiteY20" fmla="*/ 842255 h 1206586"/>
                  <a:gd name="connsiteX21" fmla="*/ 931069 w 1219200"/>
                  <a:gd name="connsiteY21" fmla="*/ 661280 h 1206586"/>
                  <a:gd name="connsiteX22" fmla="*/ 847725 w 1219200"/>
                  <a:gd name="connsiteY22" fmla="*/ 487449 h 1206586"/>
                  <a:gd name="connsiteX23" fmla="*/ 802481 w 1219200"/>
                  <a:gd name="connsiteY23" fmla="*/ 351717 h 1206586"/>
                  <a:gd name="connsiteX24" fmla="*/ 757238 w 1219200"/>
                  <a:gd name="connsiteY24" fmla="*/ 180267 h 1206586"/>
                  <a:gd name="connsiteX25" fmla="*/ 736797 w 1219200"/>
                  <a:gd name="connsiteY25" fmla="*/ 42745 h 1206586"/>
                  <a:gd name="connsiteX26" fmla="*/ 655377 w 1219200"/>
                  <a:gd name="connsiteY26" fmla="*/ 1927 h 1206586"/>
                  <a:gd name="connsiteX27" fmla="*/ 625526 w 1219200"/>
                  <a:gd name="connsiteY27" fmla="*/ 106015 h 1206586"/>
                  <a:gd name="connsiteX28" fmla="*/ 569984 w 1219200"/>
                  <a:gd name="connsiteY28" fmla="*/ 259682 h 1206586"/>
                  <a:gd name="connsiteX29" fmla="*/ 501671 w 1219200"/>
                  <a:gd name="connsiteY29" fmla="*/ 405185 h 1206586"/>
                  <a:gd name="connsiteX30" fmla="*/ 424917 w 1219200"/>
                  <a:gd name="connsiteY30" fmla="*/ 520460 h 1206586"/>
                  <a:gd name="connsiteX31" fmla="*/ 300657 w 1219200"/>
                  <a:gd name="connsiteY31" fmla="*/ 622808 h 1206586"/>
                  <a:gd name="connsiteX32" fmla="*/ 238744 w 1219200"/>
                  <a:gd name="connsiteY32" fmla="*/ 606264 h 1206586"/>
                  <a:gd name="connsiteX33" fmla="*/ 181966 w 1219200"/>
                  <a:gd name="connsiteY33" fmla="*/ 544752 h 1206586"/>
                  <a:gd name="connsiteX34" fmla="*/ 104278 w 1219200"/>
                  <a:gd name="connsiteY34" fmla="*/ 543005 h 1206586"/>
                  <a:gd name="connsiteX35" fmla="*/ 58541 w 1219200"/>
                  <a:gd name="connsiteY35" fmla="*/ 606419 h 1206586"/>
                  <a:gd name="connsiteX36" fmla="*/ 0 w 1219200"/>
                  <a:gd name="connsiteY36" fmla="*/ 725574 h 1206586"/>
                  <a:gd name="connsiteX0" fmla="*/ 0 w 1236734"/>
                  <a:gd name="connsiteY0" fmla="*/ 705534 h 1206586"/>
                  <a:gd name="connsiteX1" fmla="*/ 86590 w 1236734"/>
                  <a:gd name="connsiteY1" fmla="*/ 832730 h 1206586"/>
                  <a:gd name="connsiteX2" fmla="*/ 167553 w 1236734"/>
                  <a:gd name="connsiteY2" fmla="*/ 927980 h 1206586"/>
                  <a:gd name="connsiteX3" fmla="*/ 355672 w 1236734"/>
                  <a:gd name="connsiteY3" fmla="*/ 1120861 h 1206586"/>
                  <a:gd name="connsiteX4" fmla="*/ 486640 w 1236734"/>
                  <a:gd name="connsiteY4" fmla="*/ 1206586 h 1206586"/>
                  <a:gd name="connsiteX5" fmla="*/ 808109 w 1236734"/>
                  <a:gd name="connsiteY5" fmla="*/ 1192299 h 1206586"/>
                  <a:gd name="connsiteX6" fmla="*/ 803347 w 1236734"/>
                  <a:gd name="connsiteY6" fmla="*/ 1163724 h 1206586"/>
                  <a:gd name="connsiteX7" fmla="*/ 862878 w 1236734"/>
                  <a:gd name="connsiteY7" fmla="*/ 1116099 h 1206586"/>
                  <a:gd name="connsiteX8" fmla="*/ 931934 w 1236734"/>
                  <a:gd name="connsiteY8" fmla="*/ 1066092 h 1206586"/>
                  <a:gd name="connsiteX9" fmla="*/ 993847 w 1236734"/>
                  <a:gd name="connsiteY9" fmla="*/ 1006561 h 1206586"/>
                  <a:gd name="connsiteX10" fmla="*/ 1046234 w 1236734"/>
                  <a:gd name="connsiteY10" fmla="*/ 951792 h 1206586"/>
                  <a:gd name="connsiteX11" fmla="*/ 1074809 w 1236734"/>
                  <a:gd name="connsiteY11" fmla="*/ 942267 h 1206586"/>
                  <a:gd name="connsiteX12" fmla="*/ 1108147 w 1236734"/>
                  <a:gd name="connsiteY12" fmla="*/ 949411 h 1206586"/>
                  <a:gd name="connsiteX13" fmla="*/ 1089097 w 1236734"/>
                  <a:gd name="connsiteY13" fmla="*/ 1004180 h 1206586"/>
                  <a:gd name="connsiteX14" fmla="*/ 1029566 w 1236734"/>
                  <a:gd name="connsiteY14" fmla="*/ 1075617 h 1206586"/>
                  <a:gd name="connsiteX15" fmla="*/ 1020040 w 1236734"/>
                  <a:gd name="connsiteY15" fmla="*/ 1111336 h 1206586"/>
                  <a:gd name="connsiteX16" fmla="*/ 1093859 w 1236734"/>
                  <a:gd name="connsiteY16" fmla="*/ 1099430 h 1206586"/>
                  <a:gd name="connsiteX17" fmla="*/ 1165297 w 1236734"/>
                  <a:gd name="connsiteY17" fmla="*/ 1073236 h 1206586"/>
                  <a:gd name="connsiteX18" fmla="*/ 1201015 w 1236734"/>
                  <a:gd name="connsiteY18" fmla="*/ 1039899 h 1206586"/>
                  <a:gd name="connsiteX19" fmla="*/ 1236734 w 1236734"/>
                  <a:gd name="connsiteY19" fmla="*/ 1023230 h 1206586"/>
                  <a:gd name="connsiteX20" fmla="*/ 1079572 w 1236734"/>
                  <a:gd name="connsiteY20" fmla="*/ 842255 h 1206586"/>
                  <a:gd name="connsiteX21" fmla="*/ 948603 w 1236734"/>
                  <a:gd name="connsiteY21" fmla="*/ 661280 h 1206586"/>
                  <a:gd name="connsiteX22" fmla="*/ 865259 w 1236734"/>
                  <a:gd name="connsiteY22" fmla="*/ 487449 h 1206586"/>
                  <a:gd name="connsiteX23" fmla="*/ 820015 w 1236734"/>
                  <a:gd name="connsiteY23" fmla="*/ 351717 h 1206586"/>
                  <a:gd name="connsiteX24" fmla="*/ 774772 w 1236734"/>
                  <a:gd name="connsiteY24" fmla="*/ 180267 h 1206586"/>
                  <a:gd name="connsiteX25" fmla="*/ 754331 w 1236734"/>
                  <a:gd name="connsiteY25" fmla="*/ 42745 h 1206586"/>
                  <a:gd name="connsiteX26" fmla="*/ 672911 w 1236734"/>
                  <a:gd name="connsiteY26" fmla="*/ 1927 h 1206586"/>
                  <a:gd name="connsiteX27" fmla="*/ 643060 w 1236734"/>
                  <a:gd name="connsiteY27" fmla="*/ 106015 h 1206586"/>
                  <a:gd name="connsiteX28" fmla="*/ 587518 w 1236734"/>
                  <a:gd name="connsiteY28" fmla="*/ 259682 h 1206586"/>
                  <a:gd name="connsiteX29" fmla="*/ 519205 w 1236734"/>
                  <a:gd name="connsiteY29" fmla="*/ 405185 h 1206586"/>
                  <a:gd name="connsiteX30" fmla="*/ 442451 w 1236734"/>
                  <a:gd name="connsiteY30" fmla="*/ 520460 h 1206586"/>
                  <a:gd name="connsiteX31" fmla="*/ 318191 w 1236734"/>
                  <a:gd name="connsiteY31" fmla="*/ 622808 h 1206586"/>
                  <a:gd name="connsiteX32" fmla="*/ 256278 w 1236734"/>
                  <a:gd name="connsiteY32" fmla="*/ 606264 h 1206586"/>
                  <a:gd name="connsiteX33" fmla="*/ 199500 w 1236734"/>
                  <a:gd name="connsiteY33" fmla="*/ 544752 h 1206586"/>
                  <a:gd name="connsiteX34" fmla="*/ 121812 w 1236734"/>
                  <a:gd name="connsiteY34" fmla="*/ 543005 h 1206586"/>
                  <a:gd name="connsiteX35" fmla="*/ 76075 w 1236734"/>
                  <a:gd name="connsiteY35" fmla="*/ 606419 h 1206586"/>
                  <a:gd name="connsiteX36" fmla="*/ 0 w 1236734"/>
                  <a:gd name="connsiteY36" fmla="*/ 705534 h 1206586"/>
                  <a:gd name="connsiteX0" fmla="*/ 0 w 1236734"/>
                  <a:gd name="connsiteY0" fmla="*/ 704943 h 1205995"/>
                  <a:gd name="connsiteX1" fmla="*/ 86590 w 1236734"/>
                  <a:gd name="connsiteY1" fmla="*/ 832139 h 1205995"/>
                  <a:gd name="connsiteX2" fmla="*/ 167553 w 1236734"/>
                  <a:gd name="connsiteY2" fmla="*/ 927389 h 1205995"/>
                  <a:gd name="connsiteX3" fmla="*/ 355672 w 1236734"/>
                  <a:gd name="connsiteY3" fmla="*/ 1120270 h 1205995"/>
                  <a:gd name="connsiteX4" fmla="*/ 486640 w 1236734"/>
                  <a:gd name="connsiteY4" fmla="*/ 1205995 h 1205995"/>
                  <a:gd name="connsiteX5" fmla="*/ 808109 w 1236734"/>
                  <a:gd name="connsiteY5" fmla="*/ 1191708 h 1205995"/>
                  <a:gd name="connsiteX6" fmla="*/ 803347 w 1236734"/>
                  <a:gd name="connsiteY6" fmla="*/ 1163133 h 1205995"/>
                  <a:gd name="connsiteX7" fmla="*/ 862878 w 1236734"/>
                  <a:gd name="connsiteY7" fmla="*/ 1115508 h 1205995"/>
                  <a:gd name="connsiteX8" fmla="*/ 931934 w 1236734"/>
                  <a:gd name="connsiteY8" fmla="*/ 1065501 h 1205995"/>
                  <a:gd name="connsiteX9" fmla="*/ 993847 w 1236734"/>
                  <a:gd name="connsiteY9" fmla="*/ 1005970 h 1205995"/>
                  <a:gd name="connsiteX10" fmla="*/ 1046234 w 1236734"/>
                  <a:gd name="connsiteY10" fmla="*/ 951201 h 1205995"/>
                  <a:gd name="connsiteX11" fmla="*/ 1074809 w 1236734"/>
                  <a:gd name="connsiteY11" fmla="*/ 941676 h 1205995"/>
                  <a:gd name="connsiteX12" fmla="*/ 1108147 w 1236734"/>
                  <a:gd name="connsiteY12" fmla="*/ 948820 h 1205995"/>
                  <a:gd name="connsiteX13" fmla="*/ 1089097 w 1236734"/>
                  <a:gd name="connsiteY13" fmla="*/ 1003589 h 1205995"/>
                  <a:gd name="connsiteX14" fmla="*/ 1029566 w 1236734"/>
                  <a:gd name="connsiteY14" fmla="*/ 1075026 h 1205995"/>
                  <a:gd name="connsiteX15" fmla="*/ 1020040 w 1236734"/>
                  <a:gd name="connsiteY15" fmla="*/ 1110745 h 1205995"/>
                  <a:gd name="connsiteX16" fmla="*/ 1093859 w 1236734"/>
                  <a:gd name="connsiteY16" fmla="*/ 1098839 h 1205995"/>
                  <a:gd name="connsiteX17" fmla="*/ 1165297 w 1236734"/>
                  <a:gd name="connsiteY17" fmla="*/ 1072645 h 1205995"/>
                  <a:gd name="connsiteX18" fmla="*/ 1201015 w 1236734"/>
                  <a:gd name="connsiteY18" fmla="*/ 1039308 h 1205995"/>
                  <a:gd name="connsiteX19" fmla="*/ 1236734 w 1236734"/>
                  <a:gd name="connsiteY19" fmla="*/ 1022639 h 1205995"/>
                  <a:gd name="connsiteX20" fmla="*/ 1079572 w 1236734"/>
                  <a:gd name="connsiteY20" fmla="*/ 841664 h 1205995"/>
                  <a:gd name="connsiteX21" fmla="*/ 948603 w 1236734"/>
                  <a:gd name="connsiteY21" fmla="*/ 660689 h 1205995"/>
                  <a:gd name="connsiteX22" fmla="*/ 865259 w 1236734"/>
                  <a:gd name="connsiteY22" fmla="*/ 486858 h 1205995"/>
                  <a:gd name="connsiteX23" fmla="*/ 820015 w 1236734"/>
                  <a:gd name="connsiteY23" fmla="*/ 351126 h 1205995"/>
                  <a:gd name="connsiteX24" fmla="*/ 774772 w 1236734"/>
                  <a:gd name="connsiteY24" fmla="*/ 179676 h 1205995"/>
                  <a:gd name="connsiteX25" fmla="*/ 754331 w 1236734"/>
                  <a:gd name="connsiteY25" fmla="*/ 49669 h 1205995"/>
                  <a:gd name="connsiteX26" fmla="*/ 672911 w 1236734"/>
                  <a:gd name="connsiteY26" fmla="*/ 1336 h 1205995"/>
                  <a:gd name="connsiteX27" fmla="*/ 643060 w 1236734"/>
                  <a:gd name="connsiteY27" fmla="*/ 105424 h 1205995"/>
                  <a:gd name="connsiteX28" fmla="*/ 587518 w 1236734"/>
                  <a:gd name="connsiteY28" fmla="*/ 259091 h 1205995"/>
                  <a:gd name="connsiteX29" fmla="*/ 519205 w 1236734"/>
                  <a:gd name="connsiteY29" fmla="*/ 404594 h 1205995"/>
                  <a:gd name="connsiteX30" fmla="*/ 442451 w 1236734"/>
                  <a:gd name="connsiteY30" fmla="*/ 519869 h 1205995"/>
                  <a:gd name="connsiteX31" fmla="*/ 318191 w 1236734"/>
                  <a:gd name="connsiteY31" fmla="*/ 622217 h 1205995"/>
                  <a:gd name="connsiteX32" fmla="*/ 256278 w 1236734"/>
                  <a:gd name="connsiteY32" fmla="*/ 605673 h 1205995"/>
                  <a:gd name="connsiteX33" fmla="*/ 199500 w 1236734"/>
                  <a:gd name="connsiteY33" fmla="*/ 544161 h 1205995"/>
                  <a:gd name="connsiteX34" fmla="*/ 121812 w 1236734"/>
                  <a:gd name="connsiteY34" fmla="*/ 542414 h 1205995"/>
                  <a:gd name="connsiteX35" fmla="*/ 76075 w 1236734"/>
                  <a:gd name="connsiteY35" fmla="*/ 605828 h 1205995"/>
                  <a:gd name="connsiteX36" fmla="*/ 0 w 1236734"/>
                  <a:gd name="connsiteY36" fmla="*/ 704943 h 120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6734" h="1205995">
                    <a:moveTo>
                      <a:pt x="0" y="704943"/>
                    </a:moveTo>
                    <a:lnTo>
                      <a:pt x="86590" y="832139"/>
                    </a:lnTo>
                    <a:lnTo>
                      <a:pt x="167553" y="927389"/>
                    </a:lnTo>
                    <a:lnTo>
                      <a:pt x="355672" y="1120270"/>
                    </a:lnTo>
                    <a:lnTo>
                      <a:pt x="486640" y="1205995"/>
                    </a:lnTo>
                    <a:lnTo>
                      <a:pt x="808109" y="1191708"/>
                    </a:lnTo>
                    <a:lnTo>
                      <a:pt x="803347" y="1163133"/>
                    </a:lnTo>
                    <a:lnTo>
                      <a:pt x="862878" y="1115508"/>
                    </a:lnTo>
                    <a:lnTo>
                      <a:pt x="931934" y="1065501"/>
                    </a:lnTo>
                    <a:lnTo>
                      <a:pt x="993847" y="1005970"/>
                    </a:lnTo>
                    <a:lnTo>
                      <a:pt x="1046234" y="951201"/>
                    </a:lnTo>
                    <a:lnTo>
                      <a:pt x="1074809" y="941676"/>
                    </a:lnTo>
                    <a:lnTo>
                      <a:pt x="1108147" y="948820"/>
                    </a:lnTo>
                    <a:lnTo>
                      <a:pt x="1089097" y="1003589"/>
                    </a:lnTo>
                    <a:lnTo>
                      <a:pt x="1029566" y="1075026"/>
                    </a:lnTo>
                    <a:cubicBezTo>
                      <a:pt x="1018057" y="1092885"/>
                      <a:pt x="1009325" y="1106776"/>
                      <a:pt x="1020040" y="1110745"/>
                    </a:cubicBezTo>
                    <a:cubicBezTo>
                      <a:pt x="1030755" y="1114714"/>
                      <a:pt x="1069650" y="1105189"/>
                      <a:pt x="1093859" y="1098839"/>
                    </a:cubicBezTo>
                    <a:lnTo>
                      <a:pt x="1165297" y="1072645"/>
                    </a:lnTo>
                    <a:lnTo>
                      <a:pt x="1201015" y="1039308"/>
                    </a:lnTo>
                    <a:lnTo>
                      <a:pt x="1236734" y="1022639"/>
                    </a:lnTo>
                    <a:cubicBezTo>
                      <a:pt x="1216494" y="989698"/>
                      <a:pt x="1127594" y="901989"/>
                      <a:pt x="1079572" y="841664"/>
                    </a:cubicBezTo>
                    <a:cubicBezTo>
                      <a:pt x="1031550" y="781339"/>
                      <a:pt x="984322" y="719823"/>
                      <a:pt x="948603" y="660689"/>
                    </a:cubicBezTo>
                    <a:cubicBezTo>
                      <a:pt x="912884" y="601555"/>
                      <a:pt x="886690" y="538452"/>
                      <a:pt x="865259" y="486858"/>
                    </a:cubicBezTo>
                    <a:cubicBezTo>
                      <a:pt x="843828" y="435264"/>
                      <a:pt x="835096" y="402323"/>
                      <a:pt x="820015" y="351126"/>
                    </a:cubicBezTo>
                    <a:lnTo>
                      <a:pt x="774772" y="179676"/>
                    </a:lnTo>
                    <a:cubicBezTo>
                      <a:pt x="767958" y="133835"/>
                      <a:pt x="761145" y="95510"/>
                      <a:pt x="754331" y="49669"/>
                    </a:cubicBezTo>
                    <a:cubicBezTo>
                      <a:pt x="741529" y="33723"/>
                      <a:pt x="691456" y="-7957"/>
                      <a:pt x="672911" y="1336"/>
                    </a:cubicBezTo>
                    <a:cubicBezTo>
                      <a:pt x="654366" y="10629"/>
                      <a:pt x="662409" y="60882"/>
                      <a:pt x="643060" y="105424"/>
                    </a:cubicBezTo>
                    <a:lnTo>
                      <a:pt x="587518" y="259091"/>
                    </a:lnTo>
                    <a:cubicBezTo>
                      <a:pt x="558943" y="310288"/>
                      <a:pt x="543383" y="361131"/>
                      <a:pt x="519205" y="404594"/>
                    </a:cubicBezTo>
                    <a:cubicBezTo>
                      <a:pt x="495027" y="448057"/>
                      <a:pt x="470526" y="504056"/>
                      <a:pt x="442451" y="519869"/>
                    </a:cubicBezTo>
                    <a:cubicBezTo>
                      <a:pt x="414376" y="535682"/>
                      <a:pt x="349220" y="607916"/>
                      <a:pt x="318191" y="622217"/>
                    </a:cubicBezTo>
                    <a:cubicBezTo>
                      <a:pt x="287162" y="636518"/>
                      <a:pt x="276060" y="618682"/>
                      <a:pt x="256278" y="605673"/>
                    </a:cubicBezTo>
                    <a:cubicBezTo>
                      <a:pt x="236496" y="592664"/>
                      <a:pt x="221911" y="554704"/>
                      <a:pt x="199500" y="544161"/>
                    </a:cubicBezTo>
                    <a:cubicBezTo>
                      <a:pt x="177089" y="533618"/>
                      <a:pt x="137790" y="534641"/>
                      <a:pt x="121812" y="542414"/>
                    </a:cubicBezTo>
                    <a:cubicBezTo>
                      <a:pt x="105834" y="550187"/>
                      <a:pt x="86774" y="588760"/>
                      <a:pt x="76075" y="605828"/>
                    </a:cubicBezTo>
                    <a:lnTo>
                      <a:pt x="0" y="704943"/>
                    </a:lnTo>
                    <a:close/>
                  </a:path>
                </a:pathLst>
              </a:custGeom>
              <a:solidFill>
                <a:srgbClr val="FC9E5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/>
              <p:cNvSpPr/>
              <p:nvPr/>
            </p:nvSpPr>
            <p:spPr bwMode="auto">
              <a:xfrm>
                <a:off x="6018213" y="4715966"/>
                <a:ext cx="636587" cy="742950"/>
              </a:xfrm>
              <a:custGeom>
                <a:avLst/>
                <a:gdLst>
                  <a:gd name="connsiteX0" fmla="*/ 0 w 631031"/>
                  <a:gd name="connsiteY0" fmla="*/ 792956 h 792956"/>
                  <a:gd name="connsiteX1" fmla="*/ 57150 w 631031"/>
                  <a:gd name="connsiteY1" fmla="*/ 671512 h 792956"/>
                  <a:gd name="connsiteX2" fmla="*/ 119062 w 631031"/>
                  <a:gd name="connsiteY2" fmla="*/ 569119 h 792956"/>
                  <a:gd name="connsiteX3" fmla="*/ 176212 w 631031"/>
                  <a:gd name="connsiteY3" fmla="*/ 535781 h 792956"/>
                  <a:gd name="connsiteX4" fmla="*/ 228600 w 631031"/>
                  <a:gd name="connsiteY4" fmla="*/ 523875 h 792956"/>
                  <a:gd name="connsiteX5" fmla="*/ 300037 w 631031"/>
                  <a:gd name="connsiteY5" fmla="*/ 571500 h 792956"/>
                  <a:gd name="connsiteX6" fmla="*/ 369094 w 631031"/>
                  <a:gd name="connsiteY6" fmla="*/ 600075 h 792956"/>
                  <a:gd name="connsiteX7" fmla="*/ 414337 w 631031"/>
                  <a:gd name="connsiteY7" fmla="*/ 588169 h 792956"/>
                  <a:gd name="connsiteX8" fmla="*/ 481012 w 631031"/>
                  <a:gd name="connsiteY8" fmla="*/ 476250 h 792956"/>
                  <a:gd name="connsiteX9" fmla="*/ 533400 w 631031"/>
                  <a:gd name="connsiteY9" fmla="*/ 345281 h 792956"/>
                  <a:gd name="connsiteX10" fmla="*/ 583406 w 631031"/>
                  <a:gd name="connsiteY10" fmla="*/ 202406 h 792956"/>
                  <a:gd name="connsiteX11" fmla="*/ 619125 w 631031"/>
                  <a:gd name="connsiteY11" fmla="*/ 45244 h 792956"/>
                  <a:gd name="connsiteX12" fmla="*/ 631031 w 631031"/>
                  <a:gd name="connsiteY12" fmla="*/ 0 h 792956"/>
                  <a:gd name="connsiteX13" fmla="*/ 607219 w 631031"/>
                  <a:gd name="connsiteY13" fmla="*/ 9525 h 792956"/>
                  <a:gd name="connsiteX14" fmla="*/ 573881 w 631031"/>
                  <a:gd name="connsiteY14" fmla="*/ 109537 h 792956"/>
                  <a:gd name="connsiteX15" fmla="*/ 533400 w 631031"/>
                  <a:gd name="connsiteY15" fmla="*/ 238125 h 792956"/>
                  <a:gd name="connsiteX16" fmla="*/ 488156 w 631031"/>
                  <a:gd name="connsiteY16" fmla="*/ 388144 h 792956"/>
                  <a:gd name="connsiteX17" fmla="*/ 438150 w 631031"/>
                  <a:gd name="connsiteY17" fmla="*/ 490537 h 792956"/>
                  <a:gd name="connsiteX18" fmla="*/ 395287 w 631031"/>
                  <a:gd name="connsiteY18" fmla="*/ 552450 h 792956"/>
                  <a:gd name="connsiteX19" fmla="*/ 330994 w 631031"/>
                  <a:gd name="connsiteY19" fmla="*/ 552450 h 792956"/>
                  <a:gd name="connsiteX20" fmla="*/ 283369 w 631031"/>
                  <a:gd name="connsiteY20" fmla="*/ 516731 h 792956"/>
                  <a:gd name="connsiteX21" fmla="*/ 204787 w 631031"/>
                  <a:gd name="connsiteY21" fmla="*/ 497681 h 792956"/>
                  <a:gd name="connsiteX22" fmla="*/ 138112 w 631031"/>
                  <a:gd name="connsiteY22" fmla="*/ 519112 h 792956"/>
                  <a:gd name="connsiteX23" fmla="*/ 71437 w 631031"/>
                  <a:gd name="connsiteY23" fmla="*/ 588169 h 792956"/>
                  <a:gd name="connsiteX24" fmla="*/ 14287 w 631031"/>
                  <a:gd name="connsiteY24" fmla="*/ 690562 h 792956"/>
                  <a:gd name="connsiteX25" fmla="*/ 0 w 63103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388144 w 650081"/>
                  <a:gd name="connsiteY6" fmla="*/ 600075 h 792956"/>
                  <a:gd name="connsiteX7" fmla="*/ 433387 w 650081"/>
                  <a:gd name="connsiteY7" fmla="*/ 588169 h 792956"/>
                  <a:gd name="connsiteX8" fmla="*/ 500062 w 650081"/>
                  <a:gd name="connsiteY8" fmla="*/ 476250 h 792956"/>
                  <a:gd name="connsiteX9" fmla="*/ 552450 w 650081"/>
                  <a:gd name="connsiteY9" fmla="*/ 345281 h 792956"/>
                  <a:gd name="connsiteX10" fmla="*/ 602456 w 650081"/>
                  <a:gd name="connsiteY10" fmla="*/ 202406 h 792956"/>
                  <a:gd name="connsiteX11" fmla="*/ 638175 w 650081"/>
                  <a:gd name="connsiteY11" fmla="*/ 45244 h 792956"/>
                  <a:gd name="connsiteX12" fmla="*/ 650081 w 650081"/>
                  <a:gd name="connsiteY12" fmla="*/ 0 h 792956"/>
                  <a:gd name="connsiteX13" fmla="*/ 626269 w 650081"/>
                  <a:gd name="connsiteY13" fmla="*/ 9525 h 792956"/>
                  <a:gd name="connsiteX14" fmla="*/ 592931 w 650081"/>
                  <a:gd name="connsiteY14" fmla="*/ 109537 h 792956"/>
                  <a:gd name="connsiteX15" fmla="*/ 552450 w 650081"/>
                  <a:gd name="connsiteY15" fmla="*/ 238125 h 792956"/>
                  <a:gd name="connsiteX16" fmla="*/ 507206 w 650081"/>
                  <a:gd name="connsiteY16" fmla="*/ 388144 h 792956"/>
                  <a:gd name="connsiteX17" fmla="*/ 457200 w 650081"/>
                  <a:gd name="connsiteY17" fmla="*/ 490537 h 792956"/>
                  <a:gd name="connsiteX18" fmla="*/ 414337 w 650081"/>
                  <a:gd name="connsiteY18" fmla="*/ 552450 h 792956"/>
                  <a:gd name="connsiteX19" fmla="*/ 350044 w 650081"/>
                  <a:gd name="connsiteY19" fmla="*/ 552450 h 792956"/>
                  <a:gd name="connsiteX20" fmla="*/ 302419 w 650081"/>
                  <a:gd name="connsiteY20" fmla="*/ 516731 h 792956"/>
                  <a:gd name="connsiteX21" fmla="*/ 223837 w 650081"/>
                  <a:gd name="connsiteY21" fmla="*/ 497681 h 792956"/>
                  <a:gd name="connsiteX22" fmla="*/ 157162 w 650081"/>
                  <a:gd name="connsiteY22" fmla="*/ 519112 h 792956"/>
                  <a:gd name="connsiteX23" fmla="*/ 90487 w 650081"/>
                  <a:gd name="connsiteY23" fmla="*/ 588169 h 792956"/>
                  <a:gd name="connsiteX24" fmla="*/ 0 w 650081"/>
                  <a:gd name="connsiteY24" fmla="*/ 761999 h 792956"/>
                  <a:gd name="connsiteX25" fmla="*/ 19050 w 650081"/>
                  <a:gd name="connsiteY25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433387 w 650081"/>
                  <a:gd name="connsiteY6" fmla="*/ 588169 h 792956"/>
                  <a:gd name="connsiteX7" fmla="*/ 500062 w 650081"/>
                  <a:gd name="connsiteY7" fmla="*/ 476250 h 792956"/>
                  <a:gd name="connsiteX8" fmla="*/ 552450 w 650081"/>
                  <a:gd name="connsiteY8" fmla="*/ 345281 h 792956"/>
                  <a:gd name="connsiteX9" fmla="*/ 602456 w 650081"/>
                  <a:gd name="connsiteY9" fmla="*/ 202406 h 792956"/>
                  <a:gd name="connsiteX10" fmla="*/ 638175 w 650081"/>
                  <a:gd name="connsiteY10" fmla="*/ 45244 h 792956"/>
                  <a:gd name="connsiteX11" fmla="*/ 650081 w 650081"/>
                  <a:gd name="connsiteY11" fmla="*/ 0 h 792956"/>
                  <a:gd name="connsiteX12" fmla="*/ 626269 w 650081"/>
                  <a:gd name="connsiteY12" fmla="*/ 9525 h 792956"/>
                  <a:gd name="connsiteX13" fmla="*/ 592931 w 650081"/>
                  <a:gd name="connsiteY13" fmla="*/ 109537 h 792956"/>
                  <a:gd name="connsiteX14" fmla="*/ 552450 w 650081"/>
                  <a:gd name="connsiteY14" fmla="*/ 238125 h 792956"/>
                  <a:gd name="connsiteX15" fmla="*/ 507206 w 650081"/>
                  <a:gd name="connsiteY15" fmla="*/ 388144 h 792956"/>
                  <a:gd name="connsiteX16" fmla="*/ 457200 w 650081"/>
                  <a:gd name="connsiteY16" fmla="*/ 490537 h 792956"/>
                  <a:gd name="connsiteX17" fmla="*/ 414337 w 650081"/>
                  <a:gd name="connsiteY17" fmla="*/ 552450 h 792956"/>
                  <a:gd name="connsiteX18" fmla="*/ 350044 w 650081"/>
                  <a:gd name="connsiteY18" fmla="*/ 552450 h 792956"/>
                  <a:gd name="connsiteX19" fmla="*/ 302419 w 650081"/>
                  <a:gd name="connsiteY19" fmla="*/ 516731 h 792956"/>
                  <a:gd name="connsiteX20" fmla="*/ 223837 w 650081"/>
                  <a:gd name="connsiteY20" fmla="*/ 497681 h 792956"/>
                  <a:gd name="connsiteX21" fmla="*/ 157162 w 650081"/>
                  <a:gd name="connsiteY21" fmla="*/ 519112 h 792956"/>
                  <a:gd name="connsiteX22" fmla="*/ 90487 w 650081"/>
                  <a:gd name="connsiteY22" fmla="*/ 588169 h 792956"/>
                  <a:gd name="connsiteX23" fmla="*/ 0 w 650081"/>
                  <a:gd name="connsiteY23" fmla="*/ 761999 h 792956"/>
                  <a:gd name="connsiteX24" fmla="*/ 19050 w 650081"/>
                  <a:gd name="connsiteY24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402431 w 650081"/>
                  <a:gd name="connsiteY6" fmla="*/ 607219 h 792956"/>
                  <a:gd name="connsiteX7" fmla="*/ 500062 w 650081"/>
                  <a:gd name="connsiteY7" fmla="*/ 476250 h 792956"/>
                  <a:gd name="connsiteX8" fmla="*/ 552450 w 650081"/>
                  <a:gd name="connsiteY8" fmla="*/ 345281 h 792956"/>
                  <a:gd name="connsiteX9" fmla="*/ 602456 w 650081"/>
                  <a:gd name="connsiteY9" fmla="*/ 202406 h 792956"/>
                  <a:gd name="connsiteX10" fmla="*/ 638175 w 650081"/>
                  <a:gd name="connsiteY10" fmla="*/ 45244 h 792956"/>
                  <a:gd name="connsiteX11" fmla="*/ 650081 w 650081"/>
                  <a:gd name="connsiteY11" fmla="*/ 0 h 792956"/>
                  <a:gd name="connsiteX12" fmla="*/ 626269 w 650081"/>
                  <a:gd name="connsiteY12" fmla="*/ 9525 h 792956"/>
                  <a:gd name="connsiteX13" fmla="*/ 592931 w 650081"/>
                  <a:gd name="connsiteY13" fmla="*/ 109537 h 792956"/>
                  <a:gd name="connsiteX14" fmla="*/ 552450 w 650081"/>
                  <a:gd name="connsiteY14" fmla="*/ 238125 h 792956"/>
                  <a:gd name="connsiteX15" fmla="*/ 507206 w 650081"/>
                  <a:gd name="connsiteY15" fmla="*/ 388144 h 792956"/>
                  <a:gd name="connsiteX16" fmla="*/ 457200 w 650081"/>
                  <a:gd name="connsiteY16" fmla="*/ 490537 h 792956"/>
                  <a:gd name="connsiteX17" fmla="*/ 414337 w 650081"/>
                  <a:gd name="connsiteY17" fmla="*/ 552450 h 792956"/>
                  <a:gd name="connsiteX18" fmla="*/ 350044 w 650081"/>
                  <a:gd name="connsiteY18" fmla="*/ 552450 h 792956"/>
                  <a:gd name="connsiteX19" fmla="*/ 302419 w 650081"/>
                  <a:gd name="connsiteY19" fmla="*/ 516731 h 792956"/>
                  <a:gd name="connsiteX20" fmla="*/ 223837 w 650081"/>
                  <a:gd name="connsiteY20" fmla="*/ 497681 h 792956"/>
                  <a:gd name="connsiteX21" fmla="*/ 157162 w 650081"/>
                  <a:gd name="connsiteY21" fmla="*/ 519112 h 792956"/>
                  <a:gd name="connsiteX22" fmla="*/ 90487 w 650081"/>
                  <a:gd name="connsiteY22" fmla="*/ 588169 h 792956"/>
                  <a:gd name="connsiteX23" fmla="*/ 0 w 650081"/>
                  <a:gd name="connsiteY23" fmla="*/ 761999 h 792956"/>
                  <a:gd name="connsiteX24" fmla="*/ 19050 w 650081"/>
                  <a:gd name="connsiteY24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402431 w 650081"/>
                  <a:gd name="connsiteY6" fmla="*/ 607219 h 792956"/>
                  <a:gd name="connsiteX7" fmla="*/ 500062 w 650081"/>
                  <a:gd name="connsiteY7" fmla="*/ 476250 h 792956"/>
                  <a:gd name="connsiteX8" fmla="*/ 552450 w 650081"/>
                  <a:gd name="connsiteY8" fmla="*/ 345281 h 792956"/>
                  <a:gd name="connsiteX9" fmla="*/ 602456 w 650081"/>
                  <a:gd name="connsiteY9" fmla="*/ 202406 h 792956"/>
                  <a:gd name="connsiteX10" fmla="*/ 638175 w 650081"/>
                  <a:gd name="connsiteY10" fmla="*/ 45244 h 792956"/>
                  <a:gd name="connsiteX11" fmla="*/ 650081 w 650081"/>
                  <a:gd name="connsiteY11" fmla="*/ 0 h 792956"/>
                  <a:gd name="connsiteX12" fmla="*/ 626269 w 650081"/>
                  <a:gd name="connsiteY12" fmla="*/ 9525 h 792956"/>
                  <a:gd name="connsiteX13" fmla="*/ 592931 w 650081"/>
                  <a:gd name="connsiteY13" fmla="*/ 109537 h 792956"/>
                  <a:gd name="connsiteX14" fmla="*/ 552450 w 650081"/>
                  <a:gd name="connsiteY14" fmla="*/ 238125 h 792956"/>
                  <a:gd name="connsiteX15" fmla="*/ 507206 w 650081"/>
                  <a:gd name="connsiteY15" fmla="*/ 388144 h 792956"/>
                  <a:gd name="connsiteX16" fmla="*/ 457200 w 650081"/>
                  <a:gd name="connsiteY16" fmla="*/ 490537 h 792956"/>
                  <a:gd name="connsiteX17" fmla="*/ 414337 w 650081"/>
                  <a:gd name="connsiteY17" fmla="*/ 552450 h 792956"/>
                  <a:gd name="connsiteX18" fmla="*/ 350044 w 650081"/>
                  <a:gd name="connsiteY18" fmla="*/ 552450 h 792956"/>
                  <a:gd name="connsiteX19" fmla="*/ 302419 w 650081"/>
                  <a:gd name="connsiteY19" fmla="*/ 516731 h 792956"/>
                  <a:gd name="connsiteX20" fmla="*/ 223837 w 650081"/>
                  <a:gd name="connsiteY20" fmla="*/ 497681 h 792956"/>
                  <a:gd name="connsiteX21" fmla="*/ 157162 w 650081"/>
                  <a:gd name="connsiteY21" fmla="*/ 519112 h 792956"/>
                  <a:gd name="connsiteX22" fmla="*/ 90487 w 650081"/>
                  <a:gd name="connsiteY22" fmla="*/ 588169 h 792956"/>
                  <a:gd name="connsiteX23" fmla="*/ 0 w 650081"/>
                  <a:gd name="connsiteY23" fmla="*/ 761999 h 792956"/>
                  <a:gd name="connsiteX24" fmla="*/ 19050 w 650081"/>
                  <a:gd name="connsiteY24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402431 w 650081"/>
                  <a:gd name="connsiteY6" fmla="*/ 607219 h 792956"/>
                  <a:gd name="connsiteX7" fmla="*/ 500062 w 650081"/>
                  <a:gd name="connsiteY7" fmla="*/ 476250 h 792956"/>
                  <a:gd name="connsiteX8" fmla="*/ 552450 w 650081"/>
                  <a:gd name="connsiteY8" fmla="*/ 345281 h 792956"/>
                  <a:gd name="connsiteX9" fmla="*/ 602456 w 650081"/>
                  <a:gd name="connsiteY9" fmla="*/ 202406 h 792956"/>
                  <a:gd name="connsiteX10" fmla="*/ 638175 w 650081"/>
                  <a:gd name="connsiteY10" fmla="*/ 45244 h 792956"/>
                  <a:gd name="connsiteX11" fmla="*/ 650081 w 650081"/>
                  <a:gd name="connsiteY11" fmla="*/ 0 h 792956"/>
                  <a:gd name="connsiteX12" fmla="*/ 626269 w 650081"/>
                  <a:gd name="connsiteY12" fmla="*/ 9525 h 792956"/>
                  <a:gd name="connsiteX13" fmla="*/ 592931 w 650081"/>
                  <a:gd name="connsiteY13" fmla="*/ 109537 h 792956"/>
                  <a:gd name="connsiteX14" fmla="*/ 552450 w 650081"/>
                  <a:gd name="connsiteY14" fmla="*/ 238125 h 792956"/>
                  <a:gd name="connsiteX15" fmla="*/ 507206 w 650081"/>
                  <a:gd name="connsiteY15" fmla="*/ 388144 h 792956"/>
                  <a:gd name="connsiteX16" fmla="*/ 457200 w 650081"/>
                  <a:gd name="connsiteY16" fmla="*/ 490537 h 792956"/>
                  <a:gd name="connsiteX17" fmla="*/ 414337 w 650081"/>
                  <a:gd name="connsiteY17" fmla="*/ 552450 h 792956"/>
                  <a:gd name="connsiteX18" fmla="*/ 369094 w 650081"/>
                  <a:gd name="connsiteY18" fmla="*/ 583406 h 792956"/>
                  <a:gd name="connsiteX19" fmla="*/ 302419 w 650081"/>
                  <a:gd name="connsiteY19" fmla="*/ 516731 h 792956"/>
                  <a:gd name="connsiteX20" fmla="*/ 223837 w 650081"/>
                  <a:gd name="connsiteY20" fmla="*/ 497681 h 792956"/>
                  <a:gd name="connsiteX21" fmla="*/ 157162 w 650081"/>
                  <a:gd name="connsiteY21" fmla="*/ 519112 h 792956"/>
                  <a:gd name="connsiteX22" fmla="*/ 90487 w 650081"/>
                  <a:gd name="connsiteY22" fmla="*/ 588169 h 792956"/>
                  <a:gd name="connsiteX23" fmla="*/ 0 w 650081"/>
                  <a:gd name="connsiteY23" fmla="*/ 761999 h 792956"/>
                  <a:gd name="connsiteX24" fmla="*/ 19050 w 650081"/>
                  <a:gd name="connsiteY24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411956 w 650081"/>
                  <a:gd name="connsiteY6" fmla="*/ 609600 h 792956"/>
                  <a:gd name="connsiteX7" fmla="*/ 500062 w 650081"/>
                  <a:gd name="connsiteY7" fmla="*/ 476250 h 792956"/>
                  <a:gd name="connsiteX8" fmla="*/ 552450 w 650081"/>
                  <a:gd name="connsiteY8" fmla="*/ 345281 h 792956"/>
                  <a:gd name="connsiteX9" fmla="*/ 602456 w 650081"/>
                  <a:gd name="connsiteY9" fmla="*/ 202406 h 792956"/>
                  <a:gd name="connsiteX10" fmla="*/ 638175 w 650081"/>
                  <a:gd name="connsiteY10" fmla="*/ 45244 h 792956"/>
                  <a:gd name="connsiteX11" fmla="*/ 650081 w 650081"/>
                  <a:gd name="connsiteY11" fmla="*/ 0 h 792956"/>
                  <a:gd name="connsiteX12" fmla="*/ 626269 w 650081"/>
                  <a:gd name="connsiteY12" fmla="*/ 9525 h 792956"/>
                  <a:gd name="connsiteX13" fmla="*/ 592931 w 650081"/>
                  <a:gd name="connsiteY13" fmla="*/ 109537 h 792956"/>
                  <a:gd name="connsiteX14" fmla="*/ 552450 w 650081"/>
                  <a:gd name="connsiteY14" fmla="*/ 238125 h 792956"/>
                  <a:gd name="connsiteX15" fmla="*/ 507206 w 650081"/>
                  <a:gd name="connsiteY15" fmla="*/ 388144 h 792956"/>
                  <a:gd name="connsiteX16" fmla="*/ 457200 w 650081"/>
                  <a:gd name="connsiteY16" fmla="*/ 490537 h 792956"/>
                  <a:gd name="connsiteX17" fmla="*/ 414337 w 650081"/>
                  <a:gd name="connsiteY17" fmla="*/ 552450 h 792956"/>
                  <a:gd name="connsiteX18" fmla="*/ 369094 w 650081"/>
                  <a:gd name="connsiteY18" fmla="*/ 583406 h 792956"/>
                  <a:gd name="connsiteX19" fmla="*/ 302419 w 650081"/>
                  <a:gd name="connsiteY19" fmla="*/ 516731 h 792956"/>
                  <a:gd name="connsiteX20" fmla="*/ 223837 w 650081"/>
                  <a:gd name="connsiteY20" fmla="*/ 497681 h 792956"/>
                  <a:gd name="connsiteX21" fmla="*/ 157162 w 650081"/>
                  <a:gd name="connsiteY21" fmla="*/ 519112 h 792956"/>
                  <a:gd name="connsiteX22" fmla="*/ 90487 w 650081"/>
                  <a:gd name="connsiteY22" fmla="*/ 588169 h 792956"/>
                  <a:gd name="connsiteX23" fmla="*/ 0 w 650081"/>
                  <a:gd name="connsiteY23" fmla="*/ 761999 h 792956"/>
                  <a:gd name="connsiteX24" fmla="*/ 19050 w 650081"/>
                  <a:gd name="connsiteY24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38112 w 650081"/>
                  <a:gd name="connsiteY2" fmla="*/ 569119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411956 w 650081"/>
                  <a:gd name="connsiteY6" fmla="*/ 609600 h 792956"/>
                  <a:gd name="connsiteX7" fmla="*/ 500062 w 650081"/>
                  <a:gd name="connsiteY7" fmla="*/ 476250 h 792956"/>
                  <a:gd name="connsiteX8" fmla="*/ 552450 w 650081"/>
                  <a:gd name="connsiteY8" fmla="*/ 345281 h 792956"/>
                  <a:gd name="connsiteX9" fmla="*/ 602456 w 650081"/>
                  <a:gd name="connsiteY9" fmla="*/ 202406 h 792956"/>
                  <a:gd name="connsiteX10" fmla="*/ 638175 w 650081"/>
                  <a:gd name="connsiteY10" fmla="*/ 45244 h 792956"/>
                  <a:gd name="connsiteX11" fmla="*/ 650081 w 650081"/>
                  <a:gd name="connsiteY11" fmla="*/ 0 h 792956"/>
                  <a:gd name="connsiteX12" fmla="*/ 626269 w 650081"/>
                  <a:gd name="connsiteY12" fmla="*/ 9525 h 792956"/>
                  <a:gd name="connsiteX13" fmla="*/ 592931 w 650081"/>
                  <a:gd name="connsiteY13" fmla="*/ 109537 h 792956"/>
                  <a:gd name="connsiteX14" fmla="*/ 552450 w 650081"/>
                  <a:gd name="connsiteY14" fmla="*/ 238125 h 792956"/>
                  <a:gd name="connsiteX15" fmla="*/ 507206 w 650081"/>
                  <a:gd name="connsiteY15" fmla="*/ 388144 h 792956"/>
                  <a:gd name="connsiteX16" fmla="*/ 457200 w 650081"/>
                  <a:gd name="connsiteY16" fmla="*/ 490537 h 792956"/>
                  <a:gd name="connsiteX17" fmla="*/ 414337 w 650081"/>
                  <a:gd name="connsiteY17" fmla="*/ 552450 h 792956"/>
                  <a:gd name="connsiteX18" fmla="*/ 369094 w 650081"/>
                  <a:gd name="connsiteY18" fmla="*/ 583406 h 792956"/>
                  <a:gd name="connsiteX19" fmla="*/ 302419 w 650081"/>
                  <a:gd name="connsiteY19" fmla="*/ 516731 h 792956"/>
                  <a:gd name="connsiteX20" fmla="*/ 235744 w 650081"/>
                  <a:gd name="connsiteY20" fmla="*/ 488156 h 792956"/>
                  <a:gd name="connsiteX21" fmla="*/ 157162 w 650081"/>
                  <a:gd name="connsiteY21" fmla="*/ 519112 h 792956"/>
                  <a:gd name="connsiteX22" fmla="*/ 90487 w 650081"/>
                  <a:gd name="connsiteY22" fmla="*/ 588169 h 792956"/>
                  <a:gd name="connsiteX23" fmla="*/ 0 w 650081"/>
                  <a:gd name="connsiteY23" fmla="*/ 761999 h 792956"/>
                  <a:gd name="connsiteX24" fmla="*/ 19050 w 650081"/>
                  <a:gd name="connsiteY24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45256 w 650081"/>
                  <a:gd name="connsiteY2" fmla="*/ 573881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411956 w 650081"/>
                  <a:gd name="connsiteY6" fmla="*/ 609600 h 792956"/>
                  <a:gd name="connsiteX7" fmla="*/ 500062 w 650081"/>
                  <a:gd name="connsiteY7" fmla="*/ 476250 h 792956"/>
                  <a:gd name="connsiteX8" fmla="*/ 552450 w 650081"/>
                  <a:gd name="connsiteY8" fmla="*/ 345281 h 792956"/>
                  <a:gd name="connsiteX9" fmla="*/ 602456 w 650081"/>
                  <a:gd name="connsiteY9" fmla="*/ 202406 h 792956"/>
                  <a:gd name="connsiteX10" fmla="*/ 638175 w 650081"/>
                  <a:gd name="connsiteY10" fmla="*/ 45244 h 792956"/>
                  <a:gd name="connsiteX11" fmla="*/ 650081 w 650081"/>
                  <a:gd name="connsiteY11" fmla="*/ 0 h 792956"/>
                  <a:gd name="connsiteX12" fmla="*/ 626269 w 650081"/>
                  <a:gd name="connsiteY12" fmla="*/ 9525 h 792956"/>
                  <a:gd name="connsiteX13" fmla="*/ 592931 w 650081"/>
                  <a:gd name="connsiteY13" fmla="*/ 109537 h 792956"/>
                  <a:gd name="connsiteX14" fmla="*/ 552450 w 650081"/>
                  <a:gd name="connsiteY14" fmla="*/ 238125 h 792956"/>
                  <a:gd name="connsiteX15" fmla="*/ 507206 w 650081"/>
                  <a:gd name="connsiteY15" fmla="*/ 388144 h 792956"/>
                  <a:gd name="connsiteX16" fmla="*/ 457200 w 650081"/>
                  <a:gd name="connsiteY16" fmla="*/ 490537 h 792956"/>
                  <a:gd name="connsiteX17" fmla="*/ 414337 w 650081"/>
                  <a:gd name="connsiteY17" fmla="*/ 552450 h 792956"/>
                  <a:gd name="connsiteX18" fmla="*/ 369094 w 650081"/>
                  <a:gd name="connsiteY18" fmla="*/ 583406 h 792956"/>
                  <a:gd name="connsiteX19" fmla="*/ 302419 w 650081"/>
                  <a:gd name="connsiteY19" fmla="*/ 516731 h 792956"/>
                  <a:gd name="connsiteX20" fmla="*/ 235744 w 650081"/>
                  <a:gd name="connsiteY20" fmla="*/ 488156 h 792956"/>
                  <a:gd name="connsiteX21" fmla="*/ 157162 w 650081"/>
                  <a:gd name="connsiteY21" fmla="*/ 519112 h 792956"/>
                  <a:gd name="connsiteX22" fmla="*/ 90487 w 650081"/>
                  <a:gd name="connsiteY22" fmla="*/ 588169 h 792956"/>
                  <a:gd name="connsiteX23" fmla="*/ 0 w 650081"/>
                  <a:gd name="connsiteY23" fmla="*/ 761999 h 792956"/>
                  <a:gd name="connsiteX24" fmla="*/ 19050 w 650081"/>
                  <a:gd name="connsiteY24" fmla="*/ 792956 h 792956"/>
                  <a:gd name="connsiteX0" fmla="*/ 19050 w 650081"/>
                  <a:gd name="connsiteY0" fmla="*/ 792956 h 792956"/>
                  <a:gd name="connsiteX1" fmla="*/ 76200 w 650081"/>
                  <a:gd name="connsiteY1" fmla="*/ 671512 h 792956"/>
                  <a:gd name="connsiteX2" fmla="*/ 145256 w 650081"/>
                  <a:gd name="connsiteY2" fmla="*/ 573881 h 792956"/>
                  <a:gd name="connsiteX3" fmla="*/ 195262 w 650081"/>
                  <a:gd name="connsiteY3" fmla="*/ 535781 h 792956"/>
                  <a:gd name="connsiteX4" fmla="*/ 247650 w 650081"/>
                  <a:gd name="connsiteY4" fmla="*/ 523875 h 792956"/>
                  <a:gd name="connsiteX5" fmla="*/ 319087 w 650081"/>
                  <a:gd name="connsiteY5" fmla="*/ 571500 h 792956"/>
                  <a:gd name="connsiteX6" fmla="*/ 411956 w 650081"/>
                  <a:gd name="connsiteY6" fmla="*/ 609600 h 792956"/>
                  <a:gd name="connsiteX7" fmla="*/ 500062 w 650081"/>
                  <a:gd name="connsiteY7" fmla="*/ 476250 h 792956"/>
                  <a:gd name="connsiteX8" fmla="*/ 552450 w 650081"/>
                  <a:gd name="connsiteY8" fmla="*/ 345281 h 792956"/>
                  <a:gd name="connsiteX9" fmla="*/ 602456 w 650081"/>
                  <a:gd name="connsiteY9" fmla="*/ 202406 h 792956"/>
                  <a:gd name="connsiteX10" fmla="*/ 645319 w 650081"/>
                  <a:gd name="connsiteY10" fmla="*/ 45244 h 792956"/>
                  <a:gd name="connsiteX11" fmla="*/ 650081 w 650081"/>
                  <a:gd name="connsiteY11" fmla="*/ 0 h 792956"/>
                  <a:gd name="connsiteX12" fmla="*/ 626269 w 650081"/>
                  <a:gd name="connsiteY12" fmla="*/ 9525 h 792956"/>
                  <a:gd name="connsiteX13" fmla="*/ 592931 w 650081"/>
                  <a:gd name="connsiteY13" fmla="*/ 109537 h 792956"/>
                  <a:gd name="connsiteX14" fmla="*/ 552450 w 650081"/>
                  <a:gd name="connsiteY14" fmla="*/ 238125 h 792956"/>
                  <a:gd name="connsiteX15" fmla="*/ 507206 w 650081"/>
                  <a:gd name="connsiteY15" fmla="*/ 388144 h 792956"/>
                  <a:gd name="connsiteX16" fmla="*/ 457200 w 650081"/>
                  <a:gd name="connsiteY16" fmla="*/ 490537 h 792956"/>
                  <a:gd name="connsiteX17" fmla="*/ 414337 w 650081"/>
                  <a:gd name="connsiteY17" fmla="*/ 552450 h 792956"/>
                  <a:gd name="connsiteX18" fmla="*/ 369094 w 650081"/>
                  <a:gd name="connsiteY18" fmla="*/ 583406 h 792956"/>
                  <a:gd name="connsiteX19" fmla="*/ 302419 w 650081"/>
                  <a:gd name="connsiteY19" fmla="*/ 516731 h 792956"/>
                  <a:gd name="connsiteX20" fmla="*/ 235744 w 650081"/>
                  <a:gd name="connsiteY20" fmla="*/ 488156 h 792956"/>
                  <a:gd name="connsiteX21" fmla="*/ 157162 w 650081"/>
                  <a:gd name="connsiteY21" fmla="*/ 519112 h 792956"/>
                  <a:gd name="connsiteX22" fmla="*/ 90487 w 650081"/>
                  <a:gd name="connsiteY22" fmla="*/ 588169 h 792956"/>
                  <a:gd name="connsiteX23" fmla="*/ 0 w 650081"/>
                  <a:gd name="connsiteY23" fmla="*/ 761999 h 792956"/>
                  <a:gd name="connsiteX24" fmla="*/ 19050 w 650081"/>
                  <a:gd name="connsiteY24" fmla="*/ 792956 h 792956"/>
                  <a:gd name="connsiteX0" fmla="*/ 19050 w 657224"/>
                  <a:gd name="connsiteY0" fmla="*/ 792956 h 792956"/>
                  <a:gd name="connsiteX1" fmla="*/ 76200 w 657224"/>
                  <a:gd name="connsiteY1" fmla="*/ 671512 h 792956"/>
                  <a:gd name="connsiteX2" fmla="*/ 145256 w 657224"/>
                  <a:gd name="connsiteY2" fmla="*/ 573881 h 792956"/>
                  <a:gd name="connsiteX3" fmla="*/ 195262 w 657224"/>
                  <a:gd name="connsiteY3" fmla="*/ 535781 h 792956"/>
                  <a:gd name="connsiteX4" fmla="*/ 247650 w 657224"/>
                  <a:gd name="connsiteY4" fmla="*/ 523875 h 792956"/>
                  <a:gd name="connsiteX5" fmla="*/ 319087 w 657224"/>
                  <a:gd name="connsiteY5" fmla="*/ 571500 h 792956"/>
                  <a:gd name="connsiteX6" fmla="*/ 411956 w 657224"/>
                  <a:gd name="connsiteY6" fmla="*/ 609600 h 792956"/>
                  <a:gd name="connsiteX7" fmla="*/ 500062 w 657224"/>
                  <a:gd name="connsiteY7" fmla="*/ 476250 h 792956"/>
                  <a:gd name="connsiteX8" fmla="*/ 552450 w 657224"/>
                  <a:gd name="connsiteY8" fmla="*/ 345281 h 792956"/>
                  <a:gd name="connsiteX9" fmla="*/ 602456 w 657224"/>
                  <a:gd name="connsiteY9" fmla="*/ 202406 h 792956"/>
                  <a:gd name="connsiteX10" fmla="*/ 645319 w 657224"/>
                  <a:gd name="connsiteY10" fmla="*/ 45244 h 792956"/>
                  <a:gd name="connsiteX11" fmla="*/ 657224 w 657224"/>
                  <a:gd name="connsiteY11" fmla="*/ 0 h 792956"/>
                  <a:gd name="connsiteX12" fmla="*/ 626269 w 657224"/>
                  <a:gd name="connsiteY12" fmla="*/ 9525 h 792956"/>
                  <a:gd name="connsiteX13" fmla="*/ 592931 w 657224"/>
                  <a:gd name="connsiteY13" fmla="*/ 109537 h 792956"/>
                  <a:gd name="connsiteX14" fmla="*/ 552450 w 657224"/>
                  <a:gd name="connsiteY14" fmla="*/ 238125 h 792956"/>
                  <a:gd name="connsiteX15" fmla="*/ 507206 w 657224"/>
                  <a:gd name="connsiteY15" fmla="*/ 388144 h 792956"/>
                  <a:gd name="connsiteX16" fmla="*/ 457200 w 657224"/>
                  <a:gd name="connsiteY16" fmla="*/ 490537 h 792956"/>
                  <a:gd name="connsiteX17" fmla="*/ 414337 w 657224"/>
                  <a:gd name="connsiteY17" fmla="*/ 552450 h 792956"/>
                  <a:gd name="connsiteX18" fmla="*/ 369094 w 657224"/>
                  <a:gd name="connsiteY18" fmla="*/ 583406 h 792956"/>
                  <a:gd name="connsiteX19" fmla="*/ 302419 w 657224"/>
                  <a:gd name="connsiteY19" fmla="*/ 516731 h 792956"/>
                  <a:gd name="connsiteX20" fmla="*/ 235744 w 657224"/>
                  <a:gd name="connsiteY20" fmla="*/ 488156 h 792956"/>
                  <a:gd name="connsiteX21" fmla="*/ 157162 w 657224"/>
                  <a:gd name="connsiteY21" fmla="*/ 519112 h 792956"/>
                  <a:gd name="connsiteX22" fmla="*/ 90487 w 657224"/>
                  <a:gd name="connsiteY22" fmla="*/ 588169 h 792956"/>
                  <a:gd name="connsiteX23" fmla="*/ 0 w 657224"/>
                  <a:gd name="connsiteY23" fmla="*/ 761999 h 792956"/>
                  <a:gd name="connsiteX24" fmla="*/ 19050 w 657224"/>
                  <a:gd name="connsiteY24" fmla="*/ 792956 h 792956"/>
                  <a:gd name="connsiteX0" fmla="*/ 19050 w 657224"/>
                  <a:gd name="connsiteY0" fmla="*/ 800100 h 800100"/>
                  <a:gd name="connsiteX1" fmla="*/ 76200 w 657224"/>
                  <a:gd name="connsiteY1" fmla="*/ 678656 h 800100"/>
                  <a:gd name="connsiteX2" fmla="*/ 145256 w 657224"/>
                  <a:gd name="connsiteY2" fmla="*/ 581025 h 800100"/>
                  <a:gd name="connsiteX3" fmla="*/ 195262 w 657224"/>
                  <a:gd name="connsiteY3" fmla="*/ 542925 h 800100"/>
                  <a:gd name="connsiteX4" fmla="*/ 247650 w 657224"/>
                  <a:gd name="connsiteY4" fmla="*/ 531019 h 800100"/>
                  <a:gd name="connsiteX5" fmla="*/ 319087 w 657224"/>
                  <a:gd name="connsiteY5" fmla="*/ 578644 h 800100"/>
                  <a:gd name="connsiteX6" fmla="*/ 411956 w 657224"/>
                  <a:gd name="connsiteY6" fmla="*/ 616744 h 800100"/>
                  <a:gd name="connsiteX7" fmla="*/ 500062 w 657224"/>
                  <a:gd name="connsiteY7" fmla="*/ 483394 h 800100"/>
                  <a:gd name="connsiteX8" fmla="*/ 552450 w 657224"/>
                  <a:gd name="connsiteY8" fmla="*/ 352425 h 800100"/>
                  <a:gd name="connsiteX9" fmla="*/ 602456 w 657224"/>
                  <a:gd name="connsiteY9" fmla="*/ 209550 h 800100"/>
                  <a:gd name="connsiteX10" fmla="*/ 645319 w 657224"/>
                  <a:gd name="connsiteY10" fmla="*/ 52388 h 800100"/>
                  <a:gd name="connsiteX11" fmla="*/ 657224 w 657224"/>
                  <a:gd name="connsiteY11" fmla="*/ 7144 h 800100"/>
                  <a:gd name="connsiteX12" fmla="*/ 635794 w 657224"/>
                  <a:gd name="connsiteY12" fmla="*/ 0 h 800100"/>
                  <a:gd name="connsiteX13" fmla="*/ 592931 w 657224"/>
                  <a:gd name="connsiteY13" fmla="*/ 116681 h 800100"/>
                  <a:gd name="connsiteX14" fmla="*/ 552450 w 657224"/>
                  <a:gd name="connsiteY14" fmla="*/ 245269 h 800100"/>
                  <a:gd name="connsiteX15" fmla="*/ 507206 w 657224"/>
                  <a:gd name="connsiteY15" fmla="*/ 395288 h 800100"/>
                  <a:gd name="connsiteX16" fmla="*/ 457200 w 657224"/>
                  <a:gd name="connsiteY16" fmla="*/ 497681 h 800100"/>
                  <a:gd name="connsiteX17" fmla="*/ 414337 w 657224"/>
                  <a:gd name="connsiteY17" fmla="*/ 559594 h 800100"/>
                  <a:gd name="connsiteX18" fmla="*/ 369094 w 657224"/>
                  <a:gd name="connsiteY18" fmla="*/ 590550 h 800100"/>
                  <a:gd name="connsiteX19" fmla="*/ 302419 w 657224"/>
                  <a:gd name="connsiteY19" fmla="*/ 523875 h 800100"/>
                  <a:gd name="connsiteX20" fmla="*/ 235744 w 657224"/>
                  <a:gd name="connsiteY20" fmla="*/ 495300 h 800100"/>
                  <a:gd name="connsiteX21" fmla="*/ 157162 w 657224"/>
                  <a:gd name="connsiteY21" fmla="*/ 526256 h 800100"/>
                  <a:gd name="connsiteX22" fmla="*/ 90487 w 657224"/>
                  <a:gd name="connsiteY22" fmla="*/ 595313 h 800100"/>
                  <a:gd name="connsiteX23" fmla="*/ 0 w 657224"/>
                  <a:gd name="connsiteY23" fmla="*/ 769143 h 800100"/>
                  <a:gd name="connsiteX24" fmla="*/ 19050 w 657224"/>
                  <a:gd name="connsiteY24" fmla="*/ 800100 h 800100"/>
                  <a:gd name="connsiteX0" fmla="*/ 31575 w 669749"/>
                  <a:gd name="connsiteY0" fmla="*/ 800100 h 800100"/>
                  <a:gd name="connsiteX1" fmla="*/ 88725 w 669749"/>
                  <a:gd name="connsiteY1" fmla="*/ 678656 h 800100"/>
                  <a:gd name="connsiteX2" fmla="*/ 157781 w 669749"/>
                  <a:gd name="connsiteY2" fmla="*/ 581025 h 800100"/>
                  <a:gd name="connsiteX3" fmla="*/ 207787 w 669749"/>
                  <a:gd name="connsiteY3" fmla="*/ 542925 h 800100"/>
                  <a:gd name="connsiteX4" fmla="*/ 260175 w 669749"/>
                  <a:gd name="connsiteY4" fmla="*/ 531019 h 800100"/>
                  <a:gd name="connsiteX5" fmla="*/ 331612 w 669749"/>
                  <a:gd name="connsiteY5" fmla="*/ 578644 h 800100"/>
                  <a:gd name="connsiteX6" fmla="*/ 424481 w 669749"/>
                  <a:gd name="connsiteY6" fmla="*/ 616744 h 800100"/>
                  <a:gd name="connsiteX7" fmla="*/ 512587 w 669749"/>
                  <a:gd name="connsiteY7" fmla="*/ 483394 h 800100"/>
                  <a:gd name="connsiteX8" fmla="*/ 564975 w 669749"/>
                  <a:gd name="connsiteY8" fmla="*/ 352425 h 800100"/>
                  <a:gd name="connsiteX9" fmla="*/ 614981 w 669749"/>
                  <a:gd name="connsiteY9" fmla="*/ 209550 h 800100"/>
                  <a:gd name="connsiteX10" fmla="*/ 657844 w 669749"/>
                  <a:gd name="connsiteY10" fmla="*/ 52388 h 800100"/>
                  <a:gd name="connsiteX11" fmla="*/ 669749 w 669749"/>
                  <a:gd name="connsiteY11" fmla="*/ 7144 h 800100"/>
                  <a:gd name="connsiteX12" fmla="*/ 648319 w 669749"/>
                  <a:gd name="connsiteY12" fmla="*/ 0 h 800100"/>
                  <a:gd name="connsiteX13" fmla="*/ 605456 w 669749"/>
                  <a:gd name="connsiteY13" fmla="*/ 116681 h 800100"/>
                  <a:gd name="connsiteX14" fmla="*/ 564975 w 669749"/>
                  <a:gd name="connsiteY14" fmla="*/ 245269 h 800100"/>
                  <a:gd name="connsiteX15" fmla="*/ 519731 w 669749"/>
                  <a:gd name="connsiteY15" fmla="*/ 395288 h 800100"/>
                  <a:gd name="connsiteX16" fmla="*/ 469725 w 669749"/>
                  <a:gd name="connsiteY16" fmla="*/ 497681 h 800100"/>
                  <a:gd name="connsiteX17" fmla="*/ 426862 w 669749"/>
                  <a:gd name="connsiteY17" fmla="*/ 559594 h 800100"/>
                  <a:gd name="connsiteX18" fmla="*/ 381619 w 669749"/>
                  <a:gd name="connsiteY18" fmla="*/ 590550 h 800100"/>
                  <a:gd name="connsiteX19" fmla="*/ 314944 w 669749"/>
                  <a:gd name="connsiteY19" fmla="*/ 523875 h 800100"/>
                  <a:gd name="connsiteX20" fmla="*/ 248269 w 669749"/>
                  <a:gd name="connsiteY20" fmla="*/ 495300 h 800100"/>
                  <a:gd name="connsiteX21" fmla="*/ 169687 w 669749"/>
                  <a:gd name="connsiteY21" fmla="*/ 526256 h 800100"/>
                  <a:gd name="connsiteX22" fmla="*/ 103012 w 669749"/>
                  <a:gd name="connsiteY22" fmla="*/ 595313 h 800100"/>
                  <a:gd name="connsiteX23" fmla="*/ 0 w 669749"/>
                  <a:gd name="connsiteY23" fmla="*/ 759123 h 800100"/>
                  <a:gd name="connsiteX24" fmla="*/ 31575 w 669749"/>
                  <a:gd name="connsiteY24" fmla="*/ 800100 h 800100"/>
                  <a:gd name="connsiteX0" fmla="*/ 19050 w 669749"/>
                  <a:gd name="connsiteY0" fmla="*/ 782566 h 782566"/>
                  <a:gd name="connsiteX1" fmla="*/ 88725 w 669749"/>
                  <a:gd name="connsiteY1" fmla="*/ 678656 h 782566"/>
                  <a:gd name="connsiteX2" fmla="*/ 157781 w 669749"/>
                  <a:gd name="connsiteY2" fmla="*/ 581025 h 782566"/>
                  <a:gd name="connsiteX3" fmla="*/ 207787 w 669749"/>
                  <a:gd name="connsiteY3" fmla="*/ 542925 h 782566"/>
                  <a:gd name="connsiteX4" fmla="*/ 260175 w 669749"/>
                  <a:gd name="connsiteY4" fmla="*/ 531019 h 782566"/>
                  <a:gd name="connsiteX5" fmla="*/ 331612 w 669749"/>
                  <a:gd name="connsiteY5" fmla="*/ 578644 h 782566"/>
                  <a:gd name="connsiteX6" fmla="*/ 424481 w 669749"/>
                  <a:gd name="connsiteY6" fmla="*/ 616744 h 782566"/>
                  <a:gd name="connsiteX7" fmla="*/ 512587 w 669749"/>
                  <a:gd name="connsiteY7" fmla="*/ 483394 h 782566"/>
                  <a:gd name="connsiteX8" fmla="*/ 564975 w 669749"/>
                  <a:gd name="connsiteY8" fmla="*/ 352425 h 782566"/>
                  <a:gd name="connsiteX9" fmla="*/ 614981 w 669749"/>
                  <a:gd name="connsiteY9" fmla="*/ 209550 h 782566"/>
                  <a:gd name="connsiteX10" fmla="*/ 657844 w 669749"/>
                  <a:gd name="connsiteY10" fmla="*/ 52388 h 782566"/>
                  <a:gd name="connsiteX11" fmla="*/ 669749 w 669749"/>
                  <a:gd name="connsiteY11" fmla="*/ 7144 h 782566"/>
                  <a:gd name="connsiteX12" fmla="*/ 648319 w 669749"/>
                  <a:gd name="connsiteY12" fmla="*/ 0 h 782566"/>
                  <a:gd name="connsiteX13" fmla="*/ 605456 w 669749"/>
                  <a:gd name="connsiteY13" fmla="*/ 116681 h 782566"/>
                  <a:gd name="connsiteX14" fmla="*/ 564975 w 669749"/>
                  <a:gd name="connsiteY14" fmla="*/ 245269 h 782566"/>
                  <a:gd name="connsiteX15" fmla="*/ 519731 w 669749"/>
                  <a:gd name="connsiteY15" fmla="*/ 395288 h 782566"/>
                  <a:gd name="connsiteX16" fmla="*/ 469725 w 669749"/>
                  <a:gd name="connsiteY16" fmla="*/ 497681 h 782566"/>
                  <a:gd name="connsiteX17" fmla="*/ 426862 w 669749"/>
                  <a:gd name="connsiteY17" fmla="*/ 559594 h 782566"/>
                  <a:gd name="connsiteX18" fmla="*/ 381619 w 669749"/>
                  <a:gd name="connsiteY18" fmla="*/ 590550 h 782566"/>
                  <a:gd name="connsiteX19" fmla="*/ 314944 w 669749"/>
                  <a:gd name="connsiteY19" fmla="*/ 523875 h 782566"/>
                  <a:gd name="connsiteX20" fmla="*/ 248269 w 669749"/>
                  <a:gd name="connsiteY20" fmla="*/ 495300 h 782566"/>
                  <a:gd name="connsiteX21" fmla="*/ 169687 w 669749"/>
                  <a:gd name="connsiteY21" fmla="*/ 526256 h 782566"/>
                  <a:gd name="connsiteX22" fmla="*/ 103012 w 669749"/>
                  <a:gd name="connsiteY22" fmla="*/ 595313 h 782566"/>
                  <a:gd name="connsiteX23" fmla="*/ 0 w 669749"/>
                  <a:gd name="connsiteY23" fmla="*/ 759123 h 782566"/>
                  <a:gd name="connsiteX24" fmla="*/ 19050 w 669749"/>
                  <a:gd name="connsiteY24" fmla="*/ 782566 h 782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69749" h="782566">
                    <a:moveTo>
                      <a:pt x="19050" y="782566"/>
                    </a:moveTo>
                    <a:cubicBezTo>
                      <a:pt x="31750" y="767485"/>
                      <a:pt x="65603" y="712246"/>
                      <a:pt x="88725" y="678656"/>
                    </a:cubicBezTo>
                    <a:cubicBezTo>
                      <a:pt x="111847" y="645066"/>
                      <a:pt x="137937" y="603647"/>
                      <a:pt x="157781" y="581025"/>
                    </a:cubicBezTo>
                    <a:cubicBezTo>
                      <a:pt x="177625" y="558403"/>
                      <a:pt x="190721" y="551259"/>
                      <a:pt x="207787" y="542925"/>
                    </a:cubicBezTo>
                    <a:cubicBezTo>
                      <a:pt x="224853" y="534591"/>
                      <a:pt x="239537" y="525066"/>
                      <a:pt x="260175" y="531019"/>
                    </a:cubicBezTo>
                    <a:cubicBezTo>
                      <a:pt x="280813" y="536972"/>
                      <a:pt x="304228" y="564357"/>
                      <a:pt x="331612" y="578644"/>
                    </a:cubicBezTo>
                    <a:cubicBezTo>
                      <a:pt x="358996" y="592931"/>
                      <a:pt x="375268" y="667543"/>
                      <a:pt x="424481" y="616744"/>
                    </a:cubicBezTo>
                    <a:cubicBezTo>
                      <a:pt x="473694" y="565945"/>
                      <a:pt x="480043" y="527050"/>
                      <a:pt x="512587" y="483394"/>
                    </a:cubicBezTo>
                    <a:lnTo>
                      <a:pt x="564975" y="352425"/>
                    </a:lnTo>
                    <a:lnTo>
                      <a:pt x="614981" y="209550"/>
                    </a:lnTo>
                    <a:lnTo>
                      <a:pt x="657844" y="52388"/>
                    </a:lnTo>
                    <a:lnTo>
                      <a:pt x="669749" y="7144"/>
                    </a:lnTo>
                    <a:lnTo>
                      <a:pt x="648319" y="0"/>
                    </a:lnTo>
                    <a:lnTo>
                      <a:pt x="605456" y="116681"/>
                    </a:lnTo>
                    <a:lnTo>
                      <a:pt x="564975" y="245269"/>
                    </a:lnTo>
                    <a:lnTo>
                      <a:pt x="519731" y="395288"/>
                    </a:lnTo>
                    <a:lnTo>
                      <a:pt x="469725" y="497681"/>
                    </a:lnTo>
                    <a:lnTo>
                      <a:pt x="426862" y="559594"/>
                    </a:lnTo>
                    <a:cubicBezTo>
                      <a:pt x="409003" y="569913"/>
                      <a:pt x="400272" y="596503"/>
                      <a:pt x="381619" y="590550"/>
                    </a:cubicBezTo>
                    <a:cubicBezTo>
                      <a:pt x="362966" y="584597"/>
                      <a:pt x="335979" y="533003"/>
                      <a:pt x="314944" y="523875"/>
                    </a:cubicBezTo>
                    <a:cubicBezTo>
                      <a:pt x="293910" y="514747"/>
                      <a:pt x="272478" y="494903"/>
                      <a:pt x="248269" y="495300"/>
                    </a:cubicBezTo>
                    <a:cubicBezTo>
                      <a:pt x="224060" y="495697"/>
                      <a:pt x="193896" y="509587"/>
                      <a:pt x="169687" y="526256"/>
                    </a:cubicBezTo>
                    <a:cubicBezTo>
                      <a:pt x="145478" y="542925"/>
                      <a:pt x="129206" y="554832"/>
                      <a:pt x="103012" y="595313"/>
                    </a:cubicBezTo>
                    <a:lnTo>
                      <a:pt x="0" y="759123"/>
                    </a:lnTo>
                    <a:cubicBezTo>
                      <a:pt x="6350" y="769442"/>
                      <a:pt x="12700" y="772247"/>
                      <a:pt x="19050" y="782566"/>
                    </a:cubicBezTo>
                    <a:close/>
                  </a:path>
                </a:pathLst>
              </a:custGeom>
              <a:solidFill>
                <a:srgbClr val="B3898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/>
              <p:cNvSpPr/>
              <p:nvPr/>
            </p:nvSpPr>
            <p:spPr bwMode="auto">
              <a:xfrm>
                <a:off x="5638800" y="5196979"/>
                <a:ext cx="496888" cy="709612"/>
              </a:xfrm>
              <a:custGeom>
                <a:avLst/>
                <a:gdLst>
                  <a:gd name="connsiteX0" fmla="*/ 285750 w 592931"/>
                  <a:gd name="connsiteY0" fmla="*/ 0 h 883444"/>
                  <a:gd name="connsiteX1" fmla="*/ 350044 w 592931"/>
                  <a:gd name="connsiteY1" fmla="*/ 171450 h 883444"/>
                  <a:gd name="connsiteX2" fmla="*/ 414338 w 592931"/>
                  <a:gd name="connsiteY2" fmla="*/ 304800 h 883444"/>
                  <a:gd name="connsiteX3" fmla="*/ 519113 w 592931"/>
                  <a:gd name="connsiteY3" fmla="*/ 488157 h 883444"/>
                  <a:gd name="connsiteX4" fmla="*/ 592931 w 592931"/>
                  <a:gd name="connsiteY4" fmla="*/ 588169 h 883444"/>
                  <a:gd name="connsiteX5" fmla="*/ 319088 w 592931"/>
                  <a:gd name="connsiteY5" fmla="*/ 883444 h 883444"/>
                  <a:gd name="connsiteX6" fmla="*/ 238125 w 592931"/>
                  <a:gd name="connsiteY6" fmla="*/ 745332 h 883444"/>
                  <a:gd name="connsiteX7" fmla="*/ 107156 w 592931"/>
                  <a:gd name="connsiteY7" fmla="*/ 542925 h 883444"/>
                  <a:gd name="connsiteX8" fmla="*/ 40481 w 592931"/>
                  <a:gd name="connsiteY8" fmla="*/ 426244 h 883444"/>
                  <a:gd name="connsiteX9" fmla="*/ 0 w 592931"/>
                  <a:gd name="connsiteY9" fmla="*/ 326232 h 883444"/>
                  <a:gd name="connsiteX10" fmla="*/ 176213 w 592931"/>
                  <a:gd name="connsiteY10" fmla="*/ 133350 h 883444"/>
                  <a:gd name="connsiteX11" fmla="*/ 285750 w 592931"/>
                  <a:gd name="connsiteY11" fmla="*/ 0 h 883444"/>
                  <a:gd name="connsiteX0" fmla="*/ 292894 w 600075"/>
                  <a:gd name="connsiteY0" fmla="*/ 0 h 883444"/>
                  <a:gd name="connsiteX1" fmla="*/ 357188 w 600075"/>
                  <a:gd name="connsiteY1" fmla="*/ 171450 h 883444"/>
                  <a:gd name="connsiteX2" fmla="*/ 421482 w 600075"/>
                  <a:gd name="connsiteY2" fmla="*/ 304800 h 883444"/>
                  <a:gd name="connsiteX3" fmla="*/ 526257 w 600075"/>
                  <a:gd name="connsiteY3" fmla="*/ 488157 h 883444"/>
                  <a:gd name="connsiteX4" fmla="*/ 600075 w 600075"/>
                  <a:gd name="connsiteY4" fmla="*/ 588169 h 883444"/>
                  <a:gd name="connsiteX5" fmla="*/ 326232 w 600075"/>
                  <a:gd name="connsiteY5" fmla="*/ 883444 h 883444"/>
                  <a:gd name="connsiteX6" fmla="*/ 245269 w 600075"/>
                  <a:gd name="connsiteY6" fmla="*/ 745332 h 883444"/>
                  <a:gd name="connsiteX7" fmla="*/ 114300 w 600075"/>
                  <a:gd name="connsiteY7" fmla="*/ 542925 h 883444"/>
                  <a:gd name="connsiteX8" fmla="*/ 47625 w 600075"/>
                  <a:gd name="connsiteY8" fmla="*/ 426244 h 883444"/>
                  <a:gd name="connsiteX9" fmla="*/ 0 w 600075"/>
                  <a:gd name="connsiteY9" fmla="*/ 333375 h 883444"/>
                  <a:gd name="connsiteX10" fmla="*/ 183357 w 600075"/>
                  <a:gd name="connsiteY10" fmla="*/ 133350 h 883444"/>
                  <a:gd name="connsiteX11" fmla="*/ 292894 w 600075"/>
                  <a:gd name="connsiteY11" fmla="*/ 0 h 883444"/>
                  <a:gd name="connsiteX0" fmla="*/ 292894 w 600075"/>
                  <a:gd name="connsiteY0" fmla="*/ 0 h 881063"/>
                  <a:gd name="connsiteX1" fmla="*/ 357188 w 600075"/>
                  <a:gd name="connsiteY1" fmla="*/ 171450 h 881063"/>
                  <a:gd name="connsiteX2" fmla="*/ 421482 w 600075"/>
                  <a:gd name="connsiteY2" fmla="*/ 304800 h 881063"/>
                  <a:gd name="connsiteX3" fmla="*/ 526257 w 600075"/>
                  <a:gd name="connsiteY3" fmla="*/ 488157 h 881063"/>
                  <a:gd name="connsiteX4" fmla="*/ 600075 w 600075"/>
                  <a:gd name="connsiteY4" fmla="*/ 588169 h 881063"/>
                  <a:gd name="connsiteX5" fmla="*/ 338138 w 600075"/>
                  <a:gd name="connsiteY5" fmla="*/ 881063 h 881063"/>
                  <a:gd name="connsiteX6" fmla="*/ 245269 w 600075"/>
                  <a:gd name="connsiteY6" fmla="*/ 745332 h 881063"/>
                  <a:gd name="connsiteX7" fmla="*/ 114300 w 600075"/>
                  <a:gd name="connsiteY7" fmla="*/ 542925 h 881063"/>
                  <a:gd name="connsiteX8" fmla="*/ 47625 w 600075"/>
                  <a:gd name="connsiteY8" fmla="*/ 426244 h 881063"/>
                  <a:gd name="connsiteX9" fmla="*/ 0 w 600075"/>
                  <a:gd name="connsiteY9" fmla="*/ 333375 h 881063"/>
                  <a:gd name="connsiteX10" fmla="*/ 183357 w 600075"/>
                  <a:gd name="connsiteY10" fmla="*/ 133350 h 881063"/>
                  <a:gd name="connsiteX11" fmla="*/ 292894 w 600075"/>
                  <a:gd name="connsiteY11" fmla="*/ 0 h 881063"/>
                  <a:gd name="connsiteX0" fmla="*/ 292894 w 600075"/>
                  <a:gd name="connsiteY0" fmla="*/ 0 h 881063"/>
                  <a:gd name="connsiteX1" fmla="*/ 357188 w 600075"/>
                  <a:gd name="connsiteY1" fmla="*/ 171450 h 881063"/>
                  <a:gd name="connsiteX2" fmla="*/ 421482 w 600075"/>
                  <a:gd name="connsiteY2" fmla="*/ 304800 h 881063"/>
                  <a:gd name="connsiteX3" fmla="*/ 540545 w 600075"/>
                  <a:gd name="connsiteY3" fmla="*/ 488157 h 881063"/>
                  <a:gd name="connsiteX4" fmla="*/ 600075 w 600075"/>
                  <a:gd name="connsiteY4" fmla="*/ 588169 h 881063"/>
                  <a:gd name="connsiteX5" fmla="*/ 338138 w 600075"/>
                  <a:gd name="connsiteY5" fmla="*/ 881063 h 881063"/>
                  <a:gd name="connsiteX6" fmla="*/ 245269 w 600075"/>
                  <a:gd name="connsiteY6" fmla="*/ 745332 h 881063"/>
                  <a:gd name="connsiteX7" fmla="*/ 114300 w 600075"/>
                  <a:gd name="connsiteY7" fmla="*/ 542925 h 881063"/>
                  <a:gd name="connsiteX8" fmla="*/ 47625 w 600075"/>
                  <a:gd name="connsiteY8" fmla="*/ 426244 h 881063"/>
                  <a:gd name="connsiteX9" fmla="*/ 0 w 600075"/>
                  <a:gd name="connsiteY9" fmla="*/ 333375 h 881063"/>
                  <a:gd name="connsiteX10" fmla="*/ 183357 w 600075"/>
                  <a:gd name="connsiteY10" fmla="*/ 133350 h 881063"/>
                  <a:gd name="connsiteX11" fmla="*/ 292894 w 600075"/>
                  <a:gd name="connsiteY11" fmla="*/ 0 h 881063"/>
                  <a:gd name="connsiteX0" fmla="*/ 292894 w 540545"/>
                  <a:gd name="connsiteY0" fmla="*/ 0 h 881063"/>
                  <a:gd name="connsiteX1" fmla="*/ 357188 w 540545"/>
                  <a:gd name="connsiteY1" fmla="*/ 171450 h 881063"/>
                  <a:gd name="connsiteX2" fmla="*/ 421482 w 540545"/>
                  <a:gd name="connsiteY2" fmla="*/ 304800 h 881063"/>
                  <a:gd name="connsiteX3" fmla="*/ 540545 w 540545"/>
                  <a:gd name="connsiteY3" fmla="*/ 488157 h 881063"/>
                  <a:gd name="connsiteX4" fmla="*/ 338138 w 540545"/>
                  <a:gd name="connsiteY4" fmla="*/ 881063 h 881063"/>
                  <a:gd name="connsiteX5" fmla="*/ 245269 w 540545"/>
                  <a:gd name="connsiteY5" fmla="*/ 745332 h 881063"/>
                  <a:gd name="connsiteX6" fmla="*/ 114300 w 540545"/>
                  <a:gd name="connsiteY6" fmla="*/ 542925 h 881063"/>
                  <a:gd name="connsiteX7" fmla="*/ 47625 w 540545"/>
                  <a:gd name="connsiteY7" fmla="*/ 426244 h 881063"/>
                  <a:gd name="connsiteX8" fmla="*/ 0 w 540545"/>
                  <a:gd name="connsiteY8" fmla="*/ 333375 h 881063"/>
                  <a:gd name="connsiteX9" fmla="*/ 183357 w 540545"/>
                  <a:gd name="connsiteY9" fmla="*/ 133350 h 881063"/>
                  <a:gd name="connsiteX10" fmla="*/ 292894 w 540545"/>
                  <a:gd name="connsiteY10" fmla="*/ 0 h 881063"/>
                  <a:gd name="connsiteX0" fmla="*/ 292894 w 540545"/>
                  <a:gd name="connsiteY0" fmla="*/ 0 h 745332"/>
                  <a:gd name="connsiteX1" fmla="*/ 357188 w 540545"/>
                  <a:gd name="connsiteY1" fmla="*/ 171450 h 745332"/>
                  <a:gd name="connsiteX2" fmla="*/ 421482 w 540545"/>
                  <a:gd name="connsiteY2" fmla="*/ 304800 h 745332"/>
                  <a:gd name="connsiteX3" fmla="*/ 540545 w 540545"/>
                  <a:gd name="connsiteY3" fmla="*/ 488157 h 745332"/>
                  <a:gd name="connsiteX4" fmla="*/ 245269 w 540545"/>
                  <a:gd name="connsiteY4" fmla="*/ 745332 h 745332"/>
                  <a:gd name="connsiteX5" fmla="*/ 114300 w 540545"/>
                  <a:gd name="connsiteY5" fmla="*/ 542925 h 745332"/>
                  <a:gd name="connsiteX6" fmla="*/ 47625 w 540545"/>
                  <a:gd name="connsiteY6" fmla="*/ 426244 h 745332"/>
                  <a:gd name="connsiteX7" fmla="*/ 0 w 540545"/>
                  <a:gd name="connsiteY7" fmla="*/ 333375 h 745332"/>
                  <a:gd name="connsiteX8" fmla="*/ 183357 w 540545"/>
                  <a:gd name="connsiteY8" fmla="*/ 133350 h 745332"/>
                  <a:gd name="connsiteX9" fmla="*/ 292894 w 540545"/>
                  <a:gd name="connsiteY9" fmla="*/ 0 h 745332"/>
                  <a:gd name="connsiteX0" fmla="*/ 292894 w 515495"/>
                  <a:gd name="connsiteY0" fmla="*/ 0 h 745332"/>
                  <a:gd name="connsiteX1" fmla="*/ 357188 w 515495"/>
                  <a:gd name="connsiteY1" fmla="*/ 171450 h 745332"/>
                  <a:gd name="connsiteX2" fmla="*/ 421482 w 515495"/>
                  <a:gd name="connsiteY2" fmla="*/ 304800 h 745332"/>
                  <a:gd name="connsiteX3" fmla="*/ 515495 w 515495"/>
                  <a:gd name="connsiteY3" fmla="*/ 473126 h 745332"/>
                  <a:gd name="connsiteX4" fmla="*/ 245269 w 515495"/>
                  <a:gd name="connsiteY4" fmla="*/ 745332 h 745332"/>
                  <a:gd name="connsiteX5" fmla="*/ 114300 w 515495"/>
                  <a:gd name="connsiteY5" fmla="*/ 542925 h 745332"/>
                  <a:gd name="connsiteX6" fmla="*/ 47625 w 515495"/>
                  <a:gd name="connsiteY6" fmla="*/ 426244 h 745332"/>
                  <a:gd name="connsiteX7" fmla="*/ 0 w 515495"/>
                  <a:gd name="connsiteY7" fmla="*/ 333375 h 745332"/>
                  <a:gd name="connsiteX8" fmla="*/ 183357 w 515495"/>
                  <a:gd name="connsiteY8" fmla="*/ 133350 h 745332"/>
                  <a:gd name="connsiteX9" fmla="*/ 292894 w 515495"/>
                  <a:gd name="connsiteY9" fmla="*/ 0 h 745332"/>
                  <a:gd name="connsiteX0" fmla="*/ 300408 w 523009"/>
                  <a:gd name="connsiteY0" fmla="*/ 0 h 745332"/>
                  <a:gd name="connsiteX1" fmla="*/ 364702 w 523009"/>
                  <a:gd name="connsiteY1" fmla="*/ 171450 h 745332"/>
                  <a:gd name="connsiteX2" fmla="*/ 428996 w 523009"/>
                  <a:gd name="connsiteY2" fmla="*/ 304800 h 745332"/>
                  <a:gd name="connsiteX3" fmla="*/ 523009 w 523009"/>
                  <a:gd name="connsiteY3" fmla="*/ 473126 h 745332"/>
                  <a:gd name="connsiteX4" fmla="*/ 252783 w 523009"/>
                  <a:gd name="connsiteY4" fmla="*/ 745332 h 745332"/>
                  <a:gd name="connsiteX5" fmla="*/ 121814 w 523009"/>
                  <a:gd name="connsiteY5" fmla="*/ 542925 h 745332"/>
                  <a:gd name="connsiteX6" fmla="*/ 55139 w 523009"/>
                  <a:gd name="connsiteY6" fmla="*/ 426244 h 745332"/>
                  <a:gd name="connsiteX7" fmla="*/ 0 w 523009"/>
                  <a:gd name="connsiteY7" fmla="*/ 333375 h 745332"/>
                  <a:gd name="connsiteX8" fmla="*/ 190871 w 523009"/>
                  <a:gd name="connsiteY8" fmla="*/ 133350 h 745332"/>
                  <a:gd name="connsiteX9" fmla="*/ 300408 w 523009"/>
                  <a:gd name="connsiteY9" fmla="*/ 0 h 74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3009" h="745332">
                    <a:moveTo>
                      <a:pt x="300408" y="0"/>
                    </a:moveTo>
                    <a:lnTo>
                      <a:pt x="364702" y="171450"/>
                    </a:lnTo>
                    <a:lnTo>
                      <a:pt x="428996" y="304800"/>
                    </a:lnTo>
                    <a:lnTo>
                      <a:pt x="523009" y="473126"/>
                    </a:lnTo>
                    <a:lnTo>
                      <a:pt x="252783" y="745332"/>
                    </a:lnTo>
                    <a:lnTo>
                      <a:pt x="121814" y="542925"/>
                    </a:lnTo>
                    <a:lnTo>
                      <a:pt x="55139" y="426244"/>
                    </a:lnTo>
                    <a:lnTo>
                      <a:pt x="0" y="333375"/>
                    </a:lnTo>
                    <a:lnTo>
                      <a:pt x="190871" y="133350"/>
                    </a:lnTo>
                    <a:lnTo>
                      <a:pt x="300408" y="0"/>
                    </a:lnTo>
                    <a:close/>
                  </a:path>
                </a:pathLst>
              </a:custGeom>
              <a:solidFill>
                <a:srgbClr val="D5C1C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 bwMode="auto">
              <a:xfrm>
                <a:off x="5634038" y="5177929"/>
                <a:ext cx="290512" cy="330200"/>
              </a:xfrm>
              <a:custGeom>
                <a:avLst/>
                <a:gdLst>
                  <a:gd name="connsiteX0" fmla="*/ 0 w 297657"/>
                  <a:gd name="connsiteY0" fmla="*/ 347663 h 347663"/>
                  <a:gd name="connsiteX1" fmla="*/ 145257 w 297657"/>
                  <a:gd name="connsiteY1" fmla="*/ 192881 h 347663"/>
                  <a:gd name="connsiteX2" fmla="*/ 297657 w 297657"/>
                  <a:gd name="connsiteY2" fmla="*/ 19050 h 347663"/>
                  <a:gd name="connsiteX3" fmla="*/ 278607 w 297657"/>
                  <a:gd name="connsiteY3" fmla="*/ 0 h 347663"/>
                  <a:gd name="connsiteX4" fmla="*/ 204788 w 297657"/>
                  <a:gd name="connsiteY4" fmla="*/ 90488 h 347663"/>
                  <a:gd name="connsiteX5" fmla="*/ 107157 w 297657"/>
                  <a:gd name="connsiteY5" fmla="*/ 195263 h 347663"/>
                  <a:gd name="connsiteX6" fmla="*/ 38100 w 297657"/>
                  <a:gd name="connsiteY6" fmla="*/ 271463 h 347663"/>
                  <a:gd name="connsiteX7" fmla="*/ 0 w 297657"/>
                  <a:gd name="connsiteY7" fmla="*/ 347663 h 347663"/>
                  <a:gd name="connsiteX0" fmla="*/ 11906 w 309563"/>
                  <a:gd name="connsiteY0" fmla="*/ 347663 h 347663"/>
                  <a:gd name="connsiteX1" fmla="*/ 157163 w 309563"/>
                  <a:gd name="connsiteY1" fmla="*/ 192881 h 347663"/>
                  <a:gd name="connsiteX2" fmla="*/ 309563 w 309563"/>
                  <a:gd name="connsiteY2" fmla="*/ 19050 h 347663"/>
                  <a:gd name="connsiteX3" fmla="*/ 290513 w 309563"/>
                  <a:gd name="connsiteY3" fmla="*/ 0 h 347663"/>
                  <a:gd name="connsiteX4" fmla="*/ 216694 w 309563"/>
                  <a:gd name="connsiteY4" fmla="*/ 90488 h 347663"/>
                  <a:gd name="connsiteX5" fmla="*/ 119063 w 309563"/>
                  <a:gd name="connsiteY5" fmla="*/ 195263 h 347663"/>
                  <a:gd name="connsiteX6" fmla="*/ 0 w 309563"/>
                  <a:gd name="connsiteY6" fmla="*/ 333376 h 347663"/>
                  <a:gd name="connsiteX7" fmla="*/ 11906 w 309563"/>
                  <a:gd name="connsiteY7" fmla="*/ 347663 h 347663"/>
                  <a:gd name="connsiteX0" fmla="*/ 11906 w 304800"/>
                  <a:gd name="connsiteY0" fmla="*/ 347663 h 347663"/>
                  <a:gd name="connsiteX1" fmla="*/ 157163 w 304800"/>
                  <a:gd name="connsiteY1" fmla="*/ 192881 h 347663"/>
                  <a:gd name="connsiteX2" fmla="*/ 304800 w 304800"/>
                  <a:gd name="connsiteY2" fmla="*/ 26194 h 347663"/>
                  <a:gd name="connsiteX3" fmla="*/ 290513 w 304800"/>
                  <a:gd name="connsiteY3" fmla="*/ 0 h 347663"/>
                  <a:gd name="connsiteX4" fmla="*/ 216694 w 304800"/>
                  <a:gd name="connsiteY4" fmla="*/ 90488 h 347663"/>
                  <a:gd name="connsiteX5" fmla="*/ 119063 w 304800"/>
                  <a:gd name="connsiteY5" fmla="*/ 195263 h 347663"/>
                  <a:gd name="connsiteX6" fmla="*/ 0 w 304800"/>
                  <a:gd name="connsiteY6" fmla="*/ 333376 h 347663"/>
                  <a:gd name="connsiteX7" fmla="*/ 11906 w 304800"/>
                  <a:gd name="connsiteY7" fmla="*/ 347663 h 347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800" h="347663">
                    <a:moveTo>
                      <a:pt x="11906" y="347663"/>
                    </a:moveTo>
                    <a:lnTo>
                      <a:pt x="157163" y="192881"/>
                    </a:lnTo>
                    <a:lnTo>
                      <a:pt x="304800" y="26194"/>
                    </a:lnTo>
                    <a:lnTo>
                      <a:pt x="290513" y="0"/>
                    </a:lnTo>
                    <a:lnTo>
                      <a:pt x="216694" y="90488"/>
                    </a:lnTo>
                    <a:lnTo>
                      <a:pt x="119063" y="195263"/>
                    </a:lnTo>
                    <a:lnTo>
                      <a:pt x="0" y="333376"/>
                    </a:lnTo>
                    <a:lnTo>
                      <a:pt x="11906" y="347663"/>
                    </a:lnTo>
                    <a:close/>
                  </a:path>
                </a:pathLst>
              </a:custGeom>
              <a:solidFill>
                <a:srgbClr val="B3898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5575300" y="5027116"/>
                <a:ext cx="344488" cy="465138"/>
              </a:xfrm>
              <a:custGeom>
                <a:avLst/>
                <a:gdLst>
                  <a:gd name="connsiteX0" fmla="*/ 64293 w 361950"/>
                  <a:gd name="connsiteY0" fmla="*/ 488156 h 488156"/>
                  <a:gd name="connsiteX1" fmla="*/ 195262 w 361950"/>
                  <a:gd name="connsiteY1" fmla="*/ 340518 h 488156"/>
                  <a:gd name="connsiteX2" fmla="*/ 361950 w 361950"/>
                  <a:gd name="connsiteY2" fmla="*/ 154781 h 488156"/>
                  <a:gd name="connsiteX3" fmla="*/ 330993 w 361950"/>
                  <a:gd name="connsiteY3" fmla="*/ 85725 h 488156"/>
                  <a:gd name="connsiteX4" fmla="*/ 295275 w 361950"/>
                  <a:gd name="connsiteY4" fmla="*/ 0 h 488156"/>
                  <a:gd name="connsiteX5" fmla="*/ 211931 w 361950"/>
                  <a:gd name="connsiteY5" fmla="*/ 135731 h 488156"/>
                  <a:gd name="connsiteX6" fmla="*/ 142875 w 361950"/>
                  <a:gd name="connsiteY6" fmla="*/ 216693 h 488156"/>
                  <a:gd name="connsiteX7" fmla="*/ 66675 w 361950"/>
                  <a:gd name="connsiteY7" fmla="*/ 288131 h 488156"/>
                  <a:gd name="connsiteX8" fmla="*/ 0 w 361950"/>
                  <a:gd name="connsiteY8" fmla="*/ 354806 h 488156"/>
                  <a:gd name="connsiteX9" fmla="*/ 64293 w 361950"/>
                  <a:gd name="connsiteY9" fmla="*/ 488156 h 4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1950" h="488156">
                    <a:moveTo>
                      <a:pt x="64293" y="488156"/>
                    </a:moveTo>
                    <a:lnTo>
                      <a:pt x="195262" y="340518"/>
                    </a:lnTo>
                    <a:lnTo>
                      <a:pt x="361950" y="154781"/>
                    </a:lnTo>
                    <a:lnTo>
                      <a:pt x="330993" y="85725"/>
                    </a:lnTo>
                    <a:lnTo>
                      <a:pt x="295275" y="0"/>
                    </a:lnTo>
                    <a:lnTo>
                      <a:pt x="211931" y="135731"/>
                    </a:lnTo>
                    <a:lnTo>
                      <a:pt x="142875" y="216693"/>
                    </a:lnTo>
                    <a:lnTo>
                      <a:pt x="66675" y="288131"/>
                    </a:lnTo>
                    <a:lnTo>
                      <a:pt x="0" y="354806"/>
                    </a:lnTo>
                    <a:lnTo>
                      <a:pt x="64293" y="488156"/>
                    </a:lnTo>
                    <a:close/>
                  </a:path>
                </a:pathLst>
              </a:custGeom>
              <a:solidFill>
                <a:srgbClr val="C19B9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5521325" y="4977904"/>
                <a:ext cx="341313" cy="382587"/>
              </a:xfrm>
              <a:custGeom>
                <a:avLst/>
                <a:gdLst>
                  <a:gd name="connsiteX0" fmla="*/ 0 w 364331"/>
                  <a:gd name="connsiteY0" fmla="*/ 216694 h 402431"/>
                  <a:gd name="connsiteX1" fmla="*/ 61913 w 364331"/>
                  <a:gd name="connsiteY1" fmla="*/ 402431 h 402431"/>
                  <a:gd name="connsiteX2" fmla="*/ 169069 w 364331"/>
                  <a:gd name="connsiteY2" fmla="*/ 295275 h 402431"/>
                  <a:gd name="connsiteX3" fmla="*/ 264319 w 364331"/>
                  <a:gd name="connsiteY3" fmla="*/ 200025 h 402431"/>
                  <a:gd name="connsiteX4" fmla="*/ 364331 w 364331"/>
                  <a:gd name="connsiteY4" fmla="*/ 59531 h 402431"/>
                  <a:gd name="connsiteX5" fmla="*/ 342900 w 364331"/>
                  <a:gd name="connsiteY5" fmla="*/ 0 h 402431"/>
                  <a:gd name="connsiteX6" fmla="*/ 307181 w 364331"/>
                  <a:gd name="connsiteY6" fmla="*/ 23813 h 402431"/>
                  <a:gd name="connsiteX7" fmla="*/ 280988 w 364331"/>
                  <a:gd name="connsiteY7" fmla="*/ 14288 h 402431"/>
                  <a:gd name="connsiteX8" fmla="*/ 240506 w 364331"/>
                  <a:gd name="connsiteY8" fmla="*/ 33338 h 402431"/>
                  <a:gd name="connsiteX9" fmla="*/ 204788 w 364331"/>
                  <a:gd name="connsiteY9" fmla="*/ 9525 h 402431"/>
                  <a:gd name="connsiteX10" fmla="*/ 171450 w 364331"/>
                  <a:gd name="connsiteY10" fmla="*/ 14288 h 402431"/>
                  <a:gd name="connsiteX11" fmla="*/ 104775 w 364331"/>
                  <a:gd name="connsiteY11" fmla="*/ 126206 h 402431"/>
                  <a:gd name="connsiteX12" fmla="*/ 0 w 364331"/>
                  <a:gd name="connsiteY12" fmla="*/ 216694 h 402431"/>
                  <a:gd name="connsiteX0" fmla="*/ 0 w 364331"/>
                  <a:gd name="connsiteY0" fmla="*/ 216694 h 402431"/>
                  <a:gd name="connsiteX1" fmla="*/ 61913 w 364331"/>
                  <a:gd name="connsiteY1" fmla="*/ 402431 h 402431"/>
                  <a:gd name="connsiteX2" fmla="*/ 169069 w 364331"/>
                  <a:gd name="connsiteY2" fmla="*/ 295275 h 402431"/>
                  <a:gd name="connsiteX3" fmla="*/ 264319 w 364331"/>
                  <a:gd name="connsiteY3" fmla="*/ 200025 h 402431"/>
                  <a:gd name="connsiteX4" fmla="*/ 364331 w 364331"/>
                  <a:gd name="connsiteY4" fmla="*/ 59531 h 402431"/>
                  <a:gd name="connsiteX5" fmla="*/ 342900 w 364331"/>
                  <a:gd name="connsiteY5" fmla="*/ 0 h 402431"/>
                  <a:gd name="connsiteX6" fmla="*/ 307181 w 364331"/>
                  <a:gd name="connsiteY6" fmla="*/ 23813 h 402431"/>
                  <a:gd name="connsiteX7" fmla="*/ 280988 w 364331"/>
                  <a:gd name="connsiteY7" fmla="*/ 14288 h 402431"/>
                  <a:gd name="connsiteX8" fmla="*/ 240506 w 364331"/>
                  <a:gd name="connsiteY8" fmla="*/ 33338 h 402431"/>
                  <a:gd name="connsiteX9" fmla="*/ 204788 w 364331"/>
                  <a:gd name="connsiteY9" fmla="*/ 9525 h 402431"/>
                  <a:gd name="connsiteX10" fmla="*/ 171450 w 364331"/>
                  <a:gd name="connsiteY10" fmla="*/ 14288 h 402431"/>
                  <a:gd name="connsiteX11" fmla="*/ 104775 w 364331"/>
                  <a:gd name="connsiteY11" fmla="*/ 126206 h 402431"/>
                  <a:gd name="connsiteX12" fmla="*/ 0 w 364331"/>
                  <a:gd name="connsiteY12" fmla="*/ 216694 h 402431"/>
                  <a:gd name="connsiteX0" fmla="*/ 0 w 364331"/>
                  <a:gd name="connsiteY0" fmla="*/ 216694 h 402431"/>
                  <a:gd name="connsiteX1" fmla="*/ 61913 w 364331"/>
                  <a:gd name="connsiteY1" fmla="*/ 402431 h 402431"/>
                  <a:gd name="connsiteX2" fmla="*/ 169069 w 364331"/>
                  <a:gd name="connsiteY2" fmla="*/ 295275 h 402431"/>
                  <a:gd name="connsiteX3" fmla="*/ 264319 w 364331"/>
                  <a:gd name="connsiteY3" fmla="*/ 200025 h 402431"/>
                  <a:gd name="connsiteX4" fmla="*/ 364331 w 364331"/>
                  <a:gd name="connsiteY4" fmla="*/ 59531 h 402431"/>
                  <a:gd name="connsiteX5" fmla="*/ 342900 w 364331"/>
                  <a:gd name="connsiteY5" fmla="*/ 0 h 402431"/>
                  <a:gd name="connsiteX6" fmla="*/ 307181 w 364331"/>
                  <a:gd name="connsiteY6" fmla="*/ 23813 h 402431"/>
                  <a:gd name="connsiteX7" fmla="*/ 280988 w 364331"/>
                  <a:gd name="connsiteY7" fmla="*/ 14288 h 402431"/>
                  <a:gd name="connsiteX8" fmla="*/ 240506 w 364331"/>
                  <a:gd name="connsiteY8" fmla="*/ 33338 h 402431"/>
                  <a:gd name="connsiteX9" fmla="*/ 204788 w 364331"/>
                  <a:gd name="connsiteY9" fmla="*/ 9525 h 402431"/>
                  <a:gd name="connsiteX10" fmla="*/ 171450 w 364331"/>
                  <a:gd name="connsiteY10" fmla="*/ 14288 h 402431"/>
                  <a:gd name="connsiteX11" fmla="*/ 104775 w 364331"/>
                  <a:gd name="connsiteY11" fmla="*/ 126206 h 402431"/>
                  <a:gd name="connsiteX12" fmla="*/ 0 w 364331"/>
                  <a:gd name="connsiteY12" fmla="*/ 216694 h 402431"/>
                  <a:gd name="connsiteX0" fmla="*/ 0 w 364331"/>
                  <a:gd name="connsiteY0" fmla="*/ 216694 h 402431"/>
                  <a:gd name="connsiteX1" fmla="*/ 61913 w 364331"/>
                  <a:gd name="connsiteY1" fmla="*/ 402431 h 402431"/>
                  <a:gd name="connsiteX2" fmla="*/ 169069 w 364331"/>
                  <a:gd name="connsiteY2" fmla="*/ 295275 h 402431"/>
                  <a:gd name="connsiteX3" fmla="*/ 264319 w 364331"/>
                  <a:gd name="connsiteY3" fmla="*/ 200025 h 402431"/>
                  <a:gd name="connsiteX4" fmla="*/ 364331 w 364331"/>
                  <a:gd name="connsiteY4" fmla="*/ 59531 h 402431"/>
                  <a:gd name="connsiteX5" fmla="*/ 342900 w 364331"/>
                  <a:gd name="connsiteY5" fmla="*/ 0 h 402431"/>
                  <a:gd name="connsiteX6" fmla="*/ 307181 w 364331"/>
                  <a:gd name="connsiteY6" fmla="*/ 23813 h 402431"/>
                  <a:gd name="connsiteX7" fmla="*/ 280988 w 364331"/>
                  <a:gd name="connsiteY7" fmla="*/ 14288 h 402431"/>
                  <a:gd name="connsiteX8" fmla="*/ 240506 w 364331"/>
                  <a:gd name="connsiteY8" fmla="*/ 33338 h 402431"/>
                  <a:gd name="connsiteX9" fmla="*/ 204788 w 364331"/>
                  <a:gd name="connsiteY9" fmla="*/ 9525 h 402431"/>
                  <a:gd name="connsiteX10" fmla="*/ 171450 w 364331"/>
                  <a:gd name="connsiteY10" fmla="*/ 14288 h 402431"/>
                  <a:gd name="connsiteX11" fmla="*/ 104775 w 364331"/>
                  <a:gd name="connsiteY11" fmla="*/ 126206 h 402431"/>
                  <a:gd name="connsiteX12" fmla="*/ 0 w 364331"/>
                  <a:gd name="connsiteY12" fmla="*/ 216694 h 402431"/>
                  <a:gd name="connsiteX0" fmla="*/ 0 w 364331"/>
                  <a:gd name="connsiteY0" fmla="*/ 217538 h 403275"/>
                  <a:gd name="connsiteX1" fmla="*/ 61913 w 364331"/>
                  <a:gd name="connsiteY1" fmla="*/ 403275 h 403275"/>
                  <a:gd name="connsiteX2" fmla="*/ 169069 w 364331"/>
                  <a:gd name="connsiteY2" fmla="*/ 296119 h 403275"/>
                  <a:gd name="connsiteX3" fmla="*/ 264319 w 364331"/>
                  <a:gd name="connsiteY3" fmla="*/ 200869 h 403275"/>
                  <a:gd name="connsiteX4" fmla="*/ 364331 w 364331"/>
                  <a:gd name="connsiteY4" fmla="*/ 60375 h 403275"/>
                  <a:gd name="connsiteX5" fmla="*/ 342900 w 364331"/>
                  <a:gd name="connsiteY5" fmla="*/ 844 h 403275"/>
                  <a:gd name="connsiteX6" fmla="*/ 307181 w 364331"/>
                  <a:gd name="connsiteY6" fmla="*/ 24657 h 403275"/>
                  <a:gd name="connsiteX7" fmla="*/ 280988 w 364331"/>
                  <a:gd name="connsiteY7" fmla="*/ 15132 h 403275"/>
                  <a:gd name="connsiteX8" fmla="*/ 240506 w 364331"/>
                  <a:gd name="connsiteY8" fmla="*/ 34182 h 403275"/>
                  <a:gd name="connsiteX9" fmla="*/ 204788 w 364331"/>
                  <a:gd name="connsiteY9" fmla="*/ 10369 h 403275"/>
                  <a:gd name="connsiteX10" fmla="*/ 171450 w 364331"/>
                  <a:gd name="connsiteY10" fmla="*/ 15132 h 403275"/>
                  <a:gd name="connsiteX11" fmla="*/ 104775 w 364331"/>
                  <a:gd name="connsiteY11" fmla="*/ 127050 h 403275"/>
                  <a:gd name="connsiteX12" fmla="*/ 0 w 364331"/>
                  <a:gd name="connsiteY12" fmla="*/ 217538 h 403275"/>
                  <a:gd name="connsiteX0" fmla="*/ 0 w 364331"/>
                  <a:gd name="connsiteY0" fmla="*/ 217538 h 403275"/>
                  <a:gd name="connsiteX1" fmla="*/ 61913 w 364331"/>
                  <a:gd name="connsiteY1" fmla="*/ 403275 h 403275"/>
                  <a:gd name="connsiteX2" fmla="*/ 180975 w 364331"/>
                  <a:gd name="connsiteY2" fmla="*/ 300882 h 403275"/>
                  <a:gd name="connsiteX3" fmla="*/ 264319 w 364331"/>
                  <a:gd name="connsiteY3" fmla="*/ 200869 h 403275"/>
                  <a:gd name="connsiteX4" fmla="*/ 364331 w 364331"/>
                  <a:gd name="connsiteY4" fmla="*/ 60375 h 403275"/>
                  <a:gd name="connsiteX5" fmla="*/ 342900 w 364331"/>
                  <a:gd name="connsiteY5" fmla="*/ 844 h 403275"/>
                  <a:gd name="connsiteX6" fmla="*/ 307181 w 364331"/>
                  <a:gd name="connsiteY6" fmla="*/ 24657 h 403275"/>
                  <a:gd name="connsiteX7" fmla="*/ 280988 w 364331"/>
                  <a:gd name="connsiteY7" fmla="*/ 15132 h 403275"/>
                  <a:gd name="connsiteX8" fmla="*/ 240506 w 364331"/>
                  <a:gd name="connsiteY8" fmla="*/ 34182 h 403275"/>
                  <a:gd name="connsiteX9" fmla="*/ 204788 w 364331"/>
                  <a:gd name="connsiteY9" fmla="*/ 10369 h 403275"/>
                  <a:gd name="connsiteX10" fmla="*/ 171450 w 364331"/>
                  <a:gd name="connsiteY10" fmla="*/ 15132 h 403275"/>
                  <a:gd name="connsiteX11" fmla="*/ 104775 w 364331"/>
                  <a:gd name="connsiteY11" fmla="*/ 127050 h 403275"/>
                  <a:gd name="connsiteX12" fmla="*/ 0 w 364331"/>
                  <a:gd name="connsiteY12" fmla="*/ 217538 h 403275"/>
                  <a:gd name="connsiteX0" fmla="*/ 0 w 359568"/>
                  <a:gd name="connsiteY0" fmla="*/ 229445 h 403275"/>
                  <a:gd name="connsiteX1" fmla="*/ 57150 w 359568"/>
                  <a:gd name="connsiteY1" fmla="*/ 403275 h 403275"/>
                  <a:gd name="connsiteX2" fmla="*/ 176212 w 359568"/>
                  <a:gd name="connsiteY2" fmla="*/ 300882 h 403275"/>
                  <a:gd name="connsiteX3" fmla="*/ 259556 w 359568"/>
                  <a:gd name="connsiteY3" fmla="*/ 200869 h 403275"/>
                  <a:gd name="connsiteX4" fmla="*/ 359568 w 359568"/>
                  <a:gd name="connsiteY4" fmla="*/ 60375 h 403275"/>
                  <a:gd name="connsiteX5" fmla="*/ 338137 w 359568"/>
                  <a:gd name="connsiteY5" fmla="*/ 844 h 403275"/>
                  <a:gd name="connsiteX6" fmla="*/ 302418 w 359568"/>
                  <a:gd name="connsiteY6" fmla="*/ 24657 h 403275"/>
                  <a:gd name="connsiteX7" fmla="*/ 276225 w 359568"/>
                  <a:gd name="connsiteY7" fmla="*/ 15132 h 403275"/>
                  <a:gd name="connsiteX8" fmla="*/ 235743 w 359568"/>
                  <a:gd name="connsiteY8" fmla="*/ 34182 h 403275"/>
                  <a:gd name="connsiteX9" fmla="*/ 200025 w 359568"/>
                  <a:gd name="connsiteY9" fmla="*/ 10369 h 403275"/>
                  <a:gd name="connsiteX10" fmla="*/ 166687 w 359568"/>
                  <a:gd name="connsiteY10" fmla="*/ 15132 h 403275"/>
                  <a:gd name="connsiteX11" fmla="*/ 100012 w 359568"/>
                  <a:gd name="connsiteY11" fmla="*/ 127050 h 403275"/>
                  <a:gd name="connsiteX12" fmla="*/ 0 w 359568"/>
                  <a:gd name="connsiteY12" fmla="*/ 229445 h 40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9568" h="403275">
                    <a:moveTo>
                      <a:pt x="0" y="229445"/>
                    </a:moveTo>
                    <a:lnTo>
                      <a:pt x="57150" y="403275"/>
                    </a:lnTo>
                    <a:lnTo>
                      <a:pt x="176212" y="300882"/>
                    </a:lnTo>
                    <a:lnTo>
                      <a:pt x="259556" y="200869"/>
                    </a:lnTo>
                    <a:lnTo>
                      <a:pt x="359568" y="60375"/>
                    </a:lnTo>
                    <a:lnTo>
                      <a:pt x="338137" y="844"/>
                    </a:lnTo>
                    <a:cubicBezTo>
                      <a:pt x="328612" y="-5109"/>
                      <a:pt x="312737" y="22276"/>
                      <a:pt x="302418" y="24657"/>
                    </a:cubicBezTo>
                    <a:cubicBezTo>
                      <a:pt x="292099" y="27038"/>
                      <a:pt x="287337" y="13545"/>
                      <a:pt x="276225" y="15132"/>
                    </a:cubicBezTo>
                    <a:cubicBezTo>
                      <a:pt x="265113" y="16719"/>
                      <a:pt x="248443" y="34976"/>
                      <a:pt x="235743" y="34182"/>
                    </a:cubicBezTo>
                    <a:cubicBezTo>
                      <a:pt x="223043" y="33388"/>
                      <a:pt x="211534" y="13544"/>
                      <a:pt x="200025" y="10369"/>
                    </a:cubicBezTo>
                    <a:cubicBezTo>
                      <a:pt x="188516" y="7194"/>
                      <a:pt x="183356" y="-4315"/>
                      <a:pt x="166687" y="15132"/>
                    </a:cubicBezTo>
                    <a:lnTo>
                      <a:pt x="100012" y="127050"/>
                    </a:lnTo>
                    <a:lnTo>
                      <a:pt x="0" y="229445"/>
                    </a:lnTo>
                    <a:close/>
                  </a:path>
                </a:pathLst>
              </a:custGeom>
              <a:solidFill>
                <a:srgbClr val="C1BCC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5499100" y="4962029"/>
                <a:ext cx="187325" cy="230187"/>
              </a:xfrm>
              <a:custGeom>
                <a:avLst/>
                <a:gdLst>
                  <a:gd name="connsiteX0" fmla="*/ 0 w 190500"/>
                  <a:gd name="connsiteY0" fmla="*/ 180975 h 250032"/>
                  <a:gd name="connsiteX1" fmla="*/ 71438 w 190500"/>
                  <a:gd name="connsiteY1" fmla="*/ 126207 h 250032"/>
                  <a:gd name="connsiteX2" fmla="*/ 145256 w 190500"/>
                  <a:gd name="connsiteY2" fmla="*/ 35719 h 250032"/>
                  <a:gd name="connsiteX3" fmla="*/ 161925 w 190500"/>
                  <a:gd name="connsiteY3" fmla="*/ 0 h 250032"/>
                  <a:gd name="connsiteX4" fmla="*/ 190500 w 190500"/>
                  <a:gd name="connsiteY4" fmla="*/ 21432 h 250032"/>
                  <a:gd name="connsiteX5" fmla="*/ 147638 w 190500"/>
                  <a:gd name="connsiteY5" fmla="*/ 104775 h 250032"/>
                  <a:gd name="connsiteX6" fmla="*/ 85725 w 190500"/>
                  <a:gd name="connsiteY6" fmla="*/ 185738 h 250032"/>
                  <a:gd name="connsiteX7" fmla="*/ 16669 w 190500"/>
                  <a:gd name="connsiteY7" fmla="*/ 250032 h 250032"/>
                  <a:gd name="connsiteX8" fmla="*/ 0 w 190500"/>
                  <a:gd name="connsiteY8" fmla="*/ 180975 h 250032"/>
                  <a:gd name="connsiteX0" fmla="*/ 0 w 190500"/>
                  <a:gd name="connsiteY0" fmla="*/ 180975 h 250032"/>
                  <a:gd name="connsiteX1" fmla="*/ 71438 w 190500"/>
                  <a:gd name="connsiteY1" fmla="*/ 126207 h 250032"/>
                  <a:gd name="connsiteX2" fmla="*/ 133350 w 190500"/>
                  <a:gd name="connsiteY2" fmla="*/ 40482 h 250032"/>
                  <a:gd name="connsiteX3" fmla="*/ 161925 w 190500"/>
                  <a:gd name="connsiteY3" fmla="*/ 0 h 250032"/>
                  <a:gd name="connsiteX4" fmla="*/ 190500 w 190500"/>
                  <a:gd name="connsiteY4" fmla="*/ 21432 h 250032"/>
                  <a:gd name="connsiteX5" fmla="*/ 147638 w 190500"/>
                  <a:gd name="connsiteY5" fmla="*/ 104775 h 250032"/>
                  <a:gd name="connsiteX6" fmla="*/ 85725 w 190500"/>
                  <a:gd name="connsiteY6" fmla="*/ 185738 h 250032"/>
                  <a:gd name="connsiteX7" fmla="*/ 16669 w 190500"/>
                  <a:gd name="connsiteY7" fmla="*/ 250032 h 250032"/>
                  <a:gd name="connsiteX8" fmla="*/ 0 w 190500"/>
                  <a:gd name="connsiteY8" fmla="*/ 180975 h 250032"/>
                  <a:gd name="connsiteX0" fmla="*/ 0 w 190500"/>
                  <a:gd name="connsiteY0" fmla="*/ 180975 h 250032"/>
                  <a:gd name="connsiteX1" fmla="*/ 71438 w 190500"/>
                  <a:gd name="connsiteY1" fmla="*/ 126207 h 250032"/>
                  <a:gd name="connsiteX2" fmla="*/ 133350 w 190500"/>
                  <a:gd name="connsiteY2" fmla="*/ 40482 h 250032"/>
                  <a:gd name="connsiteX3" fmla="*/ 161925 w 190500"/>
                  <a:gd name="connsiteY3" fmla="*/ 0 h 250032"/>
                  <a:gd name="connsiteX4" fmla="*/ 190500 w 190500"/>
                  <a:gd name="connsiteY4" fmla="*/ 21432 h 250032"/>
                  <a:gd name="connsiteX5" fmla="*/ 154782 w 190500"/>
                  <a:gd name="connsiteY5" fmla="*/ 104775 h 250032"/>
                  <a:gd name="connsiteX6" fmla="*/ 85725 w 190500"/>
                  <a:gd name="connsiteY6" fmla="*/ 185738 h 250032"/>
                  <a:gd name="connsiteX7" fmla="*/ 16669 w 190500"/>
                  <a:gd name="connsiteY7" fmla="*/ 250032 h 250032"/>
                  <a:gd name="connsiteX8" fmla="*/ 0 w 190500"/>
                  <a:gd name="connsiteY8" fmla="*/ 180975 h 250032"/>
                  <a:gd name="connsiteX0" fmla="*/ 0 w 197644"/>
                  <a:gd name="connsiteY0" fmla="*/ 180975 h 250032"/>
                  <a:gd name="connsiteX1" fmla="*/ 71438 w 197644"/>
                  <a:gd name="connsiteY1" fmla="*/ 126207 h 250032"/>
                  <a:gd name="connsiteX2" fmla="*/ 133350 w 197644"/>
                  <a:gd name="connsiteY2" fmla="*/ 40482 h 250032"/>
                  <a:gd name="connsiteX3" fmla="*/ 161925 w 197644"/>
                  <a:gd name="connsiteY3" fmla="*/ 0 h 250032"/>
                  <a:gd name="connsiteX4" fmla="*/ 197644 w 197644"/>
                  <a:gd name="connsiteY4" fmla="*/ 23813 h 250032"/>
                  <a:gd name="connsiteX5" fmla="*/ 154782 w 197644"/>
                  <a:gd name="connsiteY5" fmla="*/ 104775 h 250032"/>
                  <a:gd name="connsiteX6" fmla="*/ 85725 w 197644"/>
                  <a:gd name="connsiteY6" fmla="*/ 185738 h 250032"/>
                  <a:gd name="connsiteX7" fmla="*/ 16669 w 197644"/>
                  <a:gd name="connsiteY7" fmla="*/ 250032 h 250032"/>
                  <a:gd name="connsiteX8" fmla="*/ 0 w 197644"/>
                  <a:gd name="connsiteY8" fmla="*/ 180975 h 250032"/>
                  <a:gd name="connsiteX0" fmla="*/ 0 w 197644"/>
                  <a:gd name="connsiteY0" fmla="*/ 180975 h 250032"/>
                  <a:gd name="connsiteX1" fmla="*/ 71438 w 197644"/>
                  <a:gd name="connsiteY1" fmla="*/ 126207 h 250032"/>
                  <a:gd name="connsiteX2" fmla="*/ 133350 w 197644"/>
                  <a:gd name="connsiteY2" fmla="*/ 40482 h 250032"/>
                  <a:gd name="connsiteX3" fmla="*/ 161925 w 197644"/>
                  <a:gd name="connsiteY3" fmla="*/ 0 h 250032"/>
                  <a:gd name="connsiteX4" fmla="*/ 197644 w 197644"/>
                  <a:gd name="connsiteY4" fmla="*/ 23813 h 250032"/>
                  <a:gd name="connsiteX5" fmla="*/ 154782 w 197644"/>
                  <a:gd name="connsiteY5" fmla="*/ 104775 h 250032"/>
                  <a:gd name="connsiteX6" fmla="*/ 85725 w 197644"/>
                  <a:gd name="connsiteY6" fmla="*/ 185738 h 250032"/>
                  <a:gd name="connsiteX7" fmla="*/ 16669 w 197644"/>
                  <a:gd name="connsiteY7" fmla="*/ 250032 h 250032"/>
                  <a:gd name="connsiteX8" fmla="*/ 0 w 197644"/>
                  <a:gd name="connsiteY8" fmla="*/ 180975 h 250032"/>
                  <a:gd name="connsiteX0" fmla="*/ 0 w 197644"/>
                  <a:gd name="connsiteY0" fmla="*/ 180975 h 250032"/>
                  <a:gd name="connsiteX1" fmla="*/ 71438 w 197644"/>
                  <a:gd name="connsiteY1" fmla="*/ 126207 h 250032"/>
                  <a:gd name="connsiteX2" fmla="*/ 133350 w 197644"/>
                  <a:gd name="connsiteY2" fmla="*/ 40482 h 250032"/>
                  <a:gd name="connsiteX3" fmla="*/ 161925 w 197644"/>
                  <a:gd name="connsiteY3" fmla="*/ 0 h 250032"/>
                  <a:gd name="connsiteX4" fmla="*/ 197644 w 197644"/>
                  <a:gd name="connsiteY4" fmla="*/ 23813 h 250032"/>
                  <a:gd name="connsiteX5" fmla="*/ 154782 w 197644"/>
                  <a:gd name="connsiteY5" fmla="*/ 104775 h 250032"/>
                  <a:gd name="connsiteX6" fmla="*/ 85725 w 197644"/>
                  <a:gd name="connsiteY6" fmla="*/ 185738 h 250032"/>
                  <a:gd name="connsiteX7" fmla="*/ 16669 w 197644"/>
                  <a:gd name="connsiteY7" fmla="*/ 250032 h 250032"/>
                  <a:gd name="connsiteX8" fmla="*/ 0 w 197644"/>
                  <a:gd name="connsiteY8" fmla="*/ 180975 h 250032"/>
                  <a:gd name="connsiteX0" fmla="*/ 0 w 197644"/>
                  <a:gd name="connsiteY0" fmla="*/ 180975 h 250032"/>
                  <a:gd name="connsiteX1" fmla="*/ 71438 w 197644"/>
                  <a:gd name="connsiteY1" fmla="*/ 126207 h 250032"/>
                  <a:gd name="connsiteX2" fmla="*/ 133350 w 197644"/>
                  <a:gd name="connsiteY2" fmla="*/ 40482 h 250032"/>
                  <a:gd name="connsiteX3" fmla="*/ 161925 w 197644"/>
                  <a:gd name="connsiteY3" fmla="*/ 0 h 250032"/>
                  <a:gd name="connsiteX4" fmla="*/ 197644 w 197644"/>
                  <a:gd name="connsiteY4" fmla="*/ 23813 h 250032"/>
                  <a:gd name="connsiteX5" fmla="*/ 154782 w 197644"/>
                  <a:gd name="connsiteY5" fmla="*/ 104775 h 250032"/>
                  <a:gd name="connsiteX6" fmla="*/ 85725 w 197644"/>
                  <a:gd name="connsiteY6" fmla="*/ 185738 h 250032"/>
                  <a:gd name="connsiteX7" fmla="*/ 16669 w 197644"/>
                  <a:gd name="connsiteY7" fmla="*/ 250032 h 250032"/>
                  <a:gd name="connsiteX8" fmla="*/ 0 w 197644"/>
                  <a:gd name="connsiteY8" fmla="*/ 180975 h 250032"/>
                  <a:gd name="connsiteX0" fmla="*/ 0 w 197644"/>
                  <a:gd name="connsiteY0" fmla="*/ 180975 h 242888"/>
                  <a:gd name="connsiteX1" fmla="*/ 71438 w 197644"/>
                  <a:gd name="connsiteY1" fmla="*/ 126207 h 242888"/>
                  <a:gd name="connsiteX2" fmla="*/ 133350 w 197644"/>
                  <a:gd name="connsiteY2" fmla="*/ 40482 h 242888"/>
                  <a:gd name="connsiteX3" fmla="*/ 161925 w 197644"/>
                  <a:gd name="connsiteY3" fmla="*/ 0 h 242888"/>
                  <a:gd name="connsiteX4" fmla="*/ 197644 w 197644"/>
                  <a:gd name="connsiteY4" fmla="*/ 23813 h 242888"/>
                  <a:gd name="connsiteX5" fmla="*/ 154782 w 197644"/>
                  <a:gd name="connsiteY5" fmla="*/ 104775 h 242888"/>
                  <a:gd name="connsiteX6" fmla="*/ 85725 w 197644"/>
                  <a:gd name="connsiteY6" fmla="*/ 185738 h 242888"/>
                  <a:gd name="connsiteX7" fmla="*/ 23812 w 197644"/>
                  <a:gd name="connsiteY7" fmla="*/ 242888 h 242888"/>
                  <a:gd name="connsiteX8" fmla="*/ 0 w 197644"/>
                  <a:gd name="connsiteY8" fmla="*/ 180975 h 24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644" h="242888">
                    <a:moveTo>
                      <a:pt x="0" y="180975"/>
                    </a:moveTo>
                    <a:lnTo>
                      <a:pt x="71438" y="126207"/>
                    </a:lnTo>
                    <a:cubicBezTo>
                      <a:pt x="93663" y="102792"/>
                      <a:pt x="118269" y="61517"/>
                      <a:pt x="133350" y="40482"/>
                    </a:cubicBezTo>
                    <a:cubicBezTo>
                      <a:pt x="148431" y="19447"/>
                      <a:pt x="151209" y="2778"/>
                      <a:pt x="161925" y="0"/>
                    </a:cubicBezTo>
                    <a:lnTo>
                      <a:pt x="197644" y="23813"/>
                    </a:lnTo>
                    <a:cubicBezTo>
                      <a:pt x="196454" y="41276"/>
                      <a:pt x="173435" y="77788"/>
                      <a:pt x="154782" y="104775"/>
                    </a:cubicBezTo>
                    <a:cubicBezTo>
                      <a:pt x="136129" y="131762"/>
                      <a:pt x="107553" y="162719"/>
                      <a:pt x="85725" y="185738"/>
                    </a:cubicBezTo>
                    <a:cubicBezTo>
                      <a:pt x="63897" y="208757"/>
                      <a:pt x="44450" y="223838"/>
                      <a:pt x="23812" y="242888"/>
                    </a:cubicBez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C0A6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5464175" y="4920754"/>
                <a:ext cx="184150" cy="214312"/>
              </a:xfrm>
              <a:custGeom>
                <a:avLst/>
                <a:gdLst>
                  <a:gd name="connsiteX0" fmla="*/ 0 w 192882"/>
                  <a:gd name="connsiteY0" fmla="*/ 97631 h 223837"/>
                  <a:gd name="connsiteX1" fmla="*/ 40482 w 192882"/>
                  <a:gd name="connsiteY1" fmla="*/ 223837 h 223837"/>
                  <a:gd name="connsiteX2" fmla="*/ 111919 w 192882"/>
                  <a:gd name="connsiteY2" fmla="*/ 164306 h 223837"/>
                  <a:gd name="connsiteX3" fmla="*/ 164307 w 192882"/>
                  <a:gd name="connsiteY3" fmla="*/ 102394 h 223837"/>
                  <a:gd name="connsiteX4" fmla="*/ 192882 w 192882"/>
                  <a:gd name="connsiteY4" fmla="*/ 45244 h 223837"/>
                  <a:gd name="connsiteX5" fmla="*/ 152400 w 192882"/>
                  <a:gd name="connsiteY5" fmla="*/ 0 h 223837"/>
                  <a:gd name="connsiteX6" fmla="*/ 128588 w 192882"/>
                  <a:gd name="connsiteY6" fmla="*/ 30956 h 223837"/>
                  <a:gd name="connsiteX7" fmla="*/ 83344 w 192882"/>
                  <a:gd name="connsiteY7" fmla="*/ 16669 h 223837"/>
                  <a:gd name="connsiteX8" fmla="*/ 0 w 192882"/>
                  <a:gd name="connsiteY8" fmla="*/ 97631 h 223837"/>
                  <a:gd name="connsiteX0" fmla="*/ 0 w 192882"/>
                  <a:gd name="connsiteY0" fmla="*/ 97763 h 223969"/>
                  <a:gd name="connsiteX1" fmla="*/ 40482 w 192882"/>
                  <a:gd name="connsiteY1" fmla="*/ 223969 h 223969"/>
                  <a:gd name="connsiteX2" fmla="*/ 111919 w 192882"/>
                  <a:gd name="connsiteY2" fmla="*/ 164438 h 223969"/>
                  <a:gd name="connsiteX3" fmla="*/ 164307 w 192882"/>
                  <a:gd name="connsiteY3" fmla="*/ 102526 h 223969"/>
                  <a:gd name="connsiteX4" fmla="*/ 192882 w 192882"/>
                  <a:gd name="connsiteY4" fmla="*/ 45376 h 223969"/>
                  <a:gd name="connsiteX5" fmla="*/ 152400 w 192882"/>
                  <a:gd name="connsiteY5" fmla="*/ 132 h 223969"/>
                  <a:gd name="connsiteX6" fmla="*/ 128588 w 192882"/>
                  <a:gd name="connsiteY6" fmla="*/ 31088 h 223969"/>
                  <a:gd name="connsiteX7" fmla="*/ 83344 w 192882"/>
                  <a:gd name="connsiteY7" fmla="*/ 16801 h 223969"/>
                  <a:gd name="connsiteX8" fmla="*/ 0 w 192882"/>
                  <a:gd name="connsiteY8" fmla="*/ 97763 h 223969"/>
                  <a:gd name="connsiteX0" fmla="*/ 0 w 192882"/>
                  <a:gd name="connsiteY0" fmla="*/ 97763 h 223969"/>
                  <a:gd name="connsiteX1" fmla="*/ 40482 w 192882"/>
                  <a:gd name="connsiteY1" fmla="*/ 223969 h 223969"/>
                  <a:gd name="connsiteX2" fmla="*/ 111919 w 192882"/>
                  <a:gd name="connsiteY2" fmla="*/ 164438 h 223969"/>
                  <a:gd name="connsiteX3" fmla="*/ 164307 w 192882"/>
                  <a:gd name="connsiteY3" fmla="*/ 102526 h 223969"/>
                  <a:gd name="connsiteX4" fmla="*/ 192882 w 192882"/>
                  <a:gd name="connsiteY4" fmla="*/ 45376 h 223969"/>
                  <a:gd name="connsiteX5" fmla="*/ 152400 w 192882"/>
                  <a:gd name="connsiteY5" fmla="*/ 132 h 223969"/>
                  <a:gd name="connsiteX6" fmla="*/ 128588 w 192882"/>
                  <a:gd name="connsiteY6" fmla="*/ 31088 h 223969"/>
                  <a:gd name="connsiteX7" fmla="*/ 83344 w 192882"/>
                  <a:gd name="connsiteY7" fmla="*/ 16801 h 223969"/>
                  <a:gd name="connsiteX8" fmla="*/ 0 w 192882"/>
                  <a:gd name="connsiteY8" fmla="*/ 97763 h 223969"/>
                  <a:gd name="connsiteX0" fmla="*/ 0 w 192882"/>
                  <a:gd name="connsiteY0" fmla="*/ 97763 h 225549"/>
                  <a:gd name="connsiteX1" fmla="*/ 40482 w 192882"/>
                  <a:gd name="connsiteY1" fmla="*/ 223969 h 225549"/>
                  <a:gd name="connsiteX2" fmla="*/ 111919 w 192882"/>
                  <a:gd name="connsiteY2" fmla="*/ 164438 h 225549"/>
                  <a:gd name="connsiteX3" fmla="*/ 164307 w 192882"/>
                  <a:gd name="connsiteY3" fmla="*/ 102526 h 225549"/>
                  <a:gd name="connsiteX4" fmla="*/ 192882 w 192882"/>
                  <a:gd name="connsiteY4" fmla="*/ 45376 h 225549"/>
                  <a:gd name="connsiteX5" fmla="*/ 152400 w 192882"/>
                  <a:gd name="connsiteY5" fmla="*/ 132 h 225549"/>
                  <a:gd name="connsiteX6" fmla="*/ 128588 w 192882"/>
                  <a:gd name="connsiteY6" fmla="*/ 31088 h 225549"/>
                  <a:gd name="connsiteX7" fmla="*/ 83344 w 192882"/>
                  <a:gd name="connsiteY7" fmla="*/ 16801 h 225549"/>
                  <a:gd name="connsiteX8" fmla="*/ 0 w 192882"/>
                  <a:gd name="connsiteY8" fmla="*/ 97763 h 225549"/>
                  <a:gd name="connsiteX0" fmla="*/ 0 w 192882"/>
                  <a:gd name="connsiteY0" fmla="*/ 97763 h 225549"/>
                  <a:gd name="connsiteX1" fmla="*/ 40482 w 192882"/>
                  <a:gd name="connsiteY1" fmla="*/ 223969 h 225549"/>
                  <a:gd name="connsiteX2" fmla="*/ 111919 w 192882"/>
                  <a:gd name="connsiteY2" fmla="*/ 164438 h 225549"/>
                  <a:gd name="connsiteX3" fmla="*/ 164307 w 192882"/>
                  <a:gd name="connsiteY3" fmla="*/ 102526 h 225549"/>
                  <a:gd name="connsiteX4" fmla="*/ 192882 w 192882"/>
                  <a:gd name="connsiteY4" fmla="*/ 45376 h 225549"/>
                  <a:gd name="connsiteX5" fmla="*/ 152400 w 192882"/>
                  <a:gd name="connsiteY5" fmla="*/ 132 h 225549"/>
                  <a:gd name="connsiteX6" fmla="*/ 128588 w 192882"/>
                  <a:gd name="connsiteY6" fmla="*/ 31088 h 225549"/>
                  <a:gd name="connsiteX7" fmla="*/ 83344 w 192882"/>
                  <a:gd name="connsiteY7" fmla="*/ 16801 h 225549"/>
                  <a:gd name="connsiteX8" fmla="*/ 0 w 192882"/>
                  <a:gd name="connsiteY8" fmla="*/ 97763 h 22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882" h="225549">
                    <a:moveTo>
                      <a:pt x="0" y="97763"/>
                    </a:moveTo>
                    <a:lnTo>
                      <a:pt x="40482" y="223969"/>
                    </a:lnTo>
                    <a:cubicBezTo>
                      <a:pt x="59135" y="235081"/>
                      <a:pt x="91282" y="184678"/>
                      <a:pt x="111919" y="164438"/>
                    </a:cubicBezTo>
                    <a:cubicBezTo>
                      <a:pt x="132556" y="144198"/>
                      <a:pt x="154782" y="121576"/>
                      <a:pt x="164307" y="102526"/>
                    </a:cubicBezTo>
                    <a:lnTo>
                      <a:pt x="192882" y="45376"/>
                    </a:lnTo>
                    <a:cubicBezTo>
                      <a:pt x="190898" y="28310"/>
                      <a:pt x="163116" y="2513"/>
                      <a:pt x="152400" y="132"/>
                    </a:cubicBezTo>
                    <a:cubicBezTo>
                      <a:pt x="141684" y="-2249"/>
                      <a:pt x="140097" y="28310"/>
                      <a:pt x="128588" y="31088"/>
                    </a:cubicBezTo>
                    <a:cubicBezTo>
                      <a:pt x="117079" y="33866"/>
                      <a:pt x="104775" y="5689"/>
                      <a:pt x="83344" y="16801"/>
                    </a:cubicBezTo>
                    <a:lnTo>
                      <a:pt x="0" y="97763"/>
                    </a:ln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7000875" y="5357316"/>
                <a:ext cx="1914525" cy="904875"/>
              </a:xfrm>
              <a:custGeom>
                <a:avLst/>
                <a:gdLst>
                  <a:gd name="connsiteX0" fmla="*/ 0 w 1990725"/>
                  <a:gd name="connsiteY0" fmla="*/ 0 h 885825"/>
                  <a:gd name="connsiteX1" fmla="*/ 100013 w 1990725"/>
                  <a:gd name="connsiteY1" fmla="*/ 133350 h 885825"/>
                  <a:gd name="connsiteX2" fmla="*/ 178594 w 1990725"/>
                  <a:gd name="connsiteY2" fmla="*/ 202406 h 885825"/>
                  <a:gd name="connsiteX3" fmla="*/ 235744 w 1990725"/>
                  <a:gd name="connsiteY3" fmla="*/ 233362 h 885825"/>
                  <a:gd name="connsiteX4" fmla="*/ 311944 w 1990725"/>
                  <a:gd name="connsiteY4" fmla="*/ 252412 h 885825"/>
                  <a:gd name="connsiteX5" fmla="*/ 390525 w 1990725"/>
                  <a:gd name="connsiteY5" fmla="*/ 230981 h 885825"/>
                  <a:gd name="connsiteX6" fmla="*/ 445294 w 1990725"/>
                  <a:gd name="connsiteY6" fmla="*/ 183356 h 885825"/>
                  <a:gd name="connsiteX7" fmla="*/ 481013 w 1990725"/>
                  <a:gd name="connsiteY7" fmla="*/ 161925 h 885825"/>
                  <a:gd name="connsiteX8" fmla="*/ 514350 w 1990725"/>
                  <a:gd name="connsiteY8" fmla="*/ 200025 h 885825"/>
                  <a:gd name="connsiteX9" fmla="*/ 592931 w 1990725"/>
                  <a:gd name="connsiteY9" fmla="*/ 288131 h 885825"/>
                  <a:gd name="connsiteX10" fmla="*/ 676275 w 1990725"/>
                  <a:gd name="connsiteY10" fmla="*/ 392906 h 885825"/>
                  <a:gd name="connsiteX11" fmla="*/ 750094 w 1990725"/>
                  <a:gd name="connsiteY11" fmla="*/ 464344 h 885825"/>
                  <a:gd name="connsiteX12" fmla="*/ 842963 w 1990725"/>
                  <a:gd name="connsiteY12" fmla="*/ 509587 h 885825"/>
                  <a:gd name="connsiteX13" fmla="*/ 935831 w 1990725"/>
                  <a:gd name="connsiteY13" fmla="*/ 531019 h 885825"/>
                  <a:gd name="connsiteX14" fmla="*/ 1085850 w 1990725"/>
                  <a:gd name="connsiteY14" fmla="*/ 514350 h 885825"/>
                  <a:gd name="connsiteX15" fmla="*/ 1157288 w 1990725"/>
                  <a:gd name="connsiteY15" fmla="*/ 492919 h 885825"/>
                  <a:gd name="connsiteX16" fmla="*/ 1328738 w 1990725"/>
                  <a:gd name="connsiteY16" fmla="*/ 373856 h 885825"/>
                  <a:gd name="connsiteX17" fmla="*/ 1409700 w 1990725"/>
                  <a:gd name="connsiteY17" fmla="*/ 311944 h 885825"/>
                  <a:gd name="connsiteX18" fmla="*/ 1483519 w 1990725"/>
                  <a:gd name="connsiteY18" fmla="*/ 309562 h 885825"/>
                  <a:gd name="connsiteX19" fmla="*/ 1578769 w 1990725"/>
                  <a:gd name="connsiteY19" fmla="*/ 235744 h 885825"/>
                  <a:gd name="connsiteX20" fmla="*/ 1650206 w 1990725"/>
                  <a:gd name="connsiteY20" fmla="*/ 190500 h 885825"/>
                  <a:gd name="connsiteX21" fmla="*/ 1733550 w 1990725"/>
                  <a:gd name="connsiteY21" fmla="*/ 230981 h 885825"/>
                  <a:gd name="connsiteX22" fmla="*/ 1828800 w 1990725"/>
                  <a:gd name="connsiteY22" fmla="*/ 278606 h 885825"/>
                  <a:gd name="connsiteX23" fmla="*/ 1907381 w 1990725"/>
                  <a:gd name="connsiteY23" fmla="*/ 328612 h 885825"/>
                  <a:gd name="connsiteX24" fmla="*/ 1947863 w 1990725"/>
                  <a:gd name="connsiteY24" fmla="*/ 361950 h 885825"/>
                  <a:gd name="connsiteX25" fmla="*/ 1990725 w 1990725"/>
                  <a:gd name="connsiteY25" fmla="*/ 385762 h 885825"/>
                  <a:gd name="connsiteX26" fmla="*/ 1988344 w 1990725"/>
                  <a:gd name="connsiteY26" fmla="*/ 871537 h 885825"/>
                  <a:gd name="connsiteX27" fmla="*/ 576263 w 1990725"/>
                  <a:gd name="connsiteY27" fmla="*/ 885825 h 885825"/>
                  <a:gd name="connsiteX28" fmla="*/ 433388 w 1990725"/>
                  <a:gd name="connsiteY28" fmla="*/ 711994 h 885825"/>
                  <a:gd name="connsiteX29" fmla="*/ 321469 w 1990725"/>
                  <a:gd name="connsiteY29" fmla="*/ 588169 h 885825"/>
                  <a:gd name="connsiteX30" fmla="*/ 221456 w 1990725"/>
                  <a:gd name="connsiteY30" fmla="*/ 464344 h 885825"/>
                  <a:gd name="connsiteX31" fmla="*/ 126206 w 1990725"/>
                  <a:gd name="connsiteY31" fmla="*/ 321469 h 885825"/>
                  <a:gd name="connsiteX32" fmla="*/ 64294 w 1990725"/>
                  <a:gd name="connsiteY32" fmla="*/ 190500 h 885825"/>
                  <a:gd name="connsiteX33" fmla="*/ 0 w 1990725"/>
                  <a:gd name="connsiteY33" fmla="*/ 0 h 885825"/>
                  <a:gd name="connsiteX0" fmla="*/ 0 w 1990725"/>
                  <a:gd name="connsiteY0" fmla="*/ 0 h 885825"/>
                  <a:gd name="connsiteX1" fmla="*/ 100013 w 1990725"/>
                  <a:gd name="connsiteY1" fmla="*/ 133350 h 885825"/>
                  <a:gd name="connsiteX2" fmla="*/ 178594 w 1990725"/>
                  <a:gd name="connsiteY2" fmla="*/ 202406 h 885825"/>
                  <a:gd name="connsiteX3" fmla="*/ 235744 w 1990725"/>
                  <a:gd name="connsiteY3" fmla="*/ 233362 h 885825"/>
                  <a:gd name="connsiteX4" fmla="*/ 311944 w 1990725"/>
                  <a:gd name="connsiteY4" fmla="*/ 252412 h 885825"/>
                  <a:gd name="connsiteX5" fmla="*/ 390525 w 1990725"/>
                  <a:gd name="connsiteY5" fmla="*/ 230981 h 885825"/>
                  <a:gd name="connsiteX6" fmla="*/ 445294 w 1990725"/>
                  <a:gd name="connsiteY6" fmla="*/ 183356 h 885825"/>
                  <a:gd name="connsiteX7" fmla="*/ 481013 w 1990725"/>
                  <a:gd name="connsiteY7" fmla="*/ 161925 h 885825"/>
                  <a:gd name="connsiteX8" fmla="*/ 514350 w 1990725"/>
                  <a:gd name="connsiteY8" fmla="*/ 200025 h 885825"/>
                  <a:gd name="connsiteX9" fmla="*/ 592931 w 1990725"/>
                  <a:gd name="connsiteY9" fmla="*/ 288131 h 885825"/>
                  <a:gd name="connsiteX10" fmla="*/ 676275 w 1990725"/>
                  <a:gd name="connsiteY10" fmla="*/ 392906 h 885825"/>
                  <a:gd name="connsiteX11" fmla="*/ 750094 w 1990725"/>
                  <a:gd name="connsiteY11" fmla="*/ 464344 h 885825"/>
                  <a:gd name="connsiteX12" fmla="*/ 842963 w 1990725"/>
                  <a:gd name="connsiteY12" fmla="*/ 509587 h 885825"/>
                  <a:gd name="connsiteX13" fmla="*/ 935831 w 1990725"/>
                  <a:gd name="connsiteY13" fmla="*/ 531019 h 885825"/>
                  <a:gd name="connsiteX14" fmla="*/ 1085850 w 1990725"/>
                  <a:gd name="connsiteY14" fmla="*/ 514350 h 885825"/>
                  <a:gd name="connsiteX15" fmla="*/ 1157288 w 1990725"/>
                  <a:gd name="connsiteY15" fmla="*/ 492919 h 885825"/>
                  <a:gd name="connsiteX16" fmla="*/ 1328738 w 1990725"/>
                  <a:gd name="connsiteY16" fmla="*/ 373856 h 885825"/>
                  <a:gd name="connsiteX17" fmla="*/ 1409700 w 1990725"/>
                  <a:gd name="connsiteY17" fmla="*/ 311944 h 885825"/>
                  <a:gd name="connsiteX18" fmla="*/ 1483519 w 1990725"/>
                  <a:gd name="connsiteY18" fmla="*/ 309562 h 885825"/>
                  <a:gd name="connsiteX19" fmla="*/ 1578769 w 1990725"/>
                  <a:gd name="connsiteY19" fmla="*/ 235744 h 885825"/>
                  <a:gd name="connsiteX20" fmla="*/ 1650206 w 1990725"/>
                  <a:gd name="connsiteY20" fmla="*/ 190500 h 885825"/>
                  <a:gd name="connsiteX21" fmla="*/ 1733550 w 1990725"/>
                  <a:gd name="connsiteY21" fmla="*/ 230981 h 885825"/>
                  <a:gd name="connsiteX22" fmla="*/ 1828800 w 1990725"/>
                  <a:gd name="connsiteY22" fmla="*/ 278606 h 885825"/>
                  <a:gd name="connsiteX23" fmla="*/ 1907381 w 1990725"/>
                  <a:gd name="connsiteY23" fmla="*/ 328612 h 885825"/>
                  <a:gd name="connsiteX24" fmla="*/ 1947863 w 1990725"/>
                  <a:gd name="connsiteY24" fmla="*/ 361950 h 885825"/>
                  <a:gd name="connsiteX25" fmla="*/ 1990725 w 1990725"/>
                  <a:gd name="connsiteY25" fmla="*/ 385762 h 885825"/>
                  <a:gd name="connsiteX26" fmla="*/ 1988344 w 1990725"/>
                  <a:gd name="connsiteY26" fmla="*/ 871537 h 885825"/>
                  <a:gd name="connsiteX27" fmla="*/ 576263 w 1990725"/>
                  <a:gd name="connsiteY27" fmla="*/ 885825 h 885825"/>
                  <a:gd name="connsiteX28" fmla="*/ 433388 w 1990725"/>
                  <a:gd name="connsiteY28" fmla="*/ 711994 h 885825"/>
                  <a:gd name="connsiteX29" fmla="*/ 321469 w 1990725"/>
                  <a:gd name="connsiteY29" fmla="*/ 588169 h 885825"/>
                  <a:gd name="connsiteX30" fmla="*/ 221456 w 1990725"/>
                  <a:gd name="connsiteY30" fmla="*/ 464344 h 885825"/>
                  <a:gd name="connsiteX31" fmla="*/ 126206 w 1990725"/>
                  <a:gd name="connsiteY31" fmla="*/ 321469 h 885825"/>
                  <a:gd name="connsiteX32" fmla="*/ 64294 w 1990725"/>
                  <a:gd name="connsiteY32" fmla="*/ 190500 h 885825"/>
                  <a:gd name="connsiteX33" fmla="*/ 0 w 1990725"/>
                  <a:gd name="connsiteY33" fmla="*/ 0 h 885825"/>
                  <a:gd name="connsiteX0" fmla="*/ 0 w 1990725"/>
                  <a:gd name="connsiteY0" fmla="*/ 0 h 885825"/>
                  <a:gd name="connsiteX1" fmla="*/ 100013 w 1990725"/>
                  <a:gd name="connsiteY1" fmla="*/ 133350 h 885825"/>
                  <a:gd name="connsiteX2" fmla="*/ 178594 w 1990725"/>
                  <a:gd name="connsiteY2" fmla="*/ 202406 h 885825"/>
                  <a:gd name="connsiteX3" fmla="*/ 235744 w 1990725"/>
                  <a:gd name="connsiteY3" fmla="*/ 233362 h 885825"/>
                  <a:gd name="connsiteX4" fmla="*/ 311944 w 1990725"/>
                  <a:gd name="connsiteY4" fmla="*/ 252412 h 885825"/>
                  <a:gd name="connsiteX5" fmla="*/ 390525 w 1990725"/>
                  <a:gd name="connsiteY5" fmla="*/ 230981 h 885825"/>
                  <a:gd name="connsiteX6" fmla="*/ 445294 w 1990725"/>
                  <a:gd name="connsiteY6" fmla="*/ 183356 h 885825"/>
                  <a:gd name="connsiteX7" fmla="*/ 481013 w 1990725"/>
                  <a:gd name="connsiteY7" fmla="*/ 161925 h 885825"/>
                  <a:gd name="connsiteX8" fmla="*/ 514350 w 1990725"/>
                  <a:gd name="connsiteY8" fmla="*/ 200025 h 885825"/>
                  <a:gd name="connsiteX9" fmla="*/ 592931 w 1990725"/>
                  <a:gd name="connsiteY9" fmla="*/ 288131 h 885825"/>
                  <a:gd name="connsiteX10" fmla="*/ 676275 w 1990725"/>
                  <a:gd name="connsiteY10" fmla="*/ 392906 h 885825"/>
                  <a:gd name="connsiteX11" fmla="*/ 750094 w 1990725"/>
                  <a:gd name="connsiteY11" fmla="*/ 464344 h 885825"/>
                  <a:gd name="connsiteX12" fmla="*/ 842963 w 1990725"/>
                  <a:gd name="connsiteY12" fmla="*/ 509587 h 885825"/>
                  <a:gd name="connsiteX13" fmla="*/ 935831 w 1990725"/>
                  <a:gd name="connsiteY13" fmla="*/ 531019 h 885825"/>
                  <a:gd name="connsiteX14" fmla="*/ 1085850 w 1990725"/>
                  <a:gd name="connsiteY14" fmla="*/ 514350 h 885825"/>
                  <a:gd name="connsiteX15" fmla="*/ 1157288 w 1990725"/>
                  <a:gd name="connsiteY15" fmla="*/ 492919 h 885825"/>
                  <a:gd name="connsiteX16" fmla="*/ 1328738 w 1990725"/>
                  <a:gd name="connsiteY16" fmla="*/ 373856 h 885825"/>
                  <a:gd name="connsiteX17" fmla="*/ 1409700 w 1990725"/>
                  <a:gd name="connsiteY17" fmla="*/ 311944 h 885825"/>
                  <a:gd name="connsiteX18" fmla="*/ 1483519 w 1990725"/>
                  <a:gd name="connsiteY18" fmla="*/ 309562 h 885825"/>
                  <a:gd name="connsiteX19" fmla="*/ 1578769 w 1990725"/>
                  <a:gd name="connsiteY19" fmla="*/ 235744 h 885825"/>
                  <a:gd name="connsiteX20" fmla="*/ 1650206 w 1990725"/>
                  <a:gd name="connsiteY20" fmla="*/ 190500 h 885825"/>
                  <a:gd name="connsiteX21" fmla="*/ 1733550 w 1990725"/>
                  <a:gd name="connsiteY21" fmla="*/ 230981 h 885825"/>
                  <a:gd name="connsiteX22" fmla="*/ 1828800 w 1990725"/>
                  <a:gd name="connsiteY22" fmla="*/ 278606 h 885825"/>
                  <a:gd name="connsiteX23" fmla="*/ 1907381 w 1990725"/>
                  <a:gd name="connsiteY23" fmla="*/ 328612 h 885825"/>
                  <a:gd name="connsiteX24" fmla="*/ 1947863 w 1990725"/>
                  <a:gd name="connsiteY24" fmla="*/ 361950 h 885825"/>
                  <a:gd name="connsiteX25" fmla="*/ 1990725 w 1990725"/>
                  <a:gd name="connsiteY25" fmla="*/ 385762 h 885825"/>
                  <a:gd name="connsiteX26" fmla="*/ 1988344 w 1990725"/>
                  <a:gd name="connsiteY26" fmla="*/ 871537 h 885825"/>
                  <a:gd name="connsiteX27" fmla="*/ 576263 w 1990725"/>
                  <a:gd name="connsiteY27" fmla="*/ 885825 h 885825"/>
                  <a:gd name="connsiteX28" fmla="*/ 433388 w 1990725"/>
                  <a:gd name="connsiteY28" fmla="*/ 711994 h 885825"/>
                  <a:gd name="connsiteX29" fmla="*/ 321469 w 1990725"/>
                  <a:gd name="connsiteY29" fmla="*/ 588169 h 885825"/>
                  <a:gd name="connsiteX30" fmla="*/ 221456 w 1990725"/>
                  <a:gd name="connsiteY30" fmla="*/ 464344 h 885825"/>
                  <a:gd name="connsiteX31" fmla="*/ 126206 w 1990725"/>
                  <a:gd name="connsiteY31" fmla="*/ 321469 h 885825"/>
                  <a:gd name="connsiteX32" fmla="*/ 64294 w 1990725"/>
                  <a:gd name="connsiteY32" fmla="*/ 190500 h 885825"/>
                  <a:gd name="connsiteX33" fmla="*/ 0 w 1990725"/>
                  <a:gd name="connsiteY33" fmla="*/ 0 h 885825"/>
                  <a:gd name="connsiteX0" fmla="*/ 0 w 1990725"/>
                  <a:gd name="connsiteY0" fmla="*/ 0 h 885825"/>
                  <a:gd name="connsiteX1" fmla="*/ 100013 w 1990725"/>
                  <a:gd name="connsiteY1" fmla="*/ 133350 h 885825"/>
                  <a:gd name="connsiteX2" fmla="*/ 178594 w 1990725"/>
                  <a:gd name="connsiteY2" fmla="*/ 202406 h 885825"/>
                  <a:gd name="connsiteX3" fmla="*/ 235744 w 1990725"/>
                  <a:gd name="connsiteY3" fmla="*/ 233362 h 885825"/>
                  <a:gd name="connsiteX4" fmla="*/ 311944 w 1990725"/>
                  <a:gd name="connsiteY4" fmla="*/ 252412 h 885825"/>
                  <a:gd name="connsiteX5" fmla="*/ 390525 w 1990725"/>
                  <a:gd name="connsiteY5" fmla="*/ 230981 h 885825"/>
                  <a:gd name="connsiteX6" fmla="*/ 445294 w 1990725"/>
                  <a:gd name="connsiteY6" fmla="*/ 183356 h 885825"/>
                  <a:gd name="connsiteX7" fmla="*/ 481013 w 1990725"/>
                  <a:gd name="connsiteY7" fmla="*/ 161925 h 885825"/>
                  <a:gd name="connsiteX8" fmla="*/ 514350 w 1990725"/>
                  <a:gd name="connsiteY8" fmla="*/ 200025 h 885825"/>
                  <a:gd name="connsiteX9" fmla="*/ 592931 w 1990725"/>
                  <a:gd name="connsiteY9" fmla="*/ 288131 h 885825"/>
                  <a:gd name="connsiteX10" fmla="*/ 676275 w 1990725"/>
                  <a:gd name="connsiteY10" fmla="*/ 392906 h 885825"/>
                  <a:gd name="connsiteX11" fmla="*/ 750094 w 1990725"/>
                  <a:gd name="connsiteY11" fmla="*/ 464344 h 885825"/>
                  <a:gd name="connsiteX12" fmla="*/ 842963 w 1990725"/>
                  <a:gd name="connsiteY12" fmla="*/ 509587 h 885825"/>
                  <a:gd name="connsiteX13" fmla="*/ 935831 w 1990725"/>
                  <a:gd name="connsiteY13" fmla="*/ 531019 h 885825"/>
                  <a:gd name="connsiteX14" fmla="*/ 1085850 w 1990725"/>
                  <a:gd name="connsiteY14" fmla="*/ 514350 h 885825"/>
                  <a:gd name="connsiteX15" fmla="*/ 1157288 w 1990725"/>
                  <a:gd name="connsiteY15" fmla="*/ 492919 h 885825"/>
                  <a:gd name="connsiteX16" fmla="*/ 1328738 w 1990725"/>
                  <a:gd name="connsiteY16" fmla="*/ 373856 h 885825"/>
                  <a:gd name="connsiteX17" fmla="*/ 1409700 w 1990725"/>
                  <a:gd name="connsiteY17" fmla="*/ 311944 h 885825"/>
                  <a:gd name="connsiteX18" fmla="*/ 1483519 w 1990725"/>
                  <a:gd name="connsiteY18" fmla="*/ 309562 h 885825"/>
                  <a:gd name="connsiteX19" fmla="*/ 1578769 w 1990725"/>
                  <a:gd name="connsiteY19" fmla="*/ 235744 h 885825"/>
                  <a:gd name="connsiteX20" fmla="*/ 1650206 w 1990725"/>
                  <a:gd name="connsiteY20" fmla="*/ 190500 h 885825"/>
                  <a:gd name="connsiteX21" fmla="*/ 1733550 w 1990725"/>
                  <a:gd name="connsiteY21" fmla="*/ 230981 h 885825"/>
                  <a:gd name="connsiteX22" fmla="*/ 1828800 w 1990725"/>
                  <a:gd name="connsiteY22" fmla="*/ 278606 h 885825"/>
                  <a:gd name="connsiteX23" fmla="*/ 1907381 w 1990725"/>
                  <a:gd name="connsiteY23" fmla="*/ 328612 h 885825"/>
                  <a:gd name="connsiteX24" fmla="*/ 1947863 w 1990725"/>
                  <a:gd name="connsiteY24" fmla="*/ 361950 h 885825"/>
                  <a:gd name="connsiteX25" fmla="*/ 1990725 w 1990725"/>
                  <a:gd name="connsiteY25" fmla="*/ 385762 h 885825"/>
                  <a:gd name="connsiteX26" fmla="*/ 1988344 w 1990725"/>
                  <a:gd name="connsiteY26" fmla="*/ 871537 h 885825"/>
                  <a:gd name="connsiteX27" fmla="*/ 576263 w 1990725"/>
                  <a:gd name="connsiteY27" fmla="*/ 885825 h 885825"/>
                  <a:gd name="connsiteX28" fmla="*/ 433388 w 1990725"/>
                  <a:gd name="connsiteY28" fmla="*/ 711994 h 885825"/>
                  <a:gd name="connsiteX29" fmla="*/ 321469 w 1990725"/>
                  <a:gd name="connsiteY29" fmla="*/ 588169 h 885825"/>
                  <a:gd name="connsiteX30" fmla="*/ 221456 w 1990725"/>
                  <a:gd name="connsiteY30" fmla="*/ 464344 h 885825"/>
                  <a:gd name="connsiteX31" fmla="*/ 126206 w 1990725"/>
                  <a:gd name="connsiteY31" fmla="*/ 321469 h 885825"/>
                  <a:gd name="connsiteX32" fmla="*/ 64294 w 1990725"/>
                  <a:gd name="connsiteY32" fmla="*/ 190500 h 885825"/>
                  <a:gd name="connsiteX33" fmla="*/ 0 w 1990725"/>
                  <a:gd name="connsiteY33" fmla="*/ 0 h 885825"/>
                  <a:gd name="connsiteX0" fmla="*/ 0 w 1990725"/>
                  <a:gd name="connsiteY0" fmla="*/ 0 h 885825"/>
                  <a:gd name="connsiteX1" fmla="*/ 100013 w 1990725"/>
                  <a:gd name="connsiteY1" fmla="*/ 133350 h 885825"/>
                  <a:gd name="connsiteX2" fmla="*/ 178594 w 1990725"/>
                  <a:gd name="connsiteY2" fmla="*/ 202406 h 885825"/>
                  <a:gd name="connsiteX3" fmla="*/ 235744 w 1990725"/>
                  <a:gd name="connsiteY3" fmla="*/ 233362 h 885825"/>
                  <a:gd name="connsiteX4" fmla="*/ 311944 w 1990725"/>
                  <a:gd name="connsiteY4" fmla="*/ 252412 h 885825"/>
                  <a:gd name="connsiteX5" fmla="*/ 390525 w 1990725"/>
                  <a:gd name="connsiteY5" fmla="*/ 230981 h 885825"/>
                  <a:gd name="connsiteX6" fmla="*/ 445294 w 1990725"/>
                  <a:gd name="connsiteY6" fmla="*/ 183356 h 885825"/>
                  <a:gd name="connsiteX7" fmla="*/ 481013 w 1990725"/>
                  <a:gd name="connsiteY7" fmla="*/ 161925 h 885825"/>
                  <a:gd name="connsiteX8" fmla="*/ 514350 w 1990725"/>
                  <a:gd name="connsiteY8" fmla="*/ 200025 h 885825"/>
                  <a:gd name="connsiteX9" fmla="*/ 592931 w 1990725"/>
                  <a:gd name="connsiteY9" fmla="*/ 288131 h 885825"/>
                  <a:gd name="connsiteX10" fmla="*/ 676275 w 1990725"/>
                  <a:gd name="connsiteY10" fmla="*/ 392906 h 885825"/>
                  <a:gd name="connsiteX11" fmla="*/ 750094 w 1990725"/>
                  <a:gd name="connsiteY11" fmla="*/ 464344 h 885825"/>
                  <a:gd name="connsiteX12" fmla="*/ 842963 w 1990725"/>
                  <a:gd name="connsiteY12" fmla="*/ 509587 h 885825"/>
                  <a:gd name="connsiteX13" fmla="*/ 935831 w 1990725"/>
                  <a:gd name="connsiteY13" fmla="*/ 531019 h 885825"/>
                  <a:gd name="connsiteX14" fmla="*/ 1085850 w 1990725"/>
                  <a:gd name="connsiteY14" fmla="*/ 514350 h 885825"/>
                  <a:gd name="connsiteX15" fmla="*/ 1157288 w 1990725"/>
                  <a:gd name="connsiteY15" fmla="*/ 492919 h 885825"/>
                  <a:gd name="connsiteX16" fmla="*/ 1328738 w 1990725"/>
                  <a:gd name="connsiteY16" fmla="*/ 373856 h 885825"/>
                  <a:gd name="connsiteX17" fmla="*/ 1409700 w 1990725"/>
                  <a:gd name="connsiteY17" fmla="*/ 311944 h 885825"/>
                  <a:gd name="connsiteX18" fmla="*/ 1483519 w 1990725"/>
                  <a:gd name="connsiteY18" fmla="*/ 309562 h 885825"/>
                  <a:gd name="connsiteX19" fmla="*/ 1578769 w 1990725"/>
                  <a:gd name="connsiteY19" fmla="*/ 235744 h 885825"/>
                  <a:gd name="connsiteX20" fmla="*/ 1650206 w 1990725"/>
                  <a:gd name="connsiteY20" fmla="*/ 190500 h 885825"/>
                  <a:gd name="connsiteX21" fmla="*/ 1733550 w 1990725"/>
                  <a:gd name="connsiteY21" fmla="*/ 230981 h 885825"/>
                  <a:gd name="connsiteX22" fmla="*/ 1828800 w 1990725"/>
                  <a:gd name="connsiteY22" fmla="*/ 278606 h 885825"/>
                  <a:gd name="connsiteX23" fmla="*/ 1907381 w 1990725"/>
                  <a:gd name="connsiteY23" fmla="*/ 328612 h 885825"/>
                  <a:gd name="connsiteX24" fmla="*/ 1947863 w 1990725"/>
                  <a:gd name="connsiteY24" fmla="*/ 361950 h 885825"/>
                  <a:gd name="connsiteX25" fmla="*/ 1990725 w 1990725"/>
                  <a:gd name="connsiteY25" fmla="*/ 385762 h 885825"/>
                  <a:gd name="connsiteX26" fmla="*/ 1988344 w 1990725"/>
                  <a:gd name="connsiteY26" fmla="*/ 871537 h 885825"/>
                  <a:gd name="connsiteX27" fmla="*/ 576263 w 1990725"/>
                  <a:gd name="connsiteY27" fmla="*/ 885825 h 885825"/>
                  <a:gd name="connsiteX28" fmla="*/ 433388 w 1990725"/>
                  <a:gd name="connsiteY28" fmla="*/ 711994 h 885825"/>
                  <a:gd name="connsiteX29" fmla="*/ 321469 w 1990725"/>
                  <a:gd name="connsiteY29" fmla="*/ 588169 h 885825"/>
                  <a:gd name="connsiteX30" fmla="*/ 221456 w 1990725"/>
                  <a:gd name="connsiteY30" fmla="*/ 464344 h 885825"/>
                  <a:gd name="connsiteX31" fmla="*/ 126206 w 1990725"/>
                  <a:gd name="connsiteY31" fmla="*/ 321469 h 885825"/>
                  <a:gd name="connsiteX32" fmla="*/ 64294 w 1990725"/>
                  <a:gd name="connsiteY32" fmla="*/ 190500 h 885825"/>
                  <a:gd name="connsiteX33" fmla="*/ 0 w 1990725"/>
                  <a:gd name="connsiteY33" fmla="*/ 0 h 885825"/>
                  <a:gd name="connsiteX0" fmla="*/ 0 w 1990725"/>
                  <a:gd name="connsiteY0" fmla="*/ 0 h 885825"/>
                  <a:gd name="connsiteX1" fmla="*/ 100013 w 1990725"/>
                  <a:gd name="connsiteY1" fmla="*/ 133350 h 885825"/>
                  <a:gd name="connsiteX2" fmla="*/ 178594 w 1990725"/>
                  <a:gd name="connsiteY2" fmla="*/ 202406 h 885825"/>
                  <a:gd name="connsiteX3" fmla="*/ 235744 w 1990725"/>
                  <a:gd name="connsiteY3" fmla="*/ 233362 h 885825"/>
                  <a:gd name="connsiteX4" fmla="*/ 311944 w 1990725"/>
                  <a:gd name="connsiteY4" fmla="*/ 252412 h 885825"/>
                  <a:gd name="connsiteX5" fmla="*/ 390525 w 1990725"/>
                  <a:gd name="connsiteY5" fmla="*/ 230981 h 885825"/>
                  <a:gd name="connsiteX6" fmla="*/ 445294 w 1990725"/>
                  <a:gd name="connsiteY6" fmla="*/ 183356 h 885825"/>
                  <a:gd name="connsiteX7" fmla="*/ 481013 w 1990725"/>
                  <a:gd name="connsiteY7" fmla="*/ 161925 h 885825"/>
                  <a:gd name="connsiteX8" fmla="*/ 514350 w 1990725"/>
                  <a:gd name="connsiteY8" fmla="*/ 200025 h 885825"/>
                  <a:gd name="connsiteX9" fmla="*/ 592931 w 1990725"/>
                  <a:gd name="connsiteY9" fmla="*/ 288131 h 885825"/>
                  <a:gd name="connsiteX10" fmla="*/ 676275 w 1990725"/>
                  <a:gd name="connsiteY10" fmla="*/ 392906 h 885825"/>
                  <a:gd name="connsiteX11" fmla="*/ 750094 w 1990725"/>
                  <a:gd name="connsiteY11" fmla="*/ 464344 h 885825"/>
                  <a:gd name="connsiteX12" fmla="*/ 842963 w 1990725"/>
                  <a:gd name="connsiteY12" fmla="*/ 509587 h 885825"/>
                  <a:gd name="connsiteX13" fmla="*/ 935831 w 1990725"/>
                  <a:gd name="connsiteY13" fmla="*/ 531019 h 885825"/>
                  <a:gd name="connsiteX14" fmla="*/ 1085850 w 1990725"/>
                  <a:gd name="connsiteY14" fmla="*/ 514350 h 885825"/>
                  <a:gd name="connsiteX15" fmla="*/ 1157288 w 1990725"/>
                  <a:gd name="connsiteY15" fmla="*/ 492919 h 885825"/>
                  <a:gd name="connsiteX16" fmla="*/ 1328738 w 1990725"/>
                  <a:gd name="connsiteY16" fmla="*/ 373856 h 885825"/>
                  <a:gd name="connsiteX17" fmla="*/ 1409700 w 1990725"/>
                  <a:gd name="connsiteY17" fmla="*/ 311944 h 885825"/>
                  <a:gd name="connsiteX18" fmla="*/ 1483519 w 1990725"/>
                  <a:gd name="connsiteY18" fmla="*/ 309562 h 885825"/>
                  <a:gd name="connsiteX19" fmla="*/ 1578769 w 1990725"/>
                  <a:gd name="connsiteY19" fmla="*/ 235744 h 885825"/>
                  <a:gd name="connsiteX20" fmla="*/ 1650206 w 1990725"/>
                  <a:gd name="connsiteY20" fmla="*/ 190500 h 885825"/>
                  <a:gd name="connsiteX21" fmla="*/ 1733550 w 1990725"/>
                  <a:gd name="connsiteY21" fmla="*/ 230981 h 885825"/>
                  <a:gd name="connsiteX22" fmla="*/ 1828800 w 1990725"/>
                  <a:gd name="connsiteY22" fmla="*/ 278606 h 885825"/>
                  <a:gd name="connsiteX23" fmla="*/ 1907381 w 1990725"/>
                  <a:gd name="connsiteY23" fmla="*/ 328612 h 885825"/>
                  <a:gd name="connsiteX24" fmla="*/ 1947863 w 1990725"/>
                  <a:gd name="connsiteY24" fmla="*/ 361950 h 885825"/>
                  <a:gd name="connsiteX25" fmla="*/ 1990725 w 1990725"/>
                  <a:gd name="connsiteY25" fmla="*/ 385762 h 885825"/>
                  <a:gd name="connsiteX26" fmla="*/ 1988344 w 1990725"/>
                  <a:gd name="connsiteY26" fmla="*/ 871537 h 885825"/>
                  <a:gd name="connsiteX27" fmla="*/ 576263 w 1990725"/>
                  <a:gd name="connsiteY27" fmla="*/ 885825 h 885825"/>
                  <a:gd name="connsiteX28" fmla="*/ 433388 w 1990725"/>
                  <a:gd name="connsiteY28" fmla="*/ 711994 h 885825"/>
                  <a:gd name="connsiteX29" fmla="*/ 321469 w 1990725"/>
                  <a:gd name="connsiteY29" fmla="*/ 588169 h 885825"/>
                  <a:gd name="connsiteX30" fmla="*/ 221456 w 1990725"/>
                  <a:gd name="connsiteY30" fmla="*/ 464344 h 885825"/>
                  <a:gd name="connsiteX31" fmla="*/ 126206 w 1990725"/>
                  <a:gd name="connsiteY31" fmla="*/ 321469 h 885825"/>
                  <a:gd name="connsiteX32" fmla="*/ 64294 w 1990725"/>
                  <a:gd name="connsiteY32" fmla="*/ 190500 h 885825"/>
                  <a:gd name="connsiteX33" fmla="*/ 0 w 1990725"/>
                  <a:gd name="connsiteY33" fmla="*/ 0 h 885825"/>
                  <a:gd name="connsiteX0" fmla="*/ 0 w 1990725"/>
                  <a:gd name="connsiteY0" fmla="*/ 0 h 885825"/>
                  <a:gd name="connsiteX1" fmla="*/ 100013 w 1990725"/>
                  <a:gd name="connsiteY1" fmla="*/ 133350 h 885825"/>
                  <a:gd name="connsiteX2" fmla="*/ 178594 w 1990725"/>
                  <a:gd name="connsiteY2" fmla="*/ 202406 h 885825"/>
                  <a:gd name="connsiteX3" fmla="*/ 235744 w 1990725"/>
                  <a:gd name="connsiteY3" fmla="*/ 233362 h 885825"/>
                  <a:gd name="connsiteX4" fmla="*/ 311944 w 1990725"/>
                  <a:gd name="connsiteY4" fmla="*/ 252412 h 885825"/>
                  <a:gd name="connsiteX5" fmla="*/ 390525 w 1990725"/>
                  <a:gd name="connsiteY5" fmla="*/ 230981 h 885825"/>
                  <a:gd name="connsiteX6" fmla="*/ 445294 w 1990725"/>
                  <a:gd name="connsiteY6" fmla="*/ 183356 h 885825"/>
                  <a:gd name="connsiteX7" fmla="*/ 481013 w 1990725"/>
                  <a:gd name="connsiteY7" fmla="*/ 161925 h 885825"/>
                  <a:gd name="connsiteX8" fmla="*/ 514350 w 1990725"/>
                  <a:gd name="connsiteY8" fmla="*/ 200025 h 885825"/>
                  <a:gd name="connsiteX9" fmla="*/ 592931 w 1990725"/>
                  <a:gd name="connsiteY9" fmla="*/ 288131 h 885825"/>
                  <a:gd name="connsiteX10" fmla="*/ 676275 w 1990725"/>
                  <a:gd name="connsiteY10" fmla="*/ 392906 h 885825"/>
                  <a:gd name="connsiteX11" fmla="*/ 750094 w 1990725"/>
                  <a:gd name="connsiteY11" fmla="*/ 464344 h 885825"/>
                  <a:gd name="connsiteX12" fmla="*/ 842963 w 1990725"/>
                  <a:gd name="connsiteY12" fmla="*/ 509587 h 885825"/>
                  <a:gd name="connsiteX13" fmla="*/ 935831 w 1990725"/>
                  <a:gd name="connsiteY13" fmla="*/ 531019 h 885825"/>
                  <a:gd name="connsiteX14" fmla="*/ 1085850 w 1990725"/>
                  <a:gd name="connsiteY14" fmla="*/ 514350 h 885825"/>
                  <a:gd name="connsiteX15" fmla="*/ 1157288 w 1990725"/>
                  <a:gd name="connsiteY15" fmla="*/ 492919 h 885825"/>
                  <a:gd name="connsiteX16" fmla="*/ 1328738 w 1990725"/>
                  <a:gd name="connsiteY16" fmla="*/ 373856 h 885825"/>
                  <a:gd name="connsiteX17" fmla="*/ 1409700 w 1990725"/>
                  <a:gd name="connsiteY17" fmla="*/ 311944 h 885825"/>
                  <a:gd name="connsiteX18" fmla="*/ 1483519 w 1990725"/>
                  <a:gd name="connsiteY18" fmla="*/ 309562 h 885825"/>
                  <a:gd name="connsiteX19" fmla="*/ 1578769 w 1990725"/>
                  <a:gd name="connsiteY19" fmla="*/ 235744 h 885825"/>
                  <a:gd name="connsiteX20" fmla="*/ 1650206 w 1990725"/>
                  <a:gd name="connsiteY20" fmla="*/ 190500 h 885825"/>
                  <a:gd name="connsiteX21" fmla="*/ 1733550 w 1990725"/>
                  <a:gd name="connsiteY21" fmla="*/ 230981 h 885825"/>
                  <a:gd name="connsiteX22" fmla="*/ 1828800 w 1990725"/>
                  <a:gd name="connsiteY22" fmla="*/ 278606 h 885825"/>
                  <a:gd name="connsiteX23" fmla="*/ 1907381 w 1990725"/>
                  <a:gd name="connsiteY23" fmla="*/ 328612 h 885825"/>
                  <a:gd name="connsiteX24" fmla="*/ 1947863 w 1990725"/>
                  <a:gd name="connsiteY24" fmla="*/ 361950 h 885825"/>
                  <a:gd name="connsiteX25" fmla="*/ 1990725 w 1990725"/>
                  <a:gd name="connsiteY25" fmla="*/ 385762 h 885825"/>
                  <a:gd name="connsiteX26" fmla="*/ 1988344 w 1990725"/>
                  <a:gd name="connsiteY26" fmla="*/ 871537 h 885825"/>
                  <a:gd name="connsiteX27" fmla="*/ 576263 w 1990725"/>
                  <a:gd name="connsiteY27" fmla="*/ 885825 h 885825"/>
                  <a:gd name="connsiteX28" fmla="*/ 433388 w 1990725"/>
                  <a:gd name="connsiteY28" fmla="*/ 711994 h 885825"/>
                  <a:gd name="connsiteX29" fmla="*/ 321469 w 1990725"/>
                  <a:gd name="connsiteY29" fmla="*/ 588169 h 885825"/>
                  <a:gd name="connsiteX30" fmla="*/ 221456 w 1990725"/>
                  <a:gd name="connsiteY30" fmla="*/ 464344 h 885825"/>
                  <a:gd name="connsiteX31" fmla="*/ 126206 w 1990725"/>
                  <a:gd name="connsiteY31" fmla="*/ 321469 h 885825"/>
                  <a:gd name="connsiteX32" fmla="*/ 64294 w 1990725"/>
                  <a:gd name="connsiteY32" fmla="*/ 190500 h 885825"/>
                  <a:gd name="connsiteX33" fmla="*/ 0 w 1990725"/>
                  <a:gd name="connsiteY33" fmla="*/ 0 h 885825"/>
                  <a:gd name="connsiteX0" fmla="*/ 0 w 1990725"/>
                  <a:gd name="connsiteY0" fmla="*/ 0 h 885825"/>
                  <a:gd name="connsiteX1" fmla="*/ 107157 w 1990725"/>
                  <a:gd name="connsiteY1" fmla="*/ 126206 h 885825"/>
                  <a:gd name="connsiteX2" fmla="*/ 178594 w 1990725"/>
                  <a:gd name="connsiteY2" fmla="*/ 202406 h 885825"/>
                  <a:gd name="connsiteX3" fmla="*/ 235744 w 1990725"/>
                  <a:gd name="connsiteY3" fmla="*/ 233362 h 885825"/>
                  <a:gd name="connsiteX4" fmla="*/ 311944 w 1990725"/>
                  <a:gd name="connsiteY4" fmla="*/ 252412 h 885825"/>
                  <a:gd name="connsiteX5" fmla="*/ 390525 w 1990725"/>
                  <a:gd name="connsiteY5" fmla="*/ 230981 h 885825"/>
                  <a:gd name="connsiteX6" fmla="*/ 445294 w 1990725"/>
                  <a:gd name="connsiteY6" fmla="*/ 183356 h 885825"/>
                  <a:gd name="connsiteX7" fmla="*/ 481013 w 1990725"/>
                  <a:gd name="connsiteY7" fmla="*/ 161925 h 885825"/>
                  <a:gd name="connsiteX8" fmla="*/ 514350 w 1990725"/>
                  <a:gd name="connsiteY8" fmla="*/ 200025 h 885825"/>
                  <a:gd name="connsiteX9" fmla="*/ 592931 w 1990725"/>
                  <a:gd name="connsiteY9" fmla="*/ 288131 h 885825"/>
                  <a:gd name="connsiteX10" fmla="*/ 676275 w 1990725"/>
                  <a:gd name="connsiteY10" fmla="*/ 392906 h 885825"/>
                  <a:gd name="connsiteX11" fmla="*/ 750094 w 1990725"/>
                  <a:gd name="connsiteY11" fmla="*/ 464344 h 885825"/>
                  <a:gd name="connsiteX12" fmla="*/ 842963 w 1990725"/>
                  <a:gd name="connsiteY12" fmla="*/ 509587 h 885825"/>
                  <a:gd name="connsiteX13" fmla="*/ 935831 w 1990725"/>
                  <a:gd name="connsiteY13" fmla="*/ 531019 h 885825"/>
                  <a:gd name="connsiteX14" fmla="*/ 1085850 w 1990725"/>
                  <a:gd name="connsiteY14" fmla="*/ 514350 h 885825"/>
                  <a:gd name="connsiteX15" fmla="*/ 1157288 w 1990725"/>
                  <a:gd name="connsiteY15" fmla="*/ 492919 h 885825"/>
                  <a:gd name="connsiteX16" fmla="*/ 1328738 w 1990725"/>
                  <a:gd name="connsiteY16" fmla="*/ 373856 h 885825"/>
                  <a:gd name="connsiteX17" fmla="*/ 1409700 w 1990725"/>
                  <a:gd name="connsiteY17" fmla="*/ 311944 h 885825"/>
                  <a:gd name="connsiteX18" fmla="*/ 1483519 w 1990725"/>
                  <a:gd name="connsiteY18" fmla="*/ 309562 h 885825"/>
                  <a:gd name="connsiteX19" fmla="*/ 1578769 w 1990725"/>
                  <a:gd name="connsiteY19" fmla="*/ 235744 h 885825"/>
                  <a:gd name="connsiteX20" fmla="*/ 1650206 w 1990725"/>
                  <a:gd name="connsiteY20" fmla="*/ 190500 h 885825"/>
                  <a:gd name="connsiteX21" fmla="*/ 1733550 w 1990725"/>
                  <a:gd name="connsiteY21" fmla="*/ 230981 h 885825"/>
                  <a:gd name="connsiteX22" fmla="*/ 1828800 w 1990725"/>
                  <a:gd name="connsiteY22" fmla="*/ 278606 h 885825"/>
                  <a:gd name="connsiteX23" fmla="*/ 1907381 w 1990725"/>
                  <a:gd name="connsiteY23" fmla="*/ 328612 h 885825"/>
                  <a:gd name="connsiteX24" fmla="*/ 1947863 w 1990725"/>
                  <a:gd name="connsiteY24" fmla="*/ 361950 h 885825"/>
                  <a:gd name="connsiteX25" fmla="*/ 1990725 w 1990725"/>
                  <a:gd name="connsiteY25" fmla="*/ 385762 h 885825"/>
                  <a:gd name="connsiteX26" fmla="*/ 1988344 w 1990725"/>
                  <a:gd name="connsiteY26" fmla="*/ 871537 h 885825"/>
                  <a:gd name="connsiteX27" fmla="*/ 576263 w 1990725"/>
                  <a:gd name="connsiteY27" fmla="*/ 885825 h 885825"/>
                  <a:gd name="connsiteX28" fmla="*/ 433388 w 1990725"/>
                  <a:gd name="connsiteY28" fmla="*/ 711994 h 885825"/>
                  <a:gd name="connsiteX29" fmla="*/ 321469 w 1990725"/>
                  <a:gd name="connsiteY29" fmla="*/ 588169 h 885825"/>
                  <a:gd name="connsiteX30" fmla="*/ 221456 w 1990725"/>
                  <a:gd name="connsiteY30" fmla="*/ 464344 h 885825"/>
                  <a:gd name="connsiteX31" fmla="*/ 126206 w 1990725"/>
                  <a:gd name="connsiteY31" fmla="*/ 321469 h 885825"/>
                  <a:gd name="connsiteX32" fmla="*/ 64294 w 1990725"/>
                  <a:gd name="connsiteY32" fmla="*/ 190500 h 885825"/>
                  <a:gd name="connsiteX33" fmla="*/ 0 w 1990725"/>
                  <a:gd name="connsiteY33" fmla="*/ 0 h 885825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676275 w 1990725"/>
                  <a:gd name="connsiteY10" fmla="*/ 393682 h 886601"/>
                  <a:gd name="connsiteX11" fmla="*/ 750094 w 1990725"/>
                  <a:gd name="connsiteY11" fmla="*/ 465120 h 886601"/>
                  <a:gd name="connsiteX12" fmla="*/ 842963 w 1990725"/>
                  <a:gd name="connsiteY12" fmla="*/ 510363 h 886601"/>
                  <a:gd name="connsiteX13" fmla="*/ 935831 w 1990725"/>
                  <a:gd name="connsiteY13" fmla="*/ 531795 h 886601"/>
                  <a:gd name="connsiteX14" fmla="*/ 1085850 w 1990725"/>
                  <a:gd name="connsiteY14" fmla="*/ 515126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676275 w 1990725"/>
                  <a:gd name="connsiteY10" fmla="*/ 393682 h 886601"/>
                  <a:gd name="connsiteX11" fmla="*/ 750094 w 1990725"/>
                  <a:gd name="connsiteY11" fmla="*/ 465120 h 886601"/>
                  <a:gd name="connsiteX12" fmla="*/ 842963 w 1990725"/>
                  <a:gd name="connsiteY12" fmla="*/ 510363 h 886601"/>
                  <a:gd name="connsiteX13" fmla="*/ 935831 w 1990725"/>
                  <a:gd name="connsiteY13" fmla="*/ 531795 h 886601"/>
                  <a:gd name="connsiteX14" fmla="*/ 1085850 w 1990725"/>
                  <a:gd name="connsiteY14" fmla="*/ 515126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676275 w 1990725"/>
                  <a:gd name="connsiteY10" fmla="*/ 393682 h 886601"/>
                  <a:gd name="connsiteX11" fmla="*/ 750094 w 1990725"/>
                  <a:gd name="connsiteY11" fmla="*/ 465120 h 886601"/>
                  <a:gd name="connsiteX12" fmla="*/ 842963 w 1990725"/>
                  <a:gd name="connsiteY12" fmla="*/ 510363 h 886601"/>
                  <a:gd name="connsiteX13" fmla="*/ 935831 w 1990725"/>
                  <a:gd name="connsiteY13" fmla="*/ 531795 h 886601"/>
                  <a:gd name="connsiteX14" fmla="*/ 1085850 w 1990725"/>
                  <a:gd name="connsiteY14" fmla="*/ 515126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50094 w 1990725"/>
                  <a:gd name="connsiteY11" fmla="*/ 465120 h 886601"/>
                  <a:gd name="connsiteX12" fmla="*/ 842963 w 1990725"/>
                  <a:gd name="connsiteY12" fmla="*/ 510363 h 886601"/>
                  <a:gd name="connsiteX13" fmla="*/ 935831 w 1990725"/>
                  <a:gd name="connsiteY13" fmla="*/ 531795 h 886601"/>
                  <a:gd name="connsiteX14" fmla="*/ 1085850 w 1990725"/>
                  <a:gd name="connsiteY14" fmla="*/ 515126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42963 w 1990725"/>
                  <a:gd name="connsiteY12" fmla="*/ 510363 h 886601"/>
                  <a:gd name="connsiteX13" fmla="*/ 935831 w 1990725"/>
                  <a:gd name="connsiteY13" fmla="*/ 531795 h 886601"/>
                  <a:gd name="connsiteX14" fmla="*/ 1085850 w 1990725"/>
                  <a:gd name="connsiteY14" fmla="*/ 515126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35831 w 1990725"/>
                  <a:gd name="connsiteY13" fmla="*/ 531795 h 886601"/>
                  <a:gd name="connsiteX14" fmla="*/ 1085850 w 1990725"/>
                  <a:gd name="connsiteY14" fmla="*/ 515126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55871 w 1990725"/>
                  <a:gd name="connsiteY13" fmla="*/ 501735 h 886601"/>
                  <a:gd name="connsiteX14" fmla="*/ 1085850 w 1990725"/>
                  <a:gd name="connsiteY14" fmla="*/ 515126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55871 w 1990725"/>
                  <a:gd name="connsiteY13" fmla="*/ 501735 h 886601"/>
                  <a:gd name="connsiteX14" fmla="*/ 1093365 w 1990725"/>
                  <a:gd name="connsiteY14" fmla="*/ 472540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65891 w 1990725"/>
                  <a:gd name="connsiteY13" fmla="*/ 496725 h 886601"/>
                  <a:gd name="connsiteX14" fmla="*/ 1093365 w 1990725"/>
                  <a:gd name="connsiteY14" fmla="*/ 472540 h 886601"/>
                  <a:gd name="connsiteX15" fmla="*/ 1157288 w 1990725"/>
                  <a:gd name="connsiteY15" fmla="*/ 493695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65891 w 1990725"/>
                  <a:gd name="connsiteY13" fmla="*/ 496725 h 886601"/>
                  <a:gd name="connsiteX14" fmla="*/ 1093365 w 1990725"/>
                  <a:gd name="connsiteY14" fmla="*/ 472540 h 886601"/>
                  <a:gd name="connsiteX15" fmla="*/ 1204883 w 1990725"/>
                  <a:gd name="connsiteY15" fmla="*/ 421051 h 886601"/>
                  <a:gd name="connsiteX16" fmla="*/ 1328738 w 1990725"/>
                  <a:gd name="connsiteY16" fmla="*/ 37463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65891 w 1990725"/>
                  <a:gd name="connsiteY13" fmla="*/ 496725 h 886601"/>
                  <a:gd name="connsiteX14" fmla="*/ 1093365 w 1990725"/>
                  <a:gd name="connsiteY14" fmla="*/ 472540 h 886601"/>
                  <a:gd name="connsiteX15" fmla="*/ 1204883 w 1990725"/>
                  <a:gd name="connsiteY15" fmla="*/ 421051 h 886601"/>
                  <a:gd name="connsiteX16" fmla="*/ 1316213 w 1990725"/>
                  <a:gd name="connsiteY16" fmla="*/ 364612 h 886601"/>
                  <a:gd name="connsiteX17" fmla="*/ 1409700 w 1990725"/>
                  <a:gd name="connsiteY17" fmla="*/ 312720 h 886601"/>
                  <a:gd name="connsiteX18" fmla="*/ 1483519 w 1990725"/>
                  <a:gd name="connsiteY18" fmla="*/ 310338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65891 w 1990725"/>
                  <a:gd name="connsiteY13" fmla="*/ 496725 h 886601"/>
                  <a:gd name="connsiteX14" fmla="*/ 1093365 w 1990725"/>
                  <a:gd name="connsiteY14" fmla="*/ 472540 h 886601"/>
                  <a:gd name="connsiteX15" fmla="*/ 1204883 w 1990725"/>
                  <a:gd name="connsiteY15" fmla="*/ 421051 h 886601"/>
                  <a:gd name="connsiteX16" fmla="*/ 1316213 w 1990725"/>
                  <a:gd name="connsiteY16" fmla="*/ 364612 h 886601"/>
                  <a:gd name="connsiteX17" fmla="*/ 1409700 w 1990725"/>
                  <a:gd name="connsiteY17" fmla="*/ 312720 h 886601"/>
                  <a:gd name="connsiteX18" fmla="*/ 1486025 w 1990725"/>
                  <a:gd name="connsiteY18" fmla="*/ 265247 h 886601"/>
                  <a:gd name="connsiteX19" fmla="*/ 1578769 w 1990725"/>
                  <a:gd name="connsiteY19" fmla="*/ 23652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65891 w 1990725"/>
                  <a:gd name="connsiteY13" fmla="*/ 496725 h 886601"/>
                  <a:gd name="connsiteX14" fmla="*/ 1093365 w 1990725"/>
                  <a:gd name="connsiteY14" fmla="*/ 472540 h 886601"/>
                  <a:gd name="connsiteX15" fmla="*/ 1204883 w 1990725"/>
                  <a:gd name="connsiteY15" fmla="*/ 421051 h 886601"/>
                  <a:gd name="connsiteX16" fmla="*/ 1316213 w 1990725"/>
                  <a:gd name="connsiteY16" fmla="*/ 364612 h 886601"/>
                  <a:gd name="connsiteX17" fmla="*/ 1409700 w 1990725"/>
                  <a:gd name="connsiteY17" fmla="*/ 312720 h 886601"/>
                  <a:gd name="connsiteX18" fmla="*/ 1486025 w 1990725"/>
                  <a:gd name="connsiteY18" fmla="*/ 265247 h 886601"/>
                  <a:gd name="connsiteX19" fmla="*/ 1563740 w 1990725"/>
                  <a:gd name="connsiteY19" fmla="*/ 22149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76 h 886601"/>
                  <a:gd name="connsiteX1" fmla="*/ 107157 w 1990725"/>
                  <a:gd name="connsiteY1" fmla="*/ 126982 h 886601"/>
                  <a:gd name="connsiteX2" fmla="*/ 178594 w 1990725"/>
                  <a:gd name="connsiteY2" fmla="*/ 203182 h 886601"/>
                  <a:gd name="connsiteX3" fmla="*/ 235744 w 1990725"/>
                  <a:gd name="connsiteY3" fmla="*/ 234138 h 886601"/>
                  <a:gd name="connsiteX4" fmla="*/ 311944 w 1990725"/>
                  <a:gd name="connsiteY4" fmla="*/ 253188 h 886601"/>
                  <a:gd name="connsiteX5" fmla="*/ 390525 w 1990725"/>
                  <a:gd name="connsiteY5" fmla="*/ 231757 h 886601"/>
                  <a:gd name="connsiteX6" fmla="*/ 445294 w 1990725"/>
                  <a:gd name="connsiteY6" fmla="*/ 184132 h 886601"/>
                  <a:gd name="connsiteX7" fmla="*/ 481013 w 1990725"/>
                  <a:gd name="connsiteY7" fmla="*/ 162701 h 886601"/>
                  <a:gd name="connsiteX8" fmla="*/ 514350 w 1990725"/>
                  <a:gd name="connsiteY8" fmla="*/ 200801 h 886601"/>
                  <a:gd name="connsiteX9" fmla="*/ 592931 w 1990725"/>
                  <a:gd name="connsiteY9" fmla="*/ 288907 h 886601"/>
                  <a:gd name="connsiteX10" fmla="*/ 708841 w 1990725"/>
                  <a:gd name="connsiteY10" fmla="*/ 388672 h 886601"/>
                  <a:gd name="connsiteX11" fmla="*/ 780154 w 1990725"/>
                  <a:gd name="connsiteY11" fmla="*/ 447585 h 886601"/>
                  <a:gd name="connsiteX12" fmla="*/ 857993 w 1990725"/>
                  <a:gd name="connsiteY12" fmla="*/ 482808 h 886601"/>
                  <a:gd name="connsiteX13" fmla="*/ 975911 w 1990725"/>
                  <a:gd name="connsiteY13" fmla="*/ 494219 h 886601"/>
                  <a:gd name="connsiteX14" fmla="*/ 1093365 w 1990725"/>
                  <a:gd name="connsiteY14" fmla="*/ 472540 h 886601"/>
                  <a:gd name="connsiteX15" fmla="*/ 1204883 w 1990725"/>
                  <a:gd name="connsiteY15" fmla="*/ 421051 h 886601"/>
                  <a:gd name="connsiteX16" fmla="*/ 1316213 w 1990725"/>
                  <a:gd name="connsiteY16" fmla="*/ 364612 h 886601"/>
                  <a:gd name="connsiteX17" fmla="*/ 1409700 w 1990725"/>
                  <a:gd name="connsiteY17" fmla="*/ 312720 h 886601"/>
                  <a:gd name="connsiteX18" fmla="*/ 1486025 w 1990725"/>
                  <a:gd name="connsiteY18" fmla="*/ 265247 h 886601"/>
                  <a:gd name="connsiteX19" fmla="*/ 1563740 w 1990725"/>
                  <a:gd name="connsiteY19" fmla="*/ 221490 h 886601"/>
                  <a:gd name="connsiteX20" fmla="*/ 1650206 w 1990725"/>
                  <a:gd name="connsiteY20" fmla="*/ 191276 h 886601"/>
                  <a:gd name="connsiteX21" fmla="*/ 1733550 w 1990725"/>
                  <a:gd name="connsiteY21" fmla="*/ 231757 h 886601"/>
                  <a:gd name="connsiteX22" fmla="*/ 1828800 w 1990725"/>
                  <a:gd name="connsiteY22" fmla="*/ 279382 h 886601"/>
                  <a:gd name="connsiteX23" fmla="*/ 1907381 w 1990725"/>
                  <a:gd name="connsiteY23" fmla="*/ 329388 h 886601"/>
                  <a:gd name="connsiteX24" fmla="*/ 1947863 w 1990725"/>
                  <a:gd name="connsiteY24" fmla="*/ 362726 h 886601"/>
                  <a:gd name="connsiteX25" fmla="*/ 1990725 w 1990725"/>
                  <a:gd name="connsiteY25" fmla="*/ 386538 h 886601"/>
                  <a:gd name="connsiteX26" fmla="*/ 1988344 w 1990725"/>
                  <a:gd name="connsiteY26" fmla="*/ 872313 h 886601"/>
                  <a:gd name="connsiteX27" fmla="*/ 576263 w 1990725"/>
                  <a:gd name="connsiteY27" fmla="*/ 886601 h 886601"/>
                  <a:gd name="connsiteX28" fmla="*/ 433388 w 1990725"/>
                  <a:gd name="connsiteY28" fmla="*/ 712770 h 886601"/>
                  <a:gd name="connsiteX29" fmla="*/ 321469 w 1990725"/>
                  <a:gd name="connsiteY29" fmla="*/ 588945 h 886601"/>
                  <a:gd name="connsiteX30" fmla="*/ 221456 w 1990725"/>
                  <a:gd name="connsiteY30" fmla="*/ 465120 h 886601"/>
                  <a:gd name="connsiteX31" fmla="*/ 126206 w 1990725"/>
                  <a:gd name="connsiteY31" fmla="*/ 322245 h 886601"/>
                  <a:gd name="connsiteX32" fmla="*/ 64294 w 1990725"/>
                  <a:gd name="connsiteY32" fmla="*/ 191276 h 886601"/>
                  <a:gd name="connsiteX33" fmla="*/ 0 w 1990725"/>
                  <a:gd name="connsiteY33" fmla="*/ 776 h 886601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235744 w 1990725"/>
                  <a:gd name="connsiteY3" fmla="*/ 234103 h 886566"/>
                  <a:gd name="connsiteX4" fmla="*/ 311944 w 1990725"/>
                  <a:gd name="connsiteY4" fmla="*/ 253153 h 886566"/>
                  <a:gd name="connsiteX5" fmla="*/ 390525 w 1990725"/>
                  <a:gd name="connsiteY5" fmla="*/ 231722 h 886566"/>
                  <a:gd name="connsiteX6" fmla="*/ 445294 w 1990725"/>
                  <a:gd name="connsiteY6" fmla="*/ 184097 h 886566"/>
                  <a:gd name="connsiteX7" fmla="*/ 481013 w 1990725"/>
                  <a:gd name="connsiteY7" fmla="*/ 162666 h 886566"/>
                  <a:gd name="connsiteX8" fmla="*/ 514350 w 1990725"/>
                  <a:gd name="connsiteY8" fmla="*/ 200766 h 886566"/>
                  <a:gd name="connsiteX9" fmla="*/ 592931 w 1990725"/>
                  <a:gd name="connsiteY9" fmla="*/ 288872 h 886566"/>
                  <a:gd name="connsiteX10" fmla="*/ 708841 w 1990725"/>
                  <a:gd name="connsiteY10" fmla="*/ 388637 h 886566"/>
                  <a:gd name="connsiteX11" fmla="*/ 780154 w 1990725"/>
                  <a:gd name="connsiteY11" fmla="*/ 447550 h 886566"/>
                  <a:gd name="connsiteX12" fmla="*/ 857993 w 1990725"/>
                  <a:gd name="connsiteY12" fmla="*/ 482773 h 886566"/>
                  <a:gd name="connsiteX13" fmla="*/ 975911 w 1990725"/>
                  <a:gd name="connsiteY13" fmla="*/ 494184 h 886566"/>
                  <a:gd name="connsiteX14" fmla="*/ 1093365 w 1990725"/>
                  <a:gd name="connsiteY14" fmla="*/ 472505 h 886566"/>
                  <a:gd name="connsiteX15" fmla="*/ 1204883 w 1990725"/>
                  <a:gd name="connsiteY15" fmla="*/ 421016 h 886566"/>
                  <a:gd name="connsiteX16" fmla="*/ 1316213 w 1990725"/>
                  <a:gd name="connsiteY16" fmla="*/ 364577 h 886566"/>
                  <a:gd name="connsiteX17" fmla="*/ 1409700 w 1990725"/>
                  <a:gd name="connsiteY17" fmla="*/ 312685 h 886566"/>
                  <a:gd name="connsiteX18" fmla="*/ 1486025 w 1990725"/>
                  <a:gd name="connsiteY18" fmla="*/ 265212 h 886566"/>
                  <a:gd name="connsiteX19" fmla="*/ 1563740 w 1990725"/>
                  <a:gd name="connsiteY19" fmla="*/ 221455 h 886566"/>
                  <a:gd name="connsiteX20" fmla="*/ 1650206 w 1990725"/>
                  <a:gd name="connsiteY20" fmla="*/ 191241 h 886566"/>
                  <a:gd name="connsiteX21" fmla="*/ 1733550 w 1990725"/>
                  <a:gd name="connsiteY21" fmla="*/ 231722 h 886566"/>
                  <a:gd name="connsiteX22" fmla="*/ 1828800 w 1990725"/>
                  <a:gd name="connsiteY22" fmla="*/ 279347 h 886566"/>
                  <a:gd name="connsiteX23" fmla="*/ 1907381 w 1990725"/>
                  <a:gd name="connsiteY23" fmla="*/ 329353 h 886566"/>
                  <a:gd name="connsiteX24" fmla="*/ 1947863 w 1990725"/>
                  <a:gd name="connsiteY24" fmla="*/ 362691 h 886566"/>
                  <a:gd name="connsiteX25" fmla="*/ 1990725 w 1990725"/>
                  <a:gd name="connsiteY25" fmla="*/ 386503 h 886566"/>
                  <a:gd name="connsiteX26" fmla="*/ 1988344 w 1990725"/>
                  <a:gd name="connsiteY26" fmla="*/ 872278 h 886566"/>
                  <a:gd name="connsiteX27" fmla="*/ 576263 w 1990725"/>
                  <a:gd name="connsiteY27" fmla="*/ 886566 h 886566"/>
                  <a:gd name="connsiteX28" fmla="*/ 433388 w 1990725"/>
                  <a:gd name="connsiteY28" fmla="*/ 712735 h 886566"/>
                  <a:gd name="connsiteX29" fmla="*/ 321469 w 1990725"/>
                  <a:gd name="connsiteY29" fmla="*/ 588910 h 886566"/>
                  <a:gd name="connsiteX30" fmla="*/ 221456 w 1990725"/>
                  <a:gd name="connsiteY30" fmla="*/ 465085 h 886566"/>
                  <a:gd name="connsiteX31" fmla="*/ 126206 w 1990725"/>
                  <a:gd name="connsiteY31" fmla="*/ 322210 h 886566"/>
                  <a:gd name="connsiteX32" fmla="*/ 64294 w 1990725"/>
                  <a:gd name="connsiteY32" fmla="*/ 191241 h 886566"/>
                  <a:gd name="connsiteX33" fmla="*/ 0 w 1990725"/>
                  <a:gd name="connsiteY33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278328 w 1990725"/>
                  <a:gd name="connsiteY3" fmla="*/ 156447 h 886566"/>
                  <a:gd name="connsiteX4" fmla="*/ 311944 w 1990725"/>
                  <a:gd name="connsiteY4" fmla="*/ 253153 h 886566"/>
                  <a:gd name="connsiteX5" fmla="*/ 390525 w 1990725"/>
                  <a:gd name="connsiteY5" fmla="*/ 231722 h 886566"/>
                  <a:gd name="connsiteX6" fmla="*/ 445294 w 1990725"/>
                  <a:gd name="connsiteY6" fmla="*/ 184097 h 886566"/>
                  <a:gd name="connsiteX7" fmla="*/ 481013 w 1990725"/>
                  <a:gd name="connsiteY7" fmla="*/ 162666 h 886566"/>
                  <a:gd name="connsiteX8" fmla="*/ 514350 w 1990725"/>
                  <a:gd name="connsiteY8" fmla="*/ 200766 h 886566"/>
                  <a:gd name="connsiteX9" fmla="*/ 592931 w 1990725"/>
                  <a:gd name="connsiteY9" fmla="*/ 288872 h 886566"/>
                  <a:gd name="connsiteX10" fmla="*/ 708841 w 1990725"/>
                  <a:gd name="connsiteY10" fmla="*/ 388637 h 886566"/>
                  <a:gd name="connsiteX11" fmla="*/ 780154 w 1990725"/>
                  <a:gd name="connsiteY11" fmla="*/ 447550 h 886566"/>
                  <a:gd name="connsiteX12" fmla="*/ 857993 w 1990725"/>
                  <a:gd name="connsiteY12" fmla="*/ 482773 h 886566"/>
                  <a:gd name="connsiteX13" fmla="*/ 975911 w 1990725"/>
                  <a:gd name="connsiteY13" fmla="*/ 494184 h 886566"/>
                  <a:gd name="connsiteX14" fmla="*/ 1093365 w 1990725"/>
                  <a:gd name="connsiteY14" fmla="*/ 472505 h 886566"/>
                  <a:gd name="connsiteX15" fmla="*/ 1204883 w 1990725"/>
                  <a:gd name="connsiteY15" fmla="*/ 421016 h 886566"/>
                  <a:gd name="connsiteX16" fmla="*/ 1316213 w 1990725"/>
                  <a:gd name="connsiteY16" fmla="*/ 364577 h 886566"/>
                  <a:gd name="connsiteX17" fmla="*/ 1409700 w 1990725"/>
                  <a:gd name="connsiteY17" fmla="*/ 312685 h 886566"/>
                  <a:gd name="connsiteX18" fmla="*/ 1486025 w 1990725"/>
                  <a:gd name="connsiteY18" fmla="*/ 265212 h 886566"/>
                  <a:gd name="connsiteX19" fmla="*/ 1563740 w 1990725"/>
                  <a:gd name="connsiteY19" fmla="*/ 221455 h 886566"/>
                  <a:gd name="connsiteX20" fmla="*/ 1650206 w 1990725"/>
                  <a:gd name="connsiteY20" fmla="*/ 191241 h 886566"/>
                  <a:gd name="connsiteX21" fmla="*/ 1733550 w 1990725"/>
                  <a:gd name="connsiteY21" fmla="*/ 231722 h 886566"/>
                  <a:gd name="connsiteX22" fmla="*/ 1828800 w 1990725"/>
                  <a:gd name="connsiteY22" fmla="*/ 279347 h 886566"/>
                  <a:gd name="connsiteX23" fmla="*/ 1907381 w 1990725"/>
                  <a:gd name="connsiteY23" fmla="*/ 329353 h 886566"/>
                  <a:gd name="connsiteX24" fmla="*/ 1947863 w 1990725"/>
                  <a:gd name="connsiteY24" fmla="*/ 362691 h 886566"/>
                  <a:gd name="connsiteX25" fmla="*/ 1990725 w 1990725"/>
                  <a:gd name="connsiteY25" fmla="*/ 386503 h 886566"/>
                  <a:gd name="connsiteX26" fmla="*/ 1988344 w 1990725"/>
                  <a:gd name="connsiteY26" fmla="*/ 872278 h 886566"/>
                  <a:gd name="connsiteX27" fmla="*/ 576263 w 1990725"/>
                  <a:gd name="connsiteY27" fmla="*/ 886566 h 886566"/>
                  <a:gd name="connsiteX28" fmla="*/ 433388 w 1990725"/>
                  <a:gd name="connsiteY28" fmla="*/ 712735 h 886566"/>
                  <a:gd name="connsiteX29" fmla="*/ 321469 w 1990725"/>
                  <a:gd name="connsiteY29" fmla="*/ 588910 h 886566"/>
                  <a:gd name="connsiteX30" fmla="*/ 221456 w 1990725"/>
                  <a:gd name="connsiteY30" fmla="*/ 465085 h 886566"/>
                  <a:gd name="connsiteX31" fmla="*/ 126206 w 1990725"/>
                  <a:gd name="connsiteY31" fmla="*/ 322210 h 886566"/>
                  <a:gd name="connsiteX32" fmla="*/ 64294 w 1990725"/>
                  <a:gd name="connsiteY32" fmla="*/ 191241 h 886566"/>
                  <a:gd name="connsiteX33" fmla="*/ 0 w 1990725"/>
                  <a:gd name="connsiteY33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278328 w 1990725"/>
                  <a:gd name="connsiteY3" fmla="*/ 156447 h 886566"/>
                  <a:gd name="connsiteX4" fmla="*/ 390525 w 1990725"/>
                  <a:gd name="connsiteY4" fmla="*/ 231722 h 886566"/>
                  <a:gd name="connsiteX5" fmla="*/ 445294 w 1990725"/>
                  <a:gd name="connsiteY5" fmla="*/ 184097 h 886566"/>
                  <a:gd name="connsiteX6" fmla="*/ 481013 w 1990725"/>
                  <a:gd name="connsiteY6" fmla="*/ 162666 h 886566"/>
                  <a:gd name="connsiteX7" fmla="*/ 514350 w 1990725"/>
                  <a:gd name="connsiteY7" fmla="*/ 200766 h 886566"/>
                  <a:gd name="connsiteX8" fmla="*/ 592931 w 1990725"/>
                  <a:gd name="connsiteY8" fmla="*/ 288872 h 886566"/>
                  <a:gd name="connsiteX9" fmla="*/ 708841 w 1990725"/>
                  <a:gd name="connsiteY9" fmla="*/ 388637 h 886566"/>
                  <a:gd name="connsiteX10" fmla="*/ 780154 w 1990725"/>
                  <a:gd name="connsiteY10" fmla="*/ 447550 h 886566"/>
                  <a:gd name="connsiteX11" fmla="*/ 857993 w 1990725"/>
                  <a:gd name="connsiteY11" fmla="*/ 482773 h 886566"/>
                  <a:gd name="connsiteX12" fmla="*/ 975911 w 1990725"/>
                  <a:gd name="connsiteY12" fmla="*/ 494184 h 886566"/>
                  <a:gd name="connsiteX13" fmla="*/ 1093365 w 1990725"/>
                  <a:gd name="connsiteY13" fmla="*/ 472505 h 886566"/>
                  <a:gd name="connsiteX14" fmla="*/ 1204883 w 1990725"/>
                  <a:gd name="connsiteY14" fmla="*/ 421016 h 886566"/>
                  <a:gd name="connsiteX15" fmla="*/ 1316213 w 1990725"/>
                  <a:gd name="connsiteY15" fmla="*/ 364577 h 886566"/>
                  <a:gd name="connsiteX16" fmla="*/ 1409700 w 1990725"/>
                  <a:gd name="connsiteY16" fmla="*/ 312685 h 886566"/>
                  <a:gd name="connsiteX17" fmla="*/ 1486025 w 1990725"/>
                  <a:gd name="connsiteY17" fmla="*/ 265212 h 886566"/>
                  <a:gd name="connsiteX18" fmla="*/ 1563740 w 1990725"/>
                  <a:gd name="connsiteY18" fmla="*/ 221455 h 886566"/>
                  <a:gd name="connsiteX19" fmla="*/ 1650206 w 1990725"/>
                  <a:gd name="connsiteY19" fmla="*/ 191241 h 886566"/>
                  <a:gd name="connsiteX20" fmla="*/ 1733550 w 1990725"/>
                  <a:gd name="connsiteY20" fmla="*/ 231722 h 886566"/>
                  <a:gd name="connsiteX21" fmla="*/ 1828800 w 1990725"/>
                  <a:gd name="connsiteY21" fmla="*/ 279347 h 886566"/>
                  <a:gd name="connsiteX22" fmla="*/ 1907381 w 1990725"/>
                  <a:gd name="connsiteY22" fmla="*/ 329353 h 886566"/>
                  <a:gd name="connsiteX23" fmla="*/ 1947863 w 1990725"/>
                  <a:gd name="connsiteY23" fmla="*/ 362691 h 886566"/>
                  <a:gd name="connsiteX24" fmla="*/ 1990725 w 1990725"/>
                  <a:gd name="connsiteY24" fmla="*/ 386503 h 886566"/>
                  <a:gd name="connsiteX25" fmla="*/ 1988344 w 1990725"/>
                  <a:gd name="connsiteY25" fmla="*/ 872278 h 886566"/>
                  <a:gd name="connsiteX26" fmla="*/ 576263 w 1990725"/>
                  <a:gd name="connsiteY26" fmla="*/ 886566 h 886566"/>
                  <a:gd name="connsiteX27" fmla="*/ 433388 w 1990725"/>
                  <a:gd name="connsiteY27" fmla="*/ 712735 h 886566"/>
                  <a:gd name="connsiteX28" fmla="*/ 321469 w 1990725"/>
                  <a:gd name="connsiteY28" fmla="*/ 588910 h 886566"/>
                  <a:gd name="connsiteX29" fmla="*/ 221456 w 1990725"/>
                  <a:gd name="connsiteY29" fmla="*/ 465085 h 886566"/>
                  <a:gd name="connsiteX30" fmla="*/ 126206 w 1990725"/>
                  <a:gd name="connsiteY30" fmla="*/ 322210 h 886566"/>
                  <a:gd name="connsiteX31" fmla="*/ 64294 w 1990725"/>
                  <a:gd name="connsiteY31" fmla="*/ 191241 h 886566"/>
                  <a:gd name="connsiteX32" fmla="*/ 0 w 1990725"/>
                  <a:gd name="connsiteY32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278328 w 1990725"/>
                  <a:gd name="connsiteY3" fmla="*/ 156447 h 886566"/>
                  <a:gd name="connsiteX4" fmla="*/ 398040 w 1990725"/>
                  <a:gd name="connsiteY4" fmla="*/ 111482 h 886566"/>
                  <a:gd name="connsiteX5" fmla="*/ 445294 w 1990725"/>
                  <a:gd name="connsiteY5" fmla="*/ 184097 h 886566"/>
                  <a:gd name="connsiteX6" fmla="*/ 481013 w 1990725"/>
                  <a:gd name="connsiteY6" fmla="*/ 162666 h 886566"/>
                  <a:gd name="connsiteX7" fmla="*/ 514350 w 1990725"/>
                  <a:gd name="connsiteY7" fmla="*/ 200766 h 886566"/>
                  <a:gd name="connsiteX8" fmla="*/ 592931 w 1990725"/>
                  <a:gd name="connsiteY8" fmla="*/ 288872 h 886566"/>
                  <a:gd name="connsiteX9" fmla="*/ 708841 w 1990725"/>
                  <a:gd name="connsiteY9" fmla="*/ 388637 h 886566"/>
                  <a:gd name="connsiteX10" fmla="*/ 780154 w 1990725"/>
                  <a:gd name="connsiteY10" fmla="*/ 447550 h 886566"/>
                  <a:gd name="connsiteX11" fmla="*/ 857993 w 1990725"/>
                  <a:gd name="connsiteY11" fmla="*/ 482773 h 886566"/>
                  <a:gd name="connsiteX12" fmla="*/ 975911 w 1990725"/>
                  <a:gd name="connsiteY12" fmla="*/ 494184 h 886566"/>
                  <a:gd name="connsiteX13" fmla="*/ 1093365 w 1990725"/>
                  <a:gd name="connsiteY13" fmla="*/ 472505 h 886566"/>
                  <a:gd name="connsiteX14" fmla="*/ 1204883 w 1990725"/>
                  <a:gd name="connsiteY14" fmla="*/ 421016 h 886566"/>
                  <a:gd name="connsiteX15" fmla="*/ 1316213 w 1990725"/>
                  <a:gd name="connsiteY15" fmla="*/ 364577 h 886566"/>
                  <a:gd name="connsiteX16" fmla="*/ 1409700 w 1990725"/>
                  <a:gd name="connsiteY16" fmla="*/ 312685 h 886566"/>
                  <a:gd name="connsiteX17" fmla="*/ 1486025 w 1990725"/>
                  <a:gd name="connsiteY17" fmla="*/ 265212 h 886566"/>
                  <a:gd name="connsiteX18" fmla="*/ 1563740 w 1990725"/>
                  <a:gd name="connsiteY18" fmla="*/ 221455 h 886566"/>
                  <a:gd name="connsiteX19" fmla="*/ 1650206 w 1990725"/>
                  <a:gd name="connsiteY19" fmla="*/ 191241 h 886566"/>
                  <a:gd name="connsiteX20" fmla="*/ 1733550 w 1990725"/>
                  <a:gd name="connsiteY20" fmla="*/ 231722 h 886566"/>
                  <a:gd name="connsiteX21" fmla="*/ 1828800 w 1990725"/>
                  <a:gd name="connsiteY21" fmla="*/ 279347 h 886566"/>
                  <a:gd name="connsiteX22" fmla="*/ 1907381 w 1990725"/>
                  <a:gd name="connsiteY22" fmla="*/ 329353 h 886566"/>
                  <a:gd name="connsiteX23" fmla="*/ 1947863 w 1990725"/>
                  <a:gd name="connsiteY23" fmla="*/ 362691 h 886566"/>
                  <a:gd name="connsiteX24" fmla="*/ 1990725 w 1990725"/>
                  <a:gd name="connsiteY24" fmla="*/ 386503 h 886566"/>
                  <a:gd name="connsiteX25" fmla="*/ 1988344 w 1990725"/>
                  <a:gd name="connsiteY25" fmla="*/ 872278 h 886566"/>
                  <a:gd name="connsiteX26" fmla="*/ 576263 w 1990725"/>
                  <a:gd name="connsiteY26" fmla="*/ 886566 h 886566"/>
                  <a:gd name="connsiteX27" fmla="*/ 433388 w 1990725"/>
                  <a:gd name="connsiteY27" fmla="*/ 712735 h 886566"/>
                  <a:gd name="connsiteX28" fmla="*/ 321469 w 1990725"/>
                  <a:gd name="connsiteY28" fmla="*/ 588910 h 886566"/>
                  <a:gd name="connsiteX29" fmla="*/ 221456 w 1990725"/>
                  <a:gd name="connsiteY29" fmla="*/ 465085 h 886566"/>
                  <a:gd name="connsiteX30" fmla="*/ 126206 w 1990725"/>
                  <a:gd name="connsiteY30" fmla="*/ 322210 h 886566"/>
                  <a:gd name="connsiteX31" fmla="*/ 64294 w 1990725"/>
                  <a:gd name="connsiteY31" fmla="*/ 191241 h 886566"/>
                  <a:gd name="connsiteX32" fmla="*/ 0 w 1990725"/>
                  <a:gd name="connsiteY32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278328 w 1990725"/>
                  <a:gd name="connsiteY3" fmla="*/ 156447 h 886566"/>
                  <a:gd name="connsiteX4" fmla="*/ 398040 w 1990725"/>
                  <a:gd name="connsiteY4" fmla="*/ 111482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14350 w 1990725"/>
                  <a:gd name="connsiteY7" fmla="*/ 200766 h 886566"/>
                  <a:gd name="connsiteX8" fmla="*/ 592931 w 1990725"/>
                  <a:gd name="connsiteY8" fmla="*/ 288872 h 886566"/>
                  <a:gd name="connsiteX9" fmla="*/ 708841 w 1990725"/>
                  <a:gd name="connsiteY9" fmla="*/ 388637 h 886566"/>
                  <a:gd name="connsiteX10" fmla="*/ 780154 w 1990725"/>
                  <a:gd name="connsiteY10" fmla="*/ 447550 h 886566"/>
                  <a:gd name="connsiteX11" fmla="*/ 857993 w 1990725"/>
                  <a:gd name="connsiteY11" fmla="*/ 482773 h 886566"/>
                  <a:gd name="connsiteX12" fmla="*/ 975911 w 1990725"/>
                  <a:gd name="connsiteY12" fmla="*/ 494184 h 886566"/>
                  <a:gd name="connsiteX13" fmla="*/ 1093365 w 1990725"/>
                  <a:gd name="connsiteY13" fmla="*/ 472505 h 886566"/>
                  <a:gd name="connsiteX14" fmla="*/ 1204883 w 1990725"/>
                  <a:gd name="connsiteY14" fmla="*/ 421016 h 886566"/>
                  <a:gd name="connsiteX15" fmla="*/ 1316213 w 1990725"/>
                  <a:gd name="connsiteY15" fmla="*/ 364577 h 886566"/>
                  <a:gd name="connsiteX16" fmla="*/ 1409700 w 1990725"/>
                  <a:gd name="connsiteY16" fmla="*/ 312685 h 886566"/>
                  <a:gd name="connsiteX17" fmla="*/ 1486025 w 1990725"/>
                  <a:gd name="connsiteY17" fmla="*/ 265212 h 886566"/>
                  <a:gd name="connsiteX18" fmla="*/ 1563740 w 1990725"/>
                  <a:gd name="connsiteY18" fmla="*/ 221455 h 886566"/>
                  <a:gd name="connsiteX19" fmla="*/ 1650206 w 1990725"/>
                  <a:gd name="connsiteY19" fmla="*/ 191241 h 886566"/>
                  <a:gd name="connsiteX20" fmla="*/ 1733550 w 1990725"/>
                  <a:gd name="connsiteY20" fmla="*/ 231722 h 886566"/>
                  <a:gd name="connsiteX21" fmla="*/ 1828800 w 1990725"/>
                  <a:gd name="connsiteY21" fmla="*/ 279347 h 886566"/>
                  <a:gd name="connsiteX22" fmla="*/ 1907381 w 1990725"/>
                  <a:gd name="connsiteY22" fmla="*/ 329353 h 886566"/>
                  <a:gd name="connsiteX23" fmla="*/ 1947863 w 1990725"/>
                  <a:gd name="connsiteY23" fmla="*/ 362691 h 886566"/>
                  <a:gd name="connsiteX24" fmla="*/ 1990725 w 1990725"/>
                  <a:gd name="connsiteY24" fmla="*/ 386503 h 886566"/>
                  <a:gd name="connsiteX25" fmla="*/ 1988344 w 1990725"/>
                  <a:gd name="connsiteY25" fmla="*/ 872278 h 886566"/>
                  <a:gd name="connsiteX26" fmla="*/ 576263 w 1990725"/>
                  <a:gd name="connsiteY26" fmla="*/ 886566 h 886566"/>
                  <a:gd name="connsiteX27" fmla="*/ 433388 w 1990725"/>
                  <a:gd name="connsiteY27" fmla="*/ 712735 h 886566"/>
                  <a:gd name="connsiteX28" fmla="*/ 321469 w 1990725"/>
                  <a:gd name="connsiteY28" fmla="*/ 588910 h 886566"/>
                  <a:gd name="connsiteX29" fmla="*/ 221456 w 1990725"/>
                  <a:gd name="connsiteY29" fmla="*/ 465085 h 886566"/>
                  <a:gd name="connsiteX30" fmla="*/ 126206 w 1990725"/>
                  <a:gd name="connsiteY30" fmla="*/ 322210 h 886566"/>
                  <a:gd name="connsiteX31" fmla="*/ 64294 w 1990725"/>
                  <a:gd name="connsiteY31" fmla="*/ 191241 h 886566"/>
                  <a:gd name="connsiteX32" fmla="*/ 0 w 1990725"/>
                  <a:gd name="connsiteY32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278328 w 1990725"/>
                  <a:gd name="connsiteY3" fmla="*/ 156447 h 886566"/>
                  <a:gd name="connsiteX4" fmla="*/ 398040 w 1990725"/>
                  <a:gd name="connsiteY4" fmla="*/ 111482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08841 w 1990725"/>
                  <a:gd name="connsiteY8" fmla="*/ 388637 h 886566"/>
                  <a:gd name="connsiteX9" fmla="*/ 780154 w 1990725"/>
                  <a:gd name="connsiteY9" fmla="*/ 447550 h 886566"/>
                  <a:gd name="connsiteX10" fmla="*/ 857993 w 1990725"/>
                  <a:gd name="connsiteY10" fmla="*/ 482773 h 886566"/>
                  <a:gd name="connsiteX11" fmla="*/ 975911 w 1990725"/>
                  <a:gd name="connsiteY11" fmla="*/ 494184 h 886566"/>
                  <a:gd name="connsiteX12" fmla="*/ 1093365 w 1990725"/>
                  <a:gd name="connsiteY12" fmla="*/ 472505 h 886566"/>
                  <a:gd name="connsiteX13" fmla="*/ 1204883 w 1990725"/>
                  <a:gd name="connsiteY13" fmla="*/ 421016 h 886566"/>
                  <a:gd name="connsiteX14" fmla="*/ 1316213 w 1990725"/>
                  <a:gd name="connsiteY14" fmla="*/ 364577 h 886566"/>
                  <a:gd name="connsiteX15" fmla="*/ 1409700 w 1990725"/>
                  <a:gd name="connsiteY15" fmla="*/ 312685 h 886566"/>
                  <a:gd name="connsiteX16" fmla="*/ 1486025 w 1990725"/>
                  <a:gd name="connsiteY16" fmla="*/ 265212 h 886566"/>
                  <a:gd name="connsiteX17" fmla="*/ 1563740 w 1990725"/>
                  <a:gd name="connsiteY17" fmla="*/ 221455 h 886566"/>
                  <a:gd name="connsiteX18" fmla="*/ 1650206 w 1990725"/>
                  <a:gd name="connsiteY18" fmla="*/ 191241 h 886566"/>
                  <a:gd name="connsiteX19" fmla="*/ 1733550 w 1990725"/>
                  <a:gd name="connsiteY19" fmla="*/ 231722 h 886566"/>
                  <a:gd name="connsiteX20" fmla="*/ 1828800 w 1990725"/>
                  <a:gd name="connsiteY20" fmla="*/ 279347 h 886566"/>
                  <a:gd name="connsiteX21" fmla="*/ 1907381 w 1990725"/>
                  <a:gd name="connsiteY21" fmla="*/ 329353 h 886566"/>
                  <a:gd name="connsiteX22" fmla="*/ 1947863 w 1990725"/>
                  <a:gd name="connsiteY22" fmla="*/ 362691 h 886566"/>
                  <a:gd name="connsiteX23" fmla="*/ 1990725 w 1990725"/>
                  <a:gd name="connsiteY23" fmla="*/ 386503 h 886566"/>
                  <a:gd name="connsiteX24" fmla="*/ 1988344 w 1990725"/>
                  <a:gd name="connsiteY24" fmla="*/ 872278 h 886566"/>
                  <a:gd name="connsiteX25" fmla="*/ 576263 w 1990725"/>
                  <a:gd name="connsiteY25" fmla="*/ 886566 h 886566"/>
                  <a:gd name="connsiteX26" fmla="*/ 433388 w 1990725"/>
                  <a:gd name="connsiteY26" fmla="*/ 712735 h 886566"/>
                  <a:gd name="connsiteX27" fmla="*/ 321469 w 1990725"/>
                  <a:gd name="connsiteY27" fmla="*/ 588910 h 886566"/>
                  <a:gd name="connsiteX28" fmla="*/ 221456 w 1990725"/>
                  <a:gd name="connsiteY28" fmla="*/ 465085 h 886566"/>
                  <a:gd name="connsiteX29" fmla="*/ 126206 w 1990725"/>
                  <a:gd name="connsiteY29" fmla="*/ 322210 h 886566"/>
                  <a:gd name="connsiteX30" fmla="*/ 64294 w 1990725"/>
                  <a:gd name="connsiteY30" fmla="*/ 191241 h 886566"/>
                  <a:gd name="connsiteX31" fmla="*/ 0 w 1990725"/>
                  <a:gd name="connsiteY31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398040 w 1990725"/>
                  <a:gd name="connsiteY4" fmla="*/ 111482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08841 w 1990725"/>
                  <a:gd name="connsiteY8" fmla="*/ 388637 h 886566"/>
                  <a:gd name="connsiteX9" fmla="*/ 780154 w 1990725"/>
                  <a:gd name="connsiteY9" fmla="*/ 447550 h 886566"/>
                  <a:gd name="connsiteX10" fmla="*/ 857993 w 1990725"/>
                  <a:gd name="connsiteY10" fmla="*/ 482773 h 886566"/>
                  <a:gd name="connsiteX11" fmla="*/ 975911 w 1990725"/>
                  <a:gd name="connsiteY11" fmla="*/ 494184 h 886566"/>
                  <a:gd name="connsiteX12" fmla="*/ 1093365 w 1990725"/>
                  <a:gd name="connsiteY12" fmla="*/ 472505 h 886566"/>
                  <a:gd name="connsiteX13" fmla="*/ 1204883 w 1990725"/>
                  <a:gd name="connsiteY13" fmla="*/ 421016 h 886566"/>
                  <a:gd name="connsiteX14" fmla="*/ 1316213 w 1990725"/>
                  <a:gd name="connsiteY14" fmla="*/ 364577 h 886566"/>
                  <a:gd name="connsiteX15" fmla="*/ 1409700 w 1990725"/>
                  <a:gd name="connsiteY15" fmla="*/ 312685 h 886566"/>
                  <a:gd name="connsiteX16" fmla="*/ 1486025 w 1990725"/>
                  <a:gd name="connsiteY16" fmla="*/ 265212 h 886566"/>
                  <a:gd name="connsiteX17" fmla="*/ 1563740 w 1990725"/>
                  <a:gd name="connsiteY17" fmla="*/ 221455 h 886566"/>
                  <a:gd name="connsiteX18" fmla="*/ 1650206 w 1990725"/>
                  <a:gd name="connsiteY18" fmla="*/ 191241 h 886566"/>
                  <a:gd name="connsiteX19" fmla="*/ 1733550 w 1990725"/>
                  <a:gd name="connsiteY19" fmla="*/ 231722 h 886566"/>
                  <a:gd name="connsiteX20" fmla="*/ 1828800 w 1990725"/>
                  <a:gd name="connsiteY20" fmla="*/ 279347 h 886566"/>
                  <a:gd name="connsiteX21" fmla="*/ 1907381 w 1990725"/>
                  <a:gd name="connsiteY21" fmla="*/ 329353 h 886566"/>
                  <a:gd name="connsiteX22" fmla="*/ 1947863 w 1990725"/>
                  <a:gd name="connsiteY22" fmla="*/ 362691 h 886566"/>
                  <a:gd name="connsiteX23" fmla="*/ 1990725 w 1990725"/>
                  <a:gd name="connsiteY23" fmla="*/ 386503 h 886566"/>
                  <a:gd name="connsiteX24" fmla="*/ 1988344 w 1990725"/>
                  <a:gd name="connsiteY24" fmla="*/ 872278 h 886566"/>
                  <a:gd name="connsiteX25" fmla="*/ 576263 w 1990725"/>
                  <a:gd name="connsiteY25" fmla="*/ 886566 h 886566"/>
                  <a:gd name="connsiteX26" fmla="*/ 433388 w 1990725"/>
                  <a:gd name="connsiteY26" fmla="*/ 712735 h 886566"/>
                  <a:gd name="connsiteX27" fmla="*/ 321469 w 1990725"/>
                  <a:gd name="connsiteY27" fmla="*/ 588910 h 886566"/>
                  <a:gd name="connsiteX28" fmla="*/ 221456 w 1990725"/>
                  <a:gd name="connsiteY28" fmla="*/ 465085 h 886566"/>
                  <a:gd name="connsiteX29" fmla="*/ 126206 w 1990725"/>
                  <a:gd name="connsiteY29" fmla="*/ 322210 h 886566"/>
                  <a:gd name="connsiteX30" fmla="*/ 64294 w 1990725"/>
                  <a:gd name="connsiteY30" fmla="*/ 191241 h 886566"/>
                  <a:gd name="connsiteX31" fmla="*/ 0 w 1990725"/>
                  <a:gd name="connsiteY31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08841 w 1990725"/>
                  <a:gd name="connsiteY8" fmla="*/ 388637 h 886566"/>
                  <a:gd name="connsiteX9" fmla="*/ 780154 w 1990725"/>
                  <a:gd name="connsiteY9" fmla="*/ 447550 h 886566"/>
                  <a:gd name="connsiteX10" fmla="*/ 857993 w 1990725"/>
                  <a:gd name="connsiteY10" fmla="*/ 482773 h 886566"/>
                  <a:gd name="connsiteX11" fmla="*/ 975911 w 1990725"/>
                  <a:gd name="connsiteY11" fmla="*/ 494184 h 886566"/>
                  <a:gd name="connsiteX12" fmla="*/ 1093365 w 1990725"/>
                  <a:gd name="connsiteY12" fmla="*/ 472505 h 886566"/>
                  <a:gd name="connsiteX13" fmla="*/ 1204883 w 1990725"/>
                  <a:gd name="connsiteY13" fmla="*/ 421016 h 886566"/>
                  <a:gd name="connsiteX14" fmla="*/ 1316213 w 1990725"/>
                  <a:gd name="connsiteY14" fmla="*/ 364577 h 886566"/>
                  <a:gd name="connsiteX15" fmla="*/ 1409700 w 1990725"/>
                  <a:gd name="connsiteY15" fmla="*/ 312685 h 886566"/>
                  <a:gd name="connsiteX16" fmla="*/ 1486025 w 1990725"/>
                  <a:gd name="connsiteY16" fmla="*/ 265212 h 886566"/>
                  <a:gd name="connsiteX17" fmla="*/ 1563740 w 1990725"/>
                  <a:gd name="connsiteY17" fmla="*/ 221455 h 886566"/>
                  <a:gd name="connsiteX18" fmla="*/ 1650206 w 1990725"/>
                  <a:gd name="connsiteY18" fmla="*/ 191241 h 886566"/>
                  <a:gd name="connsiteX19" fmla="*/ 1733550 w 1990725"/>
                  <a:gd name="connsiteY19" fmla="*/ 231722 h 886566"/>
                  <a:gd name="connsiteX20" fmla="*/ 1828800 w 1990725"/>
                  <a:gd name="connsiteY20" fmla="*/ 279347 h 886566"/>
                  <a:gd name="connsiteX21" fmla="*/ 1907381 w 1990725"/>
                  <a:gd name="connsiteY21" fmla="*/ 329353 h 886566"/>
                  <a:gd name="connsiteX22" fmla="*/ 1947863 w 1990725"/>
                  <a:gd name="connsiteY22" fmla="*/ 362691 h 886566"/>
                  <a:gd name="connsiteX23" fmla="*/ 1990725 w 1990725"/>
                  <a:gd name="connsiteY23" fmla="*/ 386503 h 886566"/>
                  <a:gd name="connsiteX24" fmla="*/ 1988344 w 1990725"/>
                  <a:gd name="connsiteY24" fmla="*/ 872278 h 886566"/>
                  <a:gd name="connsiteX25" fmla="*/ 576263 w 1990725"/>
                  <a:gd name="connsiteY25" fmla="*/ 886566 h 886566"/>
                  <a:gd name="connsiteX26" fmla="*/ 433388 w 1990725"/>
                  <a:gd name="connsiteY26" fmla="*/ 712735 h 886566"/>
                  <a:gd name="connsiteX27" fmla="*/ 321469 w 1990725"/>
                  <a:gd name="connsiteY27" fmla="*/ 588910 h 886566"/>
                  <a:gd name="connsiteX28" fmla="*/ 221456 w 1990725"/>
                  <a:gd name="connsiteY28" fmla="*/ 465085 h 886566"/>
                  <a:gd name="connsiteX29" fmla="*/ 126206 w 1990725"/>
                  <a:gd name="connsiteY29" fmla="*/ 322210 h 886566"/>
                  <a:gd name="connsiteX30" fmla="*/ 64294 w 1990725"/>
                  <a:gd name="connsiteY30" fmla="*/ 191241 h 886566"/>
                  <a:gd name="connsiteX31" fmla="*/ 0 w 1990725"/>
                  <a:gd name="connsiteY31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780154 w 1990725"/>
                  <a:gd name="connsiteY9" fmla="*/ 447550 h 886566"/>
                  <a:gd name="connsiteX10" fmla="*/ 857993 w 1990725"/>
                  <a:gd name="connsiteY10" fmla="*/ 482773 h 886566"/>
                  <a:gd name="connsiteX11" fmla="*/ 975911 w 1990725"/>
                  <a:gd name="connsiteY11" fmla="*/ 494184 h 886566"/>
                  <a:gd name="connsiteX12" fmla="*/ 1093365 w 1990725"/>
                  <a:gd name="connsiteY12" fmla="*/ 472505 h 886566"/>
                  <a:gd name="connsiteX13" fmla="*/ 1204883 w 1990725"/>
                  <a:gd name="connsiteY13" fmla="*/ 421016 h 886566"/>
                  <a:gd name="connsiteX14" fmla="*/ 1316213 w 1990725"/>
                  <a:gd name="connsiteY14" fmla="*/ 364577 h 886566"/>
                  <a:gd name="connsiteX15" fmla="*/ 1409700 w 1990725"/>
                  <a:gd name="connsiteY15" fmla="*/ 312685 h 886566"/>
                  <a:gd name="connsiteX16" fmla="*/ 1486025 w 1990725"/>
                  <a:gd name="connsiteY16" fmla="*/ 265212 h 886566"/>
                  <a:gd name="connsiteX17" fmla="*/ 1563740 w 1990725"/>
                  <a:gd name="connsiteY17" fmla="*/ 221455 h 886566"/>
                  <a:gd name="connsiteX18" fmla="*/ 1650206 w 1990725"/>
                  <a:gd name="connsiteY18" fmla="*/ 191241 h 886566"/>
                  <a:gd name="connsiteX19" fmla="*/ 1733550 w 1990725"/>
                  <a:gd name="connsiteY19" fmla="*/ 231722 h 886566"/>
                  <a:gd name="connsiteX20" fmla="*/ 1828800 w 1990725"/>
                  <a:gd name="connsiteY20" fmla="*/ 279347 h 886566"/>
                  <a:gd name="connsiteX21" fmla="*/ 1907381 w 1990725"/>
                  <a:gd name="connsiteY21" fmla="*/ 329353 h 886566"/>
                  <a:gd name="connsiteX22" fmla="*/ 1947863 w 1990725"/>
                  <a:gd name="connsiteY22" fmla="*/ 362691 h 886566"/>
                  <a:gd name="connsiteX23" fmla="*/ 1990725 w 1990725"/>
                  <a:gd name="connsiteY23" fmla="*/ 386503 h 886566"/>
                  <a:gd name="connsiteX24" fmla="*/ 1988344 w 1990725"/>
                  <a:gd name="connsiteY24" fmla="*/ 872278 h 886566"/>
                  <a:gd name="connsiteX25" fmla="*/ 576263 w 1990725"/>
                  <a:gd name="connsiteY25" fmla="*/ 886566 h 886566"/>
                  <a:gd name="connsiteX26" fmla="*/ 433388 w 1990725"/>
                  <a:gd name="connsiteY26" fmla="*/ 712735 h 886566"/>
                  <a:gd name="connsiteX27" fmla="*/ 321469 w 1990725"/>
                  <a:gd name="connsiteY27" fmla="*/ 588910 h 886566"/>
                  <a:gd name="connsiteX28" fmla="*/ 221456 w 1990725"/>
                  <a:gd name="connsiteY28" fmla="*/ 465085 h 886566"/>
                  <a:gd name="connsiteX29" fmla="*/ 126206 w 1990725"/>
                  <a:gd name="connsiteY29" fmla="*/ 322210 h 886566"/>
                  <a:gd name="connsiteX30" fmla="*/ 64294 w 1990725"/>
                  <a:gd name="connsiteY30" fmla="*/ 191241 h 886566"/>
                  <a:gd name="connsiteX31" fmla="*/ 0 w 1990725"/>
                  <a:gd name="connsiteY31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857993 w 1990725"/>
                  <a:gd name="connsiteY10" fmla="*/ 482773 h 886566"/>
                  <a:gd name="connsiteX11" fmla="*/ 975911 w 1990725"/>
                  <a:gd name="connsiteY11" fmla="*/ 494184 h 886566"/>
                  <a:gd name="connsiteX12" fmla="*/ 1093365 w 1990725"/>
                  <a:gd name="connsiteY12" fmla="*/ 472505 h 886566"/>
                  <a:gd name="connsiteX13" fmla="*/ 1204883 w 1990725"/>
                  <a:gd name="connsiteY13" fmla="*/ 421016 h 886566"/>
                  <a:gd name="connsiteX14" fmla="*/ 1316213 w 1990725"/>
                  <a:gd name="connsiteY14" fmla="*/ 364577 h 886566"/>
                  <a:gd name="connsiteX15" fmla="*/ 1409700 w 1990725"/>
                  <a:gd name="connsiteY15" fmla="*/ 312685 h 886566"/>
                  <a:gd name="connsiteX16" fmla="*/ 1486025 w 1990725"/>
                  <a:gd name="connsiteY16" fmla="*/ 265212 h 886566"/>
                  <a:gd name="connsiteX17" fmla="*/ 1563740 w 1990725"/>
                  <a:gd name="connsiteY17" fmla="*/ 221455 h 886566"/>
                  <a:gd name="connsiteX18" fmla="*/ 1650206 w 1990725"/>
                  <a:gd name="connsiteY18" fmla="*/ 191241 h 886566"/>
                  <a:gd name="connsiteX19" fmla="*/ 1733550 w 1990725"/>
                  <a:gd name="connsiteY19" fmla="*/ 231722 h 886566"/>
                  <a:gd name="connsiteX20" fmla="*/ 1828800 w 1990725"/>
                  <a:gd name="connsiteY20" fmla="*/ 279347 h 886566"/>
                  <a:gd name="connsiteX21" fmla="*/ 1907381 w 1990725"/>
                  <a:gd name="connsiteY21" fmla="*/ 329353 h 886566"/>
                  <a:gd name="connsiteX22" fmla="*/ 1947863 w 1990725"/>
                  <a:gd name="connsiteY22" fmla="*/ 362691 h 886566"/>
                  <a:gd name="connsiteX23" fmla="*/ 1990725 w 1990725"/>
                  <a:gd name="connsiteY23" fmla="*/ 386503 h 886566"/>
                  <a:gd name="connsiteX24" fmla="*/ 1988344 w 1990725"/>
                  <a:gd name="connsiteY24" fmla="*/ 872278 h 886566"/>
                  <a:gd name="connsiteX25" fmla="*/ 576263 w 1990725"/>
                  <a:gd name="connsiteY25" fmla="*/ 886566 h 886566"/>
                  <a:gd name="connsiteX26" fmla="*/ 433388 w 1990725"/>
                  <a:gd name="connsiteY26" fmla="*/ 712735 h 886566"/>
                  <a:gd name="connsiteX27" fmla="*/ 321469 w 1990725"/>
                  <a:gd name="connsiteY27" fmla="*/ 588910 h 886566"/>
                  <a:gd name="connsiteX28" fmla="*/ 221456 w 1990725"/>
                  <a:gd name="connsiteY28" fmla="*/ 465085 h 886566"/>
                  <a:gd name="connsiteX29" fmla="*/ 126206 w 1990725"/>
                  <a:gd name="connsiteY29" fmla="*/ 322210 h 886566"/>
                  <a:gd name="connsiteX30" fmla="*/ 64294 w 1990725"/>
                  <a:gd name="connsiteY30" fmla="*/ 191241 h 886566"/>
                  <a:gd name="connsiteX31" fmla="*/ 0 w 1990725"/>
                  <a:gd name="connsiteY31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975911 w 1990725"/>
                  <a:gd name="connsiteY11" fmla="*/ 494184 h 886566"/>
                  <a:gd name="connsiteX12" fmla="*/ 1093365 w 1990725"/>
                  <a:gd name="connsiteY12" fmla="*/ 472505 h 886566"/>
                  <a:gd name="connsiteX13" fmla="*/ 1204883 w 1990725"/>
                  <a:gd name="connsiteY13" fmla="*/ 421016 h 886566"/>
                  <a:gd name="connsiteX14" fmla="*/ 1316213 w 1990725"/>
                  <a:gd name="connsiteY14" fmla="*/ 364577 h 886566"/>
                  <a:gd name="connsiteX15" fmla="*/ 1409700 w 1990725"/>
                  <a:gd name="connsiteY15" fmla="*/ 312685 h 886566"/>
                  <a:gd name="connsiteX16" fmla="*/ 1486025 w 1990725"/>
                  <a:gd name="connsiteY16" fmla="*/ 265212 h 886566"/>
                  <a:gd name="connsiteX17" fmla="*/ 1563740 w 1990725"/>
                  <a:gd name="connsiteY17" fmla="*/ 221455 h 886566"/>
                  <a:gd name="connsiteX18" fmla="*/ 1650206 w 1990725"/>
                  <a:gd name="connsiteY18" fmla="*/ 191241 h 886566"/>
                  <a:gd name="connsiteX19" fmla="*/ 1733550 w 1990725"/>
                  <a:gd name="connsiteY19" fmla="*/ 231722 h 886566"/>
                  <a:gd name="connsiteX20" fmla="*/ 1828800 w 1990725"/>
                  <a:gd name="connsiteY20" fmla="*/ 279347 h 886566"/>
                  <a:gd name="connsiteX21" fmla="*/ 1907381 w 1990725"/>
                  <a:gd name="connsiteY21" fmla="*/ 329353 h 886566"/>
                  <a:gd name="connsiteX22" fmla="*/ 1947863 w 1990725"/>
                  <a:gd name="connsiteY22" fmla="*/ 362691 h 886566"/>
                  <a:gd name="connsiteX23" fmla="*/ 1990725 w 1990725"/>
                  <a:gd name="connsiteY23" fmla="*/ 386503 h 886566"/>
                  <a:gd name="connsiteX24" fmla="*/ 1988344 w 1990725"/>
                  <a:gd name="connsiteY24" fmla="*/ 872278 h 886566"/>
                  <a:gd name="connsiteX25" fmla="*/ 576263 w 1990725"/>
                  <a:gd name="connsiteY25" fmla="*/ 886566 h 886566"/>
                  <a:gd name="connsiteX26" fmla="*/ 433388 w 1990725"/>
                  <a:gd name="connsiteY26" fmla="*/ 712735 h 886566"/>
                  <a:gd name="connsiteX27" fmla="*/ 321469 w 1990725"/>
                  <a:gd name="connsiteY27" fmla="*/ 588910 h 886566"/>
                  <a:gd name="connsiteX28" fmla="*/ 221456 w 1990725"/>
                  <a:gd name="connsiteY28" fmla="*/ 465085 h 886566"/>
                  <a:gd name="connsiteX29" fmla="*/ 126206 w 1990725"/>
                  <a:gd name="connsiteY29" fmla="*/ 322210 h 886566"/>
                  <a:gd name="connsiteX30" fmla="*/ 64294 w 1990725"/>
                  <a:gd name="connsiteY30" fmla="*/ 191241 h 886566"/>
                  <a:gd name="connsiteX31" fmla="*/ 0 w 1990725"/>
                  <a:gd name="connsiteY31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093365 w 1990725"/>
                  <a:gd name="connsiteY12" fmla="*/ 472505 h 886566"/>
                  <a:gd name="connsiteX13" fmla="*/ 1204883 w 1990725"/>
                  <a:gd name="connsiteY13" fmla="*/ 421016 h 886566"/>
                  <a:gd name="connsiteX14" fmla="*/ 1316213 w 1990725"/>
                  <a:gd name="connsiteY14" fmla="*/ 364577 h 886566"/>
                  <a:gd name="connsiteX15" fmla="*/ 1409700 w 1990725"/>
                  <a:gd name="connsiteY15" fmla="*/ 312685 h 886566"/>
                  <a:gd name="connsiteX16" fmla="*/ 1486025 w 1990725"/>
                  <a:gd name="connsiteY16" fmla="*/ 265212 h 886566"/>
                  <a:gd name="connsiteX17" fmla="*/ 1563740 w 1990725"/>
                  <a:gd name="connsiteY17" fmla="*/ 221455 h 886566"/>
                  <a:gd name="connsiteX18" fmla="*/ 1650206 w 1990725"/>
                  <a:gd name="connsiteY18" fmla="*/ 191241 h 886566"/>
                  <a:gd name="connsiteX19" fmla="*/ 1733550 w 1990725"/>
                  <a:gd name="connsiteY19" fmla="*/ 231722 h 886566"/>
                  <a:gd name="connsiteX20" fmla="*/ 1828800 w 1990725"/>
                  <a:gd name="connsiteY20" fmla="*/ 279347 h 886566"/>
                  <a:gd name="connsiteX21" fmla="*/ 1907381 w 1990725"/>
                  <a:gd name="connsiteY21" fmla="*/ 329353 h 886566"/>
                  <a:gd name="connsiteX22" fmla="*/ 1947863 w 1990725"/>
                  <a:gd name="connsiteY22" fmla="*/ 362691 h 886566"/>
                  <a:gd name="connsiteX23" fmla="*/ 1990725 w 1990725"/>
                  <a:gd name="connsiteY23" fmla="*/ 386503 h 886566"/>
                  <a:gd name="connsiteX24" fmla="*/ 1988344 w 1990725"/>
                  <a:gd name="connsiteY24" fmla="*/ 872278 h 886566"/>
                  <a:gd name="connsiteX25" fmla="*/ 576263 w 1990725"/>
                  <a:gd name="connsiteY25" fmla="*/ 886566 h 886566"/>
                  <a:gd name="connsiteX26" fmla="*/ 433388 w 1990725"/>
                  <a:gd name="connsiteY26" fmla="*/ 712735 h 886566"/>
                  <a:gd name="connsiteX27" fmla="*/ 321469 w 1990725"/>
                  <a:gd name="connsiteY27" fmla="*/ 588910 h 886566"/>
                  <a:gd name="connsiteX28" fmla="*/ 221456 w 1990725"/>
                  <a:gd name="connsiteY28" fmla="*/ 465085 h 886566"/>
                  <a:gd name="connsiteX29" fmla="*/ 126206 w 1990725"/>
                  <a:gd name="connsiteY29" fmla="*/ 322210 h 886566"/>
                  <a:gd name="connsiteX30" fmla="*/ 64294 w 1990725"/>
                  <a:gd name="connsiteY30" fmla="*/ 191241 h 886566"/>
                  <a:gd name="connsiteX31" fmla="*/ 0 w 1990725"/>
                  <a:gd name="connsiteY31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4883 w 1990725"/>
                  <a:gd name="connsiteY12" fmla="*/ 421016 h 886566"/>
                  <a:gd name="connsiteX13" fmla="*/ 1316213 w 1990725"/>
                  <a:gd name="connsiteY13" fmla="*/ 364577 h 886566"/>
                  <a:gd name="connsiteX14" fmla="*/ 1409700 w 1990725"/>
                  <a:gd name="connsiteY14" fmla="*/ 312685 h 886566"/>
                  <a:gd name="connsiteX15" fmla="*/ 1486025 w 1990725"/>
                  <a:gd name="connsiteY15" fmla="*/ 265212 h 886566"/>
                  <a:gd name="connsiteX16" fmla="*/ 1563740 w 1990725"/>
                  <a:gd name="connsiteY16" fmla="*/ 221455 h 886566"/>
                  <a:gd name="connsiteX17" fmla="*/ 1650206 w 1990725"/>
                  <a:gd name="connsiteY17" fmla="*/ 191241 h 886566"/>
                  <a:gd name="connsiteX18" fmla="*/ 1733550 w 1990725"/>
                  <a:gd name="connsiteY18" fmla="*/ 231722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204883 w 1990725"/>
                  <a:gd name="connsiteY13" fmla="*/ 421016 h 886566"/>
                  <a:gd name="connsiteX14" fmla="*/ 1316213 w 1990725"/>
                  <a:gd name="connsiteY14" fmla="*/ 364577 h 886566"/>
                  <a:gd name="connsiteX15" fmla="*/ 1409700 w 1990725"/>
                  <a:gd name="connsiteY15" fmla="*/ 312685 h 886566"/>
                  <a:gd name="connsiteX16" fmla="*/ 1486025 w 1990725"/>
                  <a:gd name="connsiteY16" fmla="*/ 265212 h 886566"/>
                  <a:gd name="connsiteX17" fmla="*/ 1563740 w 1990725"/>
                  <a:gd name="connsiteY17" fmla="*/ 221455 h 886566"/>
                  <a:gd name="connsiteX18" fmla="*/ 1650206 w 1990725"/>
                  <a:gd name="connsiteY18" fmla="*/ 191241 h 886566"/>
                  <a:gd name="connsiteX19" fmla="*/ 1733550 w 1990725"/>
                  <a:gd name="connsiteY19" fmla="*/ 231722 h 886566"/>
                  <a:gd name="connsiteX20" fmla="*/ 1828800 w 1990725"/>
                  <a:gd name="connsiteY20" fmla="*/ 279347 h 886566"/>
                  <a:gd name="connsiteX21" fmla="*/ 1907381 w 1990725"/>
                  <a:gd name="connsiteY21" fmla="*/ 329353 h 886566"/>
                  <a:gd name="connsiteX22" fmla="*/ 1947863 w 1990725"/>
                  <a:gd name="connsiteY22" fmla="*/ 362691 h 886566"/>
                  <a:gd name="connsiteX23" fmla="*/ 1990725 w 1990725"/>
                  <a:gd name="connsiteY23" fmla="*/ 386503 h 886566"/>
                  <a:gd name="connsiteX24" fmla="*/ 1988344 w 1990725"/>
                  <a:gd name="connsiteY24" fmla="*/ 872278 h 886566"/>
                  <a:gd name="connsiteX25" fmla="*/ 576263 w 1990725"/>
                  <a:gd name="connsiteY25" fmla="*/ 886566 h 886566"/>
                  <a:gd name="connsiteX26" fmla="*/ 433388 w 1990725"/>
                  <a:gd name="connsiteY26" fmla="*/ 712735 h 886566"/>
                  <a:gd name="connsiteX27" fmla="*/ 321469 w 1990725"/>
                  <a:gd name="connsiteY27" fmla="*/ 588910 h 886566"/>
                  <a:gd name="connsiteX28" fmla="*/ 221456 w 1990725"/>
                  <a:gd name="connsiteY28" fmla="*/ 465085 h 886566"/>
                  <a:gd name="connsiteX29" fmla="*/ 126206 w 1990725"/>
                  <a:gd name="connsiteY29" fmla="*/ 322210 h 886566"/>
                  <a:gd name="connsiteX30" fmla="*/ 64294 w 1990725"/>
                  <a:gd name="connsiteY30" fmla="*/ 191241 h 886566"/>
                  <a:gd name="connsiteX31" fmla="*/ 0 w 1990725"/>
                  <a:gd name="connsiteY31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64577 h 886566"/>
                  <a:gd name="connsiteX14" fmla="*/ 1409700 w 1990725"/>
                  <a:gd name="connsiteY14" fmla="*/ 312685 h 886566"/>
                  <a:gd name="connsiteX15" fmla="*/ 1486025 w 1990725"/>
                  <a:gd name="connsiteY15" fmla="*/ 265212 h 886566"/>
                  <a:gd name="connsiteX16" fmla="*/ 1563740 w 1990725"/>
                  <a:gd name="connsiteY16" fmla="*/ 221455 h 886566"/>
                  <a:gd name="connsiteX17" fmla="*/ 1650206 w 1990725"/>
                  <a:gd name="connsiteY17" fmla="*/ 191241 h 886566"/>
                  <a:gd name="connsiteX18" fmla="*/ 1733550 w 1990725"/>
                  <a:gd name="connsiteY18" fmla="*/ 231722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09700 w 1990725"/>
                  <a:gd name="connsiteY14" fmla="*/ 312685 h 886566"/>
                  <a:gd name="connsiteX15" fmla="*/ 1486025 w 1990725"/>
                  <a:gd name="connsiteY15" fmla="*/ 265212 h 886566"/>
                  <a:gd name="connsiteX16" fmla="*/ 1563740 w 1990725"/>
                  <a:gd name="connsiteY16" fmla="*/ 221455 h 886566"/>
                  <a:gd name="connsiteX17" fmla="*/ 1650206 w 1990725"/>
                  <a:gd name="connsiteY17" fmla="*/ 191241 h 886566"/>
                  <a:gd name="connsiteX18" fmla="*/ 1733550 w 1990725"/>
                  <a:gd name="connsiteY18" fmla="*/ 231722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6025 w 1990725"/>
                  <a:gd name="connsiteY15" fmla="*/ 265212 h 886566"/>
                  <a:gd name="connsiteX16" fmla="*/ 1563740 w 1990725"/>
                  <a:gd name="connsiteY16" fmla="*/ 221455 h 886566"/>
                  <a:gd name="connsiteX17" fmla="*/ 1650206 w 1990725"/>
                  <a:gd name="connsiteY17" fmla="*/ 191241 h 886566"/>
                  <a:gd name="connsiteX18" fmla="*/ 1733550 w 1990725"/>
                  <a:gd name="connsiteY18" fmla="*/ 231722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3740 w 1990725"/>
                  <a:gd name="connsiteY16" fmla="*/ 221455 h 886566"/>
                  <a:gd name="connsiteX17" fmla="*/ 1650206 w 1990725"/>
                  <a:gd name="connsiteY17" fmla="*/ 191241 h 886566"/>
                  <a:gd name="connsiteX18" fmla="*/ 1733550 w 1990725"/>
                  <a:gd name="connsiteY18" fmla="*/ 231722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6245 w 1990725"/>
                  <a:gd name="connsiteY16" fmla="*/ 198910 h 886566"/>
                  <a:gd name="connsiteX17" fmla="*/ 1650206 w 1990725"/>
                  <a:gd name="connsiteY17" fmla="*/ 191241 h 886566"/>
                  <a:gd name="connsiteX18" fmla="*/ 1733550 w 1990725"/>
                  <a:gd name="connsiteY18" fmla="*/ 231722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6245 w 1990725"/>
                  <a:gd name="connsiteY16" fmla="*/ 198910 h 886566"/>
                  <a:gd name="connsiteX17" fmla="*/ 1680266 w 1990725"/>
                  <a:gd name="connsiteY17" fmla="*/ 123606 h 886566"/>
                  <a:gd name="connsiteX18" fmla="*/ 1733550 w 1990725"/>
                  <a:gd name="connsiteY18" fmla="*/ 231722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6245 w 1990725"/>
                  <a:gd name="connsiteY16" fmla="*/ 198910 h 886566"/>
                  <a:gd name="connsiteX17" fmla="*/ 1690286 w 1990725"/>
                  <a:gd name="connsiteY17" fmla="*/ 143646 h 886566"/>
                  <a:gd name="connsiteX18" fmla="*/ 1733550 w 1990725"/>
                  <a:gd name="connsiteY18" fmla="*/ 231722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45294 w 1990725"/>
                  <a:gd name="connsiteY5" fmla="*/ 184097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6245 w 1990725"/>
                  <a:gd name="connsiteY16" fmla="*/ 198910 h 886566"/>
                  <a:gd name="connsiteX17" fmla="*/ 1690286 w 1990725"/>
                  <a:gd name="connsiteY17" fmla="*/ 143646 h 886566"/>
                  <a:gd name="connsiteX18" fmla="*/ 1763611 w 1990725"/>
                  <a:gd name="connsiteY18" fmla="*/ 206673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30605 w 1990725"/>
                  <a:gd name="connsiteY4" fmla="*/ 83927 h 886566"/>
                  <a:gd name="connsiteX5" fmla="*/ 462828 w 1990725"/>
                  <a:gd name="connsiteY5" fmla="*/ 151533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6245 w 1990725"/>
                  <a:gd name="connsiteY16" fmla="*/ 198910 h 886566"/>
                  <a:gd name="connsiteX17" fmla="*/ 1690286 w 1990725"/>
                  <a:gd name="connsiteY17" fmla="*/ 143646 h 886566"/>
                  <a:gd name="connsiteX18" fmla="*/ 1763611 w 1990725"/>
                  <a:gd name="connsiteY18" fmla="*/ 206673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00545 w 1990725"/>
                  <a:gd name="connsiteY4" fmla="*/ 73907 h 886566"/>
                  <a:gd name="connsiteX5" fmla="*/ 462828 w 1990725"/>
                  <a:gd name="connsiteY5" fmla="*/ 151533 h 886566"/>
                  <a:gd name="connsiteX6" fmla="*/ 543638 w 1990725"/>
                  <a:gd name="connsiteY6" fmla="*/ 145130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6245 w 1990725"/>
                  <a:gd name="connsiteY16" fmla="*/ 198910 h 886566"/>
                  <a:gd name="connsiteX17" fmla="*/ 1690286 w 1990725"/>
                  <a:gd name="connsiteY17" fmla="*/ 143646 h 886566"/>
                  <a:gd name="connsiteX18" fmla="*/ 1763611 w 1990725"/>
                  <a:gd name="connsiteY18" fmla="*/ 206673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310893 w 1990725"/>
                  <a:gd name="connsiteY3" fmla="*/ 133903 h 886566"/>
                  <a:gd name="connsiteX4" fmla="*/ 400545 w 1990725"/>
                  <a:gd name="connsiteY4" fmla="*/ 73907 h 886566"/>
                  <a:gd name="connsiteX5" fmla="*/ 462828 w 1990725"/>
                  <a:gd name="connsiteY5" fmla="*/ 151533 h 886566"/>
                  <a:gd name="connsiteX6" fmla="*/ 523598 w 1990725"/>
                  <a:gd name="connsiteY6" fmla="*/ 147636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6245 w 1990725"/>
                  <a:gd name="connsiteY16" fmla="*/ 198910 h 886566"/>
                  <a:gd name="connsiteX17" fmla="*/ 1690286 w 1990725"/>
                  <a:gd name="connsiteY17" fmla="*/ 143646 h 886566"/>
                  <a:gd name="connsiteX18" fmla="*/ 1763611 w 1990725"/>
                  <a:gd name="connsiteY18" fmla="*/ 206673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41 h 886566"/>
                  <a:gd name="connsiteX1" fmla="*/ 107157 w 1990725"/>
                  <a:gd name="connsiteY1" fmla="*/ 126947 h 886566"/>
                  <a:gd name="connsiteX2" fmla="*/ 193623 w 1990725"/>
                  <a:gd name="connsiteY2" fmla="*/ 170582 h 886566"/>
                  <a:gd name="connsiteX3" fmla="*/ 288348 w 1990725"/>
                  <a:gd name="connsiteY3" fmla="*/ 121377 h 886566"/>
                  <a:gd name="connsiteX4" fmla="*/ 400545 w 1990725"/>
                  <a:gd name="connsiteY4" fmla="*/ 73907 h 886566"/>
                  <a:gd name="connsiteX5" fmla="*/ 462828 w 1990725"/>
                  <a:gd name="connsiteY5" fmla="*/ 151533 h 886566"/>
                  <a:gd name="connsiteX6" fmla="*/ 523598 w 1990725"/>
                  <a:gd name="connsiteY6" fmla="*/ 147636 h 886566"/>
                  <a:gd name="connsiteX7" fmla="*/ 592931 w 1990725"/>
                  <a:gd name="connsiteY7" fmla="*/ 288872 h 886566"/>
                  <a:gd name="connsiteX8" fmla="*/ 733890 w 1990725"/>
                  <a:gd name="connsiteY8" fmla="*/ 371101 h 886566"/>
                  <a:gd name="connsiteX9" fmla="*/ 807709 w 1990725"/>
                  <a:gd name="connsiteY9" fmla="*/ 414985 h 886566"/>
                  <a:gd name="connsiteX10" fmla="*/ 920618 w 1990725"/>
                  <a:gd name="connsiteY10" fmla="*/ 457723 h 886566"/>
                  <a:gd name="connsiteX11" fmla="*/ 1038536 w 1990725"/>
                  <a:gd name="connsiteY11" fmla="*/ 441579 h 886566"/>
                  <a:gd name="connsiteX12" fmla="*/ 1202471 w 1990725"/>
                  <a:gd name="connsiteY12" fmla="*/ 382684 h 886566"/>
                  <a:gd name="connsiteX13" fmla="*/ 1316213 w 1990725"/>
                  <a:gd name="connsiteY13" fmla="*/ 334517 h 886566"/>
                  <a:gd name="connsiteX14" fmla="*/ 1417216 w 1990725"/>
                  <a:gd name="connsiteY14" fmla="*/ 280120 h 886566"/>
                  <a:gd name="connsiteX15" fmla="*/ 1488529 w 1990725"/>
                  <a:gd name="connsiteY15" fmla="*/ 242668 h 886566"/>
                  <a:gd name="connsiteX16" fmla="*/ 1566245 w 1990725"/>
                  <a:gd name="connsiteY16" fmla="*/ 198910 h 886566"/>
                  <a:gd name="connsiteX17" fmla="*/ 1690286 w 1990725"/>
                  <a:gd name="connsiteY17" fmla="*/ 143646 h 886566"/>
                  <a:gd name="connsiteX18" fmla="*/ 1763611 w 1990725"/>
                  <a:gd name="connsiteY18" fmla="*/ 206673 h 886566"/>
                  <a:gd name="connsiteX19" fmla="*/ 1828800 w 1990725"/>
                  <a:gd name="connsiteY19" fmla="*/ 279347 h 886566"/>
                  <a:gd name="connsiteX20" fmla="*/ 1907381 w 1990725"/>
                  <a:gd name="connsiteY20" fmla="*/ 329353 h 886566"/>
                  <a:gd name="connsiteX21" fmla="*/ 1947863 w 1990725"/>
                  <a:gd name="connsiteY21" fmla="*/ 362691 h 886566"/>
                  <a:gd name="connsiteX22" fmla="*/ 1990725 w 1990725"/>
                  <a:gd name="connsiteY22" fmla="*/ 386503 h 886566"/>
                  <a:gd name="connsiteX23" fmla="*/ 1988344 w 1990725"/>
                  <a:gd name="connsiteY23" fmla="*/ 872278 h 886566"/>
                  <a:gd name="connsiteX24" fmla="*/ 576263 w 1990725"/>
                  <a:gd name="connsiteY24" fmla="*/ 886566 h 886566"/>
                  <a:gd name="connsiteX25" fmla="*/ 433388 w 1990725"/>
                  <a:gd name="connsiteY25" fmla="*/ 712735 h 886566"/>
                  <a:gd name="connsiteX26" fmla="*/ 321469 w 1990725"/>
                  <a:gd name="connsiteY26" fmla="*/ 588910 h 886566"/>
                  <a:gd name="connsiteX27" fmla="*/ 221456 w 1990725"/>
                  <a:gd name="connsiteY27" fmla="*/ 465085 h 886566"/>
                  <a:gd name="connsiteX28" fmla="*/ 126206 w 1990725"/>
                  <a:gd name="connsiteY28" fmla="*/ 322210 h 886566"/>
                  <a:gd name="connsiteX29" fmla="*/ 64294 w 1990725"/>
                  <a:gd name="connsiteY29" fmla="*/ 191241 h 886566"/>
                  <a:gd name="connsiteX30" fmla="*/ 0 w 1990725"/>
                  <a:gd name="connsiteY30" fmla="*/ 741 h 886566"/>
                  <a:gd name="connsiteX0" fmla="*/ 0 w 1990725"/>
                  <a:gd name="connsiteY0" fmla="*/ 721 h 886546"/>
                  <a:gd name="connsiteX1" fmla="*/ 107157 w 1990725"/>
                  <a:gd name="connsiteY1" fmla="*/ 126927 h 886546"/>
                  <a:gd name="connsiteX2" fmla="*/ 191118 w 1990725"/>
                  <a:gd name="connsiteY2" fmla="*/ 150522 h 886546"/>
                  <a:gd name="connsiteX3" fmla="*/ 288348 w 1990725"/>
                  <a:gd name="connsiteY3" fmla="*/ 121357 h 886546"/>
                  <a:gd name="connsiteX4" fmla="*/ 400545 w 1990725"/>
                  <a:gd name="connsiteY4" fmla="*/ 73887 h 886546"/>
                  <a:gd name="connsiteX5" fmla="*/ 462828 w 1990725"/>
                  <a:gd name="connsiteY5" fmla="*/ 151513 h 886546"/>
                  <a:gd name="connsiteX6" fmla="*/ 523598 w 1990725"/>
                  <a:gd name="connsiteY6" fmla="*/ 147616 h 886546"/>
                  <a:gd name="connsiteX7" fmla="*/ 592931 w 1990725"/>
                  <a:gd name="connsiteY7" fmla="*/ 288852 h 886546"/>
                  <a:gd name="connsiteX8" fmla="*/ 733890 w 1990725"/>
                  <a:gd name="connsiteY8" fmla="*/ 371081 h 886546"/>
                  <a:gd name="connsiteX9" fmla="*/ 807709 w 1990725"/>
                  <a:gd name="connsiteY9" fmla="*/ 414965 h 886546"/>
                  <a:gd name="connsiteX10" fmla="*/ 920618 w 1990725"/>
                  <a:gd name="connsiteY10" fmla="*/ 457703 h 886546"/>
                  <a:gd name="connsiteX11" fmla="*/ 1038536 w 1990725"/>
                  <a:gd name="connsiteY11" fmla="*/ 441559 h 886546"/>
                  <a:gd name="connsiteX12" fmla="*/ 1202471 w 1990725"/>
                  <a:gd name="connsiteY12" fmla="*/ 382664 h 886546"/>
                  <a:gd name="connsiteX13" fmla="*/ 1316213 w 1990725"/>
                  <a:gd name="connsiteY13" fmla="*/ 334497 h 886546"/>
                  <a:gd name="connsiteX14" fmla="*/ 1417216 w 1990725"/>
                  <a:gd name="connsiteY14" fmla="*/ 280100 h 886546"/>
                  <a:gd name="connsiteX15" fmla="*/ 1488529 w 1990725"/>
                  <a:gd name="connsiteY15" fmla="*/ 242648 h 886546"/>
                  <a:gd name="connsiteX16" fmla="*/ 1566245 w 1990725"/>
                  <a:gd name="connsiteY16" fmla="*/ 198890 h 886546"/>
                  <a:gd name="connsiteX17" fmla="*/ 1690286 w 1990725"/>
                  <a:gd name="connsiteY17" fmla="*/ 143626 h 886546"/>
                  <a:gd name="connsiteX18" fmla="*/ 1763611 w 1990725"/>
                  <a:gd name="connsiteY18" fmla="*/ 206653 h 886546"/>
                  <a:gd name="connsiteX19" fmla="*/ 1828800 w 1990725"/>
                  <a:gd name="connsiteY19" fmla="*/ 279327 h 886546"/>
                  <a:gd name="connsiteX20" fmla="*/ 1907381 w 1990725"/>
                  <a:gd name="connsiteY20" fmla="*/ 329333 h 886546"/>
                  <a:gd name="connsiteX21" fmla="*/ 1947863 w 1990725"/>
                  <a:gd name="connsiteY21" fmla="*/ 362671 h 886546"/>
                  <a:gd name="connsiteX22" fmla="*/ 1990725 w 1990725"/>
                  <a:gd name="connsiteY22" fmla="*/ 386483 h 886546"/>
                  <a:gd name="connsiteX23" fmla="*/ 1988344 w 1990725"/>
                  <a:gd name="connsiteY23" fmla="*/ 872258 h 886546"/>
                  <a:gd name="connsiteX24" fmla="*/ 576263 w 1990725"/>
                  <a:gd name="connsiteY24" fmla="*/ 886546 h 886546"/>
                  <a:gd name="connsiteX25" fmla="*/ 433388 w 1990725"/>
                  <a:gd name="connsiteY25" fmla="*/ 712715 h 886546"/>
                  <a:gd name="connsiteX26" fmla="*/ 321469 w 1990725"/>
                  <a:gd name="connsiteY26" fmla="*/ 588890 h 886546"/>
                  <a:gd name="connsiteX27" fmla="*/ 221456 w 1990725"/>
                  <a:gd name="connsiteY27" fmla="*/ 465065 h 886546"/>
                  <a:gd name="connsiteX28" fmla="*/ 126206 w 1990725"/>
                  <a:gd name="connsiteY28" fmla="*/ 322190 h 886546"/>
                  <a:gd name="connsiteX29" fmla="*/ 64294 w 1990725"/>
                  <a:gd name="connsiteY29" fmla="*/ 191221 h 886546"/>
                  <a:gd name="connsiteX30" fmla="*/ 0 w 1990725"/>
                  <a:gd name="connsiteY30" fmla="*/ 721 h 886546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23598 w 1990725"/>
                  <a:gd name="connsiteY6" fmla="*/ 14773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23598 w 1990725"/>
                  <a:gd name="connsiteY6" fmla="*/ 14773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23598 w 1990725"/>
                  <a:gd name="connsiteY6" fmla="*/ 14773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40"/>
                  <a:gd name="connsiteY0" fmla="*/ 843 h 886668"/>
                  <a:gd name="connsiteX1" fmla="*/ 122186 w 1990740"/>
                  <a:gd name="connsiteY1" fmla="*/ 109514 h 886668"/>
                  <a:gd name="connsiteX2" fmla="*/ 191118 w 1990740"/>
                  <a:gd name="connsiteY2" fmla="*/ 150644 h 886668"/>
                  <a:gd name="connsiteX3" fmla="*/ 288348 w 1990740"/>
                  <a:gd name="connsiteY3" fmla="*/ 121479 h 886668"/>
                  <a:gd name="connsiteX4" fmla="*/ 400545 w 1990740"/>
                  <a:gd name="connsiteY4" fmla="*/ 74009 h 886668"/>
                  <a:gd name="connsiteX5" fmla="*/ 462828 w 1990740"/>
                  <a:gd name="connsiteY5" fmla="*/ 151635 h 886668"/>
                  <a:gd name="connsiteX6" fmla="*/ 558667 w 1990740"/>
                  <a:gd name="connsiteY6" fmla="*/ 167778 h 886668"/>
                  <a:gd name="connsiteX7" fmla="*/ 592931 w 1990740"/>
                  <a:gd name="connsiteY7" fmla="*/ 288974 h 886668"/>
                  <a:gd name="connsiteX8" fmla="*/ 733890 w 1990740"/>
                  <a:gd name="connsiteY8" fmla="*/ 371203 h 886668"/>
                  <a:gd name="connsiteX9" fmla="*/ 807709 w 1990740"/>
                  <a:gd name="connsiteY9" fmla="*/ 415087 h 886668"/>
                  <a:gd name="connsiteX10" fmla="*/ 920618 w 1990740"/>
                  <a:gd name="connsiteY10" fmla="*/ 457825 h 886668"/>
                  <a:gd name="connsiteX11" fmla="*/ 1038536 w 1990740"/>
                  <a:gd name="connsiteY11" fmla="*/ 441681 h 886668"/>
                  <a:gd name="connsiteX12" fmla="*/ 1202471 w 1990740"/>
                  <a:gd name="connsiteY12" fmla="*/ 382786 h 886668"/>
                  <a:gd name="connsiteX13" fmla="*/ 1316213 w 1990740"/>
                  <a:gd name="connsiteY13" fmla="*/ 334619 h 886668"/>
                  <a:gd name="connsiteX14" fmla="*/ 1417216 w 1990740"/>
                  <a:gd name="connsiteY14" fmla="*/ 280222 h 886668"/>
                  <a:gd name="connsiteX15" fmla="*/ 1488529 w 1990740"/>
                  <a:gd name="connsiteY15" fmla="*/ 242770 h 886668"/>
                  <a:gd name="connsiteX16" fmla="*/ 1566245 w 1990740"/>
                  <a:gd name="connsiteY16" fmla="*/ 199012 h 886668"/>
                  <a:gd name="connsiteX17" fmla="*/ 1690286 w 1990740"/>
                  <a:gd name="connsiteY17" fmla="*/ 143748 h 886668"/>
                  <a:gd name="connsiteX18" fmla="*/ 1763611 w 1990740"/>
                  <a:gd name="connsiteY18" fmla="*/ 206775 h 886668"/>
                  <a:gd name="connsiteX19" fmla="*/ 1828800 w 1990740"/>
                  <a:gd name="connsiteY19" fmla="*/ 279449 h 886668"/>
                  <a:gd name="connsiteX20" fmla="*/ 1907381 w 1990740"/>
                  <a:gd name="connsiteY20" fmla="*/ 329455 h 886668"/>
                  <a:gd name="connsiteX21" fmla="*/ 1947863 w 1990740"/>
                  <a:gd name="connsiteY21" fmla="*/ 362793 h 886668"/>
                  <a:gd name="connsiteX22" fmla="*/ 1990725 w 1990740"/>
                  <a:gd name="connsiteY22" fmla="*/ 386605 h 886668"/>
                  <a:gd name="connsiteX23" fmla="*/ 1988344 w 1990740"/>
                  <a:gd name="connsiteY23" fmla="*/ 872380 h 886668"/>
                  <a:gd name="connsiteX24" fmla="*/ 576263 w 1990740"/>
                  <a:gd name="connsiteY24" fmla="*/ 886668 h 886668"/>
                  <a:gd name="connsiteX25" fmla="*/ 433388 w 1990740"/>
                  <a:gd name="connsiteY25" fmla="*/ 712837 h 886668"/>
                  <a:gd name="connsiteX26" fmla="*/ 321469 w 1990740"/>
                  <a:gd name="connsiteY26" fmla="*/ 589012 h 886668"/>
                  <a:gd name="connsiteX27" fmla="*/ 221456 w 1990740"/>
                  <a:gd name="connsiteY27" fmla="*/ 465187 h 886668"/>
                  <a:gd name="connsiteX28" fmla="*/ 126206 w 1990740"/>
                  <a:gd name="connsiteY28" fmla="*/ 322312 h 886668"/>
                  <a:gd name="connsiteX29" fmla="*/ 64294 w 1990740"/>
                  <a:gd name="connsiteY29" fmla="*/ 191343 h 886668"/>
                  <a:gd name="connsiteX30" fmla="*/ 0 w 1990740"/>
                  <a:gd name="connsiteY30" fmla="*/ 843 h 886668"/>
                  <a:gd name="connsiteX0" fmla="*/ 0 w 1990725"/>
                  <a:gd name="connsiteY0" fmla="*/ 843 h 886668"/>
                  <a:gd name="connsiteX1" fmla="*/ 122186 w 1990725"/>
                  <a:gd name="connsiteY1" fmla="*/ 109514 h 886668"/>
                  <a:gd name="connsiteX2" fmla="*/ 191118 w 1990725"/>
                  <a:gd name="connsiteY2" fmla="*/ 150644 h 886668"/>
                  <a:gd name="connsiteX3" fmla="*/ 288348 w 1990725"/>
                  <a:gd name="connsiteY3" fmla="*/ 121479 h 886668"/>
                  <a:gd name="connsiteX4" fmla="*/ 400545 w 1990725"/>
                  <a:gd name="connsiteY4" fmla="*/ 74009 h 886668"/>
                  <a:gd name="connsiteX5" fmla="*/ 462828 w 1990725"/>
                  <a:gd name="connsiteY5" fmla="*/ 151635 h 886668"/>
                  <a:gd name="connsiteX6" fmla="*/ 558667 w 1990725"/>
                  <a:gd name="connsiteY6" fmla="*/ 167778 h 886668"/>
                  <a:gd name="connsiteX7" fmla="*/ 592931 w 1990725"/>
                  <a:gd name="connsiteY7" fmla="*/ 288974 h 886668"/>
                  <a:gd name="connsiteX8" fmla="*/ 733890 w 1990725"/>
                  <a:gd name="connsiteY8" fmla="*/ 371203 h 886668"/>
                  <a:gd name="connsiteX9" fmla="*/ 807709 w 1990725"/>
                  <a:gd name="connsiteY9" fmla="*/ 415087 h 886668"/>
                  <a:gd name="connsiteX10" fmla="*/ 920618 w 1990725"/>
                  <a:gd name="connsiteY10" fmla="*/ 457825 h 886668"/>
                  <a:gd name="connsiteX11" fmla="*/ 1038536 w 1990725"/>
                  <a:gd name="connsiteY11" fmla="*/ 441681 h 886668"/>
                  <a:gd name="connsiteX12" fmla="*/ 1202471 w 1990725"/>
                  <a:gd name="connsiteY12" fmla="*/ 382786 h 886668"/>
                  <a:gd name="connsiteX13" fmla="*/ 1316213 w 1990725"/>
                  <a:gd name="connsiteY13" fmla="*/ 334619 h 886668"/>
                  <a:gd name="connsiteX14" fmla="*/ 1417216 w 1990725"/>
                  <a:gd name="connsiteY14" fmla="*/ 280222 h 886668"/>
                  <a:gd name="connsiteX15" fmla="*/ 1488529 w 1990725"/>
                  <a:gd name="connsiteY15" fmla="*/ 242770 h 886668"/>
                  <a:gd name="connsiteX16" fmla="*/ 1566245 w 1990725"/>
                  <a:gd name="connsiteY16" fmla="*/ 199012 h 886668"/>
                  <a:gd name="connsiteX17" fmla="*/ 1690286 w 1990725"/>
                  <a:gd name="connsiteY17" fmla="*/ 143748 h 886668"/>
                  <a:gd name="connsiteX18" fmla="*/ 1763611 w 1990725"/>
                  <a:gd name="connsiteY18" fmla="*/ 206775 h 886668"/>
                  <a:gd name="connsiteX19" fmla="*/ 1828800 w 1990725"/>
                  <a:gd name="connsiteY19" fmla="*/ 279449 h 886668"/>
                  <a:gd name="connsiteX20" fmla="*/ 1907381 w 1990725"/>
                  <a:gd name="connsiteY20" fmla="*/ 329455 h 886668"/>
                  <a:gd name="connsiteX21" fmla="*/ 1947863 w 1990725"/>
                  <a:gd name="connsiteY21" fmla="*/ 362793 h 886668"/>
                  <a:gd name="connsiteX22" fmla="*/ 1990725 w 1990725"/>
                  <a:gd name="connsiteY22" fmla="*/ 386605 h 886668"/>
                  <a:gd name="connsiteX23" fmla="*/ 1988344 w 1990725"/>
                  <a:gd name="connsiteY23" fmla="*/ 872380 h 886668"/>
                  <a:gd name="connsiteX24" fmla="*/ 576263 w 1990725"/>
                  <a:gd name="connsiteY24" fmla="*/ 886668 h 886668"/>
                  <a:gd name="connsiteX25" fmla="*/ 433388 w 1990725"/>
                  <a:gd name="connsiteY25" fmla="*/ 712837 h 886668"/>
                  <a:gd name="connsiteX26" fmla="*/ 321469 w 1990725"/>
                  <a:gd name="connsiteY26" fmla="*/ 589012 h 886668"/>
                  <a:gd name="connsiteX27" fmla="*/ 221456 w 1990725"/>
                  <a:gd name="connsiteY27" fmla="*/ 465187 h 886668"/>
                  <a:gd name="connsiteX28" fmla="*/ 126206 w 1990725"/>
                  <a:gd name="connsiteY28" fmla="*/ 322312 h 886668"/>
                  <a:gd name="connsiteX29" fmla="*/ 64294 w 1990725"/>
                  <a:gd name="connsiteY29" fmla="*/ 191343 h 886668"/>
                  <a:gd name="connsiteX30" fmla="*/ 0 w 1990725"/>
                  <a:gd name="connsiteY30" fmla="*/ 843 h 886668"/>
                  <a:gd name="connsiteX0" fmla="*/ 0 w 1990729"/>
                  <a:gd name="connsiteY0" fmla="*/ 843 h 886668"/>
                  <a:gd name="connsiteX1" fmla="*/ 122186 w 1990729"/>
                  <a:gd name="connsiteY1" fmla="*/ 109514 h 886668"/>
                  <a:gd name="connsiteX2" fmla="*/ 191118 w 1990729"/>
                  <a:gd name="connsiteY2" fmla="*/ 150644 h 886668"/>
                  <a:gd name="connsiteX3" fmla="*/ 288348 w 1990729"/>
                  <a:gd name="connsiteY3" fmla="*/ 121479 h 886668"/>
                  <a:gd name="connsiteX4" fmla="*/ 400545 w 1990729"/>
                  <a:gd name="connsiteY4" fmla="*/ 74009 h 886668"/>
                  <a:gd name="connsiteX5" fmla="*/ 462828 w 1990729"/>
                  <a:gd name="connsiteY5" fmla="*/ 151635 h 886668"/>
                  <a:gd name="connsiteX6" fmla="*/ 558667 w 1990729"/>
                  <a:gd name="connsiteY6" fmla="*/ 167778 h 886668"/>
                  <a:gd name="connsiteX7" fmla="*/ 592931 w 1990729"/>
                  <a:gd name="connsiteY7" fmla="*/ 288974 h 886668"/>
                  <a:gd name="connsiteX8" fmla="*/ 733890 w 1990729"/>
                  <a:gd name="connsiteY8" fmla="*/ 371203 h 886668"/>
                  <a:gd name="connsiteX9" fmla="*/ 807709 w 1990729"/>
                  <a:gd name="connsiteY9" fmla="*/ 415087 h 886668"/>
                  <a:gd name="connsiteX10" fmla="*/ 920618 w 1990729"/>
                  <a:gd name="connsiteY10" fmla="*/ 457825 h 886668"/>
                  <a:gd name="connsiteX11" fmla="*/ 1038536 w 1990729"/>
                  <a:gd name="connsiteY11" fmla="*/ 441681 h 886668"/>
                  <a:gd name="connsiteX12" fmla="*/ 1202471 w 1990729"/>
                  <a:gd name="connsiteY12" fmla="*/ 382786 h 886668"/>
                  <a:gd name="connsiteX13" fmla="*/ 1316213 w 1990729"/>
                  <a:gd name="connsiteY13" fmla="*/ 334619 h 886668"/>
                  <a:gd name="connsiteX14" fmla="*/ 1417216 w 1990729"/>
                  <a:gd name="connsiteY14" fmla="*/ 280222 h 886668"/>
                  <a:gd name="connsiteX15" fmla="*/ 1488529 w 1990729"/>
                  <a:gd name="connsiteY15" fmla="*/ 242770 h 886668"/>
                  <a:gd name="connsiteX16" fmla="*/ 1566245 w 1990729"/>
                  <a:gd name="connsiteY16" fmla="*/ 199012 h 886668"/>
                  <a:gd name="connsiteX17" fmla="*/ 1690286 w 1990729"/>
                  <a:gd name="connsiteY17" fmla="*/ 143748 h 886668"/>
                  <a:gd name="connsiteX18" fmla="*/ 1763611 w 1990729"/>
                  <a:gd name="connsiteY18" fmla="*/ 206775 h 886668"/>
                  <a:gd name="connsiteX19" fmla="*/ 1828800 w 1990729"/>
                  <a:gd name="connsiteY19" fmla="*/ 279449 h 886668"/>
                  <a:gd name="connsiteX20" fmla="*/ 1907381 w 1990729"/>
                  <a:gd name="connsiteY20" fmla="*/ 329455 h 886668"/>
                  <a:gd name="connsiteX21" fmla="*/ 1947863 w 1990729"/>
                  <a:gd name="connsiteY21" fmla="*/ 362793 h 886668"/>
                  <a:gd name="connsiteX22" fmla="*/ 1990725 w 1990729"/>
                  <a:gd name="connsiteY22" fmla="*/ 386605 h 886668"/>
                  <a:gd name="connsiteX23" fmla="*/ 1988344 w 1990729"/>
                  <a:gd name="connsiteY23" fmla="*/ 872380 h 886668"/>
                  <a:gd name="connsiteX24" fmla="*/ 576263 w 1990729"/>
                  <a:gd name="connsiteY24" fmla="*/ 886668 h 886668"/>
                  <a:gd name="connsiteX25" fmla="*/ 433388 w 1990729"/>
                  <a:gd name="connsiteY25" fmla="*/ 712837 h 886668"/>
                  <a:gd name="connsiteX26" fmla="*/ 321469 w 1990729"/>
                  <a:gd name="connsiteY26" fmla="*/ 589012 h 886668"/>
                  <a:gd name="connsiteX27" fmla="*/ 221456 w 1990729"/>
                  <a:gd name="connsiteY27" fmla="*/ 465187 h 886668"/>
                  <a:gd name="connsiteX28" fmla="*/ 126206 w 1990729"/>
                  <a:gd name="connsiteY28" fmla="*/ 322312 h 886668"/>
                  <a:gd name="connsiteX29" fmla="*/ 64294 w 1990729"/>
                  <a:gd name="connsiteY29" fmla="*/ 191343 h 886668"/>
                  <a:gd name="connsiteX30" fmla="*/ 0 w 1990729"/>
                  <a:gd name="connsiteY30" fmla="*/ 843 h 886668"/>
                  <a:gd name="connsiteX0" fmla="*/ 0 w 1994912"/>
                  <a:gd name="connsiteY0" fmla="*/ 843 h 886668"/>
                  <a:gd name="connsiteX1" fmla="*/ 122186 w 1994912"/>
                  <a:gd name="connsiteY1" fmla="*/ 109514 h 886668"/>
                  <a:gd name="connsiteX2" fmla="*/ 191118 w 1994912"/>
                  <a:gd name="connsiteY2" fmla="*/ 150644 h 886668"/>
                  <a:gd name="connsiteX3" fmla="*/ 288348 w 1994912"/>
                  <a:gd name="connsiteY3" fmla="*/ 121479 h 886668"/>
                  <a:gd name="connsiteX4" fmla="*/ 400545 w 1994912"/>
                  <a:gd name="connsiteY4" fmla="*/ 74009 h 886668"/>
                  <a:gd name="connsiteX5" fmla="*/ 462828 w 1994912"/>
                  <a:gd name="connsiteY5" fmla="*/ 151635 h 886668"/>
                  <a:gd name="connsiteX6" fmla="*/ 558667 w 1994912"/>
                  <a:gd name="connsiteY6" fmla="*/ 167778 h 886668"/>
                  <a:gd name="connsiteX7" fmla="*/ 592931 w 1994912"/>
                  <a:gd name="connsiteY7" fmla="*/ 288974 h 886668"/>
                  <a:gd name="connsiteX8" fmla="*/ 733890 w 1994912"/>
                  <a:gd name="connsiteY8" fmla="*/ 371203 h 886668"/>
                  <a:gd name="connsiteX9" fmla="*/ 807709 w 1994912"/>
                  <a:gd name="connsiteY9" fmla="*/ 415087 h 886668"/>
                  <a:gd name="connsiteX10" fmla="*/ 920618 w 1994912"/>
                  <a:gd name="connsiteY10" fmla="*/ 457825 h 886668"/>
                  <a:gd name="connsiteX11" fmla="*/ 1038536 w 1994912"/>
                  <a:gd name="connsiteY11" fmla="*/ 441681 h 886668"/>
                  <a:gd name="connsiteX12" fmla="*/ 1202471 w 1994912"/>
                  <a:gd name="connsiteY12" fmla="*/ 382786 h 886668"/>
                  <a:gd name="connsiteX13" fmla="*/ 1316213 w 1994912"/>
                  <a:gd name="connsiteY13" fmla="*/ 334619 h 886668"/>
                  <a:gd name="connsiteX14" fmla="*/ 1417216 w 1994912"/>
                  <a:gd name="connsiteY14" fmla="*/ 280222 h 886668"/>
                  <a:gd name="connsiteX15" fmla="*/ 1488529 w 1994912"/>
                  <a:gd name="connsiteY15" fmla="*/ 242770 h 886668"/>
                  <a:gd name="connsiteX16" fmla="*/ 1566245 w 1994912"/>
                  <a:gd name="connsiteY16" fmla="*/ 199012 h 886668"/>
                  <a:gd name="connsiteX17" fmla="*/ 1690286 w 1994912"/>
                  <a:gd name="connsiteY17" fmla="*/ 143748 h 886668"/>
                  <a:gd name="connsiteX18" fmla="*/ 1763611 w 1994912"/>
                  <a:gd name="connsiteY18" fmla="*/ 206775 h 886668"/>
                  <a:gd name="connsiteX19" fmla="*/ 1828800 w 1994912"/>
                  <a:gd name="connsiteY19" fmla="*/ 279449 h 886668"/>
                  <a:gd name="connsiteX20" fmla="*/ 1907381 w 1994912"/>
                  <a:gd name="connsiteY20" fmla="*/ 329455 h 886668"/>
                  <a:gd name="connsiteX21" fmla="*/ 1987943 w 1994912"/>
                  <a:gd name="connsiteY21" fmla="*/ 387843 h 886668"/>
                  <a:gd name="connsiteX22" fmla="*/ 1990725 w 1994912"/>
                  <a:gd name="connsiteY22" fmla="*/ 386605 h 886668"/>
                  <a:gd name="connsiteX23" fmla="*/ 1988344 w 1994912"/>
                  <a:gd name="connsiteY23" fmla="*/ 872380 h 886668"/>
                  <a:gd name="connsiteX24" fmla="*/ 576263 w 1994912"/>
                  <a:gd name="connsiteY24" fmla="*/ 886668 h 886668"/>
                  <a:gd name="connsiteX25" fmla="*/ 433388 w 1994912"/>
                  <a:gd name="connsiteY25" fmla="*/ 712837 h 886668"/>
                  <a:gd name="connsiteX26" fmla="*/ 321469 w 1994912"/>
                  <a:gd name="connsiteY26" fmla="*/ 589012 h 886668"/>
                  <a:gd name="connsiteX27" fmla="*/ 221456 w 1994912"/>
                  <a:gd name="connsiteY27" fmla="*/ 465187 h 886668"/>
                  <a:gd name="connsiteX28" fmla="*/ 126206 w 1994912"/>
                  <a:gd name="connsiteY28" fmla="*/ 322312 h 886668"/>
                  <a:gd name="connsiteX29" fmla="*/ 64294 w 1994912"/>
                  <a:gd name="connsiteY29" fmla="*/ 191343 h 886668"/>
                  <a:gd name="connsiteX30" fmla="*/ 0 w 1994912"/>
                  <a:gd name="connsiteY30" fmla="*/ 843 h 886668"/>
                  <a:gd name="connsiteX0" fmla="*/ 0 w 1994912"/>
                  <a:gd name="connsiteY0" fmla="*/ 818 h 886643"/>
                  <a:gd name="connsiteX1" fmla="*/ 122186 w 1994912"/>
                  <a:gd name="connsiteY1" fmla="*/ 109489 h 886643"/>
                  <a:gd name="connsiteX2" fmla="*/ 196128 w 1994912"/>
                  <a:gd name="connsiteY2" fmla="*/ 130579 h 886643"/>
                  <a:gd name="connsiteX3" fmla="*/ 288348 w 1994912"/>
                  <a:gd name="connsiteY3" fmla="*/ 121454 h 886643"/>
                  <a:gd name="connsiteX4" fmla="*/ 400545 w 1994912"/>
                  <a:gd name="connsiteY4" fmla="*/ 73984 h 886643"/>
                  <a:gd name="connsiteX5" fmla="*/ 462828 w 1994912"/>
                  <a:gd name="connsiteY5" fmla="*/ 151610 h 886643"/>
                  <a:gd name="connsiteX6" fmla="*/ 558667 w 1994912"/>
                  <a:gd name="connsiteY6" fmla="*/ 167753 h 886643"/>
                  <a:gd name="connsiteX7" fmla="*/ 592931 w 1994912"/>
                  <a:gd name="connsiteY7" fmla="*/ 288949 h 886643"/>
                  <a:gd name="connsiteX8" fmla="*/ 733890 w 1994912"/>
                  <a:gd name="connsiteY8" fmla="*/ 371178 h 886643"/>
                  <a:gd name="connsiteX9" fmla="*/ 807709 w 1994912"/>
                  <a:gd name="connsiteY9" fmla="*/ 415062 h 886643"/>
                  <a:gd name="connsiteX10" fmla="*/ 920618 w 1994912"/>
                  <a:gd name="connsiteY10" fmla="*/ 457800 h 886643"/>
                  <a:gd name="connsiteX11" fmla="*/ 1038536 w 1994912"/>
                  <a:gd name="connsiteY11" fmla="*/ 441656 h 886643"/>
                  <a:gd name="connsiteX12" fmla="*/ 1202471 w 1994912"/>
                  <a:gd name="connsiteY12" fmla="*/ 382761 h 886643"/>
                  <a:gd name="connsiteX13" fmla="*/ 1316213 w 1994912"/>
                  <a:gd name="connsiteY13" fmla="*/ 334594 h 886643"/>
                  <a:gd name="connsiteX14" fmla="*/ 1417216 w 1994912"/>
                  <a:gd name="connsiteY14" fmla="*/ 280197 h 886643"/>
                  <a:gd name="connsiteX15" fmla="*/ 1488529 w 1994912"/>
                  <a:gd name="connsiteY15" fmla="*/ 242745 h 886643"/>
                  <a:gd name="connsiteX16" fmla="*/ 1566245 w 1994912"/>
                  <a:gd name="connsiteY16" fmla="*/ 198987 h 886643"/>
                  <a:gd name="connsiteX17" fmla="*/ 1690286 w 1994912"/>
                  <a:gd name="connsiteY17" fmla="*/ 143723 h 886643"/>
                  <a:gd name="connsiteX18" fmla="*/ 1763611 w 1994912"/>
                  <a:gd name="connsiteY18" fmla="*/ 206750 h 886643"/>
                  <a:gd name="connsiteX19" fmla="*/ 1828800 w 1994912"/>
                  <a:gd name="connsiteY19" fmla="*/ 279424 h 886643"/>
                  <a:gd name="connsiteX20" fmla="*/ 1907381 w 1994912"/>
                  <a:gd name="connsiteY20" fmla="*/ 329430 h 886643"/>
                  <a:gd name="connsiteX21" fmla="*/ 1987943 w 1994912"/>
                  <a:gd name="connsiteY21" fmla="*/ 387818 h 886643"/>
                  <a:gd name="connsiteX22" fmla="*/ 1990725 w 1994912"/>
                  <a:gd name="connsiteY22" fmla="*/ 386580 h 886643"/>
                  <a:gd name="connsiteX23" fmla="*/ 1988344 w 1994912"/>
                  <a:gd name="connsiteY23" fmla="*/ 872355 h 886643"/>
                  <a:gd name="connsiteX24" fmla="*/ 576263 w 1994912"/>
                  <a:gd name="connsiteY24" fmla="*/ 886643 h 886643"/>
                  <a:gd name="connsiteX25" fmla="*/ 433388 w 1994912"/>
                  <a:gd name="connsiteY25" fmla="*/ 712812 h 886643"/>
                  <a:gd name="connsiteX26" fmla="*/ 321469 w 1994912"/>
                  <a:gd name="connsiteY26" fmla="*/ 588987 h 886643"/>
                  <a:gd name="connsiteX27" fmla="*/ 221456 w 1994912"/>
                  <a:gd name="connsiteY27" fmla="*/ 465162 h 886643"/>
                  <a:gd name="connsiteX28" fmla="*/ 126206 w 1994912"/>
                  <a:gd name="connsiteY28" fmla="*/ 322287 h 886643"/>
                  <a:gd name="connsiteX29" fmla="*/ 64294 w 1994912"/>
                  <a:gd name="connsiteY29" fmla="*/ 191318 h 886643"/>
                  <a:gd name="connsiteX30" fmla="*/ 0 w 1994912"/>
                  <a:gd name="connsiteY30" fmla="*/ 818 h 886643"/>
                  <a:gd name="connsiteX0" fmla="*/ 0 w 1994912"/>
                  <a:gd name="connsiteY0" fmla="*/ 818 h 886643"/>
                  <a:gd name="connsiteX1" fmla="*/ 122186 w 1994912"/>
                  <a:gd name="connsiteY1" fmla="*/ 109489 h 886643"/>
                  <a:gd name="connsiteX2" fmla="*/ 196128 w 1994912"/>
                  <a:gd name="connsiteY2" fmla="*/ 130579 h 886643"/>
                  <a:gd name="connsiteX3" fmla="*/ 288348 w 1994912"/>
                  <a:gd name="connsiteY3" fmla="*/ 121454 h 886643"/>
                  <a:gd name="connsiteX4" fmla="*/ 293157 w 1994912"/>
                  <a:gd name="connsiteY4" fmla="*/ 97192 h 886643"/>
                  <a:gd name="connsiteX5" fmla="*/ 400545 w 1994912"/>
                  <a:gd name="connsiteY5" fmla="*/ 73984 h 886643"/>
                  <a:gd name="connsiteX6" fmla="*/ 462828 w 1994912"/>
                  <a:gd name="connsiteY6" fmla="*/ 151610 h 886643"/>
                  <a:gd name="connsiteX7" fmla="*/ 558667 w 1994912"/>
                  <a:gd name="connsiteY7" fmla="*/ 167753 h 886643"/>
                  <a:gd name="connsiteX8" fmla="*/ 592931 w 1994912"/>
                  <a:gd name="connsiteY8" fmla="*/ 288949 h 886643"/>
                  <a:gd name="connsiteX9" fmla="*/ 733890 w 1994912"/>
                  <a:gd name="connsiteY9" fmla="*/ 371178 h 886643"/>
                  <a:gd name="connsiteX10" fmla="*/ 807709 w 1994912"/>
                  <a:gd name="connsiteY10" fmla="*/ 415062 h 886643"/>
                  <a:gd name="connsiteX11" fmla="*/ 920618 w 1994912"/>
                  <a:gd name="connsiteY11" fmla="*/ 457800 h 886643"/>
                  <a:gd name="connsiteX12" fmla="*/ 1038536 w 1994912"/>
                  <a:gd name="connsiteY12" fmla="*/ 441656 h 886643"/>
                  <a:gd name="connsiteX13" fmla="*/ 1202471 w 1994912"/>
                  <a:gd name="connsiteY13" fmla="*/ 382761 h 886643"/>
                  <a:gd name="connsiteX14" fmla="*/ 1316213 w 1994912"/>
                  <a:gd name="connsiteY14" fmla="*/ 334594 h 886643"/>
                  <a:gd name="connsiteX15" fmla="*/ 1417216 w 1994912"/>
                  <a:gd name="connsiteY15" fmla="*/ 280197 h 886643"/>
                  <a:gd name="connsiteX16" fmla="*/ 1488529 w 1994912"/>
                  <a:gd name="connsiteY16" fmla="*/ 242745 h 886643"/>
                  <a:gd name="connsiteX17" fmla="*/ 1566245 w 1994912"/>
                  <a:gd name="connsiteY17" fmla="*/ 198987 h 886643"/>
                  <a:gd name="connsiteX18" fmla="*/ 1690286 w 1994912"/>
                  <a:gd name="connsiteY18" fmla="*/ 143723 h 886643"/>
                  <a:gd name="connsiteX19" fmla="*/ 1763611 w 1994912"/>
                  <a:gd name="connsiteY19" fmla="*/ 206750 h 886643"/>
                  <a:gd name="connsiteX20" fmla="*/ 1828800 w 1994912"/>
                  <a:gd name="connsiteY20" fmla="*/ 279424 h 886643"/>
                  <a:gd name="connsiteX21" fmla="*/ 1907381 w 1994912"/>
                  <a:gd name="connsiteY21" fmla="*/ 329430 h 886643"/>
                  <a:gd name="connsiteX22" fmla="*/ 1987943 w 1994912"/>
                  <a:gd name="connsiteY22" fmla="*/ 387818 h 886643"/>
                  <a:gd name="connsiteX23" fmla="*/ 1990725 w 1994912"/>
                  <a:gd name="connsiteY23" fmla="*/ 386580 h 886643"/>
                  <a:gd name="connsiteX24" fmla="*/ 1988344 w 1994912"/>
                  <a:gd name="connsiteY24" fmla="*/ 872355 h 886643"/>
                  <a:gd name="connsiteX25" fmla="*/ 576263 w 1994912"/>
                  <a:gd name="connsiteY25" fmla="*/ 886643 h 886643"/>
                  <a:gd name="connsiteX26" fmla="*/ 433388 w 1994912"/>
                  <a:gd name="connsiteY26" fmla="*/ 712812 h 886643"/>
                  <a:gd name="connsiteX27" fmla="*/ 321469 w 1994912"/>
                  <a:gd name="connsiteY27" fmla="*/ 588987 h 886643"/>
                  <a:gd name="connsiteX28" fmla="*/ 221456 w 1994912"/>
                  <a:gd name="connsiteY28" fmla="*/ 465162 h 886643"/>
                  <a:gd name="connsiteX29" fmla="*/ 126206 w 1994912"/>
                  <a:gd name="connsiteY29" fmla="*/ 322287 h 886643"/>
                  <a:gd name="connsiteX30" fmla="*/ 64294 w 1994912"/>
                  <a:gd name="connsiteY30" fmla="*/ 191318 h 886643"/>
                  <a:gd name="connsiteX31" fmla="*/ 0 w 1994912"/>
                  <a:gd name="connsiteY31" fmla="*/ 818 h 886643"/>
                  <a:gd name="connsiteX0" fmla="*/ 0 w 1994912"/>
                  <a:gd name="connsiteY0" fmla="*/ 818 h 886643"/>
                  <a:gd name="connsiteX1" fmla="*/ 122186 w 1994912"/>
                  <a:gd name="connsiteY1" fmla="*/ 109489 h 886643"/>
                  <a:gd name="connsiteX2" fmla="*/ 196128 w 1994912"/>
                  <a:gd name="connsiteY2" fmla="*/ 130579 h 886643"/>
                  <a:gd name="connsiteX3" fmla="*/ 293157 w 1994912"/>
                  <a:gd name="connsiteY3" fmla="*/ 97192 h 886643"/>
                  <a:gd name="connsiteX4" fmla="*/ 400545 w 1994912"/>
                  <a:gd name="connsiteY4" fmla="*/ 73984 h 886643"/>
                  <a:gd name="connsiteX5" fmla="*/ 462828 w 1994912"/>
                  <a:gd name="connsiteY5" fmla="*/ 151610 h 886643"/>
                  <a:gd name="connsiteX6" fmla="*/ 558667 w 1994912"/>
                  <a:gd name="connsiteY6" fmla="*/ 167753 h 886643"/>
                  <a:gd name="connsiteX7" fmla="*/ 592931 w 1994912"/>
                  <a:gd name="connsiteY7" fmla="*/ 288949 h 886643"/>
                  <a:gd name="connsiteX8" fmla="*/ 733890 w 1994912"/>
                  <a:gd name="connsiteY8" fmla="*/ 371178 h 886643"/>
                  <a:gd name="connsiteX9" fmla="*/ 807709 w 1994912"/>
                  <a:gd name="connsiteY9" fmla="*/ 415062 h 886643"/>
                  <a:gd name="connsiteX10" fmla="*/ 920618 w 1994912"/>
                  <a:gd name="connsiteY10" fmla="*/ 457800 h 886643"/>
                  <a:gd name="connsiteX11" fmla="*/ 1038536 w 1994912"/>
                  <a:gd name="connsiteY11" fmla="*/ 441656 h 886643"/>
                  <a:gd name="connsiteX12" fmla="*/ 1202471 w 1994912"/>
                  <a:gd name="connsiteY12" fmla="*/ 382761 h 886643"/>
                  <a:gd name="connsiteX13" fmla="*/ 1316213 w 1994912"/>
                  <a:gd name="connsiteY13" fmla="*/ 334594 h 886643"/>
                  <a:gd name="connsiteX14" fmla="*/ 1417216 w 1994912"/>
                  <a:gd name="connsiteY14" fmla="*/ 280197 h 886643"/>
                  <a:gd name="connsiteX15" fmla="*/ 1488529 w 1994912"/>
                  <a:gd name="connsiteY15" fmla="*/ 242745 h 886643"/>
                  <a:gd name="connsiteX16" fmla="*/ 1566245 w 1994912"/>
                  <a:gd name="connsiteY16" fmla="*/ 198987 h 886643"/>
                  <a:gd name="connsiteX17" fmla="*/ 1690286 w 1994912"/>
                  <a:gd name="connsiteY17" fmla="*/ 143723 h 886643"/>
                  <a:gd name="connsiteX18" fmla="*/ 1763611 w 1994912"/>
                  <a:gd name="connsiteY18" fmla="*/ 206750 h 886643"/>
                  <a:gd name="connsiteX19" fmla="*/ 1828800 w 1994912"/>
                  <a:gd name="connsiteY19" fmla="*/ 279424 h 886643"/>
                  <a:gd name="connsiteX20" fmla="*/ 1907381 w 1994912"/>
                  <a:gd name="connsiteY20" fmla="*/ 329430 h 886643"/>
                  <a:gd name="connsiteX21" fmla="*/ 1987943 w 1994912"/>
                  <a:gd name="connsiteY21" fmla="*/ 387818 h 886643"/>
                  <a:gd name="connsiteX22" fmla="*/ 1990725 w 1994912"/>
                  <a:gd name="connsiteY22" fmla="*/ 386580 h 886643"/>
                  <a:gd name="connsiteX23" fmla="*/ 1988344 w 1994912"/>
                  <a:gd name="connsiteY23" fmla="*/ 872355 h 886643"/>
                  <a:gd name="connsiteX24" fmla="*/ 576263 w 1994912"/>
                  <a:gd name="connsiteY24" fmla="*/ 886643 h 886643"/>
                  <a:gd name="connsiteX25" fmla="*/ 433388 w 1994912"/>
                  <a:gd name="connsiteY25" fmla="*/ 712812 h 886643"/>
                  <a:gd name="connsiteX26" fmla="*/ 321469 w 1994912"/>
                  <a:gd name="connsiteY26" fmla="*/ 588987 h 886643"/>
                  <a:gd name="connsiteX27" fmla="*/ 221456 w 1994912"/>
                  <a:gd name="connsiteY27" fmla="*/ 465162 h 886643"/>
                  <a:gd name="connsiteX28" fmla="*/ 126206 w 1994912"/>
                  <a:gd name="connsiteY28" fmla="*/ 322287 h 886643"/>
                  <a:gd name="connsiteX29" fmla="*/ 64294 w 1994912"/>
                  <a:gd name="connsiteY29" fmla="*/ 191318 h 886643"/>
                  <a:gd name="connsiteX30" fmla="*/ 0 w 1994912"/>
                  <a:gd name="connsiteY30" fmla="*/ 818 h 886643"/>
                  <a:gd name="connsiteX0" fmla="*/ 0 w 1994912"/>
                  <a:gd name="connsiteY0" fmla="*/ 818 h 886643"/>
                  <a:gd name="connsiteX1" fmla="*/ 122186 w 1994912"/>
                  <a:gd name="connsiteY1" fmla="*/ 109489 h 886643"/>
                  <a:gd name="connsiteX2" fmla="*/ 196128 w 1994912"/>
                  <a:gd name="connsiteY2" fmla="*/ 130579 h 886643"/>
                  <a:gd name="connsiteX3" fmla="*/ 293157 w 1994912"/>
                  <a:gd name="connsiteY3" fmla="*/ 97192 h 886643"/>
                  <a:gd name="connsiteX4" fmla="*/ 400545 w 1994912"/>
                  <a:gd name="connsiteY4" fmla="*/ 73984 h 886643"/>
                  <a:gd name="connsiteX5" fmla="*/ 462828 w 1994912"/>
                  <a:gd name="connsiteY5" fmla="*/ 151610 h 886643"/>
                  <a:gd name="connsiteX6" fmla="*/ 558667 w 1994912"/>
                  <a:gd name="connsiteY6" fmla="*/ 167753 h 886643"/>
                  <a:gd name="connsiteX7" fmla="*/ 592931 w 1994912"/>
                  <a:gd name="connsiteY7" fmla="*/ 288949 h 886643"/>
                  <a:gd name="connsiteX8" fmla="*/ 733890 w 1994912"/>
                  <a:gd name="connsiteY8" fmla="*/ 371178 h 886643"/>
                  <a:gd name="connsiteX9" fmla="*/ 807709 w 1994912"/>
                  <a:gd name="connsiteY9" fmla="*/ 415062 h 886643"/>
                  <a:gd name="connsiteX10" fmla="*/ 928133 w 1994912"/>
                  <a:gd name="connsiteY10" fmla="*/ 442771 h 886643"/>
                  <a:gd name="connsiteX11" fmla="*/ 1038536 w 1994912"/>
                  <a:gd name="connsiteY11" fmla="*/ 441656 h 886643"/>
                  <a:gd name="connsiteX12" fmla="*/ 1202471 w 1994912"/>
                  <a:gd name="connsiteY12" fmla="*/ 382761 h 886643"/>
                  <a:gd name="connsiteX13" fmla="*/ 1316213 w 1994912"/>
                  <a:gd name="connsiteY13" fmla="*/ 334594 h 886643"/>
                  <a:gd name="connsiteX14" fmla="*/ 1417216 w 1994912"/>
                  <a:gd name="connsiteY14" fmla="*/ 280197 h 886643"/>
                  <a:gd name="connsiteX15" fmla="*/ 1488529 w 1994912"/>
                  <a:gd name="connsiteY15" fmla="*/ 242745 h 886643"/>
                  <a:gd name="connsiteX16" fmla="*/ 1566245 w 1994912"/>
                  <a:gd name="connsiteY16" fmla="*/ 198987 h 886643"/>
                  <a:gd name="connsiteX17" fmla="*/ 1690286 w 1994912"/>
                  <a:gd name="connsiteY17" fmla="*/ 143723 h 886643"/>
                  <a:gd name="connsiteX18" fmla="*/ 1763611 w 1994912"/>
                  <a:gd name="connsiteY18" fmla="*/ 206750 h 886643"/>
                  <a:gd name="connsiteX19" fmla="*/ 1828800 w 1994912"/>
                  <a:gd name="connsiteY19" fmla="*/ 279424 h 886643"/>
                  <a:gd name="connsiteX20" fmla="*/ 1907381 w 1994912"/>
                  <a:gd name="connsiteY20" fmla="*/ 329430 h 886643"/>
                  <a:gd name="connsiteX21" fmla="*/ 1987943 w 1994912"/>
                  <a:gd name="connsiteY21" fmla="*/ 387818 h 886643"/>
                  <a:gd name="connsiteX22" fmla="*/ 1990725 w 1994912"/>
                  <a:gd name="connsiteY22" fmla="*/ 386580 h 886643"/>
                  <a:gd name="connsiteX23" fmla="*/ 1988344 w 1994912"/>
                  <a:gd name="connsiteY23" fmla="*/ 872355 h 886643"/>
                  <a:gd name="connsiteX24" fmla="*/ 576263 w 1994912"/>
                  <a:gd name="connsiteY24" fmla="*/ 886643 h 886643"/>
                  <a:gd name="connsiteX25" fmla="*/ 433388 w 1994912"/>
                  <a:gd name="connsiteY25" fmla="*/ 712812 h 886643"/>
                  <a:gd name="connsiteX26" fmla="*/ 321469 w 1994912"/>
                  <a:gd name="connsiteY26" fmla="*/ 588987 h 886643"/>
                  <a:gd name="connsiteX27" fmla="*/ 221456 w 1994912"/>
                  <a:gd name="connsiteY27" fmla="*/ 465162 h 886643"/>
                  <a:gd name="connsiteX28" fmla="*/ 126206 w 1994912"/>
                  <a:gd name="connsiteY28" fmla="*/ 322287 h 886643"/>
                  <a:gd name="connsiteX29" fmla="*/ 64294 w 1994912"/>
                  <a:gd name="connsiteY29" fmla="*/ 191318 h 886643"/>
                  <a:gd name="connsiteX30" fmla="*/ 0 w 1994912"/>
                  <a:gd name="connsiteY30" fmla="*/ 818 h 886643"/>
                  <a:gd name="connsiteX0" fmla="*/ 0 w 1994912"/>
                  <a:gd name="connsiteY0" fmla="*/ 818 h 886643"/>
                  <a:gd name="connsiteX1" fmla="*/ 122186 w 1994912"/>
                  <a:gd name="connsiteY1" fmla="*/ 109489 h 886643"/>
                  <a:gd name="connsiteX2" fmla="*/ 196128 w 1994912"/>
                  <a:gd name="connsiteY2" fmla="*/ 130579 h 886643"/>
                  <a:gd name="connsiteX3" fmla="*/ 293157 w 1994912"/>
                  <a:gd name="connsiteY3" fmla="*/ 97192 h 886643"/>
                  <a:gd name="connsiteX4" fmla="*/ 400545 w 1994912"/>
                  <a:gd name="connsiteY4" fmla="*/ 73984 h 886643"/>
                  <a:gd name="connsiteX5" fmla="*/ 462828 w 1994912"/>
                  <a:gd name="connsiteY5" fmla="*/ 151610 h 886643"/>
                  <a:gd name="connsiteX6" fmla="*/ 558667 w 1994912"/>
                  <a:gd name="connsiteY6" fmla="*/ 167753 h 886643"/>
                  <a:gd name="connsiteX7" fmla="*/ 592931 w 1994912"/>
                  <a:gd name="connsiteY7" fmla="*/ 288949 h 886643"/>
                  <a:gd name="connsiteX8" fmla="*/ 733890 w 1994912"/>
                  <a:gd name="connsiteY8" fmla="*/ 371178 h 886643"/>
                  <a:gd name="connsiteX9" fmla="*/ 807709 w 1994912"/>
                  <a:gd name="connsiteY9" fmla="*/ 415062 h 886643"/>
                  <a:gd name="connsiteX10" fmla="*/ 928133 w 1994912"/>
                  <a:gd name="connsiteY10" fmla="*/ 442771 h 886643"/>
                  <a:gd name="connsiteX11" fmla="*/ 1046051 w 1994912"/>
                  <a:gd name="connsiteY11" fmla="*/ 424120 h 886643"/>
                  <a:gd name="connsiteX12" fmla="*/ 1202471 w 1994912"/>
                  <a:gd name="connsiteY12" fmla="*/ 382761 h 886643"/>
                  <a:gd name="connsiteX13" fmla="*/ 1316213 w 1994912"/>
                  <a:gd name="connsiteY13" fmla="*/ 334594 h 886643"/>
                  <a:gd name="connsiteX14" fmla="*/ 1417216 w 1994912"/>
                  <a:gd name="connsiteY14" fmla="*/ 280197 h 886643"/>
                  <a:gd name="connsiteX15" fmla="*/ 1488529 w 1994912"/>
                  <a:gd name="connsiteY15" fmla="*/ 242745 h 886643"/>
                  <a:gd name="connsiteX16" fmla="*/ 1566245 w 1994912"/>
                  <a:gd name="connsiteY16" fmla="*/ 198987 h 886643"/>
                  <a:gd name="connsiteX17" fmla="*/ 1690286 w 1994912"/>
                  <a:gd name="connsiteY17" fmla="*/ 143723 h 886643"/>
                  <a:gd name="connsiteX18" fmla="*/ 1763611 w 1994912"/>
                  <a:gd name="connsiteY18" fmla="*/ 206750 h 886643"/>
                  <a:gd name="connsiteX19" fmla="*/ 1828800 w 1994912"/>
                  <a:gd name="connsiteY19" fmla="*/ 279424 h 886643"/>
                  <a:gd name="connsiteX20" fmla="*/ 1907381 w 1994912"/>
                  <a:gd name="connsiteY20" fmla="*/ 329430 h 886643"/>
                  <a:gd name="connsiteX21" fmla="*/ 1987943 w 1994912"/>
                  <a:gd name="connsiteY21" fmla="*/ 387818 h 886643"/>
                  <a:gd name="connsiteX22" fmla="*/ 1990725 w 1994912"/>
                  <a:gd name="connsiteY22" fmla="*/ 386580 h 886643"/>
                  <a:gd name="connsiteX23" fmla="*/ 1988344 w 1994912"/>
                  <a:gd name="connsiteY23" fmla="*/ 872355 h 886643"/>
                  <a:gd name="connsiteX24" fmla="*/ 576263 w 1994912"/>
                  <a:gd name="connsiteY24" fmla="*/ 886643 h 886643"/>
                  <a:gd name="connsiteX25" fmla="*/ 433388 w 1994912"/>
                  <a:gd name="connsiteY25" fmla="*/ 712812 h 886643"/>
                  <a:gd name="connsiteX26" fmla="*/ 321469 w 1994912"/>
                  <a:gd name="connsiteY26" fmla="*/ 588987 h 886643"/>
                  <a:gd name="connsiteX27" fmla="*/ 221456 w 1994912"/>
                  <a:gd name="connsiteY27" fmla="*/ 465162 h 886643"/>
                  <a:gd name="connsiteX28" fmla="*/ 126206 w 1994912"/>
                  <a:gd name="connsiteY28" fmla="*/ 322287 h 886643"/>
                  <a:gd name="connsiteX29" fmla="*/ 64294 w 1994912"/>
                  <a:gd name="connsiteY29" fmla="*/ 191318 h 886643"/>
                  <a:gd name="connsiteX30" fmla="*/ 0 w 1994912"/>
                  <a:gd name="connsiteY30" fmla="*/ 818 h 886643"/>
                  <a:gd name="connsiteX0" fmla="*/ 0 w 1994912"/>
                  <a:gd name="connsiteY0" fmla="*/ 818 h 886643"/>
                  <a:gd name="connsiteX1" fmla="*/ 122186 w 1994912"/>
                  <a:gd name="connsiteY1" fmla="*/ 109489 h 886643"/>
                  <a:gd name="connsiteX2" fmla="*/ 196128 w 1994912"/>
                  <a:gd name="connsiteY2" fmla="*/ 130579 h 886643"/>
                  <a:gd name="connsiteX3" fmla="*/ 293157 w 1994912"/>
                  <a:gd name="connsiteY3" fmla="*/ 97192 h 886643"/>
                  <a:gd name="connsiteX4" fmla="*/ 400545 w 1994912"/>
                  <a:gd name="connsiteY4" fmla="*/ 73984 h 886643"/>
                  <a:gd name="connsiteX5" fmla="*/ 462828 w 1994912"/>
                  <a:gd name="connsiteY5" fmla="*/ 151610 h 886643"/>
                  <a:gd name="connsiteX6" fmla="*/ 558667 w 1994912"/>
                  <a:gd name="connsiteY6" fmla="*/ 167753 h 886643"/>
                  <a:gd name="connsiteX7" fmla="*/ 592931 w 1994912"/>
                  <a:gd name="connsiteY7" fmla="*/ 288949 h 886643"/>
                  <a:gd name="connsiteX8" fmla="*/ 733890 w 1994912"/>
                  <a:gd name="connsiteY8" fmla="*/ 371178 h 886643"/>
                  <a:gd name="connsiteX9" fmla="*/ 807709 w 1994912"/>
                  <a:gd name="connsiteY9" fmla="*/ 415062 h 886643"/>
                  <a:gd name="connsiteX10" fmla="*/ 928133 w 1994912"/>
                  <a:gd name="connsiteY10" fmla="*/ 442771 h 886643"/>
                  <a:gd name="connsiteX11" fmla="*/ 1046051 w 1994912"/>
                  <a:gd name="connsiteY11" fmla="*/ 424120 h 886643"/>
                  <a:gd name="connsiteX12" fmla="*/ 1202471 w 1994912"/>
                  <a:gd name="connsiteY12" fmla="*/ 365226 h 886643"/>
                  <a:gd name="connsiteX13" fmla="*/ 1316213 w 1994912"/>
                  <a:gd name="connsiteY13" fmla="*/ 334594 h 886643"/>
                  <a:gd name="connsiteX14" fmla="*/ 1417216 w 1994912"/>
                  <a:gd name="connsiteY14" fmla="*/ 280197 h 886643"/>
                  <a:gd name="connsiteX15" fmla="*/ 1488529 w 1994912"/>
                  <a:gd name="connsiteY15" fmla="*/ 242745 h 886643"/>
                  <a:gd name="connsiteX16" fmla="*/ 1566245 w 1994912"/>
                  <a:gd name="connsiteY16" fmla="*/ 198987 h 886643"/>
                  <a:gd name="connsiteX17" fmla="*/ 1690286 w 1994912"/>
                  <a:gd name="connsiteY17" fmla="*/ 143723 h 886643"/>
                  <a:gd name="connsiteX18" fmla="*/ 1763611 w 1994912"/>
                  <a:gd name="connsiteY18" fmla="*/ 206750 h 886643"/>
                  <a:gd name="connsiteX19" fmla="*/ 1828800 w 1994912"/>
                  <a:gd name="connsiteY19" fmla="*/ 279424 h 886643"/>
                  <a:gd name="connsiteX20" fmla="*/ 1907381 w 1994912"/>
                  <a:gd name="connsiteY20" fmla="*/ 329430 h 886643"/>
                  <a:gd name="connsiteX21" fmla="*/ 1987943 w 1994912"/>
                  <a:gd name="connsiteY21" fmla="*/ 387818 h 886643"/>
                  <a:gd name="connsiteX22" fmla="*/ 1990725 w 1994912"/>
                  <a:gd name="connsiteY22" fmla="*/ 386580 h 886643"/>
                  <a:gd name="connsiteX23" fmla="*/ 1988344 w 1994912"/>
                  <a:gd name="connsiteY23" fmla="*/ 872355 h 886643"/>
                  <a:gd name="connsiteX24" fmla="*/ 576263 w 1994912"/>
                  <a:gd name="connsiteY24" fmla="*/ 886643 h 886643"/>
                  <a:gd name="connsiteX25" fmla="*/ 433388 w 1994912"/>
                  <a:gd name="connsiteY25" fmla="*/ 712812 h 886643"/>
                  <a:gd name="connsiteX26" fmla="*/ 321469 w 1994912"/>
                  <a:gd name="connsiteY26" fmla="*/ 588987 h 886643"/>
                  <a:gd name="connsiteX27" fmla="*/ 221456 w 1994912"/>
                  <a:gd name="connsiteY27" fmla="*/ 465162 h 886643"/>
                  <a:gd name="connsiteX28" fmla="*/ 126206 w 1994912"/>
                  <a:gd name="connsiteY28" fmla="*/ 322287 h 886643"/>
                  <a:gd name="connsiteX29" fmla="*/ 64294 w 1994912"/>
                  <a:gd name="connsiteY29" fmla="*/ 191318 h 886643"/>
                  <a:gd name="connsiteX30" fmla="*/ 0 w 1994912"/>
                  <a:gd name="connsiteY30" fmla="*/ 818 h 886643"/>
                  <a:gd name="connsiteX0" fmla="*/ 0 w 2014952"/>
                  <a:gd name="connsiteY0" fmla="*/ 539 h 951493"/>
                  <a:gd name="connsiteX1" fmla="*/ 142226 w 2014952"/>
                  <a:gd name="connsiteY1" fmla="*/ 174339 h 951493"/>
                  <a:gd name="connsiteX2" fmla="*/ 216168 w 2014952"/>
                  <a:gd name="connsiteY2" fmla="*/ 195429 h 951493"/>
                  <a:gd name="connsiteX3" fmla="*/ 313197 w 2014952"/>
                  <a:gd name="connsiteY3" fmla="*/ 162042 h 951493"/>
                  <a:gd name="connsiteX4" fmla="*/ 420585 w 2014952"/>
                  <a:gd name="connsiteY4" fmla="*/ 138834 h 951493"/>
                  <a:gd name="connsiteX5" fmla="*/ 482868 w 2014952"/>
                  <a:gd name="connsiteY5" fmla="*/ 216460 h 951493"/>
                  <a:gd name="connsiteX6" fmla="*/ 578707 w 2014952"/>
                  <a:gd name="connsiteY6" fmla="*/ 232603 h 951493"/>
                  <a:gd name="connsiteX7" fmla="*/ 612971 w 2014952"/>
                  <a:gd name="connsiteY7" fmla="*/ 353799 h 951493"/>
                  <a:gd name="connsiteX8" fmla="*/ 753930 w 2014952"/>
                  <a:gd name="connsiteY8" fmla="*/ 436028 h 951493"/>
                  <a:gd name="connsiteX9" fmla="*/ 827749 w 2014952"/>
                  <a:gd name="connsiteY9" fmla="*/ 479912 h 951493"/>
                  <a:gd name="connsiteX10" fmla="*/ 948173 w 2014952"/>
                  <a:gd name="connsiteY10" fmla="*/ 507621 h 951493"/>
                  <a:gd name="connsiteX11" fmla="*/ 1066091 w 2014952"/>
                  <a:gd name="connsiteY11" fmla="*/ 488970 h 951493"/>
                  <a:gd name="connsiteX12" fmla="*/ 1222511 w 2014952"/>
                  <a:gd name="connsiteY12" fmla="*/ 430076 h 951493"/>
                  <a:gd name="connsiteX13" fmla="*/ 1336253 w 2014952"/>
                  <a:gd name="connsiteY13" fmla="*/ 399444 h 951493"/>
                  <a:gd name="connsiteX14" fmla="*/ 1437256 w 2014952"/>
                  <a:gd name="connsiteY14" fmla="*/ 345047 h 951493"/>
                  <a:gd name="connsiteX15" fmla="*/ 1508569 w 2014952"/>
                  <a:gd name="connsiteY15" fmla="*/ 307595 h 951493"/>
                  <a:gd name="connsiteX16" fmla="*/ 1586285 w 2014952"/>
                  <a:gd name="connsiteY16" fmla="*/ 263837 h 951493"/>
                  <a:gd name="connsiteX17" fmla="*/ 1710326 w 2014952"/>
                  <a:gd name="connsiteY17" fmla="*/ 208573 h 951493"/>
                  <a:gd name="connsiteX18" fmla="*/ 1783651 w 2014952"/>
                  <a:gd name="connsiteY18" fmla="*/ 271600 h 951493"/>
                  <a:gd name="connsiteX19" fmla="*/ 1848840 w 2014952"/>
                  <a:gd name="connsiteY19" fmla="*/ 344274 h 951493"/>
                  <a:gd name="connsiteX20" fmla="*/ 1927421 w 2014952"/>
                  <a:gd name="connsiteY20" fmla="*/ 394280 h 951493"/>
                  <a:gd name="connsiteX21" fmla="*/ 2007983 w 2014952"/>
                  <a:gd name="connsiteY21" fmla="*/ 452668 h 951493"/>
                  <a:gd name="connsiteX22" fmla="*/ 2010765 w 2014952"/>
                  <a:gd name="connsiteY22" fmla="*/ 451430 h 951493"/>
                  <a:gd name="connsiteX23" fmla="*/ 2008384 w 2014952"/>
                  <a:gd name="connsiteY23" fmla="*/ 937205 h 951493"/>
                  <a:gd name="connsiteX24" fmla="*/ 596303 w 2014952"/>
                  <a:gd name="connsiteY24" fmla="*/ 951493 h 951493"/>
                  <a:gd name="connsiteX25" fmla="*/ 453428 w 2014952"/>
                  <a:gd name="connsiteY25" fmla="*/ 777662 h 951493"/>
                  <a:gd name="connsiteX26" fmla="*/ 341509 w 2014952"/>
                  <a:gd name="connsiteY26" fmla="*/ 653837 h 951493"/>
                  <a:gd name="connsiteX27" fmla="*/ 241496 w 2014952"/>
                  <a:gd name="connsiteY27" fmla="*/ 530012 h 951493"/>
                  <a:gd name="connsiteX28" fmla="*/ 146246 w 2014952"/>
                  <a:gd name="connsiteY28" fmla="*/ 387137 h 951493"/>
                  <a:gd name="connsiteX29" fmla="*/ 84334 w 2014952"/>
                  <a:gd name="connsiteY29" fmla="*/ 256168 h 951493"/>
                  <a:gd name="connsiteX30" fmla="*/ 0 w 2014952"/>
                  <a:gd name="connsiteY30" fmla="*/ 539 h 951493"/>
                  <a:gd name="connsiteX0" fmla="*/ 0 w 2014952"/>
                  <a:gd name="connsiteY0" fmla="*/ 735 h 951689"/>
                  <a:gd name="connsiteX1" fmla="*/ 124691 w 2014952"/>
                  <a:gd name="connsiteY1" fmla="*/ 131951 h 951689"/>
                  <a:gd name="connsiteX2" fmla="*/ 216168 w 2014952"/>
                  <a:gd name="connsiteY2" fmla="*/ 195625 h 951689"/>
                  <a:gd name="connsiteX3" fmla="*/ 313197 w 2014952"/>
                  <a:gd name="connsiteY3" fmla="*/ 162238 h 951689"/>
                  <a:gd name="connsiteX4" fmla="*/ 420585 w 2014952"/>
                  <a:gd name="connsiteY4" fmla="*/ 139030 h 951689"/>
                  <a:gd name="connsiteX5" fmla="*/ 482868 w 2014952"/>
                  <a:gd name="connsiteY5" fmla="*/ 216656 h 951689"/>
                  <a:gd name="connsiteX6" fmla="*/ 578707 w 2014952"/>
                  <a:gd name="connsiteY6" fmla="*/ 232799 h 951689"/>
                  <a:gd name="connsiteX7" fmla="*/ 612971 w 2014952"/>
                  <a:gd name="connsiteY7" fmla="*/ 353995 h 951689"/>
                  <a:gd name="connsiteX8" fmla="*/ 753930 w 2014952"/>
                  <a:gd name="connsiteY8" fmla="*/ 436224 h 951689"/>
                  <a:gd name="connsiteX9" fmla="*/ 827749 w 2014952"/>
                  <a:gd name="connsiteY9" fmla="*/ 480108 h 951689"/>
                  <a:gd name="connsiteX10" fmla="*/ 948173 w 2014952"/>
                  <a:gd name="connsiteY10" fmla="*/ 507817 h 951689"/>
                  <a:gd name="connsiteX11" fmla="*/ 1066091 w 2014952"/>
                  <a:gd name="connsiteY11" fmla="*/ 489166 h 951689"/>
                  <a:gd name="connsiteX12" fmla="*/ 1222511 w 2014952"/>
                  <a:gd name="connsiteY12" fmla="*/ 430272 h 951689"/>
                  <a:gd name="connsiteX13" fmla="*/ 1336253 w 2014952"/>
                  <a:gd name="connsiteY13" fmla="*/ 399640 h 951689"/>
                  <a:gd name="connsiteX14" fmla="*/ 1437256 w 2014952"/>
                  <a:gd name="connsiteY14" fmla="*/ 345243 h 951689"/>
                  <a:gd name="connsiteX15" fmla="*/ 1508569 w 2014952"/>
                  <a:gd name="connsiteY15" fmla="*/ 307791 h 951689"/>
                  <a:gd name="connsiteX16" fmla="*/ 1586285 w 2014952"/>
                  <a:gd name="connsiteY16" fmla="*/ 264033 h 951689"/>
                  <a:gd name="connsiteX17" fmla="*/ 1710326 w 2014952"/>
                  <a:gd name="connsiteY17" fmla="*/ 208769 h 951689"/>
                  <a:gd name="connsiteX18" fmla="*/ 1783651 w 2014952"/>
                  <a:gd name="connsiteY18" fmla="*/ 271796 h 951689"/>
                  <a:gd name="connsiteX19" fmla="*/ 1848840 w 2014952"/>
                  <a:gd name="connsiteY19" fmla="*/ 344470 h 951689"/>
                  <a:gd name="connsiteX20" fmla="*/ 1927421 w 2014952"/>
                  <a:gd name="connsiteY20" fmla="*/ 394476 h 951689"/>
                  <a:gd name="connsiteX21" fmla="*/ 2007983 w 2014952"/>
                  <a:gd name="connsiteY21" fmla="*/ 452864 h 951689"/>
                  <a:gd name="connsiteX22" fmla="*/ 2010765 w 2014952"/>
                  <a:gd name="connsiteY22" fmla="*/ 451626 h 951689"/>
                  <a:gd name="connsiteX23" fmla="*/ 2008384 w 2014952"/>
                  <a:gd name="connsiteY23" fmla="*/ 937401 h 951689"/>
                  <a:gd name="connsiteX24" fmla="*/ 596303 w 2014952"/>
                  <a:gd name="connsiteY24" fmla="*/ 951689 h 951689"/>
                  <a:gd name="connsiteX25" fmla="*/ 453428 w 2014952"/>
                  <a:gd name="connsiteY25" fmla="*/ 777858 h 951689"/>
                  <a:gd name="connsiteX26" fmla="*/ 341509 w 2014952"/>
                  <a:gd name="connsiteY26" fmla="*/ 654033 h 951689"/>
                  <a:gd name="connsiteX27" fmla="*/ 241496 w 2014952"/>
                  <a:gd name="connsiteY27" fmla="*/ 530208 h 951689"/>
                  <a:gd name="connsiteX28" fmla="*/ 146246 w 2014952"/>
                  <a:gd name="connsiteY28" fmla="*/ 387333 h 951689"/>
                  <a:gd name="connsiteX29" fmla="*/ 84334 w 2014952"/>
                  <a:gd name="connsiteY29" fmla="*/ 256364 h 951689"/>
                  <a:gd name="connsiteX30" fmla="*/ 0 w 2014952"/>
                  <a:gd name="connsiteY30" fmla="*/ 735 h 951689"/>
                  <a:gd name="connsiteX0" fmla="*/ 0 w 2014952"/>
                  <a:gd name="connsiteY0" fmla="*/ 767 h 951721"/>
                  <a:gd name="connsiteX1" fmla="*/ 114671 w 2014952"/>
                  <a:gd name="connsiteY1" fmla="*/ 126973 h 951721"/>
                  <a:gd name="connsiteX2" fmla="*/ 216168 w 2014952"/>
                  <a:gd name="connsiteY2" fmla="*/ 195657 h 951721"/>
                  <a:gd name="connsiteX3" fmla="*/ 313197 w 2014952"/>
                  <a:gd name="connsiteY3" fmla="*/ 162270 h 951721"/>
                  <a:gd name="connsiteX4" fmla="*/ 420585 w 2014952"/>
                  <a:gd name="connsiteY4" fmla="*/ 139062 h 951721"/>
                  <a:gd name="connsiteX5" fmla="*/ 482868 w 2014952"/>
                  <a:gd name="connsiteY5" fmla="*/ 216688 h 951721"/>
                  <a:gd name="connsiteX6" fmla="*/ 578707 w 2014952"/>
                  <a:gd name="connsiteY6" fmla="*/ 232831 h 951721"/>
                  <a:gd name="connsiteX7" fmla="*/ 612971 w 2014952"/>
                  <a:gd name="connsiteY7" fmla="*/ 354027 h 951721"/>
                  <a:gd name="connsiteX8" fmla="*/ 753930 w 2014952"/>
                  <a:gd name="connsiteY8" fmla="*/ 436256 h 951721"/>
                  <a:gd name="connsiteX9" fmla="*/ 827749 w 2014952"/>
                  <a:gd name="connsiteY9" fmla="*/ 480140 h 951721"/>
                  <a:gd name="connsiteX10" fmla="*/ 948173 w 2014952"/>
                  <a:gd name="connsiteY10" fmla="*/ 507849 h 951721"/>
                  <a:gd name="connsiteX11" fmla="*/ 1066091 w 2014952"/>
                  <a:gd name="connsiteY11" fmla="*/ 489198 h 951721"/>
                  <a:gd name="connsiteX12" fmla="*/ 1222511 w 2014952"/>
                  <a:gd name="connsiteY12" fmla="*/ 430304 h 951721"/>
                  <a:gd name="connsiteX13" fmla="*/ 1336253 w 2014952"/>
                  <a:gd name="connsiteY13" fmla="*/ 399672 h 951721"/>
                  <a:gd name="connsiteX14" fmla="*/ 1437256 w 2014952"/>
                  <a:gd name="connsiteY14" fmla="*/ 345275 h 951721"/>
                  <a:gd name="connsiteX15" fmla="*/ 1508569 w 2014952"/>
                  <a:gd name="connsiteY15" fmla="*/ 307823 h 951721"/>
                  <a:gd name="connsiteX16" fmla="*/ 1586285 w 2014952"/>
                  <a:gd name="connsiteY16" fmla="*/ 264065 h 951721"/>
                  <a:gd name="connsiteX17" fmla="*/ 1710326 w 2014952"/>
                  <a:gd name="connsiteY17" fmla="*/ 208801 h 951721"/>
                  <a:gd name="connsiteX18" fmla="*/ 1783651 w 2014952"/>
                  <a:gd name="connsiteY18" fmla="*/ 271828 h 951721"/>
                  <a:gd name="connsiteX19" fmla="*/ 1848840 w 2014952"/>
                  <a:gd name="connsiteY19" fmla="*/ 344502 h 951721"/>
                  <a:gd name="connsiteX20" fmla="*/ 1927421 w 2014952"/>
                  <a:gd name="connsiteY20" fmla="*/ 394508 h 951721"/>
                  <a:gd name="connsiteX21" fmla="*/ 2007983 w 2014952"/>
                  <a:gd name="connsiteY21" fmla="*/ 452896 h 951721"/>
                  <a:gd name="connsiteX22" fmla="*/ 2010765 w 2014952"/>
                  <a:gd name="connsiteY22" fmla="*/ 451658 h 951721"/>
                  <a:gd name="connsiteX23" fmla="*/ 2008384 w 2014952"/>
                  <a:gd name="connsiteY23" fmla="*/ 937433 h 951721"/>
                  <a:gd name="connsiteX24" fmla="*/ 596303 w 2014952"/>
                  <a:gd name="connsiteY24" fmla="*/ 951721 h 951721"/>
                  <a:gd name="connsiteX25" fmla="*/ 453428 w 2014952"/>
                  <a:gd name="connsiteY25" fmla="*/ 777890 h 951721"/>
                  <a:gd name="connsiteX26" fmla="*/ 341509 w 2014952"/>
                  <a:gd name="connsiteY26" fmla="*/ 654065 h 951721"/>
                  <a:gd name="connsiteX27" fmla="*/ 241496 w 2014952"/>
                  <a:gd name="connsiteY27" fmla="*/ 530240 h 951721"/>
                  <a:gd name="connsiteX28" fmla="*/ 146246 w 2014952"/>
                  <a:gd name="connsiteY28" fmla="*/ 387365 h 951721"/>
                  <a:gd name="connsiteX29" fmla="*/ 84334 w 2014952"/>
                  <a:gd name="connsiteY29" fmla="*/ 256396 h 951721"/>
                  <a:gd name="connsiteX30" fmla="*/ 0 w 2014952"/>
                  <a:gd name="connsiteY30" fmla="*/ 767 h 951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014952" h="951721">
                    <a:moveTo>
                      <a:pt x="0" y="767"/>
                    </a:moveTo>
                    <a:cubicBezTo>
                      <a:pt x="7144" y="-9949"/>
                      <a:pt x="78643" y="94491"/>
                      <a:pt x="114671" y="126973"/>
                    </a:cubicBezTo>
                    <a:cubicBezTo>
                      <a:pt x="150699" y="159455"/>
                      <a:pt x="183758" y="205379"/>
                      <a:pt x="216168" y="195657"/>
                    </a:cubicBezTo>
                    <a:cubicBezTo>
                      <a:pt x="244663" y="193608"/>
                      <a:pt x="279128" y="171703"/>
                      <a:pt x="313197" y="162270"/>
                    </a:cubicBezTo>
                    <a:cubicBezTo>
                      <a:pt x="347267" y="152838"/>
                      <a:pt x="392306" y="129992"/>
                      <a:pt x="420585" y="139062"/>
                    </a:cubicBezTo>
                    <a:cubicBezTo>
                      <a:pt x="448864" y="148132"/>
                      <a:pt x="456514" y="201060"/>
                      <a:pt x="482868" y="216688"/>
                    </a:cubicBezTo>
                    <a:cubicBezTo>
                      <a:pt x="509222" y="232316"/>
                      <a:pt x="557023" y="209941"/>
                      <a:pt x="578707" y="232831"/>
                    </a:cubicBezTo>
                    <a:cubicBezTo>
                      <a:pt x="600391" y="255721"/>
                      <a:pt x="565985" y="326617"/>
                      <a:pt x="612971" y="354027"/>
                    </a:cubicBezTo>
                    <a:lnTo>
                      <a:pt x="753930" y="436256"/>
                    </a:lnTo>
                    <a:cubicBezTo>
                      <a:pt x="789726" y="457275"/>
                      <a:pt x="795375" y="468208"/>
                      <a:pt x="827749" y="480140"/>
                    </a:cubicBezTo>
                    <a:cubicBezTo>
                      <a:pt x="860123" y="492072"/>
                      <a:pt x="908449" y="506339"/>
                      <a:pt x="948173" y="507849"/>
                    </a:cubicBezTo>
                    <a:cubicBezTo>
                      <a:pt x="987897" y="509359"/>
                      <a:pt x="1020368" y="502122"/>
                      <a:pt x="1066091" y="489198"/>
                    </a:cubicBezTo>
                    <a:cubicBezTo>
                      <a:pt x="1111814" y="476274"/>
                      <a:pt x="1176232" y="443138"/>
                      <a:pt x="1222511" y="430304"/>
                    </a:cubicBezTo>
                    <a:cubicBezTo>
                      <a:pt x="1268790" y="417470"/>
                      <a:pt x="1300462" y="413844"/>
                      <a:pt x="1336253" y="399672"/>
                    </a:cubicBezTo>
                    <a:cubicBezTo>
                      <a:pt x="1372044" y="385500"/>
                      <a:pt x="1408537" y="360583"/>
                      <a:pt x="1437256" y="345275"/>
                    </a:cubicBezTo>
                    <a:cubicBezTo>
                      <a:pt x="1465975" y="329967"/>
                      <a:pt x="1480391" y="320523"/>
                      <a:pt x="1508569" y="307823"/>
                    </a:cubicBezTo>
                    <a:lnTo>
                      <a:pt x="1586285" y="264065"/>
                    </a:lnTo>
                    <a:cubicBezTo>
                      <a:pt x="1614066" y="244221"/>
                      <a:pt x="1677432" y="207507"/>
                      <a:pt x="1710326" y="208801"/>
                    </a:cubicBezTo>
                    <a:cubicBezTo>
                      <a:pt x="1743220" y="210095"/>
                      <a:pt x="1753885" y="257144"/>
                      <a:pt x="1783651" y="271828"/>
                    </a:cubicBezTo>
                    <a:lnTo>
                      <a:pt x="1848840" y="344502"/>
                    </a:lnTo>
                    <a:cubicBezTo>
                      <a:pt x="1872802" y="364949"/>
                      <a:pt x="1900897" y="376442"/>
                      <a:pt x="1927421" y="394508"/>
                    </a:cubicBezTo>
                    <a:cubicBezTo>
                      <a:pt x="1953945" y="412574"/>
                      <a:pt x="1981129" y="433433"/>
                      <a:pt x="2007983" y="452896"/>
                    </a:cubicBezTo>
                    <a:cubicBezTo>
                      <a:pt x="2021874" y="462421"/>
                      <a:pt x="2010698" y="370902"/>
                      <a:pt x="2010765" y="451658"/>
                    </a:cubicBezTo>
                    <a:cubicBezTo>
                      <a:pt x="2010832" y="532414"/>
                      <a:pt x="2009178" y="775508"/>
                      <a:pt x="2008384" y="937433"/>
                    </a:cubicBezTo>
                    <a:lnTo>
                      <a:pt x="596303" y="951721"/>
                    </a:lnTo>
                    <a:lnTo>
                      <a:pt x="453428" y="777890"/>
                    </a:lnTo>
                    <a:lnTo>
                      <a:pt x="341509" y="654065"/>
                    </a:lnTo>
                    <a:lnTo>
                      <a:pt x="241496" y="530240"/>
                    </a:lnTo>
                    <a:lnTo>
                      <a:pt x="146246" y="387365"/>
                    </a:lnTo>
                    <a:lnTo>
                      <a:pt x="84334" y="256396"/>
                    </a:lnTo>
                    <a:cubicBezTo>
                      <a:pt x="62903" y="192896"/>
                      <a:pt x="21431" y="64267"/>
                      <a:pt x="0" y="767"/>
                    </a:cubicBezTo>
                    <a:close/>
                  </a:path>
                </a:pathLst>
              </a:custGeom>
              <a:solidFill>
                <a:srgbClr val="FC9E5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/>
              <p:cNvSpPr/>
              <p:nvPr/>
            </p:nvSpPr>
            <p:spPr bwMode="auto">
              <a:xfrm>
                <a:off x="5975350" y="4669929"/>
                <a:ext cx="657225" cy="765175"/>
              </a:xfrm>
              <a:custGeom>
                <a:avLst/>
                <a:gdLst>
                  <a:gd name="connsiteX0" fmla="*/ 0 w 678656"/>
                  <a:gd name="connsiteY0" fmla="*/ 721519 h 831056"/>
                  <a:gd name="connsiteX1" fmla="*/ 35719 w 678656"/>
                  <a:gd name="connsiteY1" fmla="*/ 831056 h 831056"/>
                  <a:gd name="connsiteX2" fmla="*/ 97631 w 678656"/>
                  <a:gd name="connsiteY2" fmla="*/ 723900 h 831056"/>
                  <a:gd name="connsiteX3" fmla="*/ 142875 w 678656"/>
                  <a:gd name="connsiteY3" fmla="*/ 631031 h 831056"/>
                  <a:gd name="connsiteX4" fmla="*/ 204787 w 678656"/>
                  <a:gd name="connsiteY4" fmla="*/ 583406 h 831056"/>
                  <a:gd name="connsiteX5" fmla="*/ 261937 w 678656"/>
                  <a:gd name="connsiteY5" fmla="*/ 559594 h 831056"/>
                  <a:gd name="connsiteX6" fmla="*/ 328612 w 678656"/>
                  <a:gd name="connsiteY6" fmla="*/ 576262 h 831056"/>
                  <a:gd name="connsiteX7" fmla="*/ 373856 w 678656"/>
                  <a:gd name="connsiteY7" fmla="*/ 609600 h 831056"/>
                  <a:gd name="connsiteX8" fmla="*/ 409575 w 678656"/>
                  <a:gd name="connsiteY8" fmla="*/ 654844 h 831056"/>
                  <a:gd name="connsiteX9" fmla="*/ 435769 w 678656"/>
                  <a:gd name="connsiteY9" fmla="*/ 654844 h 831056"/>
                  <a:gd name="connsiteX10" fmla="*/ 514350 w 678656"/>
                  <a:gd name="connsiteY10" fmla="*/ 538162 h 831056"/>
                  <a:gd name="connsiteX11" fmla="*/ 554831 w 678656"/>
                  <a:gd name="connsiteY11" fmla="*/ 426244 h 831056"/>
                  <a:gd name="connsiteX12" fmla="*/ 611981 w 678656"/>
                  <a:gd name="connsiteY12" fmla="*/ 257175 h 831056"/>
                  <a:gd name="connsiteX13" fmla="*/ 640556 w 678656"/>
                  <a:gd name="connsiteY13" fmla="*/ 154781 h 831056"/>
                  <a:gd name="connsiteX14" fmla="*/ 678656 w 678656"/>
                  <a:gd name="connsiteY14" fmla="*/ 66675 h 831056"/>
                  <a:gd name="connsiteX15" fmla="*/ 650081 w 678656"/>
                  <a:gd name="connsiteY15" fmla="*/ 14287 h 831056"/>
                  <a:gd name="connsiteX16" fmla="*/ 626269 w 678656"/>
                  <a:gd name="connsiteY16" fmla="*/ 78581 h 831056"/>
                  <a:gd name="connsiteX17" fmla="*/ 604837 w 678656"/>
                  <a:gd name="connsiteY17" fmla="*/ 0 h 831056"/>
                  <a:gd name="connsiteX18" fmla="*/ 590550 w 678656"/>
                  <a:gd name="connsiteY18" fmla="*/ 30956 h 831056"/>
                  <a:gd name="connsiteX19" fmla="*/ 459581 w 678656"/>
                  <a:gd name="connsiteY19" fmla="*/ 452437 h 831056"/>
                  <a:gd name="connsiteX20" fmla="*/ 388144 w 678656"/>
                  <a:gd name="connsiteY20" fmla="*/ 507206 h 831056"/>
                  <a:gd name="connsiteX21" fmla="*/ 354806 w 678656"/>
                  <a:gd name="connsiteY21" fmla="*/ 507206 h 831056"/>
                  <a:gd name="connsiteX22" fmla="*/ 295275 w 678656"/>
                  <a:gd name="connsiteY22" fmla="*/ 469106 h 831056"/>
                  <a:gd name="connsiteX23" fmla="*/ 252412 w 678656"/>
                  <a:gd name="connsiteY23" fmla="*/ 445294 h 831056"/>
                  <a:gd name="connsiteX24" fmla="*/ 190500 w 678656"/>
                  <a:gd name="connsiteY24" fmla="*/ 461962 h 831056"/>
                  <a:gd name="connsiteX25" fmla="*/ 109537 w 678656"/>
                  <a:gd name="connsiteY25" fmla="*/ 552450 h 831056"/>
                  <a:gd name="connsiteX26" fmla="*/ 38100 w 678656"/>
                  <a:gd name="connsiteY26" fmla="*/ 666750 h 831056"/>
                  <a:gd name="connsiteX27" fmla="*/ 0 w 678656"/>
                  <a:gd name="connsiteY27" fmla="*/ 721519 h 831056"/>
                  <a:gd name="connsiteX0" fmla="*/ 0 w 678656"/>
                  <a:gd name="connsiteY0" fmla="*/ 737328 h 846865"/>
                  <a:gd name="connsiteX1" fmla="*/ 35719 w 678656"/>
                  <a:gd name="connsiteY1" fmla="*/ 846865 h 846865"/>
                  <a:gd name="connsiteX2" fmla="*/ 97631 w 678656"/>
                  <a:gd name="connsiteY2" fmla="*/ 739709 h 846865"/>
                  <a:gd name="connsiteX3" fmla="*/ 142875 w 678656"/>
                  <a:gd name="connsiteY3" fmla="*/ 646840 h 846865"/>
                  <a:gd name="connsiteX4" fmla="*/ 204787 w 678656"/>
                  <a:gd name="connsiteY4" fmla="*/ 599215 h 846865"/>
                  <a:gd name="connsiteX5" fmla="*/ 261937 w 678656"/>
                  <a:gd name="connsiteY5" fmla="*/ 575403 h 846865"/>
                  <a:gd name="connsiteX6" fmla="*/ 328612 w 678656"/>
                  <a:gd name="connsiteY6" fmla="*/ 592071 h 846865"/>
                  <a:gd name="connsiteX7" fmla="*/ 373856 w 678656"/>
                  <a:gd name="connsiteY7" fmla="*/ 625409 h 846865"/>
                  <a:gd name="connsiteX8" fmla="*/ 409575 w 678656"/>
                  <a:gd name="connsiteY8" fmla="*/ 670653 h 846865"/>
                  <a:gd name="connsiteX9" fmla="*/ 435769 w 678656"/>
                  <a:gd name="connsiteY9" fmla="*/ 670653 h 846865"/>
                  <a:gd name="connsiteX10" fmla="*/ 514350 w 678656"/>
                  <a:gd name="connsiteY10" fmla="*/ 553971 h 846865"/>
                  <a:gd name="connsiteX11" fmla="*/ 554831 w 678656"/>
                  <a:gd name="connsiteY11" fmla="*/ 442053 h 846865"/>
                  <a:gd name="connsiteX12" fmla="*/ 611981 w 678656"/>
                  <a:gd name="connsiteY12" fmla="*/ 272984 h 846865"/>
                  <a:gd name="connsiteX13" fmla="*/ 640556 w 678656"/>
                  <a:gd name="connsiteY13" fmla="*/ 170590 h 846865"/>
                  <a:gd name="connsiteX14" fmla="*/ 678656 w 678656"/>
                  <a:gd name="connsiteY14" fmla="*/ 82484 h 846865"/>
                  <a:gd name="connsiteX15" fmla="*/ 650081 w 678656"/>
                  <a:gd name="connsiteY15" fmla="*/ 30096 h 846865"/>
                  <a:gd name="connsiteX16" fmla="*/ 626269 w 678656"/>
                  <a:gd name="connsiteY16" fmla="*/ 94390 h 846865"/>
                  <a:gd name="connsiteX17" fmla="*/ 604837 w 678656"/>
                  <a:gd name="connsiteY17" fmla="*/ 15809 h 846865"/>
                  <a:gd name="connsiteX18" fmla="*/ 590550 w 678656"/>
                  <a:gd name="connsiteY18" fmla="*/ 46765 h 846865"/>
                  <a:gd name="connsiteX19" fmla="*/ 459581 w 678656"/>
                  <a:gd name="connsiteY19" fmla="*/ 468246 h 846865"/>
                  <a:gd name="connsiteX20" fmla="*/ 388144 w 678656"/>
                  <a:gd name="connsiteY20" fmla="*/ 523015 h 846865"/>
                  <a:gd name="connsiteX21" fmla="*/ 354806 w 678656"/>
                  <a:gd name="connsiteY21" fmla="*/ 523015 h 846865"/>
                  <a:gd name="connsiteX22" fmla="*/ 295275 w 678656"/>
                  <a:gd name="connsiteY22" fmla="*/ 484915 h 846865"/>
                  <a:gd name="connsiteX23" fmla="*/ 252412 w 678656"/>
                  <a:gd name="connsiteY23" fmla="*/ 461103 h 846865"/>
                  <a:gd name="connsiteX24" fmla="*/ 190500 w 678656"/>
                  <a:gd name="connsiteY24" fmla="*/ 477771 h 846865"/>
                  <a:gd name="connsiteX25" fmla="*/ 109537 w 678656"/>
                  <a:gd name="connsiteY25" fmla="*/ 568259 h 846865"/>
                  <a:gd name="connsiteX26" fmla="*/ 38100 w 678656"/>
                  <a:gd name="connsiteY26" fmla="*/ 682559 h 846865"/>
                  <a:gd name="connsiteX27" fmla="*/ 0 w 678656"/>
                  <a:gd name="connsiteY27" fmla="*/ 737328 h 846865"/>
                  <a:gd name="connsiteX0" fmla="*/ 0 w 678739"/>
                  <a:gd name="connsiteY0" fmla="*/ 737328 h 846865"/>
                  <a:gd name="connsiteX1" fmla="*/ 35719 w 678739"/>
                  <a:gd name="connsiteY1" fmla="*/ 846865 h 846865"/>
                  <a:gd name="connsiteX2" fmla="*/ 97631 w 678739"/>
                  <a:gd name="connsiteY2" fmla="*/ 739709 h 846865"/>
                  <a:gd name="connsiteX3" fmla="*/ 142875 w 678739"/>
                  <a:gd name="connsiteY3" fmla="*/ 646840 h 846865"/>
                  <a:gd name="connsiteX4" fmla="*/ 204787 w 678739"/>
                  <a:gd name="connsiteY4" fmla="*/ 599215 h 846865"/>
                  <a:gd name="connsiteX5" fmla="*/ 261937 w 678739"/>
                  <a:gd name="connsiteY5" fmla="*/ 575403 h 846865"/>
                  <a:gd name="connsiteX6" fmla="*/ 328612 w 678739"/>
                  <a:gd name="connsiteY6" fmla="*/ 592071 h 846865"/>
                  <a:gd name="connsiteX7" fmla="*/ 373856 w 678739"/>
                  <a:gd name="connsiteY7" fmla="*/ 625409 h 846865"/>
                  <a:gd name="connsiteX8" fmla="*/ 409575 w 678739"/>
                  <a:gd name="connsiteY8" fmla="*/ 670653 h 846865"/>
                  <a:gd name="connsiteX9" fmla="*/ 435769 w 678739"/>
                  <a:gd name="connsiteY9" fmla="*/ 670653 h 846865"/>
                  <a:gd name="connsiteX10" fmla="*/ 514350 w 678739"/>
                  <a:gd name="connsiteY10" fmla="*/ 553971 h 846865"/>
                  <a:gd name="connsiteX11" fmla="*/ 554831 w 678739"/>
                  <a:gd name="connsiteY11" fmla="*/ 442053 h 846865"/>
                  <a:gd name="connsiteX12" fmla="*/ 611981 w 678739"/>
                  <a:gd name="connsiteY12" fmla="*/ 272984 h 846865"/>
                  <a:gd name="connsiteX13" fmla="*/ 640556 w 678739"/>
                  <a:gd name="connsiteY13" fmla="*/ 170590 h 846865"/>
                  <a:gd name="connsiteX14" fmla="*/ 678656 w 678739"/>
                  <a:gd name="connsiteY14" fmla="*/ 82484 h 846865"/>
                  <a:gd name="connsiteX15" fmla="*/ 650081 w 678739"/>
                  <a:gd name="connsiteY15" fmla="*/ 30096 h 846865"/>
                  <a:gd name="connsiteX16" fmla="*/ 626269 w 678739"/>
                  <a:gd name="connsiteY16" fmla="*/ 94390 h 846865"/>
                  <a:gd name="connsiteX17" fmla="*/ 604837 w 678739"/>
                  <a:gd name="connsiteY17" fmla="*/ 15809 h 846865"/>
                  <a:gd name="connsiteX18" fmla="*/ 590550 w 678739"/>
                  <a:gd name="connsiteY18" fmla="*/ 46765 h 846865"/>
                  <a:gd name="connsiteX19" fmla="*/ 459581 w 678739"/>
                  <a:gd name="connsiteY19" fmla="*/ 468246 h 846865"/>
                  <a:gd name="connsiteX20" fmla="*/ 388144 w 678739"/>
                  <a:gd name="connsiteY20" fmla="*/ 523015 h 846865"/>
                  <a:gd name="connsiteX21" fmla="*/ 354806 w 678739"/>
                  <a:gd name="connsiteY21" fmla="*/ 523015 h 846865"/>
                  <a:gd name="connsiteX22" fmla="*/ 295275 w 678739"/>
                  <a:gd name="connsiteY22" fmla="*/ 484915 h 846865"/>
                  <a:gd name="connsiteX23" fmla="*/ 252412 w 678739"/>
                  <a:gd name="connsiteY23" fmla="*/ 461103 h 846865"/>
                  <a:gd name="connsiteX24" fmla="*/ 190500 w 678739"/>
                  <a:gd name="connsiteY24" fmla="*/ 477771 h 846865"/>
                  <a:gd name="connsiteX25" fmla="*/ 109537 w 678739"/>
                  <a:gd name="connsiteY25" fmla="*/ 568259 h 846865"/>
                  <a:gd name="connsiteX26" fmla="*/ 38100 w 678739"/>
                  <a:gd name="connsiteY26" fmla="*/ 682559 h 846865"/>
                  <a:gd name="connsiteX27" fmla="*/ 0 w 678739"/>
                  <a:gd name="connsiteY27" fmla="*/ 737328 h 846865"/>
                  <a:gd name="connsiteX0" fmla="*/ 0 w 678739"/>
                  <a:gd name="connsiteY0" fmla="*/ 737328 h 846865"/>
                  <a:gd name="connsiteX1" fmla="*/ 35719 w 678739"/>
                  <a:gd name="connsiteY1" fmla="*/ 846865 h 846865"/>
                  <a:gd name="connsiteX2" fmla="*/ 97631 w 678739"/>
                  <a:gd name="connsiteY2" fmla="*/ 739709 h 846865"/>
                  <a:gd name="connsiteX3" fmla="*/ 142875 w 678739"/>
                  <a:gd name="connsiteY3" fmla="*/ 646840 h 846865"/>
                  <a:gd name="connsiteX4" fmla="*/ 204787 w 678739"/>
                  <a:gd name="connsiteY4" fmla="*/ 599215 h 846865"/>
                  <a:gd name="connsiteX5" fmla="*/ 261937 w 678739"/>
                  <a:gd name="connsiteY5" fmla="*/ 575403 h 846865"/>
                  <a:gd name="connsiteX6" fmla="*/ 328612 w 678739"/>
                  <a:gd name="connsiteY6" fmla="*/ 592071 h 846865"/>
                  <a:gd name="connsiteX7" fmla="*/ 373856 w 678739"/>
                  <a:gd name="connsiteY7" fmla="*/ 625409 h 846865"/>
                  <a:gd name="connsiteX8" fmla="*/ 409575 w 678739"/>
                  <a:gd name="connsiteY8" fmla="*/ 670653 h 846865"/>
                  <a:gd name="connsiteX9" fmla="*/ 435769 w 678739"/>
                  <a:gd name="connsiteY9" fmla="*/ 670653 h 846865"/>
                  <a:gd name="connsiteX10" fmla="*/ 514350 w 678739"/>
                  <a:gd name="connsiteY10" fmla="*/ 553971 h 846865"/>
                  <a:gd name="connsiteX11" fmla="*/ 554831 w 678739"/>
                  <a:gd name="connsiteY11" fmla="*/ 442053 h 846865"/>
                  <a:gd name="connsiteX12" fmla="*/ 611981 w 678739"/>
                  <a:gd name="connsiteY12" fmla="*/ 272984 h 846865"/>
                  <a:gd name="connsiteX13" fmla="*/ 640556 w 678739"/>
                  <a:gd name="connsiteY13" fmla="*/ 170590 h 846865"/>
                  <a:gd name="connsiteX14" fmla="*/ 678656 w 678739"/>
                  <a:gd name="connsiteY14" fmla="*/ 82484 h 846865"/>
                  <a:gd name="connsiteX15" fmla="*/ 650081 w 678739"/>
                  <a:gd name="connsiteY15" fmla="*/ 30096 h 846865"/>
                  <a:gd name="connsiteX16" fmla="*/ 626269 w 678739"/>
                  <a:gd name="connsiteY16" fmla="*/ 94390 h 846865"/>
                  <a:gd name="connsiteX17" fmla="*/ 604837 w 678739"/>
                  <a:gd name="connsiteY17" fmla="*/ 15809 h 846865"/>
                  <a:gd name="connsiteX18" fmla="*/ 590550 w 678739"/>
                  <a:gd name="connsiteY18" fmla="*/ 46765 h 846865"/>
                  <a:gd name="connsiteX19" fmla="*/ 459581 w 678739"/>
                  <a:gd name="connsiteY19" fmla="*/ 468246 h 846865"/>
                  <a:gd name="connsiteX20" fmla="*/ 388144 w 678739"/>
                  <a:gd name="connsiteY20" fmla="*/ 523015 h 846865"/>
                  <a:gd name="connsiteX21" fmla="*/ 354806 w 678739"/>
                  <a:gd name="connsiteY21" fmla="*/ 523015 h 846865"/>
                  <a:gd name="connsiteX22" fmla="*/ 295275 w 678739"/>
                  <a:gd name="connsiteY22" fmla="*/ 484915 h 846865"/>
                  <a:gd name="connsiteX23" fmla="*/ 252412 w 678739"/>
                  <a:gd name="connsiteY23" fmla="*/ 461103 h 846865"/>
                  <a:gd name="connsiteX24" fmla="*/ 190500 w 678739"/>
                  <a:gd name="connsiteY24" fmla="*/ 477771 h 846865"/>
                  <a:gd name="connsiteX25" fmla="*/ 109537 w 678739"/>
                  <a:gd name="connsiteY25" fmla="*/ 568259 h 846865"/>
                  <a:gd name="connsiteX26" fmla="*/ 38100 w 678739"/>
                  <a:gd name="connsiteY26" fmla="*/ 682559 h 846865"/>
                  <a:gd name="connsiteX27" fmla="*/ 0 w 678739"/>
                  <a:gd name="connsiteY27" fmla="*/ 737328 h 846865"/>
                  <a:gd name="connsiteX0" fmla="*/ 0 w 671625"/>
                  <a:gd name="connsiteY0" fmla="*/ 737328 h 846865"/>
                  <a:gd name="connsiteX1" fmla="*/ 35719 w 671625"/>
                  <a:gd name="connsiteY1" fmla="*/ 846865 h 846865"/>
                  <a:gd name="connsiteX2" fmla="*/ 97631 w 671625"/>
                  <a:gd name="connsiteY2" fmla="*/ 739709 h 846865"/>
                  <a:gd name="connsiteX3" fmla="*/ 142875 w 671625"/>
                  <a:gd name="connsiteY3" fmla="*/ 646840 h 846865"/>
                  <a:gd name="connsiteX4" fmla="*/ 204787 w 671625"/>
                  <a:gd name="connsiteY4" fmla="*/ 599215 h 846865"/>
                  <a:gd name="connsiteX5" fmla="*/ 261937 w 671625"/>
                  <a:gd name="connsiteY5" fmla="*/ 575403 h 846865"/>
                  <a:gd name="connsiteX6" fmla="*/ 328612 w 671625"/>
                  <a:gd name="connsiteY6" fmla="*/ 592071 h 846865"/>
                  <a:gd name="connsiteX7" fmla="*/ 373856 w 671625"/>
                  <a:gd name="connsiteY7" fmla="*/ 625409 h 846865"/>
                  <a:gd name="connsiteX8" fmla="*/ 409575 w 671625"/>
                  <a:gd name="connsiteY8" fmla="*/ 670653 h 846865"/>
                  <a:gd name="connsiteX9" fmla="*/ 435769 w 671625"/>
                  <a:gd name="connsiteY9" fmla="*/ 670653 h 846865"/>
                  <a:gd name="connsiteX10" fmla="*/ 514350 w 671625"/>
                  <a:gd name="connsiteY10" fmla="*/ 553971 h 846865"/>
                  <a:gd name="connsiteX11" fmla="*/ 554831 w 671625"/>
                  <a:gd name="connsiteY11" fmla="*/ 442053 h 846865"/>
                  <a:gd name="connsiteX12" fmla="*/ 611981 w 671625"/>
                  <a:gd name="connsiteY12" fmla="*/ 272984 h 846865"/>
                  <a:gd name="connsiteX13" fmla="*/ 640556 w 671625"/>
                  <a:gd name="connsiteY13" fmla="*/ 170590 h 846865"/>
                  <a:gd name="connsiteX14" fmla="*/ 671512 w 671625"/>
                  <a:gd name="connsiteY14" fmla="*/ 77722 h 846865"/>
                  <a:gd name="connsiteX15" fmla="*/ 650081 w 671625"/>
                  <a:gd name="connsiteY15" fmla="*/ 30096 h 846865"/>
                  <a:gd name="connsiteX16" fmla="*/ 626269 w 671625"/>
                  <a:gd name="connsiteY16" fmla="*/ 94390 h 846865"/>
                  <a:gd name="connsiteX17" fmla="*/ 604837 w 671625"/>
                  <a:gd name="connsiteY17" fmla="*/ 15809 h 846865"/>
                  <a:gd name="connsiteX18" fmla="*/ 590550 w 671625"/>
                  <a:gd name="connsiteY18" fmla="*/ 46765 h 846865"/>
                  <a:gd name="connsiteX19" fmla="*/ 459581 w 671625"/>
                  <a:gd name="connsiteY19" fmla="*/ 468246 h 846865"/>
                  <a:gd name="connsiteX20" fmla="*/ 388144 w 671625"/>
                  <a:gd name="connsiteY20" fmla="*/ 523015 h 846865"/>
                  <a:gd name="connsiteX21" fmla="*/ 354806 w 671625"/>
                  <a:gd name="connsiteY21" fmla="*/ 523015 h 846865"/>
                  <a:gd name="connsiteX22" fmla="*/ 295275 w 671625"/>
                  <a:gd name="connsiteY22" fmla="*/ 484915 h 846865"/>
                  <a:gd name="connsiteX23" fmla="*/ 252412 w 671625"/>
                  <a:gd name="connsiteY23" fmla="*/ 461103 h 846865"/>
                  <a:gd name="connsiteX24" fmla="*/ 190500 w 671625"/>
                  <a:gd name="connsiteY24" fmla="*/ 477771 h 846865"/>
                  <a:gd name="connsiteX25" fmla="*/ 109537 w 671625"/>
                  <a:gd name="connsiteY25" fmla="*/ 568259 h 846865"/>
                  <a:gd name="connsiteX26" fmla="*/ 38100 w 671625"/>
                  <a:gd name="connsiteY26" fmla="*/ 682559 h 846865"/>
                  <a:gd name="connsiteX27" fmla="*/ 0 w 671625"/>
                  <a:gd name="connsiteY27" fmla="*/ 737328 h 846865"/>
                  <a:gd name="connsiteX0" fmla="*/ 0 w 671625"/>
                  <a:gd name="connsiteY0" fmla="*/ 737328 h 846865"/>
                  <a:gd name="connsiteX1" fmla="*/ 35719 w 671625"/>
                  <a:gd name="connsiteY1" fmla="*/ 846865 h 846865"/>
                  <a:gd name="connsiteX2" fmla="*/ 97631 w 671625"/>
                  <a:gd name="connsiteY2" fmla="*/ 739709 h 846865"/>
                  <a:gd name="connsiteX3" fmla="*/ 142875 w 671625"/>
                  <a:gd name="connsiteY3" fmla="*/ 646840 h 846865"/>
                  <a:gd name="connsiteX4" fmla="*/ 204787 w 671625"/>
                  <a:gd name="connsiteY4" fmla="*/ 599215 h 846865"/>
                  <a:gd name="connsiteX5" fmla="*/ 261937 w 671625"/>
                  <a:gd name="connsiteY5" fmla="*/ 575403 h 846865"/>
                  <a:gd name="connsiteX6" fmla="*/ 328612 w 671625"/>
                  <a:gd name="connsiteY6" fmla="*/ 592071 h 846865"/>
                  <a:gd name="connsiteX7" fmla="*/ 373856 w 671625"/>
                  <a:gd name="connsiteY7" fmla="*/ 625409 h 846865"/>
                  <a:gd name="connsiteX8" fmla="*/ 409575 w 671625"/>
                  <a:gd name="connsiteY8" fmla="*/ 670653 h 846865"/>
                  <a:gd name="connsiteX9" fmla="*/ 454819 w 671625"/>
                  <a:gd name="connsiteY9" fmla="*/ 658747 h 846865"/>
                  <a:gd name="connsiteX10" fmla="*/ 514350 w 671625"/>
                  <a:gd name="connsiteY10" fmla="*/ 553971 h 846865"/>
                  <a:gd name="connsiteX11" fmla="*/ 554831 w 671625"/>
                  <a:gd name="connsiteY11" fmla="*/ 442053 h 846865"/>
                  <a:gd name="connsiteX12" fmla="*/ 611981 w 671625"/>
                  <a:gd name="connsiteY12" fmla="*/ 272984 h 846865"/>
                  <a:gd name="connsiteX13" fmla="*/ 640556 w 671625"/>
                  <a:gd name="connsiteY13" fmla="*/ 170590 h 846865"/>
                  <a:gd name="connsiteX14" fmla="*/ 671512 w 671625"/>
                  <a:gd name="connsiteY14" fmla="*/ 77722 h 846865"/>
                  <a:gd name="connsiteX15" fmla="*/ 650081 w 671625"/>
                  <a:gd name="connsiteY15" fmla="*/ 30096 h 846865"/>
                  <a:gd name="connsiteX16" fmla="*/ 626269 w 671625"/>
                  <a:gd name="connsiteY16" fmla="*/ 94390 h 846865"/>
                  <a:gd name="connsiteX17" fmla="*/ 604837 w 671625"/>
                  <a:gd name="connsiteY17" fmla="*/ 15809 h 846865"/>
                  <a:gd name="connsiteX18" fmla="*/ 590550 w 671625"/>
                  <a:gd name="connsiteY18" fmla="*/ 46765 h 846865"/>
                  <a:gd name="connsiteX19" fmla="*/ 459581 w 671625"/>
                  <a:gd name="connsiteY19" fmla="*/ 468246 h 846865"/>
                  <a:gd name="connsiteX20" fmla="*/ 388144 w 671625"/>
                  <a:gd name="connsiteY20" fmla="*/ 523015 h 846865"/>
                  <a:gd name="connsiteX21" fmla="*/ 354806 w 671625"/>
                  <a:gd name="connsiteY21" fmla="*/ 523015 h 846865"/>
                  <a:gd name="connsiteX22" fmla="*/ 295275 w 671625"/>
                  <a:gd name="connsiteY22" fmla="*/ 484915 h 846865"/>
                  <a:gd name="connsiteX23" fmla="*/ 252412 w 671625"/>
                  <a:gd name="connsiteY23" fmla="*/ 461103 h 846865"/>
                  <a:gd name="connsiteX24" fmla="*/ 190500 w 671625"/>
                  <a:gd name="connsiteY24" fmla="*/ 477771 h 846865"/>
                  <a:gd name="connsiteX25" fmla="*/ 109537 w 671625"/>
                  <a:gd name="connsiteY25" fmla="*/ 568259 h 846865"/>
                  <a:gd name="connsiteX26" fmla="*/ 38100 w 671625"/>
                  <a:gd name="connsiteY26" fmla="*/ 682559 h 846865"/>
                  <a:gd name="connsiteX27" fmla="*/ 0 w 671625"/>
                  <a:gd name="connsiteY27" fmla="*/ 737328 h 846865"/>
                  <a:gd name="connsiteX0" fmla="*/ 0 w 671625"/>
                  <a:gd name="connsiteY0" fmla="*/ 737328 h 846865"/>
                  <a:gd name="connsiteX1" fmla="*/ 35719 w 671625"/>
                  <a:gd name="connsiteY1" fmla="*/ 846865 h 846865"/>
                  <a:gd name="connsiteX2" fmla="*/ 97631 w 671625"/>
                  <a:gd name="connsiteY2" fmla="*/ 739709 h 846865"/>
                  <a:gd name="connsiteX3" fmla="*/ 142875 w 671625"/>
                  <a:gd name="connsiteY3" fmla="*/ 646840 h 846865"/>
                  <a:gd name="connsiteX4" fmla="*/ 204787 w 671625"/>
                  <a:gd name="connsiteY4" fmla="*/ 599215 h 846865"/>
                  <a:gd name="connsiteX5" fmla="*/ 261937 w 671625"/>
                  <a:gd name="connsiteY5" fmla="*/ 575403 h 846865"/>
                  <a:gd name="connsiteX6" fmla="*/ 328612 w 671625"/>
                  <a:gd name="connsiteY6" fmla="*/ 592071 h 846865"/>
                  <a:gd name="connsiteX7" fmla="*/ 373856 w 671625"/>
                  <a:gd name="connsiteY7" fmla="*/ 625409 h 846865"/>
                  <a:gd name="connsiteX8" fmla="*/ 409575 w 671625"/>
                  <a:gd name="connsiteY8" fmla="*/ 670653 h 846865"/>
                  <a:gd name="connsiteX9" fmla="*/ 454819 w 671625"/>
                  <a:gd name="connsiteY9" fmla="*/ 658747 h 846865"/>
                  <a:gd name="connsiteX10" fmla="*/ 514350 w 671625"/>
                  <a:gd name="connsiteY10" fmla="*/ 553971 h 846865"/>
                  <a:gd name="connsiteX11" fmla="*/ 554831 w 671625"/>
                  <a:gd name="connsiteY11" fmla="*/ 442053 h 846865"/>
                  <a:gd name="connsiteX12" fmla="*/ 611981 w 671625"/>
                  <a:gd name="connsiteY12" fmla="*/ 272984 h 846865"/>
                  <a:gd name="connsiteX13" fmla="*/ 640556 w 671625"/>
                  <a:gd name="connsiteY13" fmla="*/ 170590 h 846865"/>
                  <a:gd name="connsiteX14" fmla="*/ 671512 w 671625"/>
                  <a:gd name="connsiteY14" fmla="*/ 77722 h 846865"/>
                  <a:gd name="connsiteX15" fmla="*/ 650081 w 671625"/>
                  <a:gd name="connsiteY15" fmla="*/ 30096 h 846865"/>
                  <a:gd name="connsiteX16" fmla="*/ 626269 w 671625"/>
                  <a:gd name="connsiteY16" fmla="*/ 94390 h 846865"/>
                  <a:gd name="connsiteX17" fmla="*/ 604837 w 671625"/>
                  <a:gd name="connsiteY17" fmla="*/ 15809 h 846865"/>
                  <a:gd name="connsiteX18" fmla="*/ 590550 w 671625"/>
                  <a:gd name="connsiteY18" fmla="*/ 46765 h 846865"/>
                  <a:gd name="connsiteX19" fmla="*/ 459581 w 671625"/>
                  <a:gd name="connsiteY19" fmla="*/ 468246 h 846865"/>
                  <a:gd name="connsiteX20" fmla="*/ 388144 w 671625"/>
                  <a:gd name="connsiteY20" fmla="*/ 523015 h 846865"/>
                  <a:gd name="connsiteX21" fmla="*/ 354806 w 671625"/>
                  <a:gd name="connsiteY21" fmla="*/ 523015 h 846865"/>
                  <a:gd name="connsiteX22" fmla="*/ 295275 w 671625"/>
                  <a:gd name="connsiteY22" fmla="*/ 484915 h 846865"/>
                  <a:gd name="connsiteX23" fmla="*/ 252412 w 671625"/>
                  <a:gd name="connsiteY23" fmla="*/ 461103 h 846865"/>
                  <a:gd name="connsiteX24" fmla="*/ 190500 w 671625"/>
                  <a:gd name="connsiteY24" fmla="*/ 477771 h 846865"/>
                  <a:gd name="connsiteX25" fmla="*/ 109537 w 671625"/>
                  <a:gd name="connsiteY25" fmla="*/ 568259 h 846865"/>
                  <a:gd name="connsiteX26" fmla="*/ 38100 w 671625"/>
                  <a:gd name="connsiteY26" fmla="*/ 682559 h 846865"/>
                  <a:gd name="connsiteX27" fmla="*/ 0 w 671625"/>
                  <a:gd name="connsiteY27" fmla="*/ 737328 h 846865"/>
                  <a:gd name="connsiteX0" fmla="*/ 0 w 671625"/>
                  <a:gd name="connsiteY0" fmla="*/ 737328 h 846865"/>
                  <a:gd name="connsiteX1" fmla="*/ 35719 w 671625"/>
                  <a:gd name="connsiteY1" fmla="*/ 846865 h 846865"/>
                  <a:gd name="connsiteX2" fmla="*/ 97631 w 671625"/>
                  <a:gd name="connsiteY2" fmla="*/ 739709 h 846865"/>
                  <a:gd name="connsiteX3" fmla="*/ 142875 w 671625"/>
                  <a:gd name="connsiteY3" fmla="*/ 646840 h 846865"/>
                  <a:gd name="connsiteX4" fmla="*/ 204787 w 671625"/>
                  <a:gd name="connsiteY4" fmla="*/ 599215 h 846865"/>
                  <a:gd name="connsiteX5" fmla="*/ 261937 w 671625"/>
                  <a:gd name="connsiteY5" fmla="*/ 575403 h 846865"/>
                  <a:gd name="connsiteX6" fmla="*/ 328612 w 671625"/>
                  <a:gd name="connsiteY6" fmla="*/ 592071 h 846865"/>
                  <a:gd name="connsiteX7" fmla="*/ 373856 w 671625"/>
                  <a:gd name="connsiteY7" fmla="*/ 625409 h 846865"/>
                  <a:gd name="connsiteX8" fmla="*/ 409575 w 671625"/>
                  <a:gd name="connsiteY8" fmla="*/ 670653 h 846865"/>
                  <a:gd name="connsiteX9" fmla="*/ 454819 w 671625"/>
                  <a:gd name="connsiteY9" fmla="*/ 658747 h 846865"/>
                  <a:gd name="connsiteX10" fmla="*/ 514350 w 671625"/>
                  <a:gd name="connsiteY10" fmla="*/ 553971 h 846865"/>
                  <a:gd name="connsiteX11" fmla="*/ 554831 w 671625"/>
                  <a:gd name="connsiteY11" fmla="*/ 442053 h 846865"/>
                  <a:gd name="connsiteX12" fmla="*/ 611981 w 671625"/>
                  <a:gd name="connsiteY12" fmla="*/ 272984 h 846865"/>
                  <a:gd name="connsiteX13" fmla="*/ 640556 w 671625"/>
                  <a:gd name="connsiteY13" fmla="*/ 170590 h 846865"/>
                  <a:gd name="connsiteX14" fmla="*/ 671512 w 671625"/>
                  <a:gd name="connsiteY14" fmla="*/ 77722 h 846865"/>
                  <a:gd name="connsiteX15" fmla="*/ 650081 w 671625"/>
                  <a:gd name="connsiteY15" fmla="*/ 30096 h 846865"/>
                  <a:gd name="connsiteX16" fmla="*/ 626269 w 671625"/>
                  <a:gd name="connsiteY16" fmla="*/ 94390 h 846865"/>
                  <a:gd name="connsiteX17" fmla="*/ 604837 w 671625"/>
                  <a:gd name="connsiteY17" fmla="*/ 15809 h 846865"/>
                  <a:gd name="connsiteX18" fmla="*/ 590550 w 671625"/>
                  <a:gd name="connsiteY18" fmla="*/ 46765 h 846865"/>
                  <a:gd name="connsiteX19" fmla="*/ 459581 w 671625"/>
                  <a:gd name="connsiteY19" fmla="*/ 468246 h 846865"/>
                  <a:gd name="connsiteX20" fmla="*/ 388144 w 671625"/>
                  <a:gd name="connsiteY20" fmla="*/ 523015 h 846865"/>
                  <a:gd name="connsiteX21" fmla="*/ 354806 w 671625"/>
                  <a:gd name="connsiteY21" fmla="*/ 523015 h 846865"/>
                  <a:gd name="connsiteX22" fmla="*/ 295275 w 671625"/>
                  <a:gd name="connsiteY22" fmla="*/ 484915 h 846865"/>
                  <a:gd name="connsiteX23" fmla="*/ 252412 w 671625"/>
                  <a:gd name="connsiteY23" fmla="*/ 461103 h 846865"/>
                  <a:gd name="connsiteX24" fmla="*/ 190500 w 671625"/>
                  <a:gd name="connsiteY24" fmla="*/ 477771 h 846865"/>
                  <a:gd name="connsiteX25" fmla="*/ 109537 w 671625"/>
                  <a:gd name="connsiteY25" fmla="*/ 568259 h 846865"/>
                  <a:gd name="connsiteX26" fmla="*/ 38100 w 671625"/>
                  <a:gd name="connsiteY26" fmla="*/ 682559 h 846865"/>
                  <a:gd name="connsiteX27" fmla="*/ 0 w 671625"/>
                  <a:gd name="connsiteY27" fmla="*/ 737328 h 846865"/>
                  <a:gd name="connsiteX0" fmla="*/ 0 w 671625"/>
                  <a:gd name="connsiteY0" fmla="*/ 737328 h 846865"/>
                  <a:gd name="connsiteX1" fmla="*/ 35719 w 671625"/>
                  <a:gd name="connsiteY1" fmla="*/ 846865 h 846865"/>
                  <a:gd name="connsiteX2" fmla="*/ 97631 w 671625"/>
                  <a:gd name="connsiteY2" fmla="*/ 739709 h 846865"/>
                  <a:gd name="connsiteX3" fmla="*/ 142875 w 671625"/>
                  <a:gd name="connsiteY3" fmla="*/ 646840 h 846865"/>
                  <a:gd name="connsiteX4" fmla="*/ 204787 w 671625"/>
                  <a:gd name="connsiteY4" fmla="*/ 599215 h 846865"/>
                  <a:gd name="connsiteX5" fmla="*/ 261937 w 671625"/>
                  <a:gd name="connsiteY5" fmla="*/ 575403 h 846865"/>
                  <a:gd name="connsiteX6" fmla="*/ 328612 w 671625"/>
                  <a:gd name="connsiteY6" fmla="*/ 592071 h 846865"/>
                  <a:gd name="connsiteX7" fmla="*/ 373856 w 671625"/>
                  <a:gd name="connsiteY7" fmla="*/ 625409 h 846865"/>
                  <a:gd name="connsiteX8" fmla="*/ 409575 w 671625"/>
                  <a:gd name="connsiteY8" fmla="*/ 670653 h 846865"/>
                  <a:gd name="connsiteX9" fmla="*/ 454819 w 671625"/>
                  <a:gd name="connsiteY9" fmla="*/ 658747 h 846865"/>
                  <a:gd name="connsiteX10" fmla="*/ 514350 w 671625"/>
                  <a:gd name="connsiteY10" fmla="*/ 553971 h 846865"/>
                  <a:gd name="connsiteX11" fmla="*/ 554831 w 671625"/>
                  <a:gd name="connsiteY11" fmla="*/ 442053 h 846865"/>
                  <a:gd name="connsiteX12" fmla="*/ 611981 w 671625"/>
                  <a:gd name="connsiteY12" fmla="*/ 272984 h 846865"/>
                  <a:gd name="connsiteX13" fmla="*/ 640556 w 671625"/>
                  <a:gd name="connsiteY13" fmla="*/ 170590 h 846865"/>
                  <a:gd name="connsiteX14" fmla="*/ 671512 w 671625"/>
                  <a:gd name="connsiteY14" fmla="*/ 77722 h 846865"/>
                  <a:gd name="connsiteX15" fmla="*/ 650081 w 671625"/>
                  <a:gd name="connsiteY15" fmla="*/ 30096 h 846865"/>
                  <a:gd name="connsiteX16" fmla="*/ 626269 w 671625"/>
                  <a:gd name="connsiteY16" fmla="*/ 94390 h 846865"/>
                  <a:gd name="connsiteX17" fmla="*/ 604837 w 671625"/>
                  <a:gd name="connsiteY17" fmla="*/ 15809 h 846865"/>
                  <a:gd name="connsiteX18" fmla="*/ 590550 w 671625"/>
                  <a:gd name="connsiteY18" fmla="*/ 46765 h 846865"/>
                  <a:gd name="connsiteX19" fmla="*/ 459581 w 671625"/>
                  <a:gd name="connsiteY19" fmla="*/ 468246 h 846865"/>
                  <a:gd name="connsiteX20" fmla="*/ 388144 w 671625"/>
                  <a:gd name="connsiteY20" fmla="*/ 523015 h 846865"/>
                  <a:gd name="connsiteX21" fmla="*/ 354806 w 671625"/>
                  <a:gd name="connsiteY21" fmla="*/ 523015 h 846865"/>
                  <a:gd name="connsiteX22" fmla="*/ 295275 w 671625"/>
                  <a:gd name="connsiteY22" fmla="*/ 484915 h 846865"/>
                  <a:gd name="connsiteX23" fmla="*/ 252412 w 671625"/>
                  <a:gd name="connsiteY23" fmla="*/ 461103 h 846865"/>
                  <a:gd name="connsiteX24" fmla="*/ 190500 w 671625"/>
                  <a:gd name="connsiteY24" fmla="*/ 477771 h 846865"/>
                  <a:gd name="connsiteX25" fmla="*/ 109537 w 671625"/>
                  <a:gd name="connsiteY25" fmla="*/ 568259 h 846865"/>
                  <a:gd name="connsiteX26" fmla="*/ 38100 w 671625"/>
                  <a:gd name="connsiteY26" fmla="*/ 682559 h 846865"/>
                  <a:gd name="connsiteX27" fmla="*/ 0 w 671625"/>
                  <a:gd name="connsiteY27" fmla="*/ 737328 h 846865"/>
                  <a:gd name="connsiteX0" fmla="*/ 0 w 671625"/>
                  <a:gd name="connsiteY0" fmla="*/ 737328 h 846865"/>
                  <a:gd name="connsiteX1" fmla="*/ 35719 w 671625"/>
                  <a:gd name="connsiteY1" fmla="*/ 846865 h 846865"/>
                  <a:gd name="connsiteX2" fmla="*/ 97631 w 671625"/>
                  <a:gd name="connsiteY2" fmla="*/ 739709 h 846865"/>
                  <a:gd name="connsiteX3" fmla="*/ 142875 w 671625"/>
                  <a:gd name="connsiteY3" fmla="*/ 646840 h 846865"/>
                  <a:gd name="connsiteX4" fmla="*/ 204787 w 671625"/>
                  <a:gd name="connsiteY4" fmla="*/ 599215 h 846865"/>
                  <a:gd name="connsiteX5" fmla="*/ 261937 w 671625"/>
                  <a:gd name="connsiteY5" fmla="*/ 575403 h 846865"/>
                  <a:gd name="connsiteX6" fmla="*/ 328612 w 671625"/>
                  <a:gd name="connsiteY6" fmla="*/ 592071 h 846865"/>
                  <a:gd name="connsiteX7" fmla="*/ 373856 w 671625"/>
                  <a:gd name="connsiteY7" fmla="*/ 625409 h 846865"/>
                  <a:gd name="connsiteX8" fmla="*/ 409575 w 671625"/>
                  <a:gd name="connsiteY8" fmla="*/ 670653 h 846865"/>
                  <a:gd name="connsiteX9" fmla="*/ 454819 w 671625"/>
                  <a:gd name="connsiteY9" fmla="*/ 658747 h 846865"/>
                  <a:gd name="connsiteX10" fmla="*/ 514350 w 671625"/>
                  <a:gd name="connsiteY10" fmla="*/ 553971 h 846865"/>
                  <a:gd name="connsiteX11" fmla="*/ 554831 w 671625"/>
                  <a:gd name="connsiteY11" fmla="*/ 442053 h 846865"/>
                  <a:gd name="connsiteX12" fmla="*/ 611981 w 671625"/>
                  <a:gd name="connsiteY12" fmla="*/ 272984 h 846865"/>
                  <a:gd name="connsiteX13" fmla="*/ 640556 w 671625"/>
                  <a:gd name="connsiteY13" fmla="*/ 170590 h 846865"/>
                  <a:gd name="connsiteX14" fmla="*/ 671512 w 671625"/>
                  <a:gd name="connsiteY14" fmla="*/ 77722 h 846865"/>
                  <a:gd name="connsiteX15" fmla="*/ 650081 w 671625"/>
                  <a:gd name="connsiteY15" fmla="*/ 30096 h 846865"/>
                  <a:gd name="connsiteX16" fmla="*/ 626269 w 671625"/>
                  <a:gd name="connsiteY16" fmla="*/ 94390 h 846865"/>
                  <a:gd name="connsiteX17" fmla="*/ 604837 w 671625"/>
                  <a:gd name="connsiteY17" fmla="*/ 15809 h 846865"/>
                  <a:gd name="connsiteX18" fmla="*/ 590550 w 671625"/>
                  <a:gd name="connsiteY18" fmla="*/ 46765 h 846865"/>
                  <a:gd name="connsiteX19" fmla="*/ 459581 w 671625"/>
                  <a:gd name="connsiteY19" fmla="*/ 468246 h 846865"/>
                  <a:gd name="connsiteX20" fmla="*/ 388144 w 671625"/>
                  <a:gd name="connsiteY20" fmla="*/ 523015 h 846865"/>
                  <a:gd name="connsiteX21" fmla="*/ 354806 w 671625"/>
                  <a:gd name="connsiteY21" fmla="*/ 523015 h 846865"/>
                  <a:gd name="connsiteX22" fmla="*/ 295275 w 671625"/>
                  <a:gd name="connsiteY22" fmla="*/ 484915 h 846865"/>
                  <a:gd name="connsiteX23" fmla="*/ 252412 w 671625"/>
                  <a:gd name="connsiteY23" fmla="*/ 461103 h 846865"/>
                  <a:gd name="connsiteX24" fmla="*/ 190500 w 671625"/>
                  <a:gd name="connsiteY24" fmla="*/ 477771 h 846865"/>
                  <a:gd name="connsiteX25" fmla="*/ 109537 w 671625"/>
                  <a:gd name="connsiteY25" fmla="*/ 568259 h 846865"/>
                  <a:gd name="connsiteX26" fmla="*/ 38100 w 671625"/>
                  <a:gd name="connsiteY26" fmla="*/ 682559 h 846865"/>
                  <a:gd name="connsiteX27" fmla="*/ 0 w 671625"/>
                  <a:gd name="connsiteY27" fmla="*/ 737328 h 846865"/>
                  <a:gd name="connsiteX0" fmla="*/ 0 w 671625"/>
                  <a:gd name="connsiteY0" fmla="*/ 737328 h 846865"/>
                  <a:gd name="connsiteX1" fmla="*/ 35719 w 671625"/>
                  <a:gd name="connsiteY1" fmla="*/ 846865 h 846865"/>
                  <a:gd name="connsiteX2" fmla="*/ 97631 w 671625"/>
                  <a:gd name="connsiteY2" fmla="*/ 739709 h 846865"/>
                  <a:gd name="connsiteX3" fmla="*/ 142875 w 671625"/>
                  <a:gd name="connsiteY3" fmla="*/ 646840 h 846865"/>
                  <a:gd name="connsiteX4" fmla="*/ 204787 w 671625"/>
                  <a:gd name="connsiteY4" fmla="*/ 599215 h 846865"/>
                  <a:gd name="connsiteX5" fmla="*/ 261937 w 671625"/>
                  <a:gd name="connsiteY5" fmla="*/ 575403 h 846865"/>
                  <a:gd name="connsiteX6" fmla="*/ 328612 w 671625"/>
                  <a:gd name="connsiteY6" fmla="*/ 592071 h 846865"/>
                  <a:gd name="connsiteX7" fmla="*/ 373856 w 671625"/>
                  <a:gd name="connsiteY7" fmla="*/ 625409 h 846865"/>
                  <a:gd name="connsiteX8" fmla="*/ 409575 w 671625"/>
                  <a:gd name="connsiteY8" fmla="*/ 670653 h 846865"/>
                  <a:gd name="connsiteX9" fmla="*/ 454819 w 671625"/>
                  <a:gd name="connsiteY9" fmla="*/ 658747 h 846865"/>
                  <a:gd name="connsiteX10" fmla="*/ 514350 w 671625"/>
                  <a:gd name="connsiteY10" fmla="*/ 553971 h 846865"/>
                  <a:gd name="connsiteX11" fmla="*/ 554831 w 671625"/>
                  <a:gd name="connsiteY11" fmla="*/ 442053 h 846865"/>
                  <a:gd name="connsiteX12" fmla="*/ 611981 w 671625"/>
                  <a:gd name="connsiteY12" fmla="*/ 272984 h 846865"/>
                  <a:gd name="connsiteX13" fmla="*/ 640556 w 671625"/>
                  <a:gd name="connsiteY13" fmla="*/ 170590 h 846865"/>
                  <a:gd name="connsiteX14" fmla="*/ 671512 w 671625"/>
                  <a:gd name="connsiteY14" fmla="*/ 77722 h 846865"/>
                  <a:gd name="connsiteX15" fmla="*/ 650081 w 671625"/>
                  <a:gd name="connsiteY15" fmla="*/ 30096 h 846865"/>
                  <a:gd name="connsiteX16" fmla="*/ 626269 w 671625"/>
                  <a:gd name="connsiteY16" fmla="*/ 94390 h 846865"/>
                  <a:gd name="connsiteX17" fmla="*/ 604837 w 671625"/>
                  <a:gd name="connsiteY17" fmla="*/ 15809 h 846865"/>
                  <a:gd name="connsiteX18" fmla="*/ 590550 w 671625"/>
                  <a:gd name="connsiteY18" fmla="*/ 46765 h 846865"/>
                  <a:gd name="connsiteX19" fmla="*/ 459581 w 671625"/>
                  <a:gd name="connsiteY19" fmla="*/ 468246 h 846865"/>
                  <a:gd name="connsiteX20" fmla="*/ 388144 w 671625"/>
                  <a:gd name="connsiteY20" fmla="*/ 523015 h 846865"/>
                  <a:gd name="connsiteX21" fmla="*/ 354806 w 671625"/>
                  <a:gd name="connsiteY21" fmla="*/ 523015 h 846865"/>
                  <a:gd name="connsiteX22" fmla="*/ 295275 w 671625"/>
                  <a:gd name="connsiteY22" fmla="*/ 484915 h 846865"/>
                  <a:gd name="connsiteX23" fmla="*/ 252412 w 671625"/>
                  <a:gd name="connsiteY23" fmla="*/ 461103 h 846865"/>
                  <a:gd name="connsiteX24" fmla="*/ 190500 w 671625"/>
                  <a:gd name="connsiteY24" fmla="*/ 477771 h 846865"/>
                  <a:gd name="connsiteX25" fmla="*/ 109537 w 671625"/>
                  <a:gd name="connsiteY25" fmla="*/ 568259 h 846865"/>
                  <a:gd name="connsiteX26" fmla="*/ 38100 w 671625"/>
                  <a:gd name="connsiteY26" fmla="*/ 682559 h 846865"/>
                  <a:gd name="connsiteX27" fmla="*/ 0 w 671625"/>
                  <a:gd name="connsiteY27" fmla="*/ 737328 h 846865"/>
                  <a:gd name="connsiteX0" fmla="*/ 0 w 671625"/>
                  <a:gd name="connsiteY0" fmla="*/ 737328 h 846866"/>
                  <a:gd name="connsiteX1" fmla="*/ 35719 w 671625"/>
                  <a:gd name="connsiteY1" fmla="*/ 846865 h 846866"/>
                  <a:gd name="connsiteX2" fmla="*/ 97631 w 671625"/>
                  <a:gd name="connsiteY2" fmla="*/ 739709 h 846866"/>
                  <a:gd name="connsiteX3" fmla="*/ 142875 w 671625"/>
                  <a:gd name="connsiteY3" fmla="*/ 646840 h 846866"/>
                  <a:gd name="connsiteX4" fmla="*/ 204787 w 671625"/>
                  <a:gd name="connsiteY4" fmla="*/ 599215 h 846866"/>
                  <a:gd name="connsiteX5" fmla="*/ 261937 w 671625"/>
                  <a:gd name="connsiteY5" fmla="*/ 575403 h 846866"/>
                  <a:gd name="connsiteX6" fmla="*/ 328612 w 671625"/>
                  <a:gd name="connsiteY6" fmla="*/ 592071 h 846866"/>
                  <a:gd name="connsiteX7" fmla="*/ 373856 w 671625"/>
                  <a:gd name="connsiteY7" fmla="*/ 625409 h 846866"/>
                  <a:gd name="connsiteX8" fmla="*/ 409575 w 671625"/>
                  <a:gd name="connsiteY8" fmla="*/ 670653 h 846866"/>
                  <a:gd name="connsiteX9" fmla="*/ 454819 w 671625"/>
                  <a:gd name="connsiteY9" fmla="*/ 658747 h 846866"/>
                  <a:gd name="connsiteX10" fmla="*/ 514350 w 671625"/>
                  <a:gd name="connsiteY10" fmla="*/ 553971 h 846866"/>
                  <a:gd name="connsiteX11" fmla="*/ 554831 w 671625"/>
                  <a:gd name="connsiteY11" fmla="*/ 442053 h 846866"/>
                  <a:gd name="connsiteX12" fmla="*/ 611981 w 671625"/>
                  <a:gd name="connsiteY12" fmla="*/ 272984 h 846866"/>
                  <a:gd name="connsiteX13" fmla="*/ 640556 w 671625"/>
                  <a:gd name="connsiteY13" fmla="*/ 170590 h 846866"/>
                  <a:gd name="connsiteX14" fmla="*/ 671512 w 671625"/>
                  <a:gd name="connsiteY14" fmla="*/ 77722 h 846866"/>
                  <a:gd name="connsiteX15" fmla="*/ 650081 w 671625"/>
                  <a:gd name="connsiteY15" fmla="*/ 30096 h 846866"/>
                  <a:gd name="connsiteX16" fmla="*/ 626269 w 671625"/>
                  <a:gd name="connsiteY16" fmla="*/ 94390 h 846866"/>
                  <a:gd name="connsiteX17" fmla="*/ 604837 w 671625"/>
                  <a:gd name="connsiteY17" fmla="*/ 15809 h 846866"/>
                  <a:gd name="connsiteX18" fmla="*/ 590550 w 671625"/>
                  <a:gd name="connsiteY18" fmla="*/ 46765 h 846866"/>
                  <a:gd name="connsiteX19" fmla="*/ 459581 w 671625"/>
                  <a:gd name="connsiteY19" fmla="*/ 468246 h 846866"/>
                  <a:gd name="connsiteX20" fmla="*/ 388144 w 671625"/>
                  <a:gd name="connsiteY20" fmla="*/ 523015 h 846866"/>
                  <a:gd name="connsiteX21" fmla="*/ 354806 w 671625"/>
                  <a:gd name="connsiteY21" fmla="*/ 523015 h 846866"/>
                  <a:gd name="connsiteX22" fmla="*/ 295275 w 671625"/>
                  <a:gd name="connsiteY22" fmla="*/ 484915 h 846866"/>
                  <a:gd name="connsiteX23" fmla="*/ 252412 w 671625"/>
                  <a:gd name="connsiteY23" fmla="*/ 461103 h 846866"/>
                  <a:gd name="connsiteX24" fmla="*/ 190500 w 671625"/>
                  <a:gd name="connsiteY24" fmla="*/ 477771 h 846866"/>
                  <a:gd name="connsiteX25" fmla="*/ 109537 w 671625"/>
                  <a:gd name="connsiteY25" fmla="*/ 568259 h 846866"/>
                  <a:gd name="connsiteX26" fmla="*/ 38100 w 671625"/>
                  <a:gd name="connsiteY26" fmla="*/ 682559 h 846866"/>
                  <a:gd name="connsiteX27" fmla="*/ 0 w 671625"/>
                  <a:gd name="connsiteY27" fmla="*/ 737328 h 846866"/>
                  <a:gd name="connsiteX0" fmla="*/ 0 w 671625"/>
                  <a:gd name="connsiteY0" fmla="*/ 737328 h 846866"/>
                  <a:gd name="connsiteX1" fmla="*/ 35719 w 671625"/>
                  <a:gd name="connsiteY1" fmla="*/ 846865 h 846866"/>
                  <a:gd name="connsiteX2" fmla="*/ 97631 w 671625"/>
                  <a:gd name="connsiteY2" fmla="*/ 739709 h 846866"/>
                  <a:gd name="connsiteX3" fmla="*/ 142875 w 671625"/>
                  <a:gd name="connsiteY3" fmla="*/ 646840 h 846866"/>
                  <a:gd name="connsiteX4" fmla="*/ 204787 w 671625"/>
                  <a:gd name="connsiteY4" fmla="*/ 599215 h 846866"/>
                  <a:gd name="connsiteX5" fmla="*/ 261937 w 671625"/>
                  <a:gd name="connsiteY5" fmla="*/ 575403 h 846866"/>
                  <a:gd name="connsiteX6" fmla="*/ 328612 w 671625"/>
                  <a:gd name="connsiteY6" fmla="*/ 592071 h 846866"/>
                  <a:gd name="connsiteX7" fmla="*/ 373856 w 671625"/>
                  <a:gd name="connsiteY7" fmla="*/ 625409 h 846866"/>
                  <a:gd name="connsiteX8" fmla="*/ 409575 w 671625"/>
                  <a:gd name="connsiteY8" fmla="*/ 670653 h 846866"/>
                  <a:gd name="connsiteX9" fmla="*/ 454819 w 671625"/>
                  <a:gd name="connsiteY9" fmla="*/ 658747 h 846866"/>
                  <a:gd name="connsiteX10" fmla="*/ 514350 w 671625"/>
                  <a:gd name="connsiteY10" fmla="*/ 553971 h 846866"/>
                  <a:gd name="connsiteX11" fmla="*/ 554831 w 671625"/>
                  <a:gd name="connsiteY11" fmla="*/ 442053 h 846866"/>
                  <a:gd name="connsiteX12" fmla="*/ 611981 w 671625"/>
                  <a:gd name="connsiteY12" fmla="*/ 272984 h 846866"/>
                  <a:gd name="connsiteX13" fmla="*/ 640556 w 671625"/>
                  <a:gd name="connsiteY13" fmla="*/ 170590 h 846866"/>
                  <a:gd name="connsiteX14" fmla="*/ 671512 w 671625"/>
                  <a:gd name="connsiteY14" fmla="*/ 77722 h 846866"/>
                  <a:gd name="connsiteX15" fmla="*/ 650081 w 671625"/>
                  <a:gd name="connsiteY15" fmla="*/ 30096 h 846866"/>
                  <a:gd name="connsiteX16" fmla="*/ 626269 w 671625"/>
                  <a:gd name="connsiteY16" fmla="*/ 94390 h 846866"/>
                  <a:gd name="connsiteX17" fmla="*/ 604837 w 671625"/>
                  <a:gd name="connsiteY17" fmla="*/ 15809 h 846866"/>
                  <a:gd name="connsiteX18" fmla="*/ 590550 w 671625"/>
                  <a:gd name="connsiteY18" fmla="*/ 46765 h 846866"/>
                  <a:gd name="connsiteX19" fmla="*/ 459581 w 671625"/>
                  <a:gd name="connsiteY19" fmla="*/ 468246 h 846866"/>
                  <a:gd name="connsiteX20" fmla="*/ 388144 w 671625"/>
                  <a:gd name="connsiteY20" fmla="*/ 523015 h 846866"/>
                  <a:gd name="connsiteX21" fmla="*/ 354806 w 671625"/>
                  <a:gd name="connsiteY21" fmla="*/ 523015 h 846866"/>
                  <a:gd name="connsiteX22" fmla="*/ 295275 w 671625"/>
                  <a:gd name="connsiteY22" fmla="*/ 484915 h 846866"/>
                  <a:gd name="connsiteX23" fmla="*/ 252412 w 671625"/>
                  <a:gd name="connsiteY23" fmla="*/ 461103 h 846866"/>
                  <a:gd name="connsiteX24" fmla="*/ 190500 w 671625"/>
                  <a:gd name="connsiteY24" fmla="*/ 477771 h 846866"/>
                  <a:gd name="connsiteX25" fmla="*/ 109537 w 671625"/>
                  <a:gd name="connsiteY25" fmla="*/ 568259 h 846866"/>
                  <a:gd name="connsiteX26" fmla="*/ 38100 w 671625"/>
                  <a:gd name="connsiteY26" fmla="*/ 682559 h 846866"/>
                  <a:gd name="connsiteX27" fmla="*/ 0 w 671625"/>
                  <a:gd name="connsiteY27" fmla="*/ 737328 h 846866"/>
                  <a:gd name="connsiteX0" fmla="*/ 0 w 671625"/>
                  <a:gd name="connsiteY0" fmla="*/ 737328 h 846866"/>
                  <a:gd name="connsiteX1" fmla="*/ 35719 w 671625"/>
                  <a:gd name="connsiteY1" fmla="*/ 846865 h 846866"/>
                  <a:gd name="connsiteX2" fmla="*/ 97631 w 671625"/>
                  <a:gd name="connsiteY2" fmla="*/ 739709 h 846866"/>
                  <a:gd name="connsiteX3" fmla="*/ 142875 w 671625"/>
                  <a:gd name="connsiteY3" fmla="*/ 646840 h 846866"/>
                  <a:gd name="connsiteX4" fmla="*/ 204787 w 671625"/>
                  <a:gd name="connsiteY4" fmla="*/ 599215 h 846866"/>
                  <a:gd name="connsiteX5" fmla="*/ 261937 w 671625"/>
                  <a:gd name="connsiteY5" fmla="*/ 575403 h 846866"/>
                  <a:gd name="connsiteX6" fmla="*/ 328612 w 671625"/>
                  <a:gd name="connsiteY6" fmla="*/ 592071 h 846866"/>
                  <a:gd name="connsiteX7" fmla="*/ 373856 w 671625"/>
                  <a:gd name="connsiteY7" fmla="*/ 625409 h 846866"/>
                  <a:gd name="connsiteX8" fmla="*/ 409575 w 671625"/>
                  <a:gd name="connsiteY8" fmla="*/ 670653 h 846866"/>
                  <a:gd name="connsiteX9" fmla="*/ 454819 w 671625"/>
                  <a:gd name="connsiteY9" fmla="*/ 658747 h 846866"/>
                  <a:gd name="connsiteX10" fmla="*/ 514350 w 671625"/>
                  <a:gd name="connsiteY10" fmla="*/ 553971 h 846866"/>
                  <a:gd name="connsiteX11" fmla="*/ 554831 w 671625"/>
                  <a:gd name="connsiteY11" fmla="*/ 442053 h 846866"/>
                  <a:gd name="connsiteX12" fmla="*/ 611981 w 671625"/>
                  <a:gd name="connsiteY12" fmla="*/ 272984 h 846866"/>
                  <a:gd name="connsiteX13" fmla="*/ 640556 w 671625"/>
                  <a:gd name="connsiteY13" fmla="*/ 170590 h 846866"/>
                  <a:gd name="connsiteX14" fmla="*/ 671512 w 671625"/>
                  <a:gd name="connsiteY14" fmla="*/ 77722 h 846866"/>
                  <a:gd name="connsiteX15" fmla="*/ 650081 w 671625"/>
                  <a:gd name="connsiteY15" fmla="*/ 30096 h 846866"/>
                  <a:gd name="connsiteX16" fmla="*/ 626269 w 671625"/>
                  <a:gd name="connsiteY16" fmla="*/ 94390 h 846866"/>
                  <a:gd name="connsiteX17" fmla="*/ 604837 w 671625"/>
                  <a:gd name="connsiteY17" fmla="*/ 15809 h 846866"/>
                  <a:gd name="connsiteX18" fmla="*/ 590550 w 671625"/>
                  <a:gd name="connsiteY18" fmla="*/ 46765 h 846866"/>
                  <a:gd name="connsiteX19" fmla="*/ 459581 w 671625"/>
                  <a:gd name="connsiteY19" fmla="*/ 468246 h 846866"/>
                  <a:gd name="connsiteX20" fmla="*/ 388144 w 671625"/>
                  <a:gd name="connsiteY20" fmla="*/ 523015 h 846866"/>
                  <a:gd name="connsiteX21" fmla="*/ 354806 w 671625"/>
                  <a:gd name="connsiteY21" fmla="*/ 523015 h 846866"/>
                  <a:gd name="connsiteX22" fmla="*/ 295275 w 671625"/>
                  <a:gd name="connsiteY22" fmla="*/ 484915 h 846866"/>
                  <a:gd name="connsiteX23" fmla="*/ 252412 w 671625"/>
                  <a:gd name="connsiteY23" fmla="*/ 461103 h 846866"/>
                  <a:gd name="connsiteX24" fmla="*/ 190500 w 671625"/>
                  <a:gd name="connsiteY24" fmla="*/ 477771 h 846866"/>
                  <a:gd name="connsiteX25" fmla="*/ 109537 w 671625"/>
                  <a:gd name="connsiteY25" fmla="*/ 568259 h 846866"/>
                  <a:gd name="connsiteX26" fmla="*/ 38100 w 671625"/>
                  <a:gd name="connsiteY26" fmla="*/ 682559 h 846866"/>
                  <a:gd name="connsiteX27" fmla="*/ 0 w 671625"/>
                  <a:gd name="connsiteY27" fmla="*/ 737328 h 846866"/>
                  <a:gd name="connsiteX0" fmla="*/ 0 w 671625"/>
                  <a:gd name="connsiteY0" fmla="*/ 737328 h 846866"/>
                  <a:gd name="connsiteX1" fmla="*/ 35719 w 671625"/>
                  <a:gd name="connsiteY1" fmla="*/ 846865 h 846866"/>
                  <a:gd name="connsiteX2" fmla="*/ 97631 w 671625"/>
                  <a:gd name="connsiteY2" fmla="*/ 739709 h 846866"/>
                  <a:gd name="connsiteX3" fmla="*/ 142875 w 671625"/>
                  <a:gd name="connsiteY3" fmla="*/ 646840 h 846866"/>
                  <a:gd name="connsiteX4" fmla="*/ 204787 w 671625"/>
                  <a:gd name="connsiteY4" fmla="*/ 599215 h 846866"/>
                  <a:gd name="connsiteX5" fmla="*/ 261937 w 671625"/>
                  <a:gd name="connsiteY5" fmla="*/ 575403 h 846866"/>
                  <a:gd name="connsiteX6" fmla="*/ 328612 w 671625"/>
                  <a:gd name="connsiteY6" fmla="*/ 592071 h 846866"/>
                  <a:gd name="connsiteX7" fmla="*/ 373856 w 671625"/>
                  <a:gd name="connsiteY7" fmla="*/ 625409 h 846866"/>
                  <a:gd name="connsiteX8" fmla="*/ 409575 w 671625"/>
                  <a:gd name="connsiteY8" fmla="*/ 670653 h 846866"/>
                  <a:gd name="connsiteX9" fmla="*/ 454819 w 671625"/>
                  <a:gd name="connsiteY9" fmla="*/ 658747 h 846866"/>
                  <a:gd name="connsiteX10" fmla="*/ 514350 w 671625"/>
                  <a:gd name="connsiteY10" fmla="*/ 553971 h 846866"/>
                  <a:gd name="connsiteX11" fmla="*/ 554831 w 671625"/>
                  <a:gd name="connsiteY11" fmla="*/ 442053 h 846866"/>
                  <a:gd name="connsiteX12" fmla="*/ 611981 w 671625"/>
                  <a:gd name="connsiteY12" fmla="*/ 272984 h 846866"/>
                  <a:gd name="connsiteX13" fmla="*/ 640556 w 671625"/>
                  <a:gd name="connsiteY13" fmla="*/ 170590 h 846866"/>
                  <a:gd name="connsiteX14" fmla="*/ 671512 w 671625"/>
                  <a:gd name="connsiteY14" fmla="*/ 77722 h 846866"/>
                  <a:gd name="connsiteX15" fmla="*/ 650081 w 671625"/>
                  <a:gd name="connsiteY15" fmla="*/ 30096 h 846866"/>
                  <a:gd name="connsiteX16" fmla="*/ 626269 w 671625"/>
                  <a:gd name="connsiteY16" fmla="*/ 94390 h 846866"/>
                  <a:gd name="connsiteX17" fmla="*/ 604837 w 671625"/>
                  <a:gd name="connsiteY17" fmla="*/ 15809 h 846866"/>
                  <a:gd name="connsiteX18" fmla="*/ 590550 w 671625"/>
                  <a:gd name="connsiteY18" fmla="*/ 46765 h 846866"/>
                  <a:gd name="connsiteX19" fmla="*/ 459581 w 671625"/>
                  <a:gd name="connsiteY19" fmla="*/ 468246 h 846866"/>
                  <a:gd name="connsiteX20" fmla="*/ 388144 w 671625"/>
                  <a:gd name="connsiteY20" fmla="*/ 523015 h 846866"/>
                  <a:gd name="connsiteX21" fmla="*/ 354806 w 671625"/>
                  <a:gd name="connsiteY21" fmla="*/ 523015 h 846866"/>
                  <a:gd name="connsiteX22" fmla="*/ 295275 w 671625"/>
                  <a:gd name="connsiteY22" fmla="*/ 484915 h 846866"/>
                  <a:gd name="connsiteX23" fmla="*/ 252412 w 671625"/>
                  <a:gd name="connsiteY23" fmla="*/ 461103 h 846866"/>
                  <a:gd name="connsiteX24" fmla="*/ 190500 w 671625"/>
                  <a:gd name="connsiteY24" fmla="*/ 477771 h 846866"/>
                  <a:gd name="connsiteX25" fmla="*/ 109537 w 671625"/>
                  <a:gd name="connsiteY25" fmla="*/ 568259 h 846866"/>
                  <a:gd name="connsiteX26" fmla="*/ 38100 w 671625"/>
                  <a:gd name="connsiteY26" fmla="*/ 682559 h 846866"/>
                  <a:gd name="connsiteX27" fmla="*/ 0 w 671625"/>
                  <a:gd name="connsiteY27" fmla="*/ 737328 h 846866"/>
                  <a:gd name="connsiteX0" fmla="*/ 0 w 671625"/>
                  <a:gd name="connsiteY0" fmla="*/ 737328 h 846866"/>
                  <a:gd name="connsiteX1" fmla="*/ 35719 w 671625"/>
                  <a:gd name="connsiteY1" fmla="*/ 846865 h 846866"/>
                  <a:gd name="connsiteX2" fmla="*/ 97631 w 671625"/>
                  <a:gd name="connsiteY2" fmla="*/ 739709 h 846866"/>
                  <a:gd name="connsiteX3" fmla="*/ 142875 w 671625"/>
                  <a:gd name="connsiteY3" fmla="*/ 646840 h 846866"/>
                  <a:gd name="connsiteX4" fmla="*/ 204787 w 671625"/>
                  <a:gd name="connsiteY4" fmla="*/ 599215 h 846866"/>
                  <a:gd name="connsiteX5" fmla="*/ 261937 w 671625"/>
                  <a:gd name="connsiteY5" fmla="*/ 575403 h 846866"/>
                  <a:gd name="connsiteX6" fmla="*/ 328612 w 671625"/>
                  <a:gd name="connsiteY6" fmla="*/ 592071 h 846866"/>
                  <a:gd name="connsiteX7" fmla="*/ 373856 w 671625"/>
                  <a:gd name="connsiteY7" fmla="*/ 625409 h 846866"/>
                  <a:gd name="connsiteX8" fmla="*/ 409575 w 671625"/>
                  <a:gd name="connsiteY8" fmla="*/ 670653 h 846866"/>
                  <a:gd name="connsiteX9" fmla="*/ 454819 w 671625"/>
                  <a:gd name="connsiteY9" fmla="*/ 658747 h 846866"/>
                  <a:gd name="connsiteX10" fmla="*/ 514350 w 671625"/>
                  <a:gd name="connsiteY10" fmla="*/ 553971 h 846866"/>
                  <a:gd name="connsiteX11" fmla="*/ 554831 w 671625"/>
                  <a:gd name="connsiteY11" fmla="*/ 442053 h 846866"/>
                  <a:gd name="connsiteX12" fmla="*/ 611981 w 671625"/>
                  <a:gd name="connsiteY12" fmla="*/ 272984 h 846866"/>
                  <a:gd name="connsiteX13" fmla="*/ 640556 w 671625"/>
                  <a:gd name="connsiteY13" fmla="*/ 170590 h 846866"/>
                  <a:gd name="connsiteX14" fmla="*/ 671512 w 671625"/>
                  <a:gd name="connsiteY14" fmla="*/ 77722 h 846866"/>
                  <a:gd name="connsiteX15" fmla="*/ 650081 w 671625"/>
                  <a:gd name="connsiteY15" fmla="*/ 30096 h 846866"/>
                  <a:gd name="connsiteX16" fmla="*/ 626269 w 671625"/>
                  <a:gd name="connsiteY16" fmla="*/ 94390 h 846866"/>
                  <a:gd name="connsiteX17" fmla="*/ 604837 w 671625"/>
                  <a:gd name="connsiteY17" fmla="*/ 15809 h 846866"/>
                  <a:gd name="connsiteX18" fmla="*/ 590550 w 671625"/>
                  <a:gd name="connsiteY18" fmla="*/ 46765 h 846866"/>
                  <a:gd name="connsiteX19" fmla="*/ 459581 w 671625"/>
                  <a:gd name="connsiteY19" fmla="*/ 468246 h 846866"/>
                  <a:gd name="connsiteX20" fmla="*/ 388144 w 671625"/>
                  <a:gd name="connsiteY20" fmla="*/ 523015 h 846866"/>
                  <a:gd name="connsiteX21" fmla="*/ 354806 w 671625"/>
                  <a:gd name="connsiteY21" fmla="*/ 523015 h 846866"/>
                  <a:gd name="connsiteX22" fmla="*/ 295275 w 671625"/>
                  <a:gd name="connsiteY22" fmla="*/ 484915 h 846866"/>
                  <a:gd name="connsiteX23" fmla="*/ 252412 w 671625"/>
                  <a:gd name="connsiteY23" fmla="*/ 461103 h 846866"/>
                  <a:gd name="connsiteX24" fmla="*/ 190500 w 671625"/>
                  <a:gd name="connsiteY24" fmla="*/ 477771 h 846866"/>
                  <a:gd name="connsiteX25" fmla="*/ 109537 w 671625"/>
                  <a:gd name="connsiteY25" fmla="*/ 568259 h 846866"/>
                  <a:gd name="connsiteX26" fmla="*/ 38100 w 671625"/>
                  <a:gd name="connsiteY26" fmla="*/ 682559 h 846866"/>
                  <a:gd name="connsiteX27" fmla="*/ 0 w 671625"/>
                  <a:gd name="connsiteY27" fmla="*/ 737328 h 846866"/>
                  <a:gd name="connsiteX0" fmla="*/ 0 w 671625"/>
                  <a:gd name="connsiteY0" fmla="*/ 737328 h 846866"/>
                  <a:gd name="connsiteX1" fmla="*/ 35719 w 671625"/>
                  <a:gd name="connsiteY1" fmla="*/ 846865 h 846866"/>
                  <a:gd name="connsiteX2" fmla="*/ 97631 w 671625"/>
                  <a:gd name="connsiteY2" fmla="*/ 739709 h 846866"/>
                  <a:gd name="connsiteX3" fmla="*/ 142875 w 671625"/>
                  <a:gd name="connsiteY3" fmla="*/ 646840 h 846866"/>
                  <a:gd name="connsiteX4" fmla="*/ 204787 w 671625"/>
                  <a:gd name="connsiteY4" fmla="*/ 599215 h 846866"/>
                  <a:gd name="connsiteX5" fmla="*/ 261937 w 671625"/>
                  <a:gd name="connsiteY5" fmla="*/ 575403 h 846866"/>
                  <a:gd name="connsiteX6" fmla="*/ 328612 w 671625"/>
                  <a:gd name="connsiteY6" fmla="*/ 592071 h 846866"/>
                  <a:gd name="connsiteX7" fmla="*/ 373856 w 671625"/>
                  <a:gd name="connsiteY7" fmla="*/ 625409 h 846866"/>
                  <a:gd name="connsiteX8" fmla="*/ 409575 w 671625"/>
                  <a:gd name="connsiteY8" fmla="*/ 670653 h 846866"/>
                  <a:gd name="connsiteX9" fmla="*/ 454819 w 671625"/>
                  <a:gd name="connsiteY9" fmla="*/ 658747 h 846866"/>
                  <a:gd name="connsiteX10" fmla="*/ 514350 w 671625"/>
                  <a:gd name="connsiteY10" fmla="*/ 553971 h 846866"/>
                  <a:gd name="connsiteX11" fmla="*/ 554831 w 671625"/>
                  <a:gd name="connsiteY11" fmla="*/ 442053 h 846866"/>
                  <a:gd name="connsiteX12" fmla="*/ 611981 w 671625"/>
                  <a:gd name="connsiteY12" fmla="*/ 272984 h 846866"/>
                  <a:gd name="connsiteX13" fmla="*/ 640556 w 671625"/>
                  <a:gd name="connsiteY13" fmla="*/ 170590 h 846866"/>
                  <a:gd name="connsiteX14" fmla="*/ 671512 w 671625"/>
                  <a:gd name="connsiteY14" fmla="*/ 77722 h 846866"/>
                  <a:gd name="connsiteX15" fmla="*/ 650081 w 671625"/>
                  <a:gd name="connsiteY15" fmla="*/ 30096 h 846866"/>
                  <a:gd name="connsiteX16" fmla="*/ 626269 w 671625"/>
                  <a:gd name="connsiteY16" fmla="*/ 94390 h 846866"/>
                  <a:gd name="connsiteX17" fmla="*/ 604837 w 671625"/>
                  <a:gd name="connsiteY17" fmla="*/ 15809 h 846866"/>
                  <a:gd name="connsiteX18" fmla="*/ 590550 w 671625"/>
                  <a:gd name="connsiteY18" fmla="*/ 46765 h 846866"/>
                  <a:gd name="connsiteX19" fmla="*/ 459581 w 671625"/>
                  <a:gd name="connsiteY19" fmla="*/ 468246 h 846866"/>
                  <a:gd name="connsiteX20" fmla="*/ 388144 w 671625"/>
                  <a:gd name="connsiteY20" fmla="*/ 523015 h 846866"/>
                  <a:gd name="connsiteX21" fmla="*/ 354806 w 671625"/>
                  <a:gd name="connsiteY21" fmla="*/ 523015 h 846866"/>
                  <a:gd name="connsiteX22" fmla="*/ 295275 w 671625"/>
                  <a:gd name="connsiteY22" fmla="*/ 484915 h 846866"/>
                  <a:gd name="connsiteX23" fmla="*/ 252412 w 671625"/>
                  <a:gd name="connsiteY23" fmla="*/ 461103 h 846866"/>
                  <a:gd name="connsiteX24" fmla="*/ 190500 w 671625"/>
                  <a:gd name="connsiteY24" fmla="*/ 477771 h 846866"/>
                  <a:gd name="connsiteX25" fmla="*/ 109537 w 671625"/>
                  <a:gd name="connsiteY25" fmla="*/ 568259 h 846866"/>
                  <a:gd name="connsiteX26" fmla="*/ 38100 w 671625"/>
                  <a:gd name="connsiteY26" fmla="*/ 682559 h 846866"/>
                  <a:gd name="connsiteX27" fmla="*/ 0 w 671625"/>
                  <a:gd name="connsiteY27" fmla="*/ 737328 h 846866"/>
                  <a:gd name="connsiteX0" fmla="*/ 0 w 671625"/>
                  <a:gd name="connsiteY0" fmla="*/ 737328 h 846866"/>
                  <a:gd name="connsiteX1" fmla="*/ 35719 w 671625"/>
                  <a:gd name="connsiteY1" fmla="*/ 846865 h 846866"/>
                  <a:gd name="connsiteX2" fmla="*/ 97631 w 671625"/>
                  <a:gd name="connsiteY2" fmla="*/ 739709 h 846866"/>
                  <a:gd name="connsiteX3" fmla="*/ 142875 w 671625"/>
                  <a:gd name="connsiteY3" fmla="*/ 646840 h 846866"/>
                  <a:gd name="connsiteX4" fmla="*/ 204787 w 671625"/>
                  <a:gd name="connsiteY4" fmla="*/ 599215 h 846866"/>
                  <a:gd name="connsiteX5" fmla="*/ 261937 w 671625"/>
                  <a:gd name="connsiteY5" fmla="*/ 575403 h 846866"/>
                  <a:gd name="connsiteX6" fmla="*/ 328612 w 671625"/>
                  <a:gd name="connsiteY6" fmla="*/ 592071 h 846866"/>
                  <a:gd name="connsiteX7" fmla="*/ 373856 w 671625"/>
                  <a:gd name="connsiteY7" fmla="*/ 625409 h 846866"/>
                  <a:gd name="connsiteX8" fmla="*/ 409575 w 671625"/>
                  <a:gd name="connsiteY8" fmla="*/ 670653 h 846866"/>
                  <a:gd name="connsiteX9" fmla="*/ 454819 w 671625"/>
                  <a:gd name="connsiteY9" fmla="*/ 658747 h 846866"/>
                  <a:gd name="connsiteX10" fmla="*/ 514350 w 671625"/>
                  <a:gd name="connsiteY10" fmla="*/ 553971 h 846866"/>
                  <a:gd name="connsiteX11" fmla="*/ 554831 w 671625"/>
                  <a:gd name="connsiteY11" fmla="*/ 442053 h 846866"/>
                  <a:gd name="connsiteX12" fmla="*/ 611981 w 671625"/>
                  <a:gd name="connsiteY12" fmla="*/ 272984 h 846866"/>
                  <a:gd name="connsiteX13" fmla="*/ 640556 w 671625"/>
                  <a:gd name="connsiteY13" fmla="*/ 170590 h 846866"/>
                  <a:gd name="connsiteX14" fmla="*/ 671512 w 671625"/>
                  <a:gd name="connsiteY14" fmla="*/ 77722 h 846866"/>
                  <a:gd name="connsiteX15" fmla="*/ 650081 w 671625"/>
                  <a:gd name="connsiteY15" fmla="*/ 30096 h 846866"/>
                  <a:gd name="connsiteX16" fmla="*/ 626269 w 671625"/>
                  <a:gd name="connsiteY16" fmla="*/ 94390 h 846866"/>
                  <a:gd name="connsiteX17" fmla="*/ 604837 w 671625"/>
                  <a:gd name="connsiteY17" fmla="*/ 15809 h 846866"/>
                  <a:gd name="connsiteX18" fmla="*/ 590550 w 671625"/>
                  <a:gd name="connsiteY18" fmla="*/ 46765 h 846866"/>
                  <a:gd name="connsiteX19" fmla="*/ 459581 w 671625"/>
                  <a:gd name="connsiteY19" fmla="*/ 468246 h 846866"/>
                  <a:gd name="connsiteX20" fmla="*/ 388144 w 671625"/>
                  <a:gd name="connsiteY20" fmla="*/ 523015 h 846866"/>
                  <a:gd name="connsiteX21" fmla="*/ 354806 w 671625"/>
                  <a:gd name="connsiteY21" fmla="*/ 523015 h 846866"/>
                  <a:gd name="connsiteX22" fmla="*/ 295275 w 671625"/>
                  <a:gd name="connsiteY22" fmla="*/ 484915 h 846866"/>
                  <a:gd name="connsiteX23" fmla="*/ 252412 w 671625"/>
                  <a:gd name="connsiteY23" fmla="*/ 461103 h 846866"/>
                  <a:gd name="connsiteX24" fmla="*/ 190500 w 671625"/>
                  <a:gd name="connsiteY24" fmla="*/ 477771 h 846866"/>
                  <a:gd name="connsiteX25" fmla="*/ 109537 w 671625"/>
                  <a:gd name="connsiteY25" fmla="*/ 568259 h 846866"/>
                  <a:gd name="connsiteX26" fmla="*/ 38100 w 671625"/>
                  <a:gd name="connsiteY26" fmla="*/ 682559 h 846866"/>
                  <a:gd name="connsiteX27" fmla="*/ 0 w 671625"/>
                  <a:gd name="connsiteY27" fmla="*/ 737328 h 846866"/>
                  <a:gd name="connsiteX0" fmla="*/ 0 w 678769"/>
                  <a:gd name="connsiteY0" fmla="*/ 746853 h 846866"/>
                  <a:gd name="connsiteX1" fmla="*/ 42863 w 678769"/>
                  <a:gd name="connsiteY1" fmla="*/ 846865 h 846866"/>
                  <a:gd name="connsiteX2" fmla="*/ 104775 w 678769"/>
                  <a:gd name="connsiteY2" fmla="*/ 739709 h 846866"/>
                  <a:gd name="connsiteX3" fmla="*/ 150019 w 678769"/>
                  <a:gd name="connsiteY3" fmla="*/ 646840 h 846866"/>
                  <a:gd name="connsiteX4" fmla="*/ 211931 w 678769"/>
                  <a:gd name="connsiteY4" fmla="*/ 599215 h 846866"/>
                  <a:gd name="connsiteX5" fmla="*/ 269081 w 678769"/>
                  <a:gd name="connsiteY5" fmla="*/ 575403 h 846866"/>
                  <a:gd name="connsiteX6" fmla="*/ 335756 w 678769"/>
                  <a:gd name="connsiteY6" fmla="*/ 592071 h 846866"/>
                  <a:gd name="connsiteX7" fmla="*/ 381000 w 678769"/>
                  <a:gd name="connsiteY7" fmla="*/ 625409 h 846866"/>
                  <a:gd name="connsiteX8" fmla="*/ 416719 w 678769"/>
                  <a:gd name="connsiteY8" fmla="*/ 670653 h 846866"/>
                  <a:gd name="connsiteX9" fmla="*/ 461963 w 678769"/>
                  <a:gd name="connsiteY9" fmla="*/ 658747 h 846866"/>
                  <a:gd name="connsiteX10" fmla="*/ 521494 w 678769"/>
                  <a:gd name="connsiteY10" fmla="*/ 553971 h 846866"/>
                  <a:gd name="connsiteX11" fmla="*/ 561975 w 678769"/>
                  <a:gd name="connsiteY11" fmla="*/ 442053 h 846866"/>
                  <a:gd name="connsiteX12" fmla="*/ 619125 w 678769"/>
                  <a:gd name="connsiteY12" fmla="*/ 272984 h 846866"/>
                  <a:gd name="connsiteX13" fmla="*/ 647700 w 678769"/>
                  <a:gd name="connsiteY13" fmla="*/ 170590 h 846866"/>
                  <a:gd name="connsiteX14" fmla="*/ 678656 w 678769"/>
                  <a:gd name="connsiteY14" fmla="*/ 77722 h 846866"/>
                  <a:gd name="connsiteX15" fmla="*/ 657225 w 678769"/>
                  <a:gd name="connsiteY15" fmla="*/ 30096 h 846866"/>
                  <a:gd name="connsiteX16" fmla="*/ 633413 w 678769"/>
                  <a:gd name="connsiteY16" fmla="*/ 94390 h 846866"/>
                  <a:gd name="connsiteX17" fmla="*/ 611981 w 678769"/>
                  <a:gd name="connsiteY17" fmla="*/ 15809 h 846866"/>
                  <a:gd name="connsiteX18" fmla="*/ 597694 w 678769"/>
                  <a:gd name="connsiteY18" fmla="*/ 46765 h 846866"/>
                  <a:gd name="connsiteX19" fmla="*/ 466725 w 678769"/>
                  <a:gd name="connsiteY19" fmla="*/ 468246 h 846866"/>
                  <a:gd name="connsiteX20" fmla="*/ 395288 w 678769"/>
                  <a:gd name="connsiteY20" fmla="*/ 523015 h 846866"/>
                  <a:gd name="connsiteX21" fmla="*/ 361950 w 678769"/>
                  <a:gd name="connsiteY21" fmla="*/ 523015 h 846866"/>
                  <a:gd name="connsiteX22" fmla="*/ 302419 w 678769"/>
                  <a:gd name="connsiteY22" fmla="*/ 484915 h 846866"/>
                  <a:gd name="connsiteX23" fmla="*/ 259556 w 678769"/>
                  <a:gd name="connsiteY23" fmla="*/ 461103 h 846866"/>
                  <a:gd name="connsiteX24" fmla="*/ 197644 w 678769"/>
                  <a:gd name="connsiteY24" fmla="*/ 477771 h 846866"/>
                  <a:gd name="connsiteX25" fmla="*/ 116681 w 678769"/>
                  <a:gd name="connsiteY25" fmla="*/ 568259 h 846866"/>
                  <a:gd name="connsiteX26" fmla="*/ 45244 w 678769"/>
                  <a:gd name="connsiteY26" fmla="*/ 682559 h 846866"/>
                  <a:gd name="connsiteX27" fmla="*/ 0 w 678769"/>
                  <a:gd name="connsiteY27" fmla="*/ 746853 h 846866"/>
                  <a:gd name="connsiteX0" fmla="*/ 0 w 678769"/>
                  <a:gd name="connsiteY0" fmla="*/ 746853 h 846866"/>
                  <a:gd name="connsiteX1" fmla="*/ 42863 w 678769"/>
                  <a:gd name="connsiteY1" fmla="*/ 846865 h 846866"/>
                  <a:gd name="connsiteX2" fmla="*/ 104775 w 678769"/>
                  <a:gd name="connsiteY2" fmla="*/ 739709 h 846866"/>
                  <a:gd name="connsiteX3" fmla="*/ 150019 w 678769"/>
                  <a:gd name="connsiteY3" fmla="*/ 646840 h 846866"/>
                  <a:gd name="connsiteX4" fmla="*/ 211931 w 678769"/>
                  <a:gd name="connsiteY4" fmla="*/ 599215 h 846866"/>
                  <a:gd name="connsiteX5" fmla="*/ 269081 w 678769"/>
                  <a:gd name="connsiteY5" fmla="*/ 575403 h 846866"/>
                  <a:gd name="connsiteX6" fmla="*/ 335756 w 678769"/>
                  <a:gd name="connsiteY6" fmla="*/ 592071 h 846866"/>
                  <a:gd name="connsiteX7" fmla="*/ 381000 w 678769"/>
                  <a:gd name="connsiteY7" fmla="*/ 625409 h 846866"/>
                  <a:gd name="connsiteX8" fmla="*/ 416719 w 678769"/>
                  <a:gd name="connsiteY8" fmla="*/ 670653 h 846866"/>
                  <a:gd name="connsiteX9" fmla="*/ 461963 w 678769"/>
                  <a:gd name="connsiteY9" fmla="*/ 658747 h 846866"/>
                  <a:gd name="connsiteX10" fmla="*/ 521494 w 678769"/>
                  <a:gd name="connsiteY10" fmla="*/ 553971 h 846866"/>
                  <a:gd name="connsiteX11" fmla="*/ 561975 w 678769"/>
                  <a:gd name="connsiteY11" fmla="*/ 442053 h 846866"/>
                  <a:gd name="connsiteX12" fmla="*/ 619125 w 678769"/>
                  <a:gd name="connsiteY12" fmla="*/ 272984 h 846866"/>
                  <a:gd name="connsiteX13" fmla="*/ 647700 w 678769"/>
                  <a:gd name="connsiteY13" fmla="*/ 170590 h 846866"/>
                  <a:gd name="connsiteX14" fmla="*/ 678656 w 678769"/>
                  <a:gd name="connsiteY14" fmla="*/ 77722 h 846866"/>
                  <a:gd name="connsiteX15" fmla="*/ 657225 w 678769"/>
                  <a:gd name="connsiteY15" fmla="*/ 30096 h 846866"/>
                  <a:gd name="connsiteX16" fmla="*/ 633413 w 678769"/>
                  <a:gd name="connsiteY16" fmla="*/ 94390 h 846866"/>
                  <a:gd name="connsiteX17" fmla="*/ 611981 w 678769"/>
                  <a:gd name="connsiteY17" fmla="*/ 15809 h 846866"/>
                  <a:gd name="connsiteX18" fmla="*/ 597694 w 678769"/>
                  <a:gd name="connsiteY18" fmla="*/ 46765 h 846866"/>
                  <a:gd name="connsiteX19" fmla="*/ 466725 w 678769"/>
                  <a:gd name="connsiteY19" fmla="*/ 468246 h 846866"/>
                  <a:gd name="connsiteX20" fmla="*/ 361950 w 678769"/>
                  <a:gd name="connsiteY20" fmla="*/ 523015 h 846866"/>
                  <a:gd name="connsiteX21" fmla="*/ 302419 w 678769"/>
                  <a:gd name="connsiteY21" fmla="*/ 484915 h 846866"/>
                  <a:gd name="connsiteX22" fmla="*/ 259556 w 678769"/>
                  <a:gd name="connsiteY22" fmla="*/ 461103 h 846866"/>
                  <a:gd name="connsiteX23" fmla="*/ 197644 w 678769"/>
                  <a:gd name="connsiteY23" fmla="*/ 477771 h 846866"/>
                  <a:gd name="connsiteX24" fmla="*/ 116681 w 678769"/>
                  <a:gd name="connsiteY24" fmla="*/ 568259 h 846866"/>
                  <a:gd name="connsiteX25" fmla="*/ 45244 w 678769"/>
                  <a:gd name="connsiteY25" fmla="*/ 682559 h 846866"/>
                  <a:gd name="connsiteX26" fmla="*/ 0 w 678769"/>
                  <a:gd name="connsiteY26" fmla="*/ 746853 h 846866"/>
                  <a:gd name="connsiteX0" fmla="*/ 0 w 678769"/>
                  <a:gd name="connsiteY0" fmla="*/ 746853 h 846866"/>
                  <a:gd name="connsiteX1" fmla="*/ 42863 w 678769"/>
                  <a:gd name="connsiteY1" fmla="*/ 846865 h 846866"/>
                  <a:gd name="connsiteX2" fmla="*/ 104775 w 678769"/>
                  <a:gd name="connsiteY2" fmla="*/ 739709 h 846866"/>
                  <a:gd name="connsiteX3" fmla="*/ 150019 w 678769"/>
                  <a:gd name="connsiteY3" fmla="*/ 646840 h 846866"/>
                  <a:gd name="connsiteX4" fmla="*/ 211931 w 678769"/>
                  <a:gd name="connsiteY4" fmla="*/ 599215 h 846866"/>
                  <a:gd name="connsiteX5" fmla="*/ 269081 w 678769"/>
                  <a:gd name="connsiteY5" fmla="*/ 575403 h 846866"/>
                  <a:gd name="connsiteX6" fmla="*/ 335756 w 678769"/>
                  <a:gd name="connsiteY6" fmla="*/ 592071 h 846866"/>
                  <a:gd name="connsiteX7" fmla="*/ 381000 w 678769"/>
                  <a:gd name="connsiteY7" fmla="*/ 632553 h 846866"/>
                  <a:gd name="connsiteX8" fmla="*/ 416719 w 678769"/>
                  <a:gd name="connsiteY8" fmla="*/ 670653 h 846866"/>
                  <a:gd name="connsiteX9" fmla="*/ 461963 w 678769"/>
                  <a:gd name="connsiteY9" fmla="*/ 658747 h 846866"/>
                  <a:gd name="connsiteX10" fmla="*/ 521494 w 678769"/>
                  <a:gd name="connsiteY10" fmla="*/ 553971 h 846866"/>
                  <a:gd name="connsiteX11" fmla="*/ 561975 w 678769"/>
                  <a:gd name="connsiteY11" fmla="*/ 442053 h 846866"/>
                  <a:gd name="connsiteX12" fmla="*/ 619125 w 678769"/>
                  <a:gd name="connsiteY12" fmla="*/ 272984 h 846866"/>
                  <a:gd name="connsiteX13" fmla="*/ 647700 w 678769"/>
                  <a:gd name="connsiteY13" fmla="*/ 170590 h 846866"/>
                  <a:gd name="connsiteX14" fmla="*/ 678656 w 678769"/>
                  <a:gd name="connsiteY14" fmla="*/ 77722 h 846866"/>
                  <a:gd name="connsiteX15" fmla="*/ 657225 w 678769"/>
                  <a:gd name="connsiteY15" fmla="*/ 30096 h 846866"/>
                  <a:gd name="connsiteX16" fmla="*/ 633413 w 678769"/>
                  <a:gd name="connsiteY16" fmla="*/ 94390 h 846866"/>
                  <a:gd name="connsiteX17" fmla="*/ 611981 w 678769"/>
                  <a:gd name="connsiteY17" fmla="*/ 15809 h 846866"/>
                  <a:gd name="connsiteX18" fmla="*/ 597694 w 678769"/>
                  <a:gd name="connsiteY18" fmla="*/ 46765 h 846866"/>
                  <a:gd name="connsiteX19" fmla="*/ 466725 w 678769"/>
                  <a:gd name="connsiteY19" fmla="*/ 468246 h 846866"/>
                  <a:gd name="connsiteX20" fmla="*/ 361950 w 678769"/>
                  <a:gd name="connsiteY20" fmla="*/ 523015 h 846866"/>
                  <a:gd name="connsiteX21" fmla="*/ 302419 w 678769"/>
                  <a:gd name="connsiteY21" fmla="*/ 484915 h 846866"/>
                  <a:gd name="connsiteX22" fmla="*/ 259556 w 678769"/>
                  <a:gd name="connsiteY22" fmla="*/ 461103 h 846866"/>
                  <a:gd name="connsiteX23" fmla="*/ 197644 w 678769"/>
                  <a:gd name="connsiteY23" fmla="*/ 477771 h 846866"/>
                  <a:gd name="connsiteX24" fmla="*/ 116681 w 678769"/>
                  <a:gd name="connsiteY24" fmla="*/ 568259 h 846866"/>
                  <a:gd name="connsiteX25" fmla="*/ 45244 w 678769"/>
                  <a:gd name="connsiteY25" fmla="*/ 682559 h 846866"/>
                  <a:gd name="connsiteX26" fmla="*/ 0 w 678769"/>
                  <a:gd name="connsiteY26" fmla="*/ 746853 h 846866"/>
                  <a:gd name="connsiteX0" fmla="*/ 0 w 678769"/>
                  <a:gd name="connsiteY0" fmla="*/ 718896 h 818909"/>
                  <a:gd name="connsiteX1" fmla="*/ 42863 w 678769"/>
                  <a:gd name="connsiteY1" fmla="*/ 818908 h 818909"/>
                  <a:gd name="connsiteX2" fmla="*/ 104775 w 678769"/>
                  <a:gd name="connsiteY2" fmla="*/ 711752 h 818909"/>
                  <a:gd name="connsiteX3" fmla="*/ 150019 w 678769"/>
                  <a:gd name="connsiteY3" fmla="*/ 618883 h 818909"/>
                  <a:gd name="connsiteX4" fmla="*/ 211931 w 678769"/>
                  <a:gd name="connsiteY4" fmla="*/ 571258 h 818909"/>
                  <a:gd name="connsiteX5" fmla="*/ 269081 w 678769"/>
                  <a:gd name="connsiteY5" fmla="*/ 547446 h 818909"/>
                  <a:gd name="connsiteX6" fmla="*/ 335756 w 678769"/>
                  <a:gd name="connsiteY6" fmla="*/ 564114 h 818909"/>
                  <a:gd name="connsiteX7" fmla="*/ 381000 w 678769"/>
                  <a:gd name="connsiteY7" fmla="*/ 604596 h 818909"/>
                  <a:gd name="connsiteX8" fmla="*/ 416719 w 678769"/>
                  <a:gd name="connsiteY8" fmla="*/ 642696 h 818909"/>
                  <a:gd name="connsiteX9" fmla="*/ 461963 w 678769"/>
                  <a:gd name="connsiteY9" fmla="*/ 630790 h 818909"/>
                  <a:gd name="connsiteX10" fmla="*/ 521494 w 678769"/>
                  <a:gd name="connsiteY10" fmla="*/ 526014 h 818909"/>
                  <a:gd name="connsiteX11" fmla="*/ 561975 w 678769"/>
                  <a:gd name="connsiteY11" fmla="*/ 414096 h 818909"/>
                  <a:gd name="connsiteX12" fmla="*/ 619125 w 678769"/>
                  <a:gd name="connsiteY12" fmla="*/ 245027 h 818909"/>
                  <a:gd name="connsiteX13" fmla="*/ 647700 w 678769"/>
                  <a:gd name="connsiteY13" fmla="*/ 142633 h 818909"/>
                  <a:gd name="connsiteX14" fmla="*/ 678656 w 678769"/>
                  <a:gd name="connsiteY14" fmla="*/ 49765 h 818909"/>
                  <a:gd name="connsiteX15" fmla="*/ 657225 w 678769"/>
                  <a:gd name="connsiteY15" fmla="*/ 2139 h 818909"/>
                  <a:gd name="connsiteX16" fmla="*/ 633413 w 678769"/>
                  <a:gd name="connsiteY16" fmla="*/ 66433 h 818909"/>
                  <a:gd name="connsiteX17" fmla="*/ 597694 w 678769"/>
                  <a:gd name="connsiteY17" fmla="*/ 18808 h 818909"/>
                  <a:gd name="connsiteX18" fmla="*/ 466725 w 678769"/>
                  <a:gd name="connsiteY18" fmla="*/ 440289 h 818909"/>
                  <a:gd name="connsiteX19" fmla="*/ 361950 w 678769"/>
                  <a:gd name="connsiteY19" fmla="*/ 495058 h 818909"/>
                  <a:gd name="connsiteX20" fmla="*/ 302419 w 678769"/>
                  <a:gd name="connsiteY20" fmla="*/ 456958 h 818909"/>
                  <a:gd name="connsiteX21" fmla="*/ 259556 w 678769"/>
                  <a:gd name="connsiteY21" fmla="*/ 433146 h 818909"/>
                  <a:gd name="connsiteX22" fmla="*/ 197644 w 678769"/>
                  <a:gd name="connsiteY22" fmla="*/ 449814 h 818909"/>
                  <a:gd name="connsiteX23" fmla="*/ 116681 w 678769"/>
                  <a:gd name="connsiteY23" fmla="*/ 540302 h 818909"/>
                  <a:gd name="connsiteX24" fmla="*/ 45244 w 678769"/>
                  <a:gd name="connsiteY24" fmla="*/ 654602 h 818909"/>
                  <a:gd name="connsiteX25" fmla="*/ 0 w 678769"/>
                  <a:gd name="connsiteY25" fmla="*/ 718896 h 818909"/>
                  <a:gd name="connsiteX0" fmla="*/ 0 w 678769"/>
                  <a:gd name="connsiteY0" fmla="*/ 718896 h 818909"/>
                  <a:gd name="connsiteX1" fmla="*/ 42863 w 678769"/>
                  <a:gd name="connsiteY1" fmla="*/ 818908 h 818909"/>
                  <a:gd name="connsiteX2" fmla="*/ 104775 w 678769"/>
                  <a:gd name="connsiteY2" fmla="*/ 711752 h 818909"/>
                  <a:gd name="connsiteX3" fmla="*/ 150019 w 678769"/>
                  <a:gd name="connsiteY3" fmla="*/ 618883 h 818909"/>
                  <a:gd name="connsiteX4" fmla="*/ 211931 w 678769"/>
                  <a:gd name="connsiteY4" fmla="*/ 571258 h 818909"/>
                  <a:gd name="connsiteX5" fmla="*/ 269081 w 678769"/>
                  <a:gd name="connsiteY5" fmla="*/ 547446 h 818909"/>
                  <a:gd name="connsiteX6" fmla="*/ 335756 w 678769"/>
                  <a:gd name="connsiteY6" fmla="*/ 564114 h 818909"/>
                  <a:gd name="connsiteX7" fmla="*/ 381000 w 678769"/>
                  <a:gd name="connsiteY7" fmla="*/ 604596 h 818909"/>
                  <a:gd name="connsiteX8" fmla="*/ 416719 w 678769"/>
                  <a:gd name="connsiteY8" fmla="*/ 642696 h 818909"/>
                  <a:gd name="connsiteX9" fmla="*/ 461963 w 678769"/>
                  <a:gd name="connsiteY9" fmla="*/ 630790 h 818909"/>
                  <a:gd name="connsiteX10" fmla="*/ 521494 w 678769"/>
                  <a:gd name="connsiteY10" fmla="*/ 526014 h 818909"/>
                  <a:gd name="connsiteX11" fmla="*/ 561975 w 678769"/>
                  <a:gd name="connsiteY11" fmla="*/ 414096 h 818909"/>
                  <a:gd name="connsiteX12" fmla="*/ 619125 w 678769"/>
                  <a:gd name="connsiteY12" fmla="*/ 245027 h 818909"/>
                  <a:gd name="connsiteX13" fmla="*/ 647700 w 678769"/>
                  <a:gd name="connsiteY13" fmla="*/ 142633 h 818909"/>
                  <a:gd name="connsiteX14" fmla="*/ 678656 w 678769"/>
                  <a:gd name="connsiteY14" fmla="*/ 49765 h 818909"/>
                  <a:gd name="connsiteX15" fmla="*/ 657225 w 678769"/>
                  <a:gd name="connsiteY15" fmla="*/ 2139 h 818909"/>
                  <a:gd name="connsiteX16" fmla="*/ 633413 w 678769"/>
                  <a:gd name="connsiteY16" fmla="*/ 66433 h 818909"/>
                  <a:gd name="connsiteX17" fmla="*/ 597694 w 678769"/>
                  <a:gd name="connsiteY17" fmla="*/ 18808 h 818909"/>
                  <a:gd name="connsiteX18" fmla="*/ 466725 w 678769"/>
                  <a:gd name="connsiteY18" fmla="*/ 440289 h 818909"/>
                  <a:gd name="connsiteX19" fmla="*/ 361950 w 678769"/>
                  <a:gd name="connsiteY19" fmla="*/ 495058 h 818909"/>
                  <a:gd name="connsiteX20" fmla="*/ 302419 w 678769"/>
                  <a:gd name="connsiteY20" fmla="*/ 456958 h 818909"/>
                  <a:gd name="connsiteX21" fmla="*/ 266700 w 678769"/>
                  <a:gd name="connsiteY21" fmla="*/ 426002 h 818909"/>
                  <a:gd name="connsiteX22" fmla="*/ 197644 w 678769"/>
                  <a:gd name="connsiteY22" fmla="*/ 449814 h 818909"/>
                  <a:gd name="connsiteX23" fmla="*/ 116681 w 678769"/>
                  <a:gd name="connsiteY23" fmla="*/ 540302 h 818909"/>
                  <a:gd name="connsiteX24" fmla="*/ 45244 w 678769"/>
                  <a:gd name="connsiteY24" fmla="*/ 654602 h 818909"/>
                  <a:gd name="connsiteX25" fmla="*/ 0 w 678769"/>
                  <a:gd name="connsiteY25" fmla="*/ 718896 h 818909"/>
                  <a:gd name="connsiteX0" fmla="*/ 0 w 678769"/>
                  <a:gd name="connsiteY0" fmla="*/ 718896 h 818909"/>
                  <a:gd name="connsiteX1" fmla="*/ 42863 w 678769"/>
                  <a:gd name="connsiteY1" fmla="*/ 818908 h 818909"/>
                  <a:gd name="connsiteX2" fmla="*/ 104775 w 678769"/>
                  <a:gd name="connsiteY2" fmla="*/ 711752 h 818909"/>
                  <a:gd name="connsiteX3" fmla="*/ 159544 w 678769"/>
                  <a:gd name="connsiteY3" fmla="*/ 621264 h 818909"/>
                  <a:gd name="connsiteX4" fmla="*/ 211931 w 678769"/>
                  <a:gd name="connsiteY4" fmla="*/ 571258 h 818909"/>
                  <a:gd name="connsiteX5" fmla="*/ 269081 w 678769"/>
                  <a:gd name="connsiteY5" fmla="*/ 547446 h 818909"/>
                  <a:gd name="connsiteX6" fmla="*/ 335756 w 678769"/>
                  <a:gd name="connsiteY6" fmla="*/ 564114 h 818909"/>
                  <a:gd name="connsiteX7" fmla="*/ 381000 w 678769"/>
                  <a:gd name="connsiteY7" fmla="*/ 604596 h 818909"/>
                  <a:gd name="connsiteX8" fmla="*/ 416719 w 678769"/>
                  <a:gd name="connsiteY8" fmla="*/ 642696 h 818909"/>
                  <a:gd name="connsiteX9" fmla="*/ 461963 w 678769"/>
                  <a:gd name="connsiteY9" fmla="*/ 630790 h 818909"/>
                  <a:gd name="connsiteX10" fmla="*/ 521494 w 678769"/>
                  <a:gd name="connsiteY10" fmla="*/ 526014 h 818909"/>
                  <a:gd name="connsiteX11" fmla="*/ 561975 w 678769"/>
                  <a:gd name="connsiteY11" fmla="*/ 414096 h 818909"/>
                  <a:gd name="connsiteX12" fmla="*/ 619125 w 678769"/>
                  <a:gd name="connsiteY12" fmla="*/ 245027 h 818909"/>
                  <a:gd name="connsiteX13" fmla="*/ 647700 w 678769"/>
                  <a:gd name="connsiteY13" fmla="*/ 142633 h 818909"/>
                  <a:gd name="connsiteX14" fmla="*/ 678656 w 678769"/>
                  <a:gd name="connsiteY14" fmla="*/ 49765 h 818909"/>
                  <a:gd name="connsiteX15" fmla="*/ 657225 w 678769"/>
                  <a:gd name="connsiteY15" fmla="*/ 2139 h 818909"/>
                  <a:gd name="connsiteX16" fmla="*/ 633413 w 678769"/>
                  <a:gd name="connsiteY16" fmla="*/ 66433 h 818909"/>
                  <a:gd name="connsiteX17" fmla="*/ 597694 w 678769"/>
                  <a:gd name="connsiteY17" fmla="*/ 18808 h 818909"/>
                  <a:gd name="connsiteX18" fmla="*/ 466725 w 678769"/>
                  <a:gd name="connsiteY18" fmla="*/ 440289 h 818909"/>
                  <a:gd name="connsiteX19" fmla="*/ 361950 w 678769"/>
                  <a:gd name="connsiteY19" fmla="*/ 495058 h 818909"/>
                  <a:gd name="connsiteX20" fmla="*/ 302419 w 678769"/>
                  <a:gd name="connsiteY20" fmla="*/ 456958 h 818909"/>
                  <a:gd name="connsiteX21" fmla="*/ 266700 w 678769"/>
                  <a:gd name="connsiteY21" fmla="*/ 426002 h 818909"/>
                  <a:gd name="connsiteX22" fmla="*/ 197644 w 678769"/>
                  <a:gd name="connsiteY22" fmla="*/ 449814 h 818909"/>
                  <a:gd name="connsiteX23" fmla="*/ 116681 w 678769"/>
                  <a:gd name="connsiteY23" fmla="*/ 540302 h 818909"/>
                  <a:gd name="connsiteX24" fmla="*/ 45244 w 678769"/>
                  <a:gd name="connsiteY24" fmla="*/ 654602 h 818909"/>
                  <a:gd name="connsiteX25" fmla="*/ 0 w 678769"/>
                  <a:gd name="connsiteY25" fmla="*/ 718896 h 818909"/>
                  <a:gd name="connsiteX0" fmla="*/ 0 w 691294"/>
                  <a:gd name="connsiteY0" fmla="*/ 696352 h 818909"/>
                  <a:gd name="connsiteX1" fmla="*/ 55388 w 691294"/>
                  <a:gd name="connsiteY1" fmla="*/ 818908 h 818909"/>
                  <a:gd name="connsiteX2" fmla="*/ 117300 w 691294"/>
                  <a:gd name="connsiteY2" fmla="*/ 711752 h 818909"/>
                  <a:gd name="connsiteX3" fmla="*/ 172069 w 691294"/>
                  <a:gd name="connsiteY3" fmla="*/ 621264 h 818909"/>
                  <a:gd name="connsiteX4" fmla="*/ 224456 w 691294"/>
                  <a:gd name="connsiteY4" fmla="*/ 571258 h 818909"/>
                  <a:gd name="connsiteX5" fmla="*/ 281606 w 691294"/>
                  <a:gd name="connsiteY5" fmla="*/ 547446 h 818909"/>
                  <a:gd name="connsiteX6" fmla="*/ 348281 w 691294"/>
                  <a:gd name="connsiteY6" fmla="*/ 564114 h 818909"/>
                  <a:gd name="connsiteX7" fmla="*/ 393525 w 691294"/>
                  <a:gd name="connsiteY7" fmla="*/ 604596 h 818909"/>
                  <a:gd name="connsiteX8" fmla="*/ 429244 w 691294"/>
                  <a:gd name="connsiteY8" fmla="*/ 642696 h 818909"/>
                  <a:gd name="connsiteX9" fmla="*/ 474488 w 691294"/>
                  <a:gd name="connsiteY9" fmla="*/ 630790 h 818909"/>
                  <a:gd name="connsiteX10" fmla="*/ 534019 w 691294"/>
                  <a:gd name="connsiteY10" fmla="*/ 526014 h 818909"/>
                  <a:gd name="connsiteX11" fmla="*/ 574500 w 691294"/>
                  <a:gd name="connsiteY11" fmla="*/ 414096 h 818909"/>
                  <a:gd name="connsiteX12" fmla="*/ 631650 w 691294"/>
                  <a:gd name="connsiteY12" fmla="*/ 245027 h 818909"/>
                  <a:gd name="connsiteX13" fmla="*/ 660225 w 691294"/>
                  <a:gd name="connsiteY13" fmla="*/ 142633 h 818909"/>
                  <a:gd name="connsiteX14" fmla="*/ 691181 w 691294"/>
                  <a:gd name="connsiteY14" fmla="*/ 49765 h 818909"/>
                  <a:gd name="connsiteX15" fmla="*/ 669750 w 691294"/>
                  <a:gd name="connsiteY15" fmla="*/ 2139 h 818909"/>
                  <a:gd name="connsiteX16" fmla="*/ 645938 w 691294"/>
                  <a:gd name="connsiteY16" fmla="*/ 66433 h 818909"/>
                  <a:gd name="connsiteX17" fmla="*/ 610219 w 691294"/>
                  <a:gd name="connsiteY17" fmla="*/ 18808 h 818909"/>
                  <a:gd name="connsiteX18" fmla="*/ 479250 w 691294"/>
                  <a:gd name="connsiteY18" fmla="*/ 440289 h 818909"/>
                  <a:gd name="connsiteX19" fmla="*/ 374475 w 691294"/>
                  <a:gd name="connsiteY19" fmla="*/ 495058 h 818909"/>
                  <a:gd name="connsiteX20" fmla="*/ 314944 w 691294"/>
                  <a:gd name="connsiteY20" fmla="*/ 456958 h 818909"/>
                  <a:gd name="connsiteX21" fmla="*/ 279225 w 691294"/>
                  <a:gd name="connsiteY21" fmla="*/ 426002 h 818909"/>
                  <a:gd name="connsiteX22" fmla="*/ 210169 w 691294"/>
                  <a:gd name="connsiteY22" fmla="*/ 449814 h 818909"/>
                  <a:gd name="connsiteX23" fmla="*/ 129206 w 691294"/>
                  <a:gd name="connsiteY23" fmla="*/ 540302 h 818909"/>
                  <a:gd name="connsiteX24" fmla="*/ 57769 w 691294"/>
                  <a:gd name="connsiteY24" fmla="*/ 654602 h 818909"/>
                  <a:gd name="connsiteX25" fmla="*/ 0 w 691294"/>
                  <a:gd name="connsiteY25" fmla="*/ 696352 h 818909"/>
                  <a:gd name="connsiteX0" fmla="*/ 0 w 691294"/>
                  <a:gd name="connsiteY0" fmla="*/ 696352 h 803878"/>
                  <a:gd name="connsiteX1" fmla="*/ 47874 w 691294"/>
                  <a:gd name="connsiteY1" fmla="*/ 803878 h 803878"/>
                  <a:gd name="connsiteX2" fmla="*/ 117300 w 691294"/>
                  <a:gd name="connsiteY2" fmla="*/ 711752 h 803878"/>
                  <a:gd name="connsiteX3" fmla="*/ 172069 w 691294"/>
                  <a:gd name="connsiteY3" fmla="*/ 621264 h 803878"/>
                  <a:gd name="connsiteX4" fmla="*/ 224456 w 691294"/>
                  <a:gd name="connsiteY4" fmla="*/ 571258 h 803878"/>
                  <a:gd name="connsiteX5" fmla="*/ 281606 w 691294"/>
                  <a:gd name="connsiteY5" fmla="*/ 547446 h 803878"/>
                  <a:gd name="connsiteX6" fmla="*/ 348281 w 691294"/>
                  <a:gd name="connsiteY6" fmla="*/ 564114 h 803878"/>
                  <a:gd name="connsiteX7" fmla="*/ 393525 w 691294"/>
                  <a:gd name="connsiteY7" fmla="*/ 604596 h 803878"/>
                  <a:gd name="connsiteX8" fmla="*/ 429244 w 691294"/>
                  <a:gd name="connsiteY8" fmla="*/ 642696 h 803878"/>
                  <a:gd name="connsiteX9" fmla="*/ 474488 w 691294"/>
                  <a:gd name="connsiteY9" fmla="*/ 630790 h 803878"/>
                  <a:gd name="connsiteX10" fmla="*/ 534019 w 691294"/>
                  <a:gd name="connsiteY10" fmla="*/ 526014 h 803878"/>
                  <a:gd name="connsiteX11" fmla="*/ 574500 w 691294"/>
                  <a:gd name="connsiteY11" fmla="*/ 414096 h 803878"/>
                  <a:gd name="connsiteX12" fmla="*/ 631650 w 691294"/>
                  <a:gd name="connsiteY12" fmla="*/ 245027 h 803878"/>
                  <a:gd name="connsiteX13" fmla="*/ 660225 w 691294"/>
                  <a:gd name="connsiteY13" fmla="*/ 142633 h 803878"/>
                  <a:gd name="connsiteX14" fmla="*/ 691181 w 691294"/>
                  <a:gd name="connsiteY14" fmla="*/ 49765 h 803878"/>
                  <a:gd name="connsiteX15" fmla="*/ 669750 w 691294"/>
                  <a:gd name="connsiteY15" fmla="*/ 2139 h 803878"/>
                  <a:gd name="connsiteX16" fmla="*/ 645938 w 691294"/>
                  <a:gd name="connsiteY16" fmla="*/ 66433 h 803878"/>
                  <a:gd name="connsiteX17" fmla="*/ 610219 w 691294"/>
                  <a:gd name="connsiteY17" fmla="*/ 18808 h 803878"/>
                  <a:gd name="connsiteX18" fmla="*/ 479250 w 691294"/>
                  <a:gd name="connsiteY18" fmla="*/ 440289 h 803878"/>
                  <a:gd name="connsiteX19" fmla="*/ 374475 w 691294"/>
                  <a:gd name="connsiteY19" fmla="*/ 495058 h 803878"/>
                  <a:gd name="connsiteX20" fmla="*/ 314944 w 691294"/>
                  <a:gd name="connsiteY20" fmla="*/ 456958 h 803878"/>
                  <a:gd name="connsiteX21" fmla="*/ 279225 w 691294"/>
                  <a:gd name="connsiteY21" fmla="*/ 426002 h 803878"/>
                  <a:gd name="connsiteX22" fmla="*/ 210169 w 691294"/>
                  <a:gd name="connsiteY22" fmla="*/ 449814 h 803878"/>
                  <a:gd name="connsiteX23" fmla="*/ 129206 w 691294"/>
                  <a:gd name="connsiteY23" fmla="*/ 540302 h 803878"/>
                  <a:gd name="connsiteX24" fmla="*/ 57769 w 691294"/>
                  <a:gd name="connsiteY24" fmla="*/ 654602 h 803878"/>
                  <a:gd name="connsiteX25" fmla="*/ 0 w 691294"/>
                  <a:gd name="connsiteY25" fmla="*/ 696352 h 80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91294" h="803878">
                    <a:moveTo>
                      <a:pt x="0" y="696352"/>
                    </a:moveTo>
                    <a:cubicBezTo>
                      <a:pt x="14288" y="729689"/>
                      <a:pt x="33586" y="770541"/>
                      <a:pt x="47874" y="803878"/>
                    </a:cubicBezTo>
                    <a:cubicBezTo>
                      <a:pt x="64146" y="804275"/>
                      <a:pt x="96601" y="742188"/>
                      <a:pt x="117300" y="711752"/>
                    </a:cubicBezTo>
                    <a:cubicBezTo>
                      <a:pt x="137999" y="681316"/>
                      <a:pt x="154210" y="644680"/>
                      <a:pt x="172069" y="621264"/>
                    </a:cubicBezTo>
                    <a:cubicBezTo>
                      <a:pt x="189928" y="597848"/>
                      <a:pt x="206200" y="583561"/>
                      <a:pt x="224456" y="571258"/>
                    </a:cubicBezTo>
                    <a:cubicBezTo>
                      <a:pt x="242712" y="558955"/>
                      <a:pt x="260969" y="548637"/>
                      <a:pt x="281606" y="547446"/>
                    </a:cubicBezTo>
                    <a:cubicBezTo>
                      <a:pt x="302243" y="546255"/>
                      <a:pt x="329628" y="555780"/>
                      <a:pt x="348281" y="564114"/>
                    </a:cubicBezTo>
                    <a:lnTo>
                      <a:pt x="393525" y="604596"/>
                    </a:lnTo>
                    <a:cubicBezTo>
                      <a:pt x="407019" y="617693"/>
                      <a:pt x="415750" y="638330"/>
                      <a:pt x="429244" y="642696"/>
                    </a:cubicBezTo>
                    <a:cubicBezTo>
                      <a:pt x="442738" y="647062"/>
                      <a:pt x="457026" y="650237"/>
                      <a:pt x="474488" y="630790"/>
                    </a:cubicBezTo>
                    <a:cubicBezTo>
                      <a:pt x="491950" y="611343"/>
                      <a:pt x="517350" y="562130"/>
                      <a:pt x="534019" y="526014"/>
                    </a:cubicBezTo>
                    <a:lnTo>
                      <a:pt x="574500" y="414096"/>
                    </a:lnTo>
                    <a:lnTo>
                      <a:pt x="631650" y="245027"/>
                    </a:lnTo>
                    <a:lnTo>
                      <a:pt x="660225" y="142633"/>
                    </a:lnTo>
                    <a:lnTo>
                      <a:pt x="691181" y="49765"/>
                    </a:lnTo>
                    <a:cubicBezTo>
                      <a:pt x="692769" y="26349"/>
                      <a:pt x="677290" y="-639"/>
                      <a:pt x="669750" y="2139"/>
                    </a:cubicBezTo>
                    <a:cubicBezTo>
                      <a:pt x="662210" y="4917"/>
                      <a:pt x="655860" y="63655"/>
                      <a:pt x="645938" y="66433"/>
                    </a:cubicBezTo>
                    <a:cubicBezTo>
                      <a:pt x="636016" y="69211"/>
                      <a:pt x="638000" y="-43501"/>
                      <a:pt x="610219" y="18808"/>
                    </a:cubicBezTo>
                    <a:cubicBezTo>
                      <a:pt x="582438" y="81117"/>
                      <a:pt x="518541" y="360914"/>
                      <a:pt x="479250" y="440289"/>
                    </a:cubicBezTo>
                    <a:cubicBezTo>
                      <a:pt x="439959" y="519664"/>
                      <a:pt x="401859" y="492280"/>
                      <a:pt x="374475" y="495058"/>
                    </a:cubicBezTo>
                    <a:cubicBezTo>
                      <a:pt x="347091" y="497836"/>
                      <a:pt x="330819" y="468467"/>
                      <a:pt x="314944" y="456958"/>
                    </a:cubicBezTo>
                    <a:cubicBezTo>
                      <a:pt x="299069" y="445449"/>
                      <a:pt x="296688" y="427193"/>
                      <a:pt x="279225" y="426002"/>
                    </a:cubicBezTo>
                    <a:cubicBezTo>
                      <a:pt x="261763" y="424811"/>
                      <a:pt x="235172" y="430764"/>
                      <a:pt x="210169" y="449814"/>
                    </a:cubicBezTo>
                    <a:cubicBezTo>
                      <a:pt x="185166" y="468864"/>
                      <a:pt x="156194" y="510139"/>
                      <a:pt x="129206" y="540302"/>
                    </a:cubicBezTo>
                    <a:lnTo>
                      <a:pt x="57769" y="654602"/>
                    </a:lnTo>
                    <a:lnTo>
                      <a:pt x="0" y="696352"/>
                    </a:lnTo>
                    <a:close/>
                  </a:path>
                </a:pathLst>
              </a:custGeom>
              <a:solidFill>
                <a:srgbClr val="C19B9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5932488" y="4665166"/>
                <a:ext cx="642937" cy="688975"/>
              </a:xfrm>
              <a:custGeom>
                <a:avLst/>
                <a:gdLst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16719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275"/>
                  <a:gd name="connsiteY0" fmla="*/ 561975 h 716757"/>
                  <a:gd name="connsiteX1" fmla="*/ 54769 w 676275"/>
                  <a:gd name="connsiteY1" fmla="*/ 716757 h 716757"/>
                  <a:gd name="connsiteX2" fmla="*/ 173831 w 676275"/>
                  <a:gd name="connsiteY2" fmla="*/ 542925 h 716757"/>
                  <a:gd name="connsiteX3" fmla="*/ 266700 w 676275"/>
                  <a:gd name="connsiteY3" fmla="*/ 431007 h 716757"/>
                  <a:gd name="connsiteX4" fmla="*/ 333375 w 676275"/>
                  <a:gd name="connsiteY4" fmla="*/ 433388 h 716757"/>
                  <a:gd name="connsiteX5" fmla="*/ 392906 w 676275"/>
                  <a:gd name="connsiteY5" fmla="*/ 490538 h 716757"/>
                  <a:gd name="connsiteX6" fmla="*/ 457200 w 676275"/>
                  <a:gd name="connsiteY6" fmla="*/ 490538 h 716757"/>
                  <a:gd name="connsiteX7" fmla="*/ 502444 w 676275"/>
                  <a:gd name="connsiteY7" fmla="*/ 476250 h 716757"/>
                  <a:gd name="connsiteX8" fmla="*/ 566738 w 676275"/>
                  <a:gd name="connsiteY8" fmla="*/ 338138 h 716757"/>
                  <a:gd name="connsiteX9" fmla="*/ 623888 w 676275"/>
                  <a:gd name="connsiteY9" fmla="*/ 140494 h 716757"/>
                  <a:gd name="connsiteX10" fmla="*/ 676275 w 676275"/>
                  <a:gd name="connsiteY10" fmla="*/ 0 h 716757"/>
                  <a:gd name="connsiteX11" fmla="*/ 638175 w 676275"/>
                  <a:gd name="connsiteY11" fmla="*/ 19050 h 716757"/>
                  <a:gd name="connsiteX12" fmla="*/ 611981 w 676275"/>
                  <a:gd name="connsiteY12" fmla="*/ 66675 h 716757"/>
                  <a:gd name="connsiteX13" fmla="*/ 566738 w 676275"/>
                  <a:gd name="connsiteY13" fmla="*/ 11907 h 716757"/>
                  <a:gd name="connsiteX14" fmla="*/ 502444 w 676275"/>
                  <a:gd name="connsiteY14" fmla="*/ 71438 h 716757"/>
                  <a:gd name="connsiteX15" fmla="*/ 485775 w 676275"/>
                  <a:gd name="connsiteY15" fmla="*/ 188119 h 716757"/>
                  <a:gd name="connsiteX16" fmla="*/ 464344 w 676275"/>
                  <a:gd name="connsiteY16" fmla="*/ 283369 h 716757"/>
                  <a:gd name="connsiteX17" fmla="*/ 438150 w 676275"/>
                  <a:gd name="connsiteY17" fmla="*/ 323850 h 716757"/>
                  <a:gd name="connsiteX18" fmla="*/ 378619 w 676275"/>
                  <a:gd name="connsiteY18" fmla="*/ 261938 h 716757"/>
                  <a:gd name="connsiteX19" fmla="*/ 335756 w 676275"/>
                  <a:gd name="connsiteY19" fmla="*/ 266700 h 716757"/>
                  <a:gd name="connsiteX20" fmla="*/ 302419 w 676275"/>
                  <a:gd name="connsiteY20" fmla="*/ 271463 h 716757"/>
                  <a:gd name="connsiteX21" fmla="*/ 261938 w 676275"/>
                  <a:gd name="connsiteY21" fmla="*/ 297657 h 716757"/>
                  <a:gd name="connsiteX22" fmla="*/ 240506 w 676275"/>
                  <a:gd name="connsiteY22" fmla="*/ 235744 h 716757"/>
                  <a:gd name="connsiteX23" fmla="*/ 164306 w 676275"/>
                  <a:gd name="connsiteY23" fmla="*/ 316707 h 716757"/>
                  <a:gd name="connsiteX24" fmla="*/ 83344 w 676275"/>
                  <a:gd name="connsiteY24" fmla="*/ 459582 h 716757"/>
                  <a:gd name="connsiteX25" fmla="*/ 0 w 676275"/>
                  <a:gd name="connsiteY25" fmla="*/ 561975 h 716757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6700 w 676409"/>
                  <a:gd name="connsiteY3" fmla="*/ 438132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7200 w 676409"/>
                  <a:gd name="connsiteY6" fmla="*/ 497663 h 723882"/>
                  <a:gd name="connsiteX7" fmla="*/ 502444 w 676409"/>
                  <a:gd name="connsiteY7" fmla="*/ 483375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6700 w 676409"/>
                  <a:gd name="connsiteY3" fmla="*/ 438132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7200 w 676409"/>
                  <a:gd name="connsiteY6" fmla="*/ 497663 h 723882"/>
                  <a:gd name="connsiteX7" fmla="*/ 502444 w 676409"/>
                  <a:gd name="connsiteY7" fmla="*/ 483375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6700 w 676409"/>
                  <a:gd name="connsiteY3" fmla="*/ 438132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7200 w 676409"/>
                  <a:gd name="connsiteY6" fmla="*/ 497663 h 723882"/>
                  <a:gd name="connsiteX7" fmla="*/ 502444 w 676409"/>
                  <a:gd name="connsiteY7" fmla="*/ 483375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6700 w 676409"/>
                  <a:gd name="connsiteY3" fmla="*/ 438132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9582 w 676409"/>
                  <a:gd name="connsiteY6" fmla="*/ 507188 h 723882"/>
                  <a:gd name="connsiteX7" fmla="*/ 502444 w 676409"/>
                  <a:gd name="connsiteY7" fmla="*/ 483375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6700 w 676409"/>
                  <a:gd name="connsiteY3" fmla="*/ 438132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9582 w 676409"/>
                  <a:gd name="connsiteY6" fmla="*/ 507188 h 723882"/>
                  <a:gd name="connsiteX7" fmla="*/ 502444 w 676409"/>
                  <a:gd name="connsiteY7" fmla="*/ 483375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6700 w 676409"/>
                  <a:gd name="connsiteY3" fmla="*/ 438132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9582 w 676409"/>
                  <a:gd name="connsiteY6" fmla="*/ 507188 h 723882"/>
                  <a:gd name="connsiteX7" fmla="*/ 502444 w 676409"/>
                  <a:gd name="connsiteY7" fmla="*/ 483375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6700 w 676409"/>
                  <a:gd name="connsiteY3" fmla="*/ 438132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9582 w 676409"/>
                  <a:gd name="connsiteY6" fmla="*/ 507188 h 723882"/>
                  <a:gd name="connsiteX7" fmla="*/ 502444 w 676409"/>
                  <a:gd name="connsiteY7" fmla="*/ 483375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4319 w 676409"/>
                  <a:gd name="connsiteY3" fmla="*/ 452419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9582 w 676409"/>
                  <a:gd name="connsiteY6" fmla="*/ 507188 h 723882"/>
                  <a:gd name="connsiteX7" fmla="*/ 502444 w 676409"/>
                  <a:gd name="connsiteY7" fmla="*/ 483375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  <a:gd name="connsiteX0" fmla="*/ 0 w 676409"/>
                  <a:gd name="connsiteY0" fmla="*/ 569100 h 723882"/>
                  <a:gd name="connsiteX1" fmla="*/ 54769 w 676409"/>
                  <a:gd name="connsiteY1" fmla="*/ 723882 h 723882"/>
                  <a:gd name="connsiteX2" fmla="*/ 173831 w 676409"/>
                  <a:gd name="connsiteY2" fmla="*/ 550050 h 723882"/>
                  <a:gd name="connsiteX3" fmla="*/ 264319 w 676409"/>
                  <a:gd name="connsiteY3" fmla="*/ 452419 h 723882"/>
                  <a:gd name="connsiteX4" fmla="*/ 333375 w 676409"/>
                  <a:gd name="connsiteY4" fmla="*/ 440513 h 723882"/>
                  <a:gd name="connsiteX5" fmla="*/ 392906 w 676409"/>
                  <a:gd name="connsiteY5" fmla="*/ 497663 h 723882"/>
                  <a:gd name="connsiteX6" fmla="*/ 459582 w 676409"/>
                  <a:gd name="connsiteY6" fmla="*/ 507188 h 723882"/>
                  <a:gd name="connsiteX7" fmla="*/ 521494 w 676409"/>
                  <a:gd name="connsiteY7" fmla="*/ 461944 h 723882"/>
                  <a:gd name="connsiteX8" fmla="*/ 566738 w 676409"/>
                  <a:gd name="connsiteY8" fmla="*/ 345263 h 723882"/>
                  <a:gd name="connsiteX9" fmla="*/ 623888 w 676409"/>
                  <a:gd name="connsiteY9" fmla="*/ 147619 h 723882"/>
                  <a:gd name="connsiteX10" fmla="*/ 676275 w 676409"/>
                  <a:gd name="connsiteY10" fmla="*/ 7125 h 723882"/>
                  <a:gd name="connsiteX11" fmla="*/ 638175 w 676409"/>
                  <a:gd name="connsiteY11" fmla="*/ 26175 h 723882"/>
                  <a:gd name="connsiteX12" fmla="*/ 611981 w 676409"/>
                  <a:gd name="connsiteY12" fmla="*/ 73800 h 723882"/>
                  <a:gd name="connsiteX13" fmla="*/ 566738 w 676409"/>
                  <a:gd name="connsiteY13" fmla="*/ 19032 h 723882"/>
                  <a:gd name="connsiteX14" fmla="*/ 502444 w 676409"/>
                  <a:gd name="connsiteY14" fmla="*/ 78563 h 723882"/>
                  <a:gd name="connsiteX15" fmla="*/ 485775 w 676409"/>
                  <a:gd name="connsiteY15" fmla="*/ 195244 h 723882"/>
                  <a:gd name="connsiteX16" fmla="*/ 464344 w 676409"/>
                  <a:gd name="connsiteY16" fmla="*/ 290494 h 723882"/>
                  <a:gd name="connsiteX17" fmla="*/ 438150 w 676409"/>
                  <a:gd name="connsiteY17" fmla="*/ 330975 h 723882"/>
                  <a:gd name="connsiteX18" fmla="*/ 378619 w 676409"/>
                  <a:gd name="connsiteY18" fmla="*/ 269063 h 723882"/>
                  <a:gd name="connsiteX19" fmla="*/ 335756 w 676409"/>
                  <a:gd name="connsiteY19" fmla="*/ 273825 h 723882"/>
                  <a:gd name="connsiteX20" fmla="*/ 302419 w 676409"/>
                  <a:gd name="connsiteY20" fmla="*/ 278588 h 723882"/>
                  <a:gd name="connsiteX21" fmla="*/ 261938 w 676409"/>
                  <a:gd name="connsiteY21" fmla="*/ 304782 h 723882"/>
                  <a:gd name="connsiteX22" fmla="*/ 240506 w 676409"/>
                  <a:gd name="connsiteY22" fmla="*/ 242869 h 723882"/>
                  <a:gd name="connsiteX23" fmla="*/ 164306 w 676409"/>
                  <a:gd name="connsiteY23" fmla="*/ 323832 h 723882"/>
                  <a:gd name="connsiteX24" fmla="*/ 83344 w 676409"/>
                  <a:gd name="connsiteY24" fmla="*/ 466707 h 723882"/>
                  <a:gd name="connsiteX25" fmla="*/ 0 w 676409"/>
                  <a:gd name="connsiteY25" fmla="*/ 569100 h 72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76409" h="723882">
                    <a:moveTo>
                      <a:pt x="0" y="569100"/>
                    </a:moveTo>
                    <a:lnTo>
                      <a:pt x="54769" y="723882"/>
                    </a:lnTo>
                    <a:cubicBezTo>
                      <a:pt x="83741" y="720707"/>
                      <a:pt x="138906" y="595294"/>
                      <a:pt x="173831" y="550050"/>
                    </a:cubicBezTo>
                    <a:cubicBezTo>
                      <a:pt x="208756" y="504806"/>
                      <a:pt x="237728" y="470675"/>
                      <a:pt x="264319" y="452419"/>
                    </a:cubicBezTo>
                    <a:cubicBezTo>
                      <a:pt x="290910" y="434163"/>
                      <a:pt x="311944" y="432972"/>
                      <a:pt x="333375" y="440513"/>
                    </a:cubicBezTo>
                    <a:cubicBezTo>
                      <a:pt x="354806" y="448054"/>
                      <a:pt x="371872" y="486551"/>
                      <a:pt x="392906" y="497663"/>
                    </a:cubicBezTo>
                    <a:cubicBezTo>
                      <a:pt x="413940" y="508775"/>
                      <a:pt x="438151" y="513141"/>
                      <a:pt x="459582" y="507188"/>
                    </a:cubicBezTo>
                    <a:cubicBezTo>
                      <a:pt x="481013" y="501235"/>
                      <a:pt x="500857" y="477025"/>
                      <a:pt x="521494" y="461944"/>
                    </a:cubicBezTo>
                    <a:lnTo>
                      <a:pt x="566738" y="345263"/>
                    </a:lnTo>
                    <a:lnTo>
                      <a:pt x="623888" y="147619"/>
                    </a:lnTo>
                    <a:cubicBezTo>
                      <a:pt x="642144" y="91263"/>
                      <a:pt x="673894" y="27366"/>
                      <a:pt x="676275" y="7125"/>
                    </a:cubicBezTo>
                    <a:cubicBezTo>
                      <a:pt x="678656" y="-13116"/>
                      <a:pt x="648891" y="15063"/>
                      <a:pt x="638175" y="26175"/>
                    </a:cubicBezTo>
                    <a:cubicBezTo>
                      <a:pt x="627459" y="37287"/>
                      <a:pt x="623887" y="74990"/>
                      <a:pt x="611981" y="73800"/>
                    </a:cubicBezTo>
                    <a:cubicBezTo>
                      <a:pt x="600075" y="72610"/>
                      <a:pt x="584994" y="18238"/>
                      <a:pt x="566738" y="19032"/>
                    </a:cubicBezTo>
                    <a:cubicBezTo>
                      <a:pt x="548482" y="19826"/>
                      <a:pt x="515938" y="49194"/>
                      <a:pt x="502444" y="78563"/>
                    </a:cubicBezTo>
                    <a:lnTo>
                      <a:pt x="485775" y="195244"/>
                    </a:lnTo>
                    <a:lnTo>
                      <a:pt x="464344" y="290494"/>
                    </a:lnTo>
                    <a:lnTo>
                      <a:pt x="438150" y="330975"/>
                    </a:lnTo>
                    <a:cubicBezTo>
                      <a:pt x="423863" y="327403"/>
                      <a:pt x="395685" y="278588"/>
                      <a:pt x="378619" y="269063"/>
                    </a:cubicBezTo>
                    <a:cubicBezTo>
                      <a:pt x="361553" y="259538"/>
                      <a:pt x="346868" y="272237"/>
                      <a:pt x="335756" y="273825"/>
                    </a:cubicBezTo>
                    <a:lnTo>
                      <a:pt x="302419" y="278588"/>
                    </a:lnTo>
                    <a:cubicBezTo>
                      <a:pt x="291307" y="280176"/>
                      <a:pt x="272257" y="310735"/>
                      <a:pt x="261938" y="304782"/>
                    </a:cubicBezTo>
                    <a:cubicBezTo>
                      <a:pt x="251619" y="298829"/>
                      <a:pt x="256778" y="239694"/>
                      <a:pt x="240506" y="242869"/>
                    </a:cubicBezTo>
                    <a:cubicBezTo>
                      <a:pt x="224234" y="246044"/>
                      <a:pt x="190500" y="286526"/>
                      <a:pt x="164306" y="323832"/>
                    </a:cubicBezTo>
                    <a:lnTo>
                      <a:pt x="83344" y="466707"/>
                    </a:lnTo>
                    <a:cubicBezTo>
                      <a:pt x="56357" y="514332"/>
                      <a:pt x="4763" y="526238"/>
                      <a:pt x="0" y="569100"/>
                    </a:cubicBezTo>
                    <a:close/>
                  </a:path>
                </a:pathLst>
              </a:custGeom>
              <a:solidFill>
                <a:srgbClr val="C1BCC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6294438" y="4735016"/>
                <a:ext cx="115887" cy="255588"/>
              </a:xfrm>
              <a:custGeom>
                <a:avLst/>
                <a:gdLst>
                  <a:gd name="connsiteX0" fmla="*/ 121444 w 121444"/>
                  <a:gd name="connsiteY0" fmla="*/ 0 h 261938"/>
                  <a:gd name="connsiteX1" fmla="*/ 64294 w 121444"/>
                  <a:gd name="connsiteY1" fmla="*/ 90488 h 261938"/>
                  <a:gd name="connsiteX2" fmla="*/ 50006 w 121444"/>
                  <a:gd name="connsiteY2" fmla="*/ 147638 h 261938"/>
                  <a:gd name="connsiteX3" fmla="*/ 30956 w 121444"/>
                  <a:gd name="connsiteY3" fmla="*/ 169069 h 261938"/>
                  <a:gd name="connsiteX4" fmla="*/ 0 w 121444"/>
                  <a:gd name="connsiteY4" fmla="*/ 202407 h 261938"/>
                  <a:gd name="connsiteX5" fmla="*/ 64294 w 121444"/>
                  <a:gd name="connsiteY5" fmla="*/ 261938 h 261938"/>
                  <a:gd name="connsiteX6" fmla="*/ 83344 w 121444"/>
                  <a:gd name="connsiteY6" fmla="*/ 202407 h 261938"/>
                  <a:gd name="connsiteX7" fmla="*/ 95250 w 121444"/>
                  <a:gd name="connsiteY7" fmla="*/ 126207 h 261938"/>
                  <a:gd name="connsiteX8" fmla="*/ 121444 w 121444"/>
                  <a:gd name="connsiteY8" fmla="*/ 0 h 261938"/>
                  <a:gd name="connsiteX0" fmla="*/ 121444 w 121444"/>
                  <a:gd name="connsiteY0" fmla="*/ 0 h 261938"/>
                  <a:gd name="connsiteX1" fmla="*/ 64294 w 121444"/>
                  <a:gd name="connsiteY1" fmla="*/ 90488 h 261938"/>
                  <a:gd name="connsiteX2" fmla="*/ 50006 w 121444"/>
                  <a:gd name="connsiteY2" fmla="*/ 147638 h 261938"/>
                  <a:gd name="connsiteX3" fmla="*/ 30956 w 121444"/>
                  <a:gd name="connsiteY3" fmla="*/ 169069 h 261938"/>
                  <a:gd name="connsiteX4" fmla="*/ 0 w 121444"/>
                  <a:gd name="connsiteY4" fmla="*/ 202407 h 261938"/>
                  <a:gd name="connsiteX5" fmla="*/ 64294 w 121444"/>
                  <a:gd name="connsiteY5" fmla="*/ 261938 h 261938"/>
                  <a:gd name="connsiteX6" fmla="*/ 83344 w 121444"/>
                  <a:gd name="connsiteY6" fmla="*/ 202407 h 261938"/>
                  <a:gd name="connsiteX7" fmla="*/ 104775 w 121444"/>
                  <a:gd name="connsiteY7" fmla="*/ 126207 h 261938"/>
                  <a:gd name="connsiteX8" fmla="*/ 121444 w 121444"/>
                  <a:gd name="connsiteY8" fmla="*/ 0 h 261938"/>
                  <a:gd name="connsiteX0" fmla="*/ 121444 w 121444"/>
                  <a:gd name="connsiteY0" fmla="*/ 349 h 262287"/>
                  <a:gd name="connsiteX1" fmla="*/ 64294 w 121444"/>
                  <a:gd name="connsiteY1" fmla="*/ 90837 h 262287"/>
                  <a:gd name="connsiteX2" fmla="*/ 50006 w 121444"/>
                  <a:gd name="connsiteY2" fmla="*/ 147987 h 262287"/>
                  <a:gd name="connsiteX3" fmla="*/ 30956 w 121444"/>
                  <a:gd name="connsiteY3" fmla="*/ 169418 h 262287"/>
                  <a:gd name="connsiteX4" fmla="*/ 0 w 121444"/>
                  <a:gd name="connsiteY4" fmla="*/ 202756 h 262287"/>
                  <a:gd name="connsiteX5" fmla="*/ 64294 w 121444"/>
                  <a:gd name="connsiteY5" fmla="*/ 262287 h 262287"/>
                  <a:gd name="connsiteX6" fmla="*/ 83344 w 121444"/>
                  <a:gd name="connsiteY6" fmla="*/ 202756 h 262287"/>
                  <a:gd name="connsiteX7" fmla="*/ 104775 w 121444"/>
                  <a:gd name="connsiteY7" fmla="*/ 126556 h 262287"/>
                  <a:gd name="connsiteX8" fmla="*/ 121444 w 121444"/>
                  <a:gd name="connsiteY8" fmla="*/ 349 h 262287"/>
                  <a:gd name="connsiteX0" fmla="*/ 121444 w 121444"/>
                  <a:gd name="connsiteY0" fmla="*/ 349 h 262287"/>
                  <a:gd name="connsiteX1" fmla="*/ 64294 w 121444"/>
                  <a:gd name="connsiteY1" fmla="*/ 90837 h 262287"/>
                  <a:gd name="connsiteX2" fmla="*/ 50006 w 121444"/>
                  <a:gd name="connsiteY2" fmla="*/ 147987 h 262287"/>
                  <a:gd name="connsiteX3" fmla="*/ 30956 w 121444"/>
                  <a:gd name="connsiteY3" fmla="*/ 169418 h 262287"/>
                  <a:gd name="connsiteX4" fmla="*/ 0 w 121444"/>
                  <a:gd name="connsiteY4" fmla="*/ 202756 h 262287"/>
                  <a:gd name="connsiteX5" fmla="*/ 64294 w 121444"/>
                  <a:gd name="connsiteY5" fmla="*/ 262287 h 262287"/>
                  <a:gd name="connsiteX6" fmla="*/ 83344 w 121444"/>
                  <a:gd name="connsiteY6" fmla="*/ 202756 h 262287"/>
                  <a:gd name="connsiteX7" fmla="*/ 104775 w 121444"/>
                  <a:gd name="connsiteY7" fmla="*/ 126556 h 262287"/>
                  <a:gd name="connsiteX8" fmla="*/ 121444 w 121444"/>
                  <a:gd name="connsiteY8" fmla="*/ 349 h 262287"/>
                  <a:gd name="connsiteX0" fmla="*/ 122123 w 122123"/>
                  <a:gd name="connsiteY0" fmla="*/ 349 h 262287"/>
                  <a:gd name="connsiteX1" fmla="*/ 64973 w 122123"/>
                  <a:gd name="connsiteY1" fmla="*/ 90837 h 262287"/>
                  <a:gd name="connsiteX2" fmla="*/ 50685 w 122123"/>
                  <a:gd name="connsiteY2" fmla="*/ 147987 h 262287"/>
                  <a:gd name="connsiteX3" fmla="*/ 31635 w 122123"/>
                  <a:gd name="connsiteY3" fmla="*/ 169418 h 262287"/>
                  <a:gd name="connsiteX4" fmla="*/ 679 w 122123"/>
                  <a:gd name="connsiteY4" fmla="*/ 202756 h 262287"/>
                  <a:gd name="connsiteX5" fmla="*/ 64973 w 122123"/>
                  <a:gd name="connsiteY5" fmla="*/ 262287 h 262287"/>
                  <a:gd name="connsiteX6" fmla="*/ 84023 w 122123"/>
                  <a:gd name="connsiteY6" fmla="*/ 202756 h 262287"/>
                  <a:gd name="connsiteX7" fmla="*/ 105454 w 122123"/>
                  <a:gd name="connsiteY7" fmla="*/ 126556 h 262287"/>
                  <a:gd name="connsiteX8" fmla="*/ 122123 w 122123"/>
                  <a:gd name="connsiteY8" fmla="*/ 349 h 262287"/>
                  <a:gd name="connsiteX0" fmla="*/ 122123 w 122123"/>
                  <a:gd name="connsiteY0" fmla="*/ 349 h 266425"/>
                  <a:gd name="connsiteX1" fmla="*/ 64973 w 122123"/>
                  <a:gd name="connsiteY1" fmla="*/ 90837 h 266425"/>
                  <a:gd name="connsiteX2" fmla="*/ 50685 w 122123"/>
                  <a:gd name="connsiteY2" fmla="*/ 147987 h 266425"/>
                  <a:gd name="connsiteX3" fmla="*/ 31635 w 122123"/>
                  <a:gd name="connsiteY3" fmla="*/ 169418 h 266425"/>
                  <a:gd name="connsiteX4" fmla="*/ 679 w 122123"/>
                  <a:gd name="connsiteY4" fmla="*/ 202756 h 266425"/>
                  <a:gd name="connsiteX5" fmla="*/ 64973 w 122123"/>
                  <a:gd name="connsiteY5" fmla="*/ 262287 h 266425"/>
                  <a:gd name="connsiteX6" fmla="*/ 84023 w 122123"/>
                  <a:gd name="connsiteY6" fmla="*/ 202756 h 266425"/>
                  <a:gd name="connsiteX7" fmla="*/ 105454 w 122123"/>
                  <a:gd name="connsiteY7" fmla="*/ 126556 h 266425"/>
                  <a:gd name="connsiteX8" fmla="*/ 122123 w 122123"/>
                  <a:gd name="connsiteY8" fmla="*/ 349 h 266425"/>
                  <a:gd name="connsiteX0" fmla="*/ 121444 w 121444"/>
                  <a:gd name="connsiteY0" fmla="*/ 349 h 262287"/>
                  <a:gd name="connsiteX1" fmla="*/ 64294 w 121444"/>
                  <a:gd name="connsiteY1" fmla="*/ 90837 h 262287"/>
                  <a:gd name="connsiteX2" fmla="*/ 50006 w 121444"/>
                  <a:gd name="connsiteY2" fmla="*/ 147987 h 262287"/>
                  <a:gd name="connsiteX3" fmla="*/ 30956 w 121444"/>
                  <a:gd name="connsiteY3" fmla="*/ 169418 h 262287"/>
                  <a:gd name="connsiteX4" fmla="*/ 0 w 121444"/>
                  <a:gd name="connsiteY4" fmla="*/ 202756 h 262287"/>
                  <a:gd name="connsiteX5" fmla="*/ 30957 w 121444"/>
                  <a:gd name="connsiteY5" fmla="*/ 238475 h 262287"/>
                  <a:gd name="connsiteX6" fmla="*/ 64294 w 121444"/>
                  <a:gd name="connsiteY6" fmla="*/ 262287 h 262287"/>
                  <a:gd name="connsiteX7" fmla="*/ 83344 w 121444"/>
                  <a:gd name="connsiteY7" fmla="*/ 202756 h 262287"/>
                  <a:gd name="connsiteX8" fmla="*/ 104775 w 121444"/>
                  <a:gd name="connsiteY8" fmla="*/ 126556 h 262287"/>
                  <a:gd name="connsiteX9" fmla="*/ 121444 w 121444"/>
                  <a:gd name="connsiteY9" fmla="*/ 349 h 262287"/>
                  <a:gd name="connsiteX0" fmla="*/ 121444 w 121444"/>
                  <a:gd name="connsiteY0" fmla="*/ 349 h 265193"/>
                  <a:gd name="connsiteX1" fmla="*/ 64294 w 121444"/>
                  <a:gd name="connsiteY1" fmla="*/ 90837 h 265193"/>
                  <a:gd name="connsiteX2" fmla="*/ 50006 w 121444"/>
                  <a:gd name="connsiteY2" fmla="*/ 147987 h 265193"/>
                  <a:gd name="connsiteX3" fmla="*/ 30956 w 121444"/>
                  <a:gd name="connsiteY3" fmla="*/ 169418 h 265193"/>
                  <a:gd name="connsiteX4" fmla="*/ 0 w 121444"/>
                  <a:gd name="connsiteY4" fmla="*/ 202756 h 265193"/>
                  <a:gd name="connsiteX5" fmla="*/ 21432 w 121444"/>
                  <a:gd name="connsiteY5" fmla="*/ 255144 h 265193"/>
                  <a:gd name="connsiteX6" fmla="*/ 64294 w 121444"/>
                  <a:gd name="connsiteY6" fmla="*/ 262287 h 265193"/>
                  <a:gd name="connsiteX7" fmla="*/ 83344 w 121444"/>
                  <a:gd name="connsiteY7" fmla="*/ 202756 h 265193"/>
                  <a:gd name="connsiteX8" fmla="*/ 104775 w 121444"/>
                  <a:gd name="connsiteY8" fmla="*/ 126556 h 265193"/>
                  <a:gd name="connsiteX9" fmla="*/ 121444 w 121444"/>
                  <a:gd name="connsiteY9" fmla="*/ 349 h 265193"/>
                  <a:gd name="connsiteX0" fmla="*/ 121444 w 121444"/>
                  <a:gd name="connsiteY0" fmla="*/ 349 h 268650"/>
                  <a:gd name="connsiteX1" fmla="*/ 64294 w 121444"/>
                  <a:gd name="connsiteY1" fmla="*/ 90837 h 268650"/>
                  <a:gd name="connsiteX2" fmla="*/ 50006 w 121444"/>
                  <a:gd name="connsiteY2" fmla="*/ 147987 h 268650"/>
                  <a:gd name="connsiteX3" fmla="*/ 30956 w 121444"/>
                  <a:gd name="connsiteY3" fmla="*/ 169418 h 268650"/>
                  <a:gd name="connsiteX4" fmla="*/ 0 w 121444"/>
                  <a:gd name="connsiteY4" fmla="*/ 202756 h 268650"/>
                  <a:gd name="connsiteX5" fmla="*/ 21432 w 121444"/>
                  <a:gd name="connsiteY5" fmla="*/ 255144 h 268650"/>
                  <a:gd name="connsiteX6" fmla="*/ 64294 w 121444"/>
                  <a:gd name="connsiteY6" fmla="*/ 262287 h 268650"/>
                  <a:gd name="connsiteX7" fmla="*/ 83344 w 121444"/>
                  <a:gd name="connsiteY7" fmla="*/ 202756 h 268650"/>
                  <a:gd name="connsiteX8" fmla="*/ 104775 w 121444"/>
                  <a:gd name="connsiteY8" fmla="*/ 126556 h 268650"/>
                  <a:gd name="connsiteX9" fmla="*/ 121444 w 121444"/>
                  <a:gd name="connsiteY9" fmla="*/ 349 h 268650"/>
                  <a:gd name="connsiteX0" fmla="*/ 121444 w 121444"/>
                  <a:gd name="connsiteY0" fmla="*/ 349 h 268650"/>
                  <a:gd name="connsiteX1" fmla="*/ 64294 w 121444"/>
                  <a:gd name="connsiteY1" fmla="*/ 90837 h 268650"/>
                  <a:gd name="connsiteX2" fmla="*/ 50006 w 121444"/>
                  <a:gd name="connsiteY2" fmla="*/ 147987 h 268650"/>
                  <a:gd name="connsiteX3" fmla="*/ 30956 w 121444"/>
                  <a:gd name="connsiteY3" fmla="*/ 169418 h 268650"/>
                  <a:gd name="connsiteX4" fmla="*/ 0 w 121444"/>
                  <a:gd name="connsiteY4" fmla="*/ 202756 h 268650"/>
                  <a:gd name="connsiteX5" fmla="*/ 21432 w 121444"/>
                  <a:gd name="connsiteY5" fmla="*/ 255144 h 268650"/>
                  <a:gd name="connsiteX6" fmla="*/ 64294 w 121444"/>
                  <a:gd name="connsiteY6" fmla="*/ 262287 h 268650"/>
                  <a:gd name="connsiteX7" fmla="*/ 90488 w 121444"/>
                  <a:gd name="connsiteY7" fmla="*/ 202756 h 268650"/>
                  <a:gd name="connsiteX8" fmla="*/ 104775 w 121444"/>
                  <a:gd name="connsiteY8" fmla="*/ 126556 h 268650"/>
                  <a:gd name="connsiteX9" fmla="*/ 121444 w 121444"/>
                  <a:gd name="connsiteY9" fmla="*/ 349 h 26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444" h="268650">
                    <a:moveTo>
                      <a:pt x="121444" y="349"/>
                    </a:moveTo>
                    <a:cubicBezTo>
                      <a:pt x="114697" y="-5604"/>
                      <a:pt x="76200" y="66231"/>
                      <a:pt x="64294" y="90837"/>
                    </a:cubicBezTo>
                    <a:cubicBezTo>
                      <a:pt x="52388" y="115443"/>
                      <a:pt x="56356" y="140843"/>
                      <a:pt x="50006" y="147987"/>
                    </a:cubicBezTo>
                    <a:lnTo>
                      <a:pt x="30956" y="169418"/>
                    </a:lnTo>
                    <a:cubicBezTo>
                      <a:pt x="24606" y="176562"/>
                      <a:pt x="0" y="191247"/>
                      <a:pt x="0" y="202756"/>
                    </a:cubicBezTo>
                    <a:lnTo>
                      <a:pt x="21432" y="255144"/>
                    </a:lnTo>
                    <a:cubicBezTo>
                      <a:pt x="28576" y="272607"/>
                      <a:pt x="52785" y="271018"/>
                      <a:pt x="64294" y="262287"/>
                    </a:cubicBezTo>
                    <a:cubicBezTo>
                      <a:pt x="75803" y="253556"/>
                      <a:pt x="83741" y="225378"/>
                      <a:pt x="90488" y="202756"/>
                    </a:cubicBezTo>
                    <a:lnTo>
                      <a:pt x="104775" y="126556"/>
                    </a:lnTo>
                    <a:lnTo>
                      <a:pt x="121444" y="349"/>
                    </a:lnTo>
                    <a:close/>
                  </a:path>
                </a:pathLst>
              </a:custGeom>
              <a:solidFill>
                <a:srgbClr val="C0A6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5892800" y="4812804"/>
                <a:ext cx="282575" cy="398462"/>
              </a:xfrm>
              <a:custGeom>
                <a:avLst/>
                <a:gdLst>
                  <a:gd name="connsiteX0" fmla="*/ 0 w 292894"/>
                  <a:gd name="connsiteY0" fmla="*/ 328612 h 419100"/>
                  <a:gd name="connsiteX1" fmla="*/ 28575 w 292894"/>
                  <a:gd name="connsiteY1" fmla="*/ 419100 h 419100"/>
                  <a:gd name="connsiteX2" fmla="*/ 85725 w 292894"/>
                  <a:gd name="connsiteY2" fmla="*/ 350044 h 419100"/>
                  <a:gd name="connsiteX3" fmla="*/ 128588 w 292894"/>
                  <a:gd name="connsiteY3" fmla="*/ 319087 h 419100"/>
                  <a:gd name="connsiteX4" fmla="*/ 188119 w 292894"/>
                  <a:gd name="connsiteY4" fmla="*/ 188119 h 419100"/>
                  <a:gd name="connsiteX5" fmla="*/ 230981 w 292894"/>
                  <a:gd name="connsiteY5" fmla="*/ 126206 h 419100"/>
                  <a:gd name="connsiteX6" fmla="*/ 292894 w 292894"/>
                  <a:gd name="connsiteY6" fmla="*/ 78581 h 419100"/>
                  <a:gd name="connsiteX7" fmla="*/ 254794 w 292894"/>
                  <a:gd name="connsiteY7" fmla="*/ 50006 h 419100"/>
                  <a:gd name="connsiteX8" fmla="*/ 219075 w 292894"/>
                  <a:gd name="connsiteY8" fmla="*/ 47625 h 419100"/>
                  <a:gd name="connsiteX9" fmla="*/ 200025 w 292894"/>
                  <a:gd name="connsiteY9" fmla="*/ 0 h 419100"/>
                  <a:gd name="connsiteX10" fmla="*/ 185738 w 292894"/>
                  <a:gd name="connsiteY10" fmla="*/ 30956 h 419100"/>
                  <a:gd name="connsiteX11" fmla="*/ 157163 w 292894"/>
                  <a:gd name="connsiteY11" fmla="*/ 97631 h 419100"/>
                  <a:gd name="connsiteX12" fmla="*/ 128588 w 292894"/>
                  <a:gd name="connsiteY12" fmla="*/ 123825 h 419100"/>
                  <a:gd name="connsiteX13" fmla="*/ 88106 w 292894"/>
                  <a:gd name="connsiteY13" fmla="*/ 214312 h 419100"/>
                  <a:gd name="connsiteX14" fmla="*/ 0 w 292894"/>
                  <a:gd name="connsiteY14" fmla="*/ 328612 h 419100"/>
                  <a:gd name="connsiteX0" fmla="*/ 0 w 292894"/>
                  <a:gd name="connsiteY0" fmla="*/ 328905 h 419393"/>
                  <a:gd name="connsiteX1" fmla="*/ 28575 w 292894"/>
                  <a:gd name="connsiteY1" fmla="*/ 419393 h 419393"/>
                  <a:gd name="connsiteX2" fmla="*/ 85725 w 292894"/>
                  <a:gd name="connsiteY2" fmla="*/ 350337 h 419393"/>
                  <a:gd name="connsiteX3" fmla="*/ 128588 w 292894"/>
                  <a:gd name="connsiteY3" fmla="*/ 319380 h 419393"/>
                  <a:gd name="connsiteX4" fmla="*/ 188119 w 292894"/>
                  <a:gd name="connsiteY4" fmla="*/ 188412 h 419393"/>
                  <a:gd name="connsiteX5" fmla="*/ 230981 w 292894"/>
                  <a:gd name="connsiteY5" fmla="*/ 126499 h 419393"/>
                  <a:gd name="connsiteX6" fmla="*/ 292894 w 292894"/>
                  <a:gd name="connsiteY6" fmla="*/ 78874 h 419393"/>
                  <a:gd name="connsiteX7" fmla="*/ 254794 w 292894"/>
                  <a:gd name="connsiteY7" fmla="*/ 50299 h 419393"/>
                  <a:gd name="connsiteX8" fmla="*/ 219075 w 292894"/>
                  <a:gd name="connsiteY8" fmla="*/ 47918 h 419393"/>
                  <a:gd name="connsiteX9" fmla="*/ 200025 w 292894"/>
                  <a:gd name="connsiteY9" fmla="*/ 293 h 419393"/>
                  <a:gd name="connsiteX10" fmla="*/ 185738 w 292894"/>
                  <a:gd name="connsiteY10" fmla="*/ 31249 h 419393"/>
                  <a:gd name="connsiteX11" fmla="*/ 157163 w 292894"/>
                  <a:gd name="connsiteY11" fmla="*/ 97924 h 419393"/>
                  <a:gd name="connsiteX12" fmla="*/ 128588 w 292894"/>
                  <a:gd name="connsiteY12" fmla="*/ 124118 h 419393"/>
                  <a:gd name="connsiteX13" fmla="*/ 88106 w 292894"/>
                  <a:gd name="connsiteY13" fmla="*/ 214605 h 419393"/>
                  <a:gd name="connsiteX14" fmla="*/ 0 w 292894"/>
                  <a:gd name="connsiteY14" fmla="*/ 328905 h 419393"/>
                  <a:gd name="connsiteX0" fmla="*/ 0 w 293255"/>
                  <a:gd name="connsiteY0" fmla="*/ 328905 h 419393"/>
                  <a:gd name="connsiteX1" fmla="*/ 28575 w 293255"/>
                  <a:gd name="connsiteY1" fmla="*/ 419393 h 419393"/>
                  <a:gd name="connsiteX2" fmla="*/ 85725 w 293255"/>
                  <a:gd name="connsiteY2" fmla="*/ 350337 h 419393"/>
                  <a:gd name="connsiteX3" fmla="*/ 128588 w 293255"/>
                  <a:gd name="connsiteY3" fmla="*/ 319380 h 419393"/>
                  <a:gd name="connsiteX4" fmla="*/ 188119 w 293255"/>
                  <a:gd name="connsiteY4" fmla="*/ 188412 h 419393"/>
                  <a:gd name="connsiteX5" fmla="*/ 230981 w 293255"/>
                  <a:gd name="connsiteY5" fmla="*/ 126499 h 419393"/>
                  <a:gd name="connsiteX6" fmla="*/ 292894 w 293255"/>
                  <a:gd name="connsiteY6" fmla="*/ 78874 h 419393"/>
                  <a:gd name="connsiteX7" fmla="*/ 254794 w 293255"/>
                  <a:gd name="connsiteY7" fmla="*/ 50299 h 419393"/>
                  <a:gd name="connsiteX8" fmla="*/ 219075 w 293255"/>
                  <a:gd name="connsiteY8" fmla="*/ 47918 h 419393"/>
                  <a:gd name="connsiteX9" fmla="*/ 200025 w 293255"/>
                  <a:gd name="connsiteY9" fmla="*/ 293 h 419393"/>
                  <a:gd name="connsiteX10" fmla="*/ 185738 w 293255"/>
                  <a:gd name="connsiteY10" fmla="*/ 31249 h 419393"/>
                  <a:gd name="connsiteX11" fmla="*/ 157163 w 293255"/>
                  <a:gd name="connsiteY11" fmla="*/ 97924 h 419393"/>
                  <a:gd name="connsiteX12" fmla="*/ 128588 w 293255"/>
                  <a:gd name="connsiteY12" fmla="*/ 124118 h 419393"/>
                  <a:gd name="connsiteX13" fmla="*/ 88106 w 293255"/>
                  <a:gd name="connsiteY13" fmla="*/ 214605 h 419393"/>
                  <a:gd name="connsiteX14" fmla="*/ 0 w 293255"/>
                  <a:gd name="connsiteY14" fmla="*/ 328905 h 419393"/>
                  <a:gd name="connsiteX0" fmla="*/ 0 w 293255"/>
                  <a:gd name="connsiteY0" fmla="*/ 328905 h 419393"/>
                  <a:gd name="connsiteX1" fmla="*/ 28575 w 293255"/>
                  <a:gd name="connsiteY1" fmla="*/ 419393 h 419393"/>
                  <a:gd name="connsiteX2" fmla="*/ 85725 w 293255"/>
                  <a:gd name="connsiteY2" fmla="*/ 350337 h 419393"/>
                  <a:gd name="connsiteX3" fmla="*/ 128588 w 293255"/>
                  <a:gd name="connsiteY3" fmla="*/ 319380 h 419393"/>
                  <a:gd name="connsiteX4" fmla="*/ 188119 w 293255"/>
                  <a:gd name="connsiteY4" fmla="*/ 188412 h 419393"/>
                  <a:gd name="connsiteX5" fmla="*/ 230981 w 293255"/>
                  <a:gd name="connsiteY5" fmla="*/ 126499 h 419393"/>
                  <a:gd name="connsiteX6" fmla="*/ 292894 w 293255"/>
                  <a:gd name="connsiteY6" fmla="*/ 78874 h 419393"/>
                  <a:gd name="connsiteX7" fmla="*/ 254794 w 293255"/>
                  <a:gd name="connsiteY7" fmla="*/ 50299 h 419393"/>
                  <a:gd name="connsiteX8" fmla="*/ 219075 w 293255"/>
                  <a:gd name="connsiteY8" fmla="*/ 47918 h 419393"/>
                  <a:gd name="connsiteX9" fmla="*/ 200025 w 293255"/>
                  <a:gd name="connsiteY9" fmla="*/ 293 h 419393"/>
                  <a:gd name="connsiteX10" fmla="*/ 185738 w 293255"/>
                  <a:gd name="connsiteY10" fmla="*/ 31249 h 419393"/>
                  <a:gd name="connsiteX11" fmla="*/ 157163 w 293255"/>
                  <a:gd name="connsiteY11" fmla="*/ 97924 h 419393"/>
                  <a:gd name="connsiteX12" fmla="*/ 128588 w 293255"/>
                  <a:gd name="connsiteY12" fmla="*/ 124118 h 419393"/>
                  <a:gd name="connsiteX13" fmla="*/ 88106 w 293255"/>
                  <a:gd name="connsiteY13" fmla="*/ 214605 h 419393"/>
                  <a:gd name="connsiteX14" fmla="*/ 0 w 293255"/>
                  <a:gd name="connsiteY14" fmla="*/ 328905 h 419393"/>
                  <a:gd name="connsiteX0" fmla="*/ 0 w 293255"/>
                  <a:gd name="connsiteY0" fmla="*/ 328905 h 419393"/>
                  <a:gd name="connsiteX1" fmla="*/ 28575 w 293255"/>
                  <a:gd name="connsiteY1" fmla="*/ 419393 h 419393"/>
                  <a:gd name="connsiteX2" fmla="*/ 85725 w 293255"/>
                  <a:gd name="connsiteY2" fmla="*/ 350337 h 419393"/>
                  <a:gd name="connsiteX3" fmla="*/ 128588 w 293255"/>
                  <a:gd name="connsiteY3" fmla="*/ 319380 h 419393"/>
                  <a:gd name="connsiteX4" fmla="*/ 188119 w 293255"/>
                  <a:gd name="connsiteY4" fmla="*/ 188412 h 419393"/>
                  <a:gd name="connsiteX5" fmla="*/ 230981 w 293255"/>
                  <a:gd name="connsiteY5" fmla="*/ 126499 h 419393"/>
                  <a:gd name="connsiteX6" fmla="*/ 292894 w 293255"/>
                  <a:gd name="connsiteY6" fmla="*/ 78874 h 419393"/>
                  <a:gd name="connsiteX7" fmla="*/ 254794 w 293255"/>
                  <a:gd name="connsiteY7" fmla="*/ 50299 h 419393"/>
                  <a:gd name="connsiteX8" fmla="*/ 219075 w 293255"/>
                  <a:gd name="connsiteY8" fmla="*/ 47918 h 419393"/>
                  <a:gd name="connsiteX9" fmla="*/ 200025 w 293255"/>
                  <a:gd name="connsiteY9" fmla="*/ 293 h 419393"/>
                  <a:gd name="connsiteX10" fmla="*/ 185738 w 293255"/>
                  <a:gd name="connsiteY10" fmla="*/ 31249 h 419393"/>
                  <a:gd name="connsiteX11" fmla="*/ 157163 w 293255"/>
                  <a:gd name="connsiteY11" fmla="*/ 97924 h 419393"/>
                  <a:gd name="connsiteX12" fmla="*/ 128588 w 293255"/>
                  <a:gd name="connsiteY12" fmla="*/ 124118 h 419393"/>
                  <a:gd name="connsiteX13" fmla="*/ 88106 w 293255"/>
                  <a:gd name="connsiteY13" fmla="*/ 214605 h 419393"/>
                  <a:gd name="connsiteX14" fmla="*/ 0 w 293255"/>
                  <a:gd name="connsiteY14" fmla="*/ 328905 h 419393"/>
                  <a:gd name="connsiteX0" fmla="*/ 0 w 293255"/>
                  <a:gd name="connsiteY0" fmla="*/ 328905 h 419393"/>
                  <a:gd name="connsiteX1" fmla="*/ 28575 w 293255"/>
                  <a:gd name="connsiteY1" fmla="*/ 419393 h 419393"/>
                  <a:gd name="connsiteX2" fmla="*/ 85725 w 293255"/>
                  <a:gd name="connsiteY2" fmla="*/ 350337 h 419393"/>
                  <a:gd name="connsiteX3" fmla="*/ 128588 w 293255"/>
                  <a:gd name="connsiteY3" fmla="*/ 319380 h 419393"/>
                  <a:gd name="connsiteX4" fmla="*/ 188119 w 293255"/>
                  <a:gd name="connsiteY4" fmla="*/ 188412 h 419393"/>
                  <a:gd name="connsiteX5" fmla="*/ 230981 w 293255"/>
                  <a:gd name="connsiteY5" fmla="*/ 126499 h 419393"/>
                  <a:gd name="connsiteX6" fmla="*/ 292894 w 293255"/>
                  <a:gd name="connsiteY6" fmla="*/ 78874 h 419393"/>
                  <a:gd name="connsiteX7" fmla="*/ 254794 w 293255"/>
                  <a:gd name="connsiteY7" fmla="*/ 50299 h 419393"/>
                  <a:gd name="connsiteX8" fmla="*/ 219075 w 293255"/>
                  <a:gd name="connsiteY8" fmla="*/ 47918 h 419393"/>
                  <a:gd name="connsiteX9" fmla="*/ 200025 w 293255"/>
                  <a:gd name="connsiteY9" fmla="*/ 293 h 419393"/>
                  <a:gd name="connsiteX10" fmla="*/ 185738 w 293255"/>
                  <a:gd name="connsiteY10" fmla="*/ 31249 h 419393"/>
                  <a:gd name="connsiteX11" fmla="*/ 157163 w 293255"/>
                  <a:gd name="connsiteY11" fmla="*/ 97924 h 419393"/>
                  <a:gd name="connsiteX12" fmla="*/ 128588 w 293255"/>
                  <a:gd name="connsiteY12" fmla="*/ 124118 h 419393"/>
                  <a:gd name="connsiteX13" fmla="*/ 88106 w 293255"/>
                  <a:gd name="connsiteY13" fmla="*/ 214605 h 419393"/>
                  <a:gd name="connsiteX14" fmla="*/ 0 w 293255"/>
                  <a:gd name="connsiteY14" fmla="*/ 328905 h 419393"/>
                  <a:gd name="connsiteX0" fmla="*/ 0 w 293255"/>
                  <a:gd name="connsiteY0" fmla="*/ 328905 h 419393"/>
                  <a:gd name="connsiteX1" fmla="*/ 28575 w 293255"/>
                  <a:gd name="connsiteY1" fmla="*/ 419393 h 419393"/>
                  <a:gd name="connsiteX2" fmla="*/ 85725 w 293255"/>
                  <a:gd name="connsiteY2" fmla="*/ 350337 h 419393"/>
                  <a:gd name="connsiteX3" fmla="*/ 128588 w 293255"/>
                  <a:gd name="connsiteY3" fmla="*/ 319380 h 419393"/>
                  <a:gd name="connsiteX4" fmla="*/ 188119 w 293255"/>
                  <a:gd name="connsiteY4" fmla="*/ 188412 h 419393"/>
                  <a:gd name="connsiteX5" fmla="*/ 230981 w 293255"/>
                  <a:gd name="connsiteY5" fmla="*/ 126499 h 419393"/>
                  <a:gd name="connsiteX6" fmla="*/ 292894 w 293255"/>
                  <a:gd name="connsiteY6" fmla="*/ 78874 h 419393"/>
                  <a:gd name="connsiteX7" fmla="*/ 254794 w 293255"/>
                  <a:gd name="connsiteY7" fmla="*/ 50299 h 419393"/>
                  <a:gd name="connsiteX8" fmla="*/ 219075 w 293255"/>
                  <a:gd name="connsiteY8" fmla="*/ 47918 h 419393"/>
                  <a:gd name="connsiteX9" fmla="*/ 200025 w 293255"/>
                  <a:gd name="connsiteY9" fmla="*/ 293 h 419393"/>
                  <a:gd name="connsiteX10" fmla="*/ 185738 w 293255"/>
                  <a:gd name="connsiteY10" fmla="*/ 31249 h 419393"/>
                  <a:gd name="connsiteX11" fmla="*/ 157163 w 293255"/>
                  <a:gd name="connsiteY11" fmla="*/ 97924 h 419393"/>
                  <a:gd name="connsiteX12" fmla="*/ 128588 w 293255"/>
                  <a:gd name="connsiteY12" fmla="*/ 124118 h 419393"/>
                  <a:gd name="connsiteX13" fmla="*/ 88106 w 293255"/>
                  <a:gd name="connsiteY13" fmla="*/ 214605 h 419393"/>
                  <a:gd name="connsiteX14" fmla="*/ 0 w 293255"/>
                  <a:gd name="connsiteY14" fmla="*/ 328905 h 419393"/>
                  <a:gd name="connsiteX0" fmla="*/ 0 w 293255"/>
                  <a:gd name="connsiteY0" fmla="*/ 328905 h 419393"/>
                  <a:gd name="connsiteX1" fmla="*/ 28575 w 293255"/>
                  <a:gd name="connsiteY1" fmla="*/ 419393 h 419393"/>
                  <a:gd name="connsiteX2" fmla="*/ 85725 w 293255"/>
                  <a:gd name="connsiteY2" fmla="*/ 350337 h 419393"/>
                  <a:gd name="connsiteX3" fmla="*/ 128588 w 293255"/>
                  <a:gd name="connsiteY3" fmla="*/ 319380 h 419393"/>
                  <a:gd name="connsiteX4" fmla="*/ 188119 w 293255"/>
                  <a:gd name="connsiteY4" fmla="*/ 188412 h 419393"/>
                  <a:gd name="connsiteX5" fmla="*/ 230981 w 293255"/>
                  <a:gd name="connsiteY5" fmla="*/ 126499 h 419393"/>
                  <a:gd name="connsiteX6" fmla="*/ 292894 w 293255"/>
                  <a:gd name="connsiteY6" fmla="*/ 78874 h 419393"/>
                  <a:gd name="connsiteX7" fmla="*/ 254794 w 293255"/>
                  <a:gd name="connsiteY7" fmla="*/ 50299 h 419393"/>
                  <a:gd name="connsiteX8" fmla="*/ 219075 w 293255"/>
                  <a:gd name="connsiteY8" fmla="*/ 47918 h 419393"/>
                  <a:gd name="connsiteX9" fmla="*/ 200025 w 293255"/>
                  <a:gd name="connsiteY9" fmla="*/ 293 h 419393"/>
                  <a:gd name="connsiteX10" fmla="*/ 185738 w 293255"/>
                  <a:gd name="connsiteY10" fmla="*/ 31249 h 419393"/>
                  <a:gd name="connsiteX11" fmla="*/ 157163 w 293255"/>
                  <a:gd name="connsiteY11" fmla="*/ 97924 h 419393"/>
                  <a:gd name="connsiteX12" fmla="*/ 128588 w 293255"/>
                  <a:gd name="connsiteY12" fmla="*/ 124118 h 419393"/>
                  <a:gd name="connsiteX13" fmla="*/ 88106 w 293255"/>
                  <a:gd name="connsiteY13" fmla="*/ 214605 h 419393"/>
                  <a:gd name="connsiteX14" fmla="*/ 0 w 293255"/>
                  <a:gd name="connsiteY14" fmla="*/ 328905 h 419393"/>
                  <a:gd name="connsiteX0" fmla="*/ 0 w 293255"/>
                  <a:gd name="connsiteY0" fmla="*/ 328905 h 419393"/>
                  <a:gd name="connsiteX1" fmla="*/ 28575 w 293255"/>
                  <a:gd name="connsiteY1" fmla="*/ 419393 h 419393"/>
                  <a:gd name="connsiteX2" fmla="*/ 90488 w 293255"/>
                  <a:gd name="connsiteY2" fmla="*/ 367005 h 419393"/>
                  <a:gd name="connsiteX3" fmla="*/ 128588 w 293255"/>
                  <a:gd name="connsiteY3" fmla="*/ 319380 h 419393"/>
                  <a:gd name="connsiteX4" fmla="*/ 188119 w 293255"/>
                  <a:gd name="connsiteY4" fmla="*/ 188412 h 419393"/>
                  <a:gd name="connsiteX5" fmla="*/ 230981 w 293255"/>
                  <a:gd name="connsiteY5" fmla="*/ 126499 h 419393"/>
                  <a:gd name="connsiteX6" fmla="*/ 292894 w 293255"/>
                  <a:gd name="connsiteY6" fmla="*/ 78874 h 419393"/>
                  <a:gd name="connsiteX7" fmla="*/ 254794 w 293255"/>
                  <a:gd name="connsiteY7" fmla="*/ 50299 h 419393"/>
                  <a:gd name="connsiteX8" fmla="*/ 219075 w 293255"/>
                  <a:gd name="connsiteY8" fmla="*/ 47918 h 419393"/>
                  <a:gd name="connsiteX9" fmla="*/ 200025 w 293255"/>
                  <a:gd name="connsiteY9" fmla="*/ 293 h 419393"/>
                  <a:gd name="connsiteX10" fmla="*/ 185738 w 293255"/>
                  <a:gd name="connsiteY10" fmla="*/ 31249 h 419393"/>
                  <a:gd name="connsiteX11" fmla="*/ 157163 w 293255"/>
                  <a:gd name="connsiteY11" fmla="*/ 97924 h 419393"/>
                  <a:gd name="connsiteX12" fmla="*/ 128588 w 293255"/>
                  <a:gd name="connsiteY12" fmla="*/ 124118 h 419393"/>
                  <a:gd name="connsiteX13" fmla="*/ 88106 w 293255"/>
                  <a:gd name="connsiteY13" fmla="*/ 214605 h 419393"/>
                  <a:gd name="connsiteX14" fmla="*/ 0 w 293255"/>
                  <a:gd name="connsiteY14" fmla="*/ 328905 h 419393"/>
                  <a:gd name="connsiteX0" fmla="*/ 0 w 298017"/>
                  <a:gd name="connsiteY0" fmla="*/ 321761 h 419393"/>
                  <a:gd name="connsiteX1" fmla="*/ 33337 w 298017"/>
                  <a:gd name="connsiteY1" fmla="*/ 419393 h 419393"/>
                  <a:gd name="connsiteX2" fmla="*/ 95250 w 298017"/>
                  <a:gd name="connsiteY2" fmla="*/ 367005 h 419393"/>
                  <a:gd name="connsiteX3" fmla="*/ 133350 w 298017"/>
                  <a:gd name="connsiteY3" fmla="*/ 319380 h 419393"/>
                  <a:gd name="connsiteX4" fmla="*/ 192881 w 298017"/>
                  <a:gd name="connsiteY4" fmla="*/ 188412 h 419393"/>
                  <a:gd name="connsiteX5" fmla="*/ 235743 w 298017"/>
                  <a:gd name="connsiteY5" fmla="*/ 126499 h 419393"/>
                  <a:gd name="connsiteX6" fmla="*/ 297656 w 298017"/>
                  <a:gd name="connsiteY6" fmla="*/ 78874 h 419393"/>
                  <a:gd name="connsiteX7" fmla="*/ 259556 w 298017"/>
                  <a:gd name="connsiteY7" fmla="*/ 50299 h 419393"/>
                  <a:gd name="connsiteX8" fmla="*/ 223837 w 298017"/>
                  <a:gd name="connsiteY8" fmla="*/ 47918 h 419393"/>
                  <a:gd name="connsiteX9" fmla="*/ 204787 w 298017"/>
                  <a:gd name="connsiteY9" fmla="*/ 293 h 419393"/>
                  <a:gd name="connsiteX10" fmla="*/ 190500 w 298017"/>
                  <a:gd name="connsiteY10" fmla="*/ 31249 h 419393"/>
                  <a:gd name="connsiteX11" fmla="*/ 161925 w 298017"/>
                  <a:gd name="connsiteY11" fmla="*/ 97924 h 419393"/>
                  <a:gd name="connsiteX12" fmla="*/ 133350 w 298017"/>
                  <a:gd name="connsiteY12" fmla="*/ 124118 h 419393"/>
                  <a:gd name="connsiteX13" fmla="*/ 92868 w 298017"/>
                  <a:gd name="connsiteY13" fmla="*/ 214605 h 419393"/>
                  <a:gd name="connsiteX14" fmla="*/ 0 w 298017"/>
                  <a:gd name="connsiteY14" fmla="*/ 321761 h 419393"/>
                  <a:gd name="connsiteX0" fmla="*/ 0 w 298017"/>
                  <a:gd name="connsiteY0" fmla="*/ 321761 h 419393"/>
                  <a:gd name="connsiteX1" fmla="*/ 33337 w 298017"/>
                  <a:gd name="connsiteY1" fmla="*/ 419393 h 419393"/>
                  <a:gd name="connsiteX2" fmla="*/ 95250 w 298017"/>
                  <a:gd name="connsiteY2" fmla="*/ 367005 h 419393"/>
                  <a:gd name="connsiteX3" fmla="*/ 133350 w 298017"/>
                  <a:gd name="connsiteY3" fmla="*/ 319380 h 419393"/>
                  <a:gd name="connsiteX4" fmla="*/ 200024 w 298017"/>
                  <a:gd name="connsiteY4" fmla="*/ 188412 h 419393"/>
                  <a:gd name="connsiteX5" fmla="*/ 235743 w 298017"/>
                  <a:gd name="connsiteY5" fmla="*/ 126499 h 419393"/>
                  <a:gd name="connsiteX6" fmla="*/ 297656 w 298017"/>
                  <a:gd name="connsiteY6" fmla="*/ 78874 h 419393"/>
                  <a:gd name="connsiteX7" fmla="*/ 259556 w 298017"/>
                  <a:gd name="connsiteY7" fmla="*/ 50299 h 419393"/>
                  <a:gd name="connsiteX8" fmla="*/ 223837 w 298017"/>
                  <a:gd name="connsiteY8" fmla="*/ 47918 h 419393"/>
                  <a:gd name="connsiteX9" fmla="*/ 204787 w 298017"/>
                  <a:gd name="connsiteY9" fmla="*/ 293 h 419393"/>
                  <a:gd name="connsiteX10" fmla="*/ 190500 w 298017"/>
                  <a:gd name="connsiteY10" fmla="*/ 31249 h 419393"/>
                  <a:gd name="connsiteX11" fmla="*/ 161925 w 298017"/>
                  <a:gd name="connsiteY11" fmla="*/ 97924 h 419393"/>
                  <a:gd name="connsiteX12" fmla="*/ 133350 w 298017"/>
                  <a:gd name="connsiteY12" fmla="*/ 124118 h 419393"/>
                  <a:gd name="connsiteX13" fmla="*/ 92868 w 298017"/>
                  <a:gd name="connsiteY13" fmla="*/ 214605 h 419393"/>
                  <a:gd name="connsiteX14" fmla="*/ 0 w 298017"/>
                  <a:gd name="connsiteY14" fmla="*/ 321761 h 419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8017" h="419393">
                    <a:moveTo>
                      <a:pt x="0" y="321761"/>
                    </a:moveTo>
                    <a:lnTo>
                      <a:pt x="33337" y="419393"/>
                    </a:lnTo>
                    <a:lnTo>
                      <a:pt x="95250" y="367005"/>
                    </a:lnTo>
                    <a:cubicBezTo>
                      <a:pt x="111919" y="350336"/>
                      <a:pt x="115888" y="349145"/>
                      <a:pt x="133350" y="319380"/>
                    </a:cubicBezTo>
                    <a:cubicBezTo>
                      <a:pt x="150812" y="289615"/>
                      <a:pt x="185737" y="209050"/>
                      <a:pt x="200024" y="188412"/>
                    </a:cubicBezTo>
                    <a:lnTo>
                      <a:pt x="235743" y="126499"/>
                    </a:lnTo>
                    <a:cubicBezTo>
                      <a:pt x="253205" y="108243"/>
                      <a:pt x="293687" y="91574"/>
                      <a:pt x="297656" y="78874"/>
                    </a:cubicBezTo>
                    <a:cubicBezTo>
                      <a:pt x="301625" y="66174"/>
                      <a:pt x="271859" y="55458"/>
                      <a:pt x="259556" y="50299"/>
                    </a:cubicBezTo>
                    <a:cubicBezTo>
                      <a:pt x="247253" y="45140"/>
                      <a:pt x="232965" y="56252"/>
                      <a:pt x="223837" y="47918"/>
                    </a:cubicBezTo>
                    <a:cubicBezTo>
                      <a:pt x="214709" y="39584"/>
                      <a:pt x="210343" y="3071"/>
                      <a:pt x="204787" y="293"/>
                    </a:cubicBezTo>
                    <a:cubicBezTo>
                      <a:pt x="199231" y="-2485"/>
                      <a:pt x="197644" y="14977"/>
                      <a:pt x="190500" y="31249"/>
                    </a:cubicBezTo>
                    <a:lnTo>
                      <a:pt x="161925" y="97924"/>
                    </a:lnTo>
                    <a:cubicBezTo>
                      <a:pt x="152400" y="120149"/>
                      <a:pt x="144860" y="104671"/>
                      <a:pt x="133350" y="124118"/>
                    </a:cubicBezTo>
                    <a:lnTo>
                      <a:pt x="92868" y="214605"/>
                    </a:lnTo>
                    <a:lnTo>
                      <a:pt x="0" y="321761"/>
                    </a:lnTo>
                    <a:close/>
                  </a:path>
                </a:pathLst>
              </a:custGeom>
              <a:solidFill>
                <a:srgbClr val="C0A6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5864225" y="4920754"/>
                <a:ext cx="166688" cy="196850"/>
              </a:xfrm>
              <a:custGeom>
                <a:avLst/>
                <a:gdLst>
                  <a:gd name="connsiteX0" fmla="*/ 0 w 173831"/>
                  <a:gd name="connsiteY0" fmla="*/ 109537 h 207169"/>
                  <a:gd name="connsiteX1" fmla="*/ 54768 w 173831"/>
                  <a:gd name="connsiteY1" fmla="*/ 45244 h 207169"/>
                  <a:gd name="connsiteX2" fmla="*/ 95250 w 173831"/>
                  <a:gd name="connsiteY2" fmla="*/ 7144 h 207169"/>
                  <a:gd name="connsiteX3" fmla="*/ 126206 w 173831"/>
                  <a:gd name="connsiteY3" fmla="*/ 42862 h 207169"/>
                  <a:gd name="connsiteX4" fmla="*/ 173831 w 173831"/>
                  <a:gd name="connsiteY4" fmla="*/ 0 h 207169"/>
                  <a:gd name="connsiteX5" fmla="*/ 133350 w 173831"/>
                  <a:gd name="connsiteY5" fmla="*/ 83344 h 207169"/>
                  <a:gd name="connsiteX6" fmla="*/ 35718 w 173831"/>
                  <a:gd name="connsiteY6" fmla="*/ 204787 h 207169"/>
                  <a:gd name="connsiteX7" fmla="*/ 28575 w 173831"/>
                  <a:gd name="connsiteY7" fmla="*/ 207169 h 207169"/>
                  <a:gd name="connsiteX8" fmla="*/ 0 w 173831"/>
                  <a:gd name="connsiteY8" fmla="*/ 109537 h 207169"/>
                  <a:gd name="connsiteX0" fmla="*/ 0 w 173831"/>
                  <a:gd name="connsiteY0" fmla="*/ 110181 h 207813"/>
                  <a:gd name="connsiteX1" fmla="*/ 54768 w 173831"/>
                  <a:gd name="connsiteY1" fmla="*/ 45888 h 207813"/>
                  <a:gd name="connsiteX2" fmla="*/ 95250 w 173831"/>
                  <a:gd name="connsiteY2" fmla="*/ 7788 h 207813"/>
                  <a:gd name="connsiteX3" fmla="*/ 126206 w 173831"/>
                  <a:gd name="connsiteY3" fmla="*/ 43506 h 207813"/>
                  <a:gd name="connsiteX4" fmla="*/ 173831 w 173831"/>
                  <a:gd name="connsiteY4" fmla="*/ 644 h 207813"/>
                  <a:gd name="connsiteX5" fmla="*/ 133350 w 173831"/>
                  <a:gd name="connsiteY5" fmla="*/ 83988 h 207813"/>
                  <a:gd name="connsiteX6" fmla="*/ 35718 w 173831"/>
                  <a:gd name="connsiteY6" fmla="*/ 205431 h 207813"/>
                  <a:gd name="connsiteX7" fmla="*/ 28575 w 173831"/>
                  <a:gd name="connsiteY7" fmla="*/ 207813 h 207813"/>
                  <a:gd name="connsiteX8" fmla="*/ 0 w 173831"/>
                  <a:gd name="connsiteY8" fmla="*/ 110181 h 207813"/>
                  <a:gd name="connsiteX0" fmla="*/ 0 w 173831"/>
                  <a:gd name="connsiteY0" fmla="*/ 110181 h 207813"/>
                  <a:gd name="connsiteX1" fmla="*/ 54768 w 173831"/>
                  <a:gd name="connsiteY1" fmla="*/ 45888 h 207813"/>
                  <a:gd name="connsiteX2" fmla="*/ 95250 w 173831"/>
                  <a:gd name="connsiteY2" fmla="*/ 7788 h 207813"/>
                  <a:gd name="connsiteX3" fmla="*/ 126206 w 173831"/>
                  <a:gd name="connsiteY3" fmla="*/ 43506 h 207813"/>
                  <a:gd name="connsiteX4" fmla="*/ 173831 w 173831"/>
                  <a:gd name="connsiteY4" fmla="*/ 644 h 207813"/>
                  <a:gd name="connsiteX5" fmla="*/ 133350 w 173831"/>
                  <a:gd name="connsiteY5" fmla="*/ 83988 h 207813"/>
                  <a:gd name="connsiteX6" fmla="*/ 35718 w 173831"/>
                  <a:gd name="connsiteY6" fmla="*/ 205431 h 207813"/>
                  <a:gd name="connsiteX7" fmla="*/ 28575 w 173831"/>
                  <a:gd name="connsiteY7" fmla="*/ 207813 h 207813"/>
                  <a:gd name="connsiteX8" fmla="*/ 0 w 173831"/>
                  <a:gd name="connsiteY8" fmla="*/ 110181 h 207813"/>
                  <a:gd name="connsiteX0" fmla="*/ 0 w 173831"/>
                  <a:gd name="connsiteY0" fmla="*/ 110181 h 207813"/>
                  <a:gd name="connsiteX1" fmla="*/ 54768 w 173831"/>
                  <a:gd name="connsiteY1" fmla="*/ 45888 h 207813"/>
                  <a:gd name="connsiteX2" fmla="*/ 95250 w 173831"/>
                  <a:gd name="connsiteY2" fmla="*/ 7788 h 207813"/>
                  <a:gd name="connsiteX3" fmla="*/ 126206 w 173831"/>
                  <a:gd name="connsiteY3" fmla="*/ 43506 h 207813"/>
                  <a:gd name="connsiteX4" fmla="*/ 173831 w 173831"/>
                  <a:gd name="connsiteY4" fmla="*/ 644 h 207813"/>
                  <a:gd name="connsiteX5" fmla="*/ 133350 w 173831"/>
                  <a:gd name="connsiteY5" fmla="*/ 83988 h 207813"/>
                  <a:gd name="connsiteX6" fmla="*/ 35718 w 173831"/>
                  <a:gd name="connsiteY6" fmla="*/ 205431 h 207813"/>
                  <a:gd name="connsiteX7" fmla="*/ 28575 w 173831"/>
                  <a:gd name="connsiteY7" fmla="*/ 207813 h 207813"/>
                  <a:gd name="connsiteX8" fmla="*/ 0 w 173831"/>
                  <a:gd name="connsiteY8" fmla="*/ 110181 h 20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3831" h="207813">
                    <a:moveTo>
                      <a:pt x="0" y="110181"/>
                    </a:moveTo>
                    <a:lnTo>
                      <a:pt x="54768" y="45888"/>
                    </a:lnTo>
                    <a:cubicBezTo>
                      <a:pt x="70643" y="28823"/>
                      <a:pt x="83344" y="8185"/>
                      <a:pt x="95250" y="7788"/>
                    </a:cubicBezTo>
                    <a:cubicBezTo>
                      <a:pt x="107156" y="7391"/>
                      <a:pt x="113109" y="44697"/>
                      <a:pt x="126206" y="43506"/>
                    </a:cubicBezTo>
                    <a:cubicBezTo>
                      <a:pt x="139303" y="42315"/>
                      <a:pt x="172640" y="-6103"/>
                      <a:pt x="173831" y="644"/>
                    </a:cubicBezTo>
                    <a:lnTo>
                      <a:pt x="133350" y="83988"/>
                    </a:lnTo>
                    <a:cubicBezTo>
                      <a:pt x="119856" y="111769"/>
                      <a:pt x="53180" y="184794"/>
                      <a:pt x="35718" y="205431"/>
                    </a:cubicBezTo>
                    <a:lnTo>
                      <a:pt x="28575" y="207813"/>
                    </a:lnTo>
                    <a:lnTo>
                      <a:pt x="0" y="110181"/>
                    </a:ln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5851525" y="4962029"/>
                <a:ext cx="69850" cy="74612"/>
              </a:xfrm>
              <a:custGeom>
                <a:avLst/>
                <a:gdLst>
                  <a:gd name="connsiteX0" fmla="*/ 0 w 64294"/>
                  <a:gd name="connsiteY0" fmla="*/ 19050 h 66675"/>
                  <a:gd name="connsiteX1" fmla="*/ 64294 w 64294"/>
                  <a:gd name="connsiteY1" fmla="*/ 0 h 66675"/>
                  <a:gd name="connsiteX2" fmla="*/ 19050 w 64294"/>
                  <a:gd name="connsiteY2" fmla="*/ 66675 h 66675"/>
                  <a:gd name="connsiteX3" fmla="*/ 0 w 64294"/>
                  <a:gd name="connsiteY3" fmla="*/ 19050 h 66675"/>
                  <a:gd name="connsiteX0" fmla="*/ 0 w 64294"/>
                  <a:gd name="connsiteY0" fmla="*/ 19050 h 78582"/>
                  <a:gd name="connsiteX1" fmla="*/ 64294 w 64294"/>
                  <a:gd name="connsiteY1" fmla="*/ 0 h 78582"/>
                  <a:gd name="connsiteX2" fmla="*/ 16669 w 64294"/>
                  <a:gd name="connsiteY2" fmla="*/ 78582 h 78582"/>
                  <a:gd name="connsiteX3" fmla="*/ 0 w 64294"/>
                  <a:gd name="connsiteY3" fmla="*/ 19050 h 78582"/>
                  <a:gd name="connsiteX0" fmla="*/ 0 w 73819"/>
                  <a:gd name="connsiteY0" fmla="*/ 19050 h 78582"/>
                  <a:gd name="connsiteX1" fmla="*/ 73819 w 73819"/>
                  <a:gd name="connsiteY1" fmla="*/ 0 h 78582"/>
                  <a:gd name="connsiteX2" fmla="*/ 16669 w 73819"/>
                  <a:gd name="connsiteY2" fmla="*/ 78582 h 78582"/>
                  <a:gd name="connsiteX3" fmla="*/ 0 w 73819"/>
                  <a:gd name="connsiteY3" fmla="*/ 1905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19" h="78582">
                    <a:moveTo>
                      <a:pt x="0" y="19050"/>
                    </a:moveTo>
                    <a:lnTo>
                      <a:pt x="73819" y="0"/>
                    </a:lnTo>
                    <a:lnTo>
                      <a:pt x="16669" y="78582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rgbClr val="93D7E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5735638" y="3915866"/>
                <a:ext cx="979487" cy="2362200"/>
              </a:xfrm>
              <a:custGeom>
                <a:avLst/>
                <a:gdLst>
                  <a:gd name="connsiteX0" fmla="*/ 1030682 w 1030682"/>
                  <a:gd name="connsiteY0" fmla="*/ 2484208 h 2484208"/>
                  <a:gd name="connsiteX1" fmla="*/ 761119 w 1030682"/>
                  <a:gd name="connsiteY1" fmla="*/ 2251644 h 2484208"/>
                  <a:gd name="connsiteX2" fmla="*/ 454557 w 1030682"/>
                  <a:gd name="connsiteY2" fmla="*/ 1865799 h 2484208"/>
                  <a:gd name="connsiteX3" fmla="*/ 269563 w 1030682"/>
                  <a:gd name="connsiteY3" fmla="*/ 1522238 h 2484208"/>
                  <a:gd name="connsiteX4" fmla="*/ 121568 w 1030682"/>
                  <a:gd name="connsiteY4" fmla="*/ 1157535 h 2484208"/>
                  <a:gd name="connsiteX5" fmla="*/ 68712 w 1030682"/>
                  <a:gd name="connsiteY5" fmla="*/ 845688 h 2484208"/>
                  <a:gd name="connsiteX6" fmla="*/ 0 w 1030682"/>
                  <a:gd name="connsiteY6" fmla="*/ 0 h 2484208"/>
                  <a:gd name="connsiteX7" fmla="*/ 0 w 1030682"/>
                  <a:gd name="connsiteY7" fmla="*/ 0 h 2484208"/>
                  <a:gd name="connsiteX0" fmla="*/ 1030682 w 1030682"/>
                  <a:gd name="connsiteY0" fmla="*/ 2484208 h 2484208"/>
                  <a:gd name="connsiteX1" fmla="*/ 761119 w 1030682"/>
                  <a:gd name="connsiteY1" fmla="*/ 2251644 h 2484208"/>
                  <a:gd name="connsiteX2" fmla="*/ 454557 w 1030682"/>
                  <a:gd name="connsiteY2" fmla="*/ 1865799 h 2484208"/>
                  <a:gd name="connsiteX3" fmla="*/ 269563 w 1030682"/>
                  <a:gd name="connsiteY3" fmla="*/ 1522238 h 2484208"/>
                  <a:gd name="connsiteX4" fmla="*/ 128712 w 1030682"/>
                  <a:gd name="connsiteY4" fmla="*/ 1157535 h 2484208"/>
                  <a:gd name="connsiteX5" fmla="*/ 68712 w 1030682"/>
                  <a:gd name="connsiteY5" fmla="*/ 845688 h 2484208"/>
                  <a:gd name="connsiteX6" fmla="*/ 0 w 1030682"/>
                  <a:gd name="connsiteY6" fmla="*/ 0 h 2484208"/>
                  <a:gd name="connsiteX7" fmla="*/ 0 w 1030682"/>
                  <a:gd name="connsiteY7" fmla="*/ 0 h 2484208"/>
                  <a:gd name="connsiteX0" fmla="*/ 1030682 w 1030682"/>
                  <a:gd name="connsiteY0" fmla="*/ 2484208 h 2484208"/>
                  <a:gd name="connsiteX1" fmla="*/ 761119 w 1030682"/>
                  <a:gd name="connsiteY1" fmla="*/ 2251644 h 2484208"/>
                  <a:gd name="connsiteX2" fmla="*/ 454557 w 1030682"/>
                  <a:gd name="connsiteY2" fmla="*/ 1865799 h 2484208"/>
                  <a:gd name="connsiteX3" fmla="*/ 269563 w 1030682"/>
                  <a:gd name="connsiteY3" fmla="*/ 1522238 h 2484208"/>
                  <a:gd name="connsiteX4" fmla="*/ 128712 w 1030682"/>
                  <a:gd name="connsiteY4" fmla="*/ 1157535 h 2484208"/>
                  <a:gd name="connsiteX5" fmla="*/ 71093 w 1030682"/>
                  <a:gd name="connsiteY5" fmla="*/ 848069 h 2484208"/>
                  <a:gd name="connsiteX6" fmla="*/ 0 w 1030682"/>
                  <a:gd name="connsiteY6" fmla="*/ 0 h 2484208"/>
                  <a:gd name="connsiteX7" fmla="*/ 0 w 1030682"/>
                  <a:gd name="connsiteY7" fmla="*/ 0 h 2484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82" h="2484208">
                    <a:moveTo>
                      <a:pt x="1030682" y="2484208"/>
                    </a:moveTo>
                    <a:cubicBezTo>
                      <a:pt x="943911" y="2419460"/>
                      <a:pt x="857140" y="2354712"/>
                      <a:pt x="761119" y="2251644"/>
                    </a:cubicBezTo>
                    <a:cubicBezTo>
                      <a:pt x="665098" y="2148576"/>
                      <a:pt x="536483" y="1987367"/>
                      <a:pt x="454557" y="1865799"/>
                    </a:cubicBezTo>
                    <a:cubicBezTo>
                      <a:pt x="372631" y="1744231"/>
                      <a:pt x="323870" y="1640282"/>
                      <a:pt x="269563" y="1522238"/>
                    </a:cubicBezTo>
                    <a:cubicBezTo>
                      <a:pt x="215256" y="1404194"/>
                      <a:pt x="161790" y="1269896"/>
                      <a:pt x="128712" y="1157535"/>
                    </a:cubicBezTo>
                    <a:cubicBezTo>
                      <a:pt x="95634" y="1045174"/>
                      <a:pt x="92545" y="1040992"/>
                      <a:pt x="71093" y="848069"/>
                    </a:cubicBezTo>
                    <a:cubicBezTo>
                      <a:pt x="49641" y="655147"/>
                      <a:pt x="11849" y="141345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1F30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 rot="21000000">
                <a:off x="5456238" y="4930279"/>
                <a:ext cx="87312" cy="71437"/>
              </a:xfrm>
              <a:custGeom>
                <a:avLst/>
                <a:gdLst>
                  <a:gd name="connsiteX0" fmla="*/ 0 w 95250"/>
                  <a:gd name="connsiteY0" fmla="*/ 0 h 95250"/>
                  <a:gd name="connsiteX1" fmla="*/ 9525 w 95250"/>
                  <a:gd name="connsiteY1" fmla="*/ 95250 h 95250"/>
                  <a:gd name="connsiteX2" fmla="*/ 95250 w 95250"/>
                  <a:gd name="connsiteY2" fmla="*/ 21431 h 95250"/>
                  <a:gd name="connsiteX3" fmla="*/ 0 w 95250"/>
                  <a:gd name="connsiteY3" fmla="*/ 0 h 95250"/>
                  <a:gd name="connsiteX0" fmla="*/ 0 w 102394"/>
                  <a:gd name="connsiteY0" fmla="*/ 0 h 95250"/>
                  <a:gd name="connsiteX1" fmla="*/ 16669 w 102394"/>
                  <a:gd name="connsiteY1" fmla="*/ 95250 h 95250"/>
                  <a:gd name="connsiteX2" fmla="*/ 102394 w 102394"/>
                  <a:gd name="connsiteY2" fmla="*/ 21431 h 95250"/>
                  <a:gd name="connsiteX3" fmla="*/ 0 w 102394"/>
                  <a:gd name="connsiteY3" fmla="*/ 0 h 95250"/>
                  <a:gd name="connsiteX0" fmla="*/ 0 w 102394"/>
                  <a:gd name="connsiteY0" fmla="*/ 0 h 95250"/>
                  <a:gd name="connsiteX1" fmla="*/ 23812 w 102394"/>
                  <a:gd name="connsiteY1" fmla="*/ 95250 h 95250"/>
                  <a:gd name="connsiteX2" fmla="*/ 102394 w 102394"/>
                  <a:gd name="connsiteY2" fmla="*/ 21431 h 95250"/>
                  <a:gd name="connsiteX3" fmla="*/ 0 w 102394"/>
                  <a:gd name="connsiteY3" fmla="*/ 0 h 95250"/>
                  <a:gd name="connsiteX0" fmla="*/ 0 w 102394"/>
                  <a:gd name="connsiteY0" fmla="*/ 0 h 95250"/>
                  <a:gd name="connsiteX1" fmla="*/ 23812 w 102394"/>
                  <a:gd name="connsiteY1" fmla="*/ 95250 h 95250"/>
                  <a:gd name="connsiteX2" fmla="*/ 73819 w 102394"/>
                  <a:gd name="connsiteY2" fmla="*/ 50006 h 95250"/>
                  <a:gd name="connsiteX3" fmla="*/ 102394 w 102394"/>
                  <a:gd name="connsiteY3" fmla="*/ 21431 h 95250"/>
                  <a:gd name="connsiteX4" fmla="*/ 0 w 102394"/>
                  <a:gd name="connsiteY4" fmla="*/ 0 h 95250"/>
                  <a:gd name="connsiteX0" fmla="*/ 0 w 102394"/>
                  <a:gd name="connsiteY0" fmla="*/ 0 h 64293"/>
                  <a:gd name="connsiteX1" fmla="*/ 23812 w 102394"/>
                  <a:gd name="connsiteY1" fmla="*/ 64293 h 64293"/>
                  <a:gd name="connsiteX2" fmla="*/ 73819 w 102394"/>
                  <a:gd name="connsiteY2" fmla="*/ 50006 h 64293"/>
                  <a:gd name="connsiteX3" fmla="*/ 102394 w 102394"/>
                  <a:gd name="connsiteY3" fmla="*/ 21431 h 64293"/>
                  <a:gd name="connsiteX4" fmla="*/ 0 w 102394"/>
                  <a:gd name="connsiteY4" fmla="*/ 0 h 64293"/>
                  <a:gd name="connsiteX0" fmla="*/ 0 w 102394"/>
                  <a:gd name="connsiteY0" fmla="*/ 0 h 64293"/>
                  <a:gd name="connsiteX1" fmla="*/ 23812 w 102394"/>
                  <a:gd name="connsiteY1" fmla="*/ 64293 h 64293"/>
                  <a:gd name="connsiteX2" fmla="*/ 66676 w 102394"/>
                  <a:gd name="connsiteY2" fmla="*/ 40481 h 64293"/>
                  <a:gd name="connsiteX3" fmla="*/ 102394 w 102394"/>
                  <a:gd name="connsiteY3" fmla="*/ 21431 h 64293"/>
                  <a:gd name="connsiteX4" fmla="*/ 0 w 102394"/>
                  <a:gd name="connsiteY4" fmla="*/ 0 h 64293"/>
                  <a:gd name="connsiteX0" fmla="*/ 0 w 102394"/>
                  <a:gd name="connsiteY0" fmla="*/ 0 h 67742"/>
                  <a:gd name="connsiteX1" fmla="*/ 15949 w 102394"/>
                  <a:gd name="connsiteY1" fmla="*/ 67742 h 67742"/>
                  <a:gd name="connsiteX2" fmla="*/ 66676 w 102394"/>
                  <a:gd name="connsiteY2" fmla="*/ 40481 h 67742"/>
                  <a:gd name="connsiteX3" fmla="*/ 102394 w 102394"/>
                  <a:gd name="connsiteY3" fmla="*/ 21431 h 67742"/>
                  <a:gd name="connsiteX4" fmla="*/ 0 w 102394"/>
                  <a:gd name="connsiteY4" fmla="*/ 0 h 67742"/>
                  <a:gd name="connsiteX0" fmla="*/ 0 w 90668"/>
                  <a:gd name="connsiteY0" fmla="*/ 0 h 65674"/>
                  <a:gd name="connsiteX1" fmla="*/ 4223 w 90668"/>
                  <a:gd name="connsiteY1" fmla="*/ 65674 h 65674"/>
                  <a:gd name="connsiteX2" fmla="*/ 54950 w 90668"/>
                  <a:gd name="connsiteY2" fmla="*/ 38413 h 65674"/>
                  <a:gd name="connsiteX3" fmla="*/ 90668 w 90668"/>
                  <a:gd name="connsiteY3" fmla="*/ 19363 h 65674"/>
                  <a:gd name="connsiteX4" fmla="*/ 0 w 90668"/>
                  <a:gd name="connsiteY4" fmla="*/ 0 h 65674"/>
                  <a:gd name="connsiteX0" fmla="*/ 0 w 90668"/>
                  <a:gd name="connsiteY0" fmla="*/ 0 h 65674"/>
                  <a:gd name="connsiteX1" fmla="*/ 4223 w 90668"/>
                  <a:gd name="connsiteY1" fmla="*/ 65674 h 65674"/>
                  <a:gd name="connsiteX2" fmla="*/ 59918 w 90668"/>
                  <a:gd name="connsiteY2" fmla="*/ 51379 h 65674"/>
                  <a:gd name="connsiteX3" fmla="*/ 90668 w 90668"/>
                  <a:gd name="connsiteY3" fmla="*/ 19363 h 65674"/>
                  <a:gd name="connsiteX4" fmla="*/ 0 w 90668"/>
                  <a:gd name="connsiteY4" fmla="*/ 0 h 65674"/>
                  <a:gd name="connsiteX0" fmla="*/ 0 w 90668"/>
                  <a:gd name="connsiteY0" fmla="*/ 0 h 75054"/>
                  <a:gd name="connsiteX1" fmla="*/ 2569 w 90668"/>
                  <a:gd name="connsiteY1" fmla="*/ 75054 h 75054"/>
                  <a:gd name="connsiteX2" fmla="*/ 59918 w 90668"/>
                  <a:gd name="connsiteY2" fmla="*/ 51379 h 75054"/>
                  <a:gd name="connsiteX3" fmla="*/ 90668 w 90668"/>
                  <a:gd name="connsiteY3" fmla="*/ 19363 h 75054"/>
                  <a:gd name="connsiteX4" fmla="*/ 0 w 90668"/>
                  <a:gd name="connsiteY4" fmla="*/ 0 h 75054"/>
                  <a:gd name="connsiteX0" fmla="*/ 0 w 93189"/>
                  <a:gd name="connsiteY0" fmla="*/ 0 h 75054"/>
                  <a:gd name="connsiteX1" fmla="*/ 2569 w 93189"/>
                  <a:gd name="connsiteY1" fmla="*/ 75054 h 75054"/>
                  <a:gd name="connsiteX2" fmla="*/ 59918 w 93189"/>
                  <a:gd name="connsiteY2" fmla="*/ 51379 h 75054"/>
                  <a:gd name="connsiteX3" fmla="*/ 90668 w 93189"/>
                  <a:gd name="connsiteY3" fmla="*/ 19363 h 75054"/>
                  <a:gd name="connsiteX4" fmla="*/ 0 w 93189"/>
                  <a:gd name="connsiteY4" fmla="*/ 0 h 75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89" h="75054">
                    <a:moveTo>
                      <a:pt x="0" y="0"/>
                    </a:moveTo>
                    <a:cubicBezTo>
                      <a:pt x="856" y="25018"/>
                      <a:pt x="1713" y="50036"/>
                      <a:pt x="2569" y="75054"/>
                    </a:cubicBezTo>
                    <a:lnTo>
                      <a:pt x="59918" y="51379"/>
                    </a:lnTo>
                    <a:cubicBezTo>
                      <a:pt x="79034" y="43487"/>
                      <a:pt x="100654" y="27926"/>
                      <a:pt x="90668" y="19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D7E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/>
              <p:cNvSpPr/>
              <p:nvPr/>
            </p:nvSpPr>
            <p:spPr bwMode="auto">
              <a:xfrm rot="20940000">
                <a:off x="5453063" y="4923929"/>
                <a:ext cx="93662" cy="53975"/>
              </a:xfrm>
              <a:custGeom>
                <a:avLst/>
                <a:gdLst>
                  <a:gd name="connsiteX0" fmla="*/ 0 w 95250"/>
                  <a:gd name="connsiteY0" fmla="*/ 0 h 95250"/>
                  <a:gd name="connsiteX1" fmla="*/ 9525 w 95250"/>
                  <a:gd name="connsiteY1" fmla="*/ 95250 h 95250"/>
                  <a:gd name="connsiteX2" fmla="*/ 95250 w 95250"/>
                  <a:gd name="connsiteY2" fmla="*/ 21431 h 95250"/>
                  <a:gd name="connsiteX3" fmla="*/ 0 w 95250"/>
                  <a:gd name="connsiteY3" fmla="*/ 0 h 95250"/>
                  <a:gd name="connsiteX0" fmla="*/ 0 w 102394"/>
                  <a:gd name="connsiteY0" fmla="*/ 0 h 95250"/>
                  <a:gd name="connsiteX1" fmla="*/ 16669 w 102394"/>
                  <a:gd name="connsiteY1" fmla="*/ 95250 h 95250"/>
                  <a:gd name="connsiteX2" fmla="*/ 102394 w 102394"/>
                  <a:gd name="connsiteY2" fmla="*/ 21431 h 95250"/>
                  <a:gd name="connsiteX3" fmla="*/ 0 w 102394"/>
                  <a:gd name="connsiteY3" fmla="*/ 0 h 95250"/>
                  <a:gd name="connsiteX0" fmla="*/ 0 w 102394"/>
                  <a:gd name="connsiteY0" fmla="*/ 0 h 95250"/>
                  <a:gd name="connsiteX1" fmla="*/ 23812 w 102394"/>
                  <a:gd name="connsiteY1" fmla="*/ 95250 h 95250"/>
                  <a:gd name="connsiteX2" fmla="*/ 102394 w 102394"/>
                  <a:gd name="connsiteY2" fmla="*/ 21431 h 95250"/>
                  <a:gd name="connsiteX3" fmla="*/ 0 w 102394"/>
                  <a:gd name="connsiteY3" fmla="*/ 0 h 95250"/>
                  <a:gd name="connsiteX0" fmla="*/ 0 w 102394"/>
                  <a:gd name="connsiteY0" fmla="*/ 0 h 95250"/>
                  <a:gd name="connsiteX1" fmla="*/ 23812 w 102394"/>
                  <a:gd name="connsiteY1" fmla="*/ 95250 h 95250"/>
                  <a:gd name="connsiteX2" fmla="*/ 73819 w 102394"/>
                  <a:gd name="connsiteY2" fmla="*/ 50006 h 95250"/>
                  <a:gd name="connsiteX3" fmla="*/ 102394 w 102394"/>
                  <a:gd name="connsiteY3" fmla="*/ 21431 h 95250"/>
                  <a:gd name="connsiteX4" fmla="*/ 0 w 102394"/>
                  <a:gd name="connsiteY4" fmla="*/ 0 h 95250"/>
                  <a:gd name="connsiteX0" fmla="*/ 0 w 102394"/>
                  <a:gd name="connsiteY0" fmla="*/ 0 h 64293"/>
                  <a:gd name="connsiteX1" fmla="*/ 23812 w 102394"/>
                  <a:gd name="connsiteY1" fmla="*/ 64293 h 64293"/>
                  <a:gd name="connsiteX2" fmla="*/ 73819 w 102394"/>
                  <a:gd name="connsiteY2" fmla="*/ 50006 h 64293"/>
                  <a:gd name="connsiteX3" fmla="*/ 102394 w 102394"/>
                  <a:gd name="connsiteY3" fmla="*/ 21431 h 64293"/>
                  <a:gd name="connsiteX4" fmla="*/ 0 w 102394"/>
                  <a:gd name="connsiteY4" fmla="*/ 0 h 64293"/>
                  <a:gd name="connsiteX0" fmla="*/ 0 w 102394"/>
                  <a:gd name="connsiteY0" fmla="*/ 0 h 64293"/>
                  <a:gd name="connsiteX1" fmla="*/ 23812 w 102394"/>
                  <a:gd name="connsiteY1" fmla="*/ 64293 h 64293"/>
                  <a:gd name="connsiteX2" fmla="*/ 66676 w 102394"/>
                  <a:gd name="connsiteY2" fmla="*/ 40481 h 64293"/>
                  <a:gd name="connsiteX3" fmla="*/ 102394 w 102394"/>
                  <a:gd name="connsiteY3" fmla="*/ 21431 h 64293"/>
                  <a:gd name="connsiteX4" fmla="*/ 0 w 102394"/>
                  <a:gd name="connsiteY4" fmla="*/ 0 h 64293"/>
                  <a:gd name="connsiteX0" fmla="*/ 0 w 102394"/>
                  <a:gd name="connsiteY0" fmla="*/ 0 h 46129"/>
                  <a:gd name="connsiteX1" fmla="*/ 14341 w 102394"/>
                  <a:gd name="connsiteY1" fmla="*/ 46129 h 46129"/>
                  <a:gd name="connsiteX2" fmla="*/ 66676 w 102394"/>
                  <a:gd name="connsiteY2" fmla="*/ 40481 h 46129"/>
                  <a:gd name="connsiteX3" fmla="*/ 102394 w 102394"/>
                  <a:gd name="connsiteY3" fmla="*/ 21431 h 46129"/>
                  <a:gd name="connsiteX4" fmla="*/ 0 w 102394"/>
                  <a:gd name="connsiteY4" fmla="*/ 0 h 46129"/>
                  <a:gd name="connsiteX0" fmla="*/ 0 w 104684"/>
                  <a:gd name="connsiteY0" fmla="*/ 0 h 48685"/>
                  <a:gd name="connsiteX1" fmla="*/ 14341 w 104684"/>
                  <a:gd name="connsiteY1" fmla="*/ 46129 h 48685"/>
                  <a:gd name="connsiteX2" fmla="*/ 66676 w 104684"/>
                  <a:gd name="connsiteY2" fmla="*/ 40481 h 48685"/>
                  <a:gd name="connsiteX3" fmla="*/ 102394 w 104684"/>
                  <a:gd name="connsiteY3" fmla="*/ 21431 h 48685"/>
                  <a:gd name="connsiteX4" fmla="*/ 0 w 104684"/>
                  <a:gd name="connsiteY4" fmla="*/ 0 h 48685"/>
                  <a:gd name="connsiteX0" fmla="*/ 0 w 98192"/>
                  <a:gd name="connsiteY0" fmla="*/ 0 h 57126"/>
                  <a:gd name="connsiteX1" fmla="*/ 7849 w 98192"/>
                  <a:gd name="connsiteY1" fmla="*/ 54570 h 57126"/>
                  <a:gd name="connsiteX2" fmla="*/ 60184 w 98192"/>
                  <a:gd name="connsiteY2" fmla="*/ 48922 h 57126"/>
                  <a:gd name="connsiteX3" fmla="*/ 95902 w 98192"/>
                  <a:gd name="connsiteY3" fmla="*/ 29872 h 57126"/>
                  <a:gd name="connsiteX4" fmla="*/ 0 w 98192"/>
                  <a:gd name="connsiteY4" fmla="*/ 0 h 5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92" h="57126">
                    <a:moveTo>
                      <a:pt x="0" y="0"/>
                    </a:moveTo>
                    <a:lnTo>
                      <a:pt x="7849" y="54570"/>
                    </a:lnTo>
                    <a:cubicBezTo>
                      <a:pt x="18962" y="61317"/>
                      <a:pt x="45509" y="53038"/>
                      <a:pt x="60184" y="48922"/>
                    </a:cubicBezTo>
                    <a:cubicBezTo>
                      <a:pt x="74859" y="44806"/>
                      <a:pt x="107015" y="36619"/>
                      <a:pt x="95902" y="298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916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6918327" y="4638179"/>
                <a:ext cx="1984374" cy="742950"/>
              </a:xfrm>
              <a:custGeom>
                <a:avLst/>
                <a:gdLst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000"/>
                  <a:gd name="connsiteX1" fmla="*/ 100013 w 2093119"/>
                  <a:gd name="connsiteY1" fmla="*/ 183356 h 762000"/>
                  <a:gd name="connsiteX2" fmla="*/ 166688 w 2093119"/>
                  <a:gd name="connsiteY2" fmla="*/ 288131 h 762000"/>
                  <a:gd name="connsiteX3" fmla="*/ 226219 w 2093119"/>
                  <a:gd name="connsiteY3" fmla="*/ 383381 h 762000"/>
                  <a:gd name="connsiteX4" fmla="*/ 278607 w 2093119"/>
                  <a:gd name="connsiteY4" fmla="*/ 454819 h 762000"/>
                  <a:gd name="connsiteX5" fmla="*/ 326232 w 2093119"/>
                  <a:gd name="connsiteY5" fmla="*/ 473869 h 762000"/>
                  <a:gd name="connsiteX6" fmla="*/ 416719 w 2093119"/>
                  <a:gd name="connsiteY6" fmla="*/ 471488 h 762000"/>
                  <a:gd name="connsiteX7" fmla="*/ 471488 w 2093119"/>
                  <a:gd name="connsiteY7" fmla="*/ 423863 h 762000"/>
                  <a:gd name="connsiteX8" fmla="*/ 521494 w 2093119"/>
                  <a:gd name="connsiteY8" fmla="*/ 414338 h 762000"/>
                  <a:gd name="connsiteX9" fmla="*/ 583407 w 2093119"/>
                  <a:gd name="connsiteY9" fmla="*/ 454819 h 762000"/>
                  <a:gd name="connsiteX10" fmla="*/ 626269 w 2093119"/>
                  <a:gd name="connsiteY10" fmla="*/ 481013 h 762000"/>
                  <a:gd name="connsiteX11" fmla="*/ 673894 w 2093119"/>
                  <a:gd name="connsiteY11" fmla="*/ 469106 h 762000"/>
                  <a:gd name="connsiteX12" fmla="*/ 716757 w 2093119"/>
                  <a:gd name="connsiteY12" fmla="*/ 450056 h 762000"/>
                  <a:gd name="connsiteX13" fmla="*/ 819150 w 2093119"/>
                  <a:gd name="connsiteY13" fmla="*/ 585788 h 762000"/>
                  <a:gd name="connsiteX14" fmla="*/ 895350 w 2093119"/>
                  <a:gd name="connsiteY14" fmla="*/ 688181 h 762000"/>
                  <a:gd name="connsiteX15" fmla="*/ 959644 w 2093119"/>
                  <a:gd name="connsiteY15" fmla="*/ 738188 h 762000"/>
                  <a:gd name="connsiteX16" fmla="*/ 1088232 w 2093119"/>
                  <a:gd name="connsiteY16" fmla="*/ 762000 h 762000"/>
                  <a:gd name="connsiteX17" fmla="*/ 1173957 w 2093119"/>
                  <a:gd name="connsiteY17" fmla="*/ 752475 h 762000"/>
                  <a:gd name="connsiteX18" fmla="*/ 1254919 w 2093119"/>
                  <a:gd name="connsiteY18" fmla="*/ 695325 h 762000"/>
                  <a:gd name="connsiteX19" fmla="*/ 1347788 w 2093119"/>
                  <a:gd name="connsiteY19" fmla="*/ 633413 h 762000"/>
                  <a:gd name="connsiteX20" fmla="*/ 1407319 w 2093119"/>
                  <a:gd name="connsiteY20" fmla="*/ 604838 h 762000"/>
                  <a:gd name="connsiteX21" fmla="*/ 1488282 w 2093119"/>
                  <a:gd name="connsiteY21" fmla="*/ 600075 h 762000"/>
                  <a:gd name="connsiteX22" fmla="*/ 1547813 w 2093119"/>
                  <a:gd name="connsiteY22" fmla="*/ 600075 h 762000"/>
                  <a:gd name="connsiteX23" fmla="*/ 1652588 w 2093119"/>
                  <a:gd name="connsiteY23" fmla="*/ 571500 h 762000"/>
                  <a:gd name="connsiteX24" fmla="*/ 1752600 w 2093119"/>
                  <a:gd name="connsiteY24" fmla="*/ 514350 h 762000"/>
                  <a:gd name="connsiteX25" fmla="*/ 1840707 w 2093119"/>
                  <a:gd name="connsiteY25" fmla="*/ 473869 h 762000"/>
                  <a:gd name="connsiteX26" fmla="*/ 1916907 w 2093119"/>
                  <a:gd name="connsiteY26" fmla="*/ 561975 h 762000"/>
                  <a:gd name="connsiteX27" fmla="*/ 1976438 w 2093119"/>
                  <a:gd name="connsiteY27" fmla="*/ 631031 h 762000"/>
                  <a:gd name="connsiteX28" fmla="*/ 2093119 w 2093119"/>
                  <a:gd name="connsiteY28" fmla="*/ 704850 h 762000"/>
                  <a:gd name="connsiteX29" fmla="*/ 2090738 w 2093119"/>
                  <a:gd name="connsiteY29" fmla="*/ 666750 h 762000"/>
                  <a:gd name="connsiteX30" fmla="*/ 2028825 w 2093119"/>
                  <a:gd name="connsiteY30" fmla="*/ 628650 h 762000"/>
                  <a:gd name="connsiteX31" fmla="*/ 1962150 w 2093119"/>
                  <a:gd name="connsiteY31" fmla="*/ 564356 h 762000"/>
                  <a:gd name="connsiteX32" fmla="*/ 1926432 w 2093119"/>
                  <a:gd name="connsiteY32" fmla="*/ 519113 h 762000"/>
                  <a:gd name="connsiteX33" fmla="*/ 1893094 w 2093119"/>
                  <a:gd name="connsiteY33" fmla="*/ 485775 h 762000"/>
                  <a:gd name="connsiteX34" fmla="*/ 1859757 w 2093119"/>
                  <a:gd name="connsiteY34" fmla="*/ 452438 h 762000"/>
                  <a:gd name="connsiteX35" fmla="*/ 1828800 w 2093119"/>
                  <a:gd name="connsiteY35" fmla="*/ 438150 h 762000"/>
                  <a:gd name="connsiteX36" fmla="*/ 1728788 w 2093119"/>
                  <a:gd name="connsiteY36" fmla="*/ 488156 h 762000"/>
                  <a:gd name="connsiteX37" fmla="*/ 1638300 w 2093119"/>
                  <a:gd name="connsiteY37" fmla="*/ 540544 h 762000"/>
                  <a:gd name="connsiteX38" fmla="*/ 1552575 w 2093119"/>
                  <a:gd name="connsiteY38" fmla="*/ 564356 h 762000"/>
                  <a:gd name="connsiteX39" fmla="*/ 1419225 w 2093119"/>
                  <a:gd name="connsiteY39" fmla="*/ 564356 h 762000"/>
                  <a:gd name="connsiteX40" fmla="*/ 1335882 w 2093119"/>
                  <a:gd name="connsiteY40" fmla="*/ 597694 h 762000"/>
                  <a:gd name="connsiteX41" fmla="*/ 1235869 w 2093119"/>
                  <a:gd name="connsiteY41" fmla="*/ 669131 h 762000"/>
                  <a:gd name="connsiteX42" fmla="*/ 1157288 w 2093119"/>
                  <a:gd name="connsiteY42" fmla="*/ 711994 h 762000"/>
                  <a:gd name="connsiteX43" fmla="*/ 1059657 w 2093119"/>
                  <a:gd name="connsiteY43" fmla="*/ 711994 h 762000"/>
                  <a:gd name="connsiteX44" fmla="*/ 981075 w 2093119"/>
                  <a:gd name="connsiteY44" fmla="*/ 695325 h 762000"/>
                  <a:gd name="connsiteX45" fmla="*/ 912019 w 2093119"/>
                  <a:gd name="connsiteY45" fmla="*/ 647700 h 762000"/>
                  <a:gd name="connsiteX46" fmla="*/ 847725 w 2093119"/>
                  <a:gd name="connsiteY46" fmla="*/ 554831 h 762000"/>
                  <a:gd name="connsiteX47" fmla="*/ 812007 w 2093119"/>
                  <a:gd name="connsiteY47" fmla="*/ 511969 h 762000"/>
                  <a:gd name="connsiteX48" fmla="*/ 762000 w 2093119"/>
                  <a:gd name="connsiteY48" fmla="*/ 454819 h 762000"/>
                  <a:gd name="connsiteX49" fmla="*/ 728663 w 2093119"/>
                  <a:gd name="connsiteY49" fmla="*/ 409575 h 762000"/>
                  <a:gd name="connsiteX50" fmla="*/ 673894 w 2093119"/>
                  <a:gd name="connsiteY50" fmla="*/ 409575 h 762000"/>
                  <a:gd name="connsiteX51" fmla="*/ 633413 w 2093119"/>
                  <a:gd name="connsiteY51" fmla="*/ 457200 h 762000"/>
                  <a:gd name="connsiteX52" fmla="*/ 571500 w 2093119"/>
                  <a:gd name="connsiteY52" fmla="*/ 397669 h 762000"/>
                  <a:gd name="connsiteX53" fmla="*/ 540544 w 2093119"/>
                  <a:gd name="connsiteY53" fmla="*/ 376238 h 762000"/>
                  <a:gd name="connsiteX54" fmla="*/ 500063 w 2093119"/>
                  <a:gd name="connsiteY54" fmla="*/ 364331 h 762000"/>
                  <a:gd name="connsiteX55" fmla="*/ 433388 w 2093119"/>
                  <a:gd name="connsiteY55" fmla="*/ 395288 h 762000"/>
                  <a:gd name="connsiteX56" fmla="*/ 385763 w 2093119"/>
                  <a:gd name="connsiteY56" fmla="*/ 426244 h 762000"/>
                  <a:gd name="connsiteX57" fmla="*/ 335757 w 2093119"/>
                  <a:gd name="connsiteY57" fmla="*/ 423863 h 762000"/>
                  <a:gd name="connsiteX58" fmla="*/ 290513 w 2093119"/>
                  <a:gd name="connsiteY58" fmla="*/ 400050 h 762000"/>
                  <a:gd name="connsiteX59" fmla="*/ 228600 w 2093119"/>
                  <a:gd name="connsiteY59" fmla="*/ 326231 h 762000"/>
                  <a:gd name="connsiteX60" fmla="*/ 169069 w 2093119"/>
                  <a:gd name="connsiteY60" fmla="*/ 233363 h 762000"/>
                  <a:gd name="connsiteX61" fmla="*/ 133350 w 2093119"/>
                  <a:gd name="connsiteY61" fmla="*/ 166688 h 762000"/>
                  <a:gd name="connsiteX62" fmla="*/ 90488 w 2093119"/>
                  <a:gd name="connsiteY62" fmla="*/ 109538 h 762000"/>
                  <a:gd name="connsiteX63" fmla="*/ 71438 w 2093119"/>
                  <a:gd name="connsiteY63" fmla="*/ 54769 h 762000"/>
                  <a:gd name="connsiteX64" fmla="*/ 57150 w 2093119"/>
                  <a:gd name="connsiteY64" fmla="*/ 9525 h 762000"/>
                  <a:gd name="connsiteX65" fmla="*/ 0 w 2093119"/>
                  <a:gd name="connsiteY65" fmla="*/ 0 h 762000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6232 w 2093119"/>
                  <a:gd name="connsiteY5" fmla="*/ 473869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6232 w 2093119"/>
                  <a:gd name="connsiteY5" fmla="*/ 473869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6232 w 2093119"/>
                  <a:gd name="connsiteY5" fmla="*/ 473869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6232 w 2093119"/>
                  <a:gd name="connsiteY5" fmla="*/ 473869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6232 w 2093119"/>
                  <a:gd name="connsiteY5" fmla="*/ 473869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6232 w 2093119"/>
                  <a:gd name="connsiteY5" fmla="*/ 473869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6232 w 2093119"/>
                  <a:gd name="connsiteY5" fmla="*/ 473869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6232 w 2093119"/>
                  <a:gd name="connsiteY5" fmla="*/ 473869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78607 w 2093119"/>
                  <a:gd name="connsiteY4" fmla="*/ 454819 h 762438"/>
                  <a:gd name="connsiteX5" fmla="*/ 321469 w 2093119"/>
                  <a:gd name="connsiteY5" fmla="*/ 461963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21469 w 2093119"/>
                  <a:gd name="connsiteY5" fmla="*/ 461963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819150 w 2093119"/>
                  <a:gd name="connsiteY13" fmla="*/ 585788 h 762438"/>
                  <a:gd name="connsiteX14" fmla="*/ 895350 w 2093119"/>
                  <a:gd name="connsiteY14" fmla="*/ 688181 h 762438"/>
                  <a:gd name="connsiteX15" fmla="*/ 959644 w 2093119"/>
                  <a:gd name="connsiteY15" fmla="*/ 738188 h 762438"/>
                  <a:gd name="connsiteX16" fmla="*/ 1088232 w 2093119"/>
                  <a:gd name="connsiteY16" fmla="*/ 762000 h 762438"/>
                  <a:gd name="connsiteX17" fmla="*/ 1173957 w 2093119"/>
                  <a:gd name="connsiteY17" fmla="*/ 752475 h 762438"/>
                  <a:gd name="connsiteX18" fmla="*/ 1254919 w 2093119"/>
                  <a:gd name="connsiteY18" fmla="*/ 695325 h 762438"/>
                  <a:gd name="connsiteX19" fmla="*/ 1347788 w 2093119"/>
                  <a:gd name="connsiteY19" fmla="*/ 633413 h 762438"/>
                  <a:gd name="connsiteX20" fmla="*/ 1407319 w 2093119"/>
                  <a:gd name="connsiteY20" fmla="*/ 604838 h 762438"/>
                  <a:gd name="connsiteX21" fmla="*/ 1488282 w 2093119"/>
                  <a:gd name="connsiteY21" fmla="*/ 600075 h 762438"/>
                  <a:gd name="connsiteX22" fmla="*/ 1547813 w 2093119"/>
                  <a:gd name="connsiteY22" fmla="*/ 600075 h 762438"/>
                  <a:gd name="connsiteX23" fmla="*/ 1652588 w 2093119"/>
                  <a:gd name="connsiteY23" fmla="*/ 571500 h 762438"/>
                  <a:gd name="connsiteX24" fmla="*/ 1752600 w 2093119"/>
                  <a:gd name="connsiteY24" fmla="*/ 514350 h 762438"/>
                  <a:gd name="connsiteX25" fmla="*/ 1840707 w 2093119"/>
                  <a:gd name="connsiteY25" fmla="*/ 473869 h 762438"/>
                  <a:gd name="connsiteX26" fmla="*/ 1916907 w 2093119"/>
                  <a:gd name="connsiteY26" fmla="*/ 561975 h 762438"/>
                  <a:gd name="connsiteX27" fmla="*/ 1976438 w 2093119"/>
                  <a:gd name="connsiteY27" fmla="*/ 631031 h 762438"/>
                  <a:gd name="connsiteX28" fmla="*/ 2093119 w 2093119"/>
                  <a:gd name="connsiteY28" fmla="*/ 704850 h 762438"/>
                  <a:gd name="connsiteX29" fmla="*/ 2090738 w 2093119"/>
                  <a:gd name="connsiteY29" fmla="*/ 666750 h 762438"/>
                  <a:gd name="connsiteX30" fmla="*/ 2028825 w 2093119"/>
                  <a:gd name="connsiteY30" fmla="*/ 628650 h 762438"/>
                  <a:gd name="connsiteX31" fmla="*/ 1962150 w 2093119"/>
                  <a:gd name="connsiteY31" fmla="*/ 564356 h 762438"/>
                  <a:gd name="connsiteX32" fmla="*/ 1926432 w 2093119"/>
                  <a:gd name="connsiteY32" fmla="*/ 519113 h 762438"/>
                  <a:gd name="connsiteX33" fmla="*/ 1893094 w 2093119"/>
                  <a:gd name="connsiteY33" fmla="*/ 485775 h 762438"/>
                  <a:gd name="connsiteX34" fmla="*/ 1859757 w 2093119"/>
                  <a:gd name="connsiteY34" fmla="*/ 452438 h 762438"/>
                  <a:gd name="connsiteX35" fmla="*/ 1828800 w 2093119"/>
                  <a:gd name="connsiteY35" fmla="*/ 438150 h 762438"/>
                  <a:gd name="connsiteX36" fmla="*/ 1728788 w 2093119"/>
                  <a:gd name="connsiteY36" fmla="*/ 488156 h 762438"/>
                  <a:gd name="connsiteX37" fmla="*/ 1638300 w 2093119"/>
                  <a:gd name="connsiteY37" fmla="*/ 540544 h 762438"/>
                  <a:gd name="connsiteX38" fmla="*/ 1552575 w 2093119"/>
                  <a:gd name="connsiteY38" fmla="*/ 564356 h 762438"/>
                  <a:gd name="connsiteX39" fmla="*/ 1419225 w 2093119"/>
                  <a:gd name="connsiteY39" fmla="*/ 564356 h 762438"/>
                  <a:gd name="connsiteX40" fmla="*/ 1335882 w 2093119"/>
                  <a:gd name="connsiteY40" fmla="*/ 597694 h 762438"/>
                  <a:gd name="connsiteX41" fmla="*/ 1235869 w 2093119"/>
                  <a:gd name="connsiteY41" fmla="*/ 669131 h 762438"/>
                  <a:gd name="connsiteX42" fmla="*/ 1157288 w 2093119"/>
                  <a:gd name="connsiteY42" fmla="*/ 711994 h 762438"/>
                  <a:gd name="connsiteX43" fmla="*/ 1059657 w 2093119"/>
                  <a:gd name="connsiteY43" fmla="*/ 711994 h 762438"/>
                  <a:gd name="connsiteX44" fmla="*/ 981075 w 2093119"/>
                  <a:gd name="connsiteY44" fmla="*/ 695325 h 762438"/>
                  <a:gd name="connsiteX45" fmla="*/ 912019 w 2093119"/>
                  <a:gd name="connsiteY45" fmla="*/ 647700 h 762438"/>
                  <a:gd name="connsiteX46" fmla="*/ 847725 w 2093119"/>
                  <a:gd name="connsiteY46" fmla="*/ 554831 h 762438"/>
                  <a:gd name="connsiteX47" fmla="*/ 812007 w 2093119"/>
                  <a:gd name="connsiteY47" fmla="*/ 511969 h 762438"/>
                  <a:gd name="connsiteX48" fmla="*/ 762000 w 2093119"/>
                  <a:gd name="connsiteY48" fmla="*/ 454819 h 762438"/>
                  <a:gd name="connsiteX49" fmla="*/ 728663 w 2093119"/>
                  <a:gd name="connsiteY49" fmla="*/ 409575 h 762438"/>
                  <a:gd name="connsiteX50" fmla="*/ 673894 w 2093119"/>
                  <a:gd name="connsiteY50" fmla="*/ 409575 h 762438"/>
                  <a:gd name="connsiteX51" fmla="*/ 633413 w 2093119"/>
                  <a:gd name="connsiteY51" fmla="*/ 457200 h 762438"/>
                  <a:gd name="connsiteX52" fmla="*/ 571500 w 2093119"/>
                  <a:gd name="connsiteY52" fmla="*/ 397669 h 762438"/>
                  <a:gd name="connsiteX53" fmla="*/ 540544 w 2093119"/>
                  <a:gd name="connsiteY53" fmla="*/ 376238 h 762438"/>
                  <a:gd name="connsiteX54" fmla="*/ 500063 w 2093119"/>
                  <a:gd name="connsiteY54" fmla="*/ 364331 h 762438"/>
                  <a:gd name="connsiteX55" fmla="*/ 433388 w 2093119"/>
                  <a:gd name="connsiteY55" fmla="*/ 395288 h 762438"/>
                  <a:gd name="connsiteX56" fmla="*/ 385763 w 2093119"/>
                  <a:gd name="connsiteY56" fmla="*/ 426244 h 762438"/>
                  <a:gd name="connsiteX57" fmla="*/ 335757 w 2093119"/>
                  <a:gd name="connsiteY57" fmla="*/ 423863 h 762438"/>
                  <a:gd name="connsiteX58" fmla="*/ 290513 w 2093119"/>
                  <a:gd name="connsiteY58" fmla="*/ 400050 h 762438"/>
                  <a:gd name="connsiteX59" fmla="*/ 228600 w 2093119"/>
                  <a:gd name="connsiteY59" fmla="*/ 326231 h 762438"/>
                  <a:gd name="connsiteX60" fmla="*/ 169069 w 2093119"/>
                  <a:gd name="connsiteY60" fmla="*/ 233363 h 762438"/>
                  <a:gd name="connsiteX61" fmla="*/ 133350 w 2093119"/>
                  <a:gd name="connsiteY61" fmla="*/ 166688 h 762438"/>
                  <a:gd name="connsiteX62" fmla="*/ 90488 w 2093119"/>
                  <a:gd name="connsiteY62" fmla="*/ 109538 h 762438"/>
                  <a:gd name="connsiteX63" fmla="*/ 71438 w 2093119"/>
                  <a:gd name="connsiteY63" fmla="*/ 54769 h 762438"/>
                  <a:gd name="connsiteX64" fmla="*/ 57150 w 2093119"/>
                  <a:gd name="connsiteY64" fmla="*/ 9525 h 762438"/>
                  <a:gd name="connsiteX65" fmla="*/ 0 w 2093119"/>
                  <a:gd name="connsiteY65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4857 w 2093119"/>
                  <a:gd name="connsiteY13" fmla="*/ 500063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47788 w 2093119"/>
                  <a:gd name="connsiteY20" fmla="*/ 633413 h 762438"/>
                  <a:gd name="connsiteX21" fmla="*/ 1407319 w 2093119"/>
                  <a:gd name="connsiteY21" fmla="*/ 604838 h 762438"/>
                  <a:gd name="connsiteX22" fmla="*/ 1488282 w 2093119"/>
                  <a:gd name="connsiteY22" fmla="*/ 600075 h 762438"/>
                  <a:gd name="connsiteX23" fmla="*/ 1547813 w 2093119"/>
                  <a:gd name="connsiteY23" fmla="*/ 600075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40707 w 2093119"/>
                  <a:gd name="connsiteY26" fmla="*/ 473869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57150 w 2093119"/>
                  <a:gd name="connsiteY65" fmla="*/ 9525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47788 w 2093119"/>
                  <a:gd name="connsiteY20" fmla="*/ 633413 h 762438"/>
                  <a:gd name="connsiteX21" fmla="*/ 1407319 w 2093119"/>
                  <a:gd name="connsiteY21" fmla="*/ 604838 h 762438"/>
                  <a:gd name="connsiteX22" fmla="*/ 1488282 w 2093119"/>
                  <a:gd name="connsiteY22" fmla="*/ 600075 h 762438"/>
                  <a:gd name="connsiteX23" fmla="*/ 1547813 w 2093119"/>
                  <a:gd name="connsiteY23" fmla="*/ 600075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40707 w 2093119"/>
                  <a:gd name="connsiteY26" fmla="*/ 473869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57150 w 2093119"/>
                  <a:gd name="connsiteY65" fmla="*/ 9525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07319 w 2093119"/>
                  <a:gd name="connsiteY21" fmla="*/ 604838 h 762438"/>
                  <a:gd name="connsiteX22" fmla="*/ 1488282 w 2093119"/>
                  <a:gd name="connsiteY22" fmla="*/ 600075 h 762438"/>
                  <a:gd name="connsiteX23" fmla="*/ 1547813 w 2093119"/>
                  <a:gd name="connsiteY23" fmla="*/ 600075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40707 w 2093119"/>
                  <a:gd name="connsiteY26" fmla="*/ 473869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57150 w 2093119"/>
                  <a:gd name="connsiteY65" fmla="*/ 9525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47813 w 2093119"/>
                  <a:gd name="connsiteY23" fmla="*/ 600075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40707 w 2093119"/>
                  <a:gd name="connsiteY26" fmla="*/ 473869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57150 w 2093119"/>
                  <a:gd name="connsiteY65" fmla="*/ 9525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35907 w 2093119"/>
                  <a:gd name="connsiteY23" fmla="*/ 607219 h 762438"/>
                  <a:gd name="connsiteX24" fmla="*/ 1547813 w 2093119"/>
                  <a:gd name="connsiteY24" fmla="*/ 600075 h 762438"/>
                  <a:gd name="connsiteX25" fmla="*/ 1652588 w 2093119"/>
                  <a:gd name="connsiteY25" fmla="*/ 571500 h 762438"/>
                  <a:gd name="connsiteX26" fmla="*/ 1752600 w 2093119"/>
                  <a:gd name="connsiteY26" fmla="*/ 514350 h 762438"/>
                  <a:gd name="connsiteX27" fmla="*/ 1840707 w 2093119"/>
                  <a:gd name="connsiteY27" fmla="*/ 473869 h 762438"/>
                  <a:gd name="connsiteX28" fmla="*/ 1916907 w 2093119"/>
                  <a:gd name="connsiteY28" fmla="*/ 561975 h 762438"/>
                  <a:gd name="connsiteX29" fmla="*/ 1976438 w 2093119"/>
                  <a:gd name="connsiteY29" fmla="*/ 631031 h 762438"/>
                  <a:gd name="connsiteX30" fmla="*/ 2093119 w 2093119"/>
                  <a:gd name="connsiteY30" fmla="*/ 704850 h 762438"/>
                  <a:gd name="connsiteX31" fmla="*/ 2090738 w 2093119"/>
                  <a:gd name="connsiteY31" fmla="*/ 666750 h 762438"/>
                  <a:gd name="connsiteX32" fmla="*/ 2028825 w 2093119"/>
                  <a:gd name="connsiteY32" fmla="*/ 628650 h 762438"/>
                  <a:gd name="connsiteX33" fmla="*/ 1962150 w 2093119"/>
                  <a:gd name="connsiteY33" fmla="*/ 564356 h 762438"/>
                  <a:gd name="connsiteX34" fmla="*/ 1926432 w 2093119"/>
                  <a:gd name="connsiteY34" fmla="*/ 519113 h 762438"/>
                  <a:gd name="connsiteX35" fmla="*/ 1893094 w 2093119"/>
                  <a:gd name="connsiteY35" fmla="*/ 485775 h 762438"/>
                  <a:gd name="connsiteX36" fmla="*/ 1859757 w 2093119"/>
                  <a:gd name="connsiteY36" fmla="*/ 452438 h 762438"/>
                  <a:gd name="connsiteX37" fmla="*/ 1828800 w 2093119"/>
                  <a:gd name="connsiteY37" fmla="*/ 438150 h 762438"/>
                  <a:gd name="connsiteX38" fmla="*/ 1728788 w 2093119"/>
                  <a:gd name="connsiteY38" fmla="*/ 488156 h 762438"/>
                  <a:gd name="connsiteX39" fmla="*/ 1638300 w 2093119"/>
                  <a:gd name="connsiteY39" fmla="*/ 540544 h 762438"/>
                  <a:gd name="connsiteX40" fmla="*/ 1552575 w 2093119"/>
                  <a:gd name="connsiteY40" fmla="*/ 564356 h 762438"/>
                  <a:gd name="connsiteX41" fmla="*/ 1419225 w 2093119"/>
                  <a:gd name="connsiteY41" fmla="*/ 564356 h 762438"/>
                  <a:gd name="connsiteX42" fmla="*/ 1335882 w 2093119"/>
                  <a:gd name="connsiteY42" fmla="*/ 597694 h 762438"/>
                  <a:gd name="connsiteX43" fmla="*/ 1235869 w 2093119"/>
                  <a:gd name="connsiteY43" fmla="*/ 669131 h 762438"/>
                  <a:gd name="connsiteX44" fmla="*/ 1157288 w 2093119"/>
                  <a:gd name="connsiteY44" fmla="*/ 711994 h 762438"/>
                  <a:gd name="connsiteX45" fmla="*/ 1059657 w 2093119"/>
                  <a:gd name="connsiteY45" fmla="*/ 711994 h 762438"/>
                  <a:gd name="connsiteX46" fmla="*/ 981075 w 2093119"/>
                  <a:gd name="connsiteY46" fmla="*/ 695325 h 762438"/>
                  <a:gd name="connsiteX47" fmla="*/ 912019 w 2093119"/>
                  <a:gd name="connsiteY47" fmla="*/ 647700 h 762438"/>
                  <a:gd name="connsiteX48" fmla="*/ 847725 w 2093119"/>
                  <a:gd name="connsiteY48" fmla="*/ 554831 h 762438"/>
                  <a:gd name="connsiteX49" fmla="*/ 812007 w 2093119"/>
                  <a:gd name="connsiteY49" fmla="*/ 511969 h 762438"/>
                  <a:gd name="connsiteX50" fmla="*/ 762000 w 2093119"/>
                  <a:gd name="connsiteY50" fmla="*/ 454819 h 762438"/>
                  <a:gd name="connsiteX51" fmla="*/ 728663 w 2093119"/>
                  <a:gd name="connsiteY51" fmla="*/ 409575 h 762438"/>
                  <a:gd name="connsiteX52" fmla="*/ 673894 w 2093119"/>
                  <a:gd name="connsiteY52" fmla="*/ 409575 h 762438"/>
                  <a:gd name="connsiteX53" fmla="*/ 633413 w 2093119"/>
                  <a:gd name="connsiteY53" fmla="*/ 457200 h 762438"/>
                  <a:gd name="connsiteX54" fmla="*/ 571500 w 2093119"/>
                  <a:gd name="connsiteY54" fmla="*/ 397669 h 762438"/>
                  <a:gd name="connsiteX55" fmla="*/ 540544 w 2093119"/>
                  <a:gd name="connsiteY55" fmla="*/ 376238 h 762438"/>
                  <a:gd name="connsiteX56" fmla="*/ 500063 w 2093119"/>
                  <a:gd name="connsiteY56" fmla="*/ 364331 h 762438"/>
                  <a:gd name="connsiteX57" fmla="*/ 433388 w 2093119"/>
                  <a:gd name="connsiteY57" fmla="*/ 395288 h 762438"/>
                  <a:gd name="connsiteX58" fmla="*/ 385763 w 2093119"/>
                  <a:gd name="connsiteY58" fmla="*/ 426244 h 762438"/>
                  <a:gd name="connsiteX59" fmla="*/ 335757 w 2093119"/>
                  <a:gd name="connsiteY59" fmla="*/ 423863 h 762438"/>
                  <a:gd name="connsiteX60" fmla="*/ 290513 w 2093119"/>
                  <a:gd name="connsiteY60" fmla="*/ 400050 h 762438"/>
                  <a:gd name="connsiteX61" fmla="*/ 228600 w 2093119"/>
                  <a:gd name="connsiteY61" fmla="*/ 326231 h 762438"/>
                  <a:gd name="connsiteX62" fmla="*/ 169069 w 2093119"/>
                  <a:gd name="connsiteY62" fmla="*/ 233363 h 762438"/>
                  <a:gd name="connsiteX63" fmla="*/ 133350 w 2093119"/>
                  <a:gd name="connsiteY63" fmla="*/ 166688 h 762438"/>
                  <a:gd name="connsiteX64" fmla="*/ 90488 w 2093119"/>
                  <a:gd name="connsiteY64" fmla="*/ 109538 h 762438"/>
                  <a:gd name="connsiteX65" fmla="*/ 71438 w 2093119"/>
                  <a:gd name="connsiteY65" fmla="*/ 54769 h 762438"/>
                  <a:gd name="connsiteX66" fmla="*/ 57150 w 2093119"/>
                  <a:gd name="connsiteY66" fmla="*/ 9525 h 762438"/>
                  <a:gd name="connsiteX67" fmla="*/ 0 w 2093119"/>
                  <a:gd name="connsiteY67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35907 w 2093119"/>
                  <a:gd name="connsiteY23" fmla="*/ 607219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40707 w 2093119"/>
                  <a:gd name="connsiteY26" fmla="*/ 473869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57150 w 2093119"/>
                  <a:gd name="connsiteY65" fmla="*/ 9525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35907 w 2093119"/>
                  <a:gd name="connsiteY23" fmla="*/ 607219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35944 w 2093119"/>
                  <a:gd name="connsiteY26" fmla="*/ 483394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57150 w 2093119"/>
                  <a:gd name="connsiteY65" fmla="*/ 9525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83407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35907 w 2093119"/>
                  <a:gd name="connsiteY23" fmla="*/ 607219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35944 w 2093119"/>
                  <a:gd name="connsiteY26" fmla="*/ 483394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28575 w 2093119"/>
                  <a:gd name="connsiteY65" fmla="*/ 0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76263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35907 w 2093119"/>
                  <a:gd name="connsiteY23" fmla="*/ 607219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35944 w 2093119"/>
                  <a:gd name="connsiteY26" fmla="*/ 483394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28575 w 2093119"/>
                  <a:gd name="connsiteY65" fmla="*/ 0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76263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35907 w 2093119"/>
                  <a:gd name="connsiteY23" fmla="*/ 607219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35944 w 2093119"/>
                  <a:gd name="connsiteY26" fmla="*/ 483394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33413 w 2093119"/>
                  <a:gd name="connsiteY52" fmla="*/ 457200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28575 w 2093119"/>
                  <a:gd name="connsiteY65" fmla="*/ 0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76263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95350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35907 w 2093119"/>
                  <a:gd name="connsiteY23" fmla="*/ 607219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35944 w 2093119"/>
                  <a:gd name="connsiteY26" fmla="*/ 483394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42938 w 2093119"/>
                  <a:gd name="connsiteY52" fmla="*/ 428625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28575 w 2093119"/>
                  <a:gd name="connsiteY65" fmla="*/ 0 h 762438"/>
                  <a:gd name="connsiteX66" fmla="*/ 0 w 2093119"/>
                  <a:gd name="connsiteY66" fmla="*/ 0 h 762438"/>
                  <a:gd name="connsiteX0" fmla="*/ 0 w 2093119"/>
                  <a:gd name="connsiteY0" fmla="*/ 0 h 762438"/>
                  <a:gd name="connsiteX1" fmla="*/ 100013 w 2093119"/>
                  <a:gd name="connsiteY1" fmla="*/ 183356 h 762438"/>
                  <a:gd name="connsiteX2" fmla="*/ 166688 w 2093119"/>
                  <a:gd name="connsiteY2" fmla="*/ 288131 h 762438"/>
                  <a:gd name="connsiteX3" fmla="*/ 226219 w 2093119"/>
                  <a:gd name="connsiteY3" fmla="*/ 383381 h 762438"/>
                  <a:gd name="connsiteX4" fmla="*/ 283370 w 2093119"/>
                  <a:gd name="connsiteY4" fmla="*/ 445294 h 762438"/>
                  <a:gd name="connsiteX5" fmla="*/ 338137 w 2093119"/>
                  <a:gd name="connsiteY5" fmla="*/ 471488 h 762438"/>
                  <a:gd name="connsiteX6" fmla="*/ 416719 w 2093119"/>
                  <a:gd name="connsiteY6" fmla="*/ 471488 h 762438"/>
                  <a:gd name="connsiteX7" fmla="*/ 471488 w 2093119"/>
                  <a:gd name="connsiteY7" fmla="*/ 423863 h 762438"/>
                  <a:gd name="connsiteX8" fmla="*/ 521494 w 2093119"/>
                  <a:gd name="connsiteY8" fmla="*/ 414338 h 762438"/>
                  <a:gd name="connsiteX9" fmla="*/ 576263 w 2093119"/>
                  <a:gd name="connsiteY9" fmla="*/ 454819 h 762438"/>
                  <a:gd name="connsiteX10" fmla="*/ 626269 w 2093119"/>
                  <a:gd name="connsiteY10" fmla="*/ 481013 h 762438"/>
                  <a:gd name="connsiteX11" fmla="*/ 673894 w 2093119"/>
                  <a:gd name="connsiteY11" fmla="*/ 469106 h 762438"/>
                  <a:gd name="connsiteX12" fmla="*/ 716757 w 2093119"/>
                  <a:gd name="connsiteY12" fmla="*/ 450056 h 762438"/>
                  <a:gd name="connsiteX13" fmla="*/ 750094 w 2093119"/>
                  <a:gd name="connsiteY13" fmla="*/ 511970 h 762438"/>
                  <a:gd name="connsiteX14" fmla="*/ 819150 w 2093119"/>
                  <a:gd name="connsiteY14" fmla="*/ 585788 h 762438"/>
                  <a:gd name="connsiteX15" fmla="*/ 883444 w 2093119"/>
                  <a:gd name="connsiteY15" fmla="*/ 688181 h 762438"/>
                  <a:gd name="connsiteX16" fmla="*/ 959644 w 2093119"/>
                  <a:gd name="connsiteY16" fmla="*/ 738188 h 762438"/>
                  <a:gd name="connsiteX17" fmla="*/ 1088232 w 2093119"/>
                  <a:gd name="connsiteY17" fmla="*/ 762000 h 762438"/>
                  <a:gd name="connsiteX18" fmla="*/ 1173957 w 2093119"/>
                  <a:gd name="connsiteY18" fmla="*/ 752475 h 762438"/>
                  <a:gd name="connsiteX19" fmla="*/ 1254919 w 2093119"/>
                  <a:gd name="connsiteY19" fmla="*/ 695325 h 762438"/>
                  <a:gd name="connsiteX20" fmla="*/ 1350169 w 2093119"/>
                  <a:gd name="connsiteY20" fmla="*/ 640557 h 762438"/>
                  <a:gd name="connsiteX21" fmla="*/ 1416844 w 2093119"/>
                  <a:gd name="connsiteY21" fmla="*/ 609601 h 762438"/>
                  <a:gd name="connsiteX22" fmla="*/ 1488282 w 2093119"/>
                  <a:gd name="connsiteY22" fmla="*/ 600075 h 762438"/>
                  <a:gd name="connsiteX23" fmla="*/ 1535907 w 2093119"/>
                  <a:gd name="connsiteY23" fmla="*/ 607219 h 762438"/>
                  <a:gd name="connsiteX24" fmla="*/ 1652588 w 2093119"/>
                  <a:gd name="connsiteY24" fmla="*/ 571500 h 762438"/>
                  <a:gd name="connsiteX25" fmla="*/ 1752600 w 2093119"/>
                  <a:gd name="connsiteY25" fmla="*/ 514350 h 762438"/>
                  <a:gd name="connsiteX26" fmla="*/ 1835944 w 2093119"/>
                  <a:gd name="connsiteY26" fmla="*/ 483394 h 762438"/>
                  <a:gd name="connsiteX27" fmla="*/ 1916907 w 2093119"/>
                  <a:gd name="connsiteY27" fmla="*/ 561975 h 762438"/>
                  <a:gd name="connsiteX28" fmla="*/ 1976438 w 2093119"/>
                  <a:gd name="connsiteY28" fmla="*/ 631031 h 762438"/>
                  <a:gd name="connsiteX29" fmla="*/ 2093119 w 2093119"/>
                  <a:gd name="connsiteY29" fmla="*/ 704850 h 762438"/>
                  <a:gd name="connsiteX30" fmla="*/ 2090738 w 2093119"/>
                  <a:gd name="connsiteY30" fmla="*/ 666750 h 762438"/>
                  <a:gd name="connsiteX31" fmla="*/ 2028825 w 2093119"/>
                  <a:gd name="connsiteY31" fmla="*/ 628650 h 762438"/>
                  <a:gd name="connsiteX32" fmla="*/ 1962150 w 2093119"/>
                  <a:gd name="connsiteY32" fmla="*/ 564356 h 762438"/>
                  <a:gd name="connsiteX33" fmla="*/ 1926432 w 2093119"/>
                  <a:gd name="connsiteY33" fmla="*/ 519113 h 762438"/>
                  <a:gd name="connsiteX34" fmla="*/ 1893094 w 2093119"/>
                  <a:gd name="connsiteY34" fmla="*/ 485775 h 762438"/>
                  <a:gd name="connsiteX35" fmla="*/ 1859757 w 2093119"/>
                  <a:gd name="connsiteY35" fmla="*/ 452438 h 762438"/>
                  <a:gd name="connsiteX36" fmla="*/ 1828800 w 2093119"/>
                  <a:gd name="connsiteY36" fmla="*/ 438150 h 762438"/>
                  <a:gd name="connsiteX37" fmla="*/ 1728788 w 2093119"/>
                  <a:gd name="connsiteY37" fmla="*/ 488156 h 762438"/>
                  <a:gd name="connsiteX38" fmla="*/ 1638300 w 2093119"/>
                  <a:gd name="connsiteY38" fmla="*/ 540544 h 762438"/>
                  <a:gd name="connsiteX39" fmla="*/ 1552575 w 2093119"/>
                  <a:gd name="connsiteY39" fmla="*/ 564356 h 762438"/>
                  <a:gd name="connsiteX40" fmla="*/ 1419225 w 2093119"/>
                  <a:gd name="connsiteY40" fmla="*/ 564356 h 762438"/>
                  <a:gd name="connsiteX41" fmla="*/ 1335882 w 2093119"/>
                  <a:gd name="connsiteY41" fmla="*/ 597694 h 762438"/>
                  <a:gd name="connsiteX42" fmla="*/ 1235869 w 2093119"/>
                  <a:gd name="connsiteY42" fmla="*/ 669131 h 762438"/>
                  <a:gd name="connsiteX43" fmla="*/ 1157288 w 2093119"/>
                  <a:gd name="connsiteY43" fmla="*/ 711994 h 762438"/>
                  <a:gd name="connsiteX44" fmla="*/ 1059657 w 2093119"/>
                  <a:gd name="connsiteY44" fmla="*/ 711994 h 762438"/>
                  <a:gd name="connsiteX45" fmla="*/ 981075 w 2093119"/>
                  <a:gd name="connsiteY45" fmla="*/ 695325 h 762438"/>
                  <a:gd name="connsiteX46" fmla="*/ 912019 w 2093119"/>
                  <a:gd name="connsiteY46" fmla="*/ 647700 h 762438"/>
                  <a:gd name="connsiteX47" fmla="*/ 847725 w 2093119"/>
                  <a:gd name="connsiteY47" fmla="*/ 554831 h 762438"/>
                  <a:gd name="connsiteX48" fmla="*/ 812007 w 2093119"/>
                  <a:gd name="connsiteY48" fmla="*/ 511969 h 762438"/>
                  <a:gd name="connsiteX49" fmla="*/ 762000 w 2093119"/>
                  <a:gd name="connsiteY49" fmla="*/ 454819 h 762438"/>
                  <a:gd name="connsiteX50" fmla="*/ 728663 w 2093119"/>
                  <a:gd name="connsiteY50" fmla="*/ 409575 h 762438"/>
                  <a:gd name="connsiteX51" fmla="*/ 673894 w 2093119"/>
                  <a:gd name="connsiteY51" fmla="*/ 409575 h 762438"/>
                  <a:gd name="connsiteX52" fmla="*/ 642938 w 2093119"/>
                  <a:gd name="connsiteY52" fmla="*/ 428625 h 762438"/>
                  <a:gd name="connsiteX53" fmla="*/ 571500 w 2093119"/>
                  <a:gd name="connsiteY53" fmla="*/ 397669 h 762438"/>
                  <a:gd name="connsiteX54" fmla="*/ 540544 w 2093119"/>
                  <a:gd name="connsiteY54" fmla="*/ 376238 h 762438"/>
                  <a:gd name="connsiteX55" fmla="*/ 500063 w 2093119"/>
                  <a:gd name="connsiteY55" fmla="*/ 364331 h 762438"/>
                  <a:gd name="connsiteX56" fmla="*/ 433388 w 2093119"/>
                  <a:gd name="connsiteY56" fmla="*/ 395288 h 762438"/>
                  <a:gd name="connsiteX57" fmla="*/ 385763 w 2093119"/>
                  <a:gd name="connsiteY57" fmla="*/ 426244 h 762438"/>
                  <a:gd name="connsiteX58" fmla="*/ 335757 w 2093119"/>
                  <a:gd name="connsiteY58" fmla="*/ 423863 h 762438"/>
                  <a:gd name="connsiteX59" fmla="*/ 290513 w 2093119"/>
                  <a:gd name="connsiteY59" fmla="*/ 400050 h 762438"/>
                  <a:gd name="connsiteX60" fmla="*/ 228600 w 2093119"/>
                  <a:gd name="connsiteY60" fmla="*/ 326231 h 762438"/>
                  <a:gd name="connsiteX61" fmla="*/ 169069 w 2093119"/>
                  <a:gd name="connsiteY61" fmla="*/ 233363 h 762438"/>
                  <a:gd name="connsiteX62" fmla="*/ 133350 w 2093119"/>
                  <a:gd name="connsiteY62" fmla="*/ 166688 h 762438"/>
                  <a:gd name="connsiteX63" fmla="*/ 90488 w 2093119"/>
                  <a:gd name="connsiteY63" fmla="*/ 109538 h 762438"/>
                  <a:gd name="connsiteX64" fmla="*/ 71438 w 2093119"/>
                  <a:gd name="connsiteY64" fmla="*/ 54769 h 762438"/>
                  <a:gd name="connsiteX65" fmla="*/ 28575 w 2093119"/>
                  <a:gd name="connsiteY65" fmla="*/ 0 h 762438"/>
                  <a:gd name="connsiteX66" fmla="*/ 0 w 2093119"/>
                  <a:gd name="connsiteY66" fmla="*/ 0 h 762438"/>
                  <a:gd name="connsiteX0" fmla="*/ 0 w 2093119"/>
                  <a:gd name="connsiteY0" fmla="*/ 0 h 767120"/>
                  <a:gd name="connsiteX1" fmla="*/ 100013 w 2093119"/>
                  <a:gd name="connsiteY1" fmla="*/ 183356 h 767120"/>
                  <a:gd name="connsiteX2" fmla="*/ 166688 w 2093119"/>
                  <a:gd name="connsiteY2" fmla="*/ 288131 h 767120"/>
                  <a:gd name="connsiteX3" fmla="*/ 226219 w 2093119"/>
                  <a:gd name="connsiteY3" fmla="*/ 383381 h 767120"/>
                  <a:gd name="connsiteX4" fmla="*/ 283370 w 2093119"/>
                  <a:gd name="connsiteY4" fmla="*/ 445294 h 767120"/>
                  <a:gd name="connsiteX5" fmla="*/ 338137 w 2093119"/>
                  <a:gd name="connsiteY5" fmla="*/ 471488 h 767120"/>
                  <a:gd name="connsiteX6" fmla="*/ 416719 w 2093119"/>
                  <a:gd name="connsiteY6" fmla="*/ 471488 h 767120"/>
                  <a:gd name="connsiteX7" fmla="*/ 471488 w 2093119"/>
                  <a:gd name="connsiteY7" fmla="*/ 423863 h 767120"/>
                  <a:gd name="connsiteX8" fmla="*/ 521494 w 2093119"/>
                  <a:gd name="connsiteY8" fmla="*/ 414338 h 767120"/>
                  <a:gd name="connsiteX9" fmla="*/ 576263 w 2093119"/>
                  <a:gd name="connsiteY9" fmla="*/ 454819 h 767120"/>
                  <a:gd name="connsiteX10" fmla="*/ 626269 w 2093119"/>
                  <a:gd name="connsiteY10" fmla="*/ 481013 h 767120"/>
                  <a:gd name="connsiteX11" fmla="*/ 673894 w 2093119"/>
                  <a:gd name="connsiteY11" fmla="*/ 469106 h 767120"/>
                  <a:gd name="connsiteX12" fmla="*/ 716757 w 2093119"/>
                  <a:gd name="connsiteY12" fmla="*/ 450056 h 767120"/>
                  <a:gd name="connsiteX13" fmla="*/ 750094 w 2093119"/>
                  <a:gd name="connsiteY13" fmla="*/ 511970 h 767120"/>
                  <a:gd name="connsiteX14" fmla="*/ 819150 w 2093119"/>
                  <a:gd name="connsiteY14" fmla="*/ 585788 h 767120"/>
                  <a:gd name="connsiteX15" fmla="*/ 883444 w 2093119"/>
                  <a:gd name="connsiteY15" fmla="*/ 688181 h 767120"/>
                  <a:gd name="connsiteX16" fmla="*/ 959644 w 2093119"/>
                  <a:gd name="connsiteY16" fmla="*/ 738188 h 767120"/>
                  <a:gd name="connsiteX17" fmla="*/ 1097757 w 2093119"/>
                  <a:gd name="connsiteY17" fmla="*/ 766763 h 767120"/>
                  <a:gd name="connsiteX18" fmla="*/ 1173957 w 2093119"/>
                  <a:gd name="connsiteY18" fmla="*/ 752475 h 767120"/>
                  <a:gd name="connsiteX19" fmla="*/ 1254919 w 2093119"/>
                  <a:gd name="connsiteY19" fmla="*/ 695325 h 767120"/>
                  <a:gd name="connsiteX20" fmla="*/ 1350169 w 2093119"/>
                  <a:gd name="connsiteY20" fmla="*/ 640557 h 767120"/>
                  <a:gd name="connsiteX21" fmla="*/ 1416844 w 2093119"/>
                  <a:gd name="connsiteY21" fmla="*/ 609601 h 767120"/>
                  <a:gd name="connsiteX22" fmla="*/ 1488282 w 2093119"/>
                  <a:gd name="connsiteY22" fmla="*/ 600075 h 767120"/>
                  <a:gd name="connsiteX23" fmla="*/ 1535907 w 2093119"/>
                  <a:gd name="connsiteY23" fmla="*/ 607219 h 767120"/>
                  <a:gd name="connsiteX24" fmla="*/ 1652588 w 2093119"/>
                  <a:gd name="connsiteY24" fmla="*/ 571500 h 767120"/>
                  <a:gd name="connsiteX25" fmla="*/ 1752600 w 2093119"/>
                  <a:gd name="connsiteY25" fmla="*/ 514350 h 767120"/>
                  <a:gd name="connsiteX26" fmla="*/ 1835944 w 2093119"/>
                  <a:gd name="connsiteY26" fmla="*/ 483394 h 767120"/>
                  <a:gd name="connsiteX27" fmla="*/ 1916907 w 2093119"/>
                  <a:gd name="connsiteY27" fmla="*/ 561975 h 767120"/>
                  <a:gd name="connsiteX28" fmla="*/ 1976438 w 2093119"/>
                  <a:gd name="connsiteY28" fmla="*/ 631031 h 767120"/>
                  <a:gd name="connsiteX29" fmla="*/ 2093119 w 2093119"/>
                  <a:gd name="connsiteY29" fmla="*/ 704850 h 767120"/>
                  <a:gd name="connsiteX30" fmla="*/ 2090738 w 2093119"/>
                  <a:gd name="connsiteY30" fmla="*/ 666750 h 767120"/>
                  <a:gd name="connsiteX31" fmla="*/ 2028825 w 2093119"/>
                  <a:gd name="connsiteY31" fmla="*/ 628650 h 767120"/>
                  <a:gd name="connsiteX32" fmla="*/ 1962150 w 2093119"/>
                  <a:gd name="connsiteY32" fmla="*/ 564356 h 767120"/>
                  <a:gd name="connsiteX33" fmla="*/ 1926432 w 2093119"/>
                  <a:gd name="connsiteY33" fmla="*/ 519113 h 767120"/>
                  <a:gd name="connsiteX34" fmla="*/ 1893094 w 2093119"/>
                  <a:gd name="connsiteY34" fmla="*/ 485775 h 767120"/>
                  <a:gd name="connsiteX35" fmla="*/ 1859757 w 2093119"/>
                  <a:gd name="connsiteY35" fmla="*/ 452438 h 767120"/>
                  <a:gd name="connsiteX36" fmla="*/ 1828800 w 2093119"/>
                  <a:gd name="connsiteY36" fmla="*/ 438150 h 767120"/>
                  <a:gd name="connsiteX37" fmla="*/ 1728788 w 2093119"/>
                  <a:gd name="connsiteY37" fmla="*/ 488156 h 767120"/>
                  <a:gd name="connsiteX38" fmla="*/ 1638300 w 2093119"/>
                  <a:gd name="connsiteY38" fmla="*/ 540544 h 767120"/>
                  <a:gd name="connsiteX39" fmla="*/ 1552575 w 2093119"/>
                  <a:gd name="connsiteY39" fmla="*/ 564356 h 767120"/>
                  <a:gd name="connsiteX40" fmla="*/ 1419225 w 2093119"/>
                  <a:gd name="connsiteY40" fmla="*/ 564356 h 767120"/>
                  <a:gd name="connsiteX41" fmla="*/ 1335882 w 2093119"/>
                  <a:gd name="connsiteY41" fmla="*/ 597694 h 767120"/>
                  <a:gd name="connsiteX42" fmla="*/ 1235869 w 2093119"/>
                  <a:gd name="connsiteY42" fmla="*/ 669131 h 767120"/>
                  <a:gd name="connsiteX43" fmla="*/ 1157288 w 2093119"/>
                  <a:gd name="connsiteY43" fmla="*/ 711994 h 767120"/>
                  <a:gd name="connsiteX44" fmla="*/ 1059657 w 2093119"/>
                  <a:gd name="connsiteY44" fmla="*/ 711994 h 767120"/>
                  <a:gd name="connsiteX45" fmla="*/ 981075 w 2093119"/>
                  <a:gd name="connsiteY45" fmla="*/ 695325 h 767120"/>
                  <a:gd name="connsiteX46" fmla="*/ 912019 w 2093119"/>
                  <a:gd name="connsiteY46" fmla="*/ 647700 h 767120"/>
                  <a:gd name="connsiteX47" fmla="*/ 847725 w 2093119"/>
                  <a:gd name="connsiteY47" fmla="*/ 554831 h 767120"/>
                  <a:gd name="connsiteX48" fmla="*/ 812007 w 2093119"/>
                  <a:gd name="connsiteY48" fmla="*/ 511969 h 767120"/>
                  <a:gd name="connsiteX49" fmla="*/ 762000 w 2093119"/>
                  <a:gd name="connsiteY49" fmla="*/ 454819 h 767120"/>
                  <a:gd name="connsiteX50" fmla="*/ 728663 w 2093119"/>
                  <a:gd name="connsiteY50" fmla="*/ 409575 h 767120"/>
                  <a:gd name="connsiteX51" fmla="*/ 673894 w 2093119"/>
                  <a:gd name="connsiteY51" fmla="*/ 409575 h 767120"/>
                  <a:gd name="connsiteX52" fmla="*/ 642938 w 2093119"/>
                  <a:gd name="connsiteY52" fmla="*/ 428625 h 767120"/>
                  <a:gd name="connsiteX53" fmla="*/ 571500 w 2093119"/>
                  <a:gd name="connsiteY53" fmla="*/ 397669 h 767120"/>
                  <a:gd name="connsiteX54" fmla="*/ 540544 w 2093119"/>
                  <a:gd name="connsiteY54" fmla="*/ 376238 h 767120"/>
                  <a:gd name="connsiteX55" fmla="*/ 500063 w 2093119"/>
                  <a:gd name="connsiteY55" fmla="*/ 364331 h 767120"/>
                  <a:gd name="connsiteX56" fmla="*/ 433388 w 2093119"/>
                  <a:gd name="connsiteY56" fmla="*/ 395288 h 767120"/>
                  <a:gd name="connsiteX57" fmla="*/ 385763 w 2093119"/>
                  <a:gd name="connsiteY57" fmla="*/ 426244 h 767120"/>
                  <a:gd name="connsiteX58" fmla="*/ 335757 w 2093119"/>
                  <a:gd name="connsiteY58" fmla="*/ 423863 h 767120"/>
                  <a:gd name="connsiteX59" fmla="*/ 290513 w 2093119"/>
                  <a:gd name="connsiteY59" fmla="*/ 400050 h 767120"/>
                  <a:gd name="connsiteX60" fmla="*/ 228600 w 2093119"/>
                  <a:gd name="connsiteY60" fmla="*/ 326231 h 767120"/>
                  <a:gd name="connsiteX61" fmla="*/ 169069 w 2093119"/>
                  <a:gd name="connsiteY61" fmla="*/ 233363 h 767120"/>
                  <a:gd name="connsiteX62" fmla="*/ 133350 w 2093119"/>
                  <a:gd name="connsiteY62" fmla="*/ 166688 h 767120"/>
                  <a:gd name="connsiteX63" fmla="*/ 90488 w 2093119"/>
                  <a:gd name="connsiteY63" fmla="*/ 109538 h 767120"/>
                  <a:gd name="connsiteX64" fmla="*/ 71438 w 2093119"/>
                  <a:gd name="connsiteY64" fmla="*/ 54769 h 767120"/>
                  <a:gd name="connsiteX65" fmla="*/ 28575 w 2093119"/>
                  <a:gd name="connsiteY65" fmla="*/ 0 h 767120"/>
                  <a:gd name="connsiteX66" fmla="*/ 0 w 2093119"/>
                  <a:gd name="connsiteY66" fmla="*/ 0 h 767120"/>
                  <a:gd name="connsiteX0" fmla="*/ 0 w 2093119"/>
                  <a:gd name="connsiteY0" fmla="*/ 0 h 767120"/>
                  <a:gd name="connsiteX1" fmla="*/ 100013 w 2093119"/>
                  <a:gd name="connsiteY1" fmla="*/ 183356 h 767120"/>
                  <a:gd name="connsiteX2" fmla="*/ 166688 w 2093119"/>
                  <a:gd name="connsiteY2" fmla="*/ 288131 h 767120"/>
                  <a:gd name="connsiteX3" fmla="*/ 226219 w 2093119"/>
                  <a:gd name="connsiteY3" fmla="*/ 383381 h 767120"/>
                  <a:gd name="connsiteX4" fmla="*/ 283370 w 2093119"/>
                  <a:gd name="connsiteY4" fmla="*/ 445294 h 767120"/>
                  <a:gd name="connsiteX5" fmla="*/ 338137 w 2093119"/>
                  <a:gd name="connsiteY5" fmla="*/ 471488 h 767120"/>
                  <a:gd name="connsiteX6" fmla="*/ 416719 w 2093119"/>
                  <a:gd name="connsiteY6" fmla="*/ 471488 h 767120"/>
                  <a:gd name="connsiteX7" fmla="*/ 471488 w 2093119"/>
                  <a:gd name="connsiteY7" fmla="*/ 423863 h 767120"/>
                  <a:gd name="connsiteX8" fmla="*/ 521494 w 2093119"/>
                  <a:gd name="connsiteY8" fmla="*/ 414338 h 767120"/>
                  <a:gd name="connsiteX9" fmla="*/ 576263 w 2093119"/>
                  <a:gd name="connsiteY9" fmla="*/ 454819 h 767120"/>
                  <a:gd name="connsiteX10" fmla="*/ 626269 w 2093119"/>
                  <a:gd name="connsiteY10" fmla="*/ 481013 h 767120"/>
                  <a:gd name="connsiteX11" fmla="*/ 673894 w 2093119"/>
                  <a:gd name="connsiteY11" fmla="*/ 469106 h 767120"/>
                  <a:gd name="connsiteX12" fmla="*/ 716757 w 2093119"/>
                  <a:gd name="connsiteY12" fmla="*/ 450056 h 767120"/>
                  <a:gd name="connsiteX13" fmla="*/ 750094 w 2093119"/>
                  <a:gd name="connsiteY13" fmla="*/ 511970 h 767120"/>
                  <a:gd name="connsiteX14" fmla="*/ 819150 w 2093119"/>
                  <a:gd name="connsiteY14" fmla="*/ 585788 h 767120"/>
                  <a:gd name="connsiteX15" fmla="*/ 883444 w 2093119"/>
                  <a:gd name="connsiteY15" fmla="*/ 688181 h 767120"/>
                  <a:gd name="connsiteX16" fmla="*/ 959644 w 2093119"/>
                  <a:gd name="connsiteY16" fmla="*/ 738188 h 767120"/>
                  <a:gd name="connsiteX17" fmla="*/ 1097757 w 2093119"/>
                  <a:gd name="connsiteY17" fmla="*/ 766763 h 767120"/>
                  <a:gd name="connsiteX18" fmla="*/ 1173957 w 2093119"/>
                  <a:gd name="connsiteY18" fmla="*/ 752475 h 767120"/>
                  <a:gd name="connsiteX19" fmla="*/ 1254919 w 2093119"/>
                  <a:gd name="connsiteY19" fmla="*/ 695325 h 767120"/>
                  <a:gd name="connsiteX20" fmla="*/ 1350169 w 2093119"/>
                  <a:gd name="connsiteY20" fmla="*/ 640557 h 767120"/>
                  <a:gd name="connsiteX21" fmla="*/ 1416844 w 2093119"/>
                  <a:gd name="connsiteY21" fmla="*/ 609601 h 767120"/>
                  <a:gd name="connsiteX22" fmla="*/ 1481138 w 2093119"/>
                  <a:gd name="connsiteY22" fmla="*/ 607219 h 767120"/>
                  <a:gd name="connsiteX23" fmla="*/ 1535907 w 2093119"/>
                  <a:gd name="connsiteY23" fmla="*/ 607219 h 767120"/>
                  <a:gd name="connsiteX24" fmla="*/ 1652588 w 2093119"/>
                  <a:gd name="connsiteY24" fmla="*/ 571500 h 767120"/>
                  <a:gd name="connsiteX25" fmla="*/ 1752600 w 2093119"/>
                  <a:gd name="connsiteY25" fmla="*/ 514350 h 767120"/>
                  <a:gd name="connsiteX26" fmla="*/ 1835944 w 2093119"/>
                  <a:gd name="connsiteY26" fmla="*/ 483394 h 767120"/>
                  <a:gd name="connsiteX27" fmla="*/ 1916907 w 2093119"/>
                  <a:gd name="connsiteY27" fmla="*/ 561975 h 767120"/>
                  <a:gd name="connsiteX28" fmla="*/ 1976438 w 2093119"/>
                  <a:gd name="connsiteY28" fmla="*/ 631031 h 767120"/>
                  <a:gd name="connsiteX29" fmla="*/ 2093119 w 2093119"/>
                  <a:gd name="connsiteY29" fmla="*/ 704850 h 767120"/>
                  <a:gd name="connsiteX30" fmla="*/ 2090738 w 2093119"/>
                  <a:gd name="connsiteY30" fmla="*/ 666750 h 767120"/>
                  <a:gd name="connsiteX31" fmla="*/ 2028825 w 2093119"/>
                  <a:gd name="connsiteY31" fmla="*/ 628650 h 767120"/>
                  <a:gd name="connsiteX32" fmla="*/ 1962150 w 2093119"/>
                  <a:gd name="connsiteY32" fmla="*/ 564356 h 767120"/>
                  <a:gd name="connsiteX33" fmla="*/ 1926432 w 2093119"/>
                  <a:gd name="connsiteY33" fmla="*/ 519113 h 767120"/>
                  <a:gd name="connsiteX34" fmla="*/ 1893094 w 2093119"/>
                  <a:gd name="connsiteY34" fmla="*/ 485775 h 767120"/>
                  <a:gd name="connsiteX35" fmla="*/ 1859757 w 2093119"/>
                  <a:gd name="connsiteY35" fmla="*/ 452438 h 767120"/>
                  <a:gd name="connsiteX36" fmla="*/ 1828800 w 2093119"/>
                  <a:gd name="connsiteY36" fmla="*/ 438150 h 767120"/>
                  <a:gd name="connsiteX37" fmla="*/ 1728788 w 2093119"/>
                  <a:gd name="connsiteY37" fmla="*/ 488156 h 767120"/>
                  <a:gd name="connsiteX38" fmla="*/ 1638300 w 2093119"/>
                  <a:gd name="connsiteY38" fmla="*/ 540544 h 767120"/>
                  <a:gd name="connsiteX39" fmla="*/ 1552575 w 2093119"/>
                  <a:gd name="connsiteY39" fmla="*/ 564356 h 767120"/>
                  <a:gd name="connsiteX40" fmla="*/ 1419225 w 2093119"/>
                  <a:gd name="connsiteY40" fmla="*/ 564356 h 767120"/>
                  <a:gd name="connsiteX41" fmla="*/ 1335882 w 2093119"/>
                  <a:gd name="connsiteY41" fmla="*/ 597694 h 767120"/>
                  <a:gd name="connsiteX42" fmla="*/ 1235869 w 2093119"/>
                  <a:gd name="connsiteY42" fmla="*/ 669131 h 767120"/>
                  <a:gd name="connsiteX43" fmla="*/ 1157288 w 2093119"/>
                  <a:gd name="connsiteY43" fmla="*/ 711994 h 767120"/>
                  <a:gd name="connsiteX44" fmla="*/ 1059657 w 2093119"/>
                  <a:gd name="connsiteY44" fmla="*/ 711994 h 767120"/>
                  <a:gd name="connsiteX45" fmla="*/ 981075 w 2093119"/>
                  <a:gd name="connsiteY45" fmla="*/ 695325 h 767120"/>
                  <a:gd name="connsiteX46" fmla="*/ 912019 w 2093119"/>
                  <a:gd name="connsiteY46" fmla="*/ 647700 h 767120"/>
                  <a:gd name="connsiteX47" fmla="*/ 847725 w 2093119"/>
                  <a:gd name="connsiteY47" fmla="*/ 554831 h 767120"/>
                  <a:gd name="connsiteX48" fmla="*/ 812007 w 2093119"/>
                  <a:gd name="connsiteY48" fmla="*/ 511969 h 767120"/>
                  <a:gd name="connsiteX49" fmla="*/ 762000 w 2093119"/>
                  <a:gd name="connsiteY49" fmla="*/ 454819 h 767120"/>
                  <a:gd name="connsiteX50" fmla="*/ 728663 w 2093119"/>
                  <a:gd name="connsiteY50" fmla="*/ 409575 h 767120"/>
                  <a:gd name="connsiteX51" fmla="*/ 673894 w 2093119"/>
                  <a:gd name="connsiteY51" fmla="*/ 409575 h 767120"/>
                  <a:gd name="connsiteX52" fmla="*/ 642938 w 2093119"/>
                  <a:gd name="connsiteY52" fmla="*/ 428625 h 767120"/>
                  <a:gd name="connsiteX53" fmla="*/ 571500 w 2093119"/>
                  <a:gd name="connsiteY53" fmla="*/ 397669 h 767120"/>
                  <a:gd name="connsiteX54" fmla="*/ 540544 w 2093119"/>
                  <a:gd name="connsiteY54" fmla="*/ 376238 h 767120"/>
                  <a:gd name="connsiteX55" fmla="*/ 500063 w 2093119"/>
                  <a:gd name="connsiteY55" fmla="*/ 364331 h 767120"/>
                  <a:gd name="connsiteX56" fmla="*/ 433388 w 2093119"/>
                  <a:gd name="connsiteY56" fmla="*/ 395288 h 767120"/>
                  <a:gd name="connsiteX57" fmla="*/ 385763 w 2093119"/>
                  <a:gd name="connsiteY57" fmla="*/ 426244 h 767120"/>
                  <a:gd name="connsiteX58" fmla="*/ 335757 w 2093119"/>
                  <a:gd name="connsiteY58" fmla="*/ 423863 h 767120"/>
                  <a:gd name="connsiteX59" fmla="*/ 290513 w 2093119"/>
                  <a:gd name="connsiteY59" fmla="*/ 400050 h 767120"/>
                  <a:gd name="connsiteX60" fmla="*/ 228600 w 2093119"/>
                  <a:gd name="connsiteY60" fmla="*/ 326231 h 767120"/>
                  <a:gd name="connsiteX61" fmla="*/ 169069 w 2093119"/>
                  <a:gd name="connsiteY61" fmla="*/ 233363 h 767120"/>
                  <a:gd name="connsiteX62" fmla="*/ 133350 w 2093119"/>
                  <a:gd name="connsiteY62" fmla="*/ 166688 h 767120"/>
                  <a:gd name="connsiteX63" fmla="*/ 90488 w 2093119"/>
                  <a:gd name="connsiteY63" fmla="*/ 109538 h 767120"/>
                  <a:gd name="connsiteX64" fmla="*/ 71438 w 2093119"/>
                  <a:gd name="connsiteY64" fmla="*/ 54769 h 767120"/>
                  <a:gd name="connsiteX65" fmla="*/ 28575 w 2093119"/>
                  <a:gd name="connsiteY65" fmla="*/ 0 h 767120"/>
                  <a:gd name="connsiteX66" fmla="*/ 0 w 2093119"/>
                  <a:gd name="connsiteY66" fmla="*/ 0 h 767120"/>
                  <a:gd name="connsiteX0" fmla="*/ 0 w 2093119"/>
                  <a:gd name="connsiteY0" fmla="*/ 0 h 767120"/>
                  <a:gd name="connsiteX1" fmla="*/ 100013 w 2093119"/>
                  <a:gd name="connsiteY1" fmla="*/ 183356 h 767120"/>
                  <a:gd name="connsiteX2" fmla="*/ 166688 w 2093119"/>
                  <a:gd name="connsiteY2" fmla="*/ 288131 h 767120"/>
                  <a:gd name="connsiteX3" fmla="*/ 226219 w 2093119"/>
                  <a:gd name="connsiteY3" fmla="*/ 383381 h 767120"/>
                  <a:gd name="connsiteX4" fmla="*/ 283370 w 2093119"/>
                  <a:gd name="connsiteY4" fmla="*/ 445294 h 767120"/>
                  <a:gd name="connsiteX5" fmla="*/ 338137 w 2093119"/>
                  <a:gd name="connsiteY5" fmla="*/ 471488 h 767120"/>
                  <a:gd name="connsiteX6" fmla="*/ 416719 w 2093119"/>
                  <a:gd name="connsiteY6" fmla="*/ 471488 h 767120"/>
                  <a:gd name="connsiteX7" fmla="*/ 471488 w 2093119"/>
                  <a:gd name="connsiteY7" fmla="*/ 423863 h 767120"/>
                  <a:gd name="connsiteX8" fmla="*/ 521494 w 2093119"/>
                  <a:gd name="connsiteY8" fmla="*/ 414338 h 767120"/>
                  <a:gd name="connsiteX9" fmla="*/ 576263 w 2093119"/>
                  <a:gd name="connsiteY9" fmla="*/ 454819 h 767120"/>
                  <a:gd name="connsiteX10" fmla="*/ 626269 w 2093119"/>
                  <a:gd name="connsiteY10" fmla="*/ 481013 h 767120"/>
                  <a:gd name="connsiteX11" fmla="*/ 673894 w 2093119"/>
                  <a:gd name="connsiteY11" fmla="*/ 469106 h 767120"/>
                  <a:gd name="connsiteX12" fmla="*/ 716757 w 2093119"/>
                  <a:gd name="connsiteY12" fmla="*/ 450056 h 767120"/>
                  <a:gd name="connsiteX13" fmla="*/ 750094 w 2093119"/>
                  <a:gd name="connsiteY13" fmla="*/ 511970 h 767120"/>
                  <a:gd name="connsiteX14" fmla="*/ 819150 w 2093119"/>
                  <a:gd name="connsiteY14" fmla="*/ 585788 h 767120"/>
                  <a:gd name="connsiteX15" fmla="*/ 883444 w 2093119"/>
                  <a:gd name="connsiteY15" fmla="*/ 688181 h 767120"/>
                  <a:gd name="connsiteX16" fmla="*/ 959644 w 2093119"/>
                  <a:gd name="connsiteY16" fmla="*/ 738188 h 767120"/>
                  <a:gd name="connsiteX17" fmla="*/ 1097757 w 2093119"/>
                  <a:gd name="connsiteY17" fmla="*/ 766763 h 767120"/>
                  <a:gd name="connsiteX18" fmla="*/ 1173957 w 2093119"/>
                  <a:gd name="connsiteY18" fmla="*/ 752475 h 767120"/>
                  <a:gd name="connsiteX19" fmla="*/ 1254919 w 2093119"/>
                  <a:gd name="connsiteY19" fmla="*/ 695325 h 767120"/>
                  <a:gd name="connsiteX20" fmla="*/ 1350169 w 2093119"/>
                  <a:gd name="connsiteY20" fmla="*/ 640557 h 767120"/>
                  <a:gd name="connsiteX21" fmla="*/ 1416844 w 2093119"/>
                  <a:gd name="connsiteY21" fmla="*/ 609601 h 767120"/>
                  <a:gd name="connsiteX22" fmla="*/ 1481138 w 2093119"/>
                  <a:gd name="connsiteY22" fmla="*/ 607219 h 767120"/>
                  <a:gd name="connsiteX23" fmla="*/ 1535907 w 2093119"/>
                  <a:gd name="connsiteY23" fmla="*/ 607219 h 767120"/>
                  <a:gd name="connsiteX24" fmla="*/ 1652588 w 2093119"/>
                  <a:gd name="connsiteY24" fmla="*/ 571500 h 767120"/>
                  <a:gd name="connsiteX25" fmla="*/ 1752600 w 2093119"/>
                  <a:gd name="connsiteY25" fmla="*/ 514350 h 767120"/>
                  <a:gd name="connsiteX26" fmla="*/ 1835944 w 2093119"/>
                  <a:gd name="connsiteY26" fmla="*/ 483394 h 767120"/>
                  <a:gd name="connsiteX27" fmla="*/ 1916907 w 2093119"/>
                  <a:gd name="connsiteY27" fmla="*/ 561975 h 767120"/>
                  <a:gd name="connsiteX28" fmla="*/ 1976438 w 2093119"/>
                  <a:gd name="connsiteY28" fmla="*/ 631031 h 767120"/>
                  <a:gd name="connsiteX29" fmla="*/ 2093119 w 2093119"/>
                  <a:gd name="connsiteY29" fmla="*/ 704850 h 767120"/>
                  <a:gd name="connsiteX30" fmla="*/ 2090738 w 2093119"/>
                  <a:gd name="connsiteY30" fmla="*/ 666750 h 767120"/>
                  <a:gd name="connsiteX31" fmla="*/ 2028825 w 2093119"/>
                  <a:gd name="connsiteY31" fmla="*/ 628650 h 767120"/>
                  <a:gd name="connsiteX32" fmla="*/ 1962150 w 2093119"/>
                  <a:gd name="connsiteY32" fmla="*/ 564356 h 767120"/>
                  <a:gd name="connsiteX33" fmla="*/ 1926432 w 2093119"/>
                  <a:gd name="connsiteY33" fmla="*/ 519113 h 767120"/>
                  <a:gd name="connsiteX34" fmla="*/ 1893094 w 2093119"/>
                  <a:gd name="connsiteY34" fmla="*/ 485775 h 767120"/>
                  <a:gd name="connsiteX35" fmla="*/ 1859757 w 2093119"/>
                  <a:gd name="connsiteY35" fmla="*/ 452438 h 767120"/>
                  <a:gd name="connsiteX36" fmla="*/ 1828800 w 2093119"/>
                  <a:gd name="connsiteY36" fmla="*/ 438150 h 767120"/>
                  <a:gd name="connsiteX37" fmla="*/ 1728788 w 2093119"/>
                  <a:gd name="connsiteY37" fmla="*/ 488156 h 767120"/>
                  <a:gd name="connsiteX38" fmla="*/ 1638300 w 2093119"/>
                  <a:gd name="connsiteY38" fmla="*/ 540544 h 767120"/>
                  <a:gd name="connsiteX39" fmla="*/ 1552575 w 2093119"/>
                  <a:gd name="connsiteY39" fmla="*/ 564356 h 767120"/>
                  <a:gd name="connsiteX40" fmla="*/ 1419225 w 2093119"/>
                  <a:gd name="connsiteY40" fmla="*/ 564356 h 767120"/>
                  <a:gd name="connsiteX41" fmla="*/ 1335882 w 2093119"/>
                  <a:gd name="connsiteY41" fmla="*/ 597694 h 767120"/>
                  <a:gd name="connsiteX42" fmla="*/ 1235869 w 2093119"/>
                  <a:gd name="connsiteY42" fmla="*/ 669131 h 767120"/>
                  <a:gd name="connsiteX43" fmla="*/ 1157288 w 2093119"/>
                  <a:gd name="connsiteY43" fmla="*/ 711994 h 767120"/>
                  <a:gd name="connsiteX44" fmla="*/ 1059657 w 2093119"/>
                  <a:gd name="connsiteY44" fmla="*/ 711994 h 767120"/>
                  <a:gd name="connsiteX45" fmla="*/ 981075 w 2093119"/>
                  <a:gd name="connsiteY45" fmla="*/ 695325 h 767120"/>
                  <a:gd name="connsiteX46" fmla="*/ 912019 w 2093119"/>
                  <a:gd name="connsiteY46" fmla="*/ 647700 h 767120"/>
                  <a:gd name="connsiteX47" fmla="*/ 847725 w 2093119"/>
                  <a:gd name="connsiteY47" fmla="*/ 554831 h 767120"/>
                  <a:gd name="connsiteX48" fmla="*/ 812007 w 2093119"/>
                  <a:gd name="connsiteY48" fmla="*/ 511969 h 767120"/>
                  <a:gd name="connsiteX49" fmla="*/ 762000 w 2093119"/>
                  <a:gd name="connsiteY49" fmla="*/ 454819 h 767120"/>
                  <a:gd name="connsiteX50" fmla="*/ 728663 w 2093119"/>
                  <a:gd name="connsiteY50" fmla="*/ 409575 h 767120"/>
                  <a:gd name="connsiteX51" fmla="*/ 673894 w 2093119"/>
                  <a:gd name="connsiteY51" fmla="*/ 409575 h 767120"/>
                  <a:gd name="connsiteX52" fmla="*/ 642938 w 2093119"/>
                  <a:gd name="connsiteY52" fmla="*/ 428625 h 767120"/>
                  <a:gd name="connsiteX53" fmla="*/ 571500 w 2093119"/>
                  <a:gd name="connsiteY53" fmla="*/ 397669 h 767120"/>
                  <a:gd name="connsiteX54" fmla="*/ 540544 w 2093119"/>
                  <a:gd name="connsiteY54" fmla="*/ 376238 h 767120"/>
                  <a:gd name="connsiteX55" fmla="*/ 500063 w 2093119"/>
                  <a:gd name="connsiteY55" fmla="*/ 364331 h 767120"/>
                  <a:gd name="connsiteX56" fmla="*/ 433388 w 2093119"/>
                  <a:gd name="connsiteY56" fmla="*/ 395288 h 767120"/>
                  <a:gd name="connsiteX57" fmla="*/ 385763 w 2093119"/>
                  <a:gd name="connsiteY57" fmla="*/ 426244 h 767120"/>
                  <a:gd name="connsiteX58" fmla="*/ 335757 w 2093119"/>
                  <a:gd name="connsiteY58" fmla="*/ 423863 h 767120"/>
                  <a:gd name="connsiteX59" fmla="*/ 290513 w 2093119"/>
                  <a:gd name="connsiteY59" fmla="*/ 400050 h 767120"/>
                  <a:gd name="connsiteX60" fmla="*/ 228600 w 2093119"/>
                  <a:gd name="connsiteY60" fmla="*/ 326231 h 767120"/>
                  <a:gd name="connsiteX61" fmla="*/ 169069 w 2093119"/>
                  <a:gd name="connsiteY61" fmla="*/ 233363 h 767120"/>
                  <a:gd name="connsiteX62" fmla="*/ 133350 w 2093119"/>
                  <a:gd name="connsiteY62" fmla="*/ 166688 h 767120"/>
                  <a:gd name="connsiteX63" fmla="*/ 90488 w 2093119"/>
                  <a:gd name="connsiteY63" fmla="*/ 109538 h 767120"/>
                  <a:gd name="connsiteX64" fmla="*/ 71438 w 2093119"/>
                  <a:gd name="connsiteY64" fmla="*/ 54769 h 767120"/>
                  <a:gd name="connsiteX65" fmla="*/ 28575 w 2093119"/>
                  <a:gd name="connsiteY65" fmla="*/ 0 h 767120"/>
                  <a:gd name="connsiteX66" fmla="*/ 0 w 2093119"/>
                  <a:gd name="connsiteY66" fmla="*/ 0 h 767120"/>
                  <a:gd name="connsiteX0" fmla="*/ 0 w 2093119"/>
                  <a:gd name="connsiteY0" fmla="*/ 0 h 767120"/>
                  <a:gd name="connsiteX1" fmla="*/ 100013 w 2093119"/>
                  <a:gd name="connsiteY1" fmla="*/ 183356 h 767120"/>
                  <a:gd name="connsiteX2" fmla="*/ 166688 w 2093119"/>
                  <a:gd name="connsiteY2" fmla="*/ 288131 h 767120"/>
                  <a:gd name="connsiteX3" fmla="*/ 226219 w 2093119"/>
                  <a:gd name="connsiteY3" fmla="*/ 383381 h 767120"/>
                  <a:gd name="connsiteX4" fmla="*/ 283370 w 2093119"/>
                  <a:gd name="connsiteY4" fmla="*/ 445294 h 767120"/>
                  <a:gd name="connsiteX5" fmla="*/ 338137 w 2093119"/>
                  <a:gd name="connsiteY5" fmla="*/ 471488 h 767120"/>
                  <a:gd name="connsiteX6" fmla="*/ 416719 w 2093119"/>
                  <a:gd name="connsiteY6" fmla="*/ 471488 h 767120"/>
                  <a:gd name="connsiteX7" fmla="*/ 471488 w 2093119"/>
                  <a:gd name="connsiteY7" fmla="*/ 423863 h 767120"/>
                  <a:gd name="connsiteX8" fmla="*/ 521494 w 2093119"/>
                  <a:gd name="connsiteY8" fmla="*/ 414338 h 767120"/>
                  <a:gd name="connsiteX9" fmla="*/ 576263 w 2093119"/>
                  <a:gd name="connsiteY9" fmla="*/ 454819 h 767120"/>
                  <a:gd name="connsiteX10" fmla="*/ 626269 w 2093119"/>
                  <a:gd name="connsiteY10" fmla="*/ 481013 h 767120"/>
                  <a:gd name="connsiteX11" fmla="*/ 673894 w 2093119"/>
                  <a:gd name="connsiteY11" fmla="*/ 469106 h 767120"/>
                  <a:gd name="connsiteX12" fmla="*/ 716757 w 2093119"/>
                  <a:gd name="connsiteY12" fmla="*/ 450056 h 767120"/>
                  <a:gd name="connsiteX13" fmla="*/ 750094 w 2093119"/>
                  <a:gd name="connsiteY13" fmla="*/ 511970 h 767120"/>
                  <a:gd name="connsiteX14" fmla="*/ 819150 w 2093119"/>
                  <a:gd name="connsiteY14" fmla="*/ 585788 h 767120"/>
                  <a:gd name="connsiteX15" fmla="*/ 883444 w 2093119"/>
                  <a:gd name="connsiteY15" fmla="*/ 688181 h 767120"/>
                  <a:gd name="connsiteX16" fmla="*/ 959644 w 2093119"/>
                  <a:gd name="connsiteY16" fmla="*/ 738188 h 767120"/>
                  <a:gd name="connsiteX17" fmla="*/ 1097757 w 2093119"/>
                  <a:gd name="connsiteY17" fmla="*/ 766763 h 767120"/>
                  <a:gd name="connsiteX18" fmla="*/ 1173957 w 2093119"/>
                  <a:gd name="connsiteY18" fmla="*/ 752475 h 767120"/>
                  <a:gd name="connsiteX19" fmla="*/ 1254919 w 2093119"/>
                  <a:gd name="connsiteY19" fmla="*/ 695325 h 767120"/>
                  <a:gd name="connsiteX20" fmla="*/ 1350169 w 2093119"/>
                  <a:gd name="connsiteY20" fmla="*/ 640557 h 767120"/>
                  <a:gd name="connsiteX21" fmla="*/ 1416844 w 2093119"/>
                  <a:gd name="connsiteY21" fmla="*/ 609601 h 767120"/>
                  <a:gd name="connsiteX22" fmla="*/ 1481138 w 2093119"/>
                  <a:gd name="connsiteY22" fmla="*/ 607219 h 767120"/>
                  <a:gd name="connsiteX23" fmla="*/ 1535907 w 2093119"/>
                  <a:gd name="connsiteY23" fmla="*/ 607219 h 767120"/>
                  <a:gd name="connsiteX24" fmla="*/ 1652588 w 2093119"/>
                  <a:gd name="connsiteY24" fmla="*/ 571500 h 767120"/>
                  <a:gd name="connsiteX25" fmla="*/ 1752600 w 2093119"/>
                  <a:gd name="connsiteY25" fmla="*/ 514350 h 767120"/>
                  <a:gd name="connsiteX26" fmla="*/ 1835944 w 2093119"/>
                  <a:gd name="connsiteY26" fmla="*/ 483394 h 767120"/>
                  <a:gd name="connsiteX27" fmla="*/ 1916907 w 2093119"/>
                  <a:gd name="connsiteY27" fmla="*/ 561975 h 767120"/>
                  <a:gd name="connsiteX28" fmla="*/ 1976438 w 2093119"/>
                  <a:gd name="connsiteY28" fmla="*/ 631031 h 767120"/>
                  <a:gd name="connsiteX29" fmla="*/ 2093119 w 2093119"/>
                  <a:gd name="connsiteY29" fmla="*/ 704850 h 767120"/>
                  <a:gd name="connsiteX30" fmla="*/ 2090738 w 2093119"/>
                  <a:gd name="connsiteY30" fmla="*/ 666750 h 767120"/>
                  <a:gd name="connsiteX31" fmla="*/ 2028825 w 2093119"/>
                  <a:gd name="connsiteY31" fmla="*/ 628650 h 767120"/>
                  <a:gd name="connsiteX32" fmla="*/ 1962150 w 2093119"/>
                  <a:gd name="connsiteY32" fmla="*/ 564356 h 767120"/>
                  <a:gd name="connsiteX33" fmla="*/ 1926432 w 2093119"/>
                  <a:gd name="connsiteY33" fmla="*/ 519113 h 767120"/>
                  <a:gd name="connsiteX34" fmla="*/ 1893094 w 2093119"/>
                  <a:gd name="connsiteY34" fmla="*/ 485775 h 767120"/>
                  <a:gd name="connsiteX35" fmla="*/ 1859757 w 2093119"/>
                  <a:gd name="connsiteY35" fmla="*/ 452438 h 767120"/>
                  <a:gd name="connsiteX36" fmla="*/ 1828800 w 2093119"/>
                  <a:gd name="connsiteY36" fmla="*/ 438150 h 767120"/>
                  <a:gd name="connsiteX37" fmla="*/ 1728788 w 2093119"/>
                  <a:gd name="connsiteY37" fmla="*/ 488156 h 767120"/>
                  <a:gd name="connsiteX38" fmla="*/ 1638300 w 2093119"/>
                  <a:gd name="connsiteY38" fmla="*/ 540544 h 767120"/>
                  <a:gd name="connsiteX39" fmla="*/ 1552575 w 2093119"/>
                  <a:gd name="connsiteY39" fmla="*/ 564356 h 767120"/>
                  <a:gd name="connsiteX40" fmla="*/ 1419225 w 2093119"/>
                  <a:gd name="connsiteY40" fmla="*/ 564356 h 767120"/>
                  <a:gd name="connsiteX41" fmla="*/ 1335882 w 2093119"/>
                  <a:gd name="connsiteY41" fmla="*/ 597694 h 767120"/>
                  <a:gd name="connsiteX42" fmla="*/ 1235869 w 2093119"/>
                  <a:gd name="connsiteY42" fmla="*/ 669131 h 767120"/>
                  <a:gd name="connsiteX43" fmla="*/ 1157288 w 2093119"/>
                  <a:gd name="connsiteY43" fmla="*/ 711994 h 767120"/>
                  <a:gd name="connsiteX44" fmla="*/ 1059657 w 2093119"/>
                  <a:gd name="connsiteY44" fmla="*/ 711994 h 767120"/>
                  <a:gd name="connsiteX45" fmla="*/ 981075 w 2093119"/>
                  <a:gd name="connsiteY45" fmla="*/ 695325 h 767120"/>
                  <a:gd name="connsiteX46" fmla="*/ 912019 w 2093119"/>
                  <a:gd name="connsiteY46" fmla="*/ 647700 h 767120"/>
                  <a:gd name="connsiteX47" fmla="*/ 847725 w 2093119"/>
                  <a:gd name="connsiteY47" fmla="*/ 554831 h 767120"/>
                  <a:gd name="connsiteX48" fmla="*/ 812007 w 2093119"/>
                  <a:gd name="connsiteY48" fmla="*/ 511969 h 767120"/>
                  <a:gd name="connsiteX49" fmla="*/ 762000 w 2093119"/>
                  <a:gd name="connsiteY49" fmla="*/ 454819 h 767120"/>
                  <a:gd name="connsiteX50" fmla="*/ 728663 w 2093119"/>
                  <a:gd name="connsiteY50" fmla="*/ 409575 h 767120"/>
                  <a:gd name="connsiteX51" fmla="*/ 673894 w 2093119"/>
                  <a:gd name="connsiteY51" fmla="*/ 409575 h 767120"/>
                  <a:gd name="connsiteX52" fmla="*/ 642938 w 2093119"/>
                  <a:gd name="connsiteY52" fmla="*/ 428625 h 767120"/>
                  <a:gd name="connsiteX53" fmla="*/ 571500 w 2093119"/>
                  <a:gd name="connsiteY53" fmla="*/ 397669 h 767120"/>
                  <a:gd name="connsiteX54" fmla="*/ 540544 w 2093119"/>
                  <a:gd name="connsiteY54" fmla="*/ 376238 h 767120"/>
                  <a:gd name="connsiteX55" fmla="*/ 500063 w 2093119"/>
                  <a:gd name="connsiteY55" fmla="*/ 364331 h 767120"/>
                  <a:gd name="connsiteX56" fmla="*/ 433388 w 2093119"/>
                  <a:gd name="connsiteY56" fmla="*/ 395288 h 767120"/>
                  <a:gd name="connsiteX57" fmla="*/ 385763 w 2093119"/>
                  <a:gd name="connsiteY57" fmla="*/ 426244 h 767120"/>
                  <a:gd name="connsiteX58" fmla="*/ 335757 w 2093119"/>
                  <a:gd name="connsiteY58" fmla="*/ 423863 h 767120"/>
                  <a:gd name="connsiteX59" fmla="*/ 290513 w 2093119"/>
                  <a:gd name="connsiteY59" fmla="*/ 400050 h 767120"/>
                  <a:gd name="connsiteX60" fmla="*/ 228600 w 2093119"/>
                  <a:gd name="connsiteY60" fmla="*/ 326231 h 767120"/>
                  <a:gd name="connsiteX61" fmla="*/ 169069 w 2093119"/>
                  <a:gd name="connsiteY61" fmla="*/ 233363 h 767120"/>
                  <a:gd name="connsiteX62" fmla="*/ 133350 w 2093119"/>
                  <a:gd name="connsiteY62" fmla="*/ 166688 h 767120"/>
                  <a:gd name="connsiteX63" fmla="*/ 90488 w 2093119"/>
                  <a:gd name="connsiteY63" fmla="*/ 109538 h 767120"/>
                  <a:gd name="connsiteX64" fmla="*/ 71438 w 2093119"/>
                  <a:gd name="connsiteY64" fmla="*/ 54769 h 767120"/>
                  <a:gd name="connsiteX65" fmla="*/ 28575 w 2093119"/>
                  <a:gd name="connsiteY65" fmla="*/ 0 h 767120"/>
                  <a:gd name="connsiteX66" fmla="*/ 0 w 2093119"/>
                  <a:gd name="connsiteY66" fmla="*/ 0 h 767120"/>
                  <a:gd name="connsiteX0" fmla="*/ 0 w 2093119"/>
                  <a:gd name="connsiteY0" fmla="*/ 0 h 767120"/>
                  <a:gd name="connsiteX1" fmla="*/ 100013 w 2093119"/>
                  <a:gd name="connsiteY1" fmla="*/ 183356 h 767120"/>
                  <a:gd name="connsiteX2" fmla="*/ 166688 w 2093119"/>
                  <a:gd name="connsiteY2" fmla="*/ 288131 h 767120"/>
                  <a:gd name="connsiteX3" fmla="*/ 226219 w 2093119"/>
                  <a:gd name="connsiteY3" fmla="*/ 383381 h 767120"/>
                  <a:gd name="connsiteX4" fmla="*/ 283370 w 2093119"/>
                  <a:gd name="connsiteY4" fmla="*/ 445294 h 767120"/>
                  <a:gd name="connsiteX5" fmla="*/ 338137 w 2093119"/>
                  <a:gd name="connsiteY5" fmla="*/ 471488 h 767120"/>
                  <a:gd name="connsiteX6" fmla="*/ 416719 w 2093119"/>
                  <a:gd name="connsiteY6" fmla="*/ 471488 h 767120"/>
                  <a:gd name="connsiteX7" fmla="*/ 471488 w 2093119"/>
                  <a:gd name="connsiteY7" fmla="*/ 423863 h 767120"/>
                  <a:gd name="connsiteX8" fmla="*/ 521494 w 2093119"/>
                  <a:gd name="connsiteY8" fmla="*/ 414338 h 767120"/>
                  <a:gd name="connsiteX9" fmla="*/ 576263 w 2093119"/>
                  <a:gd name="connsiteY9" fmla="*/ 454819 h 767120"/>
                  <a:gd name="connsiteX10" fmla="*/ 626269 w 2093119"/>
                  <a:gd name="connsiteY10" fmla="*/ 481013 h 767120"/>
                  <a:gd name="connsiteX11" fmla="*/ 673894 w 2093119"/>
                  <a:gd name="connsiteY11" fmla="*/ 469106 h 767120"/>
                  <a:gd name="connsiteX12" fmla="*/ 716757 w 2093119"/>
                  <a:gd name="connsiteY12" fmla="*/ 450056 h 767120"/>
                  <a:gd name="connsiteX13" fmla="*/ 750094 w 2093119"/>
                  <a:gd name="connsiteY13" fmla="*/ 511970 h 767120"/>
                  <a:gd name="connsiteX14" fmla="*/ 819150 w 2093119"/>
                  <a:gd name="connsiteY14" fmla="*/ 585788 h 767120"/>
                  <a:gd name="connsiteX15" fmla="*/ 883444 w 2093119"/>
                  <a:gd name="connsiteY15" fmla="*/ 688181 h 767120"/>
                  <a:gd name="connsiteX16" fmla="*/ 959644 w 2093119"/>
                  <a:gd name="connsiteY16" fmla="*/ 738188 h 767120"/>
                  <a:gd name="connsiteX17" fmla="*/ 1097757 w 2093119"/>
                  <a:gd name="connsiteY17" fmla="*/ 766763 h 767120"/>
                  <a:gd name="connsiteX18" fmla="*/ 1173957 w 2093119"/>
                  <a:gd name="connsiteY18" fmla="*/ 752475 h 767120"/>
                  <a:gd name="connsiteX19" fmla="*/ 1254919 w 2093119"/>
                  <a:gd name="connsiteY19" fmla="*/ 695325 h 767120"/>
                  <a:gd name="connsiteX20" fmla="*/ 1350169 w 2093119"/>
                  <a:gd name="connsiteY20" fmla="*/ 640557 h 767120"/>
                  <a:gd name="connsiteX21" fmla="*/ 1416844 w 2093119"/>
                  <a:gd name="connsiteY21" fmla="*/ 609601 h 767120"/>
                  <a:gd name="connsiteX22" fmla="*/ 1481138 w 2093119"/>
                  <a:gd name="connsiteY22" fmla="*/ 607219 h 767120"/>
                  <a:gd name="connsiteX23" fmla="*/ 1535907 w 2093119"/>
                  <a:gd name="connsiteY23" fmla="*/ 607219 h 767120"/>
                  <a:gd name="connsiteX24" fmla="*/ 1652588 w 2093119"/>
                  <a:gd name="connsiteY24" fmla="*/ 571500 h 767120"/>
                  <a:gd name="connsiteX25" fmla="*/ 1752600 w 2093119"/>
                  <a:gd name="connsiteY25" fmla="*/ 514350 h 767120"/>
                  <a:gd name="connsiteX26" fmla="*/ 1835944 w 2093119"/>
                  <a:gd name="connsiteY26" fmla="*/ 483394 h 767120"/>
                  <a:gd name="connsiteX27" fmla="*/ 1916907 w 2093119"/>
                  <a:gd name="connsiteY27" fmla="*/ 561975 h 767120"/>
                  <a:gd name="connsiteX28" fmla="*/ 1976438 w 2093119"/>
                  <a:gd name="connsiteY28" fmla="*/ 631031 h 767120"/>
                  <a:gd name="connsiteX29" fmla="*/ 2093119 w 2093119"/>
                  <a:gd name="connsiteY29" fmla="*/ 704850 h 767120"/>
                  <a:gd name="connsiteX30" fmla="*/ 2090738 w 2093119"/>
                  <a:gd name="connsiteY30" fmla="*/ 666750 h 767120"/>
                  <a:gd name="connsiteX31" fmla="*/ 2028825 w 2093119"/>
                  <a:gd name="connsiteY31" fmla="*/ 628650 h 767120"/>
                  <a:gd name="connsiteX32" fmla="*/ 1962150 w 2093119"/>
                  <a:gd name="connsiteY32" fmla="*/ 564356 h 767120"/>
                  <a:gd name="connsiteX33" fmla="*/ 1926432 w 2093119"/>
                  <a:gd name="connsiteY33" fmla="*/ 519113 h 767120"/>
                  <a:gd name="connsiteX34" fmla="*/ 1893094 w 2093119"/>
                  <a:gd name="connsiteY34" fmla="*/ 485775 h 767120"/>
                  <a:gd name="connsiteX35" fmla="*/ 1859757 w 2093119"/>
                  <a:gd name="connsiteY35" fmla="*/ 452438 h 767120"/>
                  <a:gd name="connsiteX36" fmla="*/ 1828800 w 2093119"/>
                  <a:gd name="connsiteY36" fmla="*/ 438150 h 767120"/>
                  <a:gd name="connsiteX37" fmla="*/ 1728788 w 2093119"/>
                  <a:gd name="connsiteY37" fmla="*/ 488156 h 767120"/>
                  <a:gd name="connsiteX38" fmla="*/ 1638300 w 2093119"/>
                  <a:gd name="connsiteY38" fmla="*/ 540544 h 767120"/>
                  <a:gd name="connsiteX39" fmla="*/ 1552575 w 2093119"/>
                  <a:gd name="connsiteY39" fmla="*/ 564356 h 767120"/>
                  <a:gd name="connsiteX40" fmla="*/ 1419225 w 2093119"/>
                  <a:gd name="connsiteY40" fmla="*/ 564356 h 767120"/>
                  <a:gd name="connsiteX41" fmla="*/ 1335882 w 2093119"/>
                  <a:gd name="connsiteY41" fmla="*/ 597694 h 767120"/>
                  <a:gd name="connsiteX42" fmla="*/ 1235869 w 2093119"/>
                  <a:gd name="connsiteY42" fmla="*/ 669131 h 767120"/>
                  <a:gd name="connsiteX43" fmla="*/ 1157288 w 2093119"/>
                  <a:gd name="connsiteY43" fmla="*/ 711994 h 767120"/>
                  <a:gd name="connsiteX44" fmla="*/ 1059657 w 2093119"/>
                  <a:gd name="connsiteY44" fmla="*/ 711994 h 767120"/>
                  <a:gd name="connsiteX45" fmla="*/ 981075 w 2093119"/>
                  <a:gd name="connsiteY45" fmla="*/ 695325 h 767120"/>
                  <a:gd name="connsiteX46" fmla="*/ 912019 w 2093119"/>
                  <a:gd name="connsiteY46" fmla="*/ 647700 h 767120"/>
                  <a:gd name="connsiteX47" fmla="*/ 847725 w 2093119"/>
                  <a:gd name="connsiteY47" fmla="*/ 554831 h 767120"/>
                  <a:gd name="connsiteX48" fmla="*/ 812007 w 2093119"/>
                  <a:gd name="connsiteY48" fmla="*/ 511969 h 767120"/>
                  <a:gd name="connsiteX49" fmla="*/ 762000 w 2093119"/>
                  <a:gd name="connsiteY49" fmla="*/ 454819 h 767120"/>
                  <a:gd name="connsiteX50" fmla="*/ 728663 w 2093119"/>
                  <a:gd name="connsiteY50" fmla="*/ 409575 h 767120"/>
                  <a:gd name="connsiteX51" fmla="*/ 673894 w 2093119"/>
                  <a:gd name="connsiteY51" fmla="*/ 409575 h 767120"/>
                  <a:gd name="connsiteX52" fmla="*/ 642938 w 2093119"/>
                  <a:gd name="connsiteY52" fmla="*/ 428625 h 767120"/>
                  <a:gd name="connsiteX53" fmla="*/ 571500 w 2093119"/>
                  <a:gd name="connsiteY53" fmla="*/ 397669 h 767120"/>
                  <a:gd name="connsiteX54" fmla="*/ 540544 w 2093119"/>
                  <a:gd name="connsiteY54" fmla="*/ 376238 h 767120"/>
                  <a:gd name="connsiteX55" fmla="*/ 500063 w 2093119"/>
                  <a:gd name="connsiteY55" fmla="*/ 364331 h 767120"/>
                  <a:gd name="connsiteX56" fmla="*/ 433388 w 2093119"/>
                  <a:gd name="connsiteY56" fmla="*/ 395288 h 767120"/>
                  <a:gd name="connsiteX57" fmla="*/ 385763 w 2093119"/>
                  <a:gd name="connsiteY57" fmla="*/ 426244 h 767120"/>
                  <a:gd name="connsiteX58" fmla="*/ 335757 w 2093119"/>
                  <a:gd name="connsiteY58" fmla="*/ 423863 h 767120"/>
                  <a:gd name="connsiteX59" fmla="*/ 290513 w 2093119"/>
                  <a:gd name="connsiteY59" fmla="*/ 400050 h 767120"/>
                  <a:gd name="connsiteX60" fmla="*/ 228600 w 2093119"/>
                  <a:gd name="connsiteY60" fmla="*/ 326231 h 767120"/>
                  <a:gd name="connsiteX61" fmla="*/ 169069 w 2093119"/>
                  <a:gd name="connsiteY61" fmla="*/ 233363 h 767120"/>
                  <a:gd name="connsiteX62" fmla="*/ 133350 w 2093119"/>
                  <a:gd name="connsiteY62" fmla="*/ 166688 h 767120"/>
                  <a:gd name="connsiteX63" fmla="*/ 100013 w 2093119"/>
                  <a:gd name="connsiteY63" fmla="*/ 107157 h 767120"/>
                  <a:gd name="connsiteX64" fmla="*/ 71438 w 2093119"/>
                  <a:gd name="connsiteY64" fmla="*/ 54769 h 767120"/>
                  <a:gd name="connsiteX65" fmla="*/ 28575 w 2093119"/>
                  <a:gd name="connsiteY65" fmla="*/ 0 h 767120"/>
                  <a:gd name="connsiteX66" fmla="*/ 0 w 2093119"/>
                  <a:gd name="connsiteY66" fmla="*/ 0 h 767120"/>
                  <a:gd name="connsiteX0" fmla="*/ 0 w 2093119"/>
                  <a:gd name="connsiteY0" fmla="*/ 4762 h 771882"/>
                  <a:gd name="connsiteX1" fmla="*/ 100013 w 2093119"/>
                  <a:gd name="connsiteY1" fmla="*/ 188118 h 771882"/>
                  <a:gd name="connsiteX2" fmla="*/ 166688 w 2093119"/>
                  <a:gd name="connsiteY2" fmla="*/ 292893 h 771882"/>
                  <a:gd name="connsiteX3" fmla="*/ 226219 w 2093119"/>
                  <a:gd name="connsiteY3" fmla="*/ 388143 h 771882"/>
                  <a:gd name="connsiteX4" fmla="*/ 283370 w 2093119"/>
                  <a:gd name="connsiteY4" fmla="*/ 450056 h 771882"/>
                  <a:gd name="connsiteX5" fmla="*/ 338137 w 2093119"/>
                  <a:gd name="connsiteY5" fmla="*/ 476250 h 771882"/>
                  <a:gd name="connsiteX6" fmla="*/ 416719 w 2093119"/>
                  <a:gd name="connsiteY6" fmla="*/ 476250 h 771882"/>
                  <a:gd name="connsiteX7" fmla="*/ 471488 w 2093119"/>
                  <a:gd name="connsiteY7" fmla="*/ 428625 h 771882"/>
                  <a:gd name="connsiteX8" fmla="*/ 521494 w 2093119"/>
                  <a:gd name="connsiteY8" fmla="*/ 419100 h 771882"/>
                  <a:gd name="connsiteX9" fmla="*/ 576263 w 2093119"/>
                  <a:gd name="connsiteY9" fmla="*/ 459581 h 771882"/>
                  <a:gd name="connsiteX10" fmla="*/ 626269 w 2093119"/>
                  <a:gd name="connsiteY10" fmla="*/ 485775 h 771882"/>
                  <a:gd name="connsiteX11" fmla="*/ 673894 w 2093119"/>
                  <a:gd name="connsiteY11" fmla="*/ 473868 h 771882"/>
                  <a:gd name="connsiteX12" fmla="*/ 716757 w 2093119"/>
                  <a:gd name="connsiteY12" fmla="*/ 454818 h 771882"/>
                  <a:gd name="connsiteX13" fmla="*/ 750094 w 2093119"/>
                  <a:gd name="connsiteY13" fmla="*/ 516732 h 771882"/>
                  <a:gd name="connsiteX14" fmla="*/ 819150 w 2093119"/>
                  <a:gd name="connsiteY14" fmla="*/ 590550 h 771882"/>
                  <a:gd name="connsiteX15" fmla="*/ 883444 w 2093119"/>
                  <a:gd name="connsiteY15" fmla="*/ 692943 h 771882"/>
                  <a:gd name="connsiteX16" fmla="*/ 959644 w 2093119"/>
                  <a:gd name="connsiteY16" fmla="*/ 742950 h 771882"/>
                  <a:gd name="connsiteX17" fmla="*/ 1097757 w 2093119"/>
                  <a:gd name="connsiteY17" fmla="*/ 771525 h 771882"/>
                  <a:gd name="connsiteX18" fmla="*/ 1173957 w 2093119"/>
                  <a:gd name="connsiteY18" fmla="*/ 757237 h 771882"/>
                  <a:gd name="connsiteX19" fmla="*/ 1254919 w 2093119"/>
                  <a:gd name="connsiteY19" fmla="*/ 700087 h 771882"/>
                  <a:gd name="connsiteX20" fmla="*/ 1350169 w 2093119"/>
                  <a:gd name="connsiteY20" fmla="*/ 645319 h 771882"/>
                  <a:gd name="connsiteX21" fmla="*/ 1416844 w 2093119"/>
                  <a:gd name="connsiteY21" fmla="*/ 614363 h 771882"/>
                  <a:gd name="connsiteX22" fmla="*/ 1481138 w 2093119"/>
                  <a:gd name="connsiteY22" fmla="*/ 611981 h 771882"/>
                  <a:gd name="connsiteX23" fmla="*/ 1535907 w 2093119"/>
                  <a:gd name="connsiteY23" fmla="*/ 611981 h 771882"/>
                  <a:gd name="connsiteX24" fmla="*/ 1652588 w 2093119"/>
                  <a:gd name="connsiteY24" fmla="*/ 576262 h 771882"/>
                  <a:gd name="connsiteX25" fmla="*/ 1752600 w 2093119"/>
                  <a:gd name="connsiteY25" fmla="*/ 519112 h 771882"/>
                  <a:gd name="connsiteX26" fmla="*/ 1835944 w 2093119"/>
                  <a:gd name="connsiteY26" fmla="*/ 488156 h 771882"/>
                  <a:gd name="connsiteX27" fmla="*/ 1916907 w 2093119"/>
                  <a:gd name="connsiteY27" fmla="*/ 566737 h 771882"/>
                  <a:gd name="connsiteX28" fmla="*/ 1976438 w 2093119"/>
                  <a:gd name="connsiteY28" fmla="*/ 635793 h 771882"/>
                  <a:gd name="connsiteX29" fmla="*/ 2093119 w 2093119"/>
                  <a:gd name="connsiteY29" fmla="*/ 709612 h 771882"/>
                  <a:gd name="connsiteX30" fmla="*/ 2090738 w 2093119"/>
                  <a:gd name="connsiteY30" fmla="*/ 671512 h 771882"/>
                  <a:gd name="connsiteX31" fmla="*/ 2028825 w 2093119"/>
                  <a:gd name="connsiteY31" fmla="*/ 633412 h 771882"/>
                  <a:gd name="connsiteX32" fmla="*/ 1962150 w 2093119"/>
                  <a:gd name="connsiteY32" fmla="*/ 569118 h 771882"/>
                  <a:gd name="connsiteX33" fmla="*/ 1926432 w 2093119"/>
                  <a:gd name="connsiteY33" fmla="*/ 523875 h 771882"/>
                  <a:gd name="connsiteX34" fmla="*/ 1893094 w 2093119"/>
                  <a:gd name="connsiteY34" fmla="*/ 490537 h 771882"/>
                  <a:gd name="connsiteX35" fmla="*/ 1859757 w 2093119"/>
                  <a:gd name="connsiteY35" fmla="*/ 457200 h 771882"/>
                  <a:gd name="connsiteX36" fmla="*/ 1828800 w 2093119"/>
                  <a:gd name="connsiteY36" fmla="*/ 442912 h 771882"/>
                  <a:gd name="connsiteX37" fmla="*/ 1728788 w 2093119"/>
                  <a:gd name="connsiteY37" fmla="*/ 492918 h 771882"/>
                  <a:gd name="connsiteX38" fmla="*/ 1638300 w 2093119"/>
                  <a:gd name="connsiteY38" fmla="*/ 545306 h 771882"/>
                  <a:gd name="connsiteX39" fmla="*/ 1552575 w 2093119"/>
                  <a:gd name="connsiteY39" fmla="*/ 569118 h 771882"/>
                  <a:gd name="connsiteX40" fmla="*/ 1419225 w 2093119"/>
                  <a:gd name="connsiteY40" fmla="*/ 569118 h 771882"/>
                  <a:gd name="connsiteX41" fmla="*/ 1335882 w 2093119"/>
                  <a:gd name="connsiteY41" fmla="*/ 602456 h 771882"/>
                  <a:gd name="connsiteX42" fmla="*/ 1235869 w 2093119"/>
                  <a:gd name="connsiteY42" fmla="*/ 673893 h 771882"/>
                  <a:gd name="connsiteX43" fmla="*/ 1157288 w 2093119"/>
                  <a:gd name="connsiteY43" fmla="*/ 716756 h 771882"/>
                  <a:gd name="connsiteX44" fmla="*/ 1059657 w 2093119"/>
                  <a:gd name="connsiteY44" fmla="*/ 716756 h 771882"/>
                  <a:gd name="connsiteX45" fmla="*/ 981075 w 2093119"/>
                  <a:gd name="connsiteY45" fmla="*/ 700087 h 771882"/>
                  <a:gd name="connsiteX46" fmla="*/ 912019 w 2093119"/>
                  <a:gd name="connsiteY46" fmla="*/ 652462 h 771882"/>
                  <a:gd name="connsiteX47" fmla="*/ 847725 w 2093119"/>
                  <a:gd name="connsiteY47" fmla="*/ 559593 h 771882"/>
                  <a:gd name="connsiteX48" fmla="*/ 812007 w 2093119"/>
                  <a:gd name="connsiteY48" fmla="*/ 516731 h 771882"/>
                  <a:gd name="connsiteX49" fmla="*/ 762000 w 2093119"/>
                  <a:gd name="connsiteY49" fmla="*/ 459581 h 771882"/>
                  <a:gd name="connsiteX50" fmla="*/ 728663 w 2093119"/>
                  <a:gd name="connsiteY50" fmla="*/ 414337 h 771882"/>
                  <a:gd name="connsiteX51" fmla="*/ 673894 w 2093119"/>
                  <a:gd name="connsiteY51" fmla="*/ 414337 h 771882"/>
                  <a:gd name="connsiteX52" fmla="*/ 642938 w 2093119"/>
                  <a:gd name="connsiteY52" fmla="*/ 433387 h 771882"/>
                  <a:gd name="connsiteX53" fmla="*/ 571500 w 2093119"/>
                  <a:gd name="connsiteY53" fmla="*/ 402431 h 771882"/>
                  <a:gd name="connsiteX54" fmla="*/ 540544 w 2093119"/>
                  <a:gd name="connsiteY54" fmla="*/ 381000 h 771882"/>
                  <a:gd name="connsiteX55" fmla="*/ 500063 w 2093119"/>
                  <a:gd name="connsiteY55" fmla="*/ 369093 h 771882"/>
                  <a:gd name="connsiteX56" fmla="*/ 433388 w 2093119"/>
                  <a:gd name="connsiteY56" fmla="*/ 400050 h 771882"/>
                  <a:gd name="connsiteX57" fmla="*/ 385763 w 2093119"/>
                  <a:gd name="connsiteY57" fmla="*/ 431006 h 771882"/>
                  <a:gd name="connsiteX58" fmla="*/ 335757 w 2093119"/>
                  <a:gd name="connsiteY58" fmla="*/ 428625 h 771882"/>
                  <a:gd name="connsiteX59" fmla="*/ 290513 w 2093119"/>
                  <a:gd name="connsiteY59" fmla="*/ 404812 h 771882"/>
                  <a:gd name="connsiteX60" fmla="*/ 228600 w 2093119"/>
                  <a:gd name="connsiteY60" fmla="*/ 330993 h 771882"/>
                  <a:gd name="connsiteX61" fmla="*/ 169069 w 2093119"/>
                  <a:gd name="connsiteY61" fmla="*/ 238125 h 771882"/>
                  <a:gd name="connsiteX62" fmla="*/ 133350 w 2093119"/>
                  <a:gd name="connsiteY62" fmla="*/ 171450 h 771882"/>
                  <a:gd name="connsiteX63" fmla="*/ 100013 w 2093119"/>
                  <a:gd name="connsiteY63" fmla="*/ 111919 h 771882"/>
                  <a:gd name="connsiteX64" fmla="*/ 71438 w 2093119"/>
                  <a:gd name="connsiteY64" fmla="*/ 59531 h 771882"/>
                  <a:gd name="connsiteX65" fmla="*/ 40482 w 2093119"/>
                  <a:gd name="connsiteY65" fmla="*/ 0 h 771882"/>
                  <a:gd name="connsiteX66" fmla="*/ 0 w 2093119"/>
                  <a:gd name="connsiteY66" fmla="*/ 4762 h 771882"/>
                  <a:gd name="connsiteX0" fmla="*/ 0 w 2093119"/>
                  <a:gd name="connsiteY0" fmla="*/ 4762 h 771882"/>
                  <a:gd name="connsiteX1" fmla="*/ 100013 w 2093119"/>
                  <a:gd name="connsiteY1" fmla="*/ 188118 h 771882"/>
                  <a:gd name="connsiteX2" fmla="*/ 166688 w 2093119"/>
                  <a:gd name="connsiteY2" fmla="*/ 292893 h 771882"/>
                  <a:gd name="connsiteX3" fmla="*/ 226219 w 2093119"/>
                  <a:gd name="connsiteY3" fmla="*/ 388143 h 771882"/>
                  <a:gd name="connsiteX4" fmla="*/ 283370 w 2093119"/>
                  <a:gd name="connsiteY4" fmla="*/ 450056 h 771882"/>
                  <a:gd name="connsiteX5" fmla="*/ 338137 w 2093119"/>
                  <a:gd name="connsiteY5" fmla="*/ 476250 h 771882"/>
                  <a:gd name="connsiteX6" fmla="*/ 416719 w 2093119"/>
                  <a:gd name="connsiteY6" fmla="*/ 476250 h 771882"/>
                  <a:gd name="connsiteX7" fmla="*/ 471488 w 2093119"/>
                  <a:gd name="connsiteY7" fmla="*/ 428625 h 771882"/>
                  <a:gd name="connsiteX8" fmla="*/ 521494 w 2093119"/>
                  <a:gd name="connsiteY8" fmla="*/ 419100 h 771882"/>
                  <a:gd name="connsiteX9" fmla="*/ 576263 w 2093119"/>
                  <a:gd name="connsiteY9" fmla="*/ 459581 h 771882"/>
                  <a:gd name="connsiteX10" fmla="*/ 626269 w 2093119"/>
                  <a:gd name="connsiteY10" fmla="*/ 485775 h 771882"/>
                  <a:gd name="connsiteX11" fmla="*/ 673894 w 2093119"/>
                  <a:gd name="connsiteY11" fmla="*/ 473868 h 771882"/>
                  <a:gd name="connsiteX12" fmla="*/ 716757 w 2093119"/>
                  <a:gd name="connsiteY12" fmla="*/ 454818 h 771882"/>
                  <a:gd name="connsiteX13" fmla="*/ 750094 w 2093119"/>
                  <a:gd name="connsiteY13" fmla="*/ 516732 h 771882"/>
                  <a:gd name="connsiteX14" fmla="*/ 819150 w 2093119"/>
                  <a:gd name="connsiteY14" fmla="*/ 590550 h 771882"/>
                  <a:gd name="connsiteX15" fmla="*/ 883444 w 2093119"/>
                  <a:gd name="connsiteY15" fmla="*/ 692943 h 771882"/>
                  <a:gd name="connsiteX16" fmla="*/ 959644 w 2093119"/>
                  <a:gd name="connsiteY16" fmla="*/ 742950 h 771882"/>
                  <a:gd name="connsiteX17" fmla="*/ 1097757 w 2093119"/>
                  <a:gd name="connsiteY17" fmla="*/ 771525 h 771882"/>
                  <a:gd name="connsiteX18" fmla="*/ 1173957 w 2093119"/>
                  <a:gd name="connsiteY18" fmla="*/ 757237 h 771882"/>
                  <a:gd name="connsiteX19" fmla="*/ 1254919 w 2093119"/>
                  <a:gd name="connsiteY19" fmla="*/ 700087 h 771882"/>
                  <a:gd name="connsiteX20" fmla="*/ 1350169 w 2093119"/>
                  <a:gd name="connsiteY20" fmla="*/ 645319 h 771882"/>
                  <a:gd name="connsiteX21" fmla="*/ 1416844 w 2093119"/>
                  <a:gd name="connsiteY21" fmla="*/ 614363 h 771882"/>
                  <a:gd name="connsiteX22" fmla="*/ 1481138 w 2093119"/>
                  <a:gd name="connsiteY22" fmla="*/ 611981 h 771882"/>
                  <a:gd name="connsiteX23" fmla="*/ 1535907 w 2093119"/>
                  <a:gd name="connsiteY23" fmla="*/ 611981 h 771882"/>
                  <a:gd name="connsiteX24" fmla="*/ 1652588 w 2093119"/>
                  <a:gd name="connsiteY24" fmla="*/ 576262 h 771882"/>
                  <a:gd name="connsiteX25" fmla="*/ 1750219 w 2093119"/>
                  <a:gd name="connsiteY25" fmla="*/ 528637 h 771882"/>
                  <a:gd name="connsiteX26" fmla="*/ 1835944 w 2093119"/>
                  <a:gd name="connsiteY26" fmla="*/ 488156 h 771882"/>
                  <a:gd name="connsiteX27" fmla="*/ 1916907 w 2093119"/>
                  <a:gd name="connsiteY27" fmla="*/ 566737 h 771882"/>
                  <a:gd name="connsiteX28" fmla="*/ 1976438 w 2093119"/>
                  <a:gd name="connsiteY28" fmla="*/ 635793 h 771882"/>
                  <a:gd name="connsiteX29" fmla="*/ 2093119 w 2093119"/>
                  <a:gd name="connsiteY29" fmla="*/ 709612 h 771882"/>
                  <a:gd name="connsiteX30" fmla="*/ 2090738 w 2093119"/>
                  <a:gd name="connsiteY30" fmla="*/ 671512 h 771882"/>
                  <a:gd name="connsiteX31" fmla="*/ 2028825 w 2093119"/>
                  <a:gd name="connsiteY31" fmla="*/ 633412 h 771882"/>
                  <a:gd name="connsiteX32" fmla="*/ 1962150 w 2093119"/>
                  <a:gd name="connsiteY32" fmla="*/ 569118 h 771882"/>
                  <a:gd name="connsiteX33" fmla="*/ 1926432 w 2093119"/>
                  <a:gd name="connsiteY33" fmla="*/ 523875 h 771882"/>
                  <a:gd name="connsiteX34" fmla="*/ 1893094 w 2093119"/>
                  <a:gd name="connsiteY34" fmla="*/ 490537 h 771882"/>
                  <a:gd name="connsiteX35" fmla="*/ 1859757 w 2093119"/>
                  <a:gd name="connsiteY35" fmla="*/ 457200 h 771882"/>
                  <a:gd name="connsiteX36" fmla="*/ 1828800 w 2093119"/>
                  <a:gd name="connsiteY36" fmla="*/ 442912 h 771882"/>
                  <a:gd name="connsiteX37" fmla="*/ 1728788 w 2093119"/>
                  <a:gd name="connsiteY37" fmla="*/ 492918 h 771882"/>
                  <a:gd name="connsiteX38" fmla="*/ 1638300 w 2093119"/>
                  <a:gd name="connsiteY38" fmla="*/ 545306 h 771882"/>
                  <a:gd name="connsiteX39" fmla="*/ 1552575 w 2093119"/>
                  <a:gd name="connsiteY39" fmla="*/ 569118 h 771882"/>
                  <a:gd name="connsiteX40" fmla="*/ 1419225 w 2093119"/>
                  <a:gd name="connsiteY40" fmla="*/ 569118 h 771882"/>
                  <a:gd name="connsiteX41" fmla="*/ 1335882 w 2093119"/>
                  <a:gd name="connsiteY41" fmla="*/ 602456 h 771882"/>
                  <a:gd name="connsiteX42" fmla="*/ 1235869 w 2093119"/>
                  <a:gd name="connsiteY42" fmla="*/ 673893 h 771882"/>
                  <a:gd name="connsiteX43" fmla="*/ 1157288 w 2093119"/>
                  <a:gd name="connsiteY43" fmla="*/ 716756 h 771882"/>
                  <a:gd name="connsiteX44" fmla="*/ 1059657 w 2093119"/>
                  <a:gd name="connsiteY44" fmla="*/ 716756 h 771882"/>
                  <a:gd name="connsiteX45" fmla="*/ 981075 w 2093119"/>
                  <a:gd name="connsiteY45" fmla="*/ 700087 h 771882"/>
                  <a:gd name="connsiteX46" fmla="*/ 912019 w 2093119"/>
                  <a:gd name="connsiteY46" fmla="*/ 652462 h 771882"/>
                  <a:gd name="connsiteX47" fmla="*/ 847725 w 2093119"/>
                  <a:gd name="connsiteY47" fmla="*/ 559593 h 771882"/>
                  <a:gd name="connsiteX48" fmla="*/ 812007 w 2093119"/>
                  <a:gd name="connsiteY48" fmla="*/ 516731 h 771882"/>
                  <a:gd name="connsiteX49" fmla="*/ 762000 w 2093119"/>
                  <a:gd name="connsiteY49" fmla="*/ 459581 h 771882"/>
                  <a:gd name="connsiteX50" fmla="*/ 728663 w 2093119"/>
                  <a:gd name="connsiteY50" fmla="*/ 414337 h 771882"/>
                  <a:gd name="connsiteX51" fmla="*/ 673894 w 2093119"/>
                  <a:gd name="connsiteY51" fmla="*/ 414337 h 771882"/>
                  <a:gd name="connsiteX52" fmla="*/ 642938 w 2093119"/>
                  <a:gd name="connsiteY52" fmla="*/ 433387 h 771882"/>
                  <a:gd name="connsiteX53" fmla="*/ 571500 w 2093119"/>
                  <a:gd name="connsiteY53" fmla="*/ 402431 h 771882"/>
                  <a:gd name="connsiteX54" fmla="*/ 540544 w 2093119"/>
                  <a:gd name="connsiteY54" fmla="*/ 381000 h 771882"/>
                  <a:gd name="connsiteX55" fmla="*/ 500063 w 2093119"/>
                  <a:gd name="connsiteY55" fmla="*/ 369093 h 771882"/>
                  <a:gd name="connsiteX56" fmla="*/ 433388 w 2093119"/>
                  <a:gd name="connsiteY56" fmla="*/ 400050 h 771882"/>
                  <a:gd name="connsiteX57" fmla="*/ 385763 w 2093119"/>
                  <a:gd name="connsiteY57" fmla="*/ 431006 h 771882"/>
                  <a:gd name="connsiteX58" fmla="*/ 335757 w 2093119"/>
                  <a:gd name="connsiteY58" fmla="*/ 428625 h 771882"/>
                  <a:gd name="connsiteX59" fmla="*/ 290513 w 2093119"/>
                  <a:gd name="connsiteY59" fmla="*/ 404812 h 771882"/>
                  <a:gd name="connsiteX60" fmla="*/ 228600 w 2093119"/>
                  <a:gd name="connsiteY60" fmla="*/ 330993 h 771882"/>
                  <a:gd name="connsiteX61" fmla="*/ 169069 w 2093119"/>
                  <a:gd name="connsiteY61" fmla="*/ 238125 h 771882"/>
                  <a:gd name="connsiteX62" fmla="*/ 133350 w 2093119"/>
                  <a:gd name="connsiteY62" fmla="*/ 171450 h 771882"/>
                  <a:gd name="connsiteX63" fmla="*/ 100013 w 2093119"/>
                  <a:gd name="connsiteY63" fmla="*/ 111919 h 771882"/>
                  <a:gd name="connsiteX64" fmla="*/ 71438 w 2093119"/>
                  <a:gd name="connsiteY64" fmla="*/ 59531 h 771882"/>
                  <a:gd name="connsiteX65" fmla="*/ 40482 w 2093119"/>
                  <a:gd name="connsiteY65" fmla="*/ 0 h 771882"/>
                  <a:gd name="connsiteX66" fmla="*/ 0 w 2093119"/>
                  <a:gd name="connsiteY66" fmla="*/ 4762 h 771882"/>
                  <a:gd name="connsiteX0" fmla="*/ 0 w 2093119"/>
                  <a:gd name="connsiteY0" fmla="*/ 4762 h 771882"/>
                  <a:gd name="connsiteX1" fmla="*/ 100013 w 2093119"/>
                  <a:gd name="connsiteY1" fmla="*/ 188118 h 771882"/>
                  <a:gd name="connsiteX2" fmla="*/ 166688 w 2093119"/>
                  <a:gd name="connsiteY2" fmla="*/ 292893 h 771882"/>
                  <a:gd name="connsiteX3" fmla="*/ 226219 w 2093119"/>
                  <a:gd name="connsiteY3" fmla="*/ 388143 h 771882"/>
                  <a:gd name="connsiteX4" fmla="*/ 283370 w 2093119"/>
                  <a:gd name="connsiteY4" fmla="*/ 450056 h 771882"/>
                  <a:gd name="connsiteX5" fmla="*/ 338137 w 2093119"/>
                  <a:gd name="connsiteY5" fmla="*/ 476250 h 771882"/>
                  <a:gd name="connsiteX6" fmla="*/ 416719 w 2093119"/>
                  <a:gd name="connsiteY6" fmla="*/ 476250 h 771882"/>
                  <a:gd name="connsiteX7" fmla="*/ 471488 w 2093119"/>
                  <a:gd name="connsiteY7" fmla="*/ 428625 h 771882"/>
                  <a:gd name="connsiteX8" fmla="*/ 521494 w 2093119"/>
                  <a:gd name="connsiteY8" fmla="*/ 419100 h 771882"/>
                  <a:gd name="connsiteX9" fmla="*/ 576263 w 2093119"/>
                  <a:gd name="connsiteY9" fmla="*/ 459581 h 771882"/>
                  <a:gd name="connsiteX10" fmla="*/ 626269 w 2093119"/>
                  <a:gd name="connsiteY10" fmla="*/ 485775 h 771882"/>
                  <a:gd name="connsiteX11" fmla="*/ 673894 w 2093119"/>
                  <a:gd name="connsiteY11" fmla="*/ 473868 h 771882"/>
                  <a:gd name="connsiteX12" fmla="*/ 716757 w 2093119"/>
                  <a:gd name="connsiteY12" fmla="*/ 454818 h 771882"/>
                  <a:gd name="connsiteX13" fmla="*/ 750094 w 2093119"/>
                  <a:gd name="connsiteY13" fmla="*/ 516732 h 771882"/>
                  <a:gd name="connsiteX14" fmla="*/ 819150 w 2093119"/>
                  <a:gd name="connsiteY14" fmla="*/ 590550 h 771882"/>
                  <a:gd name="connsiteX15" fmla="*/ 883444 w 2093119"/>
                  <a:gd name="connsiteY15" fmla="*/ 692943 h 771882"/>
                  <a:gd name="connsiteX16" fmla="*/ 959644 w 2093119"/>
                  <a:gd name="connsiteY16" fmla="*/ 742950 h 771882"/>
                  <a:gd name="connsiteX17" fmla="*/ 1097757 w 2093119"/>
                  <a:gd name="connsiteY17" fmla="*/ 771525 h 771882"/>
                  <a:gd name="connsiteX18" fmla="*/ 1173957 w 2093119"/>
                  <a:gd name="connsiteY18" fmla="*/ 757237 h 771882"/>
                  <a:gd name="connsiteX19" fmla="*/ 1254919 w 2093119"/>
                  <a:gd name="connsiteY19" fmla="*/ 700087 h 771882"/>
                  <a:gd name="connsiteX20" fmla="*/ 1350169 w 2093119"/>
                  <a:gd name="connsiteY20" fmla="*/ 645319 h 771882"/>
                  <a:gd name="connsiteX21" fmla="*/ 1416844 w 2093119"/>
                  <a:gd name="connsiteY21" fmla="*/ 614363 h 771882"/>
                  <a:gd name="connsiteX22" fmla="*/ 1481138 w 2093119"/>
                  <a:gd name="connsiteY22" fmla="*/ 611981 h 771882"/>
                  <a:gd name="connsiteX23" fmla="*/ 1535907 w 2093119"/>
                  <a:gd name="connsiteY23" fmla="*/ 611981 h 771882"/>
                  <a:gd name="connsiteX24" fmla="*/ 1652588 w 2093119"/>
                  <a:gd name="connsiteY24" fmla="*/ 576262 h 771882"/>
                  <a:gd name="connsiteX25" fmla="*/ 1750219 w 2093119"/>
                  <a:gd name="connsiteY25" fmla="*/ 528637 h 771882"/>
                  <a:gd name="connsiteX26" fmla="*/ 1835944 w 2093119"/>
                  <a:gd name="connsiteY26" fmla="*/ 488156 h 771882"/>
                  <a:gd name="connsiteX27" fmla="*/ 1916907 w 2093119"/>
                  <a:gd name="connsiteY27" fmla="*/ 566737 h 771882"/>
                  <a:gd name="connsiteX28" fmla="*/ 1976438 w 2093119"/>
                  <a:gd name="connsiteY28" fmla="*/ 635793 h 771882"/>
                  <a:gd name="connsiteX29" fmla="*/ 2093119 w 2093119"/>
                  <a:gd name="connsiteY29" fmla="*/ 709612 h 771882"/>
                  <a:gd name="connsiteX30" fmla="*/ 2090738 w 2093119"/>
                  <a:gd name="connsiteY30" fmla="*/ 671512 h 771882"/>
                  <a:gd name="connsiteX31" fmla="*/ 2028825 w 2093119"/>
                  <a:gd name="connsiteY31" fmla="*/ 633412 h 771882"/>
                  <a:gd name="connsiteX32" fmla="*/ 1962150 w 2093119"/>
                  <a:gd name="connsiteY32" fmla="*/ 569118 h 771882"/>
                  <a:gd name="connsiteX33" fmla="*/ 1926432 w 2093119"/>
                  <a:gd name="connsiteY33" fmla="*/ 523875 h 771882"/>
                  <a:gd name="connsiteX34" fmla="*/ 1893094 w 2093119"/>
                  <a:gd name="connsiteY34" fmla="*/ 490537 h 771882"/>
                  <a:gd name="connsiteX35" fmla="*/ 1859757 w 2093119"/>
                  <a:gd name="connsiteY35" fmla="*/ 457200 h 771882"/>
                  <a:gd name="connsiteX36" fmla="*/ 1828800 w 2093119"/>
                  <a:gd name="connsiteY36" fmla="*/ 442912 h 771882"/>
                  <a:gd name="connsiteX37" fmla="*/ 1728788 w 2093119"/>
                  <a:gd name="connsiteY37" fmla="*/ 492918 h 771882"/>
                  <a:gd name="connsiteX38" fmla="*/ 1638300 w 2093119"/>
                  <a:gd name="connsiteY38" fmla="*/ 545306 h 771882"/>
                  <a:gd name="connsiteX39" fmla="*/ 1552575 w 2093119"/>
                  <a:gd name="connsiteY39" fmla="*/ 569118 h 771882"/>
                  <a:gd name="connsiteX40" fmla="*/ 1419225 w 2093119"/>
                  <a:gd name="connsiteY40" fmla="*/ 569118 h 771882"/>
                  <a:gd name="connsiteX41" fmla="*/ 1335882 w 2093119"/>
                  <a:gd name="connsiteY41" fmla="*/ 602456 h 771882"/>
                  <a:gd name="connsiteX42" fmla="*/ 1235869 w 2093119"/>
                  <a:gd name="connsiteY42" fmla="*/ 673893 h 771882"/>
                  <a:gd name="connsiteX43" fmla="*/ 1157288 w 2093119"/>
                  <a:gd name="connsiteY43" fmla="*/ 716756 h 771882"/>
                  <a:gd name="connsiteX44" fmla="*/ 1059657 w 2093119"/>
                  <a:gd name="connsiteY44" fmla="*/ 716756 h 771882"/>
                  <a:gd name="connsiteX45" fmla="*/ 981075 w 2093119"/>
                  <a:gd name="connsiteY45" fmla="*/ 700087 h 771882"/>
                  <a:gd name="connsiteX46" fmla="*/ 912019 w 2093119"/>
                  <a:gd name="connsiteY46" fmla="*/ 652462 h 771882"/>
                  <a:gd name="connsiteX47" fmla="*/ 847725 w 2093119"/>
                  <a:gd name="connsiteY47" fmla="*/ 559593 h 771882"/>
                  <a:gd name="connsiteX48" fmla="*/ 812007 w 2093119"/>
                  <a:gd name="connsiteY48" fmla="*/ 516731 h 771882"/>
                  <a:gd name="connsiteX49" fmla="*/ 762000 w 2093119"/>
                  <a:gd name="connsiteY49" fmla="*/ 459581 h 771882"/>
                  <a:gd name="connsiteX50" fmla="*/ 728663 w 2093119"/>
                  <a:gd name="connsiteY50" fmla="*/ 414337 h 771882"/>
                  <a:gd name="connsiteX51" fmla="*/ 673894 w 2093119"/>
                  <a:gd name="connsiteY51" fmla="*/ 414337 h 771882"/>
                  <a:gd name="connsiteX52" fmla="*/ 642938 w 2093119"/>
                  <a:gd name="connsiteY52" fmla="*/ 433387 h 771882"/>
                  <a:gd name="connsiteX53" fmla="*/ 571500 w 2093119"/>
                  <a:gd name="connsiteY53" fmla="*/ 402431 h 771882"/>
                  <a:gd name="connsiteX54" fmla="*/ 540544 w 2093119"/>
                  <a:gd name="connsiteY54" fmla="*/ 381000 h 771882"/>
                  <a:gd name="connsiteX55" fmla="*/ 500063 w 2093119"/>
                  <a:gd name="connsiteY55" fmla="*/ 369093 h 771882"/>
                  <a:gd name="connsiteX56" fmla="*/ 433388 w 2093119"/>
                  <a:gd name="connsiteY56" fmla="*/ 400050 h 771882"/>
                  <a:gd name="connsiteX57" fmla="*/ 385763 w 2093119"/>
                  <a:gd name="connsiteY57" fmla="*/ 431006 h 771882"/>
                  <a:gd name="connsiteX58" fmla="*/ 335757 w 2093119"/>
                  <a:gd name="connsiteY58" fmla="*/ 428625 h 771882"/>
                  <a:gd name="connsiteX59" fmla="*/ 290513 w 2093119"/>
                  <a:gd name="connsiteY59" fmla="*/ 404812 h 771882"/>
                  <a:gd name="connsiteX60" fmla="*/ 228600 w 2093119"/>
                  <a:gd name="connsiteY60" fmla="*/ 330993 h 771882"/>
                  <a:gd name="connsiteX61" fmla="*/ 169069 w 2093119"/>
                  <a:gd name="connsiteY61" fmla="*/ 238125 h 771882"/>
                  <a:gd name="connsiteX62" fmla="*/ 133350 w 2093119"/>
                  <a:gd name="connsiteY62" fmla="*/ 171450 h 771882"/>
                  <a:gd name="connsiteX63" fmla="*/ 100013 w 2093119"/>
                  <a:gd name="connsiteY63" fmla="*/ 111919 h 771882"/>
                  <a:gd name="connsiteX64" fmla="*/ 71438 w 2093119"/>
                  <a:gd name="connsiteY64" fmla="*/ 59531 h 771882"/>
                  <a:gd name="connsiteX65" fmla="*/ 40482 w 2093119"/>
                  <a:gd name="connsiteY65" fmla="*/ 0 h 771882"/>
                  <a:gd name="connsiteX66" fmla="*/ 0 w 2093119"/>
                  <a:gd name="connsiteY66" fmla="*/ 4762 h 771882"/>
                  <a:gd name="connsiteX0" fmla="*/ 0 w 2093119"/>
                  <a:gd name="connsiteY0" fmla="*/ 4762 h 771882"/>
                  <a:gd name="connsiteX1" fmla="*/ 100013 w 2093119"/>
                  <a:gd name="connsiteY1" fmla="*/ 188118 h 771882"/>
                  <a:gd name="connsiteX2" fmla="*/ 166688 w 2093119"/>
                  <a:gd name="connsiteY2" fmla="*/ 292893 h 771882"/>
                  <a:gd name="connsiteX3" fmla="*/ 226219 w 2093119"/>
                  <a:gd name="connsiteY3" fmla="*/ 388143 h 771882"/>
                  <a:gd name="connsiteX4" fmla="*/ 283370 w 2093119"/>
                  <a:gd name="connsiteY4" fmla="*/ 450056 h 771882"/>
                  <a:gd name="connsiteX5" fmla="*/ 338137 w 2093119"/>
                  <a:gd name="connsiteY5" fmla="*/ 476250 h 771882"/>
                  <a:gd name="connsiteX6" fmla="*/ 416719 w 2093119"/>
                  <a:gd name="connsiteY6" fmla="*/ 476250 h 771882"/>
                  <a:gd name="connsiteX7" fmla="*/ 471488 w 2093119"/>
                  <a:gd name="connsiteY7" fmla="*/ 440531 h 771882"/>
                  <a:gd name="connsiteX8" fmla="*/ 521494 w 2093119"/>
                  <a:gd name="connsiteY8" fmla="*/ 419100 h 771882"/>
                  <a:gd name="connsiteX9" fmla="*/ 576263 w 2093119"/>
                  <a:gd name="connsiteY9" fmla="*/ 459581 h 771882"/>
                  <a:gd name="connsiteX10" fmla="*/ 626269 w 2093119"/>
                  <a:gd name="connsiteY10" fmla="*/ 485775 h 771882"/>
                  <a:gd name="connsiteX11" fmla="*/ 673894 w 2093119"/>
                  <a:gd name="connsiteY11" fmla="*/ 473868 h 771882"/>
                  <a:gd name="connsiteX12" fmla="*/ 716757 w 2093119"/>
                  <a:gd name="connsiteY12" fmla="*/ 454818 h 771882"/>
                  <a:gd name="connsiteX13" fmla="*/ 750094 w 2093119"/>
                  <a:gd name="connsiteY13" fmla="*/ 516732 h 771882"/>
                  <a:gd name="connsiteX14" fmla="*/ 819150 w 2093119"/>
                  <a:gd name="connsiteY14" fmla="*/ 590550 h 771882"/>
                  <a:gd name="connsiteX15" fmla="*/ 883444 w 2093119"/>
                  <a:gd name="connsiteY15" fmla="*/ 692943 h 771882"/>
                  <a:gd name="connsiteX16" fmla="*/ 959644 w 2093119"/>
                  <a:gd name="connsiteY16" fmla="*/ 742950 h 771882"/>
                  <a:gd name="connsiteX17" fmla="*/ 1097757 w 2093119"/>
                  <a:gd name="connsiteY17" fmla="*/ 771525 h 771882"/>
                  <a:gd name="connsiteX18" fmla="*/ 1173957 w 2093119"/>
                  <a:gd name="connsiteY18" fmla="*/ 757237 h 771882"/>
                  <a:gd name="connsiteX19" fmla="*/ 1254919 w 2093119"/>
                  <a:gd name="connsiteY19" fmla="*/ 700087 h 771882"/>
                  <a:gd name="connsiteX20" fmla="*/ 1350169 w 2093119"/>
                  <a:gd name="connsiteY20" fmla="*/ 645319 h 771882"/>
                  <a:gd name="connsiteX21" fmla="*/ 1416844 w 2093119"/>
                  <a:gd name="connsiteY21" fmla="*/ 614363 h 771882"/>
                  <a:gd name="connsiteX22" fmla="*/ 1481138 w 2093119"/>
                  <a:gd name="connsiteY22" fmla="*/ 611981 h 771882"/>
                  <a:gd name="connsiteX23" fmla="*/ 1535907 w 2093119"/>
                  <a:gd name="connsiteY23" fmla="*/ 611981 h 771882"/>
                  <a:gd name="connsiteX24" fmla="*/ 1652588 w 2093119"/>
                  <a:gd name="connsiteY24" fmla="*/ 576262 h 771882"/>
                  <a:gd name="connsiteX25" fmla="*/ 1750219 w 2093119"/>
                  <a:gd name="connsiteY25" fmla="*/ 528637 h 771882"/>
                  <a:gd name="connsiteX26" fmla="*/ 1835944 w 2093119"/>
                  <a:gd name="connsiteY26" fmla="*/ 488156 h 771882"/>
                  <a:gd name="connsiteX27" fmla="*/ 1916907 w 2093119"/>
                  <a:gd name="connsiteY27" fmla="*/ 566737 h 771882"/>
                  <a:gd name="connsiteX28" fmla="*/ 1976438 w 2093119"/>
                  <a:gd name="connsiteY28" fmla="*/ 635793 h 771882"/>
                  <a:gd name="connsiteX29" fmla="*/ 2093119 w 2093119"/>
                  <a:gd name="connsiteY29" fmla="*/ 709612 h 771882"/>
                  <a:gd name="connsiteX30" fmla="*/ 2090738 w 2093119"/>
                  <a:gd name="connsiteY30" fmla="*/ 671512 h 771882"/>
                  <a:gd name="connsiteX31" fmla="*/ 2028825 w 2093119"/>
                  <a:gd name="connsiteY31" fmla="*/ 633412 h 771882"/>
                  <a:gd name="connsiteX32" fmla="*/ 1962150 w 2093119"/>
                  <a:gd name="connsiteY32" fmla="*/ 569118 h 771882"/>
                  <a:gd name="connsiteX33" fmla="*/ 1926432 w 2093119"/>
                  <a:gd name="connsiteY33" fmla="*/ 523875 h 771882"/>
                  <a:gd name="connsiteX34" fmla="*/ 1893094 w 2093119"/>
                  <a:gd name="connsiteY34" fmla="*/ 490537 h 771882"/>
                  <a:gd name="connsiteX35" fmla="*/ 1859757 w 2093119"/>
                  <a:gd name="connsiteY35" fmla="*/ 457200 h 771882"/>
                  <a:gd name="connsiteX36" fmla="*/ 1828800 w 2093119"/>
                  <a:gd name="connsiteY36" fmla="*/ 442912 h 771882"/>
                  <a:gd name="connsiteX37" fmla="*/ 1728788 w 2093119"/>
                  <a:gd name="connsiteY37" fmla="*/ 492918 h 771882"/>
                  <a:gd name="connsiteX38" fmla="*/ 1638300 w 2093119"/>
                  <a:gd name="connsiteY38" fmla="*/ 545306 h 771882"/>
                  <a:gd name="connsiteX39" fmla="*/ 1552575 w 2093119"/>
                  <a:gd name="connsiteY39" fmla="*/ 569118 h 771882"/>
                  <a:gd name="connsiteX40" fmla="*/ 1419225 w 2093119"/>
                  <a:gd name="connsiteY40" fmla="*/ 569118 h 771882"/>
                  <a:gd name="connsiteX41" fmla="*/ 1335882 w 2093119"/>
                  <a:gd name="connsiteY41" fmla="*/ 602456 h 771882"/>
                  <a:gd name="connsiteX42" fmla="*/ 1235869 w 2093119"/>
                  <a:gd name="connsiteY42" fmla="*/ 673893 h 771882"/>
                  <a:gd name="connsiteX43" fmla="*/ 1157288 w 2093119"/>
                  <a:gd name="connsiteY43" fmla="*/ 716756 h 771882"/>
                  <a:gd name="connsiteX44" fmla="*/ 1059657 w 2093119"/>
                  <a:gd name="connsiteY44" fmla="*/ 716756 h 771882"/>
                  <a:gd name="connsiteX45" fmla="*/ 981075 w 2093119"/>
                  <a:gd name="connsiteY45" fmla="*/ 700087 h 771882"/>
                  <a:gd name="connsiteX46" fmla="*/ 912019 w 2093119"/>
                  <a:gd name="connsiteY46" fmla="*/ 652462 h 771882"/>
                  <a:gd name="connsiteX47" fmla="*/ 847725 w 2093119"/>
                  <a:gd name="connsiteY47" fmla="*/ 559593 h 771882"/>
                  <a:gd name="connsiteX48" fmla="*/ 812007 w 2093119"/>
                  <a:gd name="connsiteY48" fmla="*/ 516731 h 771882"/>
                  <a:gd name="connsiteX49" fmla="*/ 762000 w 2093119"/>
                  <a:gd name="connsiteY49" fmla="*/ 459581 h 771882"/>
                  <a:gd name="connsiteX50" fmla="*/ 728663 w 2093119"/>
                  <a:gd name="connsiteY50" fmla="*/ 414337 h 771882"/>
                  <a:gd name="connsiteX51" fmla="*/ 673894 w 2093119"/>
                  <a:gd name="connsiteY51" fmla="*/ 414337 h 771882"/>
                  <a:gd name="connsiteX52" fmla="*/ 642938 w 2093119"/>
                  <a:gd name="connsiteY52" fmla="*/ 433387 h 771882"/>
                  <a:gd name="connsiteX53" fmla="*/ 571500 w 2093119"/>
                  <a:gd name="connsiteY53" fmla="*/ 402431 h 771882"/>
                  <a:gd name="connsiteX54" fmla="*/ 540544 w 2093119"/>
                  <a:gd name="connsiteY54" fmla="*/ 381000 h 771882"/>
                  <a:gd name="connsiteX55" fmla="*/ 500063 w 2093119"/>
                  <a:gd name="connsiteY55" fmla="*/ 369093 h 771882"/>
                  <a:gd name="connsiteX56" fmla="*/ 433388 w 2093119"/>
                  <a:gd name="connsiteY56" fmla="*/ 400050 h 771882"/>
                  <a:gd name="connsiteX57" fmla="*/ 385763 w 2093119"/>
                  <a:gd name="connsiteY57" fmla="*/ 431006 h 771882"/>
                  <a:gd name="connsiteX58" fmla="*/ 335757 w 2093119"/>
                  <a:gd name="connsiteY58" fmla="*/ 428625 h 771882"/>
                  <a:gd name="connsiteX59" fmla="*/ 290513 w 2093119"/>
                  <a:gd name="connsiteY59" fmla="*/ 404812 h 771882"/>
                  <a:gd name="connsiteX60" fmla="*/ 228600 w 2093119"/>
                  <a:gd name="connsiteY60" fmla="*/ 330993 h 771882"/>
                  <a:gd name="connsiteX61" fmla="*/ 169069 w 2093119"/>
                  <a:gd name="connsiteY61" fmla="*/ 238125 h 771882"/>
                  <a:gd name="connsiteX62" fmla="*/ 133350 w 2093119"/>
                  <a:gd name="connsiteY62" fmla="*/ 171450 h 771882"/>
                  <a:gd name="connsiteX63" fmla="*/ 100013 w 2093119"/>
                  <a:gd name="connsiteY63" fmla="*/ 111919 h 771882"/>
                  <a:gd name="connsiteX64" fmla="*/ 71438 w 2093119"/>
                  <a:gd name="connsiteY64" fmla="*/ 59531 h 771882"/>
                  <a:gd name="connsiteX65" fmla="*/ 40482 w 2093119"/>
                  <a:gd name="connsiteY65" fmla="*/ 0 h 771882"/>
                  <a:gd name="connsiteX66" fmla="*/ 0 w 2093119"/>
                  <a:gd name="connsiteY66" fmla="*/ 4762 h 771882"/>
                  <a:gd name="connsiteX0" fmla="*/ 0 w 2093119"/>
                  <a:gd name="connsiteY0" fmla="*/ 4762 h 771882"/>
                  <a:gd name="connsiteX1" fmla="*/ 100013 w 2093119"/>
                  <a:gd name="connsiteY1" fmla="*/ 188118 h 771882"/>
                  <a:gd name="connsiteX2" fmla="*/ 166688 w 2093119"/>
                  <a:gd name="connsiteY2" fmla="*/ 292893 h 771882"/>
                  <a:gd name="connsiteX3" fmla="*/ 226219 w 2093119"/>
                  <a:gd name="connsiteY3" fmla="*/ 388143 h 771882"/>
                  <a:gd name="connsiteX4" fmla="*/ 283370 w 2093119"/>
                  <a:gd name="connsiteY4" fmla="*/ 450056 h 771882"/>
                  <a:gd name="connsiteX5" fmla="*/ 338137 w 2093119"/>
                  <a:gd name="connsiteY5" fmla="*/ 476250 h 771882"/>
                  <a:gd name="connsiteX6" fmla="*/ 416719 w 2093119"/>
                  <a:gd name="connsiteY6" fmla="*/ 476250 h 771882"/>
                  <a:gd name="connsiteX7" fmla="*/ 471488 w 2093119"/>
                  <a:gd name="connsiteY7" fmla="*/ 440531 h 771882"/>
                  <a:gd name="connsiteX8" fmla="*/ 521494 w 2093119"/>
                  <a:gd name="connsiteY8" fmla="*/ 419100 h 771882"/>
                  <a:gd name="connsiteX9" fmla="*/ 576263 w 2093119"/>
                  <a:gd name="connsiteY9" fmla="*/ 459581 h 771882"/>
                  <a:gd name="connsiteX10" fmla="*/ 626269 w 2093119"/>
                  <a:gd name="connsiteY10" fmla="*/ 485775 h 771882"/>
                  <a:gd name="connsiteX11" fmla="*/ 673894 w 2093119"/>
                  <a:gd name="connsiteY11" fmla="*/ 473868 h 771882"/>
                  <a:gd name="connsiteX12" fmla="*/ 716757 w 2093119"/>
                  <a:gd name="connsiteY12" fmla="*/ 454818 h 771882"/>
                  <a:gd name="connsiteX13" fmla="*/ 750094 w 2093119"/>
                  <a:gd name="connsiteY13" fmla="*/ 516732 h 771882"/>
                  <a:gd name="connsiteX14" fmla="*/ 819150 w 2093119"/>
                  <a:gd name="connsiteY14" fmla="*/ 590550 h 771882"/>
                  <a:gd name="connsiteX15" fmla="*/ 883444 w 2093119"/>
                  <a:gd name="connsiteY15" fmla="*/ 692943 h 771882"/>
                  <a:gd name="connsiteX16" fmla="*/ 959644 w 2093119"/>
                  <a:gd name="connsiteY16" fmla="*/ 742950 h 771882"/>
                  <a:gd name="connsiteX17" fmla="*/ 1097757 w 2093119"/>
                  <a:gd name="connsiteY17" fmla="*/ 771525 h 771882"/>
                  <a:gd name="connsiteX18" fmla="*/ 1173957 w 2093119"/>
                  <a:gd name="connsiteY18" fmla="*/ 757237 h 771882"/>
                  <a:gd name="connsiteX19" fmla="*/ 1254919 w 2093119"/>
                  <a:gd name="connsiteY19" fmla="*/ 700087 h 771882"/>
                  <a:gd name="connsiteX20" fmla="*/ 1350169 w 2093119"/>
                  <a:gd name="connsiteY20" fmla="*/ 645319 h 771882"/>
                  <a:gd name="connsiteX21" fmla="*/ 1416844 w 2093119"/>
                  <a:gd name="connsiteY21" fmla="*/ 614363 h 771882"/>
                  <a:gd name="connsiteX22" fmla="*/ 1481138 w 2093119"/>
                  <a:gd name="connsiteY22" fmla="*/ 611981 h 771882"/>
                  <a:gd name="connsiteX23" fmla="*/ 1535907 w 2093119"/>
                  <a:gd name="connsiteY23" fmla="*/ 611981 h 771882"/>
                  <a:gd name="connsiteX24" fmla="*/ 1645445 w 2093119"/>
                  <a:gd name="connsiteY24" fmla="*/ 590549 h 771882"/>
                  <a:gd name="connsiteX25" fmla="*/ 1750219 w 2093119"/>
                  <a:gd name="connsiteY25" fmla="*/ 528637 h 771882"/>
                  <a:gd name="connsiteX26" fmla="*/ 1835944 w 2093119"/>
                  <a:gd name="connsiteY26" fmla="*/ 488156 h 771882"/>
                  <a:gd name="connsiteX27" fmla="*/ 1916907 w 2093119"/>
                  <a:gd name="connsiteY27" fmla="*/ 566737 h 771882"/>
                  <a:gd name="connsiteX28" fmla="*/ 1976438 w 2093119"/>
                  <a:gd name="connsiteY28" fmla="*/ 635793 h 771882"/>
                  <a:gd name="connsiteX29" fmla="*/ 2093119 w 2093119"/>
                  <a:gd name="connsiteY29" fmla="*/ 709612 h 771882"/>
                  <a:gd name="connsiteX30" fmla="*/ 2090738 w 2093119"/>
                  <a:gd name="connsiteY30" fmla="*/ 671512 h 771882"/>
                  <a:gd name="connsiteX31" fmla="*/ 2028825 w 2093119"/>
                  <a:gd name="connsiteY31" fmla="*/ 633412 h 771882"/>
                  <a:gd name="connsiteX32" fmla="*/ 1962150 w 2093119"/>
                  <a:gd name="connsiteY32" fmla="*/ 569118 h 771882"/>
                  <a:gd name="connsiteX33" fmla="*/ 1926432 w 2093119"/>
                  <a:gd name="connsiteY33" fmla="*/ 523875 h 771882"/>
                  <a:gd name="connsiteX34" fmla="*/ 1893094 w 2093119"/>
                  <a:gd name="connsiteY34" fmla="*/ 490537 h 771882"/>
                  <a:gd name="connsiteX35" fmla="*/ 1859757 w 2093119"/>
                  <a:gd name="connsiteY35" fmla="*/ 457200 h 771882"/>
                  <a:gd name="connsiteX36" fmla="*/ 1828800 w 2093119"/>
                  <a:gd name="connsiteY36" fmla="*/ 442912 h 771882"/>
                  <a:gd name="connsiteX37" fmla="*/ 1728788 w 2093119"/>
                  <a:gd name="connsiteY37" fmla="*/ 492918 h 771882"/>
                  <a:gd name="connsiteX38" fmla="*/ 1638300 w 2093119"/>
                  <a:gd name="connsiteY38" fmla="*/ 545306 h 771882"/>
                  <a:gd name="connsiteX39" fmla="*/ 1552575 w 2093119"/>
                  <a:gd name="connsiteY39" fmla="*/ 569118 h 771882"/>
                  <a:gd name="connsiteX40" fmla="*/ 1419225 w 2093119"/>
                  <a:gd name="connsiteY40" fmla="*/ 569118 h 771882"/>
                  <a:gd name="connsiteX41" fmla="*/ 1335882 w 2093119"/>
                  <a:gd name="connsiteY41" fmla="*/ 602456 h 771882"/>
                  <a:gd name="connsiteX42" fmla="*/ 1235869 w 2093119"/>
                  <a:gd name="connsiteY42" fmla="*/ 673893 h 771882"/>
                  <a:gd name="connsiteX43" fmla="*/ 1157288 w 2093119"/>
                  <a:gd name="connsiteY43" fmla="*/ 716756 h 771882"/>
                  <a:gd name="connsiteX44" fmla="*/ 1059657 w 2093119"/>
                  <a:gd name="connsiteY44" fmla="*/ 716756 h 771882"/>
                  <a:gd name="connsiteX45" fmla="*/ 981075 w 2093119"/>
                  <a:gd name="connsiteY45" fmla="*/ 700087 h 771882"/>
                  <a:gd name="connsiteX46" fmla="*/ 912019 w 2093119"/>
                  <a:gd name="connsiteY46" fmla="*/ 652462 h 771882"/>
                  <a:gd name="connsiteX47" fmla="*/ 847725 w 2093119"/>
                  <a:gd name="connsiteY47" fmla="*/ 559593 h 771882"/>
                  <a:gd name="connsiteX48" fmla="*/ 812007 w 2093119"/>
                  <a:gd name="connsiteY48" fmla="*/ 516731 h 771882"/>
                  <a:gd name="connsiteX49" fmla="*/ 762000 w 2093119"/>
                  <a:gd name="connsiteY49" fmla="*/ 459581 h 771882"/>
                  <a:gd name="connsiteX50" fmla="*/ 728663 w 2093119"/>
                  <a:gd name="connsiteY50" fmla="*/ 414337 h 771882"/>
                  <a:gd name="connsiteX51" fmla="*/ 673894 w 2093119"/>
                  <a:gd name="connsiteY51" fmla="*/ 414337 h 771882"/>
                  <a:gd name="connsiteX52" fmla="*/ 642938 w 2093119"/>
                  <a:gd name="connsiteY52" fmla="*/ 433387 h 771882"/>
                  <a:gd name="connsiteX53" fmla="*/ 571500 w 2093119"/>
                  <a:gd name="connsiteY53" fmla="*/ 402431 h 771882"/>
                  <a:gd name="connsiteX54" fmla="*/ 540544 w 2093119"/>
                  <a:gd name="connsiteY54" fmla="*/ 381000 h 771882"/>
                  <a:gd name="connsiteX55" fmla="*/ 500063 w 2093119"/>
                  <a:gd name="connsiteY55" fmla="*/ 369093 h 771882"/>
                  <a:gd name="connsiteX56" fmla="*/ 433388 w 2093119"/>
                  <a:gd name="connsiteY56" fmla="*/ 400050 h 771882"/>
                  <a:gd name="connsiteX57" fmla="*/ 385763 w 2093119"/>
                  <a:gd name="connsiteY57" fmla="*/ 431006 h 771882"/>
                  <a:gd name="connsiteX58" fmla="*/ 335757 w 2093119"/>
                  <a:gd name="connsiteY58" fmla="*/ 428625 h 771882"/>
                  <a:gd name="connsiteX59" fmla="*/ 290513 w 2093119"/>
                  <a:gd name="connsiteY59" fmla="*/ 404812 h 771882"/>
                  <a:gd name="connsiteX60" fmla="*/ 228600 w 2093119"/>
                  <a:gd name="connsiteY60" fmla="*/ 330993 h 771882"/>
                  <a:gd name="connsiteX61" fmla="*/ 169069 w 2093119"/>
                  <a:gd name="connsiteY61" fmla="*/ 238125 h 771882"/>
                  <a:gd name="connsiteX62" fmla="*/ 133350 w 2093119"/>
                  <a:gd name="connsiteY62" fmla="*/ 171450 h 771882"/>
                  <a:gd name="connsiteX63" fmla="*/ 100013 w 2093119"/>
                  <a:gd name="connsiteY63" fmla="*/ 111919 h 771882"/>
                  <a:gd name="connsiteX64" fmla="*/ 71438 w 2093119"/>
                  <a:gd name="connsiteY64" fmla="*/ 59531 h 771882"/>
                  <a:gd name="connsiteX65" fmla="*/ 40482 w 2093119"/>
                  <a:gd name="connsiteY65" fmla="*/ 0 h 771882"/>
                  <a:gd name="connsiteX66" fmla="*/ 0 w 2093119"/>
                  <a:gd name="connsiteY66" fmla="*/ 4762 h 771882"/>
                  <a:gd name="connsiteX0" fmla="*/ 0 w 2093119"/>
                  <a:gd name="connsiteY0" fmla="*/ 4762 h 771882"/>
                  <a:gd name="connsiteX1" fmla="*/ 100013 w 2093119"/>
                  <a:gd name="connsiteY1" fmla="*/ 188118 h 771882"/>
                  <a:gd name="connsiteX2" fmla="*/ 166688 w 2093119"/>
                  <a:gd name="connsiteY2" fmla="*/ 292893 h 771882"/>
                  <a:gd name="connsiteX3" fmla="*/ 226219 w 2093119"/>
                  <a:gd name="connsiteY3" fmla="*/ 388143 h 771882"/>
                  <a:gd name="connsiteX4" fmla="*/ 283370 w 2093119"/>
                  <a:gd name="connsiteY4" fmla="*/ 450056 h 771882"/>
                  <a:gd name="connsiteX5" fmla="*/ 338137 w 2093119"/>
                  <a:gd name="connsiteY5" fmla="*/ 476250 h 771882"/>
                  <a:gd name="connsiteX6" fmla="*/ 416719 w 2093119"/>
                  <a:gd name="connsiteY6" fmla="*/ 476250 h 771882"/>
                  <a:gd name="connsiteX7" fmla="*/ 471488 w 2093119"/>
                  <a:gd name="connsiteY7" fmla="*/ 440531 h 771882"/>
                  <a:gd name="connsiteX8" fmla="*/ 521494 w 2093119"/>
                  <a:gd name="connsiteY8" fmla="*/ 419100 h 771882"/>
                  <a:gd name="connsiteX9" fmla="*/ 576263 w 2093119"/>
                  <a:gd name="connsiteY9" fmla="*/ 459581 h 771882"/>
                  <a:gd name="connsiteX10" fmla="*/ 626269 w 2093119"/>
                  <a:gd name="connsiteY10" fmla="*/ 485775 h 771882"/>
                  <a:gd name="connsiteX11" fmla="*/ 673894 w 2093119"/>
                  <a:gd name="connsiteY11" fmla="*/ 473868 h 771882"/>
                  <a:gd name="connsiteX12" fmla="*/ 716757 w 2093119"/>
                  <a:gd name="connsiteY12" fmla="*/ 454818 h 771882"/>
                  <a:gd name="connsiteX13" fmla="*/ 750094 w 2093119"/>
                  <a:gd name="connsiteY13" fmla="*/ 516732 h 771882"/>
                  <a:gd name="connsiteX14" fmla="*/ 819150 w 2093119"/>
                  <a:gd name="connsiteY14" fmla="*/ 590550 h 771882"/>
                  <a:gd name="connsiteX15" fmla="*/ 883444 w 2093119"/>
                  <a:gd name="connsiteY15" fmla="*/ 692943 h 771882"/>
                  <a:gd name="connsiteX16" fmla="*/ 959644 w 2093119"/>
                  <a:gd name="connsiteY16" fmla="*/ 742950 h 771882"/>
                  <a:gd name="connsiteX17" fmla="*/ 1097757 w 2093119"/>
                  <a:gd name="connsiteY17" fmla="*/ 771525 h 771882"/>
                  <a:gd name="connsiteX18" fmla="*/ 1173957 w 2093119"/>
                  <a:gd name="connsiteY18" fmla="*/ 757237 h 771882"/>
                  <a:gd name="connsiteX19" fmla="*/ 1254919 w 2093119"/>
                  <a:gd name="connsiteY19" fmla="*/ 700087 h 771882"/>
                  <a:gd name="connsiteX20" fmla="*/ 1350169 w 2093119"/>
                  <a:gd name="connsiteY20" fmla="*/ 645319 h 771882"/>
                  <a:gd name="connsiteX21" fmla="*/ 1416844 w 2093119"/>
                  <a:gd name="connsiteY21" fmla="*/ 614363 h 771882"/>
                  <a:gd name="connsiteX22" fmla="*/ 1481138 w 2093119"/>
                  <a:gd name="connsiteY22" fmla="*/ 611981 h 771882"/>
                  <a:gd name="connsiteX23" fmla="*/ 1535907 w 2093119"/>
                  <a:gd name="connsiteY23" fmla="*/ 611981 h 771882"/>
                  <a:gd name="connsiteX24" fmla="*/ 1645445 w 2093119"/>
                  <a:gd name="connsiteY24" fmla="*/ 590549 h 771882"/>
                  <a:gd name="connsiteX25" fmla="*/ 1750219 w 2093119"/>
                  <a:gd name="connsiteY25" fmla="*/ 528637 h 771882"/>
                  <a:gd name="connsiteX26" fmla="*/ 1831182 w 2093119"/>
                  <a:gd name="connsiteY26" fmla="*/ 495300 h 771882"/>
                  <a:gd name="connsiteX27" fmla="*/ 1916907 w 2093119"/>
                  <a:gd name="connsiteY27" fmla="*/ 566737 h 771882"/>
                  <a:gd name="connsiteX28" fmla="*/ 1976438 w 2093119"/>
                  <a:gd name="connsiteY28" fmla="*/ 635793 h 771882"/>
                  <a:gd name="connsiteX29" fmla="*/ 2093119 w 2093119"/>
                  <a:gd name="connsiteY29" fmla="*/ 709612 h 771882"/>
                  <a:gd name="connsiteX30" fmla="*/ 2090738 w 2093119"/>
                  <a:gd name="connsiteY30" fmla="*/ 671512 h 771882"/>
                  <a:gd name="connsiteX31" fmla="*/ 2028825 w 2093119"/>
                  <a:gd name="connsiteY31" fmla="*/ 633412 h 771882"/>
                  <a:gd name="connsiteX32" fmla="*/ 1962150 w 2093119"/>
                  <a:gd name="connsiteY32" fmla="*/ 569118 h 771882"/>
                  <a:gd name="connsiteX33" fmla="*/ 1926432 w 2093119"/>
                  <a:gd name="connsiteY33" fmla="*/ 523875 h 771882"/>
                  <a:gd name="connsiteX34" fmla="*/ 1893094 w 2093119"/>
                  <a:gd name="connsiteY34" fmla="*/ 490537 h 771882"/>
                  <a:gd name="connsiteX35" fmla="*/ 1859757 w 2093119"/>
                  <a:gd name="connsiteY35" fmla="*/ 457200 h 771882"/>
                  <a:gd name="connsiteX36" fmla="*/ 1828800 w 2093119"/>
                  <a:gd name="connsiteY36" fmla="*/ 442912 h 771882"/>
                  <a:gd name="connsiteX37" fmla="*/ 1728788 w 2093119"/>
                  <a:gd name="connsiteY37" fmla="*/ 492918 h 771882"/>
                  <a:gd name="connsiteX38" fmla="*/ 1638300 w 2093119"/>
                  <a:gd name="connsiteY38" fmla="*/ 545306 h 771882"/>
                  <a:gd name="connsiteX39" fmla="*/ 1552575 w 2093119"/>
                  <a:gd name="connsiteY39" fmla="*/ 569118 h 771882"/>
                  <a:gd name="connsiteX40" fmla="*/ 1419225 w 2093119"/>
                  <a:gd name="connsiteY40" fmla="*/ 569118 h 771882"/>
                  <a:gd name="connsiteX41" fmla="*/ 1335882 w 2093119"/>
                  <a:gd name="connsiteY41" fmla="*/ 602456 h 771882"/>
                  <a:gd name="connsiteX42" fmla="*/ 1235869 w 2093119"/>
                  <a:gd name="connsiteY42" fmla="*/ 673893 h 771882"/>
                  <a:gd name="connsiteX43" fmla="*/ 1157288 w 2093119"/>
                  <a:gd name="connsiteY43" fmla="*/ 716756 h 771882"/>
                  <a:gd name="connsiteX44" fmla="*/ 1059657 w 2093119"/>
                  <a:gd name="connsiteY44" fmla="*/ 716756 h 771882"/>
                  <a:gd name="connsiteX45" fmla="*/ 981075 w 2093119"/>
                  <a:gd name="connsiteY45" fmla="*/ 700087 h 771882"/>
                  <a:gd name="connsiteX46" fmla="*/ 912019 w 2093119"/>
                  <a:gd name="connsiteY46" fmla="*/ 652462 h 771882"/>
                  <a:gd name="connsiteX47" fmla="*/ 847725 w 2093119"/>
                  <a:gd name="connsiteY47" fmla="*/ 559593 h 771882"/>
                  <a:gd name="connsiteX48" fmla="*/ 812007 w 2093119"/>
                  <a:gd name="connsiteY48" fmla="*/ 516731 h 771882"/>
                  <a:gd name="connsiteX49" fmla="*/ 762000 w 2093119"/>
                  <a:gd name="connsiteY49" fmla="*/ 459581 h 771882"/>
                  <a:gd name="connsiteX50" fmla="*/ 728663 w 2093119"/>
                  <a:gd name="connsiteY50" fmla="*/ 414337 h 771882"/>
                  <a:gd name="connsiteX51" fmla="*/ 673894 w 2093119"/>
                  <a:gd name="connsiteY51" fmla="*/ 414337 h 771882"/>
                  <a:gd name="connsiteX52" fmla="*/ 642938 w 2093119"/>
                  <a:gd name="connsiteY52" fmla="*/ 433387 h 771882"/>
                  <a:gd name="connsiteX53" fmla="*/ 571500 w 2093119"/>
                  <a:gd name="connsiteY53" fmla="*/ 402431 h 771882"/>
                  <a:gd name="connsiteX54" fmla="*/ 540544 w 2093119"/>
                  <a:gd name="connsiteY54" fmla="*/ 381000 h 771882"/>
                  <a:gd name="connsiteX55" fmla="*/ 500063 w 2093119"/>
                  <a:gd name="connsiteY55" fmla="*/ 369093 h 771882"/>
                  <a:gd name="connsiteX56" fmla="*/ 433388 w 2093119"/>
                  <a:gd name="connsiteY56" fmla="*/ 400050 h 771882"/>
                  <a:gd name="connsiteX57" fmla="*/ 385763 w 2093119"/>
                  <a:gd name="connsiteY57" fmla="*/ 431006 h 771882"/>
                  <a:gd name="connsiteX58" fmla="*/ 335757 w 2093119"/>
                  <a:gd name="connsiteY58" fmla="*/ 428625 h 771882"/>
                  <a:gd name="connsiteX59" fmla="*/ 290513 w 2093119"/>
                  <a:gd name="connsiteY59" fmla="*/ 404812 h 771882"/>
                  <a:gd name="connsiteX60" fmla="*/ 228600 w 2093119"/>
                  <a:gd name="connsiteY60" fmla="*/ 330993 h 771882"/>
                  <a:gd name="connsiteX61" fmla="*/ 169069 w 2093119"/>
                  <a:gd name="connsiteY61" fmla="*/ 238125 h 771882"/>
                  <a:gd name="connsiteX62" fmla="*/ 133350 w 2093119"/>
                  <a:gd name="connsiteY62" fmla="*/ 171450 h 771882"/>
                  <a:gd name="connsiteX63" fmla="*/ 100013 w 2093119"/>
                  <a:gd name="connsiteY63" fmla="*/ 111919 h 771882"/>
                  <a:gd name="connsiteX64" fmla="*/ 71438 w 2093119"/>
                  <a:gd name="connsiteY64" fmla="*/ 59531 h 771882"/>
                  <a:gd name="connsiteX65" fmla="*/ 40482 w 2093119"/>
                  <a:gd name="connsiteY65" fmla="*/ 0 h 771882"/>
                  <a:gd name="connsiteX66" fmla="*/ 0 w 2093119"/>
                  <a:gd name="connsiteY66" fmla="*/ 4762 h 771882"/>
                  <a:gd name="connsiteX0" fmla="*/ 0 w 2093119"/>
                  <a:gd name="connsiteY0" fmla="*/ 4762 h 771882"/>
                  <a:gd name="connsiteX1" fmla="*/ 100013 w 2093119"/>
                  <a:gd name="connsiteY1" fmla="*/ 188118 h 771882"/>
                  <a:gd name="connsiteX2" fmla="*/ 166688 w 2093119"/>
                  <a:gd name="connsiteY2" fmla="*/ 292893 h 771882"/>
                  <a:gd name="connsiteX3" fmla="*/ 226219 w 2093119"/>
                  <a:gd name="connsiteY3" fmla="*/ 388143 h 771882"/>
                  <a:gd name="connsiteX4" fmla="*/ 283370 w 2093119"/>
                  <a:gd name="connsiteY4" fmla="*/ 450056 h 771882"/>
                  <a:gd name="connsiteX5" fmla="*/ 338137 w 2093119"/>
                  <a:gd name="connsiteY5" fmla="*/ 476250 h 771882"/>
                  <a:gd name="connsiteX6" fmla="*/ 416719 w 2093119"/>
                  <a:gd name="connsiteY6" fmla="*/ 476250 h 771882"/>
                  <a:gd name="connsiteX7" fmla="*/ 471488 w 2093119"/>
                  <a:gd name="connsiteY7" fmla="*/ 440531 h 771882"/>
                  <a:gd name="connsiteX8" fmla="*/ 521494 w 2093119"/>
                  <a:gd name="connsiteY8" fmla="*/ 419100 h 771882"/>
                  <a:gd name="connsiteX9" fmla="*/ 576263 w 2093119"/>
                  <a:gd name="connsiteY9" fmla="*/ 459581 h 771882"/>
                  <a:gd name="connsiteX10" fmla="*/ 626269 w 2093119"/>
                  <a:gd name="connsiteY10" fmla="*/ 485775 h 771882"/>
                  <a:gd name="connsiteX11" fmla="*/ 673894 w 2093119"/>
                  <a:gd name="connsiteY11" fmla="*/ 473868 h 771882"/>
                  <a:gd name="connsiteX12" fmla="*/ 716757 w 2093119"/>
                  <a:gd name="connsiteY12" fmla="*/ 454818 h 771882"/>
                  <a:gd name="connsiteX13" fmla="*/ 750094 w 2093119"/>
                  <a:gd name="connsiteY13" fmla="*/ 516732 h 771882"/>
                  <a:gd name="connsiteX14" fmla="*/ 819150 w 2093119"/>
                  <a:gd name="connsiteY14" fmla="*/ 590550 h 771882"/>
                  <a:gd name="connsiteX15" fmla="*/ 883444 w 2093119"/>
                  <a:gd name="connsiteY15" fmla="*/ 692943 h 771882"/>
                  <a:gd name="connsiteX16" fmla="*/ 959644 w 2093119"/>
                  <a:gd name="connsiteY16" fmla="*/ 742950 h 771882"/>
                  <a:gd name="connsiteX17" fmla="*/ 1097757 w 2093119"/>
                  <a:gd name="connsiteY17" fmla="*/ 771525 h 771882"/>
                  <a:gd name="connsiteX18" fmla="*/ 1173957 w 2093119"/>
                  <a:gd name="connsiteY18" fmla="*/ 757237 h 771882"/>
                  <a:gd name="connsiteX19" fmla="*/ 1254919 w 2093119"/>
                  <a:gd name="connsiteY19" fmla="*/ 700087 h 771882"/>
                  <a:gd name="connsiteX20" fmla="*/ 1350169 w 2093119"/>
                  <a:gd name="connsiteY20" fmla="*/ 645319 h 771882"/>
                  <a:gd name="connsiteX21" fmla="*/ 1416844 w 2093119"/>
                  <a:gd name="connsiteY21" fmla="*/ 614363 h 771882"/>
                  <a:gd name="connsiteX22" fmla="*/ 1481138 w 2093119"/>
                  <a:gd name="connsiteY22" fmla="*/ 611981 h 771882"/>
                  <a:gd name="connsiteX23" fmla="*/ 1535907 w 2093119"/>
                  <a:gd name="connsiteY23" fmla="*/ 611981 h 771882"/>
                  <a:gd name="connsiteX24" fmla="*/ 1645445 w 2093119"/>
                  <a:gd name="connsiteY24" fmla="*/ 590549 h 771882"/>
                  <a:gd name="connsiteX25" fmla="*/ 1750219 w 2093119"/>
                  <a:gd name="connsiteY25" fmla="*/ 528637 h 771882"/>
                  <a:gd name="connsiteX26" fmla="*/ 1831182 w 2093119"/>
                  <a:gd name="connsiteY26" fmla="*/ 495300 h 771882"/>
                  <a:gd name="connsiteX27" fmla="*/ 1916907 w 2093119"/>
                  <a:gd name="connsiteY27" fmla="*/ 566737 h 771882"/>
                  <a:gd name="connsiteX28" fmla="*/ 1976438 w 2093119"/>
                  <a:gd name="connsiteY28" fmla="*/ 635793 h 771882"/>
                  <a:gd name="connsiteX29" fmla="*/ 2093119 w 2093119"/>
                  <a:gd name="connsiteY29" fmla="*/ 709612 h 771882"/>
                  <a:gd name="connsiteX30" fmla="*/ 2090738 w 2093119"/>
                  <a:gd name="connsiteY30" fmla="*/ 671512 h 771882"/>
                  <a:gd name="connsiteX31" fmla="*/ 2028825 w 2093119"/>
                  <a:gd name="connsiteY31" fmla="*/ 633412 h 771882"/>
                  <a:gd name="connsiteX32" fmla="*/ 1962150 w 2093119"/>
                  <a:gd name="connsiteY32" fmla="*/ 569118 h 771882"/>
                  <a:gd name="connsiteX33" fmla="*/ 1926432 w 2093119"/>
                  <a:gd name="connsiteY33" fmla="*/ 523875 h 771882"/>
                  <a:gd name="connsiteX34" fmla="*/ 1893094 w 2093119"/>
                  <a:gd name="connsiteY34" fmla="*/ 490537 h 771882"/>
                  <a:gd name="connsiteX35" fmla="*/ 1866900 w 2093119"/>
                  <a:gd name="connsiteY35" fmla="*/ 454818 h 771882"/>
                  <a:gd name="connsiteX36" fmla="*/ 1828800 w 2093119"/>
                  <a:gd name="connsiteY36" fmla="*/ 442912 h 771882"/>
                  <a:gd name="connsiteX37" fmla="*/ 1728788 w 2093119"/>
                  <a:gd name="connsiteY37" fmla="*/ 492918 h 771882"/>
                  <a:gd name="connsiteX38" fmla="*/ 1638300 w 2093119"/>
                  <a:gd name="connsiteY38" fmla="*/ 545306 h 771882"/>
                  <a:gd name="connsiteX39" fmla="*/ 1552575 w 2093119"/>
                  <a:gd name="connsiteY39" fmla="*/ 569118 h 771882"/>
                  <a:gd name="connsiteX40" fmla="*/ 1419225 w 2093119"/>
                  <a:gd name="connsiteY40" fmla="*/ 569118 h 771882"/>
                  <a:gd name="connsiteX41" fmla="*/ 1335882 w 2093119"/>
                  <a:gd name="connsiteY41" fmla="*/ 602456 h 771882"/>
                  <a:gd name="connsiteX42" fmla="*/ 1235869 w 2093119"/>
                  <a:gd name="connsiteY42" fmla="*/ 673893 h 771882"/>
                  <a:gd name="connsiteX43" fmla="*/ 1157288 w 2093119"/>
                  <a:gd name="connsiteY43" fmla="*/ 716756 h 771882"/>
                  <a:gd name="connsiteX44" fmla="*/ 1059657 w 2093119"/>
                  <a:gd name="connsiteY44" fmla="*/ 716756 h 771882"/>
                  <a:gd name="connsiteX45" fmla="*/ 981075 w 2093119"/>
                  <a:gd name="connsiteY45" fmla="*/ 700087 h 771882"/>
                  <a:gd name="connsiteX46" fmla="*/ 912019 w 2093119"/>
                  <a:gd name="connsiteY46" fmla="*/ 652462 h 771882"/>
                  <a:gd name="connsiteX47" fmla="*/ 847725 w 2093119"/>
                  <a:gd name="connsiteY47" fmla="*/ 559593 h 771882"/>
                  <a:gd name="connsiteX48" fmla="*/ 812007 w 2093119"/>
                  <a:gd name="connsiteY48" fmla="*/ 516731 h 771882"/>
                  <a:gd name="connsiteX49" fmla="*/ 762000 w 2093119"/>
                  <a:gd name="connsiteY49" fmla="*/ 459581 h 771882"/>
                  <a:gd name="connsiteX50" fmla="*/ 728663 w 2093119"/>
                  <a:gd name="connsiteY50" fmla="*/ 414337 h 771882"/>
                  <a:gd name="connsiteX51" fmla="*/ 673894 w 2093119"/>
                  <a:gd name="connsiteY51" fmla="*/ 414337 h 771882"/>
                  <a:gd name="connsiteX52" fmla="*/ 642938 w 2093119"/>
                  <a:gd name="connsiteY52" fmla="*/ 433387 h 771882"/>
                  <a:gd name="connsiteX53" fmla="*/ 571500 w 2093119"/>
                  <a:gd name="connsiteY53" fmla="*/ 402431 h 771882"/>
                  <a:gd name="connsiteX54" fmla="*/ 540544 w 2093119"/>
                  <a:gd name="connsiteY54" fmla="*/ 381000 h 771882"/>
                  <a:gd name="connsiteX55" fmla="*/ 500063 w 2093119"/>
                  <a:gd name="connsiteY55" fmla="*/ 369093 h 771882"/>
                  <a:gd name="connsiteX56" fmla="*/ 433388 w 2093119"/>
                  <a:gd name="connsiteY56" fmla="*/ 400050 h 771882"/>
                  <a:gd name="connsiteX57" fmla="*/ 385763 w 2093119"/>
                  <a:gd name="connsiteY57" fmla="*/ 431006 h 771882"/>
                  <a:gd name="connsiteX58" fmla="*/ 335757 w 2093119"/>
                  <a:gd name="connsiteY58" fmla="*/ 428625 h 771882"/>
                  <a:gd name="connsiteX59" fmla="*/ 290513 w 2093119"/>
                  <a:gd name="connsiteY59" fmla="*/ 404812 h 771882"/>
                  <a:gd name="connsiteX60" fmla="*/ 228600 w 2093119"/>
                  <a:gd name="connsiteY60" fmla="*/ 330993 h 771882"/>
                  <a:gd name="connsiteX61" fmla="*/ 169069 w 2093119"/>
                  <a:gd name="connsiteY61" fmla="*/ 238125 h 771882"/>
                  <a:gd name="connsiteX62" fmla="*/ 133350 w 2093119"/>
                  <a:gd name="connsiteY62" fmla="*/ 171450 h 771882"/>
                  <a:gd name="connsiteX63" fmla="*/ 100013 w 2093119"/>
                  <a:gd name="connsiteY63" fmla="*/ 111919 h 771882"/>
                  <a:gd name="connsiteX64" fmla="*/ 71438 w 2093119"/>
                  <a:gd name="connsiteY64" fmla="*/ 59531 h 771882"/>
                  <a:gd name="connsiteX65" fmla="*/ 40482 w 2093119"/>
                  <a:gd name="connsiteY65" fmla="*/ 0 h 771882"/>
                  <a:gd name="connsiteX66" fmla="*/ 0 w 2093119"/>
                  <a:gd name="connsiteY66" fmla="*/ 4762 h 771882"/>
                  <a:gd name="connsiteX0" fmla="*/ 0 w 2093119"/>
                  <a:gd name="connsiteY0" fmla="*/ 4762 h 781310"/>
                  <a:gd name="connsiteX1" fmla="*/ 100013 w 2093119"/>
                  <a:gd name="connsiteY1" fmla="*/ 188118 h 781310"/>
                  <a:gd name="connsiteX2" fmla="*/ 166688 w 2093119"/>
                  <a:gd name="connsiteY2" fmla="*/ 292893 h 781310"/>
                  <a:gd name="connsiteX3" fmla="*/ 226219 w 2093119"/>
                  <a:gd name="connsiteY3" fmla="*/ 388143 h 781310"/>
                  <a:gd name="connsiteX4" fmla="*/ 283370 w 2093119"/>
                  <a:gd name="connsiteY4" fmla="*/ 450056 h 781310"/>
                  <a:gd name="connsiteX5" fmla="*/ 338137 w 2093119"/>
                  <a:gd name="connsiteY5" fmla="*/ 476250 h 781310"/>
                  <a:gd name="connsiteX6" fmla="*/ 416719 w 2093119"/>
                  <a:gd name="connsiteY6" fmla="*/ 476250 h 781310"/>
                  <a:gd name="connsiteX7" fmla="*/ 471488 w 2093119"/>
                  <a:gd name="connsiteY7" fmla="*/ 440531 h 781310"/>
                  <a:gd name="connsiteX8" fmla="*/ 521494 w 2093119"/>
                  <a:gd name="connsiteY8" fmla="*/ 419100 h 781310"/>
                  <a:gd name="connsiteX9" fmla="*/ 576263 w 2093119"/>
                  <a:gd name="connsiteY9" fmla="*/ 459581 h 781310"/>
                  <a:gd name="connsiteX10" fmla="*/ 626269 w 2093119"/>
                  <a:gd name="connsiteY10" fmla="*/ 485775 h 781310"/>
                  <a:gd name="connsiteX11" fmla="*/ 673894 w 2093119"/>
                  <a:gd name="connsiteY11" fmla="*/ 473868 h 781310"/>
                  <a:gd name="connsiteX12" fmla="*/ 716757 w 2093119"/>
                  <a:gd name="connsiteY12" fmla="*/ 454818 h 781310"/>
                  <a:gd name="connsiteX13" fmla="*/ 750094 w 2093119"/>
                  <a:gd name="connsiteY13" fmla="*/ 516732 h 781310"/>
                  <a:gd name="connsiteX14" fmla="*/ 819150 w 2093119"/>
                  <a:gd name="connsiteY14" fmla="*/ 590550 h 781310"/>
                  <a:gd name="connsiteX15" fmla="*/ 883444 w 2093119"/>
                  <a:gd name="connsiteY15" fmla="*/ 692943 h 781310"/>
                  <a:gd name="connsiteX16" fmla="*/ 959644 w 2093119"/>
                  <a:gd name="connsiteY16" fmla="*/ 742950 h 781310"/>
                  <a:gd name="connsiteX17" fmla="*/ 1102520 w 2093119"/>
                  <a:gd name="connsiteY17" fmla="*/ 781050 h 781310"/>
                  <a:gd name="connsiteX18" fmla="*/ 1173957 w 2093119"/>
                  <a:gd name="connsiteY18" fmla="*/ 757237 h 781310"/>
                  <a:gd name="connsiteX19" fmla="*/ 1254919 w 2093119"/>
                  <a:gd name="connsiteY19" fmla="*/ 700087 h 781310"/>
                  <a:gd name="connsiteX20" fmla="*/ 1350169 w 2093119"/>
                  <a:gd name="connsiteY20" fmla="*/ 645319 h 781310"/>
                  <a:gd name="connsiteX21" fmla="*/ 1416844 w 2093119"/>
                  <a:gd name="connsiteY21" fmla="*/ 614363 h 781310"/>
                  <a:gd name="connsiteX22" fmla="*/ 1481138 w 2093119"/>
                  <a:gd name="connsiteY22" fmla="*/ 611981 h 781310"/>
                  <a:gd name="connsiteX23" fmla="*/ 1535907 w 2093119"/>
                  <a:gd name="connsiteY23" fmla="*/ 611981 h 781310"/>
                  <a:gd name="connsiteX24" fmla="*/ 1645445 w 2093119"/>
                  <a:gd name="connsiteY24" fmla="*/ 590549 h 781310"/>
                  <a:gd name="connsiteX25" fmla="*/ 1750219 w 2093119"/>
                  <a:gd name="connsiteY25" fmla="*/ 528637 h 781310"/>
                  <a:gd name="connsiteX26" fmla="*/ 1831182 w 2093119"/>
                  <a:gd name="connsiteY26" fmla="*/ 495300 h 781310"/>
                  <a:gd name="connsiteX27" fmla="*/ 1916907 w 2093119"/>
                  <a:gd name="connsiteY27" fmla="*/ 566737 h 781310"/>
                  <a:gd name="connsiteX28" fmla="*/ 1976438 w 2093119"/>
                  <a:gd name="connsiteY28" fmla="*/ 635793 h 781310"/>
                  <a:gd name="connsiteX29" fmla="*/ 2093119 w 2093119"/>
                  <a:gd name="connsiteY29" fmla="*/ 709612 h 781310"/>
                  <a:gd name="connsiteX30" fmla="*/ 2090738 w 2093119"/>
                  <a:gd name="connsiteY30" fmla="*/ 671512 h 781310"/>
                  <a:gd name="connsiteX31" fmla="*/ 2028825 w 2093119"/>
                  <a:gd name="connsiteY31" fmla="*/ 633412 h 781310"/>
                  <a:gd name="connsiteX32" fmla="*/ 1962150 w 2093119"/>
                  <a:gd name="connsiteY32" fmla="*/ 569118 h 781310"/>
                  <a:gd name="connsiteX33" fmla="*/ 1926432 w 2093119"/>
                  <a:gd name="connsiteY33" fmla="*/ 523875 h 781310"/>
                  <a:gd name="connsiteX34" fmla="*/ 1893094 w 2093119"/>
                  <a:gd name="connsiteY34" fmla="*/ 490537 h 781310"/>
                  <a:gd name="connsiteX35" fmla="*/ 1866900 w 2093119"/>
                  <a:gd name="connsiteY35" fmla="*/ 454818 h 781310"/>
                  <a:gd name="connsiteX36" fmla="*/ 1828800 w 2093119"/>
                  <a:gd name="connsiteY36" fmla="*/ 442912 h 781310"/>
                  <a:gd name="connsiteX37" fmla="*/ 1728788 w 2093119"/>
                  <a:gd name="connsiteY37" fmla="*/ 492918 h 781310"/>
                  <a:gd name="connsiteX38" fmla="*/ 1638300 w 2093119"/>
                  <a:gd name="connsiteY38" fmla="*/ 545306 h 781310"/>
                  <a:gd name="connsiteX39" fmla="*/ 1552575 w 2093119"/>
                  <a:gd name="connsiteY39" fmla="*/ 569118 h 781310"/>
                  <a:gd name="connsiteX40" fmla="*/ 1419225 w 2093119"/>
                  <a:gd name="connsiteY40" fmla="*/ 569118 h 781310"/>
                  <a:gd name="connsiteX41" fmla="*/ 1335882 w 2093119"/>
                  <a:gd name="connsiteY41" fmla="*/ 602456 h 781310"/>
                  <a:gd name="connsiteX42" fmla="*/ 1235869 w 2093119"/>
                  <a:gd name="connsiteY42" fmla="*/ 673893 h 781310"/>
                  <a:gd name="connsiteX43" fmla="*/ 1157288 w 2093119"/>
                  <a:gd name="connsiteY43" fmla="*/ 716756 h 781310"/>
                  <a:gd name="connsiteX44" fmla="*/ 1059657 w 2093119"/>
                  <a:gd name="connsiteY44" fmla="*/ 716756 h 781310"/>
                  <a:gd name="connsiteX45" fmla="*/ 981075 w 2093119"/>
                  <a:gd name="connsiteY45" fmla="*/ 700087 h 781310"/>
                  <a:gd name="connsiteX46" fmla="*/ 912019 w 2093119"/>
                  <a:gd name="connsiteY46" fmla="*/ 652462 h 781310"/>
                  <a:gd name="connsiteX47" fmla="*/ 847725 w 2093119"/>
                  <a:gd name="connsiteY47" fmla="*/ 559593 h 781310"/>
                  <a:gd name="connsiteX48" fmla="*/ 812007 w 2093119"/>
                  <a:gd name="connsiteY48" fmla="*/ 516731 h 781310"/>
                  <a:gd name="connsiteX49" fmla="*/ 762000 w 2093119"/>
                  <a:gd name="connsiteY49" fmla="*/ 459581 h 781310"/>
                  <a:gd name="connsiteX50" fmla="*/ 728663 w 2093119"/>
                  <a:gd name="connsiteY50" fmla="*/ 414337 h 781310"/>
                  <a:gd name="connsiteX51" fmla="*/ 673894 w 2093119"/>
                  <a:gd name="connsiteY51" fmla="*/ 414337 h 781310"/>
                  <a:gd name="connsiteX52" fmla="*/ 642938 w 2093119"/>
                  <a:gd name="connsiteY52" fmla="*/ 433387 h 781310"/>
                  <a:gd name="connsiteX53" fmla="*/ 571500 w 2093119"/>
                  <a:gd name="connsiteY53" fmla="*/ 402431 h 781310"/>
                  <a:gd name="connsiteX54" fmla="*/ 540544 w 2093119"/>
                  <a:gd name="connsiteY54" fmla="*/ 381000 h 781310"/>
                  <a:gd name="connsiteX55" fmla="*/ 500063 w 2093119"/>
                  <a:gd name="connsiteY55" fmla="*/ 369093 h 781310"/>
                  <a:gd name="connsiteX56" fmla="*/ 433388 w 2093119"/>
                  <a:gd name="connsiteY56" fmla="*/ 400050 h 781310"/>
                  <a:gd name="connsiteX57" fmla="*/ 385763 w 2093119"/>
                  <a:gd name="connsiteY57" fmla="*/ 431006 h 781310"/>
                  <a:gd name="connsiteX58" fmla="*/ 335757 w 2093119"/>
                  <a:gd name="connsiteY58" fmla="*/ 428625 h 781310"/>
                  <a:gd name="connsiteX59" fmla="*/ 290513 w 2093119"/>
                  <a:gd name="connsiteY59" fmla="*/ 404812 h 781310"/>
                  <a:gd name="connsiteX60" fmla="*/ 228600 w 2093119"/>
                  <a:gd name="connsiteY60" fmla="*/ 330993 h 781310"/>
                  <a:gd name="connsiteX61" fmla="*/ 169069 w 2093119"/>
                  <a:gd name="connsiteY61" fmla="*/ 238125 h 781310"/>
                  <a:gd name="connsiteX62" fmla="*/ 133350 w 2093119"/>
                  <a:gd name="connsiteY62" fmla="*/ 171450 h 781310"/>
                  <a:gd name="connsiteX63" fmla="*/ 100013 w 2093119"/>
                  <a:gd name="connsiteY63" fmla="*/ 111919 h 781310"/>
                  <a:gd name="connsiteX64" fmla="*/ 71438 w 2093119"/>
                  <a:gd name="connsiteY64" fmla="*/ 59531 h 781310"/>
                  <a:gd name="connsiteX65" fmla="*/ 40482 w 2093119"/>
                  <a:gd name="connsiteY65" fmla="*/ 0 h 781310"/>
                  <a:gd name="connsiteX66" fmla="*/ 0 w 2093119"/>
                  <a:gd name="connsiteY66" fmla="*/ 4762 h 781310"/>
                  <a:gd name="connsiteX0" fmla="*/ 0 w 2093119"/>
                  <a:gd name="connsiteY0" fmla="*/ 4762 h 781352"/>
                  <a:gd name="connsiteX1" fmla="*/ 100013 w 2093119"/>
                  <a:gd name="connsiteY1" fmla="*/ 188118 h 781352"/>
                  <a:gd name="connsiteX2" fmla="*/ 166688 w 2093119"/>
                  <a:gd name="connsiteY2" fmla="*/ 292893 h 781352"/>
                  <a:gd name="connsiteX3" fmla="*/ 226219 w 2093119"/>
                  <a:gd name="connsiteY3" fmla="*/ 388143 h 781352"/>
                  <a:gd name="connsiteX4" fmla="*/ 283370 w 2093119"/>
                  <a:gd name="connsiteY4" fmla="*/ 450056 h 781352"/>
                  <a:gd name="connsiteX5" fmla="*/ 338137 w 2093119"/>
                  <a:gd name="connsiteY5" fmla="*/ 476250 h 781352"/>
                  <a:gd name="connsiteX6" fmla="*/ 416719 w 2093119"/>
                  <a:gd name="connsiteY6" fmla="*/ 476250 h 781352"/>
                  <a:gd name="connsiteX7" fmla="*/ 471488 w 2093119"/>
                  <a:gd name="connsiteY7" fmla="*/ 440531 h 781352"/>
                  <a:gd name="connsiteX8" fmla="*/ 521494 w 2093119"/>
                  <a:gd name="connsiteY8" fmla="*/ 419100 h 781352"/>
                  <a:gd name="connsiteX9" fmla="*/ 576263 w 2093119"/>
                  <a:gd name="connsiteY9" fmla="*/ 459581 h 781352"/>
                  <a:gd name="connsiteX10" fmla="*/ 626269 w 2093119"/>
                  <a:gd name="connsiteY10" fmla="*/ 485775 h 781352"/>
                  <a:gd name="connsiteX11" fmla="*/ 673894 w 2093119"/>
                  <a:gd name="connsiteY11" fmla="*/ 473868 h 781352"/>
                  <a:gd name="connsiteX12" fmla="*/ 716757 w 2093119"/>
                  <a:gd name="connsiteY12" fmla="*/ 454818 h 781352"/>
                  <a:gd name="connsiteX13" fmla="*/ 750094 w 2093119"/>
                  <a:gd name="connsiteY13" fmla="*/ 516732 h 781352"/>
                  <a:gd name="connsiteX14" fmla="*/ 819150 w 2093119"/>
                  <a:gd name="connsiteY14" fmla="*/ 590550 h 781352"/>
                  <a:gd name="connsiteX15" fmla="*/ 883444 w 2093119"/>
                  <a:gd name="connsiteY15" fmla="*/ 692943 h 781352"/>
                  <a:gd name="connsiteX16" fmla="*/ 959644 w 2093119"/>
                  <a:gd name="connsiteY16" fmla="*/ 742950 h 781352"/>
                  <a:gd name="connsiteX17" fmla="*/ 1102520 w 2093119"/>
                  <a:gd name="connsiteY17" fmla="*/ 781050 h 781352"/>
                  <a:gd name="connsiteX18" fmla="*/ 1190626 w 2093119"/>
                  <a:gd name="connsiteY18" fmla="*/ 759618 h 781352"/>
                  <a:gd name="connsiteX19" fmla="*/ 1254919 w 2093119"/>
                  <a:gd name="connsiteY19" fmla="*/ 700087 h 781352"/>
                  <a:gd name="connsiteX20" fmla="*/ 1350169 w 2093119"/>
                  <a:gd name="connsiteY20" fmla="*/ 645319 h 781352"/>
                  <a:gd name="connsiteX21" fmla="*/ 1416844 w 2093119"/>
                  <a:gd name="connsiteY21" fmla="*/ 614363 h 781352"/>
                  <a:gd name="connsiteX22" fmla="*/ 1481138 w 2093119"/>
                  <a:gd name="connsiteY22" fmla="*/ 611981 h 781352"/>
                  <a:gd name="connsiteX23" fmla="*/ 1535907 w 2093119"/>
                  <a:gd name="connsiteY23" fmla="*/ 611981 h 781352"/>
                  <a:gd name="connsiteX24" fmla="*/ 1645445 w 2093119"/>
                  <a:gd name="connsiteY24" fmla="*/ 590549 h 781352"/>
                  <a:gd name="connsiteX25" fmla="*/ 1750219 w 2093119"/>
                  <a:gd name="connsiteY25" fmla="*/ 528637 h 781352"/>
                  <a:gd name="connsiteX26" fmla="*/ 1831182 w 2093119"/>
                  <a:gd name="connsiteY26" fmla="*/ 495300 h 781352"/>
                  <a:gd name="connsiteX27" fmla="*/ 1916907 w 2093119"/>
                  <a:gd name="connsiteY27" fmla="*/ 566737 h 781352"/>
                  <a:gd name="connsiteX28" fmla="*/ 1976438 w 2093119"/>
                  <a:gd name="connsiteY28" fmla="*/ 635793 h 781352"/>
                  <a:gd name="connsiteX29" fmla="*/ 2093119 w 2093119"/>
                  <a:gd name="connsiteY29" fmla="*/ 709612 h 781352"/>
                  <a:gd name="connsiteX30" fmla="*/ 2090738 w 2093119"/>
                  <a:gd name="connsiteY30" fmla="*/ 671512 h 781352"/>
                  <a:gd name="connsiteX31" fmla="*/ 2028825 w 2093119"/>
                  <a:gd name="connsiteY31" fmla="*/ 633412 h 781352"/>
                  <a:gd name="connsiteX32" fmla="*/ 1962150 w 2093119"/>
                  <a:gd name="connsiteY32" fmla="*/ 569118 h 781352"/>
                  <a:gd name="connsiteX33" fmla="*/ 1926432 w 2093119"/>
                  <a:gd name="connsiteY33" fmla="*/ 523875 h 781352"/>
                  <a:gd name="connsiteX34" fmla="*/ 1893094 w 2093119"/>
                  <a:gd name="connsiteY34" fmla="*/ 490537 h 781352"/>
                  <a:gd name="connsiteX35" fmla="*/ 1866900 w 2093119"/>
                  <a:gd name="connsiteY35" fmla="*/ 454818 h 781352"/>
                  <a:gd name="connsiteX36" fmla="*/ 1828800 w 2093119"/>
                  <a:gd name="connsiteY36" fmla="*/ 442912 h 781352"/>
                  <a:gd name="connsiteX37" fmla="*/ 1728788 w 2093119"/>
                  <a:gd name="connsiteY37" fmla="*/ 492918 h 781352"/>
                  <a:gd name="connsiteX38" fmla="*/ 1638300 w 2093119"/>
                  <a:gd name="connsiteY38" fmla="*/ 545306 h 781352"/>
                  <a:gd name="connsiteX39" fmla="*/ 1552575 w 2093119"/>
                  <a:gd name="connsiteY39" fmla="*/ 569118 h 781352"/>
                  <a:gd name="connsiteX40" fmla="*/ 1419225 w 2093119"/>
                  <a:gd name="connsiteY40" fmla="*/ 569118 h 781352"/>
                  <a:gd name="connsiteX41" fmla="*/ 1335882 w 2093119"/>
                  <a:gd name="connsiteY41" fmla="*/ 602456 h 781352"/>
                  <a:gd name="connsiteX42" fmla="*/ 1235869 w 2093119"/>
                  <a:gd name="connsiteY42" fmla="*/ 673893 h 781352"/>
                  <a:gd name="connsiteX43" fmla="*/ 1157288 w 2093119"/>
                  <a:gd name="connsiteY43" fmla="*/ 716756 h 781352"/>
                  <a:gd name="connsiteX44" fmla="*/ 1059657 w 2093119"/>
                  <a:gd name="connsiteY44" fmla="*/ 716756 h 781352"/>
                  <a:gd name="connsiteX45" fmla="*/ 981075 w 2093119"/>
                  <a:gd name="connsiteY45" fmla="*/ 700087 h 781352"/>
                  <a:gd name="connsiteX46" fmla="*/ 912019 w 2093119"/>
                  <a:gd name="connsiteY46" fmla="*/ 652462 h 781352"/>
                  <a:gd name="connsiteX47" fmla="*/ 847725 w 2093119"/>
                  <a:gd name="connsiteY47" fmla="*/ 559593 h 781352"/>
                  <a:gd name="connsiteX48" fmla="*/ 812007 w 2093119"/>
                  <a:gd name="connsiteY48" fmla="*/ 516731 h 781352"/>
                  <a:gd name="connsiteX49" fmla="*/ 762000 w 2093119"/>
                  <a:gd name="connsiteY49" fmla="*/ 459581 h 781352"/>
                  <a:gd name="connsiteX50" fmla="*/ 728663 w 2093119"/>
                  <a:gd name="connsiteY50" fmla="*/ 414337 h 781352"/>
                  <a:gd name="connsiteX51" fmla="*/ 673894 w 2093119"/>
                  <a:gd name="connsiteY51" fmla="*/ 414337 h 781352"/>
                  <a:gd name="connsiteX52" fmla="*/ 642938 w 2093119"/>
                  <a:gd name="connsiteY52" fmla="*/ 433387 h 781352"/>
                  <a:gd name="connsiteX53" fmla="*/ 571500 w 2093119"/>
                  <a:gd name="connsiteY53" fmla="*/ 402431 h 781352"/>
                  <a:gd name="connsiteX54" fmla="*/ 540544 w 2093119"/>
                  <a:gd name="connsiteY54" fmla="*/ 381000 h 781352"/>
                  <a:gd name="connsiteX55" fmla="*/ 500063 w 2093119"/>
                  <a:gd name="connsiteY55" fmla="*/ 369093 h 781352"/>
                  <a:gd name="connsiteX56" fmla="*/ 433388 w 2093119"/>
                  <a:gd name="connsiteY56" fmla="*/ 400050 h 781352"/>
                  <a:gd name="connsiteX57" fmla="*/ 385763 w 2093119"/>
                  <a:gd name="connsiteY57" fmla="*/ 431006 h 781352"/>
                  <a:gd name="connsiteX58" fmla="*/ 335757 w 2093119"/>
                  <a:gd name="connsiteY58" fmla="*/ 428625 h 781352"/>
                  <a:gd name="connsiteX59" fmla="*/ 290513 w 2093119"/>
                  <a:gd name="connsiteY59" fmla="*/ 404812 h 781352"/>
                  <a:gd name="connsiteX60" fmla="*/ 228600 w 2093119"/>
                  <a:gd name="connsiteY60" fmla="*/ 330993 h 781352"/>
                  <a:gd name="connsiteX61" fmla="*/ 169069 w 2093119"/>
                  <a:gd name="connsiteY61" fmla="*/ 238125 h 781352"/>
                  <a:gd name="connsiteX62" fmla="*/ 133350 w 2093119"/>
                  <a:gd name="connsiteY62" fmla="*/ 171450 h 781352"/>
                  <a:gd name="connsiteX63" fmla="*/ 100013 w 2093119"/>
                  <a:gd name="connsiteY63" fmla="*/ 111919 h 781352"/>
                  <a:gd name="connsiteX64" fmla="*/ 71438 w 2093119"/>
                  <a:gd name="connsiteY64" fmla="*/ 59531 h 781352"/>
                  <a:gd name="connsiteX65" fmla="*/ 40482 w 2093119"/>
                  <a:gd name="connsiteY65" fmla="*/ 0 h 781352"/>
                  <a:gd name="connsiteX66" fmla="*/ 0 w 2093119"/>
                  <a:gd name="connsiteY66" fmla="*/ 4762 h 781352"/>
                  <a:gd name="connsiteX0" fmla="*/ 0 w 2093119"/>
                  <a:gd name="connsiteY0" fmla="*/ 4762 h 781352"/>
                  <a:gd name="connsiteX1" fmla="*/ 100013 w 2093119"/>
                  <a:gd name="connsiteY1" fmla="*/ 188118 h 781352"/>
                  <a:gd name="connsiteX2" fmla="*/ 166688 w 2093119"/>
                  <a:gd name="connsiteY2" fmla="*/ 292893 h 781352"/>
                  <a:gd name="connsiteX3" fmla="*/ 226219 w 2093119"/>
                  <a:gd name="connsiteY3" fmla="*/ 388143 h 781352"/>
                  <a:gd name="connsiteX4" fmla="*/ 283370 w 2093119"/>
                  <a:gd name="connsiteY4" fmla="*/ 450056 h 781352"/>
                  <a:gd name="connsiteX5" fmla="*/ 338137 w 2093119"/>
                  <a:gd name="connsiteY5" fmla="*/ 476250 h 781352"/>
                  <a:gd name="connsiteX6" fmla="*/ 416719 w 2093119"/>
                  <a:gd name="connsiteY6" fmla="*/ 476250 h 781352"/>
                  <a:gd name="connsiteX7" fmla="*/ 471488 w 2093119"/>
                  <a:gd name="connsiteY7" fmla="*/ 440531 h 781352"/>
                  <a:gd name="connsiteX8" fmla="*/ 521494 w 2093119"/>
                  <a:gd name="connsiteY8" fmla="*/ 419100 h 781352"/>
                  <a:gd name="connsiteX9" fmla="*/ 576263 w 2093119"/>
                  <a:gd name="connsiteY9" fmla="*/ 459581 h 781352"/>
                  <a:gd name="connsiteX10" fmla="*/ 626269 w 2093119"/>
                  <a:gd name="connsiteY10" fmla="*/ 485775 h 781352"/>
                  <a:gd name="connsiteX11" fmla="*/ 673894 w 2093119"/>
                  <a:gd name="connsiteY11" fmla="*/ 473868 h 781352"/>
                  <a:gd name="connsiteX12" fmla="*/ 716757 w 2093119"/>
                  <a:gd name="connsiteY12" fmla="*/ 454818 h 781352"/>
                  <a:gd name="connsiteX13" fmla="*/ 750094 w 2093119"/>
                  <a:gd name="connsiteY13" fmla="*/ 516732 h 781352"/>
                  <a:gd name="connsiteX14" fmla="*/ 819150 w 2093119"/>
                  <a:gd name="connsiteY14" fmla="*/ 590550 h 781352"/>
                  <a:gd name="connsiteX15" fmla="*/ 883444 w 2093119"/>
                  <a:gd name="connsiteY15" fmla="*/ 692943 h 781352"/>
                  <a:gd name="connsiteX16" fmla="*/ 959644 w 2093119"/>
                  <a:gd name="connsiteY16" fmla="*/ 742950 h 781352"/>
                  <a:gd name="connsiteX17" fmla="*/ 1102520 w 2093119"/>
                  <a:gd name="connsiteY17" fmla="*/ 781050 h 781352"/>
                  <a:gd name="connsiteX18" fmla="*/ 1190626 w 2093119"/>
                  <a:gd name="connsiteY18" fmla="*/ 759618 h 781352"/>
                  <a:gd name="connsiteX19" fmla="*/ 1254919 w 2093119"/>
                  <a:gd name="connsiteY19" fmla="*/ 700087 h 781352"/>
                  <a:gd name="connsiteX20" fmla="*/ 1350169 w 2093119"/>
                  <a:gd name="connsiteY20" fmla="*/ 645319 h 781352"/>
                  <a:gd name="connsiteX21" fmla="*/ 1416844 w 2093119"/>
                  <a:gd name="connsiteY21" fmla="*/ 614363 h 781352"/>
                  <a:gd name="connsiteX22" fmla="*/ 1481138 w 2093119"/>
                  <a:gd name="connsiteY22" fmla="*/ 611981 h 781352"/>
                  <a:gd name="connsiteX23" fmla="*/ 1535907 w 2093119"/>
                  <a:gd name="connsiteY23" fmla="*/ 611981 h 781352"/>
                  <a:gd name="connsiteX24" fmla="*/ 1645445 w 2093119"/>
                  <a:gd name="connsiteY24" fmla="*/ 590549 h 781352"/>
                  <a:gd name="connsiteX25" fmla="*/ 1750219 w 2093119"/>
                  <a:gd name="connsiteY25" fmla="*/ 528637 h 781352"/>
                  <a:gd name="connsiteX26" fmla="*/ 1831182 w 2093119"/>
                  <a:gd name="connsiteY26" fmla="*/ 495300 h 781352"/>
                  <a:gd name="connsiteX27" fmla="*/ 1916907 w 2093119"/>
                  <a:gd name="connsiteY27" fmla="*/ 566737 h 781352"/>
                  <a:gd name="connsiteX28" fmla="*/ 1976438 w 2093119"/>
                  <a:gd name="connsiteY28" fmla="*/ 635793 h 781352"/>
                  <a:gd name="connsiteX29" fmla="*/ 2093119 w 2093119"/>
                  <a:gd name="connsiteY29" fmla="*/ 709612 h 781352"/>
                  <a:gd name="connsiteX30" fmla="*/ 2090738 w 2093119"/>
                  <a:gd name="connsiteY30" fmla="*/ 671512 h 781352"/>
                  <a:gd name="connsiteX31" fmla="*/ 2028825 w 2093119"/>
                  <a:gd name="connsiteY31" fmla="*/ 633412 h 781352"/>
                  <a:gd name="connsiteX32" fmla="*/ 1962150 w 2093119"/>
                  <a:gd name="connsiteY32" fmla="*/ 569118 h 781352"/>
                  <a:gd name="connsiteX33" fmla="*/ 1926432 w 2093119"/>
                  <a:gd name="connsiteY33" fmla="*/ 523875 h 781352"/>
                  <a:gd name="connsiteX34" fmla="*/ 1893094 w 2093119"/>
                  <a:gd name="connsiteY34" fmla="*/ 490537 h 781352"/>
                  <a:gd name="connsiteX35" fmla="*/ 1866900 w 2093119"/>
                  <a:gd name="connsiteY35" fmla="*/ 454818 h 781352"/>
                  <a:gd name="connsiteX36" fmla="*/ 1828800 w 2093119"/>
                  <a:gd name="connsiteY36" fmla="*/ 442912 h 781352"/>
                  <a:gd name="connsiteX37" fmla="*/ 1728788 w 2093119"/>
                  <a:gd name="connsiteY37" fmla="*/ 492918 h 781352"/>
                  <a:gd name="connsiteX38" fmla="*/ 1638300 w 2093119"/>
                  <a:gd name="connsiteY38" fmla="*/ 545306 h 781352"/>
                  <a:gd name="connsiteX39" fmla="*/ 1552575 w 2093119"/>
                  <a:gd name="connsiteY39" fmla="*/ 569118 h 781352"/>
                  <a:gd name="connsiteX40" fmla="*/ 1419225 w 2093119"/>
                  <a:gd name="connsiteY40" fmla="*/ 569118 h 781352"/>
                  <a:gd name="connsiteX41" fmla="*/ 1335882 w 2093119"/>
                  <a:gd name="connsiteY41" fmla="*/ 602456 h 781352"/>
                  <a:gd name="connsiteX42" fmla="*/ 1235869 w 2093119"/>
                  <a:gd name="connsiteY42" fmla="*/ 673893 h 781352"/>
                  <a:gd name="connsiteX43" fmla="*/ 1157288 w 2093119"/>
                  <a:gd name="connsiteY43" fmla="*/ 716756 h 781352"/>
                  <a:gd name="connsiteX44" fmla="*/ 1059657 w 2093119"/>
                  <a:gd name="connsiteY44" fmla="*/ 716756 h 781352"/>
                  <a:gd name="connsiteX45" fmla="*/ 981075 w 2093119"/>
                  <a:gd name="connsiteY45" fmla="*/ 700087 h 781352"/>
                  <a:gd name="connsiteX46" fmla="*/ 912019 w 2093119"/>
                  <a:gd name="connsiteY46" fmla="*/ 652462 h 781352"/>
                  <a:gd name="connsiteX47" fmla="*/ 847725 w 2093119"/>
                  <a:gd name="connsiteY47" fmla="*/ 559593 h 781352"/>
                  <a:gd name="connsiteX48" fmla="*/ 812007 w 2093119"/>
                  <a:gd name="connsiteY48" fmla="*/ 516731 h 781352"/>
                  <a:gd name="connsiteX49" fmla="*/ 762000 w 2093119"/>
                  <a:gd name="connsiteY49" fmla="*/ 459581 h 781352"/>
                  <a:gd name="connsiteX50" fmla="*/ 728663 w 2093119"/>
                  <a:gd name="connsiteY50" fmla="*/ 414337 h 781352"/>
                  <a:gd name="connsiteX51" fmla="*/ 673894 w 2093119"/>
                  <a:gd name="connsiteY51" fmla="*/ 414337 h 781352"/>
                  <a:gd name="connsiteX52" fmla="*/ 642938 w 2093119"/>
                  <a:gd name="connsiteY52" fmla="*/ 433387 h 781352"/>
                  <a:gd name="connsiteX53" fmla="*/ 571500 w 2093119"/>
                  <a:gd name="connsiteY53" fmla="*/ 402431 h 781352"/>
                  <a:gd name="connsiteX54" fmla="*/ 540544 w 2093119"/>
                  <a:gd name="connsiteY54" fmla="*/ 381000 h 781352"/>
                  <a:gd name="connsiteX55" fmla="*/ 500063 w 2093119"/>
                  <a:gd name="connsiteY55" fmla="*/ 369093 h 781352"/>
                  <a:gd name="connsiteX56" fmla="*/ 433388 w 2093119"/>
                  <a:gd name="connsiteY56" fmla="*/ 400050 h 781352"/>
                  <a:gd name="connsiteX57" fmla="*/ 385763 w 2093119"/>
                  <a:gd name="connsiteY57" fmla="*/ 431006 h 781352"/>
                  <a:gd name="connsiteX58" fmla="*/ 335757 w 2093119"/>
                  <a:gd name="connsiteY58" fmla="*/ 428625 h 781352"/>
                  <a:gd name="connsiteX59" fmla="*/ 290513 w 2093119"/>
                  <a:gd name="connsiteY59" fmla="*/ 404812 h 781352"/>
                  <a:gd name="connsiteX60" fmla="*/ 228600 w 2093119"/>
                  <a:gd name="connsiteY60" fmla="*/ 330993 h 781352"/>
                  <a:gd name="connsiteX61" fmla="*/ 169069 w 2093119"/>
                  <a:gd name="connsiteY61" fmla="*/ 238125 h 781352"/>
                  <a:gd name="connsiteX62" fmla="*/ 133350 w 2093119"/>
                  <a:gd name="connsiteY62" fmla="*/ 171450 h 781352"/>
                  <a:gd name="connsiteX63" fmla="*/ 100013 w 2093119"/>
                  <a:gd name="connsiteY63" fmla="*/ 111919 h 781352"/>
                  <a:gd name="connsiteX64" fmla="*/ 71438 w 2093119"/>
                  <a:gd name="connsiteY64" fmla="*/ 59531 h 781352"/>
                  <a:gd name="connsiteX65" fmla="*/ 40482 w 2093119"/>
                  <a:gd name="connsiteY65" fmla="*/ 0 h 781352"/>
                  <a:gd name="connsiteX66" fmla="*/ 0 w 2093119"/>
                  <a:gd name="connsiteY66" fmla="*/ 4762 h 781352"/>
                  <a:gd name="connsiteX0" fmla="*/ 0 w 2093119"/>
                  <a:gd name="connsiteY0" fmla="*/ 4762 h 781352"/>
                  <a:gd name="connsiteX1" fmla="*/ 100013 w 2093119"/>
                  <a:gd name="connsiteY1" fmla="*/ 188118 h 781352"/>
                  <a:gd name="connsiteX2" fmla="*/ 166688 w 2093119"/>
                  <a:gd name="connsiteY2" fmla="*/ 292893 h 781352"/>
                  <a:gd name="connsiteX3" fmla="*/ 226219 w 2093119"/>
                  <a:gd name="connsiteY3" fmla="*/ 388143 h 781352"/>
                  <a:gd name="connsiteX4" fmla="*/ 283370 w 2093119"/>
                  <a:gd name="connsiteY4" fmla="*/ 450056 h 781352"/>
                  <a:gd name="connsiteX5" fmla="*/ 338137 w 2093119"/>
                  <a:gd name="connsiteY5" fmla="*/ 476250 h 781352"/>
                  <a:gd name="connsiteX6" fmla="*/ 416719 w 2093119"/>
                  <a:gd name="connsiteY6" fmla="*/ 476250 h 781352"/>
                  <a:gd name="connsiteX7" fmla="*/ 471488 w 2093119"/>
                  <a:gd name="connsiteY7" fmla="*/ 440531 h 781352"/>
                  <a:gd name="connsiteX8" fmla="*/ 521494 w 2093119"/>
                  <a:gd name="connsiteY8" fmla="*/ 419100 h 781352"/>
                  <a:gd name="connsiteX9" fmla="*/ 576263 w 2093119"/>
                  <a:gd name="connsiteY9" fmla="*/ 459581 h 781352"/>
                  <a:gd name="connsiteX10" fmla="*/ 626269 w 2093119"/>
                  <a:gd name="connsiteY10" fmla="*/ 485775 h 781352"/>
                  <a:gd name="connsiteX11" fmla="*/ 673894 w 2093119"/>
                  <a:gd name="connsiteY11" fmla="*/ 473868 h 781352"/>
                  <a:gd name="connsiteX12" fmla="*/ 716757 w 2093119"/>
                  <a:gd name="connsiteY12" fmla="*/ 454818 h 781352"/>
                  <a:gd name="connsiteX13" fmla="*/ 750094 w 2093119"/>
                  <a:gd name="connsiteY13" fmla="*/ 516732 h 781352"/>
                  <a:gd name="connsiteX14" fmla="*/ 819150 w 2093119"/>
                  <a:gd name="connsiteY14" fmla="*/ 590550 h 781352"/>
                  <a:gd name="connsiteX15" fmla="*/ 883444 w 2093119"/>
                  <a:gd name="connsiteY15" fmla="*/ 692943 h 781352"/>
                  <a:gd name="connsiteX16" fmla="*/ 959644 w 2093119"/>
                  <a:gd name="connsiteY16" fmla="*/ 742950 h 781352"/>
                  <a:gd name="connsiteX17" fmla="*/ 1102520 w 2093119"/>
                  <a:gd name="connsiteY17" fmla="*/ 781050 h 781352"/>
                  <a:gd name="connsiteX18" fmla="*/ 1190626 w 2093119"/>
                  <a:gd name="connsiteY18" fmla="*/ 759618 h 781352"/>
                  <a:gd name="connsiteX19" fmla="*/ 1254919 w 2093119"/>
                  <a:gd name="connsiteY19" fmla="*/ 700087 h 781352"/>
                  <a:gd name="connsiteX20" fmla="*/ 1350169 w 2093119"/>
                  <a:gd name="connsiteY20" fmla="*/ 645319 h 781352"/>
                  <a:gd name="connsiteX21" fmla="*/ 1416844 w 2093119"/>
                  <a:gd name="connsiteY21" fmla="*/ 614363 h 781352"/>
                  <a:gd name="connsiteX22" fmla="*/ 1481138 w 2093119"/>
                  <a:gd name="connsiteY22" fmla="*/ 611981 h 781352"/>
                  <a:gd name="connsiteX23" fmla="*/ 1535907 w 2093119"/>
                  <a:gd name="connsiteY23" fmla="*/ 611981 h 781352"/>
                  <a:gd name="connsiteX24" fmla="*/ 1645445 w 2093119"/>
                  <a:gd name="connsiteY24" fmla="*/ 590549 h 781352"/>
                  <a:gd name="connsiteX25" fmla="*/ 1750219 w 2093119"/>
                  <a:gd name="connsiteY25" fmla="*/ 528637 h 781352"/>
                  <a:gd name="connsiteX26" fmla="*/ 1831182 w 2093119"/>
                  <a:gd name="connsiteY26" fmla="*/ 495300 h 781352"/>
                  <a:gd name="connsiteX27" fmla="*/ 1916907 w 2093119"/>
                  <a:gd name="connsiteY27" fmla="*/ 566737 h 781352"/>
                  <a:gd name="connsiteX28" fmla="*/ 1976438 w 2093119"/>
                  <a:gd name="connsiteY28" fmla="*/ 635793 h 781352"/>
                  <a:gd name="connsiteX29" fmla="*/ 2093119 w 2093119"/>
                  <a:gd name="connsiteY29" fmla="*/ 709612 h 781352"/>
                  <a:gd name="connsiteX30" fmla="*/ 2090738 w 2093119"/>
                  <a:gd name="connsiteY30" fmla="*/ 671512 h 781352"/>
                  <a:gd name="connsiteX31" fmla="*/ 2028825 w 2093119"/>
                  <a:gd name="connsiteY31" fmla="*/ 633412 h 781352"/>
                  <a:gd name="connsiteX32" fmla="*/ 1962150 w 2093119"/>
                  <a:gd name="connsiteY32" fmla="*/ 569118 h 781352"/>
                  <a:gd name="connsiteX33" fmla="*/ 1926432 w 2093119"/>
                  <a:gd name="connsiteY33" fmla="*/ 523875 h 781352"/>
                  <a:gd name="connsiteX34" fmla="*/ 1893094 w 2093119"/>
                  <a:gd name="connsiteY34" fmla="*/ 490537 h 781352"/>
                  <a:gd name="connsiteX35" fmla="*/ 1866900 w 2093119"/>
                  <a:gd name="connsiteY35" fmla="*/ 454818 h 781352"/>
                  <a:gd name="connsiteX36" fmla="*/ 1828800 w 2093119"/>
                  <a:gd name="connsiteY36" fmla="*/ 442912 h 781352"/>
                  <a:gd name="connsiteX37" fmla="*/ 1728788 w 2093119"/>
                  <a:gd name="connsiteY37" fmla="*/ 492918 h 781352"/>
                  <a:gd name="connsiteX38" fmla="*/ 1638300 w 2093119"/>
                  <a:gd name="connsiteY38" fmla="*/ 545306 h 781352"/>
                  <a:gd name="connsiteX39" fmla="*/ 1552575 w 2093119"/>
                  <a:gd name="connsiteY39" fmla="*/ 569118 h 781352"/>
                  <a:gd name="connsiteX40" fmla="*/ 1419225 w 2093119"/>
                  <a:gd name="connsiteY40" fmla="*/ 569118 h 781352"/>
                  <a:gd name="connsiteX41" fmla="*/ 1335882 w 2093119"/>
                  <a:gd name="connsiteY41" fmla="*/ 602456 h 781352"/>
                  <a:gd name="connsiteX42" fmla="*/ 1235869 w 2093119"/>
                  <a:gd name="connsiteY42" fmla="*/ 673893 h 781352"/>
                  <a:gd name="connsiteX43" fmla="*/ 1157288 w 2093119"/>
                  <a:gd name="connsiteY43" fmla="*/ 716756 h 781352"/>
                  <a:gd name="connsiteX44" fmla="*/ 1059657 w 2093119"/>
                  <a:gd name="connsiteY44" fmla="*/ 716756 h 781352"/>
                  <a:gd name="connsiteX45" fmla="*/ 981075 w 2093119"/>
                  <a:gd name="connsiteY45" fmla="*/ 700087 h 781352"/>
                  <a:gd name="connsiteX46" fmla="*/ 912019 w 2093119"/>
                  <a:gd name="connsiteY46" fmla="*/ 652462 h 781352"/>
                  <a:gd name="connsiteX47" fmla="*/ 847725 w 2093119"/>
                  <a:gd name="connsiteY47" fmla="*/ 559593 h 781352"/>
                  <a:gd name="connsiteX48" fmla="*/ 812007 w 2093119"/>
                  <a:gd name="connsiteY48" fmla="*/ 516731 h 781352"/>
                  <a:gd name="connsiteX49" fmla="*/ 762000 w 2093119"/>
                  <a:gd name="connsiteY49" fmla="*/ 459581 h 781352"/>
                  <a:gd name="connsiteX50" fmla="*/ 728663 w 2093119"/>
                  <a:gd name="connsiteY50" fmla="*/ 414337 h 781352"/>
                  <a:gd name="connsiteX51" fmla="*/ 673894 w 2093119"/>
                  <a:gd name="connsiteY51" fmla="*/ 414337 h 781352"/>
                  <a:gd name="connsiteX52" fmla="*/ 642938 w 2093119"/>
                  <a:gd name="connsiteY52" fmla="*/ 433387 h 781352"/>
                  <a:gd name="connsiteX53" fmla="*/ 571500 w 2093119"/>
                  <a:gd name="connsiteY53" fmla="*/ 402431 h 781352"/>
                  <a:gd name="connsiteX54" fmla="*/ 540544 w 2093119"/>
                  <a:gd name="connsiteY54" fmla="*/ 381000 h 781352"/>
                  <a:gd name="connsiteX55" fmla="*/ 500063 w 2093119"/>
                  <a:gd name="connsiteY55" fmla="*/ 369093 h 781352"/>
                  <a:gd name="connsiteX56" fmla="*/ 433388 w 2093119"/>
                  <a:gd name="connsiteY56" fmla="*/ 400050 h 781352"/>
                  <a:gd name="connsiteX57" fmla="*/ 385763 w 2093119"/>
                  <a:gd name="connsiteY57" fmla="*/ 431006 h 781352"/>
                  <a:gd name="connsiteX58" fmla="*/ 335757 w 2093119"/>
                  <a:gd name="connsiteY58" fmla="*/ 428625 h 781352"/>
                  <a:gd name="connsiteX59" fmla="*/ 290513 w 2093119"/>
                  <a:gd name="connsiteY59" fmla="*/ 404812 h 781352"/>
                  <a:gd name="connsiteX60" fmla="*/ 228600 w 2093119"/>
                  <a:gd name="connsiteY60" fmla="*/ 330993 h 781352"/>
                  <a:gd name="connsiteX61" fmla="*/ 169069 w 2093119"/>
                  <a:gd name="connsiteY61" fmla="*/ 238125 h 781352"/>
                  <a:gd name="connsiteX62" fmla="*/ 133350 w 2093119"/>
                  <a:gd name="connsiteY62" fmla="*/ 171450 h 781352"/>
                  <a:gd name="connsiteX63" fmla="*/ 100013 w 2093119"/>
                  <a:gd name="connsiteY63" fmla="*/ 111919 h 781352"/>
                  <a:gd name="connsiteX64" fmla="*/ 71438 w 2093119"/>
                  <a:gd name="connsiteY64" fmla="*/ 59531 h 781352"/>
                  <a:gd name="connsiteX65" fmla="*/ 40482 w 2093119"/>
                  <a:gd name="connsiteY65" fmla="*/ 0 h 781352"/>
                  <a:gd name="connsiteX66" fmla="*/ 0 w 2093119"/>
                  <a:gd name="connsiteY66" fmla="*/ 4762 h 781352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38137 w 2093119"/>
                  <a:gd name="connsiteY5" fmla="*/ 476250 h 781807"/>
                  <a:gd name="connsiteX6" fmla="*/ 416719 w 2093119"/>
                  <a:gd name="connsiteY6" fmla="*/ 476250 h 781807"/>
                  <a:gd name="connsiteX7" fmla="*/ 471488 w 2093119"/>
                  <a:gd name="connsiteY7" fmla="*/ 440531 h 781807"/>
                  <a:gd name="connsiteX8" fmla="*/ 521494 w 2093119"/>
                  <a:gd name="connsiteY8" fmla="*/ 419100 h 781807"/>
                  <a:gd name="connsiteX9" fmla="*/ 576263 w 2093119"/>
                  <a:gd name="connsiteY9" fmla="*/ 459581 h 781807"/>
                  <a:gd name="connsiteX10" fmla="*/ 626269 w 2093119"/>
                  <a:gd name="connsiteY10" fmla="*/ 485775 h 781807"/>
                  <a:gd name="connsiteX11" fmla="*/ 673894 w 2093119"/>
                  <a:gd name="connsiteY11" fmla="*/ 473868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38137 w 2093119"/>
                  <a:gd name="connsiteY5" fmla="*/ 476250 h 781807"/>
                  <a:gd name="connsiteX6" fmla="*/ 416719 w 2093119"/>
                  <a:gd name="connsiteY6" fmla="*/ 476250 h 781807"/>
                  <a:gd name="connsiteX7" fmla="*/ 471488 w 2093119"/>
                  <a:gd name="connsiteY7" fmla="*/ 440531 h 781807"/>
                  <a:gd name="connsiteX8" fmla="*/ 511969 w 2093119"/>
                  <a:gd name="connsiteY8" fmla="*/ 428625 h 781807"/>
                  <a:gd name="connsiteX9" fmla="*/ 576263 w 2093119"/>
                  <a:gd name="connsiteY9" fmla="*/ 459581 h 781807"/>
                  <a:gd name="connsiteX10" fmla="*/ 626269 w 2093119"/>
                  <a:gd name="connsiteY10" fmla="*/ 485775 h 781807"/>
                  <a:gd name="connsiteX11" fmla="*/ 673894 w 2093119"/>
                  <a:gd name="connsiteY11" fmla="*/ 473868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16719 w 2093119"/>
                  <a:gd name="connsiteY6" fmla="*/ 476250 h 781807"/>
                  <a:gd name="connsiteX7" fmla="*/ 471488 w 2093119"/>
                  <a:gd name="connsiteY7" fmla="*/ 440531 h 781807"/>
                  <a:gd name="connsiteX8" fmla="*/ 511969 w 2093119"/>
                  <a:gd name="connsiteY8" fmla="*/ 428625 h 781807"/>
                  <a:gd name="connsiteX9" fmla="*/ 576263 w 2093119"/>
                  <a:gd name="connsiteY9" fmla="*/ 459581 h 781807"/>
                  <a:gd name="connsiteX10" fmla="*/ 626269 w 2093119"/>
                  <a:gd name="connsiteY10" fmla="*/ 485775 h 781807"/>
                  <a:gd name="connsiteX11" fmla="*/ 673894 w 2093119"/>
                  <a:gd name="connsiteY11" fmla="*/ 473868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71488 w 2093119"/>
                  <a:gd name="connsiteY7" fmla="*/ 440531 h 781807"/>
                  <a:gd name="connsiteX8" fmla="*/ 511969 w 2093119"/>
                  <a:gd name="connsiteY8" fmla="*/ 428625 h 781807"/>
                  <a:gd name="connsiteX9" fmla="*/ 576263 w 2093119"/>
                  <a:gd name="connsiteY9" fmla="*/ 459581 h 781807"/>
                  <a:gd name="connsiteX10" fmla="*/ 626269 w 2093119"/>
                  <a:gd name="connsiteY10" fmla="*/ 485775 h 781807"/>
                  <a:gd name="connsiteX11" fmla="*/ 673894 w 2093119"/>
                  <a:gd name="connsiteY11" fmla="*/ 473868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11969 w 2093119"/>
                  <a:gd name="connsiteY8" fmla="*/ 428625 h 781807"/>
                  <a:gd name="connsiteX9" fmla="*/ 576263 w 2093119"/>
                  <a:gd name="connsiteY9" fmla="*/ 459581 h 781807"/>
                  <a:gd name="connsiteX10" fmla="*/ 626269 w 2093119"/>
                  <a:gd name="connsiteY10" fmla="*/ 485775 h 781807"/>
                  <a:gd name="connsiteX11" fmla="*/ 673894 w 2093119"/>
                  <a:gd name="connsiteY11" fmla="*/ 473868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576263 w 2093119"/>
                  <a:gd name="connsiteY9" fmla="*/ 459581 h 781807"/>
                  <a:gd name="connsiteX10" fmla="*/ 626269 w 2093119"/>
                  <a:gd name="connsiteY10" fmla="*/ 485775 h 781807"/>
                  <a:gd name="connsiteX11" fmla="*/ 673894 w 2093119"/>
                  <a:gd name="connsiteY11" fmla="*/ 473868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26269 w 2093119"/>
                  <a:gd name="connsiteY10" fmla="*/ 485775 h 781807"/>
                  <a:gd name="connsiteX11" fmla="*/ 673894 w 2093119"/>
                  <a:gd name="connsiteY11" fmla="*/ 473868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73894 w 2093119"/>
                  <a:gd name="connsiteY11" fmla="*/ 473868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16757 w 2093119"/>
                  <a:gd name="connsiteY12" fmla="*/ 454818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500063 w 2093119"/>
                  <a:gd name="connsiteY55" fmla="*/ 369093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500063 w 2093119"/>
                  <a:gd name="connsiteY54" fmla="*/ 369093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74105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58183 w 2093119"/>
                  <a:gd name="connsiteY5" fmla="*/ 508826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5723 w 2093119"/>
                  <a:gd name="connsiteY5" fmla="*/ 511332 h 781807"/>
                  <a:gd name="connsiteX6" fmla="*/ 426742 w 2093119"/>
                  <a:gd name="connsiteY6" fmla="*/ 531378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5723 w 2093119"/>
                  <a:gd name="connsiteY5" fmla="*/ 511332 h 781807"/>
                  <a:gd name="connsiteX6" fmla="*/ 426742 w 2093119"/>
                  <a:gd name="connsiteY6" fmla="*/ 498803 h 781807"/>
                  <a:gd name="connsiteX7" fmla="*/ 496544 w 2093119"/>
                  <a:gd name="connsiteY7" fmla="*/ 490647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5723 w 2093119"/>
                  <a:gd name="connsiteY5" fmla="*/ 511332 h 781807"/>
                  <a:gd name="connsiteX6" fmla="*/ 426742 w 2093119"/>
                  <a:gd name="connsiteY6" fmla="*/ 498803 h 781807"/>
                  <a:gd name="connsiteX7" fmla="*/ 489027 w 2093119"/>
                  <a:gd name="connsiteY7" fmla="*/ 473106 h 781807"/>
                  <a:gd name="connsiteX8" fmla="*/ 562083 w 2093119"/>
                  <a:gd name="connsiteY8" fmla="*/ 578973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5723 w 2093119"/>
                  <a:gd name="connsiteY5" fmla="*/ 511332 h 781807"/>
                  <a:gd name="connsiteX6" fmla="*/ 426742 w 2093119"/>
                  <a:gd name="connsiteY6" fmla="*/ 498803 h 781807"/>
                  <a:gd name="connsiteX7" fmla="*/ 489027 w 2093119"/>
                  <a:gd name="connsiteY7" fmla="*/ 473106 h 781807"/>
                  <a:gd name="connsiteX8" fmla="*/ 539532 w 2093119"/>
                  <a:gd name="connsiteY8" fmla="*/ 546397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501309 h 781807"/>
                  <a:gd name="connsiteX6" fmla="*/ 426742 w 2093119"/>
                  <a:gd name="connsiteY6" fmla="*/ 498803 h 781807"/>
                  <a:gd name="connsiteX7" fmla="*/ 489027 w 2093119"/>
                  <a:gd name="connsiteY7" fmla="*/ 473106 h 781807"/>
                  <a:gd name="connsiteX8" fmla="*/ 539532 w 2093119"/>
                  <a:gd name="connsiteY8" fmla="*/ 546397 h 781807"/>
                  <a:gd name="connsiteX9" fmla="*/ 628883 w 2093119"/>
                  <a:gd name="connsiteY9" fmla="*/ 587377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501309 h 781807"/>
                  <a:gd name="connsiteX6" fmla="*/ 426742 w 2093119"/>
                  <a:gd name="connsiteY6" fmla="*/ 498803 h 781807"/>
                  <a:gd name="connsiteX7" fmla="*/ 489027 w 2093119"/>
                  <a:gd name="connsiteY7" fmla="*/ 473106 h 781807"/>
                  <a:gd name="connsiteX8" fmla="*/ 539532 w 2093119"/>
                  <a:gd name="connsiteY8" fmla="*/ 546397 h 781807"/>
                  <a:gd name="connsiteX9" fmla="*/ 623871 w 2093119"/>
                  <a:gd name="connsiteY9" fmla="*/ 572342 h 781807"/>
                  <a:gd name="connsiteX10" fmla="*/ 686406 w 2093119"/>
                  <a:gd name="connsiteY10" fmla="*/ 575983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501309 h 781807"/>
                  <a:gd name="connsiteX6" fmla="*/ 426742 w 2093119"/>
                  <a:gd name="connsiteY6" fmla="*/ 498803 h 781807"/>
                  <a:gd name="connsiteX7" fmla="*/ 489027 w 2093119"/>
                  <a:gd name="connsiteY7" fmla="*/ 473106 h 781807"/>
                  <a:gd name="connsiteX8" fmla="*/ 539532 w 2093119"/>
                  <a:gd name="connsiteY8" fmla="*/ 546397 h 781807"/>
                  <a:gd name="connsiteX9" fmla="*/ 623871 w 2093119"/>
                  <a:gd name="connsiteY9" fmla="*/ 572342 h 781807"/>
                  <a:gd name="connsiteX10" fmla="*/ 658843 w 2093119"/>
                  <a:gd name="connsiteY10" fmla="*/ 565960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501309 h 781807"/>
                  <a:gd name="connsiteX6" fmla="*/ 426742 w 2093119"/>
                  <a:gd name="connsiteY6" fmla="*/ 498803 h 781807"/>
                  <a:gd name="connsiteX7" fmla="*/ 489027 w 2093119"/>
                  <a:gd name="connsiteY7" fmla="*/ 473106 h 781807"/>
                  <a:gd name="connsiteX8" fmla="*/ 539532 w 2093119"/>
                  <a:gd name="connsiteY8" fmla="*/ 546397 h 781807"/>
                  <a:gd name="connsiteX9" fmla="*/ 618860 w 2093119"/>
                  <a:gd name="connsiteY9" fmla="*/ 562319 h 781807"/>
                  <a:gd name="connsiteX10" fmla="*/ 658843 w 2093119"/>
                  <a:gd name="connsiteY10" fmla="*/ 565960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501309 h 781807"/>
                  <a:gd name="connsiteX6" fmla="*/ 426742 w 2093119"/>
                  <a:gd name="connsiteY6" fmla="*/ 498803 h 781807"/>
                  <a:gd name="connsiteX7" fmla="*/ 489027 w 2093119"/>
                  <a:gd name="connsiteY7" fmla="*/ 473106 h 781807"/>
                  <a:gd name="connsiteX8" fmla="*/ 539532 w 2093119"/>
                  <a:gd name="connsiteY8" fmla="*/ 546397 h 781807"/>
                  <a:gd name="connsiteX9" fmla="*/ 618860 w 2093119"/>
                  <a:gd name="connsiteY9" fmla="*/ 562319 h 781807"/>
                  <a:gd name="connsiteX10" fmla="*/ 658843 w 2093119"/>
                  <a:gd name="connsiteY10" fmla="*/ 565960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491286 h 781807"/>
                  <a:gd name="connsiteX6" fmla="*/ 426742 w 2093119"/>
                  <a:gd name="connsiteY6" fmla="*/ 498803 h 781807"/>
                  <a:gd name="connsiteX7" fmla="*/ 489027 w 2093119"/>
                  <a:gd name="connsiteY7" fmla="*/ 473106 h 781807"/>
                  <a:gd name="connsiteX8" fmla="*/ 539532 w 2093119"/>
                  <a:gd name="connsiteY8" fmla="*/ 546397 h 781807"/>
                  <a:gd name="connsiteX9" fmla="*/ 618860 w 2093119"/>
                  <a:gd name="connsiteY9" fmla="*/ 562319 h 781807"/>
                  <a:gd name="connsiteX10" fmla="*/ 658843 w 2093119"/>
                  <a:gd name="connsiteY10" fmla="*/ 565960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491286 h 781807"/>
                  <a:gd name="connsiteX6" fmla="*/ 424236 w 2093119"/>
                  <a:gd name="connsiteY6" fmla="*/ 488780 h 781807"/>
                  <a:gd name="connsiteX7" fmla="*/ 489027 w 2093119"/>
                  <a:gd name="connsiteY7" fmla="*/ 473106 h 781807"/>
                  <a:gd name="connsiteX8" fmla="*/ 539532 w 2093119"/>
                  <a:gd name="connsiteY8" fmla="*/ 546397 h 781807"/>
                  <a:gd name="connsiteX9" fmla="*/ 618860 w 2093119"/>
                  <a:gd name="connsiteY9" fmla="*/ 562319 h 781807"/>
                  <a:gd name="connsiteX10" fmla="*/ 658843 w 2093119"/>
                  <a:gd name="connsiteY10" fmla="*/ 565960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491286 h 781807"/>
                  <a:gd name="connsiteX6" fmla="*/ 424236 w 2093119"/>
                  <a:gd name="connsiteY6" fmla="*/ 488780 h 781807"/>
                  <a:gd name="connsiteX7" fmla="*/ 473992 w 2093119"/>
                  <a:gd name="connsiteY7" fmla="*/ 463083 h 781807"/>
                  <a:gd name="connsiteX8" fmla="*/ 539532 w 2093119"/>
                  <a:gd name="connsiteY8" fmla="*/ 546397 h 781807"/>
                  <a:gd name="connsiteX9" fmla="*/ 618860 w 2093119"/>
                  <a:gd name="connsiteY9" fmla="*/ 562319 h 781807"/>
                  <a:gd name="connsiteX10" fmla="*/ 658843 w 2093119"/>
                  <a:gd name="connsiteY10" fmla="*/ 565960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491286 h 781807"/>
                  <a:gd name="connsiteX6" fmla="*/ 424236 w 2093119"/>
                  <a:gd name="connsiteY6" fmla="*/ 488780 h 781807"/>
                  <a:gd name="connsiteX7" fmla="*/ 473992 w 2093119"/>
                  <a:gd name="connsiteY7" fmla="*/ 463083 h 781807"/>
                  <a:gd name="connsiteX8" fmla="*/ 552061 w 2093119"/>
                  <a:gd name="connsiteY8" fmla="*/ 543891 h 781807"/>
                  <a:gd name="connsiteX9" fmla="*/ 618860 w 2093119"/>
                  <a:gd name="connsiteY9" fmla="*/ 562319 h 781807"/>
                  <a:gd name="connsiteX10" fmla="*/ 658843 w 2093119"/>
                  <a:gd name="connsiteY10" fmla="*/ 565960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491286 h 781807"/>
                  <a:gd name="connsiteX6" fmla="*/ 424236 w 2093119"/>
                  <a:gd name="connsiteY6" fmla="*/ 488780 h 781807"/>
                  <a:gd name="connsiteX7" fmla="*/ 473992 w 2093119"/>
                  <a:gd name="connsiteY7" fmla="*/ 463083 h 781807"/>
                  <a:gd name="connsiteX8" fmla="*/ 552061 w 2093119"/>
                  <a:gd name="connsiteY8" fmla="*/ 543891 h 781807"/>
                  <a:gd name="connsiteX9" fmla="*/ 603045 w 2093119"/>
                  <a:gd name="connsiteY9" fmla="*/ 549291 h 781807"/>
                  <a:gd name="connsiteX10" fmla="*/ 618860 w 2093119"/>
                  <a:gd name="connsiteY10" fmla="*/ 562319 h 781807"/>
                  <a:gd name="connsiteX11" fmla="*/ 658843 w 2093119"/>
                  <a:gd name="connsiteY11" fmla="*/ 565960 h 781807"/>
                  <a:gd name="connsiteX12" fmla="*/ 696445 w 2093119"/>
                  <a:gd name="connsiteY12" fmla="*/ 521477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477512 w 2093119"/>
                  <a:gd name="connsiteY55" fmla="*/ 354058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491286 h 781807"/>
                  <a:gd name="connsiteX6" fmla="*/ 424236 w 2093119"/>
                  <a:gd name="connsiteY6" fmla="*/ 488780 h 781807"/>
                  <a:gd name="connsiteX7" fmla="*/ 473992 w 2093119"/>
                  <a:gd name="connsiteY7" fmla="*/ 463083 h 781807"/>
                  <a:gd name="connsiteX8" fmla="*/ 552061 w 2093119"/>
                  <a:gd name="connsiteY8" fmla="*/ 543891 h 781807"/>
                  <a:gd name="connsiteX9" fmla="*/ 603045 w 2093119"/>
                  <a:gd name="connsiteY9" fmla="*/ 549291 h 781807"/>
                  <a:gd name="connsiteX10" fmla="*/ 618860 w 2093119"/>
                  <a:gd name="connsiteY10" fmla="*/ 562319 h 781807"/>
                  <a:gd name="connsiteX11" fmla="*/ 658843 w 2093119"/>
                  <a:gd name="connsiteY11" fmla="*/ 540902 h 781807"/>
                  <a:gd name="connsiteX12" fmla="*/ 696445 w 2093119"/>
                  <a:gd name="connsiteY12" fmla="*/ 521477 h 781807"/>
                  <a:gd name="connsiteX13" fmla="*/ 750094 w 2093119"/>
                  <a:gd name="connsiteY13" fmla="*/ 516732 h 781807"/>
                  <a:gd name="connsiteX14" fmla="*/ 819150 w 2093119"/>
                  <a:gd name="connsiteY14" fmla="*/ 590550 h 781807"/>
                  <a:gd name="connsiteX15" fmla="*/ 883444 w 2093119"/>
                  <a:gd name="connsiteY15" fmla="*/ 692943 h 781807"/>
                  <a:gd name="connsiteX16" fmla="*/ 959644 w 2093119"/>
                  <a:gd name="connsiteY16" fmla="*/ 742950 h 781807"/>
                  <a:gd name="connsiteX17" fmla="*/ 1102520 w 2093119"/>
                  <a:gd name="connsiteY17" fmla="*/ 781050 h 781807"/>
                  <a:gd name="connsiteX18" fmla="*/ 1190626 w 2093119"/>
                  <a:gd name="connsiteY18" fmla="*/ 759618 h 781807"/>
                  <a:gd name="connsiteX19" fmla="*/ 1254919 w 2093119"/>
                  <a:gd name="connsiteY19" fmla="*/ 700087 h 781807"/>
                  <a:gd name="connsiteX20" fmla="*/ 1350169 w 2093119"/>
                  <a:gd name="connsiteY20" fmla="*/ 645319 h 781807"/>
                  <a:gd name="connsiteX21" fmla="*/ 1416844 w 2093119"/>
                  <a:gd name="connsiteY21" fmla="*/ 614363 h 781807"/>
                  <a:gd name="connsiteX22" fmla="*/ 1481138 w 2093119"/>
                  <a:gd name="connsiteY22" fmla="*/ 611981 h 781807"/>
                  <a:gd name="connsiteX23" fmla="*/ 1535907 w 2093119"/>
                  <a:gd name="connsiteY23" fmla="*/ 611981 h 781807"/>
                  <a:gd name="connsiteX24" fmla="*/ 1645445 w 2093119"/>
                  <a:gd name="connsiteY24" fmla="*/ 590549 h 781807"/>
                  <a:gd name="connsiteX25" fmla="*/ 1750219 w 2093119"/>
                  <a:gd name="connsiteY25" fmla="*/ 528637 h 781807"/>
                  <a:gd name="connsiteX26" fmla="*/ 1831182 w 2093119"/>
                  <a:gd name="connsiteY26" fmla="*/ 495300 h 781807"/>
                  <a:gd name="connsiteX27" fmla="*/ 1916907 w 2093119"/>
                  <a:gd name="connsiteY27" fmla="*/ 566737 h 781807"/>
                  <a:gd name="connsiteX28" fmla="*/ 1976438 w 2093119"/>
                  <a:gd name="connsiteY28" fmla="*/ 635793 h 781807"/>
                  <a:gd name="connsiteX29" fmla="*/ 2093119 w 2093119"/>
                  <a:gd name="connsiteY29" fmla="*/ 709612 h 781807"/>
                  <a:gd name="connsiteX30" fmla="*/ 2090738 w 2093119"/>
                  <a:gd name="connsiteY30" fmla="*/ 671512 h 781807"/>
                  <a:gd name="connsiteX31" fmla="*/ 2028825 w 2093119"/>
                  <a:gd name="connsiteY31" fmla="*/ 633412 h 781807"/>
                  <a:gd name="connsiteX32" fmla="*/ 1962150 w 2093119"/>
                  <a:gd name="connsiteY32" fmla="*/ 569118 h 781807"/>
                  <a:gd name="connsiteX33" fmla="*/ 1926432 w 2093119"/>
                  <a:gd name="connsiteY33" fmla="*/ 523875 h 781807"/>
                  <a:gd name="connsiteX34" fmla="*/ 1893094 w 2093119"/>
                  <a:gd name="connsiteY34" fmla="*/ 490537 h 781807"/>
                  <a:gd name="connsiteX35" fmla="*/ 1866900 w 2093119"/>
                  <a:gd name="connsiteY35" fmla="*/ 454818 h 781807"/>
                  <a:gd name="connsiteX36" fmla="*/ 1828800 w 2093119"/>
                  <a:gd name="connsiteY36" fmla="*/ 442912 h 781807"/>
                  <a:gd name="connsiteX37" fmla="*/ 1728788 w 2093119"/>
                  <a:gd name="connsiteY37" fmla="*/ 492918 h 781807"/>
                  <a:gd name="connsiteX38" fmla="*/ 1638300 w 2093119"/>
                  <a:gd name="connsiteY38" fmla="*/ 545306 h 781807"/>
                  <a:gd name="connsiteX39" fmla="*/ 1552575 w 2093119"/>
                  <a:gd name="connsiteY39" fmla="*/ 569118 h 781807"/>
                  <a:gd name="connsiteX40" fmla="*/ 1419225 w 2093119"/>
                  <a:gd name="connsiteY40" fmla="*/ 569118 h 781807"/>
                  <a:gd name="connsiteX41" fmla="*/ 1335882 w 2093119"/>
                  <a:gd name="connsiteY41" fmla="*/ 602456 h 781807"/>
                  <a:gd name="connsiteX42" fmla="*/ 1235869 w 2093119"/>
                  <a:gd name="connsiteY42" fmla="*/ 673893 h 781807"/>
                  <a:gd name="connsiteX43" fmla="*/ 1157288 w 2093119"/>
                  <a:gd name="connsiteY43" fmla="*/ 716756 h 781807"/>
                  <a:gd name="connsiteX44" fmla="*/ 1059657 w 2093119"/>
                  <a:gd name="connsiteY44" fmla="*/ 716756 h 781807"/>
                  <a:gd name="connsiteX45" fmla="*/ 981075 w 2093119"/>
                  <a:gd name="connsiteY45" fmla="*/ 700087 h 781807"/>
                  <a:gd name="connsiteX46" fmla="*/ 912019 w 2093119"/>
                  <a:gd name="connsiteY46" fmla="*/ 652462 h 781807"/>
                  <a:gd name="connsiteX47" fmla="*/ 847725 w 2093119"/>
                  <a:gd name="connsiteY47" fmla="*/ 559593 h 781807"/>
                  <a:gd name="connsiteX48" fmla="*/ 812007 w 2093119"/>
                  <a:gd name="connsiteY48" fmla="*/ 516731 h 781807"/>
                  <a:gd name="connsiteX49" fmla="*/ 762000 w 2093119"/>
                  <a:gd name="connsiteY49" fmla="*/ 459581 h 781807"/>
                  <a:gd name="connsiteX50" fmla="*/ 728663 w 2093119"/>
                  <a:gd name="connsiteY50" fmla="*/ 414337 h 781807"/>
                  <a:gd name="connsiteX51" fmla="*/ 673894 w 2093119"/>
                  <a:gd name="connsiteY51" fmla="*/ 414337 h 781807"/>
                  <a:gd name="connsiteX52" fmla="*/ 642938 w 2093119"/>
                  <a:gd name="connsiteY52" fmla="*/ 433387 h 781807"/>
                  <a:gd name="connsiteX53" fmla="*/ 571500 w 2093119"/>
                  <a:gd name="connsiteY53" fmla="*/ 402431 h 781807"/>
                  <a:gd name="connsiteX54" fmla="*/ 540544 w 2093119"/>
                  <a:gd name="connsiteY54" fmla="*/ 381000 h 781807"/>
                  <a:gd name="connsiteX55" fmla="*/ 477512 w 2093119"/>
                  <a:gd name="connsiteY55" fmla="*/ 354058 h 781807"/>
                  <a:gd name="connsiteX56" fmla="*/ 433388 w 2093119"/>
                  <a:gd name="connsiteY56" fmla="*/ 400050 h 781807"/>
                  <a:gd name="connsiteX57" fmla="*/ 385763 w 2093119"/>
                  <a:gd name="connsiteY57" fmla="*/ 431006 h 781807"/>
                  <a:gd name="connsiteX58" fmla="*/ 335757 w 2093119"/>
                  <a:gd name="connsiteY58" fmla="*/ 428625 h 781807"/>
                  <a:gd name="connsiteX59" fmla="*/ 290513 w 2093119"/>
                  <a:gd name="connsiteY59" fmla="*/ 404812 h 781807"/>
                  <a:gd name="connsiteX60" fmla="*/ 228600 w 2093119"/>
                  <a:gd name="connsiteY60" fmla="*/ 330993 h 781807"/>
                  <a:gd name="connsiteX61" fmla="*/ 169069 w 2093119"/>
                  <a:gd name="connsiteY61" fmla="*/ 238125 h 781807"/>
                  <a:gd name="connsiteX62" fmla="*/ 133350 w 2093119"/>
                  <a:gd name="connsiteY62" fmla="*/ 171450 h 781807"/>
                  <a:gd name="connsiteX63" fmla="*/ 100013 w 2093119"/>
                  <a:gd name="connsiteY63" fmla="*/ 111919 h 781807"/>
                  <a:gd name="connsiteX64" fmla="*/ 71438 w 2093119"/>
                  <a:gd name="connsiteY64" fmla="*/ 59531 h 781807"/>
                  <a:gd name="connsiteX65" fmla="*/ 40482 w 2093119"/>
                  <a:gd name="connsiteY65" fmla="*/ 0 h 781807"/>
                  <a:gd name="connsiteX66" fmla="*/ 0 w 2093119"/>
                  <a:gd name="connsiteY66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8230 w 2093119"/>
                  <a:gd name="connsiteY5" fmla="*/ 491286 h 781807"/>
                  <a:gd name="connsiteX6" fmla="*/ 424236 w 2093119"/>
                  <a:gd name="connsiteY6" fmla="*/ 488780 h 781807"/>
                  <a:gd name="connsiteX7" fmla="*/ 473992 w 2093119"/>
                  <a:gd name="connsiteY7" fmla="*/ 463083 h 781807"/>
                  <a:gd name="connsiteX8" fmla="*/ 552061 w 2093119"/>
                  <a:gd name="connsiteY8" fmla="*/ 543891 h 781807"/>
                  <a:gd name="connsiteX9" fmla="*/ 603045 w 2093119"/>
                  <a:gd name="connsiteY9" fmla="*/ 549291 h 781807"/>
                  <a:gd name="connsiteX10" fmla="*/ 658843 w 2093119"/>
                  <a:gd name="connsiteY10" fmla="*/ 540902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85747 w 2093119"/>
                  <a:gd name="connsiteY5" fmla="*/ 488780 h 781807"/>
                  <a:gd name="connsiteX6" fmla="*/ 424236 w 2093119"/>
                  <a:gd name="connsiteY6" fmla="*/ 488780 h 781807"/>
                  <a:gd name="connsiteX7" fmla="*/ 473992 w 2093119"/>
                  <a:gd name="connsiteY7" fmla="*/ 463083 h 781807"/>
                  <a:gd name="connsiteX8" fmla="*/ 552061 w 2093119"/>
                  <a:gd name="connsiteY8" fmla="*/ 543891 h 781807"/>
                  <a:gd name="connsiteX9" fmla="*/ 603045 w 2093119"/>
                  <a:gd name="connsiteY9" fmla="*/ 549291 h 781807"/>
                  <a:gd name="connsiteX10" fmla="*/ 658843 w 2093119"/>
                  <a:gd name="connsiteY10" fmla="*/ 540902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85747 w 2093119"/>
                  <a:gd name="connsiteY5" fmla="*/ 488780 h 781807"/>
                  <a:gd name="connsiteX6" fmla="*/ 414213 w 2093119"/>
                  <a:gd name="connsiteY6" fmla="*/ 476250 h 781807"/>
                  <a:gd name="connsiteX7" fmla="*/ 473992 w 2093119"/>
                  <a:gd name="connsiteY7" fmla="*/ 463083 h 781807"/>
                  <a:gd name="connsiteX8" fmla="*/ 552061 w 2093119"/>
                  <a:gd name="connsiteY8" fmla="*/ 543891 h 781807"/>
                  <a:gd name="connsiteX9" fmla="*/ 603045 w 2093119"/>
                  <a:gd name="connsiteY9" fmla="*/ 549291 h 781807"/>
                  <a:gd name="connsiteX10" fmla="*/ 658843 w 2093119"/>
                  <a:gd name="connsiteY10" fmla="*/ 540902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3219 w 2093119"/>
                  <a:gd name="connsiteY5" fmla="*/ 488780 h 781807"/>
                  <a:gd name="connsiteX6" fmla="*/ 414213 w 2093119"/>
                  <a:gd name="connsiteY6" fmla="*/ 476250 h 781807"/>
                  <a:gd name="connsiteX7" fmla="*/ 473992 w 2093119"/>
                  <a:gd name="connsiteY7" fmla="*/ 463083 h 781807"/>
                  <a:gd name="connsiteX8" fmla="*/ 552061 w 2093119"/>
                  <a:gd name="connsiteY8" fmla="*/ 543891 h 781807"/>
                  <a:gd name="connsiteX9" fmla="*/ 603045 w 2093119"/>
                  <a:gd name="connsiteY9" fmla="*/ 549291 h 781807"/>
                  <a:gd name="connsiteX10" fmla="*/ 658843 w 2093119"/>
                  <a:gd name="connsiteY10" fmla="*/ 540902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3219 w 2093119"/>
                  <a:gd name="connsiteY5" fmla="*/ 488780 h 781807"/>
                  <a:gd name="connsiteX6" fmla="*/ 414213 w 2093119"/>
                  <a:gd name="connsiteY6" fmla="*/ 476250 h 781807"/>
                  <a:gd name="connsiteX7" fmla="*/ 484015 w 2093119"/>
                  <a:gd name="connsiteY7" fmla="*/ 450554 h 781807"/>
                  <a:gd name="connsiteX8" fmla="*/ 552061 w 2093119"/>
                  <a:gd name="connsiteY8" fmla="*/ 543891 h 781807"/>
                  <a:gd name="connsiteX9" fmla="*/ 603045 w 2093119"/>
                  <a:gd name="connsiteY9" fmla="*/ 549291 h 781807"/>
                  <a:gd name="connsiteX10" fmla="*/ 658843 w 2093119"/>
                  <a:gd name="connsiteY10" fmla="*/ 540902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3219 w 2093119"/>
                  <a:gd name="connsiteY5" fmla="*/ 488780 h 781807"/>
                  <a:gd name="connsiteX6" fmla="*/ 414213 w 2093119"/>
                  <a:gd name="connsiteY6" fmla="*/ 476250 h 781807"/>
                  <a:gd name="connsiteX7" fmla="*/ 484015 w 2093119"/>
                  <a:gd name="connsiteY7" fmla="*/ 450554 h 781807"/>
                  <a:gd name="connsiteX8" fmla="*/ 532015 w 2093119"/>
                  <a:gd name="connsiteY8" fmla="*/ 523845 h 781807"/>
                  <a:gd name="connsiteX9" fmla="*/ 603045 w 2093119"/>
                  <a:gd name="connsiteY9" fmla="*/ 549291 h 781807"/>
                  <a:gd name="connsiteX10" fmla="*/ 658843 w 2093119"/>
                  <a:gd name="connsiteY10" fmla="*/ 540902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93119"/>
                  <a:gd name="connsiteY0" fmla="*/ 4762 h 781807"/>
                  <a:gd name="connsiteX1" fmla="*/ 100013 w 2093119"/>
                  <a:gd name="connsiteY1" fmla="*/ 188118 h 781807"/>
                  <a:gd name="connsiteX2" fmla="*/ 166688 w 2093119"/>
                  <a:gd name="connsiteY2" fmla="*/ 292893 h 781807"/>
                  <a:gd name="connsiteX3" fmla="*/ 226219 w 2093119"/>
                  <a:gd name="connsiteY3" fmla="*/ 388143 h 781807"/>
                  <a:gd name="connsiteX4" fmla="*/ 283370 w 2093119"/>
                  <a:gd name="connsiteY4" fmla="*/ 450056 h 781807"/>
                  <a:gd name="connsiteX5" fmla="*/ 373219 w 2093119"/>
                  <a:gd name="connsiteY5" fmla="*/ 488780 h 781807"/>
                  <a:gd name="connsiteX6" fmla="*/ 434259 w 2093119"/>
                  <a:gd name="connsiteY6" fmla="*/ 478756 h 781807"/>
                  <a:gd name="connsiteX7" fmla="*/ 484015 w 2093119"/>
                  <a:gd name="connsiteY7" fmla="*/ 450554 h 781807"/>
                  <a:gd name="connsiteX8" fmla="*/ 532015 w 2093119"/>
                  <a:gd name="connsiteY8" fmla="*/ 523845 h 781807"/>
                  <a:gd name="connsiteX9" fmla="*/ 603045 w 2093119"/>
                  <a:gd name="connsiteY9" fmla="*/ 549291 h 781807"/>
                  <a:gd name="connsiteX10" fmla="*/ 658843 w 2093119"/>
                  <a:gd name="connsiteY10" fmla="*/ 540902 h 781807"/>
                  <a:gd name="connsiteX11" fmla="*/ 696445 w 2093119"/>
                  <a:gd name="connsiteY11" fmla="*/ 521477 h 781807"/>
                  <a:gd name="connsiteX12" fmla="*/ 750094 w 2093119"/>
                  <a:gd name="connsiteY12" fmla="*/ 516732 h 781807"/>
                  <a:gd name="connsiteX13" fmla="*/ 819150 w 2093119"/>
                  <a:gd name="connsiteY13" fmla="*/ 590550 h 781807"/>
                  <a:gd name="connsiteX14" fmla="*/ 883444 w 2093119"/>
                  <a:gd name="connsiteY14" fmla="*/ 692943 h 781807"/>
                  <a:gd name="connsiteX15" fmla="*/ 959644 w 2093119"/>
                  <a:gd name="connsiteY15" fmla="*/ 742950 h 781807"/>
                  <a:gd name="connsiteX16" fmla="*/ 1102520 w 2093119"/>
                  <a:gd name="connsiteY16" fmla="*/ 781050 h 781807"/>
                  <a:gd name="connsiteX17" fmla="*/ 1190626 w 2093119"/>
                  <a:gd name="connsiteY17" fmla="*/ 759618 h 781807"/>
                  <a:gd name="connsiteX18" fmla="*/ 1254919 w 2093119"/>
                  <a:gd name="connsiteY18" fmla="*/ 700087 h 781807"/>
                  <a:gd name="connsiteX19" fmla="*/ 1350169 w 2093119"/>
                  <a:gd name="connsiteY19" fmla="*/ 645319 h 781807"/>
                  <a:gd name="connsiteX20" fmla="*/ 1416844 w 2093119"/>
                  <a:gd name="connsiteY20" fmla="*/ 614363 h 781807"/>
                  <a:gd name="connsiteX21" fmla="*/ 1481138 w 2093119"/>
                  <a:gd name="connsiteY21" fmla="*/ 611981 h 781807"/>
                  <a:gd name="connsiteX22" fmla="*/ 1535907 w 2093119"/>
                  <a:gd name="connsiteY22" fmla="*/ 611981 h 781807"/>
                  <a:gd name="connsiteX23" fmla="*/ 1645445 w 2093119"/>
                  <a:gd name="connsiteY23" fmla="*/ 590549 h 781807"/>
                  <a:gd name="connsiteX24" fmla="*/ 1750219 w 2093119"/>
                  <a:gd name="connsiteY24" fmla="*/ 528637 h 781807"/>
                  <a:gd name="connsiteX25" fmla="*/ 1831182 w 2093119"/>
                  <a:gd name="connsiteY25" fmla="*/ 495300 h 781807"/>
                  <a:gd name="connsiteX26" fmla="*/ 1916907 w 2093119"/>
                  <a:gd name="connsiteY26" fmla="*/ 566737 h 781807"/>
                  <a:gd name="connsiteX27" fmla="*/ 1976438 w 2093119"/>
                  <a:gd name="connsiteY27" fmla="*/ 635793 h 781807"/>
                  <a:gd name="connsiteX28" fmla="*/ 2093119 w 2093119"/>
                  <a:gd name="connsiteY28" fmla="*/ 709612 h 781807"/>
                  <a:gd name="connsiteX29" fmla="*/ 2090738 w 2093119"/>
                  <a:gd name="connsiteY29" fmla="*/ 671512 h 781807"/>
                  <a:gd name="connsiteX30" fmla="*/ 2028825 w 2093119"/>
                  <a:gd name="connsiteY30" fmla="*/ 633412 h 781807"/>
                  <a:gd name="connsiteX31" fmla="*/ 1962150 w 2093119"/>
                  <a:gd name="connsiteY31" fmla="*/ 569118 h 781807"/>
                  <a:gd name="connsiteX32" fmla="*/ 1926432 w 2093119"/>
                  <a:gd name="connsiteY32" fmla="*/ 523875 h 781807"/>
                  <a:gd name="connsiteX33" fmla="*/ 1893094 w 2093119"/>
                  <a:gd name="connsiteY33" fmla="*/ 490537 h 781807"/>
                  <a:gd name="connsiteX34" fmla="*/ 1866900 w 2093119"/>
                  <a:gd name="connsiteY34" fmla="*/ 454818 h 781807"/>
                  <a:gd name="connsiteX35" fmla="*/ 1828800 w 2093119"/>
                  <a:gd name="connsiteY35" fmla="*/ 442912 h 781807"/>
                  <a:gd name="connsiteX36" fmla="*/ 1728788 w 2093119"/>
                  <a:gd name="connsiteY36" fmla="*/ 492918 h 781807"/>
                  <a:gd name="connsiteX37" fmla="*/ 1638300 w 2093119"/>
                  <a:gd name="connsiteY37" fmla="*/ 545306 h 781807"/>
                  <a:gd name="connsiteX38" fmla="*/ 1552575 w 2093119"/>
                  <a:gd name="connsiteY38" fmla="*/ 569118 h 781807"/>
                  <a:gd name="connsiteX39" fmla="*/ 1419225 w 2093119"/>
                  <a:gd name="connsiteY39" fmla="*/ 569118 h 781807"/>
                  <a:gd name="connsiteX40" fmla="*/ 1335882 w 2093119"/>
                  <a:gd name="connsiteY40" fmla="*/ 602456 h 781807"/>
                  <a:gd name="connsiteX41" fmla="*/ 1235869 w 2093119"/>
                  <a:gd name="connsiteY41" fmla="*/ 673893 h 781807"/>
                  <a:gd name="connsiteX42" fmla="*/ 1157288 w 2093119"/>
                  <a:gd name="connsiteY42" fmla="*/ 716756 h 781807"/>
                  <a:gd name="connsiteX43" fmla="*/ 1059657 w 2093119"/>
                  <a:gd name="connsiteY43" fmla="*/ 716756 h 781807"/>
                  <a:gd name="connsiteX44" fmla="*/ 981075 w 2093119"/>
                  <a:gd name="connsiteY44" fmla="*/ 700087 h 781807"/>
                  <a:gd name="connsiteX45" fmla="*/ 912019 w 2093119"/>
                  <a:gd name="connsiteY45" fmla="*/ 652462 h 781807"/>
                  <a:gd name="connsiteX46" fmla="*/ 847725 w 2093119"/>
                  <a:gd name="connsiteY46" fmla="*/ 559593 h 781807"/>
                  <a:gd name="connsiteX47" fmla="*/ 812007 w 2093119"/>
                  <a:gd name="connsiteY47" fmla="*/ 516731 h 781807"/>
                  <a:gd name="connsiteX48" fmla="*/ 762000 w 2093119"/>
                  <a:gd name="connsiteY48" fmla="*/ 459581 h 781807"/>
                  <a:gd name="connsiteX49" fmla="*/ 728663 w 2093119"/>
                  <a:gd name="connsiteY49" fmla="*/ 414337 h 781807"/>
                  <a:gd name="connsiteX50" fmla="*/ 673894 w 2093119"/>
                  <a:gd name="connsiteY50" fmla="*/ 414337 h 781807"/>
                  <a:gd name="connsiteX51" fmla="*/ 642938 w 2093119"/>
                  <a:gd name="connsiteY51" fmla="*/ 433387 h 781807"/>
                  <a:gd name="connsiteX52" fmla="*/ 571500 w 2093119"/>
                  <a:gd name="connsiteY52" fmla="*/ 402431 h 781807"/>
                  <a:gd name="connsiteX53" fmla="*/ 540544 w 2093119"/>
                  <a:gd name="connsiteY53" fmla="*/ 381000 h 781807"/>
                  <a:gd name="connsiteX54" fmla="*/ 477512 w 2093119"/>
                  <a:gd name="connsiteY54" fmla="*/ 354058 h 781807"/>
                  <a:gd name="connsiteX55" fmla="*/ 433388 w 2093119"/>
                  <a:gd name="connsiteY55" fmla="*/ 400050 h 781807"/>
                  <a:gd name="connsiteX56" fmla="*/ 385763 w 2093119"/>
                  <a:gd name="connsiteY56" fmla="*/ 431006 h 781807"/>
                  <a:gd name="connsiteX57" fmla="*/ 335757 w 2093119"/>
                  <a:gd name="connsiteY57" fmla="*/ 428625 h 781807"/>
                  <a:gd name="connsiteX58" fmla="*/ 290513 w 2093119"/>
                  <a:gd name="connsiteY58" fmla="*/ 404812 h 781807"/>
                  <a:gd name="connsiteX59" fmla="*/ 228600 w 2093119"/>
                  <a:gd name="connsiteY59" fmla="*/ 330993 h 781807"/>
                  <a:gd name="connsiteX60" fmla="*/ 169069 w 2093119"/>
                  <a:gd name="connsiteY60" fmla="*/ 238125 h 781807"/>
                  <a:gd name="connsiteX61" fmla="*/ 133350 w 2093119"/>
                  <a:gd name="connsiteY61" fmla="*/ 171450 h 781807"/>
                  <a:gd name="connsiteX62" fmla="*/ 100013 w 2093119"/>
                  <a:gd name="connsiteY62" fmla="*/ 111919 h 781807"/>
                  <a:gd name="connsiteX63" fmla="*/ 71438 w 2093119"/>
                  <a:gd name="connsiteY63" fmla="*/ 59531 h 781807"/>
                  <a:gd name="connsiteX64" fmla="*/ 40482 w 2093119"/>
                  <a:gd name="connsiteY64" fmla="*/ 0 h 781807"/>
                  <a:gd name="connsiteX65" fmla="*/ 0 w 2093119"/>
                  <a:gd name="connsiteY65" fmla="*/ 4762 h 781807"/>
                  <a:gd name="connsiteX0" fmla="*/ 0 w 2088107"/>
                  <a:gd name="connsiteY0" fmla="*/ 9774 h 781807"/>
                  <a:gd name="connsiteX1" fmla="*/ 95001 w 2088107"/>
                  <a:gd name="connsiteY1" fmla="*/ 188118 h 781807"/>
                  <a:gd name="connsiteX2" fmla="*/ 161676 w 2088107"/>
                  <a:gd name="connsiteY2" fmla="*/ 292893 h 781807"/>
                  <a:gd name="connsiteX3" fmla="*/ 221207 w 2088107"/>
                  <a:gd name="connsiteY3" fmla="*/ 388143 h 781807"/>
                  <a:gd name="connsiteX4" fmla="*/ 278358 w 2088107"/>
                  <a:gd name="connsiteY4" fmla="*/ 450056 h 781807"/>
                  <a:gd name="connsiteX5" fmla="*/ 368207 w 2088107"/>
                  <a:gd name="connsiteY5" fmla="*/ 488780 h 781807"/>
                  <a:gd name="connsiteX6" fmla="*/ 429247 w 2088107"/>
                  <a:gd name="connsiteY6" fmla="*/ 478756 h 781807"/>
                  <a:gd name="connsiteX7" fmla="*/ 479003 w 2088107"/>
                  <a:gd name="connsiteY7" fmla="*/ 450554 h 781807"/>
                  <a:gd name="connsiteX8" fmla="*/ 527003 w 2088107"/>
                  <a:gd name="connsiteY8" fmla="*/ 523845 h 781807"/>
                  <a:gd name="connsiteX9" fmla="*/ 598033 w 2088107"/>
                  <a:gd name="connsiteY9" fmla="*/ 549291 h 781807"/>
                  <a:gd name="connsiteX10" fmla="*/ 653831 w 2088107"/>
                  <a:gd name="connsiteY10" fmla="*/ 540902 h 781807"/>
                  <a:gd name="connsiteX11" fmla="*/ 691433 w 2088107"/>
                  <a:gd name="connsiteY11" fmla="*/ 521477 h 781807"/>
                  <a:gd name="connsiteX12" fmla="*/ 745082 w 2088107"/>
                  <a:gd name="connsiteY12" fmla="*/ 516732 h 781807"/>
                  <a:gd name="connsiteX13" fmla="*/ 814138 w 2088107"/>
                  <a:gd name="connsiteY13" fmla="*/ 590550 h 781807"/>
                  <a:gd name="connsiteX14" fmla="*/ 878432 w 2088107"/>
                  <a:gd name="connsiteY14" fmla="*/ 692943 h 781807"/>
                  <a:gd name="connsiteX15" fmla="*/ 954632 w 2088107"/>
                  <a:gd name="connsiteY15" fmla="*/ 742950 h 781807"/>
                  <a:gd name="connsiteX16" fmla="*/ 1097508 w 2088107"/>
                  <a:gd name="connsiteY16" fmla="*/ 781050 h 781807"/>
                  <a:gd name="connsiteX17" fmla="*/ 1185614 w 2088107"/>
                  <a:gd name="connsiteY17" fmla="*/ 759618 h 781807"/>
                  <a:gd name="connsiteX18" fmla="*/ 1249907 w 2088107"/>
                  <a:gd name="connsiteY18" fmla="*/ 700087 h 781807"/>
                  <a:gd name="connsiteX19" fmla="*/ 1345157 w 2088107"/>
                  <a:gd name="connsiteY19" fmla="*/ 645319 h 781807"/>
                  <a:gd name="connsiteX20" fmla="*/ 1411832 w 2088107"/>
                  <a:gd name="connsiteY20" fmla="*/ 614363 h 781807"/>
                  <a:gd name="connsiteX21" fmla="*/ 1476126 w 2088107"/>
                  <a:gd name="connsiteY21" fmla="*/ 611981 h 781807"/>
                  <a:gd name="connsiteX22" fmla="*/ 1530895 w 2088107"/>
                  <a:gd name="connsiteY22" fmla="*/ 611981 h 781807"/>
                  <a:gd name="connsiteX23" fmla="*/ 1640433 w 2088107"/>
                  <a:gd name="connsiteY23" fmla="*/ 590549 h 781807"/>
                  <a:gd name="connsiteX24" fmla="*/ 1745207 w 2088107"/>
                  <a:gd name="connsiteY24" fmla="*/ 528637 h 781807"/>
                  <a:gd name="connsiteX25" fmla="*/ 1826170 w 2088107"/>
                  <a:gd name="connsiteY25" fmla="*/ 495300 h 781807"/>
                  <a:gd name="connsiteX26" fmla="*/ 1911895 w 2088107"/>
                  <a:gd name="connsiteY26" fmla="*/ 566737 h 781807"/>
                  <a:gd name="connsiteX27" fmla="*/ 1971426 w 2088107"/>
                  <a:gd name="connsiteY27" fmla="*/ 635793 h 781807"/>
                  <a:gd name="connsiteX28" fmla="*/ 2088107 w 2088107"/>
                  <a:gd name="connsiteY28" fmla="*/ 709612 h 781807"/>
                  <a:gd name="connsiteX29" fmla="*/ 2085726 w 2088107"/>
                  <a:gd name="connsiteY29" fmla="*/ 671512 h 781807"/>
                  <a:gd name="connsiteX30" fmla="*/ 2023813 w 2088107"/>
                  <a:gd name="connsiteY30" fmla="*/ 633412 h 781807"/>
                  <a:gd name="connsiteX31" fmla="*/ 1957138 w 2088107"/>
                  <a:gd name="connsiteY31" fmla="*/ 569118 h 781807"/>
                  <a:gd name="connsiteX32" fmla="*/ 1921420 w 2088107"/>
                  <a:gd name="connsiteY32" fmla="*/ 523875 h 781807"/>
                  <a:gd name="connsiteX33" fmla="*/ 1888082 w 2088107"/>
                  <a:gd name="connsiteY33" fmla="*/ 490537 h 781807"/>
                  <a:gd name="connsiteX34" fmla="*/ 1861888 w 2088107"/>
                  <a:gd name="connsiteY34" fmla="*/ 454818 h 781807"/>
                  <a:gd name="connsiteX35" fmla="*/ 1823788 w 2088107"/>
                  <a:gd name="connsiteY35" fmla="*/ 442912 h 781807"/>
                  <a:gd name="connsiteX36" fmla="*/ 1723776 w 2088107"/>
                  <a:gd name="connsiteY36" fmla="*/ 492918 h 781807"/>
                  <a:gd name="connsiteX37" fmla="*/ 1633288 w 2088107"/>
                  <a:gd name="connsiteY37" fmla="*/ 545306 h 781807"/>
                  <a:gd name="connsiteX38" fmla="*/ 1547563 w 2088107"/>
                  <a:gd name="connsiteY38" fmla="*/ 569118 h 781807"/>
                  <a:gd name="connsiteX39" fmla="*/ 1414213 w 2088107"/>
                  <a:gd name="connsiteY39" fmla="*/ 569118 h 781807"/>
                  <a:gd name="connsiteX40" fmla="*/ 1330870 w 2088107"/>
                  <a:gd name="connsiteY40" fmla="*/ 602456 h 781807"/>
                  <a:gd name="connsiteX41" fmla="*/ 1230857 w 2088107"/>
                  <a:gd name="connsiteY41" fmla="*/ 673893 h 781807"/>
                  <a:gd name="connsiteX42" fmla="*/ 1152276 w 2088107"/>
                  <a:gd name="connsiteY42" fmla="*/ 716756 h 781807"/>
                  <a:gd name="connsiteX43" fmla="*/ 1054645 w 2088107"/>
                  <a:gd name="connsiteY43" fmla="*/ 716756 h 781807"/>
                  <a:gd name="connsiteX44" fmla="*/ 976063 w 2088107"/>
                  <a:gd name="connsiteY44" fmla="*/ 700087 h 781807"/>
                  <a:gd name="connsiteX45" fmla="*/ 907007 w 2088107"/>
                  <a:gd name="connsiteY45" fmla="*/ 652462 h 781807"/>
                  <a:gd name="connsiteX46" fmla="*/ 842713 w 2088107"/>
                  <a:gd name="connsiteY46" fmla="*/ 559593 h 781807"/>
                  <a:gd name="connsiteX47" fmla="*/ 806995 w 2088107"/>
                  <a:gd name="connsiteY47" fmla="*/ 516731 h 781807"/>
                  <a:gd name="connsiteX48" fmla="*/ 756988 w 2088107"/>
                  <a:gd name="connsiteY48" fmla="*/ 459581 h 781807"/>
                  <a:gd name="connsiteX49" fmla="*/ 723651 w 2088107"/>
                  <a:gd name="connsiteY49" fmla="*/ 414337 h 781807"/>
                  <a:gd name="connsiteX50" fmla="*/ 668882 w 2088107"/>
                  <a:gd name="connsiteY50" fmla="*/ 414337 h 781807"/>
                  <a:gd name="connsiteX51" fmla="*/ 637926 w 2088107"/>
                  <a:gd name="connsiteY51" fmla="*/ 433387 h 781807"/>
                  <a:gd name="connsiteX52" fmla="*/ 566488 w 2088107"/>
                  <a:gd name="connsiteY52" fmla="*/ 402431 h 781807"/>
                  <a:gd name="connsiteX53" fmla="*/ 535532 w 2088107"/>
                  <a:gd name="connsiteY53" fmla="*/ 381000 h 781807"/>
                  <a:gd name="connsiteX54" fmla="*/ 472500 w 2088107"/>
                  <a:gd name="connsiteY54" fmla="*/ 354058 h 781807"/>
                  <a:gd name="connsiteX55" fmla="*/ 428376 w 2088107"/>
                  <a:gd name="connsiteY55" fmla="*/ 400050 h 781807"/>
                  <a:gd name="connsiteX56" fmla="*/ 380751 w 2088107"/>
                  <a:gd name="connsiteY56" fmla="*/ 431006 h 781807"/>
                  <a:gd name="connsiteX57" fmla="*/ 330745 w 2088107"/>
                  <a:gd name="connsiteY57" fmla="*/ 428625 h 781807"/>
                  <a:gd name="connsiteX58" fmla="*/ 285501 w 2088107"/>
                  <a:gd name="connsiteY58" fmla="*/ 404812 h 781807"/>
                  <a:gd name="connsiteX59" fmla="*/ 223588 w 2088107"/>
                  <a:gd name="connsiteY59" fmla="*/ 330993 h 781807"/>
                  <a:gd name="connsiteX60" fmla="*/ 164057 w 2088107"/>
                  <a:gd name="connsiteY60" fmla="*/ 238125 h 781807"/>
                  <a:gd name="connsiteX61" fmla="*/ 128338 w 2088107"/>
                  <a:gd name="connsiteY61" fmla="*/ 171450 h 781807"/>
                  <a:gd name="connsiteX62" fmla="*/ 95001 w 2088107"/>
                  <a:gd name="connsiteY62" fmla="*/ 111919 h 781807"/>
                  <a:gd name="connsiteX63" fmla="*/ 66426 w 2088107"/>
                  <a:gd name="connsiteY63" fmla="*/ 59531 h 781807"/>
                  <a:gd name="connsiteX64" fmla="*/ 35470 w 2088107"/>
                  <a:gd name="connsiteY64" fmla="*/ 0 h 781807"/>
                  <a:gd name="connsiteX65" fmla="*/ 0 w 2088107"/>
                  <a:gd name="connsiteY65" fmla="*/ 9774 h 781807"/>
                  <a:gd name="connsiteX0" fmla="*/ 0 w 2088107"/>
                  <a:gd name="connsiteY0" fmla="*/ 9774 h 781807"/>
                  <a:gd name="connsiteX1" fmla="*/ 95001 w 2088107"/>
                  <a:gd name="connsiteY1" fmla="*/ 188118 h 781807"/>
                  <a:gd name="connsiteX2" fmla="*/ 161676 w 2088107"/>
                  <a:gd name="connsiteY2" fmla="*/ 292893 h 781807"/>
                  <a:gd name="connsiteX3" fmla="*/ 221207 w 2088107"/>
                  <a:gd name="connsiteY3" fmla="*/ 388143 h 781807"/>
                  <a:gd name="connsiteX4" fmla="*/ 278358 w 2088107"/>
                  <a:gd name="connsiteY4" fmla="*/ 450056 h 781807"/>
                  <a:gd name="connsiteX5" fmla="*/ 368207 w 2088107"/>
                  <a:gd name="connsiteY5" fmla="*/ 488780 h 781807"/>
                  <a:gd name="connsiteX6" fmla="*/ 429247 w 2088107"/>
                  <a:gd name="connsiteY6" fmla="*/ 478756 h 781807"/>
                  <a:gd name="connsiteX7" fmla="*/ 479003 w 2088107"/>
                  <a:gd name="connsiteY7" fmla="*/ 450554 h 781807"/>
                  <a:gd name="connsiteX8" fmla="*/ 527003 w 2088107"/>
                  <a:gd name="connsiteY8" fmla="*/ 523845 h 781807"/>
                  <a:gd name="connsiteX9" fmla="*/ 598033 w 2088107"/>
                  <a:gd name="connsiteY9" fmla="*/ 549291 h 781807"/>
                  <a:gd name="connsiteX10" fmla="*/ 653831 w 2088107"/>
                  <a:gd name="connsiteY10" fmla="*/ 540902 h 781807"/>
                  <a:gd name="connsiteX11" fmla="*/ 691433 w 2088107"/>
                  <a:gd name="connsiteY11" fmla="*/ 521477 h 781807"/>
                  <a:gd name="connsiteX12" fmla="*/ 745082 w 2088107"/>
                  <a:gd name="connsiteY12" fmla="*/ 516732 h 781807"/>
                  <a:gd name="connsiteX13" fmla="*/ 814138 w 2088107"/>
                  <a:gd name="connsiteY13" fmla="*/ 590550 h 781807"/>
                  <a:gd name="connsiteX14" fmla="*/ 878432 w 2088107"/>
                  <a:gd name="connsiteY14" fmla="*/ 692943 h 781807"/>
                  <a:gd name="connsiteX15" fmla="*/ 954632 w 2088107"/>
                  <a:gd name="connsiteY15" fmla="*/ 742950 h 781807"/>
                  <a:gd name="connsiteX16" fmla="*/ 1097508 w 2088107"/>
                  <a:gd name="connsiteY16" fmla="*/ 781050 h 781807"/>
                  <a:gd name="connsiteX17" fmla="*/ 1185614 w 2088107"/>
                  <a:gd name="connsiteY17" fmla="*/ 759618 h 781807"/>
                  <a:gd name="connsiteX18" fmla="*/ 1249907 w 2088107"/>
                  <a:gd name="connsiteY18" fmla="*/ 700087 h 781807"/>
                  <a:gd name="connsiteX19" fmla="*/ 1345157 w 2088107"/>
                  <a:gd name="connsiteY19" fmla="*/ 645319 h 781807"/>
                  <a:gd name="connsiteX20" fmla="*/ 1411832 w 2088107"/>
                  <a:gd name="connsiteY20" fmla="*/ 614363 h 781807"/>
                  <a:gd name="connsiteX21" fmla="*/ 1476126 w 2088107"/>
                  <a:gd name="connsiteY21" fmla="*/ 611981 h 781807"/>
                  <a:gd name="connsiteX22" fmla="*/ 1530895 w 2088107"/>
                  <a:gd name="connsiteY22" fmla="*/ 611981 h 781807"/>
                  <a:gd name="connsiteX23" fmla="*/ 1640433 w 2088107"/>
                  <a:gd name="connsiteY23" fmla="*/ 590549 h 781807"/>
                  <a:gd name="connsiteX24" fmla="*/ 1745207 w 2088107"/>
                  <a:gd name="connsiteY24" fmla="*/ 528637 h 781807"/>
                  <a:gd name="connsiteX25" fmla="*/ 1826170 w 2088107"/>
                  <a:gd name="connsiteY25" fmla="*/ 495300 h 781807"/>
                  <a:gd name="connsiteX26" fmla="*/ 1911895 w 2088107"/>
                  <a:gd name="connsiteY26" fmla="*/ 566737 h 781807"/>
                  <a:gd name="connsiteX27" fmla="*/ 1971426 w 2088107"/>
                  <a:gd name="connsiteY27" fmla="*/ 635793 h 781807"/>
                  <a:gd name="connsiteX28" fmla="*/ 2088107 w 2088107"/>
                  <a:gd name="connsiteY28" fmla="*/ 709612 h 781807"/>
                  <a:gd name="connsiteX29" fmla="*/ 2085726 w 2088107"/>
                  <a:gd name="connsiteY29" fmla="*/ 671512 h 781807"/>
                  <a:gd name="connsiteX30" fmla="*/ 2023813 w 2088107"/>
                  <a:gd name="connsiteY30" fmla="*/ 633412 h 781807"/>
                  <a:gd name="connsiteX31" fmla="*/ 1957138 w 2088107"/>
                  <a:gd name="connsiteY31" fmla="*/ 569118 h 781807"/>
                  <a:gd name="connsiteX32" fmla="*/ 1921420 w 2088107"/>
                  <a:gd name="connsiteY32" fmla="*/ 523875 h 781807"/>
                  <a:gd name="connsiteX33" fmla="*/ 1888082 w 2088107"/>
                  <a:gd name="connsiteY33" fmla="*/ 490537 h 781807"/>
                  <a:gd name="connsiteX34" fmla="*/ 1861888 w 2088107"/>
                  <a:gd name="connsiteY34" fmla="*/ 454818 h 781807"/>
                  <a:gd name="connsiteX35" fmla="*/ 1823788 w 2088107"/>
                  <a:gd name="connsiteY35" fmla="*/ 442912 h 781807"/>
                  <a:gd name="connsiteX36" fmla="*/ 1723776 w 2088107"/>
                  <a:gd name="connsiteY36" fmla="*/ 492918 h 781807"/>
                  <a:gd name="connsiteX37" fmla="*/ 1633288 w 2088107"/>
                  <a:gd name="connsiteY37" fmla="*/ 545306 h 781807"/>
                  <a:gd name="connsiteX38" fmla="*/ 1547563 w 2088107"/>
                  <a:gd name="connsiteY38" fmla="*/ 569118 h 781807"/>
                  <a:gd name="connsiteX39" fmla="*/ 1414213 w 2088107"/>
                  <a:gd name="connsiteY39" fmla="*/ 569118 h 781807"/>
                  <a:gd name="connsiteX40" fmla="*/ 1330870 w 2088107"/>
                  <a:gd name="connsiteY40" fmla="*/ 602456 h 781807"/>
                  <a:gd name="connsiteX41" fmla="*/ 1230857 w 2088107"/>
                  <a:gd name="connsiteY41" fmla="*/ 673893 h 781807"/>
                  <a:gd name="connsiteX42" fmla="*/ 1152276 w 2088107"/>
                  <a:gd name="connsiteY42" fmla="*/ 716756 h 781807"/>
                  <a:gd name="connsiteX43" fmla="*/ 1054645 w 2088107"/>
                  <a:gd name="connsiteY43" fmla="*/ 716756 h 781807"/>
                  <a:gd name="connsiteX44" fmla="*/ 976063 w 2088107"/>
                  <a:gd name="connsiteY44" fmla="*/ 700087 h 781807"/>
                  <a:gd name="connsiteX45" fmla="*/ 907007 w 2088107"/>
                  <a:gd name="connsiteY45" fmla="*/ 652462 h 781807"/>
                  <a:gd name="connsiteX46" fmla="*/ 842713 w 2088107"/>
                  <a:gd name="connsiteY46" fmla="*/ 559593 h 781807"/>
                  <a:gd name="connsiteX47" fmla="*/ 806995 w 2088107"/>
                  <a:gd name="connsiteY47" fmla="*/ 516731 h 781807"/>
                  <a:gd name="connsiteX48" fmla="*/ 756988 w 2088107"/>
                  <a:gd name="connsiteY48" fmla="*/ 459581 h 781807"/>
                  <a:gd name="connsiteX49" fmla="*/ 723651 w 2088107"/>
                  <a:gd name="connsiteY49" fmla="*/ 414337 h 781807"/>
                  <a:gd name="connsiteX50" fmla="*/ 668882 w 2088107"/>
                  <a:gd name="connsiteY50" fmla="*/ 414337 h 781807"/>
                  <a:gd name="connsiteX51" fmla="*/ 637926 w 2088107"/>
                  <a:gd name="connsiteY51" fmla="*/ 433387 h 781807"/>
                  <a:gd name="connsiteX52" fmla="*/ 566488 w 2088107"/>
                  <a:gd name="connsiteY52" fmla="*/ 402431 h 781807"/>
                  <a:gd name="connsiteX53" fmla="*/ 535532 w 2088107"/>
                  <a:gd name="connsiteY53" fmla="*/ 381000 h 781807"/>
                  <a:gd name="connsiteX54" fmla="*/ 472500 w 2088107"/>
                  <a:gd name="connsiteY54" fmla="*/ 354058 h 781807"/>
                  <a:gd name="connsiteX55" fmla="*/ 428376 w 2088107"/>
                  <a:gd name="connsiteY55" fmla="*/ 400050 h 781807"/>
                  <a:gd name="connsiteX56" fmla="*/ 380751 w 2088107"/>
                  <a:gd name="connsiteY56" fmla="*/ 431006 h 781807"/>
                  <a:gd name="connsiteX57" fmla="*/ 330745 w 2088107"/>
                  <a:gd name="connsiteY57" fmla="*/ 428625 h 781807"/>
                  <a:gd name="connsiteX58" fmla="*/ 285501 w 2088107"/>
                  <a:gd name="connsiteY58" fmla="*/ 397294 h 781807"/>
                  <a:gd name="connsiteX59" fmla="*/ 223588 w 2088107"/>
                  <a:gd name="connsiteY59" fmla="*/ 330993 h 781807"/>
                  <a:gd name="connsiteX60" fmla="*/ 164057 w 2088107"/>
                  <a:gd name="connsiteY60" fmla="*/ 238125 h 781807"/>
                  <a:gd name="connsiteX61" fmla="*/ 128338 w 2088107"/>
                  <a:gd name="connsiteY61" fmla="*/ 171450 h 781807"/>
                  <a:gd name="connsiteX62" fmla="*/ 95001 w 2088107"/>
                  <a:gd name="connsiteY62" fmla="*/ 111919 h 781807"/>
                  <a:gd name="connsiteX63" fmla="*/ 66426 w 2088107"/>
                  <a:gd name="connsiteY63" fmla="*/ 59531 h 781807"/>
                  <a:gd name="connsiteX64" fmla="*/ 35470 w 2088107"/>
                  <a:gd name="connsiteY64" fmla="*/ 0 h 781807"/>
                  <a:gd name="connsiteX65" fmla="*/ 0 w 2088107"/>
                  <a:gd name="connsiteY65" fmla="*/ 9774 h 781807"/>
                  <a:gd name="connsiteX0" fmla="*/ 0 w 2088107"/>
                  <a:gd name="connsiteY0" fmla="*/ 22302 h 781807"/>
                  <a:gd name="connsiteX1" fmla="*/ 95001 w 2088107"/>
                  <a:gd name="connsiteY1" fmla="*/ 188118 h 781807"/>
                  <a:gd name="connsiteX2" fmla="*/ 161676 w 2088107"/>
                  <a:gd name="connsiteY2" fmla="*/ 292893 h 781807"/>
                  <a:gd name="connsiteX3" fmla="*/ 221207 w 2088107"/>
                  <a:gd name="connsiteY3" fmla="*/ 388143 h 781807"/>
                  <a:gd name="connsiteX4" fmla="*/ 278358 w 2088107"/>
                  <a:gd name="connsiteY4" fmla="*/ 450056 h 781807"/>
                  <a:gd name="connsiteX5" fmla="*/ 368207 w 2088107"/>
                  <a:gd name="connsiteY5" fmla="*/ 488780 h 781807"/>
                  <a:gd name="connsiteX6" fmla="*/ 429247 w 2088107"/>
                  <a:gd name="connsiteY6" fmla="*/ 478756 h 781807"/>
                  <a:gd name="connsiteX7" fmla="*/ 479003 w 2088107"/>
                  <a:gd name="connsiteY7" fmla="*/ 450554 h 781807"/>
                  <a:gd name="connsiteX8" fmla="*/ 527003 w 2088107"/>
                  <a:gd name="connsiteY8" fmla="*/ 523845 h 781807"/>
                  <a:gd name="connsiteX9" fmla="*/ 598033 w 2088107"/>
                  <a:gd name="connsiteY9" fmla="*/ 549291 h 781807"/>
                  <a:gd name="connsiteX10" fmla="*/ 653831 w 2088107"/>
                  <a:gd name="connsiteY10" fmla="*/ 540902 h 781807"/>
                  <a:gd name="connsiteX11" fmla="*/ 691433 w 2088107"/>
                  <a:gd name="connsiteY11" fmla="*/ 521477 h 781807"/>
                  <a:gd name="connsiteX12" fmla="*/ 745082 w 2088107"/>
                  <a:gd name="connsiteY12" fmla="*/ 516732 h 781807"/>
                  <a:gd name="connsiteX13" fmla="*/ 814138 w 2088107"/>
                  <a:gd name="connsiteY13" fmla="*/ 590550 h 781807"/>
                  <a:gd name="connsiteX14" fmla="*/ 878432 w 2088107"/>
                  <a:gd name="connsiteY14" fmla="*/ 692943 h 781807"/>
                  <a:gd name="connsiteX15" fmla="*/ 954632 w 2088107"/>
                  <a:gd name="connsiteY15" fmla="*/ 742950 h 781807"/>
                  <a:gd name="connsiteX16" fmla="*/ 1097508 w 2088107"/>
                  <a:gd name="connsiteY16" fmla="*/ 781050 h 781807"/>
                  <a:gd name="connsiteX17" fmla="*/ 1185614 w 2088107"/>
                  <a:gd name="connsiteY17" fmla="*/ 759618 h 781807"/>
                  <a:gd name="connsiteX18" fmla="*/ 1249907 w 2088107"/>
                  <a:gd name="connsiteY18" fmla="*/ 700087 h 781807"/>
                  <a:gd name="connsiteX19" fmla="*/ 1345157 w 2088107"/>
                  <a:gd name="connsiteY19" fmla="*/ 645319 h 781807"/>
                  <a:gd name="connsiteX20" fmla="*/ 1411832 w 2088107"/>
                  <a:gd name="connsiteY20" fmla="*/ 614363 h 781807"/>
                  <a:gd name="connsiteX21" fmla="*/ 1476126 w 2088107"/>
                  <a:gd name="connsiteY21" fmla="*/ 611981 h 781807"/>
                  <a:gd name="connsiteX22" fmla="*/ 1530895 w 2088107"/>
                  <a:gd name="connsiteY22" fmla="*/ 611981 h 781807"/>
                  <a:gd name="connsiteX23" fmla="*/ 1640433 w 2088107"/>
                  <a:gd name="connsiteY23" fmla="*/ 590549 h 781807"/>
                  <a:gd name="connsiteX24" fmla="*/ 1745207 w 2088107"/>
                  <a:gd name="connsiteY24" fmla="*/ 528637 h 781807"/>
                  <a:gd name="connsiteX25" fmla="*/ 1826170 w 2088107"/>
                  <a:gd name="connsiteY25" fmla="*/ 495300 h 781807"/>
                  <a:gd name="connsiteX26" fmla="*/ 1911895 w 2088107"/>
                  <a:gd name="connsiteY26" fmla="*/ 566737 h 781807"/>
                  <a:gd name="connsiteX27" fmla="*/ 1971426 w 2088107"/>
                  <a:gd name="connsiteY27" fmla="*/ 635793 h 781807"/>
                  <a:gd name="connsiteX28" fmla="*/ 2088107 w 2088107"/>
                  <a:gd name="connsiteY28" fmla="*/ 709612 h 781807"/>
                  <a:gd name="connsiteX29" fmla="*/ 2085726 w 2088107"/>
                  <a:gd name="connsiteY29" fmla="*/ 671512 h 781807"/>
                  <a:gd name="connsiteX30" fmla="*/ 2023813 w 2088107"/>
                  <a:gd name="connsiteY30" fmla="*/ 633412 h 781807"/>
                  <a:gd name="connsiteX31" fmla="*/ 1957138 w 2088107"/>
                  <a:gd name="connsiteY31" fmla="*/ 569118 h 781807"/>
                  <a:gd name="connsiteX32" fmla="*/ 1921420 w 2088107"/>
                  <a:gd name="connsiteY32" fmla="*/ 523875 h 781807"/>
                  <a:gd name="connsiteX33" fmla="*/ 1888082 w 2088107"/>
                  <a:gd name="connsiteY33" fmla="*/ 490537 h 781807"/>
                  <a:gd name="connsiteX34" fmla="*/ 1861888 w 2088107"/>
                  <a:gd name="connsiteY34" fmla="*/ 454818 h 781807"/>
                  <a:gd name="connsiteX35" fmla="*/ 1823788 w 2088107"/>
                  <a:gd name="connsiteY35" fmla="*/ 442912 h 781807"/>
                  <a:gd name="connsiteX36" fmla="*/ 1723776 w 2088107"/>
                  <a:gd name="connsiteY36" fmla="*/ 492918 h 781807"/>
                  <a:gd name="connsiteX37" fmla="*/ 1633288 w 2088107"/>
                  <a:gd name="connsiteY37" fmla="*/ 545306 h 781807"/>
                  <a:gd name="connsiteX38" fmla="*/ 1547563 w 2088107"/>
                  <a:gd name="connsiteY38" fmla="*/ 569118 h 781807"/>
                  <a:gd name="connsiteX39" fmla="*/ 1414213 w 2088107"/>
                  <a:gd name="connsiteY39" fmla="*/ 569118 h 781807"/>
                  <a:gd name="connsiteX40" fmla="*/ 1330870 w 2088107"/>
                  <a:gd name="connsiteY40" fmla="*/ 602456 h 781807"/>
                  <a:gd name="connsiteX41" fmla="*/ 1230857 w 2088107"/>
                  <a:gd name="connsiteY41" fmla="*/ 673893 h 781807"/>
                  <a:gd name="connsiteX42" fmla="*/ 1152276 w 2088107"/>
                  <a:gd name="connsiteY42" fmla="*/ 716756 h 781807"/>
                  <a:gd name="connsiteX43" fmla="*/ 1054645 w 2088107"/>
                  <a:gd name="connsiteY43" fmla="*/ 716756 h 781807"/>
                  <a:gd name="connsiteX44" fmla="*/ 976063 w 2088107"/>
                  <a:gd name="connsiteY44" fmla="*/ 700087 h 781807"/>
                  <a:gd name="connsiteX45" fmla="*/ 907007 w 2088107"/>
                  <a:gd name="connsiteY45" fmla="*/ 652462 h 781807"/>
                  <a:gd name="connsiteX46" fmla="*/ 842713 w 2088107"/>
                  <a:gd name="connsiteY46" fmla="*/ 559593 h 781807"/>
                  <a:gd name="connsiteX47" fmla="*/ 806995 w 2088107"/>
                  <a:gd name="connsiteY47" fmla="*/ 516731 h 781807"/>
                  <a:gd name="connsiteX48" fmla="*/ 756988 w 2088107"/>
                  <a:gd name="connsiteY48" fmla="*/ 459581 h 781807"/>
                  <a:gd name="connsiteX49" fmla="*/ 723651 w 2088107"/>
                  <a:gd name="connsiteY49" fmla="*/ 414337 h 781807"/>
                  <a:gd name="connsiteX50" fmla="*/ 668882 w 2088107"/>
                  <a:gd name="connsiteY50" fmla="*/ 414337 h 781807"/>
                  <a:gd name="connsiteX51" fmla="*/ 637926 w 2088107"/>
                  <a:gd name="connsiteY51" fmla="*/ 433387 h 781807"/>
                  <a:gd name="connsiteX52" fmla="*/ 566488 w 2088107"/>
                  <a:gd name="connsiteY52" fmla="*/ 402431 h 781807"/>
                  <a:gd name="connsiteX53" fmla="*/ 535532 w 2088107"/>
                  <a:gd name="connsiteY53" fmla="*/ 381000 h 781807"/>
                  <a:gd name="connsiteX54" fmla="*/ 472500 w 2088107"/>
                  <a:gd name="connsiteY54" fmla="*/ 354058 h 781807"/>
                  <a:gd name="connsiteX55" fmla="*/ 428376 w 2088107"/>
                  <a:gd name="connsiteY55" fmla="*/ 400050 h 781807"/>
                  <a:gd name="connsiteX56" fmla="*/ 380751 w 2088107"/>
                  <a:gd name="connsiteY56" fmla="*/ 431006 h 781807"/>
                  <a:gd name="connsiteX57" fmla="*/ 330745 w 2088107"/>
                  <a:gd name="connsiteY57" fmla="*/ 428625 h 781807"/>
                  <a:gd name="connsiteX58" fmla="*/ 285501 w 2088107"/>
                  <a:gd name="connsiteY58" fmla="*/ 397294 h 781807"/>
                  <a:gd name="connsiteX59" fmla="*/ 223588 w 2088107"/>
                  <a:gd name="connsiteY59" fmla="*/ 330993 h 781807"/>
                  <a:gd name="connsiteX60" fmla="*/ 164057 w 2088107"/>
                  <a:gd name="connsiteY60" fmla="*/ 238125 h 781807"/>
                  <a:gd name="connsiteX61" fmla="*/ 128338 w 2088107"/>
                  <a:gd name="connsiteY61" fmla="*/ 171450 h 781807"/>
                  <a:gd name="connsiteX62" fmla="*/ 95001 w 2088107"/>
                  <a:gd name="connsiteY62" fmla="*/ 111919 h 781807"/>
                  <a:gd name="connsiteX63" fmla="*/ 66426 w 2088107"/>
                  <a:gd name="connsiteY63" fmla="*/ 59531 h 781807"/>
                  <a:gd name="connsiteX64" fmla="*/ 35470 w 2088107"/>
                  <a:gd name="connsiteY64" fmla="*/ 0 h 781807"/>
                  <a:gd name="connsiteX65" fmla="*/ 0 w 2088107"/>
                  <a:gd name="connsiteY65" fmla="*/ 22302 h 78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2088107" h="781807">
                    <a:moveTo>
                      <a:pt x="0" y="22302"/>
                    </a:moveTo>
                    <a:lnTo>
                      <a:pt x="95001" y="188118"/>
                    </a:lnTo>
                    <a:lnTo>
                      <a:pt x="161676" y="292893"/>
                    </a:lnTo>
                    <a:lnTo>
                      <a:pt x="221207" y="388143"/>
                    </a:lnTo>
                    <a:cubicBezTo>
                      <a:pt x="239860" y="415924"/>
                      <a:pt x="253858" y="433283"/>
                      <a:pt x="278358" y="450056"/>
                    </a:cubicBezTo>
                    <a:cubicBezTo>
                      <a:pt x="302858" y="466829"/>
                      <a:pt x="343059" y="483997"/>
                      <a:pt x="368207" y="488780"/>
                    </a:cubicBezTo>
                    <a:cubicBezTo>
                      <a:pt x="393355" y="493563"/>
                      <a:pt x="410781" y="485127"/>
                      <a:pt x="429247" y="478756"/>
                    </a:cubicBezTo>
                    <a:cubicBezTo>
                      <a:pt x="447713" y="472385"/>
                      <a:pt x="462710" y="443039"/>
                      <a:pt x="479003" y="450554"/>
                    </a:cubicBezTo>
                    <a:cubicBezTo>
                      <a:pt x="495296" y="458069"/>
                      <a:pt x="507165" y="507389"/>
                      <a:pt x="527003" y="523845"/>
                    </a:cubicBezTo>
                    <a:cubicBezTo>
                      <a:pt x="546841" y="540301"/>
                      <a:pt x="576895" y="546448"/>
                      <a:pt x="598033" y="549291"/>
                    </a:cubicBezTo>
                    <a:cubicBezTo>
                      <a:pt x="619171" y="552134"/>
                      <a:pt x="638264" y="545538"/>
                      <a:pt x="653831" y="540902"/>
                    </a:cubicBezTo>
                    <a:cubicBezTo>
                      <a:pt x="666762" y="534095"/>
                      <a:pt x="676352" y="526636"/>
                      <a:pt x="691433" y="521477"/>
                    </a:cubicBezTo>
                    <a:cubicBezTo>
                      <a:pt x="702048" y="511602"/>
                      <a:pt x="724631" y="505220"/>
                      <a:pt x="745082" y="516732"/>
                    </a:cubicBezTo>
                    <a:lnTo>
                      <a:pt x="814138" y="590550"/>
                    </a:lnTo>
                    <a:lnTo>
                      <a:pt x="878432" y="692943"/>
                    </a:lnTo>
                    <a:cubicBezTo>
                      <a:pt x="901848" y="718343"/>
                      <a:pt x="918119" y="728266"/>
                      <a:pt x="954632" y="742950"/>
                    </a:cubicBezTo>
                    <a:cubicBezTo>
                      <a:pt x="991145" y="757634"/>
                      <a:pt x="1059011" y="778272"/>
                      <a:pt x="1097508" y="781050"/>
                    </a:cubicBezTo>
                    <a:cubicBezTo>
                      <a:pt x="1136005" y="783828"/>
                      <a:pt x="1164183" y="779462"/>
                      <a:pt x="1185614" y="759618"/>
                    </a:cubicBezTo>
                    <a:lnTo>
                      <a:pt x="1249907" y="700087"/>
                    </a:lnTo>
                    <a:cubicBezTo>
                      <a:pt x="1278879" y="680243"/>
                      <a:pt x="1318170" y="659606"/>
                      <a:pt x="1345157" y="645319"/>
                    </a:cubicBezTo>
                    <a:cubicBezTo>
                      <a:pt x="1372145" y="631032"/>
                      <a:pt x="1390004" y="619919"/>
                      <a:pt x="1411832" y="614363"/>
                    </a:cubicBezTo>
                    <a:cubicBezTo>
                      <a:pt x="1433660" y="608807"/>
                      <a:pt x="1456282" y="613965"/>
                      <a:pt x="1476126" y="611981"/>
                    </a:cubicBezTo>
                    <a:cubicBezTo>
                      <a:pt x="1495970" y="609997"/>
                      <a:pt x="1503511" y="616744"/>
                      <a:pt x="1530895" y="611981"/>
                    </a:cubicBezTo>
                    <a:cubicBezTo>
                      <a:pt x="1558279" y="607218"/>
                      <a:pt x="1604317" y="606027"/>
                      <a:pt x="1640433" y="590549"/>
                    </a:cubicBezTo>
                    <a:lnTo>
                      <a:pt x="1745207" y="528637"/>
                    </a:lnTo>
                    <a:cubicBezTo>
                      <a:pt x="1776560" y="512365"/>
                      <a:pt x="1798389" y="488950"/>
                      <a:pt x="1826170" y="495300"/>
                    </a:cubicBezTo>
                    <a:cubicBezTo>
                      <a:pt x="1853951" y="501650"/>
                      <a:pt x="1887686" y="543322"/>
                      <a:pt x="1911895" y="566737"/>
                    </a:cubicBezTo>
                    <a:cubicBezTo>
                      <a:pt x="1936104" y="590152"/>
                      <a:pt x="1951582" y="612774"/>
                      <a:pt x="1971426" y="635793"/>
                    </a:cubicBezTo>
                    <a:lnTo>
                      <a:pt x="2088107" y="709612"/>
                    </a:lnTo>
                    <a:lnTo>
                      <a:pt x="2085726" y="671512"/>
                    </a:lnTo>
                    <a:lnTo>
                      <a:pt x="2023813" y="633412"/>
                    </a:lnTo>
                    <a:lnTo>
                      <a:pt x="1957138" y="569118"/>
                    </a:lnTo>
                    <a:lnTo>
                      <a:pt x="1921420" y="523875"/>
                    </a:lnTo>
                    <a:cubicBezTo>
                      <a:pt x="1910307" y="512762"/>
                      <a:pt x="1898004" y="502047"/>
                      <a:pt x="1888082" y="490537"/>
                    </a:cubicBezTo>
                    <a:cubicBezTo>
                      <a:pt x="1878160" y="479028"/>
                      <a:pt x="1872604" y="462755"/>
                      <a:pt x="1861888" y="454818"/>
                    </a:cubicBezTo>
                    <a:cubicBezTo>
                      <a:pt x="1851172" y="446881"/>
                      <a:pt x="1846807" y="436562"/>
                      <a:pt x="1823788" y="442912"/>
                    </a:cubicBezTo>
                    <a:cubicBezTo>
                      <a:pt x="1800769" y="449262"/>
                      <a:pt x="1755526" y="475852"/>
                      <a:pt x="1723776" y="492918"/>
                    </a:cubicBezTo>
                    <a:lnTo>
                      <a:pt x="1633288" y="545306"/>
                    </a:lnTo>
                    <a:lnTo>
                      <a:pt x="1547563" y="569118"/>
                    </a:lnTo>
                    <a:lnTo>
                      <a:pt x="1414213" y="569118"/>
                    </a:lnTo>
                    <a:lnTo>
                      <a:pt x="1330870" y="602456"/>
                    </a:lnTo>
                    <a:lnTo>
                      <a:pt x="1230857" y="673893"/>
                    </a:lnTo>
                    <a:lnTo>
                      <a:pt x="1152276" y="716756"/>
                    </a:lnTo>
                    <a:lnTo>
                      <a:pt x="1054645" y="716756"/>
                    </a:lnTo>
                    <a:lnTo>
                      <a:pt x="976063" y="700087"/>
                    </a:lnTo>
                    <a:lnTo>
                      <a:pt x="907007" y="652462"/>
                    </a:lnTo>
                    <a:lnTo>
                      <a:pt x="842713" y="559593"/>
                    </a:lnTo>
                    <a:lnTo>
                      <a:pt x="806995" y="516731"/>
                    </a:lnTo>
                    <a:lnTo>
                      <a:pt x="756988" y="459581"/>
                    </a:lnTo>
                    <a:cubicBezTo>
                      <a:pt x="743097" y="442515"/>
                      <a:pt x="738335" y="421878"/>
                      <a:pt x="723651" y="414337"/>
                    </a:cubicBezTo>
                    <a:cubicBezTo>
                      <a:pt x="708967" y="406796"/>
                      <a:pt x="683169" y="411162"/>
                      <a:pt x="668882" y="414337"/>
                    </a:cubicBezTo>
                    <a:cubicBezTo>
                      <a:pt x="654595" y="417512"/>
                      <a:pt x="648245" y="427037"/>
                      <a:pt x="637926" y="433387"/>
                    </a:cubicBezTo>
                    <a:cubicBezTo>
                      <a:pt x="624432" y="449262"/>
                      <a:pt x="576807" y="409575"/>
                      <a:pt x="566488" y="402431"/>
                    </a:cubicBezTo>
                    <a:lnTo>
                      <a:pt x="535532" y="381000"/>
                    </a:lnTo>
                    <a:cubicBezTo>
                      <a:pt x="525213" y="373856"/>
                      <a:pt x="490359" y="350883"/>
                      <a:pt x="472500" y="354058"/>
                    </a:cubicBezTo>
                    <a:cubicBezTo>
                      <a:pt x="454641" y="357233"/>
                      <a:pt x="447426" y="389731"/>
                      <a:pt x="428376" y="400050"/>
                    </a:cubicBezTo>
                    <a:lnTo>
                      <a:pt x="380751" y="431006"/>
                    </a:lnTo>
                    <a:lnTo>
                      <a:pt x="330745" y="428625"/>
                    </a:lnTo>
                    <a:lnTo>
                      <a:pt x="285501" y="397294"/>
                    </a:lnTo>
                    <a:lnTo>
                      <a:pt x="223588" y="330993"/>
                    </a:lnTo>
                    <a:lnTo>
                      <a:pt x="164057" y="238125"/>
                    </a:lnTo>
                    <a:lnTo>
                      <a:pt x="128338" y="171450"/>
                    </a:lnTo>
                    <a:lnTo>
                      <a:pt x="95001" y="111919"/>
                    </a:lnTo>
                    <a:lnTo>
                      <a:pt x="66426" y="59531"/>
                    </a:lnTo>
                    <a:lnTo>
                      <a:pt x="35470" y="0"/>
                    </a:lnTo>
                    <a:lnTo>
                      <a:pt x="0" y="22302"/>
                    </a:lnTo>
                    <a:close/>
                  </a:path>
                </a:pathLst>
              </a:custGeom>
              <a:solidFill>
                <a:srgbClr val="B3898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6951663" y="4487366"/>
                <a:ext cx="1963737" cy="842963"/>
              </a:xfrm>
              <a:custGeom>
                <a:avLst/>
                <a:gdLst>
                  <a:gd name="connsiteX0" fmla="*/ 0 w 2066925"/>
                  <a:gd name="connsiteY0" fmla="*/ 161925 h 881063"/>
                  <a:gd name="connsiteX1" fmla="*/ 33337 w 2066925"/>
                  <a:gd name="connsiteY1" fmla="*/ 83344 h 881063"/>
                  <a:gd name="connsiteX2" fmla="*/ 50006 w 2066925"/>
                  <a:gd name="connsiteY2" fmla="*/ 14288 h 881063"/>
                  <a:gd name="connsiteX3" fmla="*/ 83343 w 2066925"/>
                  <a:gd name="connsiteY3" fmla="*/ 0 h 881063"/>
                  <a:gd name="connsiteX4" fmla="*/ 107156 w 2066925"/>
                  <a:gd name="connsiteY4" fmla="*/ 50006 h 881063"/>
                  <a:gd name="connsiteX5" fmla="*/ 257175 w 2066925"/>
                  <a:gd name="connsiteY5" fmla="*/ 352425 h 881063"/>
                  <a:gd name="connsiteX6" fmla="*/ 290512 w 2066925"/>
                  <a:gd name="connsiteY6" fmla="*/ 409575 h 881063"/>
                  <a:gd name="connsiteX7" fmla="*/ 321468 w 2066925"/>
                  <a:gd name="connsiteY7" fmla="*/ 447675 h 881063"/>
                  <a:gd name="connsiteX8" fmla="*/ 333375 w 2066925"/>
                  <a:gd name="connsiteY8" fmla="*/ 457200 h 881063"/>
                  <a:gd name="connsiteX9" fmla="*/ 371475 w 2066925"/>
                  <a:gd name="connsiteY9" fmla="*/ 440531 h 881063"/>
                  <a:gd name="connsiteX10" fmla="*/ 400050 w 2066925"/>
                  <a:gd name="connsiteY10" fmla="*/ 404813 h 881063"/>
                  <a:gd name="connsiteX11" fmla="*/ 402431 w 2066925"/>
                  <a:gd name="connsiteY11" fmla="*/ 340519 h 881063"/>
                  <a:gd name="connsiteX12" fmla="*/ 454818 w 2066925"/>
                  <a:gd name="connsiteY12" fmla="*/ 328613 h 881063"/>
                  <a:gd name="connsiteX13" fmla="*/ 516731 w 2066925"/>
                  <a:gd name="connsiteY13" fmla="*/ 347663 h 881063"/>
                  <a:gd name="connsiteX14" fmla="*/ 550068 w 2066925"/>
                  <a:gd name="connsiteY14" fmla="*/ 404813 h 881063"/>
                  <a:gd name="connsiteX15" fmla="*/ 590550 w 2066925"/>
                  <a:gd name="connsiteY15" fmla="*/ 454819 h 881063"/>
                  <a:gd name="connsiteX16" fmla="*/ 611981 w 2066925"/>
                  <a:gd name="connsiteY16" fmla="*/ 478631 h 881063"/>
                  <a:gd name="connsiteX17" fmla="*/ 673893 w 2066925"/>
                  <a:gd name="connsiteY17" fmla="*/ 464344 h 881063"/>
                  <a:gd name="connsiteX18" fmla="*/ 719137 w 2066925"/>
                  <a:gd name="connsiteY18" fmla="*/ 447675 h 881063"/>
                  <a:gd name="connsiteX19" fmla="*/ 752475 w 2066925"/>
                  <a:gd name="connsiteY19" fmla="*/ 450056 h 881063"/>
                  <a:gd name="connsiteX20" fmla="*/ 819150 w 2066925"/>
                  <a:gd name="connsiteY20" fmla="*/ 538163 h 881063"/>
                  <a:gd name="connsiteX21" fmla="*/ 888206 w 2066925"/>
                  <a:gd name="connsiteY21" fmla="*/ 661988 h 881063"/>
                  <a:gd name="connsiteX22" fmla="*/ 954881 w 2066925"/>
                  <a:gd name="connsiteY22" fmla="*/ 735806 h 881063"/>
                  <a:gd name="connsiteX23" fmla="*/ 992981 w 2066925"/>
                  <a:gd name="connsiteY23" fmla="*/ 766763 h 881063"/>
                  <a:gd name="connsiteX24" fmla="*/ 1066800 w 2066925"/>
                  <a:gd name="connsiteY24" fmla="*/ 783431 h 881063"/>
                  <a:gd name="connsiteX25" fmla="*/ 1128712 w 2066925"/>
                  <a:gd name="connsiteY25" fmla="*/ 752475 h 881063"/>
                  <a:gd name="connsiteX26" fmla="*/ 1214437 w 2066925"/>
                  <a:gd name="connsiteY26" fmla="*/ 692944 h 881063"/>
                  <a:gd name="connsiteX27" fmla="*/ 1290637 w 2066925"/>
                  <a:gd name="connsiteY27" fmla="*/ 623888 h 881063"/>
                  <a:gd name="connsiteX28" fmla="*/ 1345406 w 2066925"/>
                  <a:gd name="connsiteY28" fmla="*/ 583406 h 881063"/>
                  <a:gd name="connsiteX29" fmla="*/ 1402556 w 2066925"/>
                  <a:gd name="connsiteY29" fmla="*/ 621506 h 881063"/>
                  <a:gd name="connsiteX30" fmla="*/ 1490662 w 2066925"/>
                  <a:gd name="connsiteY30" fmla="*/ 631031 h 881063"/>
                  <a:gd name="connsiteX31" fmla="*/ 1588293 w 2066925"/>
                  <a:gd name="connsiteY31" fmla="*/ 602456 h 881063"/>
                  <a:gd name="connsiteX32" fmla="*/ 1707356 w 2066925"/>
                  <a:gd name="connsiteY32" fmla="*/ 538163 h 881063"/>
                  <a:gd name="connsiteX33" fmla="*/ 1783556 w 2066925"/>
                  <a:gd name="connsiteY33" fmla="*/ 450056 h 881063"/>
                  <a:gd name="connsiteX34" fmla="*/ 1831181 w 2066925"/>
                  <a:gd name="connsiteY34" fmla="*/ 402431 h 881063"/>
                  <a:gd name="connsiteX35" fmla="*/ 1878806 w 2066925"/>
                  <a:gd name="connsiteY35" fmla="*/ 447675 h 881063"/>
                  <a:gd name="connsiteX36" fmla="*/ 1983581 w 2066925"/>
                  <a:gd name="connsiteY36" fmla="*/ 547688 h 881063"/>
                  <a:gd name="connsiteX37" fmla="*/ 2035968 w 2066925"/>
                  <a:gd name="connsiteY37" fmla="*/ 631031 h 881063"/>
                  <a:gd name="connsiteX38" fmla="*/ 2066925 w 2066925"/>
                  <a:gd name="connsiteY38" fmla="*/ 659606 h 881063"/>
                  <a:gd name="connsiteX39" fmla="*/ 2055018 w 2066925"/>
                  <a:gd name="connsiteY39" fmla="*/ 833438 h 881063"/>
                  <a:gd name="connsiteX40" fmla="*/ 1993106 w 2066925"/>
                  <a:gd name="connsiteY40" fmla="*/ 788194 h 881063"/>
                  <a:gd name="connsiteX41" fmla="*/ 1912143 w 2066925"/>
                  <a:gd name="connsiteY41" fmla="*/ 721519 h 881063"/>
                  <a:gd name="connsiteX42" fmla="*/ 1854993 w 2066925"/>
                  <a:gd name="connsiteY42" fmla="*/ 647700 h 881063"/>
                  <a:gd name="connsiteX43" fmla="*/ 1824037 w 2066925"/>
                  <a:gd name="connsiteY43" fmla="*/ 611981 h 881063"/>
                  <a:gd name="connsiteX44" fmla="*/ 1771650 w 2066925"/>
                  <a:gd name="connsiteY44" fmla="*/ 602456 h 881063"/>
                  <a:gd name="connsiteX45" fmla="*/ 1640681 w 2066925"/>
                  <a:gd name="connsiteY45" fmla="*/ 683419 h 881063"/>
                  <a:gd name="connsiteX46" fmla="*/ 1502568 w 2066925"/>
                  <a:gd name="connsiteY46" fmla="*/ 721519 h 881063"/>
                  <a:gd name="connsiteX47" fmla="*/ 1435893 w 2066925"/>
                  <a:gd name="connsiteY47" fmla="*/ 726281 h 881063"/>
                  <a:gd name="connsiteX48" fmla="*/ 1357312 w 2066925"/>
                  <a:gd name="connsiteY48" fmla="*/ 719138 h 881063"/>
                  <a:gd name="connsiteX49" fmla="*/ 1266825 w 2066925"/>
                  <a:gd name="connsiteY49" fmla="*/ 778669 h 881063"/>
                  <a:gd name="connsiteX50" fmla="*/ 1159668 w 2066925"/>
                  <a:gd name="connsiteY50" fmla="*/ 852488 h 881063"/>
                  <a:gd name="connsiteX51" fmla="*/ 1114425 w 2066925"/>
                  <a:gd name="connsiteY51" fmla="*/ 881063 h 881063"/>
                  <a:gd name="connsiteX52" fmla="*/ 997743 w 2066925"/>
                  <a:gd name="connsiteY52" fmla="*/ 869156 h 881063"/>
                  <a:gd name="connsiteX53" fmla="*/ 921543 w 2066925"/>
                  <a:gd name="connsiteY53" fmla="*/ 840581 h 881063"/>
                  <a:gd name="connsiteX54" fmla="*/ 852487 w 2066925"/>
                  <a:gd name="connsiteY54" fmla="*/ 778669 h 881063"/>
                  <a:gd name="connsiteX55" fmla="*/ 797718 w 2066925"/>
                  <a:gd name="connsiteY55" fmla="*/ 700088 h 881063"/>
                  <a:gd name="connsiteX56" fmla="*/ 738187 w 2066925"/>
                  <a:gd name="connsiteY56" fmla="*/ 640556 h 881063"/>
                  <a:gd name="connsiteX57" fmla="*/ 702468 w 2066925"/>
                  <a:gd name="connsiteY57" fmla="*/ 581025 h 881063"/>
                  <a:gd name="connsiteX58" fmla="*/ 652462 w 2066925"/>
                  <a:gd name="connsiteY58" fmla="*/ 566738 h 881063"/>
                  <a:gd name="connsiteX59" fmla="*/ 576262 w 2066925"/>
                  <a:gd name="connsiteY59" fmla="*/ 588169 h 881063"/>
                  <a:gd name="connsiteX60" fmla="*/ 535781 w 2066925"/>
                  <a:gd name="connsiteY60" fmla="*/ 557213 h 881063"/>
                  <a:gd name="connsiteX61" fmla="*/ 490537 w 2066925"/>
                  <a:gd name="connsiteY61" fmla="*/ 533400 h 881063"/>
                  <a:gd name="connsiteX62" fmla="*/ 426243 w 2066925"/>
                  <a:gd name="connsiteY62" fmla="*/ 531019 h 881063"/>
                  <a:gd name="connsiteX63" fmla="*/ 373856 w 2066925"/>
                  <a:gd name="connsiteY63" fmla="*/ 573881 h 881063"/>
                  <a:gd name="connsiteX64" fmla="*/ 338137 w 2066925"/>
                  <a:gd name="connsiteY64" fmla="*/ 588169 h 881063"/>
                  <a:gd name="connsiteX65" fmla="*/ 288131 w 2066925"/>
                  <a:gd name="connsiteY65" fmla="*/ 581025 h 881063"/>
                  <a:gd name="connsiteX66" fmla="*/ 211931 w 2066925"/>
                  <a:gd name="connsiteY66" fmla="*/ 533400 h 881063"/>
                  <a:gd name="connsiteX67" fmla="*/ 157162 w 2066925"/>
                  <a:gd name="connsiteY67" fmla="*/ 440531 h 881063"/>
                  <a:gd name="connsiteX68" fmla="*/ 121443 w 2066925"/>
                  <a:gd name="connsiteY68" fmla="*/ 378619 h 881063"/>
                  <a:gd name="connsiteX69" fmla="*/ 73818 w 2066925"/>
                  <a:gd name="connsiteY69" fmla="*/ 302419 h 881063"/>
                  <a:gd name="connsiteX70" fmla="*/ 42862 w 2066925"/>
                  <a:gd name="connsiteY70" fmla="*/ 252413 h 881063"/>
                  <a:gd name="connsiteX71" fmla="*/ 0 w 2066925"/>
                  <a:gd name="connsiteY71" fmla="*/ 161925 h 881063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33375 w 2066925"/>
                  <a:gd name="connsiteY8" fmla="*/ 459433 h 883296"/>
                  <a:gd name="connsiteX9" fmla="*/ 371475 w 2066925"/>
                  <a:gd name="connsiteY9" fmla="*/ 442764 h 883296"/>
                  <a:gd name="connsiteX10" fmla="*/ 400050 w 2066925"/>
                  <a:gd name="connsiteY10" fmla="*/ 407046 h 883296"/>
                  <a:gd name="connsiteX11" fmla="*/ 402431 w 2066925"/>
                  <a:gd name="connsiteY11" fmla="*/ 342752 h 883296"/>
                  <a:gd name="connsiteX12" fmla="*/ 454818 w 2066925"/>
                  <a:gd name="connsiteY12" fmla="*/ 330846 h 883296"/>
                  <a:gd name="connsiteX13" fmla="*/ 516731 w 2066925"/>
                  <a:gd name="connsiteY13" fmla="*/ 349896 h 883296"/>
                  <a:gd name="connsiteX14" fmla="*/ 550068 w 2066925"/>
                  <a:gd name="connsiteY14" fmla="*/ 407046 h 883296"/>
                  <a:gd name="connsiteX15" fmla="*/ 590550 w 2066925"/>
                  <a:gd name="connsiteY15" fmla="*/ 457052 h 883296"/>
                  <a:gd name="connsiteX16" fmla="*/ 611981 w 2066925"/>
                  <a:gd name="connsiteY16" fmla="*/ 480864 h 883296"/>
                  <a:gd name="connsiteX17" fmla="*/ 673893 w 2066925"/>
                  <a:gd name="connsiteY17" fmla="*/ 466577 h 883296"/>
                  <a:gd name="connsiteX18" fmla="*/ 719137 w 2066925"/>
                  <a:gd name="connsiteY18" fmla="*/ 449908 h 883296"/>
                  <a:gd name="connsiteX19" fmla="*/ 752475 w 2066925"/>
                  <a:gd name="connsiteY19" fmla="*/ 452289 h 883296"/>
                  <a:gd name="connsiteX20" fmla="*/ 819150 w 2066925"/>
                  <a:gd name="connsiteY20" fmla="*/ 540396 h 883296"/>
                  <a:gd name="connsiteX21" fmla="*/ 888206 w 2066925"/>
                  <a:gd name="connsiteY21" fmla="*/ 664221 h 883296"/>
                  <a:gd name="connsiteX22" fmla="*/ 954881 w 2066925"/>
                  <a:gd name="connsiteY22" fmla="*/ 738039 h 883296"/>
                  <a:gd name="connsiteX23" fmla="*/ 992981 w 2066925"/>
                  <a:gd name="connsiteY23" fmla="*/ 768996 h 883296"/>
                  <a:gd name="connsiteX24" fmla="*/ 1066800 w 2066925"/>
                  <a:gd name="connsiteY24" fmla="*/ 785664 h 883296"/>
                  <a:gd name="connsiteX25" fmla="*/ 1128712 w 2066925"/>
                  <a:gd name="connsiteY25" fmla="*/ 754708 h 883296"/>
                  <a:gd name="connsiteX26" fmla="*/ 1214437 w 2066925"/>
                  <a:gd name="connsiteY26" fmla="*/ 695177 h 883296"/>
                  <a:gd name="connsiteX27" fmla="*/ 1290637 w 2066925"/>
                  <a:gd name="connsiteY27" fmla="*/ 626121 h 883296"/>
                  <a:gd name="connsiteX28" fmla="*/ 1345406 w 2066925"/>
                  <a:gd name="connsiteY28" fmla="*/ 585639 h 883296"/>
                  <a:gd name="connsiteX29" fmla="*/ 1402556 w 2066925"/>
                  <a:gd name="connsiteY29" fmla="*/ 623739 h 883296"/>
                  <a:gd name="connsiteX30" fmla="*/ 1490662 w 2066925"/>
                  <a:gd name="connsiteY30" fmla="*/ 633264 h 883296"/>
                  <a:gd name="connsiteX31" fmla="*/ 1588293 w 2066925"/>
                  <a:gd name="connsiteY31" fmla="*/ 604689 h 883296"/>
                  <a:gd name="connsiteX32" fmla="*/ 1707356 w 2066925"/>
                  <a:gd name="connsiteY32" fmla="*/ 540396 h 883296"/>
                  <a:gd name="connsiteX33" fmla="*/ 1783556 w 2066925"/>
                  <a:gd name="connsiteY33" fmla="*/ 452289 h 883296"/>
                  <a:gd name="connsiteX34" fmla="*/ 1831181 w 2066925"/>
                  <a:gd name="connsiteY34" fmla="*/ 404664 h 883296"/>
                  <a:gd name="connsiteX35" fmla="*/ 1878806 w 2066925"/>
                  <a:gd name="connsiteY35" fmla="*/ 449908 h 883296"/>
                  <a:gd name="connsiteX36" fmla="*/ 1983581 w 2066925"/>
                  <a:gd name="connsiteY36" fmla="*/ 549921 h 883296"/>
                  <a:gd name="connsiteX37" fmla="*/ 2035968 w 2066925"/>
                  <a:gd name="connsiteY37" fmla="*/ 633264 h 883296"/>
                  <a:gd name="connsiteX38" fmla="*/ 2066925 w 2066925"/>
                  <a:gd name="connsiteY38" fmla="*/ 661839 h 883296"/>
                  <a:gd name="connsiteX39" fmla="*/ 2055018 w 2066925"/>
                  <a:gd name="connsiteY39" fmla="*/ 835671 h 883296"/>
                  <a:gd name="connsiteX40" fmla="*/ 1993106 w 2066925"/>
                  <a:gd name="connsiteY40" fmla="*/ 790427 h 883296"/>
                  <a:gd name="connsiteX41" fmla="*/ 1912143 w 2066925"/>
                  <a:gd name="connsiteY41" fmla="*/ 723752 h 883296"/>
                  <a:gd name="connsiteX42" fmla="*/ 1854993 w 2066925"/>
                  <a:gd name="connsiteY42" fmla="*/ 649933 h 883296"/>
                  <a:gd name="connsiteX43" fmla="*/ 1824037 w 2066925"/>
                  <a:gd name="connsiteY43" fmla="*/ 614214 h 883296"/>
                  <a:gd name="connsiteX44" fmla="*/ 1771650 w 2066925"/>
                  <a:gd name="connsiteY44" fmla="*/ 604689 h 883296"/>
                  <a:gd name="connsiteX45" fmla="*/ 1640681 w 2066925"/>
                  <a:gd name="connsiteY45" fmla="*/ 685652 h 883296"/>
                  <a:gd name="connsiteX46" fmla="*/ 1502568 w 2066925"/>
                  <a:gd name="connsiteY46" fmla="*/ 723752 h 883296"/>
                  <a:gd name="connsiteX47" fmla="*/ 1435893 w 2066925"/>
                  <a:gd name="connsiteY47" fmla="*/ 728514 h 883296"/>
                  <a:gd name="connsiteX48" fmla="*/ 1357312 w 2066925"/>
                  <a:gd name="connsiteY48" fmla="*/ 721371 h 883296"/>
                  <a:gd name="connsiteX49" fmla="*/ 1266825 w 2066925"/>
                  <a:gd name="connsiteY49" fmla="*/ 780902 h 883296"/>
                  <a:gd name="connsiteX50" fmla="*/ 1159668 w 2066925"/>
                  <a:gd name="connsiteY50" fmla="*/ 854721 h 883296"/>
                  <a:gd name="connsiteX51" fmla="*/ 1114425 w 2066925"/>
                  <a:gd name="connsiteY51" fmla="*/ 883296 h 883296"/>
                  <a:gd name="connsiteX52" fmla="*/ 997743 w 2066925"/>
                  <a:gd name="connsiteY52" fmla="*/ 871389 h 883296"/>
                  <a:gd name="connsiteX53" fmla="*/ 921543 w 2066925"/>
                  <a:gd name="connsiteY53" fmla="*/ 842814 h 883296"/>
                  <a:gd name="connsiteX54" fmla="*/ 852487 w 2066925"/>
                  <a:gd name="connsiteY54" fmla="*/ 780902 h 883296"/>
                  <a:gd name="connsiteX55" fmla="*/ 797718 w 2066925"/>
                  <a:gd name="connsiteY55" fmla="*/ 702321 h 883296"/>
                  <a:gd name="connsiteX56" fmla="*/ 738187 w 2066925"/>
                  <a:gd name="connsiteY56" fmla="*/ 642789 h 883296"/>
                  <a:gd name="connsiteX57" fmla="*/ 702468 w 2066925"/>
                  <a:gd name="connsiteY57" fmla="*/ 583258 h 883296"/>
                  <a:gd name="connsiteX58" fmla="*/ 652462 w 2066925"/>
                  <a:gd name="connsiteY58" fmla="*/ 568971 h 883296"/>
                  <a:gd name="connsiteX59" fmla="*/ 576262 w 2066925"/>
                  <a:gd name="connsiteY59" fmla="*/ 590402 h 883296"/>
                  <a:gd name="connsiteX60" fmla="*/ 535781 w 2066925"/>
                  <a:gd name="connsiteY60" fmla="*/ 559446 h 883296"/>
                  <a:gd name="connsiteX61" fmla="*/ 490537 w 2066925"/>
                  <a:gd name="connsiteY61" fmla="*/ 535633 h 883296"/>
                  <a:gd name="connsiteX62" fmla="*/ 426243 w 2066925"/>
                  <a:gd name="connsiteY62" fmla="*/ 533252 h 883296"/>
                  <a:gd name="connsiteX63" fmla="*/ 373856 w 2066925"/>
                  <a:gd name="connsiteY63" fmla="*/ 576114 h 883296"/>
                  <a:gd name="connsiteX64" fmla="*/ 338137 w 2066925"/>
                  <a:gd name="connsiteY64" fmla="*/ 590402 h 883296"/>
                  <a:gd name="connsiteX65" fmla="*/ 288131 w 2066925"/>
                  <a:gd name="connsiteY65" fmla="*/ 583258 h 883296"/>
                  <a:gd name="connsiteX66" fmla="*/ 211931 w 2066925"/>
                  <a:gd name="connsiteY66" fmla="*/ 535633 h 883296"/>
                  <a:gd name="connsiteX67" fmla="*/ 157162 w 2066925"/>
                  <a:gd name="connsiteY67" fmla="*/ 442764 h 883296"/>
                  <a:gd name="connsiteX68" fmla="*/ 121443 w 2066925"/>
                  <a:gd name="connsiteY68" fmla="*/ 380852 h 883296"/>
                  <a:gd name="connsiteX69" fmla="*/ 73818 w 2066925"/>
                  <a:gd name="connsiteY69" fmla="*/ 304652 h 883296"/>
                  <a:gd name="connsiteX70" fmla="*/ 42862 w 2066925"/>
                  <a:gd name="connsiteY70" fmla="*/ 254646 h 883296"/>
                  <a:gd name="connsiteX71" fmla="*/ 0 w 2066925"/>
                  <a:gd name="connsiteY71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33375 w 2066925"/>
                  <a:gd name="connsiteY8" fmla="*/ 459433 h 883296"/>
                  <a:gd name="connsiteX9" fmla="*/ 371475 w 2066925"/>
                  <a:gd name="connsiteY9" fmla="*/ 442764 h 883296"/>
                  <a:gd name="connsiteX10" fmla="*/ 400050 w 2066925"/>
                  <a:gd name="connsiteY10" fmla="*/ 407046 h 883296"/>
                  <a:gd name="connsiteX11" fmla="*/ 402431 w 2066925"/>
                  <a:gd name="connsiteY11" fmla="*/ 342752 h 883296"/>
                  <a:gd name="connsiteX12" fmla="*/ 454818 w 2066925"/>
                  <a:gd name="connsiteY12" fmla="*/ 330846 h 883296"/>
                  <a:gd name="connsiteX13" fmla="*/ 516731 w 2066925"/>
                  <a:gd name="connsiteY13" fmla="*/ 349896 h 883296"/>
                  <a:gd name="connsiteX14" fmla="*/ 550068 w 2066925"/>
                  <a:gd name="connsiteY14" fmla="*/ 407046 h 883296"/>
                  <a:gd name="connsiteX15" fmla="*/ 590550 w 2066925"/>
                  <a:gd name="connsiteY15" fmla="*/ 457052 h 883296"/>
                  <a:gd name="connsiteX16" fmla="*/ 611981 w 2066925"/>
                  <a:gd name="connsiteY16" fmla="*/ 480864 h 883296"/>
                  <a:gd name="connsiteX17" fmla="*/ 673893 w 2066925"/>
                  <a:gd name="connsiteY17" fmla="*/ 466577 h 883296"/>
                  <a:gd name="connsiteX18" fmla="*/ 719137 w 2066925"/>
                  <a:gd name="connsiteY18" fmla="*/ 449908 h 883296"/>
                  <a:gd name="connsiteX19" fmla="*/ 752475 w 2066925"/>
                  <a:gd name="connsiteY19" fmla="*/ 452289 h 883296"/>
                  <a:gd name="connsiteX20" fmla="*/ 819150 w 2066925"/>
                  <a:gd name="connsiteY20" fmla="*/ 540396 h 883296"/>
                  <a:gd name="connsiteX21" fmla="*/ 888206 w 2066925"/>
                  <a:gd name="connsiteY21" fmla="*/ 664221 h 883296"/>
                  <a:gd name="connsiteX22" fmla="*/ 954881 w 2066925"/>
                  <a:gd name="connsiteY22" fmla="*/ 738039 h 883296"/>
                  <a:gd name="connsiteX23" fmla="*/ 992981 w 2066925"/>
                  <a:gd name="connsiteY23" fmla="*/ 768996 h 883296"/>
                  <a:gd name="connsiteX24" fmla="*/ 1066800 w 2066925"/>
                  <a:gd name="connsiteY24" fmla="*/ 785664 h 883296"/>
                  <a:gd name="connsiteX25" fmla="*/ 1128712 w 2066925"/>
                  <a:gd name="connsiteY25" fmla="*/ 754708 h 883296"/>
                  <a:gd name="connsiteX26" fmla="*/ 1214437 w 2066925"/>
                  <a:gd name="connsiteY26" fmla="*/ 695177 h 883296"/>
                  <a:gd name="connsiteX27" fmla="*/ 1290637 w 2066925"/>
                  <a:gd name="connsiteY27" fmla="*/ 626121 h 883296"/>
                  <a:gd name="connsiteX28" fmla="*/ 1345406 w 2066925"/>
                  <a:gd name="connsiteY28" fmla="*/ 585639 h 883296"/>
                  <a:gd name="connsiteX29" fmla="*/ 1402556 w 2066925"/>
                  <a:gd name="connsiteY29" fmla="*/ 623739 h 883296"/>
                  <a:gd name="connsiteX30" fmla="*/ 1490662 w 2066925"/>
                  <a:gd name="connsiteY30" fmla="*/ 633264 h 883296"/>
                  <a:gd name="connsiteX31" fmla="*/ 1588293 w 2066925"/>
                  <a:gd name="connsiteY31" fmla="*/ 604689 h 883296"/>
                  <a:gd name="connsiteX32" fmla="*/ 1707356 w 2066925"/>
                  <a:gd name="connsiteY32" fmla="*/ 540396 h 883296"/>
                  <a:gd name="connsiteX33" fmla="*/ 1783556 w 2066925"/>
                  <a:gd name="connsiteY33" fmla="*/ 452289 h 883296"/>
                  <a:gd name="connsiteX34" fmla="*/ 1831181 w 2066925"/>
                  <a:gd name="connsiteY34" fmla="*/ 404664 h 883296"/>
                  <a:gd name="connsiteX35" fmla="*/ 1878806 w 2066925"/>
                  <a:gd name="connsiteY35" fmla="*/ 449908 h 883296"/>
                  <a:gd name="connsiteX36" fmla="*/ 1983581 w 2066925"/>
                  <a:gd name="connsiteY36" fmla="*/ 549921 h 883296"/>
                  <a:gd name="connsiteX37" fmla="*/ 2035968 w 2066925"/>
                  <a:gd name="connsiteY37" fmla="*/ 633264 h 883296"/>
                  <a:gd name="connsiteX38" fmla="*/ 2066925 w 2066925"/>
                  <a:gd name="connsiteY38" fmla="*/ 661839 h 883296"/>
                  <a:gd name="connsiteX39" fmla="*/ 2055018 w 2066925"/>
                  <a:gd name="connsiteY39" fmla="*/ 835671 h 883296"/>
                  <a:gd name="connsiteX40" fmla="*/ 1993106 w 2066925"/>
                  <a:gd name="connsiteY40" fmla="*/ 790427 h 883296"/>
                  <a:gd name="connsiteX41" fmla="*/ 1912143 w 2066925"/>
                  <a:gd name="connsiteY41" fmla="*/ 723752 h 883296"/>
                  <a:gd name="connsiteX42" fmla="*/ 1854993 w 2066925"/>
                  <a:gd name="connsiteY42" fmla="*/ 649933 h 883296"/>
                  <a:gd name="connsiteX43" fmla="*/ 1824037 w 2066925"/>
                  <a:gd name="connsiteY43" fmla="*/ 614214 h 883296"/>
                  <a:gd name="connsiteX44" fmla="*/ 1771650 w 2066925"/>
                  <a:gd name="connsiteY44" fmla="*/ 604689 h 883296"/>
                  <a:gd name="connsiteX45" fmla="*/ 1640681 w 2066925"/>
                  <a:gd name="connsiteY45" fmla="*/ 685652 h 883296"/>
                  <a:gd name="connsiteX46" fmla="*/ 1502568 w 2066925"/>
                  <a:gd name="connsiteY46" fmla="*/ 723752 h 883296"/>
                  <a:gd name="connsiteX47" fmla="*/ 1435893 w 2066925"/>
                  <a:gd name="connsiteY47" fmla="*/ 728514 h 883296"/>
                  <a:gd name="connsiteX48" fmla="*/ 1357312 w 2066925"/>
                  <a:gd name="connsiteY48" fmla="*/ 721371 h 883296"/>
                  <a:gd name="connsiteX49" fmla="*/ 1266825 w 2066925"/>
                  <a:gd name="connsiteY49" fmla="*/ 780902 h 883296"/>
                  <a:gd name="connsiteX50" fmla="*/ 1159668 w 2066925"/>
                  <a:gd name="connsiteY50" fmla="*/ 854721 h 883296"/>
                  <a:gd name="connsiteX51" fmla="*/ 1114425 w 2066925"/>
                  <a:gd name="connsiteY51" fmla="*/ 883296 h 883296"/>
                  <a:gd name="connsiteX52" fmla="*/ 997743 w 2066925"/>
                  <a:gd name="connsiteY52" fmla="*/ 871389 h 883296"/>
                  <a:gd name="connsiteX53" fmla="*/ 921543 w 2066925"/>
                  <a:gd name="connsiteY53" fmla="*/ 842814 h 883296"/>
                  <a:gd name="connsiteX54" fmla="*/ 852487 w 2066925"/>
                  <a:gd name="connsiteY54" fmla="*/ 780902 h 883296"/>
                  <a:gd name="connsiteX55" fmla="*/ 797718 w 2066925"/>
                  <a:gd name="connsiteY55" fmla="*/ 702321 h 883296"/>
                  <a:gd name="connsiteX56" fmla="*/ 738187 w 2066925"/>
                  <a:gd name="connsiteY56" fmla="*/ 642789 h 883296"/>
                  <a:gd name="connsiteX57" fmla="*/ 702468 w 2066925"/>
                  <a:gd name="connsiteY57" fmla="*/ 583258 h 883296"/>
                  <a:gd name="connsiteX58" fmla="*/ 652462 w 2066925"/>
                  <a:gd name="connsiteY58" fmla="*/ 568971 h 883296"/>
                  <a:gd name="connsiteX59" fmla="*/ 576262 w 2066925"/>
                  <a:gd name="connsiteY59" fmla="*/ 590402 h 883296"/>
                  <a:gd name="connsiteX60" fmla="*/ 535781 w 2066925"/>
                  <a:gd name="connsiteY60" fmla="*/ 559446 h 883296"/>
                  <a:gd name="connsiteX61" fmla="*/ 490537 w 2066925"/>
                  <a:gd name="connsiteY61" fmla="*/ 535633 h 883296"/>
                  <a:gd name="connsiteX62" fmla="*/ 426243 w 2066925"/>
                  <a:gd name="connsiteY62" fmla="*/ 533252 h 883296"/>
                  <a:gd name="connsiteX63" fmla="*/ 373856 w 2066925"/>
                  <a:gd name="connsiteY63" fmla="*/ 576114 h 883296"/>
                  <a:gd name="connsiteX64" fmla="*/ 338137 w 2066925"/>
                  <a:gd name="connsiteY64" fmla="*/ 590402 h 883296"/>
                  <a:gd name="connsiteX65" fmla="*/ 288131 w 2066925"/>
                  <a:gd name="connsiteY65" fmla="*/ 583258 h 883296"/>
                  <a:gd name="connsiteX66" fmla="*/ 211931 w 2066925"/>
                  <a:gd name="connsiteY66" fmla="*/ 535633 h 883296"/>
                  <a:gd name="connsiteX67" fmla="*/ 157162 w 2066925"/>
                  <a:gd name="connsiteY67" fmla="*/ 442764 h 883296"/>
                  <a:gd name="connsiteX68" fmla="*/ 121443 w 2066925"/>
                  <a:gd name="connsiteY68" fmla="*/ 380852 h 883296"/>
                  <a:gd name="connsiteX69" fmla="*/ 73818 w 2066925"/>
                  <a:gd name="connsiteY69" fmla="*/ 304652 h 883296"/>
                  <a:gd name="connsiteX70" fmla="*/ 42862 w 2066925"/>
                  <a:gd name="connsiteY70" fmla="*/ 254646 h 883296"/>
                  <a:gd name="connsiteX71" fmla="*/ 0 w 2066925"/>
                  <a:gd name="connsiteY71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33375 w 2066925"/>
                  <a:gd name="connsiteY8" fmla="*/ 459433 h 883296"/>
                  <a:gd name="connsiteX9" fmla="*/ 371475 w 2066925"/>
                  <a:gd name="connsiteY9" fmla="*/ 442764 h 883296"/>
                  <a:gd name="connsiteX10" fmla="*/ 400050 w 2066925"/>
                  <a:gd name="connsiteY10" fmla="*/ 407046 h 883296"/>
                  <a:gd name="connsiteX11" fmla="*/ 402431 w 2066925"/>
                  <a:gd name="connsiteY11" fmla="*/ 342752 h 883296"/>
                  <a:gd name="connsiteX12" fmla="*/ 454818 w 2066925"/>
                  <a:gd name="connsiteY12" fmla="*/ 330846 h 883296"/>
                  <a:gd name="connsiteX13" fmla="*/ 516731 w 2066925"/>
                  <a:gd name="connsiteY13" fmla="*/ 349896 h 883296"/>
                  <a:gd name="connsiteX14" fmla="*/ 550068 w 2066925"/>
                  <a:gd name="connsiteY14" fmla="*/ 407046 h 883296"/>
                  <a:gd name="connsiteX15" fmla="*/ 590550 w 2066925"/>
                  <a:gd name="connsiteY15" fmla="*/ 457052 h 883296"/>
                  <a:gd name="connsiteX16" fmla="*/ 611981 w 2066925"/>
                  <a:gd name="connsiteY16" fmla="*/ 480864 h 883296"/>
                  <a:gd name="connsiteX17" fmla="*/ 673893 w 2066925"/>
                  <a:gd name="connsiteY17" fmla="*/ 466577 h 883296"/>
                  <a:gd name="connsiteX18" fmla="*/ 719137 w 2066925"/>
                  <a:gd name="connsiteY18" fmla="*/ 449908 h 883296"/>
                  <a:gd name="connsiteX19" fmla="*/ 752475 w 2066925"/>
                  <a:gd name="connsiteY19" fmla="*/ 452289 h 883296"/>
                  <a:gd name="connsiteX20" fmla="*/ 819150 w 2066925"/>
                  <a:gd name="connsiteY20" fmla="*/ 540396 h 883296"/>
                  <a:gd name="connsiteX21" fmla="*/ 888206 w 2066925"/>
                  <a:gd name="connsiteY21" fmla="*/ 664221 h 883296"/>
                  <a:gd name="connsiteX22" fmla="*/ 954881 w 2066925"/>
                  <a:gd name="connsiteY22" fmla="*/ 738039 h 883296"/>
                  <a:gd name="connsiteX23" fmla="*/ 992981 w 2066925"/>
                  <a:gd name="connsiteY23" fmla="*/ 768996 h 883296"/>
                  <a:gd name="connsiteX24" fmla="*/ 1066800 w 2066925"/>
                  <a:gd name="connsiteY24" fmla="*/ 785664 h 883296"/>
                  <a:gd name="connsiteX25" fmla="*/ 1128712 w 2066925"/>
                  <a:gd name="connsiteY25" fmla="*/ 754708 h 883296"/>
                  <a:gd name="connsiteX26" fmla="*/ 1214437 w 2066925"/>
                  <a:gd name="connsiteY26" fmla="*/ 695177 h 883296"/>
                  <a:gd name="connsiteX27" fmla="*/ 1290637 w 2066925"/>
                  <a:gd name="connsiteY27" fmla="*/ 626121 h 883296"/>
                  <a:gd name="connsiteX28" fmla="*/ 1345406 w 2066925"/>
                  <a:gd name="connsiteY28" fmla="*/ 585639 h 883296"/>
                  <a:gd name="connsiteX29" fmla="*/ 1402556 w 2066925"/>
                  <a:gd name="connsiteY29" fmla="*/ 623739 h 883296"/>
                  <a:gd name="connsiteX30" fmla="*/ 1490662 w 2066925"/>
                  <a:gd name="connsiteY30" fmla="*/ 633264 h 883296"/>
                  <a:gd name="connsiteX31" fmla="*/ 1588293 w 2066925"/>
                  <a:gd name="connsiteY31" fmla="*/ 604689 h 883296"/>
                  <a:gd name="connsiteX32" fmla="*/ 1707356 w 2066925"/>
                  <a:gd name="connsiteY32" fmla="*/ 540396 h 883296"/>
                  <a:gd name="connsiteX33" fmla="*/ 1783556 w 2066925"/>
                  <a:gd name="connsiteY33" fmla="*/ 452289 h 883296"/>
                  <a:gd name="connsiteX34" fmla="*/ 1831181 w 2066925"/>
                  <a:gd name="connsiteY34" fmla="*/ 404664 h 883296"/>
                  <a:gd name="connsiteX35" fmla="*/ 1878806 w 2066925"/>
                  <a:gd name="connsiteY35" fmla="*/ 449908 h 883296"/>
                  <a:gd name="connsiteX36" fmla="*/ 1983581 w 2066925"/>
                  <a:gd name="connsiteY36" fmla="*/ 549921 h 883296"/>
                  <a:gd name="connsiteX37" fmla="*/ 2035968 w 2066925"/>
                  <a:gd name="connsiteY37" fmla="*/ 633264 h 883296"/>
                  <a:gd name="connsiteX38" fmla="*/ 2066925 w 2066925"/>
                  <a:gd name="connsiteY38" fmla="*/ 661839 h 883296"/>
                  <a:gd name="connsiteX39" fmla="*/ 2055018 w 2066925"/>
                  <a:gd name="connsiteY39" fmla="*/ 835671 h 883296"/>
                  <a:gd name="connsiteX40" fmla="*/ 1993106 w 2066925"/>
                  <a:gd name="connsiteY40" fmla="*/ 790427 h 883296"/>
                  <a:gd name="connsiteX41" fmla="*/ 1912143 w 2066925"/>
                  <a:gd name="connsiteY41" fmla="*/ 723752 h 883296"/>
                  <a:gd name="connsiteX42" fmla="*/ 1854993 w 2066925"/>
                  <a:gd name="connsiteY42" fmla="*/ 649933 h 883296"/>
                  <a:gd name="connsiteX43" fmla="*/ 1824037 w 2066925"/>
                  <a:gd name="connsiteY43" fmla="*/ 614214 h 883296"/>
                  <a:gd name="connsiteX44" fmla="*/ 1771650 w 2066925"/>
                  <a:gd name="connsiteY44" fmla="*/ 604689 h 883296"/>
                  <a:gd name="connsiteX45" fmla="*/ 1640681 w 2066925"/>
                  <a:gd name="connsiteY45" fmla="*/ 685652 h 883296"/>
                  <a:gd name="connsiteX46" fmla="*/ 1502568 w 2066925"/>
                  <a:gd name="connsiteY46" fmla="*/ 723752 h 883296"/>
                  <a:gd name="connsiteX47" fmla="*/ 1435893 w 2066925"/>
                  <a:gd name="connsiteY47" fmla="*/ 728514 h 883296"/>
                  <a:gd name="connsiteX48" fmla="*/ 1357312 w 2066925"/>
                  <a:gd name="connsiteY48" fmla="*/ 721371 h 883296"/>
                  <a:gd name="connsiteX49" fmla="*/ 1266825 w 2066925"/>
                  <a:gd name="connsiteY49" fmla="*/ 780902 h 883296"/>
                  <a:gd name="connsiteX50" fmla="*/ 1159668 w 2066925"/>
                  <a:gd name="connsiteY50" fmla="*/ 854721 h 883296"/>
                  <a:gd name="connsiteX51" fmla="*/ 1114425 w 2066925"/>
                  <a:gd name="connsiteY51" fmla="*/ 883296 h 883296"/>
                  <a:gd name="connsiteX52" fmla="*/ 997743 w 2066925"/>
                  <a:gd name="connsiteY52" fmla="*/ 871389 h 883296"/>
                  <a:gd name="connsiteX53" fmla="*/ 921543 w 2066925"/>
                  <a:gd name="connsiteY53" fmla="*/ 842814 h 883296"/>
                  <a:gd name="connsiteX54" fmla="*/ 852487 w 2066925"/>
                  <a:gd name="connsiteY54" fmla="*/ 780902 h 883296"/>
                  <a:gd name="connsiteX55" fmla="*/ 797718 w 2066925"/>
                  <a:gd name="connsiteY55" fmla="*/ 702321 h 883296"/>
                  <a:gd name="connsiteX56" fmla="*/ 738187 w 2066925"/>
                  <a:gd name="connsiteY56" fmla="*/ 642789 h 883296"/>
                  <a:gd name="connsiteX57" fmla="*/ 702468 w 2066925"/>
                  <a:gd name="connsiteY57" fmla="*/ 583258 h 883296"/>
                  <a:gd name="connsiteX58" fmla="*/ 652462 w 2066925"/>
                  <a:gd name="connsiteY58" fmla="*/ 568971 h 883296"/>
                  <a:gd name="connsiteX59" fmla="*/ 576262 w 2066925"/>
                  <a:gd name="connsiteY59" fmla="*/ 590402 h 883296"/>
                  <a:gd name="connsiteX60" fmla="*/ 535781 w 2066925"/>
                  <a:gd name="connsiteY60" fmla="*/ 559446 h 883296"/>
                  <a:gd name="connsiteX61" fmla="*/ 490537 w 2066925"/>
                  <a:gd name="connsiteY61" fmla="*/ 535633 h 883296"/>
                  <a:gd name="connsiteX62" fmla="*/ 426243 w 2066925"/>
                  <a:gd name="connsiteY62" fmla="*/ 533252 h 883296"/>
                  <a:gd name="connsiteX63" fmla="*/ 373856 w 2066925"/>
                  <a:gd name="connsiteY63" fmla="*/ 576114 h 883296"/>
                  <a:gd name="connsiteX64" fmla="*/ 338137 w 2066925"/>
                  <a:gd name="connsiteY64" fmla="*/ 590402 h 883296"/>
                  <a:gd name="connsiteX65" fmla="*/ 288131 w 2066925"/>
                  <a:gd name="connsiteY65" fmla="*/ 583258 h 883296"/>
                  <a:gd name="connsiteX66" fmla="*/ 211931 w 2066925"/>
                  <a:gd name="connsiteY66" fmla="*/ 535633 h 883296"/>
                  <a:gd name="connsiteX67" fmla="*/ 157162 w 2066925"/>
                  <a:gd name="connsiteY67" fmla="*/ 442764 h 883296"/>
                  <a:gd name="connsiteX68" fmla="*/ 121443 w 2066925"/>
                  <a:gd name="connsiteY68" fmla="*/ 380852 h 883296"/>
                  <a:gd name="connsiteX69" fmla="*/ 73818 w 2066925"/>
                  <a:gd name="connsiteY69" fmla="*/ 304652 h 883296"/>
                  <a:gd name="connsiteX70" fmla="*/ 42862 w 2066925"/>
                  <a:gd name="connsiteY70" fmla="*/ 254646 h 883296"/>
                  <a:gd name="connsiteX71" fmla="*/ 0 w 2066925"/>
                  <a:gd name="connsiteY71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33375 w 2066925"/>
                  <a:gd name="connsiteY8" fmla="*/ 459433 h 883296"/>
                  <a:gd name="connsiteX9" fmla="*/ 371475 w 2066925"/>
                  <a:gd name="connsiteY9" fmla="*/ 442764 h 883296"/>
                  <a:gd name="connsiteX10" fmla="*/ 400050 w 2066925"/>
                  <a:gd name="connsiteY10" fmla="*/ 407046 h 883296"/>
                  <a:gd name="connsiteX11" fmla="*/ 402431 w 2066925"/>
                  <a:gd name="connsiteY11" fmla="*/ 342752 h 883296"/>
                  <a:gd name="connsiteX12" fmla="*/ 454818 w 2066925"/>
                  <a:gd name="connsiteY12" fmla="*/ 330846 h 883296"/>
                  <a:gd name="connsiteX13" fmla="*/ 516731 w 2066925"/>
                  <a:gd name="connsiteY13" fmla="*/ 349896 h 883296"/>
                  <a:gd name="connsiteX14" fmla="*/ 550068 w 2066925"/>
                  <a:gd name="connsiteY14" fmla="*/ 407046 h 883296"/>
                  <a:gd name="connsiteX15" fmla="*/ 590550 w 2066925"/>
                  <a:gd name="connsiteY15" fmla="*/ 457052 h 883296"/>
                  <a:gd name="connsiteX16" fmla="*/ 611981 w 2066925"/>
                  <a:gd name="connsiteY16" fmla="*/ 480864 h 883296"/>
                  <a:gd name="connsiteX17" fmla="*/ 673893 w 2066925"/>
                  <a:gd name="connsiteY17" fmla="*/ 466577 h 883296"/>
                  <a:gd name="connsiteX18" fmla="*/ 719137 w 2066925"/>
                  <a:gd name="connsiteY18" fmla="*/ 449908 h 883296"/>
                  <a:gd name="connsiteX19" fmla="*/ 752475 w 2066925"/>
                  <a:gd name="connsiteY19" fmla="*/ 452289 h 883296"/>
                  <a:gd name="connsiteX20" fmla="*/ 819150 w 2066925"/>
                  <a:gd name="connsiteY20" fmla="*/ 540396 h 883296"/>
                  <a:gd name="connsiteX21" fmla="*/ 888206 w 2066925"/>
                  <a:gd name="connsiteY21" fmla="*/ 664221 h 883296"/>
                  <a:gd name="connsiteX22" fmla="*/ 954881 w 2066925"/>
                  <a:gd name="connsiteY22" fmla="*/ 738039 h 883296"/>
                  <a:gd name="connsiteX23" fmla="*/ 992981 w 2066925"/>
                  <a:gd name="connsiteY23" fmla="*/ 768996 h 883296"/>
                  <a:gd name="connsiteX24" fmla="*/ 1066800 w 2066925"/>
                  <a:gd name="connsiteY24" fmla="*/ 785664 h 883296"/>
                  <a:gd name="connsiteX25" fmla="*/ 1128712 w 2066925"/>
                  <a:gd name="connsiteY25" fmla="*/ 754708 h 883296"/>
                  <a:gd name="connsiteX26" fmla="*/ 1214437 w 2066925"/>
                  <a:gd name="connsiteY26" fmla="*/ 695177 h 883296"/>
                  <a:gd name="connsiteX27" fmla="*/ 1290637 w 2066925"/>
                  <a:gd name="connsiteY27" fmla="*/ 626121 h 883296"/>
                  <a:gd name="connsiteX28" fmla="*/ 1345406 w 2066925"/>
                  <a:gd name="connsiteY28" fmla="*/ 585639 h 883296"/>
                  <a:gd name="connsiteX29" fmla="*/ 1402556 w 2066925"/>
                  <a:gd name="connsiteY29" fmla="*/ 623739 h 883296"/>
                  <a:gd name="connsiteX30" fmla="*/ 1490662 w 2066925"/>
                  <a:gd name="connsiteY30" fmla="*/ 633264 h 883296"/>
                  <a:gd name="connsiteX31" fmla="*/ 1588293 w 2066925"/>
                  <a:gd name="connsiteY31" fmla="*/ 604689 h 883296"/>
                  <a:gd name="connsiteX32" fmla="*/ 1707356 w 2066925"/>
                  <a:gd name="connsiteY32" fmla="*/ 540396 h 883296"/>
                  <a:gd name="connsiteX33" fmla="*/ 1783556 w 2066925"/>
                  <a:gd name="connsiteY33" fmla="*/ 452289 h 883296"/>
                  <a:gd name="connsiteX34" fmla="*/ 1831181 w 2066925"/>
                  <a:gd name="connsiteY34" fmla="*/ 404664 h 883296"/>
                  <a:gd name="connsiteX35" fmla="*/ 1878806 w 2066925"/>
                  <a:gd name="connsiteY35" fmla="*/ 449908 h 883296"/>
                  <a:gd name="connsiteX36" fmla="*/ 1983581 w 2066925"/>
                  <a:gd name="connsiteY36" fmla="*/ 549921 h 883296"/>
                  <a:gd name="connsiteX37" fmla="*/ 2035968 w 2066925"/>
                  <a:gd name="connsiteY37" fmla="*/ 633264 h 883296"/>
                  <a:gd name="connsiteX38" fmla="*/ 2066925 w 2066925"/>
                  <a:gd name="connsiteY38" fmla="*/ 661839 h 883296"/>
                  <a:gd name="connsiteX39" fmla="*/ 2055018 w 2066925"/>
                  <a:gd name="connsiteY39" fmla="*/ 835671 h 883296"/>
                  <a:gd name="connsiteX40" fmla="*/ 1993106 w 2066925"/>
                  <a:gd name="connsiteY40" fmla="*/ 790427 h 883296"/>
                  <a:gd name="connsiteX41" fmla="*/ 1912143 w 2066925"/>
                  <a:gd name="connsiteY41" fmla="*/ 723752 h 883296"/>
                  <a:gd name="connsiteX42" fmla="*/ 1854993 w 2066925"/>
                  <a:gd name="connsiteY42" fmla="*/ 649933 h 883296"/>
                  <a:gd name="connsiteX43" fmla="*/ 1824037 w 2066925"/>
                  <a:gd name="connsiteY43" fmla="*/ 614214 h 883296"/>
                  <a:gd name="connsiteX44" fmla="*/ 1771650 w 2066925"/>
                  <a:gd name="connsiteY44" fmla="*/ 604689 h 883296"/>
                  <a:gd name="connsiteX45" fmla="*/ 1640681 w 2066925"/>
                  <a:gd name="connsiteY45" fmla="*/ 685652 h 883296"/>
                  <a:gd name="connsiteX46" fmla="*/ 1502568 w 2066925"/>
                  <a:gd name="connsiteY46" fmla="*/ 723752 h 883296"/>
                  <a:gd name="connsiteX47" fmla="*/ 1435893 w 2066925"/>
                  <a:gd name="connsiteY47" fmla="*/ 728514 h 883296"/>
                  <a:gd name="connsiteX48" fmla="*/ 1357312 w 2066925"/>
                  <a:gd name="connsiteY48" fmla="*/ 721371 h 883296"/>
                  <a:gd name="connsiteX49" fmla="*/ 1266825 w 2066925"/>
                  <a:gd name="connsiteY49" fmla="*/ 780902 h 883296"/>
                  <a:gd name="connsiteX50" fmla="*/ 1159668 w 2066925"/>
                  <a:gd name="connsiteY50" fmla="*/ 854721 h 883296"/>
                  <a:gd name="connsiteX51" fmla="*/ 1114425 w 2066925"/>
                  <a:gd name="connsiteY51" fmla="*/ 883296 h 883296"/>
                  <a:gd name="connsiteX52" fmla="*/ 997743 w 2066925"/>
                  <a:gd name="connsiteY52" fmla="*/ 871389 h 883296"/>
                  <a:gd name="connsiteX53" fmla="*/ 921543 w 2066925"/>
                  <a:gd name="connsiteY53" fmla="*/ 842814 h 883296"/>
                  <a:gd name="connsiteX54" fmla="*/ 852487 w 2066925"/>
                  <a:gd name="connsiteY54" fmla="*/ 780902 h 883296"/>
                  <a:gd name="connsiteX55" fmla="*/ 797718 w 2066925"/>
                  <a:gd name="connsiteY55" fmla="*/ 702321 h 883296"/>
                  <a:gd name="connsiteX56" fmla="*/ 738187 w 2066925"/>
                  <a:gd name="connsiteY56" fmla="*/ 642789 h 883296"/>
                  <a:gd name="connsiteX57" fmla="*/ 702468 w 2066925"/>
                  <a:gd name="connsiteY57" fmla="*/ 583258 h 883296"/>
                  <a:gd name="connsiteX58" fmla="*/ 652462 w 2066925"/>
                  <a:gd name="connsiteY58" fmla="*/ 568971 h 883296"/>
                  <a:gd name="connsiteX59" fmla="*/ 576262 w 2066925"/>
                  <a:gd name="connsiteY59" fmla="*/ 590402 h 883296"/>
                  <a:gd name="connsiteX60" fmla="*/ 535781 w 2066925"/>
                  <a:gd name="connsiteY60" fmla="*/ 559446 h 883296"/>
                  <a:gd name="connsiteX61" fmla="*/ 490537 w 2066925"/>
                  <a:gd name="connsiteY61" fmla="*/ 535633 h 883296"/>
                  <a:gd name="connsiteX62" fmla="*/ 426243 w 2066925"/>
                  <a:gd name="connsiteY62" fmla="*/ 533252 h 883296"/>
                  <a:gd name="connsiteX63" fmla="*/ 373856 w 2066925"/>
                  <a:gd name="connsiteY63" fmla="*/ 576114 h 883296"/>
                  <a:gd name="connsiteX64" fmla="*/ 338137 w 2066925"/>
                  <a:gd name="connsiteY64" fmla="*/ 590402 h 883296"/>
                  <a:gd name="connsiteX65" fmla="*/ 288131 w 2066925"/>
                  <a:gd name="connsiteY65" fmla="*/ 583258 h 883296"/>
                  <a:gd name="connsiteX66" fmla="*/ 211931 w 2066925"/>
                  <a:gd name="connsiteY66" fmla="*/ 535633 h 883296"/>
                  <a:gd name="connsiteX67" fmla="*/ 157162 w 2066925"/>
                  <a:gd name="connsiteY67" fmla="*/ 442764 h 883296"/>
                  <a:gd name="connsiteX68" fmla="*/ 121443 w 2066925"/>
                  <a:gd name="connsiteY68" fmla="*/ 380852 h 883296"/>
                  <a:gd name="connsiteX69" fmla="*/ 73818 w 2066925"/>
                  <a:gd name="connsiteY69" fmla="*/ 304652 h 883296"/>
                  <a:gd name="connsiteX70" fmla="*/ 42862 w 2066925"/>
                  <a:gd name="connsiteY70" fmla="*/ 254646 h 883296"/>
                  <a:gd name="connsiteX71" fmla="*/ 0 w 2066925"/>
                  <a:gd name="connsiteY71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33375 w 2066925"/>
                  <a:gd name="connsiteY8" fmla="*/ 459433 h 883296"/>
                  <a:gd name="connsiteX9" fmla="*/ 371475 w 2066925"/>
                  <a:gd name="connsiteY9" fmla="*/ 442764 h 883296"/>
                  <a:gd name="connsiteX10" fmla="*/ 400050 w 2066925"/>
                  <a:gd name="connsiteY10" fmla="*/ 407046 h 883296"/>
                  <a:gd name="connsiteX11" fmla="*/ 402431 w 2066925"/>
                  <a:gd name="connsiteY11" fmla="*/ 342752 h 883296"/>
                  <a:gd name="connsiteX12" fmla="*/ 454818 w 2066925"/>
                  <a:gd name="connsiteY12" fmla="*/ 330846 h 883296"/>
                  <a:gd name="connsiteX13" fmla="*/ 516731 w 2066925"/>
                  <a:gd name="connsiteY13" fmla="*/ 349896 h 883296"/>
                  <a:gd name="connsiteX14" fmla="*/ 550068 w 2066925"/>
                  <a:gd name="connsiteY14" fmla="*/ 407046 h 883296"/>
                  <a:gd name="connsiteX15" fmla="*/ 590550 w 2066925"/>
                  <a:gd name="connsiteY15" fmla="*/ 457052 h 883296"/>
                  <a:gd name="connsiteX16" fmla="*/ 611981 w 2066925"/>
                  <a:gd name="connsiteY16" fmla="*/ 480864 h 883296"/>
                  <a:gd name="connsiteX17" fmla="*/ 673893 w 2066925"/>
                  <a:gd name="connsiteY17" fmla="*/ 466577 h 883296"/>
                  <a:gd name="connsiteX18" fmla="*/ 719137 w 2066925"/>
                  <a:gd name="connsiteY18" fmla="*/ 449908 h 883296"/>
                  <a:gd name="connsiteX19" fmla="*/ 752475 w 2066925"/>
                  <a:gd name="connsiteY19" fmla="*/ 452289 h 883296"/>
                  <a:gd name="connsiteX20" fmla="*/ 819150 w 2066925"/>
                  <a:gd name="connsiteY20" fmla="*/ 540396 h 883296"/>
                  <a:gd name="connsiteX21" fmla="*/ 888206 w 2066925"/>
                  <a:gd name="connsiteY21" fmla="*/ 664221 h 883296"/>
                  <a:gd name="connsiteX22" fmla="*/ 954881 w 2066925"/>
                  <a:gd name="connsiteY22" fmla="*/ 738039 h 883296"/>
                  <a:gd name="connsiteX23" fmla="*/ 992981 w 2066925"/>
                  <a:gd name="connsiteY23" fmla="*/ 768996 h 883296"/>
                  <a:gd name="connsiteX24" fmla="*/ 1066800 w 2066925"/>
                  <a:gd name="connsiteY24" fmla="*/ 785664 h 883296"/>
                  <a:gd name="connsiteX25" fmla="*/ 1128712 w 2066925"/>
                  <a:gd name="connsiteY25" fmla="*/ 754708 h 883296"/>
                  <a:gd name="connsiteX26" fmla="*/ 1214437 w 2066925"/>
                  <a:gd name="connsiteY26" fmla="*/ 695177 h 883296"/>
                  <a:gd name="connsiteX27" fmla="*/ 1290637 w 2066925"/>
                  <a:gd name="connsiteY27" fmla="*/ 626121 h 883296"/>
                  <a:gd name="connsiteX28" fmla="*/ 1345406 w 2066925"/>
                  <a:gd name="connsiteY28" fmla="*/ 585639 h 883296"/>
                  <a:gd name="connsiteX29" fmla="*/ 1402556 w 2066925"/>
                  <a:gd name="connsiteY29" fmla="*/ 623739 h 883296"/>
                  <a:gd name="connsiteX30" fmla="*/ 1490662 w 2066925"/>
                  <a:gd name="connsiteY30" fmla="*/ 633264 h 883296"/>
                  <a:gd name="connsiteX31" fmla="*/ 1588293 w 2066925"/>
                  <a:gd name="connsiteY31" fmla="*/ 604689 h 883296"/>
                  <a:gd name="connsiteX32" fmla="*/ 1707356 w 2066925"/>
                  <a:gd name="connsiteY32" fmla="*/ 540396 h 883296"/>
                  <a:gd name="connsiteX33" fmla="*/ 1783556 w 2066925"/>
                  <a:gd name="connsiteY33" fmla="*/ 452289 h 883296"/>
                  <a:gd name="connsiteX34" fmla="*/ 1831181 w 2066925"/>
                  <a:gd name="connsiteY34" fmla="*/ 404664 h 883296"/>
                  <a:gd name="connsiteX35" fmla="*/ 1878806 w 2066925"/>
                  <a:gd name="connsiteY35" fmla="*/ 449908 h 883296"/>
                  <a:gd name="connsiteX36" fmla="*/ 1983581 w 2066925"/>
                  <a:gd name="connsiteY36" fmla="*/ 549921 h 883296"/>
                  <a:gd name="connsiteX37" fmla="*/ 2035968 w 2066925"/>
                  <a:gd name="connsiteY37" fmla="*/ 633264 h 883296"/>
                  <a:gd name="connsiteX38" fmla="*/ 2066925 w 2066925"/>
                  <a:gd name="connsiteY38" fmla="*/ 661839 h 883296"/>
                  <a:gd name="connsiteX39" fmla="*/ 2055018 w 2066925"/>
                  <a:gd name="connsiteY39" fmla="*/ 835671 h 883296"/>
                  <a:gd name="connsiteX40" fmla="*/ 1993106 w 2066925"/>
                  <a:gd name="connsiteY40" fmla="*/ 790427 h 883296"/>
                  <a:gd name="connsiteX41" fmla="*/ 1912143 w 2066925"/>
                  <a:gd name="connsiteY41" fmla="*/ 723752 h 883296"/>
                  <a:gd name="connsiteX42" fmla="*/ 1854993 w 2066925"/>
                  <a:gd name="connsiteY42" fmla="*/ 649933 h 883296"/>
                  <a:gd name="connsiteX43" fmla="*/ 1824037 w 2066925"/>
                  <a:gd name="connsiteY43" fmla="*/ 614214 h 883296"/>
                  <a:gd name="connsiteX44" fmla="*/ 1771650 w 2066925"/>
                  <a:gd name="connsiteY44" fmla="*/ 604689 h 883296"/>
                  <a:gd name="connsiteX45" fmla="*/ 1640681 w 2066925"/>
                  <a:gd name="connsiteY45" fmla="*/ 685652 h 883296"/>
                  <a:gd name="connsiteX46" fmla="*/ 1502568 w 2066925"/>
                  <a:gd name="connsiteY46" fmla="*/ 723752 h 883296"/>
                  <a:gd name="connsiteX47" fmla="*/ 1435893 w 2066925"/>
                  <a:gd name="connsiteY47" fmla="*/ 728514 h 883296"/>
                  <a:gd name="connsiteX48" fmla="*/ 1357312 w 2066925"/>
                  <a:gd name="connsiteY48" fmla="*/ 721371 h 883296"/>
                  <a:gd name="connsiteX49" fmla="*/ 1266825 w 2066925"/>
                  <a:gd name="connsiteY49" fmla="*/ 780902 h 883296"/>
                  <a:gd name="connsiteX50" fmla="*/ 1159668 w 2066925"/>
                  <a:gd name="connsiteY50" fmla="*/ 854721 h 883296"/>
                  <a:gd name="connsiteX51" fmla="*/ 1114425 w 2066925"/>
                  <a:gd name="connsiteY51" fmla="*/ 883296 h 883296"/>
                  <a:gd name="connsiteX52" fmla="*/ 997743 w 2066925"/>
                  <a:gd name="connsiteY52" fmla="*/ 871389 h 883296"/>
                  <a:gd name="connsiteX53" fmla="*/ 921543 w 2066925"/>
                  <a:gd name="connsiteY53" fmla="*/ 842814 h 883296"/>
                  <a:gd name="connsiteX54" fmla="*/ 852487 w 2066925"/>
                  <a:gd name="connsiteY54" fmla="*/ 780902 h 883296"/>
                  <a:gd name="connsiteX55" fmla="*/ 797718 w 2066925"/>
                  <a:gd name="connsiteY55" fmla="*/ 702321 h 883296"/>
                  <a:gd name="connsiteX56" fmla="*/ 738187 w 2066925"/>
                  <a:gd name="connsiteY56" fmla="*/ 642789 h 883296"/>
                  <a:gd name="connsiteX57" fmla="*/ 702468 w 2066925"/>
                  <a:gd name="connsiteY57" fmla="*/ 583258 h 883296"/>
                  <a:gd name="connsiteX58" fmla="*/ 652462 w 2066925"/>
                  <a:gd name="connsiteY58" fmla="*/ 568971 h 883296"/>
                  <a:gd name="connsiteX59" fmla="*/ 576262 w 2066925"/>
                  <a:gd name="connsiteY59" fmla="*/ 590402 h 883296"/>
                  <a:gd name="connsiteX60" fmla="*/ 535781 w 2066925"/>
                  <a:gd name="connsiteY60" fmla="*/ 559446 h 883296"/>
                  <a:gd name="connsiteX61" fmla="*/ 490537 w 2066925"/>
                  <a:gd name="connsiteY61" fmla="*/ 535633 h 883296"/>
                  <a:gd name="connsiteX62" fmla="*/ 426243 w 2066925"/>
                  <a:gd name="connsiteY62" fmla="*/ 533252 h 883296"/>
                  <a:gd name="connsiteX63" fmla="*/ 373856 w 2066925"/>
                  <a:gd name="connsiteY63" fmla="*/ 576114 h 883296"/>
                  <a:gd name="connsiteX64" fmla="*/ 338137 w 2066925"/>
                  <a:gd name="connsiteY64" fmla="*/ 590402 h 883296"/>
                  <a:gd name="connsiteX65" fmla="*/ 288131 w 2066925"/>
                  <a:gd name="connsiteY65" fmla="*/ 583258 h 883296"/>
                  <a:gd name="connsiteX66" fmla="*/ 211931 w 2066925"/>
                  <a:gd name="connsiteY66" fmla="*/ 535633 h 883296"/>
                  <a:gd name="connsiteX67" fmla="*/ 157162 w 2066925"/>
                  <a:gd name="connsiteY67" fmla="*/ 442764 h 883296"/>
                  <a:gd name="connsiteX68" fmla="*/ 121443 w 2066925"/>
                  <a:gd name="connsiteY68" fmla="*/ 380852 h 883296"/>
                  <a:gd name="connsiteX69" fmla="*/ 73818 w 2066925"/>
                  <a:gd name="connsiteY69" fmla="*/ 304652 h 883296"/>
                  <a:gd name="connsiteX70" fmla="*/ 42862 w 2066925"/>
                  <a:gd name="connsiteY70" fmla="*/ 254646 h 883296"/>
                  <a:gd name="connsiteX71" fmla="*/ 0 w 2066925"/>
                  <a:gd name="connsiteY71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02431 w 2066925"/>
                  <a:gd name="connsiteY10" fmla="*/ 34275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02431 w 2066925"/>
                  <a:gd name="connsiteY10" fmla="*/ 34275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02431 w 2066925"/>
                  <a:gd name="connsiteY10" fmla="*/ 34275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09575 w 2066925"/>
                  <a:gd name="connsiteY10" fmla="*/ 349896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19100 w 2066925"/>
                  <a:gd name="connsiteY10" fmla="*/ 36180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19100 w 2066925"/>
                  <a:gd name="connsiteY10" fmla="*/ 36180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19100 w 2066925"/>
                  <a:gd name="connsiteY10" fmla="*/ 36180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19100 w 2066925"/>
                  <a:gd name="connsiteY10" fmla="*/ 36180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19100 w 2066925"/>
                  <a:gd name="connsiteY10" fmla="*/ 36180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19100 w 2066925"/>
                  <a:gd name="connsiteY10" fmla="*/ 36180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21371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19100 w 2066925"/>
                  <a:gd name="connsiteY10" fmla="*/ 36180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30896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21543 w 2066925"/>
                  <a:gd name="connsiteY52" fmla="*/ 842814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3296"/>
                  <a:gd name="connsiteX1" fmla="*/ 33337 w 2066925"/>
                  <a:gd name="connsiteY1" fmla="*/ 85577 h 883296"/>
                  <a:gd name="connsiteX2" fmla="*/ 50006 w 2066925"/>
                  <a:gd name="connsiteY2" fmla="*/ 16521 h 883296"/>
                  <a:gd name="connsiteX3" fmla="*/ 83343 w 2066925"/>
                  <a:gd name="connsiteY3" fmla="*/ 2233 h 883296"/>
                  <a:gd name="connsiteX4" fmla="*/ 107156 w 2066925"/>
                  <a:gd name="connsiteY4" fmla="*/ 52239 h 883296"/>
                  <a:gd name="connsiteX5" fmla="*/ 257175 w 2066925"/>
                  <a:gd name="connsiteY5" fmla="*/ 354658 h 883296"/>
                  <a:gd name="connsiteX6" fmla="*/ 290512 w 2066925"/>
                  <a:gd name="connsiteY6" fmla="*/ 411808 h 883296"/>
                  <a:gd name="connsiteX7" fmla="*/ 321468 w 2066925"/>
                  <a:gd name="connsiteY7" fmla="*/ 449908 h 883296"/>
                  <a:gd name="connsiteX8" fmla="*/ 371475 w 2066925"/>
                  <a:gd name="connsiteY8" fmla="*/ 442764 h 883296"/>
                  <a:gd name="connsiteX9" fmla="*/ 400050 w 2066925"/>
                  <a:gd name="connsiteY9" fmla="*/ 407046 h 883296"/>
                  <a:gd name="connsiteX10" fmla="*/ 419100 w 2066925"/>
                  <a:gd name="connsiteY10" fmla="*/ 361802 h 883296"/>
                  <a:gd name="connsiteX11" fmla="*/ 454818 w 2066925"/>
                  <a:gd name="connsiteY11" fmla="*/ 330846 h 883296"/>
                  <a:gd name="connsiteX12" fmla="*/ 516731 w 2066925"/>
                  <a:gd name="connsiteY12" fmla="*/ 349896 h 883296"/>
                  <a:gd name="connsiteX13" fmla="*/ 550068 w 2066925"/>
                  <a:gd name="connsiteY13" fmla="*/ 407046 h 883296"/>
                  <a:gd name="connsiteX14" fmla="*/ 590550 w 2066925"/>
                  <a:gd name="connsiteY14" fmla="*/ 457052 h 883296"/>
                  <a:gd name="connsiteX15" fmla="*/ 611981 w 2066925"/>
                  <a:gd name="connsiteY15" fmla="*/ 480864 h 883296"/>
                  <a:gd name="connsiteX16" fmla="*/ 673893 w 2066925"/>
                  <a:gd name="connsiteY16" fmla="*/ 466577 h 883296"/>
                  <a:gd name="connsiteX17" fmla="*/ 719137 w 2066925"/>
                  <a:gd name="connsiteY17" fmla="*/ 449908 h 883296"/>
                  <a:gd name="connsiteX18" fmla="*/ 752475 w 2066925"/>
                  <a:gd name="connsiteY18" fmla="*/ 452289 h 883296"/>
                  <a:gd name="connsiteX19" fmla="*/ 819150 w 2066925"/>
                  <a:gd name="connsiteY19" fmla="*/ 540396 h 883296"/>
                  <a:gd name="connsiteX20" fmla="*/ 888206 w 2066925"/>
                  <a:gd name="connsiteY20" fmla="*/ 664221 h 883296"/>
                  <a:gd name="connsiteX21" fmla="*/ 954881 w 2066925"/>
                  <a:gd name="connsiteY21" fmla="*/ 738039 h 883296"/>
                  <a:gd name="connsiteX22" fmla="*/ 992981 w 2066925"/>
                  <a:gd name="connsiteY22" fmla="*/ 768996 h 883296"/>
                  <a:gd name="connsiteX23" fmla="*/ 1066800 w 2066925"/>
                  <a:gd name="connsiteY23" fmla="*/ 785664 h 883296"/>
                  <a:gd name="connsiteX24" fmla="*/ 1128712 w 2066925"/>
                  <a:gd name="connsiteY24" fmla="*/ 754708 h 883296"/>
                  <a:gd name="connsiteX25" fmla="*/ 1214437 w 2066925"/>
                  <a:gd name="connsiteY25" fmla="*/ 695177 h 883296"/>
                  <a:gd name="connsiteX26" fmla="*/ 1290637 w 2066925"/>
                  <a:gd name="connsiteY26" fmla="*/ 626121 h 883296"/>
                  <a:gd name="connsiteX27" fmla="*/ 1345406 w 2066925"/>
                  <a:gd name="connsiteY27" fmla="*/ 585639 h 883296"/>
                  <a:gd name="connsiteX28" fmla="*/ 1402556 w 2066925"/>
                  <a:gd name="connsiteY28" fmla="*/ 623739 h 883296"/>
                  <a:gd name="connsiteX29" fmla="*/ 1490662 w 2066925"/>
                  <a:gd name="connsiteY29" fmla="*/ 633264 h 883296"/>
                  <a:gd name="connsiteX30" fmla="*/ 1588293 w 2066925"/>
                  <a:gd name="connsiteY30" fmla="*/ 604689 h 883296"/>
                  <a:gd name="connsiteX31" fmla="*/ 1707356 w 2066925"/>
                  <a:gd name="connsiteY31" fmla="*/ 540396 h 883296"/>
                  <a:gd name="connsiteX32" fmla="*/ 1783556 w 2066925"/>
                  <a:gd name="connsiteY32" fmla="*/ 452289 h 883296"/>
                  <a:gd name="connsiteX33" fmla="*/ 1831181 w 2066925"/>
                  <a:gd name="connsiteY33" fmla="*/ 404664 h 883296"/>
                  <a:gd name="connsiteX34" fmla="*/ 1878806 w 2066925"/>
                  <a:gd name="connsiteY34" fmla="*/ 449908 h 883296"/>
                  <a:gd name="connsiteX35" fmla="*/ 1983581 w 2066925"/>
                  <a:gd name="connsiteY35" fmla="*/ 549921 h 883296"/>
                  <a:gd name="connsiteX36" fmla="*/ 2035968 w 2066925"/>
                  <a:gd name="connsiteY36" fmla="*/ 633264 h 883296"/>
                  <a:gd name="connsiteX37" fmla="*/ 2066925 w 2066925"/>
                  <a:gd name="connsiteY37" fmla="*/ 661839 h 883296"/>
                  <a:gd name="connsiteX38" fmla="*/ 2055018 w 2066925"/>
                  <a:gd name="connsiteY38" fmla="*/ 835671 h 883296"/>
                  <a:gd name="connsiteX39" fmla="*/ 1993106 w 2066925"/>
                  <a:gd name="connsiteY39" fmla="*/ 790427 h 883296"/>
                  <a:gd name="connsiteX40" fmla="*/ 1912143 w 2066925"/>
                  <a:gd name="connsiteY40" fmla="*/ 723752 h 883296"/>
                  <a:gd name="connsiteX41" fmla="*/ 1854993 w 2066925"/>
                  <a:gd name="connsiteY41" fmla="*/ 649933 h 883296"/>
                  <a:gd name="connsiteX42" fmla="*/ 1824037 w 2066925"/>
                  <a:gd name="connsiteY42" fmla="*/ 614214 h 883296"/>
                  <a:gd name="connsiteX43" fmla="*/ 1771650 w 2066925"/>
                  <a:gd name="connsiteY43" fmla="*/ 604689 h 883296"/>
                  <a:gd name="connsiteX44" fmla="*/ 1640681 w 2066925"/>
                  <a:gd name="connsiteY44" fmla="*/ 685652 h 883296"/>
                  <a:gd name="connsiteX45" fmla="*/ 1502568 w 2066925"/>
                  <a:gd name="connsiteY45" fmla="*/ 723752 h 883296"/>
                  <a:gd name="connsiteX46" fmla="*/ 1435893 w 2066925"/>
                  <a:gd name="connsiteY46" fmla="*/ 728514 h 883296"/>
                  <a:gd name="connsiteX47" fmla="*/ 1357312 w 2066925"/>
                  <a:gd name="connsiteY47" fmla="*/ 730896 h 883296"/>
                  <a:gd name="connsiteX48" fmla="*/ 1266825 w 2066925"/>
                  <a:gd name="connsiteY48" fmla="*/ 780902 h 883296"/>
                  <a:gd name="connsiteX49" fmla="*/ 1159668 w 2066925"/>
                  <a:gd name="connsiteY49" fmla="*/ 854721 h 883296"/>
                  <a:gd name="connsiteX50" fmla="*/ 1114425 w 2066925"/>
                  <a:gd name="connsiteY50" fmla="*/ 883296 h 883296"/>
                  <a:gd name="connsiteX51" fmla="*/ 997743 w 2066925"/>
                  <a:gd name="connsiteY51" fmla="*/ 871389 h 883296"/>
                  <a:gd name="connsiteX52" fmla="*/ 914399 w 2066925"/>
                  <a:gd name="connsiteY52" fmla="*/ 854721 h 883296"/>
                  <a:gd name="connsiteX53" fmla="*/ 852487 w 2066925"/>
                  <a:gd name="connsiteY53" fmla="*/ 780902 h 883296"/>
                  <a:gd name="connsiteX54" fmla="*/ 797718 w 2066925"/>
                  <a:gd name="connsiteY54" fmla="*/ 702321 h 883296"/>
                  <a:gd name="connsiteX55" fmla="*/ 738187 w 2066925"/>
                  <a:gd name="connsiteY55" fmla="*/ 642789 h 883296"/>
                  <a:gd name="connsiteX56" fmla="*/ 702468 w 2066925"/>
                  <a:gd name="connsiteY56" fmla="*/ 583258 h 883296"/>
                  <a:gd name="connsiteX57" fmla="*/ 652462 w 2066925"/>
                  <a:gd name="connsiteY57" fmla="*/ 568971 h 883296"/>
                  <a:gd name="connsiteX58" fmla="*/ 576262 w 2066925"/>
                  <a:gd name="connsiteY58" fmla="*/ 590402 h 883296"/>
                  <a:gd name="connsiteX59" fmla="*/ 535781 w 2066925"/>
                  <a:gd name="connsiteY59" fmla="*/ 559446 h 883296"/>
                  <a:gd name="connsiteX60" fmla="*/ 490537 w 2066925"/>
                  <a:gd name="connsiteY60" fmla="*/ 535633 h 883296"/>
                  <a:gd name="connsiteX61" fmla="*/ 426243 w 2066925"/>
                  <a:gd name="connsiteY61" fmla="*/ 533252 h 883296"/>
                  <a:gd name="connsiteX62" fmla="*/ 373856 w 2066925"/>
                  <a:gd name="connsiteY62" fmla="*/ 576114 h 883296"/>
                  <a:gd name="connsiteX63" fmla="*/ 338137 w 2066925"/>
                  <a:gd name="connsiteY63" fmla="*/ 590402 h 883296"/>
                  <a:gd name="connsiteX64" fmla="*/ 288131 w 2066925"/>
                  <a:gd name="connsiteY64" fmla="*/ 583258 h 883296"/>
                  <a:gd name="connsiteX65" fmla="*/ 211931 w 2066925"/>
                  <a:gd name="connsiteY65" fmla="*/ 535633 h 883296"/>
                  <a:gd name="connsiteX66" fmla="*/ 157162 w 2066925"/>
                  <a:gd name="connsiteY66" fmla="*/ 442764 h 883296"/>
                  <a:gd name="connsiteX67" fmla="*/ 121443 w 2066925"/>
                  <a:gd name="connsiteY67" fmla="*/ 380852 h 883296"/>
                  <a:gd name="connsiteX68" fmla="*/ 73818 w 2066925"/>
                  <a:gd name="connsiteY68" fmla="*/ 304652 h 883296"/>
                  <a:gd name="connsiteX69" fmla="*/ 42862 w 2066925"/>
                  <a:gd name="connsiteY69" fmla="*/ 254646 h 883296"/>
                  <a:gd name="connsiteX70" fmla="*/ 0 w 2066925"/>
                  <a:gd name="connsiteY70" fmla="*/ 164158 h 883296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02568 w 2066925"/>
                  <a:gd name="connsiteY45" fmla="*/ 723752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76262 w 2066925"/>
                  <a:gd name="connsiteY58" fmla="*/ 590402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83258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76262 w 2066925"/>
                  <a:gd name="connsiteY58" fmla="*/ 590402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83258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76262 w 2066925"/>
                  <a:gd name="connsiteY58" fmla="*/ 590402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83258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76262 w 2066925"/>
                  <a:gd name="connsiteY58" fmla="*/ 590402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83258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76262 w 2066925"/>
                  <a:gd name="connsiteY58" fmla="*/ 590402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83258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83258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83258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83258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33252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5781 w 2066925"/>
                  <a:gd name="connsiteY59" fmla="*/ 559446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68971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7312 w 2066925"/>
                  <a:gd name="connsiteY47" fmla="*/ 730896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83258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52475 w 2066925"/>
                  <a:gd name="connsiteY18" fmla="*/ 452289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92783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19137 w 2066925"/>
                  <a:gd name="connsiteY17" fmla="*/ 449908 h 884880"/>
                  <a:gd name="connsiteX18" fmla="*/ 771525 w 2066925"/>
                  <a:gd name="connsiteY18" fmla="*/ 454670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92783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35805 w 2066925"/>
                  <a:gd name="connsiteY17" fmla="*/ 442764 h 884880"/>
                  <a:gd name="connsiteX18" fmla="*/ 771525 w 2066925"/>
                  <a:gd name="connsiteY18" fmla="*/ 454670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31181 w 2066925"/>
                  <a:gd name="connsiteY33" fmla="*/ 404664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92783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35805 w 2066925"/>
                  <a:gd name="connsiteY17" fmla="*/ 442764 h 884880"/>
                  <a:gd name="connsiteX18" fmla="*/ 771525 w 2066925"/>
                  <a:gd name="connsiteY18" fmla="*/ 454670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43087 w 2066925"/>
                  <a:gd name="connsiteY33" fmla="*/ 399902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92783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35805 w 2066925"/>
                  <a:gd name="connsiteY17" fmla="*/ 442764 h 884880"/>
                  <a:gd name="connsiteX18" fmla="*/ 771525 w 2066925"/>
                  <a:gd name="connsiteY18" fmla="*/ 454670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40706 w 2066925"/>
                  <a:gd name="connsiteY33" fmla="*/ 385615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40681 w 2066925"/>
                  <a:gd name="connsiteY44" fmla="*/ 685652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92783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35805 w 2066925"/>
                  <a:gd name="connsiteY17" fmla="*/ 442764 h 884880"/>
                  <a:gd name="connsiteX18" fmla="*/ 771525 w 2066925"/>
                  <a:gd name="connsiteY18" fmla="*/ 454670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40706 w 2066925"/>
                  <a:gd name="connsiteY33" fmla="*/ 385615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71650 w 2066925"/>
                  <a:gd name="connsiteY43" fmla="*/ 604689 h 884880"/>
                  <a:gd name="connsiteX44" fmla="*/ 1621631 w 2066925"/>
                  <a:gd name="connsiteY44" fmla="*/ 699940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92783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35805 w 2066925"/>
                  <a:gd name="connsiteY17" fmla="*/ 442764 h 884880"/>
                  <a:gd name="connsiteX18" fmla="*/ 771525 w 2066925"/>
                  <a:gd name="connsiteY18" fmla="*/ 454670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40706 w 2066925"/>
                  <a:gd name="connsiteY33" fmla="*/ 385615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93106 w 2066925"/>
                  <a:gd name="connsiteY39" fmla="*/ 790427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64506 w 2066925"/>
                  <a:gd name="connsiteY43" fmla="*/ 621358 h 884880"/>
                  <a:gd name="connsiteX44" fmla="*/ 1621631 w 2066925"/>
                  <a:gd name="connsiteY44" fmla="*/ 699940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92783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4880"/>
                  <a:gd name="connsiteX1" fmla="*/ 33337 w 2066925"/>
                  <a:gd name="connsiteY1" fmla="*/ 85577 h 884880"/>
                  <a:gd name="connsiteX2" fmla="*/ 50006 w 2066925"/>
                  <a:gd name="connsiteY2" fmla="*/ 16521 h 884880"/>
                  <a:gd name="connsiteX3" fmla="*/ 83343 w 2066925"/>
                  <a:gd name="connsiteY3" fmla="*/ 2233 h 884880"/>
                  <a:gd name="connsiteX4" fmla="*/ 107156 w 2066925"/>
                  <a:gd name="connsiteY4" fmla="*/ 52239 h 884880"/>
                  <a:gd name="connsiteX5" fmla="*/ 257175 w 2066925"/>
                  <a:gd name="connsiteY5" fmla="*/ 354658 h 884880"/>
                  <a:gd name="connsiteX6" fmla="*/ 290512 w 2066925"/>
                  <a:gd name="connsiteY6" fmla="*/ 411808 h 884880"/>
                  <a:gd name="connsiteX7" fmla="*/ 321468 w 2066925"/>
                  <a:gd name="connsiteY7" fmla="*/ 449908 h 884880"/>
                  <a:gd name="connsiteX8" fmla="*/ 371475 w 2066925"/>
                  <a:gd name="connsiteY8" fmla="*/ 442764 h 884880"/>
                  <a:gd name="connsiteX9" fmla="*/ 400050 w 2066925"/>
                  <a:gd name="connsiteY9" fmla="*/ 407046 h 884880"/>
                  <a:gd name="connsiteX10" fmla="*/ 419100 w 2066925"/>
                  <a:gd name="connsiteY10" fmla="*/ 361802 h 884880"/>
                  <a:gd name="connsiteX11" fmla="*/ 454818 w 2066925"/>
                  <a:gd name="connsiteY11" fmla="*/ 330846 h 884880"/>
                  <a:gd name="connsiteX12" fmla="*/ 516731 w 2066925"/>
                  <a:gd name="connsiteY12" fmla="*/ 349896 h 884880"/>
                  <a:gd name="connsiteX13" fmla="*/ 550068 w 2066925"/>
                  <a:gd name="connsiteY13" fmla="*/ 407046 h 884880"/>
                  <a:gd name="connsiteX14" fmla="*/ 590550 w 2066925"/>
                  <a:gd name="connsiteY14" fmla="*/ 457052 h 884880"/>
                  <a:gd name="connsiteX15" fmla="*/ 611981 w 2066925"/>
                  <a:gd name="connsiteY15" fmla="*/ 480864 h 884880"/>
                  <a:gd name="connsiteX16" fmla="*/ 673893 w 2066925"/>
                  <a:gd name="connsiteY16" fmla="*/ 466577 h 884880"/>
                  <a:gd name="connsiteX17" fmla="*/ 735805 w 2066925"/>
                  <a:gd name="connsiteY17" fmla="*/ 442764 h 884880"/>
                  <a:gd name="connsiteX18" fmla="*/ 771525 w 2066925"/>
                  <a:gd name="connsiteY18" fmla="*/ 454670 h 884880"/>
                  <a:gd name="connsiteX19" fmla="*/ 819150 w 2066925"/>
                  <a:gd name="connsiteY19" fmla="*/ 540396 h 884880"/>
                  <a:gd name="connsiteX20" fmla="*/ 888206 w 2066925"/>
                  <a:gd name="connsiteY20" fmla="*/ 664221 h 884880"/>
                  <a:gd name="connsiteX21" fmla="*/ 954881 w 2066925"/>
                  <a:gd name="connsiteY21" fmla="*/ 738039 h 884880"/>
                  <a:gd name="connsiteX22" fmla="*/ 992981 w 2066925"/>
                  <a:gd name="connsiteY22" fmla="*/ 768996 h 884880"/>
                  <a:gd name="connsiteX23" fmla="*/ 1066800 w 2066925"/>
                  <a:gd name="connsiteY23" fmla="*/ 785664 h 884880"/>
                  <a:gd name="connsiteX24" fmla="*/ 1128712 w 2066925"/>
                  <a:gd name="connsiteY24" fmla="*/ 754708 h 884880"/>
                  <a:gd name="connsiteX25" fmla="*/ 1214437 w 2066925"/>
                  <a:gd name="connsiteY25" fmla="*/ 695177 h 884880"/>
                  <a:gd name="connsiteX26" fmla="*/ 1290637 w 2066925"/>
                  <a:gd name="connsiteY26" fmla="*/ 626121 h 884880"/>
                  <a:gd name="connsiteX27" fmla="*/ 1345406 w 2066925"/>
                  <a:gd name="connsiteY27" fmla="*/ 585639 h 884880"/>
                  <a:gd name="connsiteX28" fmla="*/ 1402556 w 2066925"/>
                  <a:gd name="connsiteY28" fmla="*/ 623739 h 884880"/>
                  <a:gd name="connsiteX29" fmla="*/ 1490662 w 2066925"/>
                  <a:gd name="connsiteY29" fmla="*/ 633264 h 884880"/>
                  <a:gd name="connsiteX30" fmla="*/ 1588293 w 2066925"/>
                  <a:gd name="connsiteY30" fmla="*/ 604689 h 884880"/>
                  <a:gd name="connsiteX31" fmla="*/ 1707356 w 2066925"/>
                  <a:gd name="connsiteY31" fmla="*/ 540396 h 884880"/>
                  <a:gd name="connsiteX32" fmla="*/ 1783556 w 2066925"/>
                  <a:gd name="connsiteY32" fmla="*/ 452289 h 884880"/>
                  <a:gd name="connsiteX33" fmla="*/ 1840706 w 2066925"/>
                  <a:gd name="connsiteY33" fmla="*/ 385615 h 884880"/>
                  <a:gd name="connsiteX34" fmla="*/ 1878806 w 2066925"/>
                  <a:gd name="connsiteY34" fmla="*/ 449908 h 884880"/>
                  <a:gd name="connsiteX35" fmla="*/ 1983581 w 2066925"/>
                  <a:gd name="connsiteY35" fmla="*/ 549921 h 884880"/>
                  <a:gd name="connsiteX36" fmla="*/ 2035968 w 2066925"/>
                  <a:gd name="connsiteY36" fmla="*/ 633264 h 884880"/>
                  <a:gd name="connsiteX37" fmla="*/ 2066925 w 2066925"/>
                  <a:gd name="connsiteY37" fmla="*/ 661839 h 884880"/>
                  <a:gd name="connsiteX38" fmla="*/ 2055018 w 2066925"/>
                  <a:gd name="connsiteY38" fmla="*/ 835671 h 884880"/>
                  <a:gd name="connsiteX39" fmla="*/ 1983581 w 2066925"/>
                  <a:gd name="connsiteY39" fmla="*/ 799952 h 884880"/>
                  <a:gd name="connsiteX40" fmla="*/ 1912143 w 2066925"/>
                  <a:gd name="connsiteY40" fmla="*/ 723752 h 884880"/>
                  <a:gd name="connsiteX41" fmla="*/ 1854993 w 2066925"/>
                  <a:gd name="connsiteY41" fmla="*/ 649933 h 884880"/>
                  <a:gd name="connsiteX42" fmla="*/ 1824037 w 2066925"/>
                  <a:gd name="connsiteY42" fmla="*/ 614214 h 884880"/>
                  <a:gd name="connsiteX43" fmla="*/ 1764506 w 2066925"/>
                  <a:gd name="connsiteY43" fmla="*/ 621358 h 884880"/>
                  <a:gd name="connsiteX44" fmla="*/ 1621631 w 2066925"/>
                  <a:gd name="connsiteY44" fmla="*/ 699940 h 884880"/>
                  <a:gd name="connsiteX45" fmla="*/ 1519237 w 2066925"/>
                  <a:gd name="connsiteY45" fmla="*/ 728514 h 884880"/>
                  <a:gd name="connsiteX46" fmla="*/ 1435893 w 2066925"/>
                  <a:gd name="connsiteY46" fmla="*/ 728514 h 884880"/>
                  <a:gd name="connsiteX47" fmla="*/ 1359693 w 2066925"/>
                  <a:gd name="connsiteY47" fmla="*/ 738040 h 884880"/>
                  <a:gd name="connsiteX48" fmla="*/ 1266825 w 2066925"/>
                  <a:gd name="connsiteY48" fmla="*/ 780902 h 884880"/>
                  <a:gd name="connsiteX49" fmla="*/ 1159668 w 2066925"/>
                  <a:gd name="connsiteY49" fmla="*/ 854721 h 884880"/>
                  <a:gd name="connsiteX50" fmla="*/ 1114425 w 2066925"/>
                  <a:gd name="connsiteY50" fmla="*/ 883296 h 884880"/>
                  <a:gd name="connsiteX51" fmla="*/ 1002505 w 2066925"/>
                  <a:gd name="connsiteY51" fmla="*/ 880914 h 884880"/>
                  <a:gd name="connsiteX52" fmla="*/ 914399 w 2066925"/>
                  <a:gd name="connsiteY52" fmla="*/ 854721 h 884880"/>
                  <a:gd name="connsiteX53" fmla="*/ 852487 w 2066925"/>
                  <a:gd name="connsiteY53" fmla="*/ 780902 h 884880"/>
                  <a:gd name="connsiteX54" fmla="*/ 797718 w 2066925"/>
                  <a:gd name="connsiteY54" fmla="*/ 702321 h 884880"/>
                  <a:gd name="connsiteX55" fmla="*/ 738187 w 2066925"/>
                  <a:gd name="connsiteY55" fmla="*/ 642789 h 884880"/>
                  <a:gd name="connsiteX56" fmla="*/ 702468 w 2066925"/>
                  <a:gd name="connsiteY56" fmla="*/ 592783 h 884880"/>
                  <a:gd name="connsiteX57" fmla="*/ 652462 w 2066925"/>
                  <a:gd name="connsiteY57" fmla="*/ 576115 h 884880"/>
                  <a:gd name="connsiteX58" fmla="*/ 588168 w 2066925"/>
                  <a:gd name="connsiteY58" fmla="*/ 597546 h 884880"/>
                  <a:gd name="connsiteX59" fmla="*/ 538162 w 2066925"/>
                  <a:gd name="connsiteY59" fmla="*/ 568971 h 884880"/>
                  <a:gd name="connsiteX60" fmla="*/ 490537 w 2066925"/>
                  <a:gd name="connsiteY60" fmla="*/ 535633 h 884880"/>
                  <a:gd name="connsiteX61" fmla="*/ 426243 w 2066925"/>
                  <a:gd name="connsiteY61" fmla="*/ 547539 h 884880"/>
                  <a:gd name="connsiteX62" fmla="*/ 373856 w 2066925"/>
                  <a:gd name="connsiteY62" fmla="*/ 576114 h 884880"/>
                  <a:gd name="connsiteX63" fmla="*/ 338137 w 2066925"/>
                  <a:gd name="connsiteY63" fmla="*/ 590402 h 884880"/>
                  <a:gd name="connsiteX64" fmla="*/ 288131 w 2066925"/>
                  <a:gd name="connsiteY64" fmla="*/ 590401 h 884880"/>
                  <a:gd name="connsiteX65" fmla="*/ 211931 w 2066925"/>
                  <a:gd name="connsiteY65" fmla="*/ 535633 h 884880"/>
                  <a:gd name="connsiteX66" fmla="*/ 157162 w 2066925"/>
                  <a:gd name="connsiteY66" fmla="*/ 442764 h 884880"/>
                  <a:gd name="connsiteX67" fmla="*/ 121443 w 2066925"/>
                  <a:gd name="connsiteY67" fmla="*/ 380852 h 884880"/>
                  <a:gd name="connsiteX68" fmla="*/ 73818 w 2066925"/>
                  <a:gd name="connsiteY68" fmla="*/ 304652 h 884880"/>
                  <a:gd name="connsiteX69" fmla="*/ 42862 w 2066925"/>
                  <a:gd name="connsiteY69" fmla="*/ 254646 h 884880"/>
                  <a:gd name="connsiteX70" fmla="*/ 0 w 2066925"/>
                  <a:gd name="connsiteY70" fmla="*/ 164158 h 884880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54818 w 2066925"/>
                  <a:gd name="connsiteY11" fmla="*/ 330846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26121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78806 w 2066925"/>
                  <a:gd name="connsiteY34" fmla="*/ 449908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2321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73856 w 2066925"/>
                  <a:gd name="connsiteY62" fmla="*/ 576114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54818 w 2066925"/>
                  <a:gd name="connsiteY11" fmla="*/ 330846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26121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78806 w 2066925"/>
                  <a:gd name="connsiteY34" fmla="*/ 449908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2321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73856 w 2066925"/>
                  <a:gd name="connsiteY62" fmla="*/ 576114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26121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78806 w 2066925"/>
                  <a:gd name="connsiteY34" fmla="*/ 449908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2321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73856 w 2066925"/>
                  <a:gd name="connsiteY62" fmla="*/ 576114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78806 w 2066925"/>
                  <a:gd name="connsiteY34" fmla="*/ 449908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2321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73856 w 2066925"/>
                  <a:gd name="connsiteY62" fmla="*/ 576114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2321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73856 w 2066925"/>
                  <a:gd name="connsiteY62" fmla="*/ 576114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73856 w 2066925"/>
                  <a:gd name="connsiteY62" fmla="*/ 576114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73856 w 2066925"/>
                  <a:gd name="connsiteY62" fmla="*/ 576114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73856 w 2066925"/>
                  <a:gd name="connsiteY62" fmla="*/ 576114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26243 w 2066925"/>
                  <a:gd name="connsiteY61" fmla="*/ 547539 h 887017"/>
                  <a:gd name="connsiteX62" fmla="*/ 391400 w 2066925"/>
                  <a:gd name="connsiteY62" fmla="*/ 581126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90537 w 2066925"/>
                  <a:gd name="connsiteY60" fmla="*/ 535633 h 887017"/>
                  <a:gd name="connsiteX61" fmla="*/ 436269 w 2066925"/>
                  <a:gd name="connsiteY61" fmla="*/ 552550 h 887017"/>
                  <a:gd name="connsiteX62" fmla="*/ 391400 w 2066925"/>
                  <a:gd name="connsiteY62" fmla="*/ 581126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38162 w 2066925"/>
                  <a:gd name="connsiteY59" fmla="*/ 568971 h 887017"/>
                  <a:gd name="connsiteX60" fmla="*/ 478006 w 2066925"/>
                  <a:gd name="connsiteY60" fmla="*/ 565702 h 887017"/>
                  <a:gd name="connsiteX61" fmla="*/ 436269 w 2066925"/>
                  <a:gd name="connsiteY61" fmla="*/ 552550 h 887017"/>
                  <a:gd name="connsiteX62" fmla="*/ 391400 w 2066925"/>
                  <a:gd name="connsiteY62" fmla="*/ 581126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8168 w 2066925"/>
                  <a:gd name="connsiteY58" fmla="*/ 597546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36269 w 2066925"/>
                  <a:gd name="connsiteY61" fmla="*/ 552550 h 887017"/>
                  <a:gd name="connsiteX62" fmla="*/ 391400 w 2066925"/>
                  <a:gd name="connsiteY62" fmla="*/ 581126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52462 w 2066925"/>
                  <a:gd name="connsiteY57" fmla="*/ 576115 h 887017"/>
                  <a:gd name="connsiteX58" fmla="*/ 585662 w 2066925"/>
                  <a:gd name="connsiteY58" fmla="*/ 630120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36269 w 2066925"/>
                  <a:gd name="connsiteY61" fmla="*/ 552550 h 887017"/>
                  <a:gd name="connsiteX62" fmla="*/ 391400 w 2066925"/>
                  <a:gd name="connsiteY62" fmla="*/ 581126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5662 w 2066925"/>
                  <a:gd name="connsiteY58" fmla="*/ 630120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36269 w 2066925"/>
                  <a:gd name="connsiteY61" fmla="*/ 552550 h 887017"/>
                  <a:gd name="connsiteX62" fmla="*/ 391400 w 2066925"/>
                  <a:gd name="connsiteY62" fmla="*/ 581126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8169 w 2066925"/>
                  <a:gd name="connsiteY58" fmla="*/ 650166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36269 w 2066925"/>
                  <a:gd name="connsiteY61" fmla="*/ 552550 h 887017"/>
                  <a:gd name="connsiteX62" fmla="*/ 391400 w 2066925"/>
                  <a:gd name="connsiteY62" fmla="*/ 581126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8169 w 2066925"/>
                  <a:gd name="connsiteY58" fmla="*/ 650166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41282 w 2066925"/>
                  <a:gd name="connsiteY61" fmla="*/ 519976 h 887017"/>
                  <a:gd name="connsiteX62" fmla="*/ 391400 w 2066925"/>
                  <a:gd name="connsiteY62" fmla="*/ 581126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8169 w 2066925"/>
                  <a:gd name="connsiteY58" fmla="*/ 650166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41282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11931 w 2066925"/>
                  <a:gd name="connsiteY65" fmla="*/ 53563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8169 w 2066925"/>
                  <a:gd name="connsiteY58" fmla="*/ 650166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41282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8169 w 2066925"/>
                  <a:gd name="connsiteY58" fmla="*/ 650166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41282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8169 w 2066925"/>
                  <a:gd name="connsiteY58" fmla="*/ 650166 h 887017"/>
                  <a:gd name="connsiteX59" fmla="*/ 520617 w 2066925"/>
                  <a:gd name="connsiteY59" fmla="*/ 606557 h 887017"/>
                  <a:gd name="connsiteX60" fmla="*/ 478006 w 2066925"/>
                  <a:gd name="connsiteY60" fmla="*/ 565702 h 887017"/>
                  <a:gd name="connsiteX61" fmla="*/ 441282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8169 w 2066925"/>
                  <a:gd name="connsiteY58" fmla="*/ 650166 h 887017"/>
                  <a:gd name="connsiteX59" fmla="*/ 520617 w 2066925"/>
                  <a:gd name="connsiteY59" fmla="*/ 606557 h 887017"/>
                  <a:gd name="connsiteX60" fmla="*/ 470486 w 2066925"/>
                  <a:gd name="connsiteY60" fmla="*/ 588253 h 887017"/>
                  <a:gd name="connsiteX61" fmla="*/ 441282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16206 h 887017"/>
                  <a:gd name="connsiteX58" fmla="*/ 588169 w 2066925"/>
                  <a:gd name="connsiteY58" fmla="*/ 650166 h 887017"/>
                  <a:gd name="connsiteX59" fmla="*/ 518111 w 2066925"/>
                  <a:gd name="connsiteY59" fmla="*/ 634120 h 887017"/>
                  <a:gd name="connsiteX60" fmla="*/ 470486 w 2066925"/>
                  <a:gd name="connsiteY60" fmla="*/ 588253 h 887017"/>
                  <a:gd name="connsiteX61" fmla="*/ 441282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702468 w 2066925"/>
                  <a:gd name="connsiteY56" fmla="*/ 592783 h 887017"/>
                  <a:gd name="connsiteX57" fmla="*/ 644943 w 2066925"/>
                  <a:gd name="connsiteY57" fmla="*/ 636252 h 887017"/>
                  <a:gd name="connsiteX58" fmla="*/ 588169 w 2066925"/>
                  <a:gd name="connsiteY58" fmla="*/ 650166 h 887017"/>
                  <a:gd name="connsiteX59" fmla="*/ 518111 w 2066925"/>
                  <a:gd name="connsiteY59" fmla="*/ 634120 h 887017"/>
                  <a:gd name="connsiteX60" fmla="*/ 470486 w 2066925"/>
                  <a:gd name="connsiteY60" fmla="*/ 588253 h 887017"/>
                  <a:gd name="connsiteX61" fmla="*/ 441282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697454 w 2066925"/>
                  <a:gd name="connsiteY56" fmla="*/ 610323 h 887017"/>
                  <a:gd name="connsiteX57" fmla="*/ 644943 w 2066925"/>
                  <a:gd name="connsiteY57" fmla="*/ 636252 h 887017"/>
                  <a:gd name="connsiteX58" fmla="*/ 588169 w 2066925"/>
                  <a:gd name="connsiteY58" fmla="*/ 650166 h 887017"/>
                  <a:gd name="connsiteX59" fmla="*/ 518111 w 2066925"/>
                  <a:gd name="connsiteY59" fmla="*/ 634120 h 887017"/>
                  <a:gd name="connsiteX60" fmla="*/ 470486 w 2066925"/>
                  <a:gd name="connsiteY60" fmla="*/ 588253 h 887017"/>
                  <a:gd name="connsiteX61" fmla="*/ 441282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697454 w 2066925"/>
                  <a:gd name="connsiteY56" fmla="*/ 610323 h 887017"/>
                  <a:gd name="connsiteX57" fmla="*/ 644943 w 2066925"/>
                  <a:gd name="connsiteY57" fmla="*/ 636252 h 887017"/>
                  <a:gd name="connsiteX58" fmla="*/ 588169 w 2066925"/>
                  <a:gd name="connsiteY58" fmla="*/ 650166 h 887017"/>
                  <a:gd name="connsiteX59" fmla="*/ 518111 w 2066925"/>
                  <a:gd name="connsiteY59" fmla="*/ 634120 h 887017"/>
                  <a:gd name="connsiteX60" fmla="*/ 470486 w 2066925"/>
                  <a:gd name="connsiteY60" fmla="*/ 588253 h 887017"/>
                  <a:gd name="connsiteX61" fmla="*/ 456321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697454 w 2066925"/>
                  <a:gd name="connsiteY56" fmla="*/ 610323 h 887017"/>
                  <a:gd name="connsiteX57" fmla="*/ 644943 w 2066925"/>
                  <a:gd name="connsiteY57" fmla="*/ 636252 h 887017"/>
                  <a:gd name="connsiteX58" fmla="*/ 588169 w 2066925"/>
                  <a:gd name="connsiteY58" fmla="*/ 650166 h 887017"/>
                  <a:gd name="connsiteX59" fmla="*/ 518111 w 2066925"/>
                  <a:gd name="connsiteY59" fmla="*/ 634120 h 887017"/>
                  <a:gd name="connsiteX60" fmla="*/ 490537 w 2066925"/>
                  <a:gd name="connsiteY60" fmla="*/ 588253 h 887017"/>
                  <a:gd name="connsiteX61" fmla="*/ 456321 w 2066925"/>
                  <a:gd name="connsiteY61" fmla="*/ 519976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107156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697454 w 2066925"/>
                  <a:gd name="connsiteY56" fmla="*/ 610323 h 887017"/>
                  <a:gd name="connsiteX57" fmla="*/ 644943 w 2066925"/>
                  <a:gd name="connsiteY57" fmla="*/ 636252 h 887017"/>
                  <a:gd name="connsiteX58" fmla="*/ 588169 w 2066925"/>
                  <a:gd name="connsiteY58" fmla="*/ 650166 h 887017"/>
                  <a:gd name="connsiteX59" fmla="*/ 518111 w 2066925"/>
                  <a:gd name="connsiteY59" fmla="*/ 634120 h 887017"/>
                  <a:gd name="connsiteX60" fmla="*/ 490537 w 2066925"/>
                  <a:gd name="connsiteY60" fmla="*/ 588253 h 887017"/>
                  <a:gd name="connsiteX61" fmla="*/ 473865 w 2066925"/>
                  <a:gd name="connsiteY61" fmla="*/ 527493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92118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159668 w 2066925"/>
                  <a:gd name="connsiteY49" fmla="*/ 854721 h 887017"/>
                  <a:gd name="connsiteX50" fmla="*/ 1114425 w 2066925"/>
                  <a:gd name="connsiteY50" fmla="*/ 883296 h 887017"/>
                  <a:gd name="connsiteX51" fmla="*/ 1002505 w 2066925"/>
                  <a:gd name="connsiteY51" fmla="*/ 880914 h 887017"/>
                  <a:gd name="connsiteX52" fmla="*/ 914399 w 2066925"/>
                  <a:gd name="connsiteY52" fmla="*/ 854721 h 887017"/>
                  <a:gd name="connsiteX53" fmla="*/ 852487 w 2066925"/>
                  <a:gd name="connsiteY53" fmla="*/ 780902 h 887017"/>
                  <a:gd name="connsiteX54" fmla="*/ 797718 w 2066925"/>
                  <a:gd name="connsiteY54" fmla="*/ 709836 h 887017"/>
                  <a:gd name="connsiteX55" fmla="*/ 738187 w 2066925"/>
                  <a:gd name="connsiteY55" fmla="*/ 642789 h 887017"/>
                  <a:gd name="connsiteX56" fmla="*/ 697454 w 2066925"/>
                  <a:gd name="connsiteY56" fmla="*/ 610323 h 887017"/>
                  <a:gd name="connsiteX57" fmla="*/ 644943 w 2066925"/>
                  <a:gd name="connsiteY57" fmla="*/ 636252 h 887017"/>
                  <a:gd name="connsiteX58" fmla="*/ 588169 w 2066925"/>
                  <a:gd name="connsiteY58" fmla="*/ 650166 h 887017"/>
                  <a:gd name="connsiteX59" fmla="*/ 518111 w 2066925"/>
                  <a:gd name="connsiteY59" fmla="*/ 634120 h 887017"/>
                  <a:gd name="connsiteX60" fmla="*/ 490537 w 2066925"/>
                  <a:gd name="connsiteY60" fmla="*/ 588253 h 887017"/>
                  <a:gd name="connsiteX61" fmla="*/ 473865 w 2066925"/>
                  <a:gd name="connsiteY61" fmla="*/ 527493 h 887017"/>
                  <a:gd name="connsiteX62" fmla="*/ 393906 w 2066925"/>
                  <a:gd name="connsiteY62" fmla="*/ 571103 h 887017"/>
                  <a:gd name="connsiteX63" fmla="*/ 338137 w 2066925"/>
                  <a:gd name="connsiteY63" fmla="*/ 590402 h 887017"/>
                  <a:gd name="connsiteX64" fmla="*/ 288131 w 2066925"/>
                  <a:gd name="connsiteY64" fmla="*/ 590401 h 887017"/>
                  <a:gd name="connsiteX65" fmla="*/ 221957 w 2066925"/>
                  <a:gd name="connsiteY65" fmla="*/ 530623 h 887017"/>
                  <a:gd name="connsiteX66" fmla="*/ 157162 w 2066925"/>
                  <a:gd name="connsiteY66" fmla="*/ 442764 h 887017"/>
                  <a:gd name="connsiteX67" fmla="*/ 121443 w 2066925"/>
                  <a:gd name="connsiteY67" fmla="*/ 380852 h 887017"/>
                  <a:gd name="connsiteX68" fmla="*/ 73818 w 2066925"/>
                  <a:gd name="connsiteY68" fmla="*/ 304652 h 887017"/>
                  <a:gd name="connsiteX69" fmla="*/ 42862 w 2066925"/>
                  <a:gd name="connsiteY69" fmla="*/ 254646 h 887017"/>
                  <a:gd name="connsiteX70" fmla="*/ 0 w 2066925"/>
                  <a:gd name="connsiteY70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92118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207237 w 2066925"/>
                  <a:gd name="connsiteY49" fmla="*/ 820720 h 887017"/>
                  <a:gd name="connsiteX50" fmla="*/ 1159668 w 2066925"/>
                  <a:gd name="connsiteY50" fmla="*/ 854721 h 887017"/>
                  <a:gd name="connsiteX51" fmla="*/ 1114425 w 2066925"/>
                  <a:gd name="connsiteY51" fmla="*/ 883296 h 887017"/>
                  <a:gd name="connsiteX52" fmla="*/ 1002505 w 2066925"/>
                  <a:gd name="connsiteY52" fmla="*/ 880914 h 887017"/>
                  <a:gd name="connsiteX53" fmla="*/ 914399 w 2066925"/>
                  <a:gd name="connsiteY53" fmla="*/ 854721 h 887017"/>
                  <a:gd name="connsiteX54" fmla="*/ 852487 w 2066925"/>
                  <a:gd name="connsiteY54" fmla="*/ 780902 h 887017"/>
                  <a:gd name="connsiteX55" fmla="*/ 797718 w 2066925"/>
                  <a:gd name="connsiteY55" fmla="*/ 709836 h 887017"/>
                  <a:gd name="connsiteX56" fmla="*/ 738187 w 2066925"/>
                  <a:gd name="connsiteY56" fmla="*/ 642789 h 887017"/>
                  <a:gd name="connsiteX57" fmla="*/ 697454 w 2066925"/>
                  <a:gd name="connsiteY57" fmla="*/ 610323 h 887017"/>
                  <a:gd name="connsiteX58" fmla="*/ 644943 w 2066925"/>
                  <a:gd name="connsiteY58" fmla="*/ 636252 h 887017"/>
                  <a:gd name="connsiteX59" fmla="*/ 588169 w 2066925"/>
                  <a:gd name="connsiteY59" fmla="*/ 650166 h 887017"/>
                  <a:gd name="connsiteX60" fmla="*/ 518111 w 2066925"/>
                  <a:gd name="connsiteY60" fmla="*/ 634120 h 887017"/>
                  <a:gd name="connsiteX61" fmla="*/ 490537 w 2066925"/>
                  <a:gd name="connsiteY61" fmla="*/ 588253 h 887017"/>
                  <a:gd name="connsiteX62" fmla="*/ 473865 w 2066925"/>
                  <a:gd name="connsiteY62" fmla="*/ 527493 h 887017"/>
                  <a:gd name="connsiteX63" fmla="*/ 393906 w 2066925"/>
                  <a:gd name="connsiteY63" fmla="*/ 571103 h 887017"/>
                  <a:gd name="connsiteX64" fmla="*/ 338137 w 2066925"/>
                  <a:gd name="connsiteY64" fmla="*/ 590402 h 887017"/>
                  <a:gd name="connsiteX65" fmla="*/ 288131 w 2066925"/>
                  <a:gd name="connsiteY65" fmla="*/ 590401 h 887017"/>
                  <a:gd name="connsiteX66" fmla="*/ 221957 w 2066925"/>
                  <a:gd name="connsiteY66" fmla="*/ 530623 h 887017"/>
                  <a:gd name="connsiteX67" fmla="*/ 157162 w 2066925"/>
                  <a:gd name="connsiteY67" fmla="*/ 442764 h 887017"/>
                  <a:gd name="connsiteX68" fmla="*/ 121443 w 2066925"/>
                  <a:gd name="connsiteY68" fmla="*/ 380852 h 887017"/>
                  <a:gd name="connsiteX69" fmla="*/ 73818 w 2066925"/>
                  <a:gd name="connsiteY69" fmla="*/ 304652 h 887017"/>
                  <a:gd name="connsiteX70" fmla="*/ 42862 w 2066925"/>
                  <a:gd name="connsiteY70" fmla="*/ 254646 h 887017"/>
                  <a:gd name="connsiteX71" fmla="*/ 0 w 2066925"/>
                  <a:gd name="connsiteY71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92118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207237 w 2066925"/>
                  <a:gd name="connsiteY49" fmla="*/ 820720 h 887017"/>
                  <a:gd name="connsiteX50" fmla="*/ 1159668 w 2066925"/>
                  <a:gd name="connsiteY50" fmla="*/ 854721 h 887017"/>
                  <a:gd name="connsiteX51" fmla="*/ 1114425 w 2066925"/>
                  <a:gd name="connsiteY51" fmla="*/ 883296 h 887017"/>
                  <a:gd name="connsiteX52" fmla="*/ 1002505 w 2066925"/>
                  <a:gd name="connsiteY52" fmla="*/ 880914 h 887017"/>
                  <a:gd name="connsiteX53" fmla="*/ 914399 w 2066925"/>
                  <a:gd name="connsiteY53" fmla="*/ 854721 h 887017"/>
                  <a:gd name="connsiteX54" fmla="*/ 852487 w 2066925"/>
                  <a:gd name="connsiteY54" fmla="*/ 780902 h 887017"/>
                  <a:gd name="connsiteX55" fmla="*/ 797718 w 2066925"/>
                  <a:gd name="connsiteY55" fmla="*/ 709836 h 887017"/>
                  <a:gd name="connsiteX56" fmla="*/ 738187 w 2066925"/>
                  <a:gd name="connsiteY56" fmla="*/ 642789 h 887017"/>
                  <a:gd name="connsiteX57" fmla="*/ 697454 w 2066925"/>
                  <a:gd name="connsiteY57" fmla="*/ 610323 h 887017"/>
                  <a:gd name="connsiteX58" fmla="*/ 644943 w 2066925"/>
                  <a:gd name="connsiteY58" fmla="*/ 636252 h 887017"/>
                  <a:gd name="connsiteX59" fmla="*/ 588169 w 2066925"/>
                  <a:gd name="connsiteY59" fmla="*/ 650166 h 887017"/>
                  <a:gd name="connsiteX60" fmla="*/ 518111 w 2066925"/>
                  <a:gd name="connsiteY60" fmla="*/ 634120 h 887017"/>
                  <a:gd name="connsiteX61" fmla="*/ 490537 w 2066925"/>
                  <a:gd name="connsiteY61" fmla="*/ 588253 h 887017"/>
                  <a:gd name="connsiteX62" fmla="*/ 473865 w 2066925"/>
                  <a:gd name="connsiteY62" fmla="*/ 527493 h 887017"/>
                  <a:gd name="connsiteX63" fmla="*/ 393906 w 2066925"/>
                  <a:gd name="connsiteY63" fmla="*/ 571103 h 887017"/>
                  <a:gd name="connsiteX64" fmla="*/ 338137 w 2066925"/>
                  <a:gd name="connsiteY64" fmla="*/ 590402 h 887017"/>
                  <a:gd name="connsiteX65" fmla="*/ 288131 w 2066925"/>
                  <a:gd name="connsiteY65" fmla="*/ 590401 h 887017"/>
                  <a:gd name="connsiteX66" fmla="*/ 221957 w 2066925"/>
                  <a:gd name="connsiteY66" fmla="*/ 530623 h 887017"/>
                  <a:gd name="connsiteX67" fmla="*/ 157162 w 2066925"/>
                  <a:gd name="connsiteY67" fmla="*/ 442764 h 887017"/>
                  <a:gd name="connsiteX68" fmla="*/ 121443 w 2066925"/>
                  <a:gd name="connsiteY68" fmla="*/ 380852 h 887017"/>
                  <a:gd name="connsiteX69" fmla="*/ 73818 w 2066925"/>
                  <a:gd name="connsiteY69" fmla="*/ 304652 h 887017"/>
                  <a:gd name="connsiteX70" fmla="*/ 42862 w 2066925"/>
                  <a:gd name="connsiteY70" fmla="*/ 254646 h 887017"/>
                  <a:gd name="connsiteX71" fmla="*/ 0 w 2066925"/>
                  <a:gd name="connsiteY71" fmla="*/ 164158 h 887017"/>
                  <a:gd name="connsiteX0" fmla="*/ 0 w 2066925"/>
                  <a:gd name="connsiteY0" fmla="*/ 164158 h 887017"/>
                  <a:gd name="connsiteX1" fmla="*/ 33337 w 2066925"/>
                  <a:gd name="connsiteY1" fmla="*/ 85577 h 887017"/>
                  <a:gd name="connsiteX2" fmla="*/ 50006 w 2066925"/>
                  <a:gd name="connsiteY2" fmla="*/ 16521 h 887017"/>
                  <a:gd name="connsiteX3" fmla="*/ 83343 w 2066925"/>
                  <a:gd name="connsiteY3" fmla="*/ 2233 h 887017"/>
                  <a:gd name="connsiteX4" fmla="*/ 92118 w 2066925"/>
                  <a:gd name="connsiteY4" fmla="*/ 52239 h 887017"/>
                  <a:gd name="connsiteX5" fmla="*/ 257175 w 2066925"/>
                  <a:gd name="connsiteY5" fmla="*/ 354658 h 887017"/>
                  <a:gd name="connsiteX6" fmla="*/ 290512 w 2066925"/>
                  <a:gd name="connsiteY6" fmla="*/ 411808 h 887017"/>
                  <a:gd name="connsiteX7" fmla="*/ 321468 w 2066925"/>
                  <a:gd name="connsiteY7" fmla="*/ 449908 h 887017"/>
                  <a:gd name="connsiteX8" fmla="*/ 371475 w 2066925"/>
                  <a:gd name="connsiteY8" fmla="*/ 442764 h 887017"/>
                  <a:gd name="connsiteX9" fmla="*/ 400050 w 2066925"/>
                  <a:gd name="connsiteY9" fmla="*/ 407046 h 887017"/>
                  <a:gd name="connsiteX10" fmla="*/ 419100 w 2066925"/>
                  <a:gd name="connsiteY10" fmla="*/ 361802 h 887017"/>
                  <a:gd name="connsiteX11" fmla="*/ 483393 w 2066925"/>
                  <a:gd name="connsiteY11" fmla="*/ 323702 h 887017"/>
                  <a:gd name="connsiteX12" fmla="*/ 516731 w 2066925"/>
                  <a:gd name="connsiteY12" fmla="*/ 349896 h 887017"/>
                  <a:gd name="connsiteX13" fmla="*/ 550068 w 2066925"/>
                  <a:gd name="connsiteY13" fmla="*/ 407046 h 887017"/>
                  <a:gd name="connsiteX14" fmla="*/ 590550 w 2066925"/>
                  <a:gd name="connsiteY14" fmla="*/ 457052 h 887017"/>
                  <a:gd name="connsiteX15" fmla="*/ 611981 w 2066925"/>
                  <a:gd name="connsiteY15" fmla="*/ 480864 h 887017"/>
                  <a:gd name="connsiteX16" fmla="*/ 673893 w 2066925"/>
                  <a:gd name="connsiteY16" fmla="*/ 466577 h 887017"/>
                  <a:gd name="connsiteX17" fmla="*/ 735805 w 2066925"/>
                  <a:gd name="connsiteY17" fmla="*/ 442764 h 887017"/>
                  <a:gd name="connsiteX18" fmla="*/ 771525 w 2066925"/>
                  <a:gd name="connsiteY18" fmla="*/ 454670 h 887017"/>
                  <a:gd name="connsiteX19" fmla="*/ 819150 w 2066925"/>
                  <a:gd name="connsiteY19" fmla="*/ 540396 h 887017"/>
                  <a:gd name="connsiteX20" fmla="*/ 888206 w 2066925"/>
                  <a:gd name="connsiteY20" fmla="*/ 664221 h 887017"/>
                  <a:gd name="connsiteX21" fmla="*/ 954881 w 2066925"/>
                  <a:gd name="connsiteY21" fmla="*/ 738039 h 887017"/>
                  <a:gd name="connsiteX22" fmla="*/ 992981 w 2066925"/>
                  <a:gd name="connsiteY22" fmla="*/ 768996 h 887017"/>
                  <a:gd name="connsiteX23" fmla="*/ 1066800 w 2066925"/>
                  <a:gd name="connsiteY23" fmla="*/ 785664 h 887017"/>
                  <a:gd name="connsiteX24" fmla="*/ 1128712 w 2066925"/>
                  <a:gd name="connsiteY24" fmla="*/ 754708 h 887017"/>
                  <a:gd name="connsiteX25" fmla="*/ 1214437 w 2066925"/>
                  <a:gd name="connsiteY25" fmla="*/ 695177 h 887017"/>
                  <a:gd name="connsiteX26" fmla="*/ 1290637 w 2066925"/>
                  <a:gd name="connsiteY26" fmla="*/ 618978 h 887017"/>
                  <a:gd name="connsiteX27" fmla="*/ 1345406 w 2066925"/>
                  <a:gd name="connsiteY27" fmla="*/ 585639 h 887017"/>
                  <a:gd name="connsiteX28" fmla="*/ 1402556 w 2066925"/>
                  <a:gd name="connsiteY28" fmla="*/ 623739 h 887017"/>
                  <a:gd name="connsiteX29" fmla="*/ 1490662 w 2066925"/>
                  <a:gd name="connsiteY29" fmla="*/ 633264 h 887017"/>
                  <a:gd name="connsiteX30" fmla="*/ 1588293 w 2066925"/>
                  <a:gd name="connsiteY30" fmla="*/ 604689 h 887017"/>
                  <a:gd name="connsiteX31" fmla="*/ 1707356 w 2066925"/>
                  <a:gd name="connsiteY31" fmla="*/ 540396 h 887017"/>
                  <a:gd name="connsiteX32" fmla="*/ 1783556 w 2066925"/>
                  <a:gd name="connsiteY32" fmla="*/ 452289 h 887017"/>
                  <a:gd name="connsiteX33" fmla="*/ 1840706 w 2066925"/>
                  <a:gd name="connsiteY33" fmla="*/ 385615 h 887017"/>
                  <a:gd name="connsiteX34" fmla="*/ 1883568 w 2066925"/>
                  <a:gd name="connsiteY34" fmla="*/ 440383 h 887017"/>
                  <a:gd name="connsiteX35" fmla="*/ 1983581 w 2066925"/>
                  <a:gd name="connsiteY35" fmla="*/ 549921 h 887017"/>
                  <a:gd name="connsiteX36" fmla="*/ 2035968 w 2066925"/>
                  <a:gd name="connsiteY36" fmla="*/ 633264 h 887017"/>
                  <a:gd name="connsiteX37" fmla="*/ 2066925 w 2066925"/>
                  <a:gd name="connsiteY37" fmla="*/ 661839 h 887017"/>
                  <a:gd name="connsiteX38" fmla="*/ 2055018 w 2066925"/>
                  <a:gd name="connsiteY38" fmla="*/ 835671 h 887017"/>
                  <a:gd name="connsiteX39" fmla="*/ 1983581 w 2066925"/>
                  <a:gd name="connsiteY39" fmla="*/ 799952 h 887017"/>
                  <a:gd name="connsiteX40" fmla="*/ 1912143 w 2066925"/>
                  <a:gd name="connsiteY40" fmla="*/ 723752 h 887017"/>
                  <a:gd name="connsiteX41" fmla="*/ 1854993 w 2066925"/>
                  <a:gd name="connsiteY41" fmla="*/ 649933 h 887017"/>
                  <a:gd name="connsiteX42" fmla="*/ 1824037 w 2066925"/>
                  <a:gd name="connsiteY42" fmla="*/ 614214 h 887017"/>
                  <a:gd name="connsiteX43" fmla="*/ 1764506 w 2066925"/>
                  <a:gd name="connsiteY43" fmla="*/ 621358 h 887017"/>
                  <a:gd name="connsiteX44" fmla="*/ 1621631 w 2066925"/>
                  <a:gd name="connsiteY44" fmla="*/ 699940 h 887017"/>
                  <a:gd name="connsiteX45" fmla="*/ 1519237 w 2066925"/>
                  <a:gd name="connsiteY45" fmla="*/ 728514 h 887017"/>
                  <a:gd name="connsiteX46" fmla="*/ 1435893 w 2066925"/>
                  <a:gd name="connsiteY46" fmla="*/ 728514 h 887017"/>
                  <a:gd name="connsiteX47" fmla="*/ 1359693 w 2066925"/>
                  <a:gd name="connsiteY47" fmla="*/ 738040 h 887017"/>
                  <a:gd name="connsiteX48" fmla="*/ 1266825 w 2066925"/>
                  <a:gd name="connsiteY48" fmla="*/ 780902 h 887017"/>
                  <a:gd name="connsiteX49" fmla="*/ 1214757 w 2066925"/>
                  <a:gd name="connsiteY49" fmla="*/ 825731 h 887017"/>
                  <a:gd name="connsiteX50" fmla="*/ 1159668 w 2066925"/>
                  <a:gd name="connsiteY50" fmla="*/ 854721 h 887017"/>
                  <a:gd name="connsiteX51" fmla="*/ 1114425 w 2066925"/>
                  <a:gd name="connsiteY51" fmla="*/ 883296 h 887017"/>
                  <a:gd name="connsiteX52" fmla="*/ 1002505 w 2066925"/>
                  <a:gd name="connsiteY52" fmla="*/ 880914 h 887017"/>
                  <a:gd name="connsiteX53" fmla="*/ 914399 w 2066925"/>
                  <a:gd name="connsiteY53" fmla="*/ 854721 h 887017"/>
                  <a:gd name="connsiteX54" fmla="*/ 852487 w 2066925"/>
                  <a:gd name="connsiteY54" fmla="*/ 780902 h 887017"/>
                  <a:gd name="connsiteX55" fmla="*/ 797718 w 2066925"/>
                  <a:gd name="connsiteY55" fmla="*/ 709836 h 887017"/>
                  <a:gd name="connsiteX56" fmla="*/ 738187 w 2066925"/>
                  <a:gd name="connsiteY56" fmla="*/ 642789 h 887017"/>
                  <a:gd name="connsiteX57" fmla="*/ 697454 w 2066925"/>
                  <a:gd name="connsiteY57" fmla="*/ 610323 h 887017"/>
                  <a:gd name="connsiteX58" fmla="*/ 644943 w 2066925"/>
                  <a:gd name="connsiteY58" fmla="*/ 636252 h 887017"/>
                  <a:gd name="connsiteX59" fmla="*/ 588169 w 2066925"/>
                  <a:gd name="connsiteY59" fmla="*/ 650166 h 887017"/>
                  <a:gd name="connsiteX60" fmla="*/ 518111 w 2066925"/>
                  <a:gd name="connsiteY60" fmla="*/ 634120 h 887017"/>
                  <a:gd name="connsiteX61" fmla="*/ 490537 w 2066925"/>
                  <a:gd name="connsiteY61" fmla="*/ 588253 h 887017"/>
                  <a:gd name="connsiteX62" fmla="*/ 473865 w 2066925"/>
                  <a:gd name="connsiteY62" fmla="*/ 527493 h 887017"/>
                  <a:gd name="connsiteX63" fmla="*/ 393906 w 2066925"/>
                  <a:gd name="connsiteY63" fmla="*/ 571103 h 887017"/>
                  <a:gd name="connsiteX64" fmla="*/ 338137 w 2066925"/>
                  <a:gd name="connsiteY64" fmla="*/ 590402 h 887017"/>
                  <a:gd name="connsiteX65" fmla="*/ 288131 w 2066925"/>
                  <a:gd name="connsiteY65" fmla="*/ 590401 h 887017"/>
                  <a:gd name="connsiteX66" fmla="*/ 221957 w 2066925"/>
                  <a:gd name="connsiteY66" fmla="*/ 530623 h 887017"/>
                  <a:gd name="connsiteX67" fmla="*/ 157162 w 2066925"/>
                  <a:gd name="connsiteY67" fmla="*/ 442764 h 887017"/>
                  <a:gd name="connsiteX68" fmla="*/ 121443 w 2066925"/>
                  <a:gd name="connsiteY68" fmla="*/ 380852 h 887017"/>
                  <a:gd name="connsiteX69" fmla="*/ 73818 w 2066925"/>
                  <a:gd name="connsiteY69" fmla="*/ 304652 h 887017"/>
                  <a:gd name="connsiteX70" fmla="*/ 42862 w 2066925"/>
                  <a:gd name="connsiteY70" fmla="*/ 254646 h 887017"/>
                  <a:gd name="connsiteX71" fmla="*/ 0 w 2066925"/>
                  <a:gd name="connsiteY71" fmla="*/ 164158 h 88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066925" h="887017">
                    <a:moveTo>
                      <a:pt x="0" y="164158"/>
                    </a:moveTo>
                    <a:lnTo>
                      <a:pt x="33337" y="85577"/>
                    </a:lnTo>
                    <a:cubicBezTo>
                      <a:pt x="41671" y="60971"/>
                      <a:pt x="41672" y="30412"/>
                      <a:pt x="50006" y="16521"/>
                    </a:cubicBezTo>
                    <a:cubicBezTo>
                      <a:pt x="58340" y="2630"/>
                      <a:pt x="76324" y="-3720"/>
                      <a:pt x="83343" y="2233"/>
                    </a:cubicBezTo>
                    <a:cubicBezTo>
                      <a:pt x="90362" y="8186"/>
                      <a:pt x="63146" y="-6498"/>
                      <a:pt x="92118" y="52239"/>
                    </a:cubicBezTo>
                    <a:lnTo>
                      <a:pt x="257175" y="354658"/>
                    </a:lnTo>
                    <a:lnTo>
                      <a:pt x="290512" y="411808"/>
                    </a:lnTo>
                    <a:cubicBezTo>
                      <a:pt x="301228" y="427683"/>
                      <a:pt x="307974" y="444749"/>
                      <a:pt x="321468" y="449908"/>
                    </a:cubicBezTo>
                    <a:cubicBezTo>
                      <a:pt x="334962" y="455067"/>
                      <a:pt x="360362" y="451495"/>
                      <a:pt x="371475" y="442764"/>
                    </a:cubicBezTo>
                    <a:cubicBezTo>
                      <a:pt x="382588" y="434033"/>
                      <a:pt x="392113" y="420540"/>
                      <a:pt x="400050" y="407046"/>
                    </a:cubicBezTo>
                    <a:cubicBezTo>
                      <a:pt x="407987" y="393552"/>
                      <a:pt x="409972" y="374502"/>
                      <a:pt x="419100" y="361802"/>
                    </a:cubicBezTo>
                    <a:cubicBezTo>
                      <a:pt x="434181" y="355452"/>
                      <a:pt x="467121" y="325686"/>
                      <a:pt x="483393" y="323702"/>
                    </a:cubicBezTo>
                    <a:cubicBezTo>
                      <a:pt x="499665" y="321718"/>
                      <a:pt x="505619" y="330846"/>
                      <a:pt x="516731" y="349896"/>
                    </a:cubicBezTo>
                    <a:lnTo>
                      <a:pt x="550068" y="407046"/>
                    </a:lnTo>
                    <a:lnTo>
                      <a:pt x="590550" y="457052"/>
                    </a:lnTo>
                    <a:cubicBezTo>
                      <a:pt x="600869" y="469355"/>
                      <a:pt x="598090" y="479276"/>
                      <a:pt x="611981" y="480864"/>
                    </a:cubicBezTo>
                    <a:cubicBezTo>
                      <a:pt x="625872" y="482452"/>
                      <a:pt x="656034" y="471736"/>
                      <a:pt x="673893" y="466577"/>
                    </a:cubicBezTo>
                    <a:cubicBezTo>
                      <a:pt x="688974" y="461021"/>
                      <a:pt x="719533" y="444748"/>
                      <a:pt x="735805" y="442764"/>
                    </a:cubicBezTo>
                    <a:cubicBezTo>
                      <a:pt x="752077" y="440780"/>
                      <a:pt x="757634" y="438398"/>
                      <a:pt x="771525" y="454670"/>
                    </a:cubicBezTo>
                    <a:cubicBezTo>
                      <a:pt x="785416" y="470942"/>
                      <a:pt x="796528" y="505074"/>
                      <a:pt x="819150" y="540396"/>
                    </a:cubicBezTo>
                    <a:lnTo>
                      <a:pt x="888206" y="664221"/>
                    </a:lnTo>
                    <a:lnTo>
                      <a:pt x="954881" y="738039"/>
                    </a:lnTo>
                    <a:lnTo>
                      <a:pt x="992981" y="768996"/>
                    </a:lnTo>
                    <a:lnTo>
                      <a:pt x="1066800" y="785664"/>
                    </a:lnTo>
                    <a:lnTo>
                      <a:pt x="1128712" y="754708"/>
                    </a:lnTo>
                    <a:lnTo>
                      <a:pt x="1214437" y="695177"/>
                    </a:lnTo>
                    <a:lnTo>
                      <a:pt x="1290637" y="618978"/>
                    </a:lnTo>
                    <a:cubicBezTo>
                      <a:pt x="1312465" y="600722"/>
                      <a:pt x="1326753" y="584846"/>
                      <a:pt x="1345406" y="585639"/>
                    </a:cubicBezTo>
                    <a:cubicBezTo>
                      <a:pt x="1364059" y="586432"/>
                      <a:pt x="1378347" y="615802"/>
                      <a:pt x="1402556" y="623739"/>
                    </a:cubicBezTo>
                    <a:lnTo>
                      <a:pt x="1490662" y="633264"/>
                    </a:lnTo>
                    <a:lnTo>
                      <a:pt x="1588293" y="604689"/>
                    </a:lnTo>
                    <a:lnTo>
                      <a:pt x="1707356" y="540396"/>
                    </a:lnTo>
                    <a:cubicBezTo>
                      <a:pt x="1739900" y="514996"/>
                      <a:pt x="1761331" y="478086"/>
                      <a:pt x="1783556" y="452289"/>
                    </a:cubicBezTo>
                    <a:cubicBezTo>
                      <a:pt x="1805781" y="426492"/>
                      <a:pt x="1824037" y="387599"/>
                      <a:pt x="1840706" y="385615"/>
                    </a:cubicBezTo>
                    <a:cubicBezTo>
                      <a:pt x="1857375" y="383631"/>
                      <a:pt x="1859756" y="412999"/>
                      <a:pt x="1883568" y="440383"/>
                    </a:cubicBezTo>
                    <a:cubicBezTo>
                      <a:pt x="1907380" y="467767"/>
                      <a:pt x="1948656" y="516583"/>
                      <a:pt x="1983581" y="549921"/>
                    </a:cubicBezTo>
                    <a:lnTo>
                      <a:pt x="2035968" y="633264"/>
                    </a:lnTo>
                    <a:lnTo>
                      <a:pt x="2066925" y="661839"/>
                    </a:lnTo>
                    <a:lnTo>
                      <a:pt x="2055018" y="835671"/>
                    </a:lnTo>
                    <a:lnTo>
                      <a:pt x="1983581" y="799952"/>
                    </a:lnTo>
                    <a:lnTo>
                      <a:pt x="1912143" y="723752"/>
                    </a:lnTo>
                    <a:lnTo>
                      <a:pt x="1854993" y="649933"/>
                    </a:lnTo>
                    <a:cubicBezTo>
                      <a:pt x="1840309" y="631677"/>
                      <a:pt x="1839118" y="618976"/>
                      <a:pt x="1824037" y="614214"/>
                    </a:cubicBezTo>
                    <a:cubicBezTo>
                      <a:pt x="1808956" y="609452"/>
                      <a:pt x="1798240" y="607070"/>
                      <a:pt x="1764506" y="621358"/>
                    </a:cubicBezTo>
                    <a:cubicBezTo>
                      <a:pt x="1730772" y="635646"/>
                      <a:pt x="1663700" y="679303"/>
                      <a:pt x="1621631" y="699940"/>
                    </a:cubicBezTo>
                    <a:lnTo>
                      <a:pt x="1519237" y="728514"/>
                    </a:lnTo>
                    <a:lnTo>
                      <a:pt x="1435893" y="728514"/>
                    </a:lnTo>
                    <a:cubicBezTo>
                      <a:pt x="1408906" y="728911"/>
                      <a:pt x="1387871" y="729309"/>
                      <a:pt x="1359693" y="738040"/>
                    </a:cubicBezTo>
                    <a:cubicBezTo>
                      <a:pt x="1331515" y="746771"/>
                      <a:pt x="1292234" y="767122"/>
                      <a:pt x="1266825" y="780902"/>
                    </a:cubicBezTo>
                    <a:lnTo>
                      <a:pt x="1214757" y="825731"/>
                    </a:lnTo>
                    <a:cubicBezTo>
                      <a:pt x="1194894" y="839004"/>
                      <a:pt x="1175137" y="844292"/>
                      <a:pt x="1159668" y="854721"/>
                    </a:cubicBezTo>
                    <a:cubicBezTo>
                      <a:pt x="1144199" y="865150"/>
                      <a:pt x="1140619" y="878930"/>
                      <a:pt x="1114425" y="883296"/>
                    </a:cubicBezTo>
                    <a:cubicBezTo>
                      <a:pt x="1088231" y="887662"/>
                      <a:pt x="1031874" y="889645"/>
                      <a:pt x="1002505" y="880914"/>
                    </a:cubicBezTo>
                    <a:lnTo>
                      <a:pt x="914399" y="854721"/>
                    </a:lnTo>
                    <a:cubicBezTo>
                      <a:pt x="885030" y="845990"/>
                      <a:pt x="871934" y="806302"/>
                      <a:pt x="852487" y="780902"/>
                    </a:cubicBezTo>
                    <a:lnTo>
                      <a:pt x="797718" y="709836"/>
                    </a:lnTo>
                    <a:cubicBezTo>
                      <a:pt x="777874" y="689992"/>
                      <a:pt x="758031" y="662633"/>
                      <a:pt x="738187" y="642789"/>
                    </a:cubicBezTo>
                    <a:cubicBezTo>
                      <a:pt x="722312" y="622945"/>
                      <a:pt x="712995" y="611412"/>
                      <a:pt x="697454" y="610323"/>
                    </a:cubicBezTo>
                    <a:cubicBezTo>
                      <a:pt x="681913" y="609234"/>
                      <a:pt x="663157" y="629612"/>
                      <a:pt x="644943" y="636252"/>
                    </a:cubicBezTo>
                    <a:cubicBezTo>
                      <a:pt x="626729" y="642892"/>
                      <a:pt x="609308" y="650521"/>
                      <a:pt x="588169" y="650166"/>
                    </a:cubicBezTo>
                    <a:cubicBezTo>
                      <a:pt x="567030" y="649811"/>
                      <a:pt x="534383" y="644439"/>
                      <a:pt x="518111" y="634120"/>
                    </a:cubicBezTo>
                    <a:cubicBezTo>
                      <a:pt x="501839" y="623801"/>
                      <a:pt x="497911" y="606024"/>
                      <a:pt x="490537" y="588253"/>
                    </a:cubicBezTo>
                    <a:cubicBezTo>
                      <a:pt x="483163" y="570482"/>
                      <a:pt x="489970" y="530351"/>
                      <a:pt x="473865" y="527493"/>
                    </a:cubicBezTo>
                    <a:cubicBezTo>
                      <a:pt x="457760" y="524635"/>
                      <a:pt x="408590" y="563959"/>
                      <a:pt x="393906" y="571103"/>
                    </a:cubicBezTo>
                    <a:cubicBezTo>
                      <a:pt x="379222" y="580628"/>
                      <a:pt x="355766" y="587186"/>
                      <a:pt x="338137" y="590402"/>
                    </a:cubicBezTo>
                    <a:cubicBezTo>
                      <a:pt x="320508" y="593618"/>
                      <a:pt x="307494" y="600364"/>
                      <a:pt x="288131" y="590401"/>
                    </a:cubicBezTo>
                    <a:cubicBezTo>
                      <a:pt x="268768" y="580438"/>
                      <a:pt x="244015" y="550549"/>
                      <a:pt x="221957" y="530623"/>
                    </a:cubicBezTo>
                    <a:cubicBezTo>
                      <a:pt x="196557" y="512367"/>
                      <a:pt x="172243" y="468561"/>
                      <a:pt x="157162" y="442764"/>
                    </a:cubicBezTo>
                    <a:lnTo>
                      <a:pt x="121443" y="380852"/>
                    </a:lnTo>
                    <a:lnTo>
                      <a:pt x="73818" y="304652"/>
                    </a:lnTo>
                    <a:lnTo>
                      <a:pt x="42862" y="254646"/>
                    </a:lnTo>
                    <a:lnTo>
                      <a:pt x="0" y="164158"/>
                    </a:lnTo>
                    <a:close/>
                  </a:path>
                </a:pathLst>
              </a:custGeom>
              <a:solidFill>
                <a:srgbClr val="C19B9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7017271" y="4479785"/>
                <a:ext cx="1891779" cy="760056"/>
              </a:xfrm>
              <a:custGeom>
                <a:avLst/>
                <a:gdLst>
                  <a:gd name="connsiteX0" fmla="*/ 0 w 1943100"/>
                  <a:gd name="connsiteY0" fmla="*/ 0 h 723900"/>
                  <a:gd name="connsiteX1" fmla="*/ 80962 w 1943100"/>
                  <a:gd name="connsiteY1" fmla="*/ 169069 h 723900"/>
                  <a:gd name="connsiteX2" fmla="*/ 147637 w 1943100"/>
                  <a:gd name="connsiteY2" fmla="*/ 297656 h 723900"/>
                  <a:gd name="connsiteX3" fmla="*/ 192881 w 1943100"/>
                  <a:gd name="connsiteY3" fmla="*/ 364331 h 723900"/>
                  <a:gd name="connsiteX4" fmla="*/ 223837 w 1943100"/>
                  <a:gd name="connsiteY4" fmla="*/ 392906 h 723900"/>
                  <a:gd name="connsiteX5" fmla="*/ 264319 w 1943100"/>
                  <a:gd name="connsiteY5" fmla="*/ 371475 h 723900"/>
                  <a:gd name="connsiteX6" fmla="*/ 295275 w 1943100"/>
                  <a:gd name="connsiteY6" fmla="*/ 323850 h 723900"/>
                  <a:gd name="connsiteX7" fmla="*/ 319087 w 1943100"/>
                  <a:gd name="connsiteY7" fmla="*/ 273844 h 723900"/>
                  <a:gd name="connsiteX8" fmla="*/ 352425 w 1943100"/>
                  <a:gd name="connsiteY8" fmla="*/ 259556 h 723900"/>
                  <a:gd name="connsiteX9" fmla="*/ 407194 w 1943100"/>
                  <a:gd name="connsiteY9" fmla="*/ 278606 h 723900"/>
                  <a:gd name="connsiteX10" fmla="*/ 452437 w 1943100"/>
                  <a:gd name="connsiteY10" fmla="*/ 366712 h 723900"/>
                  <a:gd name="connsiteX11" fmla="*/ 483394 w 1943100"/>
                  <a:gd name="connsiteY11" fmla="*/ 404812 h 723900"/>
                  <a:gd name="connsiteX12" fmla="*/ 502444 w 1943100"/>
                  <a:gd name="connsiteY12" fmla="*/ 411956 h 723900"/>
                  <a:gd name="connsiteX13" fmla="*/ 561975 w 1943100"/>
                  <a:gd name="connsiteY13" fmla="*/ 397669 h 723900"/>
                  <a:gd name="connsiteX14" fmla="*/ 628650 w 1943100"/>
                  <a:gd name="connsiteY14" fmla="*/ 373856 h 723900"/>
                  <a:gd name="connsiteX15" fmla="*/ 685800 w 1943100"/>
                  <a:gd name="connsiteY15" fmla="*/ 450056 h 723900"/>
                  <a:gd name="connsiteX16" fmla="*/ 747712 w 1943100"/>
                  <a:gd name="connsiteY16" fmla="*/ 547687 h 723900"/>
                  <a:gd name="connsiteX17" fmla="*/ 819150 w 1943100"/>
                  <a:gd name="connsiteY17" fmla="*/ 652462 h 723900"/>
                  <a:gd name="connsiteX18" fmla="*/ 873919 w 1943100"/>
                  <a:gd name="connsiteY18" fmla="*/ 700087 h 723900"/>
                  <a:gd name="connsiteX19" fmla="*/ 938212 w 1943100"/>
                  <a:gd name="connsiteY19" fmla="*/ 723900 h 723900"/>
                  <a:gd name="connsiteX20" fmla="*/ 1057275 w 1943100"/>
                  <a:gd name="connsiteY20" fmla="*/ 666750 h 723900"/>
                  <a:gd name="connsiteX21" fmla="*/ 1150144 w 1943100"/>
                  <a:gd name="connsiteY21" fmla="*/ 581025 h 723900"/>
                  <a:gd name="connsiteX22" fmla="*/ 1195387 w 1943100"/>
                  <a:gd name="connsiteY22" fmla="*/ 535781 h 723900"/>
                  <a:gd name="connsiteX23" fmla="*/ 1238250 w 1943100"/>
                  <a:gd name="connsiteY23" fmla="*/ 514350 h 723900"/>
                  <a:gd name="connsiteX24" fmla="*/ 1293019 w 1943100"/>
                  <a:gd name="connsiteY24" fmla="*/ 561975 h 723900"/>
                  <a:gd name="connsiteX25" fmla="*/ 1383506 w 1943100"/>
                  <a:gd name="connsiteY25" fmla="*/ 564356 h 723900"/>
                  <a:gd name="connsiteX26" fmla="*/ 1500187 w 1943100"/>
                  <a:gd name="connsiteY26" fmla="*/ 523875 h 723900"/>
                  <a:gd name="connsiteX27" fmla="*/ 1593056 w 1943100"/>
                  <a:gd name="connsiteY27" fmla="*/ 466725 h 723900"/>
                  <a:gd name="connsiteX28" fmla="*/ 1643062 w 1943100"/>
                  <a:gd name="connsiteY28" fmla="*/ 416719 h 723900"/>
                  <a:gd name="connsiteX29" fmla="*/ 1683544 w 1943100"/>
                  <a:gd name="connsiteY29" fmla="*/ 366712 h 723900"/>
                  <a:gd name="connsiteX30" fmla="*/ 1733550 w 1943100"/>
                  <a:gd name="connsiteY30" fmla="*/ 328612 h 723900"/>
                  <a:gd name="connsiteX31" fmla="*/ 1783556 w 1943100"/>
                  <a:gd name="connsiteY31" fmla="*/ 409575 h 723900"/>
                  <a:gd name="connsiteX32" fmla="*/ 1850231 w 1943100"/>
                  <a:gd name="connsiteY32" fmla="*/ 471487 h 723900"/>
                  <a:gd name="connsiteX33" fmla="*/ 1888331 w 1943100"/>
                  <a:gd name="connsiteY33" fmla="*/ 521494 h 723900"/>
                  <a:gd name="connsiteX34" fmla="*/ 1943100 w 1943100"/>
                  <a:gd name="connsiteY34" fmla="*/ 592931 h 723900"/>
                  <a:gd name="connsiteX35" fmla="*/ 1940719 w 1943100"/>
                  <a:gd name="connsiteY35" fmla="*/ 385762 h 723900"/>
                  <a:gd name="connsiteX36" fmla="*/ 1902619 w 1943100"/>
                  <a:gd name="connsiteY36" fmla="*/ 352425 h 723900"/>
                  <a:gd name="connsiteX37" fmla="*/ 1883569 w 1943100"/>
                  <a:gd name="connsiteY37" fmla="*/ 307181 h 723900"/>
                  <a:gd name="connsiteX38" fmla="*/ 1850231 w 1943100"/>
                  <a:gd name="connsiteY38" fmla="*/ 290512 h 723900"/>
                  <a:gd name="connsiteX39" fmla="*/ 1835944 w 1943100"/>
                  <a:gd name="connsiteY39" fmla="*/ 288131 h 723900"/>
                  <a:gd name="connsiteX40" fmla="*/ 1807369 w 1943100"/>
                  <a:gd name="connsiteY40" fmla="*/ 266700 h 723900"/>
                  <a:gd name="connsiteX41" fmla="*/ 1790700 w 1943100"/>
                  <a:gd name="connsiteY41" fmla="*/ 238125 h 723900"/>
                  <a:gd name="connsiteX42" fmla="*/ 1778794 w 1943100"/>
                  <a:gd name="connsiteY42" fmla="*/ 197644 h 723900"/>
                  <a:gd name="connsiteX43" fmla="*/ 1750219 w 1943100"/>
                  <a:gd name="connsiteY43" fmla="*/ 200025 h 723900"/>
                  <a:gd name="connsiteX44" fmla="*/ 1719262 w 1943100"/>
                  <a:gd name="connsiteY44" fmla="*/ 83344 h 723900"/>
                  <a:gd name="connsiteX45" fmla="*/ 1678781 w 1943100"/>
                  <a:gd name="connsiteY45" fmla="*/ 166687 h 723900"/>
                  <a:gd name="connsiteX46" fmla="*/ 1640681 w 1943100"/>
                  <a:gd name="connsiteY46" fmla="*/ 283369 h 723900"/>
                  <a:gd name="connsiteX47" fmla="*/ 1562100 w 1943100"/>
                  <a:gd name="connsiteY47" fmla="*/ 373856 h 723900"/>
                  <a:gd name="connsiteX48" fmla="*/ 1476375 w 1943100"/>
                  <a:gd name="connsiteY48" fmla="*/ 438150 h 723900"/>
                  <a:gd name="connsiteX49" fmla="*/ 1352550 w 1943100"/>
                  <a:gd name="connsiteY49" fmla="*/ 442912 h 723900"/>
                  <a:gd name="connsiteX50" fmla="*/ 1304925 w 1943100"/>
                  <a:gd name="connsiteY50" fmla="*/ 442912 h 723900"/>
                  <a:gd name="connsiteX51" fmla="*/ 1235869 w 1943100"/>
                  <a:gd name="connsiteY51" fmla="*/ 421481 h 723900"/>
                  <a:gd name="connsiteX52" fmla="*/ 1178719 w 1943100"/>
                  <a:gd name="connsiteY52" fmla="*/ 392906 h 723900"/>
                  <a:gd name="connsiteX53" fmla="*/ 1109662 w 1943100"/>
                  <a:gd name="connsiteY53" fmla="*/ 490537 h 723900"/>
                  <a:gd name="connsiteX54" fmla="*/ 1071562 w 1943100"/>
                  <a:gd name="connsiteY54" fmla="*/ 552450 h 723900"/>
                  <a:gd name="connsiteX55" fmla="*/ 992981 w 1943100"/>
                  <a:gd name="connsiteY55" fmla="*/ 607219 h 723900"/>
                  <a:gd name="connsiteX56" fmla="*/ 945356 w 1943100"/>
                  <a:gd name="connsiteY56" fmla="*/ 631031 h 723900"/>
                  <a:gd name="connsiteX57" fmla="*/ 883444 w 1943100"/>
                  <a:gd name="connsiteY57" fmla="*/ 609600 h 723900"/>
                  <a:gd name="connsiteX58" fmla="*/ 821531 w 1943100"/>
                  <a:gd name="connsiteY58" fmla="*/ 550069 h 723900"/>
                  <a:gd name="connsiteX59" fmla="*/ 773906 w 1943100"/>
                  <a:gd name="connsiteY59" fmla="*/ 483394 h 723900"/>
                  <a:gd name="connsiteX60" fmla="*/ 742950 w 1943100"/>
                  <a:gd name="connsiteY60" fmla="*/ 416719 h 723900"/>
                  <a:gd name="connsiteX61" fmla="*/ 681037 w 1943100"/>
                  <a:gd name="connsiteY61" fmla="*/ 338137 h 723900"/>
                  <a:gd name="connsiteX62" fmla="*/ 664369 w 1943100"/>
                  <a:gd name="connsiteY62" fmla="*/ 316706 h 723900"/>
                  <a:gd name="connsiteX63" fmla="*/ 635794 w 1943100"/>
                  <a:gd name="connsiteY63" fmla="*/ 316706 h 723900"/>
                  <a:gd name="connsiteX64" fmla="*/ 616744 w 1943100"/>
                  <a:gd name="connsiteY64" fmla="*/ 290512 h 723900"/>
                  <a:gd name="connsiteX65" fmla="*/ 592931 w 1943100"/>
                  <a:gd name="connsiteY65" fmla="*/ 261937 h 723900"/>
                  <a:gd name="connsiteX66" fmla="*/ 559594 w 1943100"/>
                  <a:gd name="connsiteY66" fmla="*/ 288131 h 723900"/>
                  <a:gd name="connsiteX67" fmla="*/ 533400 w 1943100"/>
                  <a:gd name="connsiteY67" fmla="*/ 245269 h 723900"/>
                  <a:gd name="connsiteX68" fmla="*/ 514350 w 1943100"/>
                  <a:gd name="connsiteY68" fmla="*/ 292894 h 723900"/>
                  <a:gd name="connsiteX69" fmla="*/ 495300 w 1943100"/>
                  <a:gd name="connsiteY69" fmla="*/ 316706 h 723900"/>
                  <a:gd name="connsiteX70" fmla="*/ 421481 w 1943100"/>
                  <a:gd name="connsiteY70" fmla="*/ 247650 h 723900"/>
                  <a:gd name="connsiteX71" fmla="*/ 404812 w 1943100"/>
                  <a:gd name="connsiteY71" fmla="*/ 192881 h 723900"/>
                  <a:gd name="connsiteX72" fmla="*/ 378619 w 1943100"/>
                  <a:gd name="connsiteY72" fmla="*/ 195262 h 723900"/>
                  <a:gd name="connsiteX73" fmla="*/ 342900 w 1943100"/>
                  <a:gd name="connsiteY73" fmla="*/ 140494 h 723900"/>
                  <a:gd name="connsiteX74" fmla="*/ 304800 w 1943100"/>
                  <a:gd name="connsiteY74" fmla="*/ 200025 h 723900"/>
                  <a:gd name="connsiteX75" fmla="*/ 302419 w 1943100"/>
                  <a:gd name="connsiteY75" fmla="*/ 242887 h 723900"/>
                  <a:gd name="connsiteX76" fmla="*/ 261937 w 1943100"/>
                  <a:gd name="connsiteY76" fmla="*/ 292894 h 723900"/>
                  <a:gd name="connsiteX77" fmla="*/ 233362 w 1943100"/>
                  <a:gd name="connsiteY77" fmla="*/ 319087 h 723900"/>
                  <a:gd name="connsiteX78" fmla="*/ 233362 w 1943100"/>
                  <a:gd name="connsiteY78" fmla="*/ 319087 h 723900"/>
                  <a:gd name="connsiteX79" fmla="*/ 183356 w 1943100"/>
                  <a:gd name="connsiteY79" fmla="*/ 292894 h 723900"/>
                  <a:gd name="connsiteX80" fmla="*/ 176212 w 1943100"/>
                  <a:gd name="connsiteY80" fmla="*/ 259556 h 723900"/>
                  <a:gd name="connsiteX81" fmla="*/ 152400 w 1943100"/>
                  <a:gd name="connsiteY81" fmla="*/ 226219 h 723900"/>
                  <a:gd name="connsiteX82" fmla="*/ 126206 w 1943100"/>
                  <a:gd name="connsiteY82" fmla="*/ 207169 h 723900"/>
                  <a:gd name="connsiteX83" fmla="*/ 100012 w 1943100"/>
                  <a:gd name="connsiteY83" fmla="*/ 171450 h 723900"/>
                  <a:gd name="connsiteX84" fmla="*/ 100012 w 1943100"/>
                  <a:gd name="connsiteY84" fmla="*/ 121444 h 723900"/>
                  <a:gd name="connsiteX85" fmla="*/ 78581 w 1943100"/>
                  <a:gd name="connsiteY85" fmla="*/ 92869 h 723900"/>
                  <a:gd name="connsiteX86" fmla="*/ 52387 w 1943100"/>
                  <a:gd name="connsiteY86" fmla="*/ 73819 h 723900"/>
                  <a:gd name="connsiteX0" fmla="*/ 0 w 1943100"/>
                  <a:gd name="connsiteY0" fmla="*/ 0 h 723900"/>
                  <a:gd name="connsiteX1" fmla="*/ 80962 w 1943100"/>
                  <a:gd name="connsiteY1" fmla="*/ 169069 h 723900"/>
                  <a:gd name="connsiteX2" fmla="*/ 147637 w 1943100"/>
                  <a:gd name="connsiteY2" fmla="*/ 297656 h 723900"/>
                  <a:gd name="connsiteX3" fmla="*/ 192881 w 1943100"/>
                  <a:gd name="connsiteY3" fmla="*/ 364331 h 723900"/>
                  <a:gd name="connsiteX4" fmla="*/ 223837 w 1943100"/>
                  <a:gd name="connsiteY4" fmla="*/ 392906 h 723900"/>
                  <a:gd name="connsiteX5" fmla="*/ 264319 w 1943100"/>
                  <a:gd name="connsiteY5" fmla="*/ 371475 h 723900"/>
                  <a:gd name="connsiteX6" fmla="*/ 295275 w 1943100"/>
                  <a:gd name="connsiteY6" fmla="*/ 323850 h 723900"/>
                  <a:gd name="connsiteX7" fmla="*/ 319087 w 1943100"/>
                  <a:gd name="connsiteY7" fmla="*/ 273844 h 723900"/>
                  <a:gd name="connsiteX8" fmla="*/ 352425 w 1943100"/>
                  <a:gd name="connsiteY8" fmla="*/ 259556 h 723900"/>
                  <a:gd name="connsiteX9" fmla="*/ 407194 w 1943100"/>
                  <a:gd name="connsiteY9" fmla="*/ 278606 h 723900"/>
                  <a:gd name="connsiteX10" fmla="*/ 452437 w 1943100"/>
                  <a:gd name="connsiteY10" fmla="*/ 366712 h 723900"/>
                  <a:gd name="connsiteX11" fmla="*/ 483394 w 1943100"/>
                  <a:gd name="connsiteY11" fmla="*/ 404812 h 723900"/>
                  <a:gd name="connsiteX12" fmla="*/ 502444 w 1943100"/>
                  <a:gd name="connsiteY12" fmla="*/ 411956 h 723900"/>
                  <a:gd name="connsiteX13" fmla="*/ 561975 w 1943100"/>
                  <a:gd name="connsiteY13" fmla="*/ 397669 h 723900"/>
                  <a:gd name="connsiteX14" fmla="*/ 628650 w 1943100"/>
                  <a:gd name="connsiteY14" fmla="*/ 373856 h 723900"/>
                  <a:gd name="connsiteX15" fmla="*/ 685800 w 1943100"/>
                  <a:gd name="connsiteY15" fmla="*/ 450056 h 723900"/>
                  <a:gd name="connsiteX16" fmla="*/ 747712 w 1943100"/>
                  <a:gd name="connsiteY16" fmla="*/ 547687 h 723900"/>
                  <a:gd name="connsiteX17" fmla="*/ 819150 w 1943100"/>
                  <a:gd name="connsiteY17" fmla="*/ 652462 h 723900"/>
                  <a:gd name="connsiteX18" fmla="*/ 873919 w 1943100"/>
                  <a:gd name="connsiteY18" fmla="*/ 700087 h 723900"/>
                  <a:gd name="connsiteX19" fmla="*/ 938212 w 1943100"/>
                  <a:gd name="connsiteY19" fmla="*/ 723900 h 723900"/>
                  <a:gd name="connsiteX20" fmla="*/ 1057275 w 1943100"/>
                  <a:gd name="connsiteY20" fmla="*/ 666750 h 723900"/>
                  <a:gd name="connsiteX21" fmla="*/ 1150144 w 1943100"/>
                  <a:gd name="connsiteY21" fmla="*/ 581025 h 723900"/>
                  <a:gd name="connsiteX22" fmla="*/ 1195387 w 1943100"/>
                  <a:gd name="connsiteY22" fmla="*/ 535781 h 723900"/>
                  <a:gd name="connsiteX23" fmla="*/ 1238250 w 1943100"/>
                  <a:gd name="connsiteY23" fmla="*/ 514350 h 723900"/>
                  <a:gd name="connsiteX24" fmla="*/ 1293019 w 1943100"/>
                  <a:gd name="connsiteY24" fmla="*/ 561975 h 723900"/>
                  <a:gd name="connsiteX25" fmla="*/ 1383506 w 1943100"/>
                  <a:gd name="connsiteY25" fmla="*/ 564356 h 723900"/>
                  <a:gd name="connsiteX26" fmla="*/ 1500187 w 1943100"/>
                  <a:gd name="connsiteY26" fmla="*/ 523875 h 723900"/>
                  <a:gd name="connsiteX27" fmla="*/ 1593056 w 1943100"/>
                  <a:gd name="connsiteY27" fmla="*/ 466725 h 723900"/>
                  <a:gd name="connsiteX28" fmla="*/ 1643062 w 1943100"/>
                  <a:gd name="connsiteY28" fmla="*/ 416719 h 723900"/>
                  <a:gd name="connsiteX29" fmla="*/ 1683544 w 1943100"/>
                  <a:gd name="connsiteY29" fmla="*/ 366712 h 723900"/>
                  <a:gd name="connsiteX30" fmla="*/ 1733550 w 1943100"/>
                  <a:gd name="connsiteY30" fmla="*/ 328612 h 723900"/>
                  <a:gd name="connsiteX31" fmla="*/ 1783556 w 1943100"/>
                  <a:gd name="connsiteY31" fmla="*/ 409575 h 723900"/>
                  <a:gd name="connsiteX32" fmla="*/ 1850231 w 1943100"/>
                  <a:gd name="connsiteY32" fmla="*/ 471487 h 723900"/>
                  <a:gd name="connsiteX33" fmla="*/ 1888331 w 1943100"/>
                  <a:gd name="connsiteY33" fmla="*/ 521494 h 723900"/>
                  <a:gd name="connsiteX34" fmla="*/ 1943100 w 1943100"/>
                  <a:gd name="connsiteY34" fmla="*/ 592931 h 723900"/>
                  <a:gd name="connsiteX35" fmla="*/ 1940719 w 1943100"/>
                  <a:gd name="connsiteY35" fmla="*/ 385762 h 723900"/>
                  <a:gd name="connsiteX36" fmla="*/ 1902619 w 1943100"/>
                  <a:gd name="connsiteY36" fmla="*/ 352425 h 723900"/>
                  <a:gd name="connsiteX37" fmla="*/ 1883569 w 1943100"/>
                  <a:gd name="connsiteY37" fmla="*/ 307181 h 723900"/>
                  <a:gd name="connsiteX38" fmla="*/ 1850231 w 1943100"/>
                  <a:gd name="connsiteY38" fmla="*/ 290512 h 723900"/>
                  <a:gd name="connsiteX39" fmla="*/ 1835944 w 1943100"/>
                  <a:gd name="connsiteY39" fmla="*/ 288131 h 723900"/>
                  <a:gd name="connsiteX40" fmla="*/ 1807369 w 1943100"/>
                  <a:gd name="connsiteY40" fmla="*/ 266700 h 723900"/>
                  <a:gd name="connsiteX41" fmla="*/ 1790700 w 1943100"/>
                  <a:gd name="connsiteY41" fmla="*/ 238125 h 723900"/>
                  <a:gd name="connsiteX42" fmla="*/ 1778794 w 1943100"/>
                  <a:gd name="connsiteY42" fmla="*/ 197644 h 723900"/>
                  <a:gd name="connsiteX43" fmla="*/ 1750219 w 1943100"/>
                  <a:gd name="connsiteY43" fmla="*/ 200025 h 723900"/>
                  <a:gd name="connsiteX44" fmla="*/ 1719262 w 1943100"/>
                  <a:gd name="connsiteY44" fmla="*/ 83344 h 723900"/>
                  <a:gd name="connsiteX45" fmla="*/ 1678781 w 1943100"/>
                  <a:gd name="connsiteY45" fmla="*/ 166687 h 723900"/>
                  <a:gd name="connsiteX46" fmla="*/ 1640681 w 1943100"/>
                  <a:gd name="connsiteY46" fmla="*/ 283369 h 723900"/>
                  <a:gd name="connsiteX47" fmla="*/ 1562100 w 1943100"/>
                  <a:gd name="connsiteY47" fmla="*/ 373856 h 723900"/>
                  <a:gd name="connsiteX48" fmla="*/ 1476375 w 1943100"/>
                  <a:gd name="connsiteY48" fmla="*/ 438150 h 723900"/>
                  <a:gd name="connsiteX49" fmla="*/ 1352550 w 1943100"/>
                  <a:gd name="connsiteY49" fmla="*/ 442912 h 723900"/>
                  <a:gd name="connsiteX50" fmla="*/ 1304925 w 1943100"/>
                  <a:gd name="connsiteY50" fmla="*/ 442912 h 723900"/>
                  <a:gd name="connsiteX51" fmla="*/ 1235869 w 1943100"/>
                  <a:gd name="connsiteY51" fmla="*/ 421481 h 723900"/>
                  <a:gd name="connsiteX52" fmla="*/ 1178719 w 1943100"/>
                  <a:gd name="connsiteY52" fmla="*/ 392906 h 723900"/>
                  <a:gd name="connsiteX53" fmla="*/ 1109662 w 1943100"/>
                  <a:gd name="connsiteY53" fmla="*/ 490537 h 723900"/>
                  <a:gd name="connsiteX54" fmla="*/ 1071562 w 1943100"/>
                  <a:gd name="connsiteY54" fmla="*/ 552450 h 723900"/>
                  <a:gd name="connsiteX55" fmla="*/ 992981 w 1943100"/>
                  <a:gd name="connsiteY55" fmla="*/ 607219 h 723900"/>
                  <a:gd name="connsiteX56" fmla="*/ 945356 w 1943100"/>
                  <a:gd name="connsiteY56" fmla="*/ 631031 h 723900"/>
                  <a:gd name="connsiteX57" fmla="*/ 883444 w 1943100"/>
                  <a:gd name="connsiteY57" fmla="*/ 609600 h 723900"/>
                  <a:gd name="connsiteX58" fmla="*/ 821531 w 1943100"/>
                  <a:gd name="connsiteY58" fmla="*/ 550069 h 723900"/>
                  <a:gd name="connsiteX59" fmla="*/ 773906 w 1943100"/>
                  <a:gd name="connsiteY59" fmla="*/ 483394 h 723900"/>
                  <a:gd name="connsiteX60" fmla="*/ 742950 w 1943100"/>
                  <a:gd name="connsiteY60" fmla="*/ 416719 h 723900"/>
                  <a:gd name="connsiteX61" fmla="*/ 681037 w 1943100"/>
                  <a:gd name="connsiteY61" fmla="*/ 338137 h 723900"/>
                  <a:gd name="connsiteX62" fmla="*/ 664369 w 1943100"/>
                  <a:gd name="connsiteY62" fmla="*/ 316706 h 723900"/>
                  <a:gd name="connsiteX63" fmla="*/ 635794 w 1943100"/>
                  <a:gd name="connsiteY63" fmla="*/ 316706 h 723900"/>
                  <a:gd name="connsiteX64" fmla="*/ 616744 w 1943100"/>
                  <a:gd name="connsiteY64" fmla="*/ 290512 h 723900"/>
                  <a:gd name="connsiteX65" fmla="*/ 592931 w 1943100"/>
                  <a:gd name="connsiteY65" fmla="*/ 261937 h 723900"/>
                  <a:gd name="connsiteX66" fmla="*/ 559594 w 1943100"/>
                  <a:gd name="connsiteY66" fmla="*/ 288131 h 723900"/>
                  <a:gd name="connsiteX67" fmla="*/ 533400 w 1943100"/>
                  <a:gd name="connsiteY67" fmla="*/ 245269 h 723900"/>
                  <a:gd name="connsiteX68" fmla="*/ 514350 w 1943100"/>
                  <a:gd name="connsiteY68" fmla="*/ 292894 h 723900"/>
                  <a:gd name="connsiteX69" fmla="*/ 495300 w 1943100"/>
                  <a:gd name="connsiteY69" fmla="*/ 316706 h 723900"/>
                  <a:gd name="connsiteX70" fmla="*/ 421481 w 1943100"/>
                  <a:gd name="connsiteY70" fmla="*/ 247650 h 723900"/>
                  <a:gd name="connsiteX71" fmla="*/ 404812 w 1943100"/>
                  <a:gd name="connsiteY71" fmla="*/ 192881 h 723900"/>
                  <a:gd name="connsiteX72" fmla="*/ 378619 w 1943100"/>
                  <a:gd name="connsiteY72" fmla="*/ 195262 h 723900"/>
                  <a:gd name="connsiteX73" fmla="*/ 342900 w 1943100"/>
                  <a:gd name="connsiteY73" fmla="*/ 140494 h 723900"/>
                  <a:gd name="connsiteX74" fmla="*/ 304800 w 1943100"/>
                  <a:gd name="connsiteY74" fmla="*/ 200025 h 723900"/>
                  <a:gd name="connsiteX75" fmla="*/ 302419 w 1943100"/>
                  <a:gd name="connsiteY75" fmla="*/ 242887 h 723900"/>
                  <a:gd name="connsiteX76" fmla="*/ 261937 w 1943100"/>
                  <a:gd name="connsiteY76" fmla="*/ 292894 h 723900"/>
                  <a:gd name="connsiteX77" fmla="*/ 233362 w 1943100"/>
                  <a:gd name="connsiteY77" fmla="*/ 319087 h 723900"/>
                  <a:gd name="connsiteX78" fmla="*/ 233362 w 1943100"/>
                  <a:gd name="connsiteY78" fmla="*/ 319087 h 723900"/>
                  <a:gd name="connsiteX79" fmla="*/ 183356 w 1943100"/>
                  <a:gd name="connsiteY79" fmla="*/ 292894 h 723900"/>
                  <a:gd name="connsiteX80" fmla="*/ 176212 w 1943100"/>
                  <a:gd name="connsiteY80" fmla="*/ 259556 h 723900"/>
                  <a:gd name="connsiteX81" fmla="*/ 152400 w 1943100"/>
                  <a:gd name="connsiteY81" fmla="*/ 226219 h 723900"/>
                  <a:gd name="connsiteX82" fmla="*/ 126206 w 1943100"/>
                  <a:gd name="connsiteY82" fmla="*/ 207169 h 723900"/>
                  <a:gd name="connsiteX83" fmla="*/ 100012 w 1943100"/>
                  <a:gd name="connsiteY83" fmla="*/ 171450 h 723900"/>
                  <a:gd name="connsiteX84" fmla="*/ 100012 w 1943100"/>
                  <a:gd name="connsiteY84" fmla="*/ 121444 h 723900"/>
                  <a:gd name="connsiteX85" fmla="*/ 78581 w 1943100"/>
                  <a:gd name="connsiteY85" fmla="*/ 92869 h 723900"/>
                  <a:gd name="connsiteX86" fmla="*/ 52387 w 1943100"/>
                  <a:gd name="connsiteY86" fmla="*/ 73819 h 723900"/>
                  <a:gd name="connsiteX87" fmla="*/ 0 w 1943100"/>
                  <a:gd name="connsiteY87" fmla="*/ 0 h 723900"/>
                  <a:gd name="connsiteX0" fmla="*/ 0 w 1943100"/>
                  <a:gd name="connsiteY0" fmla="*/ 0 h 723900"/>
                  <a:gd name="connsiteX1" fmla="*/ 80962 w 1943100"/>
                  <a:gd name="connsiteY1" fmla="*/ 169069 h 723900"/>
                  <a:gd name="connsiteX2" fmla="*/ 147637 w 1943100"/>
                  <a:gd name="connsiteY2" fmla="*/ 297656 h 723900"/>
                  <a:gd name="connsiteX3" fmla="*/ 190499 w 1943100"/>
                  <a:gd name="connsiteY3" fmla="*/ 371475 h 723900"/>
                  <a:gd name="connsiteX4" fmla="*/ 223837 w 1943100"/>
                  <a:gd name="connsiteY4" fmla="*/ 392906 h 723900"/>
                  <a:gd name="connsiteX5" fmla="*/ 264319 w 1943100"/>
                  <a:gd name="connsiteY5" fmla="*/ 371475 h 723900"/>
                  <a:gd name="connsiteX6" fmla="*/ 295275 w 1943100"/>
                  <a:gd name="connsiteY6" fmla="*/ 323850 h 723900"/>
                  <a:gd name="connsiteX7" fmla="*/ 319087 w 1943100"/>
                  <a:gd name="connsiteY7" fmla="*/ 273844 h 723900"/>
                  <a:gd name="connsiteX8" fmla="*/ 352425 w 1943100"/>
                  <a:gd name="connsiteY8" fmla="*/ 259556 h 723900"/>
                  <a:gd name="connsiteX9" fmla="*/ 407194 w 1943100"/>
                  <a:gd name="connsiteY9" fmla="*/ 278606 h 723900"/>
                  <a:gd name="connsiteX10" fmla="*/ 452437 w 1943100"/>
                  <a:gd name="connsiteY10" fmla="*/ 366712 h 723900"/>
                  <a:gd name="connsiteX11" fmla="*/ 483394 w 1943100"/>
                  <a:gd name="connsiteY11" fmla="*/ 404812 h 723900"/>
                  <a:gd name="connsiteX12" fmla="*/ 502444 w 1943100"/>
                  <a:gd name="connsiteY12" fmla="*/ 411956 h 723900"/>
                  <a:gd name="connsiteX13" fmla="*/ 561975 w 1943100"/>
                  <a:gd name="connsiteY13" fmla="*/ 397669 h 723900"/>
                  <a:gd name="connsiteX14" fmla="*/ 628650 w 1943100"/>
                  <a:gd name="connsiteY14" fmla="*/ 373856 h 723900"/>
                  <a:gd name="connsiteX15" fmla="*/ 685800 w 1943100"/>
                  <a:gd name="connsiteY15" fmla="*/ 450056 h 723900"/>
                  <a:gd name="connsiteX16" fmla="*/ 747712 w 1943100"/>
                  <a:gd name="connsiteY16" fmla="*/ 547687 h 723900"/>
                  <a:gd name="connsiteX17" fmla="*/ 819150 w 1943100"/>
                  <a:gd name="connsiteY17" fmla="*/ 652462 h 723900"/>
                  <a:gd name="connsiteX18" fmla="*/ 873919 w 1943100"/>
                  <a:gd name="connsiteY18" fmla="*/ 700087 h 723900"/>
                  <a:gd name="connsiteX19" fmla="*/ 938212 w 1943100"/>
                  <a:gd name="connsiteY19" fmla="*/ 723900 h 723900"/>
                  <a:gd name="connsiteX20" fmla="*/ 1057275 w 1943100"/>
                  <a:gd name="connsiteY20" fmla="*/ 666750 h 723900"/>
                  <a:gd name="connsiteX21" fmla="*/ 1150144 w 1943100"/>
                  <a:gd name="connsiteY21" fmla="*/ 581025 h 723900"/>
                  <a:gd name="connsiteX22" fmla="*/ 1195387 w 1943100"/>
                  <a:gd name="connsiteY22" fmla="*/ 535781 h 723900"/>
                  <a:gd name="connsiteX23" fmla="*/ 1238250 w 1943100"/>
                  <a:gd name="connsiteY23" fmla="*/ 514350 h 723900"/>
                  <a:gd name="connsiteX24" fmla="*/ 1293019 w 1943100"/>
                  <a:gd name="connsiteY24" fmla="*/ 561975 h 723900"/>
                  <a:gd name="connsiteX25" fmla="*/ 1383506 w 1943100"/>
                  <a:gd name="connsiteY25" fmla="*/ 564356 h 723900"/>
                  <a:gd name="connsiteX26" fmla="*/ 1500187 w 1943100"/>
                  <a:gd name="connsiteY26" fmla="*/ 523875 h 723900"/>
                  <a:gd name="connsiteX27" fmla="*/ 1593056 w 1943100"/>
                  <a:gd name="connsiteY27" fmla="*/ 466725 h 723900"/>
                  <a:gd name="connsiteX28" fmla="*/ 1643062 w 1943100"/>
                  <a:gd name="connsiteY28" fmla="*/ 416719 h 723900"/>
                  <a:gd name="connsiteX29" fmla="*/ 1683544 w 1943100"/>
                  <a:gd name="connsiteY29" fmla="*/ 366712 h 723900"/>
                  <a:gd name="connsiteX30" fmla="*/ 1733550 w 1943100"/>
                  <a:gd name="connsiteY30" fmla="*/ 328612 h 723900"/>
                  <a:gd name="connsiteX31" fmla="*/ 1783556 w 1943100"/>
                  <a:gd name="connsiteY31" fmla="*/ 409575 h 723900"/>
                  <a:gd name="connsiteX32" fmla="*/ 1850231 w 1943100"/>
                  <a:gd name="connsiteY32" fmla="*/ 471487 h 723900"/>
                  <a:gd name="connsiteX33" fmla="*/ 1888331 w 1943100"/>
                  <a:gd name="connsiteY33" fmla="*/ 521494 h 723900"/>
                  <a:gd name="connsiteX34" fmla="*/ 1943100 w 1943100"/>
                  <a:gd name="connsiteY34" fmla="*/ 592931 h 723900"/>
                  <a:gd name="connsiteX35" fmla="*/ 1940719 w 1943100"/>
                  <a:gd name="connsiteY35" fmla="*/ 385762 h 723900"/>
                  <a:gd name="connsiteX36" fmla="*/ 1902619 w 1943100"/>
                  <a:gd name="connsiteY36" fmla="*/ 352425 h 723900"/>
                  <a:gd name="connsiteX37" fmla="*/ 1883569 w 1943100"/>
                  <a:gd name="connsiteY37" fmla="*/ 307181 h 723900"/>
                  <a:gd name="connsiteX38" fmla="*/ 1850231 w 1943100"/>
                  <a:gd name="connsiteY38" fmla="*/ 290512 h 723900"/>
                  <a:gd name="connsiteX39" fmla="*/ 1835944 w 1943100"/>
                  <a:gd name="connsiteY39" fmla="*/ 288131 h 723900"/>
                  <a:gd name="connsiteX40" fmla="*/ 1807369 w 1943100"/>
                  <a:gd name="connsiteY40" fmla="*/ 266700 h 723900"/>
                  <a:gd name="connsiteX41" fmla="*/ 1790700 w 1943100"/>
                  <a:gd name="connsiteY41" fmla="*/ 238125 h 723900"/>
                  <a:gd name="connsiteX42" fmla="*/ 1778794 w 1943100"/>
                  <a:gd name="connsiteY42" fmla="*/ 197644 h 723900"/>
                  <a:gd name="connsiteX43" fmla="*/ 1750219 w 1943100"/>
                  <a:gd name="connsiteY43" fmla="*/ 200025 h 723900"/>
                  <a:gd name="connsiteX44" fmla="*/ 1719262 w 1943100"/>
                  <a:gd name="connsiteY44" fmla="*/ 83344 h 723900"/>
                  <a:gd name="connsiteX45" fmla="*/ 1678781 w 1943100"/>
                  <a:gd name="connsiteY45" fmla="*/ 166687 h 723900"/>
                  <a:gd name="connsiteX46" fmla="*/ 1640681 w 1943100"/>
                  <a:gd name="connsiteY46" fmla="*/ 283369 h 723900"/>
                  <a:gd name="connsiteX47" fmla="*/ 1562100 w 1943100"/>
                  <a:gd name="connsiteY47" fmla="*/ 373856 h 723900"/>
                  <a:gd name="connsiteX48" fmla="*/ 1476375 w 1943100"/>
                  <a:gd name="connsiteY48" fmla="*/ 438150 h 723900"/>
                  <a:gd name="connsiteX49" fmla="*/ 1352550 w 1943100"/>
                  <a:gd name="connsiteY49" fmla="*/ 442912 h 723900"/>
                  <a:gd name="connsiteX50" fmla="*/ 1304925 w 1943100"/>
                  <a:gd name="connsiteY50" fmla="*/ 442912 h 723900"/>
                  <a:gd name="connsiteX51" fmla="*/ 1235869 w 1943100"/>
                  <a:gd name="connsiteY51" fmla="*/ 421481 h 723900"/>
                  <a:gd name="connsiteX52" fmla="*/ 1178719 w 1943100"/>
                  <a:gd name="connsiteY52" fmla="*/ 392906 h 723900"/>
                  <a:gd name="connsiteX53" fmla="*/ 1109662 w 1943100"/>
                  <a:gd name="connsiteY53" fmla="*/ 490537 h 723900"/>
                  <a:gd name="connsiteX54" fmla="*/ 1071562 w 1943100"/>
                  <a:gd name="connsiteY54" fmla="*/ 552450 h 723900"/>
                  <a:gd name="connsiteX55" fmla="*/ 992981 w 1943100"/>
                  <a:gd name="connsiteY55" fmla="*/ 607219 h 723900"/>
                  <a:gd name="connsiteX56" fmla="*/ 945356 w 1943100"/>
                  <a:gd name="connsiteY56" fmla="*/ 631031 h 723900"/>
                  <a:gd name="connsiteX57" fmla="*/ 883444 w 1943100"/>
                  <a:gd name="connsiteY57" fmla="*/ 609600 h 723900"/>
                  <a:gd name="connsiteX58" fmla="*/ 821531 w 1943100"/>
                  <a:gd name="connsiteY58" fmla="*/ 550069 h 723900"/>
                  <a:gd name="connsiteX59" fmla="*/ 773906 w 1943100"/>
                  <a:gd name="connsiteY59" fmla="*/ 483394 h 723900"/>
                  <a:gd name="connsiteX60" fmla="*/ 742950 w 1943100"/>
                  <a:gd name="connsiteY60" fmla="*/ 416719 h 723900"/>
                  <a:gd name="connsiteX61" fmla="*/ 681037 w 1943100"/>
                  <a:gd name="connsiteY61" fmla="*/ 338137 h 723900"/>
                  <a:gd name="connsiteX62" fmla="*/ 664369 w 1943100"/>
                  <a:gd name="connsiteY62" fmla="*/ 316706 h 723900"/>
                  <a:gd name="connsiteX63" fmla="*/ 635794 w 1943100"/>
                  <a:gd name="connsiteY63" fmla="*/ 316706 h 723900"/>
                  <a:gd name="connsiteX64" fmla="*/ 616744 w 1943100"/>
                  <a:gd name="connsiteY64" fmla="*/ 290512 h 723900"/>
                  <a:gd name="connsiteX65" fmla="*/ 592931 w 1943100"/>
                  <a:gd name="connsiteY65" fmla="*/ 261937 h 723900"/>
                  <a:gd name="connsiteX66" fmla="*/ 559594 w 1943100"/>
                  <a:gd name="connsiteY66" fmla="*/ 288131 h 723900"/>
                  <a:gd name="connsiteX67" fmla="*/ 533400 w 1943100"/>
                  <a:gd name="connsiteY67" fmla="*/ 245269 h 723900"/>
                  <a:gd name="connsiteX68" fmla="*/ 514350 w 1943100"/>
                  <a:gd name="connsiteY68" fmla="*/ 292894 h 723900"/>
                  <a:gd name="connsiteX69" fmla="*/ 495300 w 1943100"/>
                  <a:gd name="connsiteY69" fmla="*/ 316706 h 723900"/>
                  <a:gd name="connsiteX70" fmla="*/ 421481 w 1943100"/>
                  <a:gd name="connsiteY70" fmla="*/ 247650 h 723900"/>
                  <a:gd name="connsiteX71" fmla="*/ 404812 w 1943100"/>
                  <a:gd name="connsiteY71" fmla="*/ 192881 h 723900"/>
                  <a:gd name="connsiteX72" fmla="*/ 378619 w 1943100"/>
                  <a:gd name="connsiteY72" fmla="*/ 195262 h 723900"/>
                  <a:gd name="connsiteX73" fmla="*/ 342900 w 1943100"/>
                  <a:gd name="connsiteY73" fmla="*/ 140494 h 723900"/>
                  <a:gd name="connsiteX74" fmla="*/ 304800 w 1943100"/>
                  <a:gd name="connsiteY74" fmla="*/ 200025 h 723900"/>
                  <a:gd name="connsiteX75" fmla="*/ 302419 w 1943100"/>
                  <a:gd name="connsiteY75" fmla="*/ 242887 h 723900"/>
                  <a:gd name="connsiteX76" fmla="*/ 261937 w 1943100"/>
                  <a:gd name="connsiteY76" fmla="*/ 292894 h 723900"/>
                  <a:gd name="connsiteX77" fmla="*/ 233362 w 1943100"/>
                  <a:gd name="connsiteY77" fmla="*/ 319087 h 723900"/>
                  <a:gd name="connsiteX78" fmla="*/ 233362 w 1943100"/>
                  <a:gd name="connsiteY78" fmla="*/ 319087 h 723900"/>
                  <a:gd name="connsiteX79" fmla="*/ 183356 w 1943100"/>
                  <a:gd name="connsiteY79" fmla="*/ 292894 h 723900"/>
                  <a:gd name="connsiteX80" fmla="*/ 176212 w 1943100"/>
                  <a:gd name="connsiteY80" fmla="*/ 259556 h 723900"/>
                  <a:gd name="connsiteX81" fmla="*/ 152400 w 1943100"/>
                  <a:gd name="connsiteY81" fmla="*/ 226219 h 723900"/>
                  <a:gd name="connsiteX82" fmla="*/ 126206 w 1943100"/>
                  <a:gd name="connsiteY82" fmla="*/ 207169 h 723900"/>
                  <a:gd name="connsiteX83" fmla="*/ 100012 w 1943100"/>
                  <a:gd name="connsiteY83" fmla="*/ 171450 h 723900"/>
                  <a:gd name="connsiteX84" fmla="*/ 100012 w 1943100"/>
                  <a:gd name="connsiteY84" fmla="*/ 121444 h 723900"/>
                  <a:gd name="connsiteX85" fmla="*/ 78581 w 1943100"/>
                  <a:gd name="connsiteY85" fmla="*/ 92869 h 723900"/>
                  <a:gd name="connsiteX86" fmla="*/ 52387 w 1943100"/>
                  <a:gd name="connsiteY86" fmla="*/ 73819 h 723900"/>
                  <a:gd name="connsiteX87" fmla="*/ 0 w 1943100"/>
                  <a:gd name="connsiteY87" fmla="*/ 0 h 723900"/>
                  <a:gd name="connsiteX0" fmla="*/ 0 w 1943100"/>
                  <a:gd name="connsiteY0" fmla="*/ 0 h 723900"/>
                  <a:gd name="connsiteX1" fmla="*/ 80962 w 1943100"/>
                  <a:gd name="connsiteY1" fmla="*/ 169069 h 723900"/>
                  <a:gd name="connsiteX2" fmla="*/ 147637 w 1943100"/>
                  <a:gd name="connsiteY2" fmla="*/ 297656 h 723900"/>
                  <a:gd name="connsiteX3" fmla="*/ 190499 w 1943100"/>
                  <a:gd name="connsiteY3" fmla="*/ 371475 h 723900"/>
                  <a:gd name="connsiteX4" fmla="*/ 223837 w 1943100"/>
                  <a:gd name="connsiteY4" fmla="*/ 392906 h 723900"/>
                  <a:gd name="connsiteX5" fmla="*/ 264319 w 1943100"/>
                  <a:gd name="connsiteY5" fmla="*/ 371475 h 723900"/>
                  <a:gd name="connsiteX6" fmla="*/ 295275 w 1943100"/>
                  <a:gd name="connsiteY6" fmla="*/ 323850 h 723900"/>
                  <a:gd name="connsiteX7" fmla="*/ 319087 w 1943100"/>
                  <a:gd name="connsiteY7" fmla="*/ 273844 h 723900"/>
                  <a:gd name="connsiteX8" fmla="*/ 352425 w 1943100"/>
                  <a:gd name="connsiteY8" fmla="*/ 259556 h 723900"/>
                  <a:gd name="connsiteX9" fmla="*/ 407194 w 1943100"/>
                  <a:gd name="connsiteY9" fmla="*/ 278606 h 723900"/>
                  <a:gd name="connsiteX10" fmla="*/ 452437 w 1943100"/>
                  <a:gd name="connsiteY10" fmla="*/ 366712 h 723900"/>
                  <a:gd name="connsiteX11" fmla="*/ 483394 w 1943100"/>
                  <a:gd name="connsiteY11" fmla="*/ 404812 h 723900"/>
                  <a:gd name="connsiteX12" fmla="*/ 502444 w 1943100"/>
                  <a:gd name="connsiteY12" fmla="*/ 411956 h 723900"/>
                  <a:gd name="connsiteX13" fmla="*/ 561975 w 1943100"/>
                  <a:gd name="connsiteY13" fmla="*/ 397669 h 723900"/>
                  <a:gd name="connsiteX14" fmla="*/ 628650 w 1943100"/>
                  <a:gd name="connsiteY14" fmla="*/ 373856 h 723900"/>
                  <a:gd name="connsiteX15" fmla="*/ 685800 w 1943100"/>
                  <a:gd name="connsiteY15" fmla="*/ 450056 h 723900"/>
                  <a:gd name="connsiteX16" fmla="*/ 747712 w 1943100"/>
                  <a:gd name="connsiteY16" fmla="*/ 547687 h 723900"/>
                  <a:gd name="connsiteX17" fmla="*/ 819150 w 1943100"/>
                  <a:gd name="connsiteY17" fmla="*/ 652462 h 723900"/>
                  <a:gd name="connsiteX18" fmla="*/ 873919 w 1943100"/>
                  <a:gd name="connsiteY18" fmla="*/ 700087 h 723900"/>
                  <a:gd name="connsiteX19" fmla="*/ 938212 w 1943100"/>
                  <a:gd name="connsiteY19" fmla="*/ 723900 h 723900"/>
                  <a:gd name="connsiteX20" fmla="*/ 1057275 w 1943100"/>
                  <a:gd name="connsiteY20" fmla="*/ 666750 h 723900"/>
                  <a:gd name="connsiteX21" fmla="*/ 1150144 w 1943100"/>
                  <a:gd name="connsiteY21" fmla="*/ 581025 h 723900"/>
                  <a:gd name="connsiteX22" fmla="*/ 1195387 w 1943100"/>
                  <a:gd name="connsiteY22" fmla="*/ 535781 h 723900"/>
                  <a:gd name="connsiteX23" fmla="*/ 1238250 w 1943100"/>
                  <a:gd name="connsiteY23" fmla="*/ 514350 h 723900"/>
                  <a:gd name="connsiteX24" fmla="*/ 1293019 w 1943100"/>
                  <a:gd name="connsiteY24" fmla="*/ 561975 h 723900"/>
                  <a:gd name="connsiteX25" fmla="*/ 1383506 w 1943100"/>
                  <a:gd name="connsiteY25" fmla="*/ 564356 h 723900"/>
                  <a:gd name="connsiteX26" fmla="*/ 1500187 w 1943100"/>
                  <a:gd name="connsiteY26" fmla="*/ 523875 h 723900"/>
                  <a:gd name="connsiteX27" fmla="*/ 1593056 w 1943100"/>
                  <a:gd name="connsiteY27" fmla="*/ 466725 h 723900"/>
                  <a:gd name="connsiteX28" fmla="*/ 1643062 w 1943100"/>
                  <a:gd name="connsiteY28" fmla="*/ 416719 h 723900"/>
                  <a:gd name="connsiteX29" fmla="*/ 1683544 w 1943100"/>
                  <a:gd name="connsiteY29" fmla="*/ 366712 h 723900"/>
                  <a:gd name="connsiteX30" fmla="*/ 1733550 w 1943100"/>
                  <a:gd name="connsiteY30" fmla="*/ 328612 h 723900"/>
                  <a:gd name="connsiteX31" fmla="*/ 1783556 w 1943100"/>
                  <a:gd name="connsiteY31" fmla="*/ 409575 h 723900"/>
                  <a:gd name="connsiteX32" fmla="*/ 1850231 w 1943100"/>
                  <a:gd name="connsiteY32" fmla="*/ 471487 h 723900"/>
                  <a:gd name="connsiteX33" fmla="*/ 1888331 w 1943100"/>
                  <a:gd name="connsiteY33" fmla="*/ 521494 h 723900"/>
                  <a:gd name="connsiteX34" fmla="*/ 1943100 w 1943100"/>
                  <a:gd name="connsiteY34" fmla="*/ 592931 h 723900"/>
                  <a:gd name="connsiteX35" fmla="*/ 1940719 w 1943100"/>
                  <a:gd name="connsiteY35" fmla="*/ 385762 h 723900"/>
                  <a:gd name="connsiteX36" fmla="*/ 1902619 w 1943100"/>
                  <a:gd name="connsiteY36" fmla="*/ 352425 h 723900"/>
                  <a:gd name="connsiteX37" fmla="*/ 1883569 w 1943100"/>
                  <a:gd name="connsiteY37" fmla="*/ 307181 h 723900"/>
                  <a:gd name="connsiteX38" fmla="*/ 1850231 w 1943100"/>
                  <a:gd name="connsiteY38" fmla="*/ 290512 h 723900"/>
                  <a:gd name="connsiteX39" fmla="*/ 1835944 w 1943100"/>
                  <a:gd name="connsiteY39" fmla="*/ 288131 h 723900"/>
                  <a:gd name="connsiteX40" fmla="*/ 1807369 w 1943100"/>
                  <a:gd name="connsiteY40" fmla="*/ 266700 h 723900"/>
                  <a:gd name="connsiteX41" fmla="*/ 1790700 w 1943100"/>
                  <a:gd name="connsiteY41" fmla="*/ 238125 h 723900"/>
                  <a:gd name="connsiteX42" fmla="*/ 1778794 w 1943100"/>
                  <a:gd name="connsiteY42" fmla="*/ 197644 h 723900"/>
                  <a:gd name="connsiteX43" fmla="*/ 1750219 w 1943100"/>
                  <a:gd name="connsiteY43" fmla="*/ 200025 h 723900"/>
                  <a:gd name="connsiteX44" fmla="*/ 1719262 w 1943100"/>
                  <a:gd name="connsiteY44" fmla="*/ 83344 h 723900"/>
                  <a:gd name="connsiteX45" fmla="*/ 1678781 w 1943100"/>
                  <a:gd name="connsiteY45" fmla="*/ 166687 h 723900"/>
                  <a:gd name="connsiteX46" fmla="*/ 1640681 w 1943100"/>
                  <a:gd name="connsiteY46" fmla="*/ 283369 h 723900"/>
                  <a:gd name="connsiteX47" fmla="*/ 1562100 w 1943100"/>
                  <a:gd name="connsiteY47" fmla="*/ 373856 h 723900"/>
                  <a:gd name="connsiteX48" fmla="*/ 1476375 w 1943100"/>
                  <a:gd name="connsiteY48" fmla="*/ 438150 h 723900"/>
                  <a:gd name="connsiteX49" fmla="*/ 1352550 w 1943100"/>
                  <a:gd name="connsiteY49" fmla="*/ 442912 h 723900"/>
                  <a:gd name="connsiteX50" fmla="*/ 1304925 w 1943100"/>
                  <a:gd name="connsiteY50" fmla="*/ 442912 h 723900"/>
                  <a:gd name="connsiteX51" fmla="*/ 1235869 w 1943100"/>
                  <a:gd name="connsiteY51" fmla="*/ 421481 h 723900"/>
                  <a:gd name="connsiteX52" fmla="*/ 1178719 w 1943100"/>
                  <a:gd name="connsiteY52" fmla="*/ 392906 h 723900"/>
                  <a:gd name="connsiteX53" fmla="*/ 1109662 w 1943100"/>
                  <a:gd name="connsiteY53" fmla="*/ 490537 h 723900"/>
                  <a:gd name="connsiteX54" fmla="*/ 1071562 w 1943100"/>
                  <a:gd name="connsiteY54" fmla="*/ 552450 h 723900"/>
                  <a:gd name="connsiteX55" fmla="*/ 992981 w 1943100"/>
                  <a:gd name="connsiteY55" fmla="*/ 607219 h 723900"/>
                  <a:gd name="connsiteX56" fmla="*/ 945356 w 1943100"/>
                  <a:gd name="connsiteY56" fmla="*/ 631031 h 723900"/>
                  <a:gd name="connsiteX57" fmla="*/ 883444 w 1943100"/>
                  <a:gd name="connsiteY57" fmla="*/ 609600 h 723900"/>
                  <a:gd name="connsiteX58" fmla="*/ 821531 w 1943100"/>
                  <a:gd name="connsiteY58" fmla="*/ 550069 h 723900"/>
                  <a:gd name="connsiteX59" fmla="*/ 773906 w 1943100"/>
                  <a:gd name="connsiteY59" fmla="*/ 483394 h 723900"/>
                  <a:gd name="connsiteX60" fmla="*/ 742950 w 1943100"/>
                  <a:gd name="connsiteY60" fmla="*/ 416719 h 723900"/>
                  <a:gd name="connsiteX61" fmla="*/ 681037 w 1943100"/>
                  <a:gd name="connsiteY61" fmla="*/ 338137 h 723900"/>
                  <a:gd name="connsiteX62" fmla="*/ 664369 w 1943100"/>
                  <a:gd name="connsiteY62" fmla="*/ 316706 h 723900"/>
                  <a:gd name="connsiteX63" fmla="*/ 635794 w 1943100"/>
                  <a:gd name="connsiteY63" fmla="*/ 316706 h 723900"/>
                  <a:gd name="connsiteX64" fmla="*/ 616744 w 1943100"/>
                  <a:gd name="connsiteY64" fmla="*/ 290512 h 723900"/>
                  <a:gd name="connsiteX65" fmla="*/ 592931 w 1943100"/>
                  <a:gd name="connsiteY65" fmla="*/ 261937 h 723900"/>
                  <a:gd name="connsiteX66" fmla="*/ 559594 w 1943100"/>
                  <a:gd name="connsiteY66" fmla="*/ 288131 h 723900"/>
                  <a:gd name="connsiteX67" fmla="*/ 533400 w 1943100"/>
                  <a:gd name="connsiteY67" fmla="*/ 245269 h 723900"/>
                  <a:gd name="connsiteX68" fmla="*/ 514350 w 1943100"/>
                  <a:gd name="connsiteY68" fmla="*/ 292894 h 723900"/>
                  <a:gd name="connsiteX69" fmla="*/ 495300 w 1943100"/>
                  <a:gd name="connsiteY69" fmla="*/ 316706 h 723900"/>
                  <a:gd name="connsiteX70" fmla="*/ 421481 w 1943100"/>
                  <a:gd name="connsiteY70" fmla="*/ 247650 h 723900"/>
                  <a:gd name="connsiteX71" fmla="*/ 404812 w 1943100"/>
                  <a:gd name="connsiteY71" fmla="*/ 192881 h 723900"/>
                  <a:gd name="connsiteX72" fmla="*/ 378619 w 1943100"/>
                  <a:gd name="connsiteY72" fmla="*/ 195262 h 723900"/>
                  <a:gd name="connsiteX73" fmla="*/ 342900 w 1943100"/>
                  <a:gd name="connsiteY73" fmla="*/ 140494 h 723900"/>
                  <a:gd name="connsiteX74" fmla="*/ 304800 w 1943100"/>
                  <a:gd name="connsiteY74" fmla="*/ 200025 h 723900"/>
                  <a:gd name="connsiteX75" fmla="*/ 302419 w 1943100"/>
                  <a:gd name="connsiteY75" fmla="*/ 242887 h 723900"/>
                  <a:gd name="connsiteX76" fmla="*/ 261937 w 1943100"/>
                  <a:gd name="connsiteY76" fmla="*/ 292894 h 723900"/>
                  <a:gd name="connsiteX77" fmla="*/ 233362 w 1943100"/>
                  <a:gd name="connsiteY77" fmla="*/ 319087 h 723900"/>
                  <a:gd name="connsiteX78" fmla="*/ 233362 w 1943100"/>
                  <a:gd name="connsiteY78" fmla="*/ 319087 h 723900"/>
                  <a:gd name="connsiteX79" fmla="*/ 183356 w 1943100"/>
                  <a:gd name="connsiteY79" fmla="*/ 292894 h 723900"/>
                  <a:gd name="connsiteX80" fmla="*/ 176212 w 1943100"/>
                  <a:gd name="connsiteY80" fmla="*/ 259556 h 723900"/>
                  <a:gd name="connsiteX81" fmla="*/ 152400 w 1943100"/>
                  <a:gd name="connsiteY81" fmla="*/ 226219 h 723900"/>
                  <a:gd name="connsiteX82" fmla="*/ 126206 w 1943100"/>
                  <a:gd name="connsiteY82" fmla="*/ 207169 h 723900"/>
                  <a:gd name="connsiteX83" fmla="*/ 100012 w 1943100"/>
                  <a:gd name="connsiteY83" fmla="*/ 171450 h 723900"/>
                  <a:gd name="connsiteX84" fmla="*/ 100012 w 1943100"/>
                  <a:gd name="connsiteY84" fmla="*/ 121444 h 723900"/>
                  <a:gd name="connsiteX85" fmla="*/ 78581 w 1943100"/>
                  <a:gd name="connsiteY85" fmla="*/ 92869 h 723900"/>
                  <a:gd name="connsiteX86" fmla="*/ 57150 w 1943100"/>
                  <a:gd name="connsiteY86" fmla="*/ 23813 h 723900"/>
                  <a:gd name="connsiteX87" fmla="*/ 0 w 1943100"/>
                  <a:gd name="connsiteY87" fmla="*/ 0 h 723900"/>
                  <a:gd name="connsiteX0" fmla="*/ 0 w 1943100"/>
                  <a:gd name="connsiteY0" fmla="*/ 0 h 723900"/>
                  <a:gd name="connsiteX1" fmla="*/ 80962 w 1943100"/>
                  <a:gd name="connsiteY1" fmla="*/ 169069 h 723900"/>
                  <a:gd name="connsiteX2" fmla="*/ 147637 w 1943100"/>
                  <a:gd name="connsiteY2" fmla="*/ 297656 h 723900"/>
                  <a:gd name="connsiteX3" fmla="*/ 190499 w 1943100"/>
                  <a:gd name="connsiteY3" fmla="*/ 371475 h 723900"/>
                  <a:gd name="connsiteX4" fmla="*/ 223837 w 1943100"/>
                  <a:gd name="connsiteY4" fmla="*/ 392906 h 723900"/>
                  <a:gd name="connsiteX5" fmla="*/ 264319 w 1943100"/>
                  <a:gd name="connsiteY5" fmla="*/ 371475 h 723900"/>
                  <a:gd name="connsiteX6" fmla="*/ 295275 w 1943100"/>
                  <a:gd name="connsiteY6" fmla="*/ 323850 h 723900"/>
                  <a:gd name="connsiteX7" fmla="*/ 319087 w 1943100"/>
                  <a:gd name="connsiteY7" fmla="*/ 273844 h 723900"/>
                  <a:gd name="connsiteX8" fmla="*/ 352425 w 1943100"/>
                  <a:gd name="connsiteY8" fmla="*/ 259556 h 723900"/>
                  <a:gd name="connsiteX9" fmla="*/ 407194 w 1943100"/>
                  <a:gd name="connsiteY9" fmla="*/ 278606 h 723900"/>
                  <a:gd name="connsiteX10" fmla="*/ 452437 w 1943100"/>
                  <a:gd name="connsiteY10" fmla="*/ 366712 h 723900"/>
                  <a:gd name="connsiteX11" fmla="*/ 483394 w 1943100"/>
                  <a:gd name="connsiteY11" fmla="*/ 404812 h 723900"/>
                  <a:gd name="connsiteX12" fmla="*/ 502444 w 1943100"/>
                  <a:gd name="connsiteY12" fmla="*/ 411956 h 723900"/>
                  <a:gd name="connsiteX13" fmla="*/ 561975 w 1943100"/>
                  <a:gd name="connsiteY13" fmla="*/ 397669 h 723900"/>
                  <a:gd name="connsiteX14" fmla="*/ 628650 w 1943100"/>
                  <a:gd name="connsiteY14" fmla="*/ 373856 h 723900"/>
                  <a:gd name="connsiteX15" fmla="*/ 685800 w 1943100"/>
                  <a:gd name="connsiteY15" fmla="*/ 450056 h 723900"/>
                  <a:gd name="connsiteX16" fmla="*/ 747712 w 1943100"/>
                  <a:gd name="connsiteY16" fmla="*/ 547687 h 723900"/>
                  <a:gd name="connsiteX17" fmla="*/ 819150 w 1943100"/>
                  <a:gd name="connsiteY17" fmla="*/ 652462 h 723900"/>
                  <a:gd name="connsiteX18" fmla="*/ 873919 w 1943100"/>
                  <a:gd name="connsiteY18" fmla="*/ 700087 h 723900"/>
                  <a:gd name="connsiteX19" fmla="*/ 938212 w 1943100"/>
                  <a:gd name="connsiteY19" fmla="*/ 723900 h 723900"/>
                  <a:gd name="connsiteX20" fmla="*/ 1057275 w 1943100"/>
                  <a:gd name="connsiteY20" fmla="*/ 666750 h 723900"/>
                  <a:gd name="connsiteX21" fmla="*/ 1150144 w 1943100"/>
                  <a:gd name="connsiteY21" fmla="*/ 581025 h 723900"/>
                  <a:gd name="connsiteX22" fmla="*/ 1195387 w 1943100"/>
                  <a:gd name="connsiteY22" fmla="*/ 535781 h 723900"/>
                  <a:gd name="connsiteX23" fmla="*/ 1238250 w 1943100"/>
                  <a:gd name="connsiteY23" fmla="*/ 514350 h 723900"/>
                  <a:gd name="connsiteX24" fmla="*/ 1293019 w 1943100"/>
                  <a:gd name="connsiteY24" fmla="*/ 561975 h 723900"/>
                  <a:gd name="connsiteX25" fmla="*/ 1383506 w 1943100"/>
                  <a:gd name="connsiteY25" fmla="*/ 564356 h 723900"/>
                  <a:gd name="connsiteX26" fmla="*/ 1500187 w 1943100"/>
                  <a:gd name="connsiteY26" fmla="*/ 523875 h 723900"/>
                  <a:gd name="connsiteX27" fmla="*/ 1593056 w 1943100"/>
                  <a:gd name="connsiteY27" fmla="*/ 466725 h 723900"/>
                  <a:gd name="connsiteX28" fmla="*/ 1643062 w 1943100"/>
                  <a:gd name="connsiteY28" fmla="*/ 416719 h 723900"/>
                  <a:gd name="connsiteX29" fmla="*/ 1683544 w 1943100"/>
                  <a:gd name="connsiteY29" fmla="*/ 366712 h 723900"/>
                  <a:gd name="connsiteX30" fmla="*/ 1733550 w 1943100"/>
                  <a:gd name="connsiteY30" fmla="*/ 328612 h 723900"/>
                  <a:gd name="connsiteX31" fmla="*/ 1783556 w 1943100"/>
                  <a:gd name="connsiteY31" fmla="*/ 409575 h 723900"/>
                  <a:gd name="connsiteX32" fmla="*/ 1850231 w 1943100"/>
                  <a:gd name="connsiteY32" fmla="*/ 471487 h 723900"/>
                  <a:gd name="connsiteX33" fmla="*/ 1888331 w 1943100"/>
                  <a:gd name="connsiteY33" fmla="*/ 521494 h 723900"/>
                  <a:gd name="connsiteX34" fmla="*/ 1943100 w 1943100"/>
                  <a:gd name="connsiteY34" fmla="*/ 592931 h 723900"/>
                  <a:gd name="connsiteX35" fmla="*/ 1940719 w 1943100"/>
                  <a:gd name="connsiteY35" fmla="*/ 385762 h 723900"/>
                  <a:gd name="connsiteX36" fmla="*/ 1902619 w 1943100"/>
                  <a:gd name="connsiteY36" fmla="*/ 352425 h 723900"/>
                  <a:gd name="connsiteX37" fmla="*/ 1883569 w 1943100"/>
                  <a:gd name="connsiteY37" fmla="*/ 307181 h 723900"/>
                  <a:gd name="connsiteX38" fmla="*/ 1850231 w 1943100"/>
                  <a:gd name="connsiteY38" fmla="*/ 290512 h 723900"/>
                  <a:gd name="connsiteX39" fmla="*/ 1835944 w 1943100"/>
                  <a:gd name="connsiteY39" fmla="*/ 288131 h 723900"/>
                  <a:gd name="connsiteX40" fmla="*/ 1807369 w 1943100"/>
                  <a:gd name="connsiteY40" fmla="*/ 266700 h 723900"/>
                  <a:gd name="connsiteX41" fmla="*/ 1790700 w 1943100"/>
                  <a:gd name="connsiteY41" fmla="*/ 238125 h 723900"/>
                  <a:gd name="connsiteX42" fmla="*/ 1778794 w 1943100"/>
                  <a:gd name="connsiteY42" fmla="*/ 197644 h 723900"/>
                  <a:gd name="connsiteX43" fmla="*/ 1750219 w 1943100"/>
                  <a:gd name="connsiteY43" fmla="*/ 200025 h 723900"/>
                  <a:gd name="connsiteX44" fmla="*/ 1719262 w 1943100"/>
                  <a:gd name="connsiteY44" fmla="*/ 83344 h 723900"/>
                  <a:gd name="connsiteX45" fmla="*/ 1678781 w 1943100"/>
                  <a:gd name="connsiteY45" fmla="*/ 166687 h 723900"/>
                  <a:gd name="connsiteX46" fmla="*/ 1640681 w 1943100"/>
                  <a:gd name="connsiteY46" fmla="*/ 283369 h 723900"/>
                  <a:gd name="connsiteX47" fmla="*/ 1562100 w 1943100"/>
                  <a:gd name="connsiteY47" fmla="*/ 373856 h 723900"/>
                  <a:gd name="connsiteX48" fmla="*/ 1476375 w 1943100"/>
                  <a:gd name="connsiteY48" fmla="*/ 438150 h 723900"/>
                  <a:gd name="connsiteX49" fmla="*/ 1352550 w 1943100"/>
                  <a:gd name="connsiteY49" fmla="*/ 442912 h 723900"/>
                  <a:gd name="connsiteX50" fmla="*/ 1304925 w 1943100"/>
                  <a:gd name="connsiteY50" fmla="*/ 442912 h 723900"/>
                  <a:gd name="connsiteX51" fmla="*/ 1235869 w 1943100"/>
                  <a:gd name="connsiteY51" fmla="*/ 421481 h 723900"/>
                  <a:gd name="connsiteX52" fmla="*/ 1178719 w 1943100"/>
                  <a:gd name="connsiteY52" fmla="*/ 392906 h 723900"/>
                  <a:gd name="connsiteX53" fmla="*/ 1109662 w 1943100"/>
                  <a:gd name="connsiteY53" fmla="*/ 490537 h 723900"/>
                  <a:gd name="connsiteX54" fmla="*/ 1071562 w 1943100"/>
                  <a:gd name="connsiteY54" fmla="*/ 552450 h 723900"/>
                  <a:gd name="connsiteX55" fmla="*/ 992981 w 1943100"/>
                  <a:gd name="connsiteY55" fmla="*/ 607219 h 723900"/>
                  <a:gd name="connsiteX56" fmla="*/ 945356 w 1943100"/>
                  <a:gd name="connsiteY56" fmla="*/ 631031 h 723900"/>
                  <a:gd name="connsiteX57" fmla="*/ 883444 w 1943100"/>
                  <a:gd name="connsiteY57" fmla="*/ 609600 h 723900"/>
                  <a:gd name="connsiteX58" fmla="*/ 821531 w 1943100"/>
                  <a:gd name="connsiteY58" fmla="*/ 550069 h 723900"/>
                  <a:gd name="connsiteX59" fmla="*/ 773906 w 1943100"/>
                  <a:gd name="connsiteY59" fmla="*/ 483394 h 723900"/>
                  <a:gd name="connsiteX60" fmla="*/ 742950 w 1943100"/>
                  <a:gd name="connsiteY60" fmla="*/ 416719 h 723900"/>
                  <a:gd name="connsiteX61" fmla="*/ 681037 w 1943100"/>
                  <a:gd name="connsiteY61" fmla="*/ 338137 h 723900"/>
                  <a:gd name="connsiteX62" fmla="*/ 664369 w 1943100"/>
                  <a:gd name="connsiteY62" fmla="*/ 316706 h 723900"/>
                  <a:gd name="connsiteX63" fmla="*/ 635794 w 1943100"/>
                  <a:gd name="connsiteY63" fmla="*/ 316706 h 723900"/>
                  <a:gd name="connsiteX64" fmla="*/ 616744 w 1943100"/>
                  <a:gd name="connsiteY64" fmla="*/ 290512 h 723900"/>
                  <a:gd name="connsiteX65" fmla="*/ 592931 w 1943100"/>
                  <a:gd name="connsiteY65" fmla="*/ 261937 h 723900"/>
                  <a:gd name="connsiteX66" fmla="*/ 559594 w 1943100"/>
                  <a:gd name="connsiteY66" fmla="*/ 288131 h 723900"/>
                  <a:gd name="connsiteX67" fmla="*/ 533400 w 1943100"/>
                  <a:gd name="connsiteY67" fmla="*/ 245269 h 723900"/>
                  <a:gd name="connsiteX68" fmla="*/ 514350 w 1943100"/>
                  <a:gd name="connsiteY68" fmla="*/ 292894 h 723900"/>
                  <a:gd name="connsiteX69" fmla="*/ 495300 w 1943100"/>
                  <a:gd name="connsiteY69" fmla="*/ 316706 h 723900"/>
                  <a:gd name="connsiteX70" fmla="*/ 421481 w 1943100"/>
                  <a:gd name="connsiteY70" fmla="*/ 247650 h 723900"/>
                  <a:gd name="connsiteX71" fmla="*/ 404812 w 1943100"/>
                  <a:gd name="connsiteY71" fmla="*/ 192881 h 723900"/>
                  <a:gd name="connsiteX72" fmla="*/ 378619 w 1943100"/>
                  <a:gd name="connsiteY72" fmla="*/ 195262 h 723900"/>
                  <a:gd name="connsiteX73" fmla="*/ 342900 w 1943100"/>
                  <a:gd name="connsiteY73" fmla="*/ 140494 h 723900"/>
                  <a:gd name="connsiteX74" fmla="*/ 304800 w 1943100"/>
                  <a:gd name="connsiteY74" fmla="*/ 200025 h 723900"/>
                  <a:gd name="connsiteX75" fmla="*/ 302419 w 1943100"/>
                  <a:gd name="connsiteY75" fmla="*/ 242887 h 723900"/>
                  <a:gd name="connsiteX76" fmla="*/ 261937 w 1943100"/>
                  <a:gd name="connsiteY76" fmla="*/ 292894 h 723900"/>
                  <a:gd name="connsiteX77" fmla="*/ 233362 w 1943100"/>
                  <a:gd name="connsiteY77" fmla="*/ 319087 h 723900"/>
                  <a:gd name="connsiteX78" fmla="*/ 233362 w 1943100"/>
                  <a:gd name="connsiteY78" fmla="*/ 319087 h 723900"/>
                  <a:gd name="connsiteX79" fmla="*/ 183356 w 1943100"/>
                  <a:gd name="connsiteY79" fmla="*/ 292894 h 723900"/>
                  <a:gd name="connsiteX80" fmla="*/ 176212 w 1943100"/>
                  <a:gd name="connsiteY80" fmla="*/ 259556 h 723900"/>
                  <a:gd name="connsiteX81" fmla="*/ 152400 w 1943100"/>
                  <a:gd name="connsiteY81" fmla="*/ 226219 h 723900"/>
                  <a:gd name="connsiteX82" fmla="*/ 126206 w 1943100"/>
                  <a:gd name="connsiteY82" fmla="*/ 207169 h 723900"/>
                  <a:gd name="connsiteX83" fmla="*/ 100012 w 1943100"/>
                  <a:gd name="connsiteY83" fmla="*/ 171450 h 723900"/>
                  <a:gd name="connsiteX84" fmla="*/ 100012 w 1943100"/>
                  <a:gd name="connsiteY84" fmla="*/ 121444 h 723900"/>
                  <a:gd name="connsiteX85" fmla="*/ 78581 w 1943100"/>
                  <a:gd name="connsiteY85" fmla="*/ 92869 h 723900"/>
                  <a:gd name="connsiteX86" fmla="*/ 57150 w 1943100"/>
                  <a:gd name="connsiteY86" fmla="*/ 23813 h 723900"/>
                  <a:gd name="connsiteX87" fmla="*/ 23812 w 1943100"/>
                  <a:gd name="connsiteY87" fmla="*/ 4762 h 723900"/>
                  <a:gd name="connsiteX88" fmla="*/ 0 w 1943100"/>
                  <a:gd name="connsiteY88" fmla="*/ 0 h 723900"/>
                  <a:gd name="connsiteX0" fmla="*/ 0 w 1943100"/>
                  <a:gd name="connsiteY0" fmla="*/ 35719 h 759619"/>
                  <a:gd name="connsiteX1" fmla="*/ 80962 w 1943100"/>
                  <a:gd name="connsiteY1" fmla="*/ 204788 h 759619"/>
                  <a:gd name="connsiteX2" fmla="*/ 147637 w 1943100"/>
                  <a:gd name="connsiteY2" fmla="*/ 333375 h 759619"/>
                  <a:gd name="connsiteX3" fmla="*/ 190499 w 1943100"/>
                  <a:gd name="connsiteY3" fmla="*/ 407194 h 759619"/>
                  <a:gd name="connsiteX4" fmla="*/ 223837 w 1943100"/>
                  <a:gd name="connsiteY4" fmla="*/ 428625 h 759619"/>
                  <a:gd name="connsiteX5" fmla="*/ 264319 w 1943100"/>
                  <a:gd name="connsiteY5" fmla="*/ 407194 h 759619"/>
                  <a:gd name="connsiteX6" fmla="*/ 295275 w 1943100"/>
                  <a:gd name="connsiteY6" fmla="*/ 359569 h 759619"/>
                  <a:gd name="connsiteX7" fmla="*/ 319087 w 1943100"/>
                  <a:gd name="connsiteY7" fmla="*/ 309563 h 759619"/>
                  <a:gd name="connsiteX8" fmla="*/ 352425 w 1943100"/>
                  <a:gd name="connsiteY8" fmla="*/ 295275 h 759619"/>
                  <a:gd name="connsiteX9" fmla="*/ 407194 w 1943100"/>
                  <a:gd name="connsiteY9" fmla="*/ 314325 h 759619"/>
                  <a:gd name="connsiteX10" fmla="*/ 452437 w 1943100"/>
                  <a:gd name="connsiteY10" fmla="*/ 402431 h 759619"/>
                  <a:gd name="connsiteX11" fmla="*/ 483394 w 1943100"/>
                  <a:gd name="connsiteY11" fmla="*/ 440531 h 759619"/>
                  <a:gd name="connsiteX12" fmla="*/ 502444 w 1943100"/>
                  <a:gd name="connsiteY12" fmla="*/ 447675 h 759619"/>
                  <a:gd name="connsiteX13" fmla="*/ 561975 w 1943100"/>
                  <a:gd name="connsiteY13" fmla="*/ 433388 h 759619"/>
                  <a:gd name="connsiteX14" fmla="*/ 628650 w 1943100"/>
                  <a:gd name="connsiteY14" fmla="*/ 409575 h 759619"/>
                  <a:gd name="connsiteX15" fmla="*/ 685800 w 1943100"/>
                  <a:gd name="connsiteY15" fmla="*/ 485775 h 759619"/>
                  <a:gd name="connsiteX16" fmla="*/ 747712 w 1943100"/>
                  <a:gd name="connsiteY16" fmla="*/ 583406 h 759619"/>
                  <a:gd name="connsiteX17" fmla="*/ 819150 w 1943100"/>
                  <a:gd name="connsiteY17" fmla="*/ 688181 h 759619"/>
                  <a:gd name="connsiteX18" fmla="*/ 873919 w 1943100"/>
                  <a:gd name="connsiteY18" fmla="*/ 735806 h 759619"/>
                  <a:gd name="connsiteX19" fmla="*/ 938212 w 1943100"/>
                  <a:gd name="connsiteY19" fmla="*/ 759619 h 759619"/>
                  <a:gd name="connsiteX20" fmla="*/ 1057275 w 1943100"/>
                  <a:gd name="connsiteY20" fmla="*/ 702469 h 759619"/>
                  <a:gd name="connsiteX21" fmla="*/ 1150144 w 1943100"/>
                  <a:gd name="connsiteY21" fmla="*/ 616744 h 759619"/>
                  <a:gd name="connsiteX22" fmla="*/ 1195387 w 1943100"/>
                  <a:gd name="connsiteY22" fmla="*/ 571500 h 759619"/>
                  <a:gd name="connsiteX23" fmla="*/ 1238250 w 1943100"/>
                  <a:gd name="connsiteY23" fmla="*/ 550069 h 759619"/>
                  <a:gd name="connsiteX24" fmla="*/ 1293019 w 1943100"/>
                  <a:gd name="connsiteY24" fmla="*/ 597694 h 759619"/>
                  <a:gd name="connsiteX25" fmla="*/ 1383506 w 1943100"/>
                  <a:gd name="connsiteY25" fmla="*/ 600075 h 759619"/>
                  <a:gd name="connsiteX26" fmla="*/ 1500187 w 1943100"/>
                  <a:gd name="connsiteY26" fmla="*/ 559594 h 759619"/>
                  <a:gd name="connsiteX27" fmla="*/ 1593056 w 1943100"/>
                  <a:gd name="connsiteY27" fmla="*/ 502444 h 759619"/>
                  <a:gd name="connsiteX28" fmla="*/ 1643062 w 1943100"/>
                  <a:gd name="connsiteY28" fmla="*/ 452438 h 759619"/>
                  <a:gd name="connsiteX29" fmla="*/ 1683544 w 1943100"/>
                  <a:gd name="connsiteY29" fmla="*/ 402431 h 759619"/>
                  <a:gd name="connsiteX30" fmla="*/ 1733550 w 1943100"/>
                  <a:gd name="connsiteY30" fmla="*/ 364331 h 759619"/>
                  <a:gd name="connsiteX31" fmla="*/ 1783556 w 1943100"/>
                  <a:gd name="connsiteY31" fmla="*/ 445294 h 759619"/>
                  <a:gd name="connsiteX32" fmla="*/ 1850231 w 1943100"/>
                  <a:gd name="connsiteY32" fmla="*/ 507206 h 759619"/>
                  <a:gd name="connsiteX33" fmla="*/ 1888331 w 1943100"/>
                  <a:gd name="connsiteY33" fmla="*/ 557213 h 759619"/>
                  <a:gd name="connsiteX34" fmla="*/ 1943100 w 1943100"/>
                  <a:gd name="connsiteY34" fmla="*/ 628650 h 759619"/>
                  <a:gd name="connsiteX35" fmla="*/ 1940719 w 1943100"/>
                  <a:gd name="connsiteY35" fmla="*/ 421481 h 759619"/>
                  <a:gd name="connsiteX36" fmla="*/ 1902619 w 1943100"/>
                  <a:gd name="connsiteY36" fmla="*/ 388144 h 759619"/>
                  <a:gd name="connsiteX37" fmla="*/ 1883569 w 1943100"/>
                  <a:gd name="connsiteY37" fmla="*/ 342900 h 759619"/>
                  <a:gd name="connsiteX38" fmla="*/ 1850231 w 1943100"/>
                  <a:gd name="connsiteY38" fmla="*/ 326231 h 759619"/>
                  <a:gd name="connsiteX39" fmla="*/ 1835944 w 1943100"/>
                  <a:gd name="connsiteY39" fmla="*/ 323850 h 759619"/>
                  <a:gd name="connsiteX40" fmla="*/ 1807369 w 1943100"/>
                  <a:gd name="connsiteY40" fmla="*/ 302419 h 759619"/>
                  <a:gd name="connsiteX41" fmla="*/ 1790700 w 1943100"/>
                  <a:gd name="connsiteY41" fmla="*/ 273844 h 759619"/>
                  <a:gd name="connsiteX42" fmla="*/ 1778794 w 1943100"/>
                  <a:gd name="connsiteY42" fmla="*/ 233363 h 759619"/>
                  <a:gd name="connsiteX43" fmla="*/ 1750219 w 1943100"/>
                  <a:gd name="connsiteY43" fmla="*/ 235744 h 759619"/>
                  <a:gd name="connsiteX44" fmla="*/ 1719262 w 1943100"/>
                  <a:gd name="connsiteY44" fmla="*/ 119063 h 759619"/>
                  <a:gd name="connsiteX45" fmla="*/ 1678781 w 1943100"/>
                  <a:gd name="connsiteY45" fmla="*/ 202406 h 759619"/>
                  <a:gd name="connsiteX46" fmla="*/ 1640681 w 1943100"/>
                  <a:gd name="connsiteY46" fmla="*/ 319088 h 759619"/>
                  <a:gd name="connsiteX47" fmla="*/ 1562100 w 1943100"/>
                  <a:gd name="connsiteY47" fmla="*/ 409575 h 759619"/>
                  <a:gd name="connsiteX48" fmla="*/ 1476375 w 1943100"/>
                  <a:gd name="connsiteY48" fmla="*/ 473869 h 759619"/>
                  <a:gd name="connsiteX49" fmla="*/ 1352550 w 1943100"/>
                  <a:gd name="connsiteY49" fmla="*/ 478631 h 759619"/>
                  <a:gd name="connsiteX50" fmla="*/ 1304925 w 1943100"/>
                  <a:gd name="connsiteY50" fmla="*/ 478631 h 759619"/>
                  <a:gd name="connsiteX51" fmla="*/ 1235869 w 1943100"/>
                  <a:gd name="connsiteY51" fmla="*/ 457200 h 759619"/>
                  <a:gd name="connsiteX52" fmla="*/ 1178719 w 1943100"/>
                  <a:gd name="connsiteY52" fmla="*/ 428625 h 759619"/>
                  <a:gd name="connsiteX53" fmla="*/ 1109662 w 1943100"/>
                  <a:gd name="connsiteY53" fmla="*/ 526256 h 759619"/>
                  <a:gd name="connsiteX54" fmla="*/ 1071562 w 1943100"/>
                  <a:gd name="connsiteY54" fmla="*/ 588169 h 759619"/>
                  <a:gd name="connsiteX55" fmla="*/ 992981 w 1943100"/>
                  <a:gd name="connsiteY55" fmla="*/ 642938 h 759619"/>
                  <a:gd name="connsiteX56" fmla="*/ 945356 w 1943100"/>
                  <a:gd name="connsiteY56" fmla="*/ 666750 h 759619"/>
                  <a:gd name="connsiteX57" fmla="*/ 883444 w 1943100"/>
                  <a:gd name="connsiteY57" fmla="*/ 645319 h 759619"/>
                  <a:gd name="connsiteX58" fmla="*/ 821531 w 1943100"/>
                  <a:gd name="connsiteY58" fmla="*/ 585788 h 759619"/>
                  <a:gd name="connsiteX59" fmla="*/ 773906 w 1943100"/>
                  <a:gd name="connsiteY59" fmla="*/ 519113 h 759619"/>
                  <a:gd name="connsiteX60" fmla="*/ 742950 w 1943100"/>
                  <a:gd name="connsiteY60" fmla="*/ 452438 h 759619"/>
                  <a:gd name="connsiteX61" fmla="*/ 681037 w 1943100"/>
                  <a:gd name="connsiteY61" fmla="*/ 373856 h 759619"/>
                  <a:gd name="connsiteX62" fmla="*/ 664369 w 1943100"/>
                  <a:gd name="connsiteY62" fmla="*/ 352425 h 759619"/>
                  <a:gd name="connsiteX63" fmla="*/ 635794 w 1943100"/>
                  <a:gd name="connsiteY63" fmla="*/ 352425 h 759619"/>
                  <a:gd name="connsiteX64" fmla="*/ 616744 w 1943100"/>
                  <a:gd name="connsiteY64" fmla="*/ 326231 h 759619"/>
                  <a:gd name="connsiteX65" fmla="*/ 592931 w 1943100"/>
                  <a:gd name="connsiteY65" fmla="*/ 297656 h 759619"/>
                  <a:gd name="connsiteX66" fmla="*/ 559594 w 1943100"/>
                  <a:gd name="connsiteY66" fmla="*/ 323850 h 759619"/>
                  <a:gd name="connsiteX67" fmla="*/ 533400 w 1943100"/>
                  <a:gd name="connsiteY67" fmla="*/ 280988 h 759619"/>
                  <a:gd name="connsiteX68" fmla="*/ 514350 w 1943100"/>
                  <a:gd name="connsiteY68" fmla="*/ 328613 h 759619"/>
                  <a:gd name="connsiteX69" fmla="*/ 495300 w 1943100"/>
                  <a:gd name="connsiteY69" fmla="*/ 352425 h 759619"/>
                  <a:gd name="connsiteX70" fmla="*/ 421481 w 1943100"/>
                  <a:gd name="connsiteY70" fmla="*/ 283369 h 759619"/>
                  <a:gd name="connsiteX71" fmla="*/ 404812 w 1943100"/>
                  <a:gd name="connsiteY71" fmla="*/ 228600 h 759619"/>
                  <a:gd name="connsiteX72" fmla="*/ 378619 w 1943100"/>
                  <a:gd name="connsiteY72" fmla="*/ 230981 h 759619"/>
                  <a:gd name="connsiteX73" fmla="*/ 342900 w 1943100"/>
                  <a:gd name="connsiteY73" fmla="*/ 176213 h 759619"/>
                  <a:gd name="connsiteX74" fmla="*/ 304800 w 1943100"/>
                  <a:gd name="connsiteY74" fmla="*/ 235744 h 759619"/>
                  <a:gd name="connsiteX75" fmla="*/ 302419 w 1943100"/>
                  <a:gd name="connsiteY75" fmla="*/ 278606 h 759619"/>
                  <a:gd name="connsiteX76" fmla="*/ 261937 w 1943100"/>
                  <a:gd name="connsiteY76" fmla="*/ 328613 h 759619"/>
                  <a:gd name="connsiteX77" fmla="*/ 233362 w 1943100"/>
                  <a:gd name="connsiteY77" fmla="*/ 354806 h 759619"/>
                  <a:gd name="connsiteX78" fmla="*/ 233362 w 1943100"/>
                  <a:gd name="connsiteY78" fmla="*/ 354806 h 759619"/>
                  <a:gd name="connsiteX79" fmla="*/ 183356 w 1943100"/>
                  <a:gd name="connsiteY79" fmla="*/ 328613 h 759619"/>
                  <a:gd name="connsiteX80" fmla="*/ 176212 w 1943100"/>
                  <a:gd name="connsiteY80" fmla="*/ 295275 h 759619"/>
                  <a:gd name="connsiteX81" fmla="*/ 152400 w 1943100"/>
                  <a:gd name="connsiteY81" fmla="*/ 261938 h 759619"/>
                  <a:gd name="connsiteX82" fmla="*/ 126206 w 1943100"/>
                  <a:gd name="connsiteY82" fmla="*/ 242888 h 759619"/>
                  <a:gd name="connsiteX83" fmla="*/ 100012 w 1943100"/>
                  <a:gd name="connsiteY83" fmla="*/ 207169 h 759619"/>
                  <a:gd name="connsiteX84" fmla="*/ 100012 w 1943100"/>
                  <a:gd name="connsiteY84" fmla="*/ 157163 h 759619"/>
                  <a:gd name="connsiteX85" fmla="*/ 78581 w 1943100"/>
                  <a:gd name="connsiteY85" fmla="*/ 128588 h 759619"/>
                  <a:gd name="connsiteX86" fmla="*/ 57150 w 1943100"/>
                  <a:gd name="connsiteY86" fmla="*/ 59532 h 759619"/>
                  <a:gd name="connsiteX87" fmla="*/ 23812 w 1943100"/>
                  <a:gd name="connsiteY87" fmla="*/ 0 h 759619"/>
                  <a:gd name="connsiteX88" fmla="*/ 0 w 1943100"/>
                  <a:gd name="connsiteY88" fmla="*/ 35719 h 759619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23687 w 1945306"/>
                  <a:gd name="connsiteY70" fmla="*/ 284475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9400 w 1945306"/>
                  <a:gd name="connsiteY9" fmla="*/ 315431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33212 w 1945306"/>
                  <a:gd name="connsiteY70" fmla="*/ 277331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7019 w 1945306"/>
                  <a:gd name="connsiteY9" fmla="*/ 327337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04650 w 1945306"/>
                  <a:gd name="connsiteY12" fmla="*/ 448781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33212 w 1945306"/>
                  <a:gd name="connsiteY70" fmla="*/ 277331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7019 w 1945306"/>
                  <a:gd name="connsiteY9" fmla="*/ 327337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18937 w 1945306"/>
                  <a:gd name="connsiteY12" fmla="*/ 453543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33212 w 1945306"/>
                  <a:gd name="connsiteY70" fmla="*/ 277331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7019 w 1945306"/>
                  <a:gd name="connsiteY9" fmla="*/ 327337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18937 w 1945306"/>
                  <a:gd name="connsiteY12" fmla="*/ 453543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33212 w 1945306"/>
                  <a:gd name="connsiteY70" fmla="*/ 277331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7019 w 1945306"/>
                  <a:gd name="connsiteY9" fmla="*/ 327337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18937 w 1945306"/>
                  <a:gd name="connsiteY12" fmla="*/ 453543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33212 w 1945306"/>
                  <a:gd name="connsiteY70" fmla="*/ 277331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7019 w 1945306"/>
                  <a:gd name="connsiteY9" fmla="*/ 327337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18937 w 1945306"/>
                  <a:gd name="connsiteY12" fmla="*/ 453543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9918 w 1945306"/>
                  <a:gd name="connsiteY16" fmla="*/ 584512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33212 w 1945306"/>
                  <a:gd name="connsiteY70" fmla="*/ 277331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7019 w 1945306"/>
                  <a:gd name="connsiteY9" fmla="*/ 327337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18937 w 1945306"/>
                  <a:gd name="connsiteY12" fmla="*/ 453543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7536 w 1945306"/>
                  <a:gd name="connsiteY16" fmla="*/ 598799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33212 w 1945306"/>
                  <a:gd name="connsiteY70" fmla="*/ 277331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0725"/>
                  <a:gd name="connsiteX1" fmla="*/ 83168 w 1945306"/>
                  <a:gd name="connsiteY1" fmla="*/ 205894 h 760725"/>
                  <a:gd name="connsiteX2" fmla="*/ 149843 w 1945306"/>
                  <a:gd name="connsiteY2" fmla="*/ 334481 h 760725"/>
                  <a:gd name="connsiteX3" fmla="*/ 192705 w 1945306"/>
                  <a:gd name="connsiteY3" fmla="*/ 408300 h 760725"/>
                  <a:gd name="connsiteX4" fmla="*/ 226043 w 1945306"/>
                  <a:gd name="connsiteY4" fmla="*/ 429731 h 760725"/>
                  <a:gd name="connsiteX5" fmla="*/ 266525 w 1945306"/>
                  <a:gd name="connsiteY5" fmla="*/ 408300 h 760725"/>
                  <a:gd name="connsiteX6" fmla="*/ 297481 w 1945306"/>
                  <a:gd name="connsiteY6" fmla="*/ 360675 h 760725"/>
                  <a:gd name="connsiteX7" fmla="*/ 321293 w 1945306"/>
                  <a:gd name="connsiteY7" fmla="*/ 310669 h 760725"/>
                  <a:gd name="connsiteX8" fmla="*/ 354631 w 1945306"/>
                  <a:gd name="connsiteY8" fmla="*/ 296381 h 760725"/>
                  <a:gd name="connsiteX9" fmla="*/ 407019 w 1945306"/>
                  <a:gd name="connsiteY9" fmla="*/ 327337 h 760725"/>
                  <a:gd name="connsiteX10" fmla="*/ 454643 w 1945306"/>
                  <a:gd name="connsiteY10" fmla="*/ 403537 h 760725"/>
                  <a:gd name="connsiteX11" fmla="*/ 485600 w 1945306"/>
                  <a:gd name="connsiteY11" fmla="*/ 441637 h 760725"/>
                  <a:gd name="connsiteX12" fmla="*/ 518937 w 1945306"/>
                  <a:gd name="connsiteY12" fmla="*/ 453543 h 760725"/>
                  <a:gd name="connsiteX13" fmla="*/ 564181 w 1945306"/>
                  <a:gd name="connsiteY13" fmla="*/ 434494 h 760725"/>
                  <a:gd name="connsiteX14" fmla="*/ 630856 w 1945306"/>
                  <a:gd name="connsiteY14" fmla="*/ 410681 h 760725"/>
                  <a:gd name="connsiteX15" fmla="*/ 688006 w 1945306"/>
                  <a:gd name="connsiteY15" fmla="*/ 486881 h 760725"/>
                  <a:gd name="connsiteX16" fmla="*/ 747536 w 1945306"/>
                  <a:gd name="connsiteY16" fmla="*/ 598799 h 760725"/>
                  <a:gd name="connsiteX17" fmla="*/ 821356 w 1945306"/>
                  <a:gd name="connsiteY17" fmla="*/ 689287 h 760725"/>
                  <a:gd name="connsiteX18" fmla="*/ 876125 w 1945306"/>
                  <a:gd name="connsiteY18" fmla="*/ 736912 h 760725"/>
                  <a:gd name="connsiteX19" fmla="*/ 940418 w 1945306"/>
                  <a:gd name="connsiteY19" fmla="*/ 760725 h 760725"/>
                  <a:gd name="connsiteX20" fmla="*/ 1059481 w 1945306"/>
                  <a:gd name="connsiteY20" fmla="*/ 703575 h 760725"/>
                  <a:gd name="connsiteX21" fmla="*/ 1152350 w 1945306"/>
                  <a:gd name="connsiteY21" fmla="*/ 617850 h 760725"/>
                  <a:gd name="connsiteX22" fmla="*/ 1197593 w 1945306"/>
                  <a:gd name="connsiteY22" fmla="*/ 572606 h 760725"/>
                  <a:gd name="connsiteX23" fmla="*/ 1240456 w 1945306"/>
                  <a:gd name="connsiteY23" fmla="*/ 551175 h 760725"/>
                  <a:gd name="connsiteX24" fmla="*/ 1295225 w 1945306"/>
                  <a:gd name="connsiteY24" fmla="*/ 598800 h 760725"/>
                  <a:gd name="connsiteX25" fmla="*/ 1385712 w 1945306"/>
                  <a:gd name="connsiteY25" fmla="*/ 601181 h 760725"/>
                  <a:gd name="connsiteX26" fmla="*/ 1502393 w 1945306"/>
                  <a:gd name="connsiteY26" fmla="*/ 560700 h 760725"/>
                  <a:gd name="connsiteX27" fmla="*/ 1595262 w 1945306"/>
                  <a:gd name="connsiteY27" fmla="*/ 503550 h 760725"/>
                  <a:gd name="connsiteX28" fmla="*/ 1645268 w 1945306"/>
                  <a:gd name="connsiteY28" fmla="*/ 453544 h 760725"/>
                  <a:gd name="connsiteX29" fmla="*/ 1685750 w 1945306"/>
                  <a:gd name="connsiteY29" fmla="*/ 403537 h 760725"/>
                  <a:gd name="connsiteX30" fmla="*/ 1735756 w 1945306"/>
                  <a:gd name="connsiteY30" fmla="*/ 365437 h 760725"/>
                  <a:gd name="connsiteX31" fmla="*/ 1785762 w 1945306"/>
                  <a:gd name="connsiteY31" fmla="*/ 446400 h 760725"/>
                  <a:gd name="connsiteX32" fmla="*/ 1852437 w 1945306"/>
                  <a:gd name="connsiteY32" fmla="*/ 508312 h 760725"/>
                  <a:gd name="connsiteX33" fmla="*/ 1890537 w 1945306"/>
                  <a:gd name="connsiteY33" fmla="*/ 558319 h 760725"/>
                  <a:gd name="connsiteX34" fmla="*/ 1945306 w 1945306"/>
                  <a:gd name="connsiteY34" fmla="*/ 629756 h 760725"/>
                  <a:gd name="connsiteX35" fmla="*/ 1942925 w 1945306"/>
                  <a:gd name="connsiteY35" fmla="*/ 422587 h 760725"/>
                  <a:gd name="connsiteX36" fmla="*/ 1904825 w 1945306"/>
                  <a:gd name="connsiteY36" fmla="*/ 389250 h 760725"/>
                  <a:gd name="connsiteX37" fmla="*/ 1885775 w 1945306"/>
                  <a:gd name="connsiteY37" fmla="*/ 344006 h 760725"/>
                  <a:gd name="connsiteX38" fmla="*/ 1852437 w 1945306"/>
                  <a:gd name="connsiteY38" fmla="*/ 327337 h 760725"/>
                  <a:gd name="connsiteX39" fmla="*/ 1838150 w 1945306"/>
                  <a:gd name="connsiteY39" fmla="*/ 324956 h 760725"/>
                  <a:gd name="connsiteX40" fmla="*/ 1809575 w 1945306"/>
                  <a:gd name="connsiteY40" fmla="*/ 303525 h 760725"/>
                  <a:gd name="connsiteX41" fmla="*/ 1792906 w 1945306"/>
                  <a:gd name="connsiteY41" fmla="*/ 274950 h 760725"/>
                  <a:gd name="connsiteX42" fmla="*/ 1781000 w 1945306"/>
                  <a:gd name="connsiteY42" fmla="*/ 234469 h 760725"/>
                  <a:gd name="connsiteX43" fmla="*/ 1752425 w 1945306"/>
                  <a:gd name="connsiteY43" fmla="*/ 236850 h 760725"/>
                  <a:gd name="connsiteX44" fmla="*/ 1721468 w 1945306"/>
                  <a:gd name="connsiteY44" fmla="*/ 120169 h 760725"/>
                  <a:gd name="connsiteX45" fmla="*/ 1680987 w 1945306"/>
                  <a:gd name="connsiteY45" fmla="*/ 203512 h 760725"/>
                  <a:gd name="connsiteX46" fmla="*/ 1642887 w 1945306"/>
                  <a:gd name="connsiteY46" fmla="*/ 320194 h 760725"/>
                  <a:gd name="connsiteX47" fmla="*/ 1564306 w 1945306"/>
                  <a:gd name="connsiteY47" fmla="*/ 410681 h 760725"/>
                  <a:gd name="connsiteX48" fmla="*/ 1478581 w 1945306"/>
                  <a:gd name="connsiteY48" fmla="*/ 474975 h 760725"/>
                  <a:gd name="connsiteX49" fmla="*/ 1354756 w 1945306"/>
                  <a:gd name="connsiteY49" fmla="*/ 479737 h 760725"/>
                  <a:gd name="connsiteX50" fmla="*/ 1307131 w 1945306"/>
                  <a:gd name="connsiteY50" fmla="*/ 479737 h 760725"/>
                  <a:gd name="connsiteX51" fmla="*/ 1238075 w 1945306"/>
                  <a:gd name="connsiteY51" fmla="*/ 458306 h 760725"/>
                  <a:gd name="connsiteX52" fmla="*/ 1180925 w 1945306"/>
                  <a:gd name="connsiteY52" fmla="*/ 429731 h 760725"/>
                  <a:gd name="connsiteX53" fmla="*/ 1111868 w 1945306"/>
                  <a:gd name="connsiteY53" fmla="*/ 527362 h 760725"/>
                  <a:gd name="connsiteX54" fmla="*/ 1073768 w 1945306"/>
                  <a:gd name="connsiteY54" fmla="*/ 589275 h 760725"/>
                  <a:gd name="connsiteX55" fmla="*/ 995187 w 1945306"/>
                  <a:gd name="connsiteY55" fmla="*/ 644044 h 760725"/>
                  <a:gd name="connsiteX56" fmla="*/ 947562 w 1945306"/>
                  <a:gd name="connsiteY56" fmla="*/ 667856 h 760725"/>
                  <a:gd name="connsiteX57" fmla="*/ 885650 w 1945306"/>
                  <a:gd name="connsiteY57" fmla="*/ 646425 h 760725"/>
                  <a:gd name="connsiteX58" fmla="*/ 823737 w 1945306"/>
                  <a:gd name="connsiteY58" fmla="*/ 586894 h 760725"/>
                  <a:gd name="connsiteX59" fmla="*/ 776112 w 1945306"/>
                  <a:gd name="connsiteY59" fmla="*/ 520219 h 760725"/>
                  <a:gd name="connsiteX60" fmla="*/ 745156 w 1945306"/>
                  <a:gd name="connsiteY60" fmla="*/ 453544 h 760725"/>
                  <a:gd name="connsiteX61" fmla="*/ 683243 w 1945306"/>
                  <a:gd name="connsiteY61" fmla="*/ 374962 h 760725"/>
                  <a:gd name="connsiteX62" fmla="*/ 666575 w 1945306"/>
                  <a:gd name="connsiteY62" fmla="*/ 353531 h 760725"/>
                  <a:gd name="connsiteX63" fmla="*/ 638000 w 1945306"/>
                  <a:gd name="connsiteY63" fmla="*/ 353531 h 760725"/>
                  <a:gd name="connsiteX64" fmla="*/ 618950 w 1945306"/>
                  <a:gd name="connsiteY64" fmla="*/ 327337 h 760725"/>
                  <a:gd name="connsiteX65" fmla="*/ 595137 w 1945306"/>
                  <a:gd name="connsiteY65" fmla="*/ 298762 h 760725"/>
                  <a:gd name="connsiteX66" fmla="*/ 561800 w 1945306"/>
                  <a:gd name="connsiteY66" fmla="*/ 324956 h 760725"/>
                  <a:gd name="connsiteX67" fmla="*/ 535606 w 1945306"/>
                  <a:gd name="connsiteY67" fmla="*/ 282094 h 760725"/>
                  <a:gd name="connsiteX68" fmla="*/ 516556 w 1945306"/>
                  <a:gd name="connsiteY68" fmla="*/ 329719 h 760725"/>
                  <a:gd name="connsiteX69" fmla="*/ 497506 w 1945306"/>
                  <a:gd name="connsiteY69" fmla="*/ 353531 h 760725"/>
                  <a:gd name="connsiteX70" fmla="*/ 433212 w 1945306"/>
                  <a:gd name="connsiteY70" fmla="*/ 277331 h 760725"/>
                  <a:gd name="connsiteX71" fmla="*/ 407018 w 1945306"/>
                  <a:gd name="connsiteY71" fmla="*/ 229706 h 760725"/>
                  <a:gd name="connsiteX72" fmla="*/ 380825 w 1945306"/>
                  <a:gd name="connsiteY72" fmla="*/ 232087 h 760725"/>
                  <a:gd name="connsiteX73" fmla="*/ 345106 w 1945306"/>
                  <a:gd name="connsiteY73" fmla="*/ 177319 h 760725"/>
                  <a:gd name="connsiteX74" fmla="*/ 307006 w 1945306"/>
                  <a:gd name="connsiteY74" fmla="*/ 236850 h 760725"/>
                  <a:gd name="connsiteX75" fmla="*/ 304625 w 1945306"/>
                  <a:gd name="connsiteY75" fmla="*/ 279712 h 760725"/>
                  <a:gd name="connsiteX76" fmla="*/ 264143 w 1945306"/>
                  <a:gd name="connsiteY76" fmla="*/ 329719 h 760725"/>
                  <a:gd name="connsiteX77" fmla="*/ 235568 w 1945306"/>
                  <a:gd name="connsiteY77" fmla="*/ 355912 h 760725"/>
                  <a:gd name="connsiteX78" fmla="*/ 235568 w 1945306"/>
                  <a:gd name="connsiteY78" fmla="*/ 355912 h 760725"/>
                  <a:gd name="connsiteX79" fmla="*/ 185562 w 1945306"/>
                  <a:gd name="connsiteY79" fmla="*/ 329719 h 760725"/>
                  <a:gd name="connsiteX80" fmla="*/ 178418 w 1945306"/>
                  <a:gd name="connsiteY80" fmla="*/ 296381 h 760725"/>
                  <a:gd name="connsiteX81" fmla="*/ 154606 w 1945306"/>
                  <a:gd name="connsiteY81" fmla="*/ 263044 h 760725"/>
                  <a:gd name="connsiteX82" fmla="*/ 128412 w 1945306"/>
                  <a:gd name="connsiteY82" fmla="*/ 243994 h 760725"/>
                  <a:gd name="connsiteX83" fmla="*/ 102218 w 1945306"/>
                  <a:gd name="connsiteY83" fmla="*/ 208275 h 760725"/>
                  <a:gd name="connsiteX84" fmla="*/ 102218 w 1945306"/>
                  <a:gd name="connsiteY84" fmla="*/ 158269 h 760725"/>
                  <a:gd name="connsiteX85" fmla="*/ 80787 w 1945306"/>
                  <a:gd name="connsiteY85" fmla="*/ 129694 h 760725"/>
                  <a:gd name="connsiteX86" fmla="*/ 59356 w 1945306"/>
                  <a:gd name="connsiteY86" fmla="*/ 60638 h 760725"/>
                  <a:gd name="connsiteX87" fmla="*/ 26018 w 1945306"/>
                  <a:gd name="connsiteY87" fmla="*/ 1106 h 760725"/>
                  <a:gd name="connsiteX88" fmla="*/ 2206 w 1945306"/>
                  <a:gd name="connsiteY88" fmla="*/ 36825 h 760725"/>
                  <a:gd name="connsiteX0" fmla="*/ 2206 w 1945306"/>
                  <a:gd name="connsiteY0" fmla="*/ 36825 h 761787"/>
                  <a:gd name="connsiteX1" fmla="*/ 83168 w 1945306"/>
                  <a:gd name="connsiteY1" fmla="*/ 205894 h 761787"/>
                  <a:gd name="connsiteX2" fmla="*/ 149843 w 1945306"/>
                  <a:gd name="connsiteY2" fmla="*/ 334481 h 761787"/>
                  <a:gd name="connsiteX3" fmla="*/ 192705 w 1945306"/>
                  <a:gd name="connsiteY3" fmla="*/ 408300 h 761787"/>
                  <a:gd name="connsiteX4" fmla="*/ 226043 w 1945306"/>
                  <a:gd name="connsiteY4" fmla="*/ 429731 h 761787"/>
                  <a:gd name="connsiteX5" fmla="*/ 266525 w 1945306"/>
                  <a:gd name="connsiteY5" fmla="*/ 408300 h 761787"/>
                  <a:gd name="connsiteX6" fmla="*/ 297481 w 1945306"/>
                  <a:gd name="connsiteY6" fmla="*/ 360675 h 761787"/>
                  <a:gd name="connsiteX7" fmla="*/ 321293 w 1945306"/>
                  <a:gd name="connsiteY7" fmla="*/ 310669 h 761787"/>
                  <a:gd name="connsiteX8" fmla="*/ 354631 w 1945306"/>
                  <a:gd name="connsiteY8" fmla="*/ 296381 h 761787"/>
                  <a:gd name="connsiteX9" fmla="*/ 407019 w 1945306"/>
                  <a:gd name="connsiteY9" fmla="*/ 327337 h 761787"/>
                  <a:gd name="connsiteX10" fmla="*/ 454643 w 1945306"/>
                  <a:gd name="connsiteY10" fmla="*/ 403537 h 761787"/>
                  <a:gd name="connsiteX11" fmla="*/ 485600 w 1945306"/>
                  <a:gd name="connsiteY11" fmla="*/ 441637 h 761787"/>
                  <a:gd name="connsiteX12" fmla="*/ 518937 w 1945306"/>
                  <a:gd name="connsiteY12" fmla="*/ 453543 h 761787"/>
                  <a:gd name="connsiteX13" fmla="*/ 564181 w 1945306"/>
                  <a:gd name="connsiteY13" fmla="*/ 434494 h 761787"/>
                  <a:gd name="connsiteX14" fmla="*/ 630856 w 1945306"/>
                  <a:gd name="connsiteY14" fmla="*/ 410681 h 761787"/>
                  <a:gd name="connsiteX15" fmla="*/ 688006 w 1945306"/>
                  <a:gd name="connsiteY15" fmla="*/ 486881 h 761787"/>
                  <a:gd name="connsiteX16" fmla="*/ 747536 w 1945306"/>
                  <a:gd name="connsiteY16" fmla="*/ 598799 h 761787"/>
                  <a:gd name="connsiteX17" fmla="*/ 821356 w 1945306"/>
                  <a:gd name="connsiteY17" fmla="*/ 689287 h 761787"/>
                  <a:gd name="connsiteX18" fmla="*/ 876125 w 1945306"/>
                  <a:gd name="connsiteY18" fmla="*/ 736912 h 761787"/>
                  <a:gd name="connsiteX19" fmla="*/ 940418 w 1945306"/>
                  <a:gd name="connsiteY19" fmla="*/ 760725 h 761787"/>
                  <a:gd name="connsiteX20" fmla="*/ 1059481 w 1945306"/>
                  <a:gd name="connsiteY20" fmla="*/ 703575 h 761787"/>
                  <a:gd name="connsiteX21" fmla="*/ 1152350 w 1945306"/>
                  <a:gd name="connsiteY21" fmla="*/ 617850 h 761787"/>
                  <a:gd name="connsiteX22" fmla="*/ 1197593 w 1945306"/>
                  <a:gd name="connsiteY22" fmla="*/ 572606 h 761787"/>
                  <a:gd name="connsiteX23" fmla="*/ 1240456 w 1945306"/>
                  <a:gd name="connsiteY23" fmla="*/ 551175 h 761787"/>
                  <a:gd name="connsiteX24" fmla="*/ 1295225 w 1945306"/>
                  <a:gd name="connsiteY24" fmla="*/ 598800 h 761787"/>
                  <a:gd name="connsiteX25" fmla="*/ 1385712 w 1945306"/>
                  <a:gd name="connsiteY25" fmla="*/ 601181 h 761787"/>
                  <a:gd name="connsiteX26" fmla="*/ 1502393 w 1945306"/>
                  <a:gd name="connsiteY26" fmla="*/ 560700 h 761787"/>
                  <a:gd name="connsiteX27" fmla="*/ 1595262 w 1945306"/>
                  <a:gd name="connsiteY27" fmla="*/ 503550 h 761787"/>
                  <a:gd name="connsiteX28" fmla="*/ 1645268 w 1945306"/>
                  <a:gd name="connsiteY28" fmla="*/ 453544 h 761787"/>
                  <a:gd name="connsiteX29" fmla="*/ 1685750 w 1945306"/>
                  <a:gd name="connsiteY29" fmla="*/ 403537 h 761787"/>
                  <a:gd name="connsiteX30" fmla="*/ 1735756 w 1945306"/>
                  <a:gd name="connsiteY30" fmla="*/ 365437 h 761787"/>
                  <a:gd name="connsiteX31" fmla="*/ 1785762 w 1945306"/>
                  <a:gd name="connsiteY31" fmla="*/ 446400 h 761787"/>
                  <a:gd name="connsiteX32" fmla="*/ 1852437 w 1945306"/>
                  <a:gd name="connsiteY32" fmla="*/ 508312 h 761787"/>
                  <a:gd name="connsiteX33" fmla="*/ 1890537 w 1945306"/>
                  <a:gd name="connsiteY33" fmla="*/ 558319 h 761787"/>
                  <a:gd name="connsiteX34" fmla="*/ 1945306 w 1945306"/>
                  <a:gd name="connsiteY34" fmla="*/ 629756 h 761787"/>
                  <a:gd name="connsiteX35" fmla="*/ 1942925 w 1945306"/>
                  <a:gd name="connsiteY35" fmla="*/ 422587 h 761787"/>
                  <a:gd name="connsiteX36" fmla="*/ 1904825 w 1945306"/>
                  <a:gd name="connsiteY36" fmla="*/ 389250 h 761787"/>
                  <a:gd name="connsiteX37" fmla="*/ 1885775 w 1945306"/>
                  <a:gd name="connsiteY37" fmla="*/ 344006 h 761787"/>
                  <a:gd name="connsiteX38" fmla="*/ 1852437 w 1945306"/>
                  <a:gd name="connsiteY38" fmla="*/ 327337 h 761787"/>
                  <a:gd name="connsiteX39" fmla="*/ 1838150 w 1945306"/>
                  <a:gd name="connsiteY39" fmla="*/ 324956 h 761787"/>
                  <a:gd name="connsiteX40" fmla="*/ 1809575 w 1945306"/>
                  <a:gd name="connsiteY40" fmla="*/ 303525 h 761787"/>
                  <a:gd name="connsiteX41" fmla="*/ 1792906 w 1945306"/>
                  <a:gd name="connsiteY41" fmla="*/ 274950 h 761787"/>
                  <a:gd name="connsiteX42" fmla="*/ 1781000 w 1945306"/>
                  <a:gd name="connsiteY42" fmla="*/ 234469 h 761787"/>
                  <a:gd name="connsiteX43" fmla="*/ 1752425 w 1945306"/>
                  <a:gd name="connsiteY43" fmla="*/ 236850 h 761787"/>
                  <a:gd name="connsiteX44" fmla="*/ 1721468 w 1945306"/>
                  <a:gd name="connsiteY44" fmla="*/ 120169 h 761787"/>
                  <a:gd name="connsiteX45" fmla="*/ 1680987 w 1945306"/>
                  <a:gd name="connsiteY45" fmla="*/ 203512 h 761787"/>
                  <a:gd name="connsiteX46" fmla="*/ 1642887 w 1945306"/>
                  <a:gd name="connsiteY46" fmla="*/ 320194 h 761787"/>
                  <a:gd name="connsiteX47" fmla="*/ 1564306 w 1945306"/>
                  <a:gd name="connsiteY47" fmla="*/ 410681 h 761787"/>
                  <a:gd name="connsiteX48" fmla="*/ 1478581 w 1945306"/>
                  <a:gd name="connsiteY48" fmla="*/ 474975 h 761787"/>
                  <a:gd name="connsiteX49" fmla="*/ 1354756 w 1945306"/>
                  <a:gd name="connsiteY49" fmla="*/ 479737 h 761787"/>
                  <a:gd name="connsiteX50" fmla="*/ 1307131 w 1945306"/>
                  <a:gd name="connsiteY50" fmla="*/ 479737 h 761787"/>
                  <a:gd name="connsiteX51" fmla="*/ 1238075 w 1945306"/>
                  <a:gd name="connsiteY51" fmla="*/ 458306 h 761787"/>
                  <a:gd name="connsiteX52" fmla="*/ 1180925 w 1945306"/>
                  <a:gd name="connsiteY52" fmla="*/ 429731 h 761787"/>
                  <a:gd name="connsiteX53" fmla="*/ 1111868 w 1945306"/>
                  <a:gd name="connsiteY53" fmla="*/ 527362 h 761787"/>
                  <a:gd name="connsiteX54" fmla="*/ 1073768 w 1945306"/>
                  <a:gd name="connsiteY54" fmla="*/ 589275 h 761787"/>
                  <a:gd name="connsiteX55" fmla="*/ 995187 w 1945306"/>
                  <a:gd name="connsiteY55" fmla="*/ 644044 h 761787"/>
                  <a:gd name="connsiteX56" fmla="*/ 947562 w 1945306"/>
                  <a:gd name="connsiteY56" fmla="*/ 667856 h 761787"/>
                  <a:gd name="connsiteX57" fmla="*/ 885650 w 1945306"/>
                  <a:gd name="connsiteY57" fmla="*/ 646425 h 761787"/>
                  <a:gd name="connsiteX58" fmla="*/ 823737 w 1945306"/>
                  <a:gd name="connsiteY58" fmla="*/ 586894 h 761787"/>
                  <a:gd name="connsiteX59" fmla="*/ 776112 w 1945306"/>
                  <a:gd name="connsiteY59" fmla="*/ 520219 h 761787"/>
                  <a:gd name="connsiteX60" fmla="*/ 745156 w 1945306"/>
                  <a:gd name="connsiteY60" fmla="*/ 453544 h 761787"/>
                  <a:gd name="connsiteX61" fmla="*/ 683243 w 1945306"/>
                  <a:gd name="connsiteY61" fmla="*/ 374962 h 761787"/>
                  <a:gd name="connsiteX62" fmla="*/ 666575 w 1945306"/>
                  <a:gd name="connsiteY62" fmla="*/ 353531 h 761787"/>
                  <a:gd name="connsiteX63" fmla="*/ 638000 w 1945306"/>
                  <a:gd name="connsiteY63" fmla="*/ 353531 h 761787"/>
                  <a:gd name="connsiteX64" fmla="*/ 618950 w 1945306"/>
                  <a:gd name="connsiteY64" fmla="*/ 327337 h 761787"/>
                  <a:gd name="connsiteX65" fmla="*/ 595137 w 1945306"/>
                  <a:gd name="connsiteY65" fmla="*/ 298762 h 761787"/>
                  <a:gd name="connsiteX66" fmla="*/ 561800 w 1945306"/>
                  <a:gd name="connsiteY66" fmla="*/ 324956 h 761787"/>
                  <a:gd name="connsiteX67" fmla="*/ 535606 w 1945306"/>
                  <a:gd name="connsiteY67" fmla="*/ 282094 h 761787"/>
                  <a:gd name="connsiteX68" fmla="*/ 516556 w 1945306"/>
                  <a:gd name="connsiteY68" fmla="*/ 329719 h 761787"/>
                  <a:gd name="connsiteX69" fmla="*/ 497506 w 1945306"/>
                  <a:gd name="connsiteY69" fmla="*/ 353531 h 761787"/>
                  <a:gd name="connsiteX70" fmla="*/ 433212 w 1945306"/>
                  <a:gd name="connsiteY70" fmla="*/ 277331 h 761787"/>
                  <a:gd name="connsiteX71" fmla="*/ 407018 w 1945306"/>
                  <a:gd name="connsiteY71" fmla="*/ 229706 h 761787"/>
                  <a:gd name="connsiteX72" fmla="*/ 380825 w 1945306"/>
                  <a:gd name="connsiteY72" fmla="*/ 232087 h 761787"/>
                  <a:gd name="connsiteX73" fmla="*/ 345106 w 1945306"/>
                  <a:gd name="connsiteY73" fmla="*/ 177319 h 761787"/>
                  <a:gd name="connsiteX74" fmla="*/ 307006 w 1945306"/>
                  <a:gd name="connsiteY74" fmla="*/ 236850 h 761787"/>
                  <a:gd name="connsiteX75" fmla="*/ 304625 w 1945306"/>
                  <a:gd name="connsiteY75" fmla="*/ 279712 h 761787"/>
                  <a:gd name="connsiteX76" fmla="*/ 264143 w 1945306"/>
                  <a:gd name="connsiteY76" fmla="*/ 329719 h 761787"/>
                  <a:gd name="connsiteX77" fmla="*/ 235568 w 1945306"/>
                  <a:gd name="connsiteY77" fmla="*/ 355912 h 761787"/>
                  <a:gd name="connsiteX78" fmla="*/ 235568 w 1945306"/>
                  <a:gd name="connsiteY78" fmla="*/ 355912 h 761787"/>
                  <a:gd name="connsiteX79" fmla="*/ 185562 w 1945306"/>
                  <a:gd name="connsiteY79" fmla="*/ 329719 h 761787"/>
                  <a:gd name="connsiteX80" fmla="*/ 178418 w 1945306"/>
                  <a:gd name="connsiteY80" fmla="*/ 296381 h 761787"/>
                  <a:gd name="connsiteX81" fmla="*/ 154606 w 1945306"/>
                  <a:gd name="connsiteY81" fmla="*/ 263044 h 761787"/>
                  <a:gd name="connsiteX82" fmla="*/ 128412 w 1945306"/>
                  <a:gd name="connsiteY82" fmla="*/ 243994 h 761787"/>
                  <a:gd name="connsiteX83" fmla="*/ 102218 w 1945306"/>
                  <a:gd name="connsiteY83" fmla="*/ 208275 h 761787"/>
                  <a:gd name="connsiteX84" fmla="*/ 102218 w 1945306"/>
                  <a:gd name="connsiteY84" fmla="*/ 158269 h 761787"/>
                  <a:gd name="connsiteX85" fmla="*/ 80787 w 1945306"/>
                  <a:gd name="connsiteY85" fmla="*/ 129694 h 761787"/>
                  <a:gd name="connsiteX86" fmla="*/ 59356 w 1945306"/>
                  <a:gd name="connsiteY86" fmla="*/ 60638 h 761787"/>
                  <a:gd name="connsiteX87" fmla="*/ 26018 w 1945306"/>
                  <a:gd name="connsiteY87" fmla="*/ 1106 h 761787"/>
                  <a:gd name="connsiteX88" fmla="*/ 2206 w 1945306"/>
                  <a:gd name="connsiteY88" fmla="*/ 36825 h 76178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2350 w 1945306"/>
                  <a:gd name="connsiteY21" fmla="*/ 617850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595262 w 1945306"/>
                  <a:gd name="connsiteY27" fmla="*/ 503550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595262 w 1945306"/>
                  <a:gd name="connsiteY27" fmla="*/ 503550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595262 w 1945306"/>
                  <a:gd name="connsiteY27" fmla="*/ 503550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595262 w 1945306"/>
                  <a:gd name="connsiteY27" fmla="*/ 503550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595262 w 1945306"/>
                  <a:gd name="connsiteY27" fmla="*/ 503550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595262 w 1945306"/>
                  <a:gd name="connsiteY27" fmla="*/ 503550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595262 w 1945306"/>
                  <a:gd name="connsiteY27" fmla="*/ 503550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595262 w 1945306"/>
                  <a:gd name="connsiteY27" fmla="*/ 503550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11868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54756 w 1945306"/>
                  <a:gd name="connsiteY49" fmla="*/ 479737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40456 w 1945306"/>
                  <a:gd name="connsiteY23" fmla="*/ 551175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10669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27338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27338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27338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683243 w 1945306"/>
                  <a:gd name="connsiteY61" fmla="*/ 374962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27338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58306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714200 w 1945306"/>
                  <a:gd name="connsiteY61" fmla="*/ 391630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27338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48781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714200 w 1945306"/>
                  <a:gd name="connsiteY61" fmla="*/ 391630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85562 w 1945306"/>
                  <a:gd name="connsiteY79" fmla="*/ 329719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27338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48781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714200 w 1945306"/>
                  <a:gd name="connsiteY61" fmla="*/ 391630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97468 w 1945306"/>
                  <a:gd name="connsiteY79" fmla="*/ 324956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2206 w 1945306"/>
                  <a:gd name="connsiteY0" fmla="*/ 36825 h 761997"/>
                  <a:gd name="connsiteX1" fmla="*/ 83168 w 1945306"/>
                  <a:gd name="connsiteY1" fmla="*/ 205894 h 761997"/>
                  <a:gd name="connsiteX2" fmla="*/ 149843 w 1945306"/>
                  <a:gd name="connsiteY2" fmla="*/ 334481 h 761997"/>
                  <a:gd name="connsiteX3" fmla="*/ 192705 w 1945306"/>
                  <a:gd name="connsiteY3" fmla="*/ 408300 h 761997"/>
                  <a:gd name="connsiteX4" fmla="*/ 226043 w 1945306"/>
                  <a:gd name="connsiteY4" fmla="*/ 429731 h 761997"/>
                  <a:gd name="connsiteX5" fmla="*/ 266525 w 1945306"/>
                  <a:gd name="connsiteY5" fmla="*/ 408300 h 761997"/>
                  <a:gd name="connsiteX6" fmla="*/ 297481 w 1945306"/>
                  <a:gd name="connsiteY6" fmla="*/ 360675 h 761997"/>
                  <a:gd name="connsiteX7" fmla="*/ 321293 w 1945306"/>
                  <a:gd name="connsiteY7" fmla="*/ 327338 h 761997"/>
                  <a:gd name="connsiteX8" fmla="*/ 354631 w 1945306"/>
                  <a:gd name="connsiteY8" fmla="*/ 296381 h 761997"/>
                  <a:gd name="connsiteX9" fmla="*/ 407019 w 1945306"/>
                  <a:gd name="connsiteY9" fmla="*/ 327337 h 761997"/>
                  <a:gd name="connsiteX10" fmla="*/ 454643 w 1945306"/>
                  <a:gd name="connsiteY10" fmla="*/ 403537 h 761997"/>
                  <a:gd name="connsiteX11" fmla="*/ 485600 w 1945306"/>
                  <a:gd name="connsiteY11" fmla="*/ 441637 h 761997"/>
                  <a:gd name="connsiteX12" fmla="*/ 518937 w 1945306"/>
                  <a:gd name="connsiteY12" fmla="*/ 453543 h 761997"/>
                  <a:gd name="connsiteX13" fmla="*/ 564181 w 1945306"/>
                  <a:gd name="connsiteY13" fmla="*/ 434494 h 761997"/>
                  <a:gd name="connsiteX14" fmla="*/ 630856 w 1945306"/>
                  <a:gd name="connsiteY14" fmla="*/ 410681 h 761997"/>
                  <a:gd name="connsiteX15" fmla="*/ 688006 w 1945306"/>
                  <a:gd name="connsiteY15" fmla="*/ 486881 h 761997"/>
                  <a:gd name="connsiteX16" fmla="*/ 747536 w 1945306"/>
                  <a:gd name="connsiteY16" fmla="*/ 598799 h 761997"/>
                  <a:gd name="connsiteX17" fmla="*/ 821356 w 1945306"/>
                  <a:gd name="connsiteY17" fmla="*/ 689287 h 761997"/>
                  <a:gd name="connsiteX18" fmla="*/ 876125 w 1945306"/>
                  <a:gd name="connsiteY18" fmla="*/ 736912 h 761997"/>
                  <a:gd name="connsiteX19" fmla="*/ 940418 w 1945306"/>
                  <a:gd name="connsiteY19" fmla="*/ 760725 h 761997"/>
                  <a:gd name="connsiteX20" fmla="*/ 1059481 w 1945306"/>
                  <a:gd name="connsiteY20" fmla="*/ 703575 h 761997"/>
                  <a:gd name="connsiteX21" fmla="*/ 1159494 w 1945306"/>
                  <a:gd name="connsiteY21" fmla="*/ 620232 h 761997"/>
                  <a:gd name="connsiteX22" fmla="*/ 1197593 w 1945306"/>
                  <a:gd name="connsiteY22" fmla="*/ 572606 h 761997"/>
                  <a:gd name="connsiteX23" fmla="*/ 1238075 w 1945306"/>
                  <a:gd name="connsiteY23" fmla="*/ 563081 h 761997"/>
                  <a:gd name="connsiteX24" fmla="*/ 1295225 w 1945306"/>
                  <a:gd name="connsiteY24" fmla="*/ 598800 h 761997"/>
                  <a:gd name="connsiteX25" fmla="*/ 1385712 w 1945306"/>
                  <a:gd name="connsiteY25" fmla="*/ 601181 h 761997"/>
                  <a:gd name="connsiteX26" fmla="*/ 1502393 w 1945306"/>
                  <a:gd name="connsiteY26" fmla="*/ 560700 h 761997"/>
                  <a:gd name="connsiteX27" fmla="*/ 1602406 w 1945306"/>
                  <a:gd name="connsiteY27" fmla="*/ 508312 h 761997"/>
                  <a:gd name="connsiteX28" fmla="*/ 1645268 w 1945306"/>
                  <a:gd name="connsiteY28" fmla="*/ 453544 h 761997"/>
                  <a:gd name="connsiteX29" fmla="*/ 1685750 w 1945306"/>
                  <a:gd name="connsiteY29" fmla="*/ 403537 h 761997"/>
                  <a:gd name="connsiteX30" fmla="*/ 1735756 w 1945306"/>
                  <a:gd name="connsiteY30" fmla="*/ 365437 h 761997"/>
                  <a:gd name="connsiteX31" fmla="*/ 1785762 w 1945306"/>
                  <a:gd name="connsiteY31" fmla="*/ 446400 h 761997"/>
                  <a:gd name="connsiteX32" fmla="*/ 1852437 w 1945306"/>
                  <a:gd name="connsiteY32" fmla="*/ 508312 h 761997"/>
                  <a:gd name="connsiteX33" fmla="*/ 1890537 w 1945306"/>
                  <a:gd name="connsiteY33" fmla="*/ 558319 h 761997"/>
                  <a:gd name="connsiteX34" fmla="*/ 1945306 w 1945306"/>
                  <a:gd name="connsiteY34" fmla="*/ 629756 h 761997"/>
                  <a:gd name="connsiteX35" fmla="*/ 1942925 w 1945306"/>
                  <a:gd name="connsiteY35" fmla="*/ 422587 h 761997"/>
                  <a:gd name="connsiteX36" fmla="*/ 1904825 w 1945306"/>
                  <a:gd name="connsiteY36" fmla="*/ 389250 h 761997"/>
                  <a:gd name="connsiteX37" fmla="*/ 1885775 w 1945306"/>
                  <a:gd name="connsiteY37" fmla="*/ 344006 h 761997"/>
                  <a:gd name="connsiteX38" fmla="*/ 1852437 w 1945306"/>
                  <a:gd name="connsiteY38" fmla="*/ 327337 h 761997"/>
                  <a:gd name="connsiteX39" fmla="*/ 1838150 w 1945306"/>
                  <a:gd name="connsiteY39" fmla="*/ 324956 h 761997"/>
                  <a:gd name="connsiteX40" fmla="*/ 1809575 w 1945306"/>
                  <a:gd name="connsiteY40" fmla="*/ 303525 h 761997"/>
                  <a:gd name="connsiteX41" fmla="*/ 1792906 w 1945306"/>
                  <a:gd name="connsiteY41" fmla="*/ 274950 h 761997"/>
                  <a:gd name="connsiteX42" fmla="*/ 1781000 w 1945306"/>
                  <a:gd name="connsiteY42" fmla="*/ 234469 h 761997"/>
                  <a:gd name="connsiteX43" fmla="*/ 1752425 w 1945306"/>
                  <a:gd name="connsiteY43" fmla="*/ 236850 h 761997"/>
                  <a:gd name="connsiteX44" fmla="*/ 1721468 w 1945306"/>
                  <a:gd name="connsiteY44" fmla="*/ 120169 h 761997"/>
                  <a:gd name="connsiteX45" fmla="*/ 1680987 w 1945306"/>
                  <a:gd name="connsiteY45" fmla="*/ 203512 h 761997"/>
                  <a:gd name="connsiteX46" fmla="*/ 1642887 w 1945306"/>
                  <a:gd name="connsiteY46" fmla="*/ 320194 h 761997"/>
                  <a:gd name="connsiteX47" fmla="*/ 1564306 w 1945306"/>
                  <a:gd name="connsiteY47" fmla="*/ 410681 h 761997"/>
                  <a:gd name="connsiteX48" fmla="*/ 1478581 w 1945306"/>
                  <a:gd name="connsiteY48" fmla="*/ 474975 h 761997"/>
                  <a:gd name="connsiteX49" fmla="*/ 1385712 w 1945306"/>
                  <a:gd name="connsiteY49" fmla="*/ 489262 h 761997"/>
                  <a:gd name="connsiteX50" fmla="*/ 1307131 w 1945306"/>
                  <a:gd name="connsiteY50" fmla="*/ 479737 h 761997"/>
                  <a:gd name="connsiteX51" fmla="*/ 1238075 w 1945306"/>
                  <a:gd name="connsiteY51" fmla="*/ 448781 h 761997"/>
                  <a:gd name="connsiteX52" fmla="*/ 1180925 w 1945306"/>
                  <a:gd name="connsiteY52" fmla="*/ 429731 h 761997"/>
                  <a:gd name="connsiteX53" fmla="*/ 1121393 w 1945306"/>
                  <a:gd name="connsiteY53" fmla="*/ 527362 h 761997"/>
                  <a:gd name="connsiteX54" fmla="*/ 1073768 w 1945306"/>
                  <a:gd name="connsiteY54" fmla="*/ 589275 h 761997"/>
                  <a:gd name="connsiteX55" fmla="*/ 995187 w 1945306"/>
                  <a:gd name="connsiteY55" fmla="*/ 644044 h 761997"/>
                  <a:gd name="connsiteX56" fmla="*/ 947562 w 1945306"/>
                  <a:gd name="connsiteY56" fmla="*/ 667856 h 761997"/>
                  <a:gd name="connsiteX57" fmla="*/ 885650 w 1945306"/>
                  <a:gd name="connsiteY57" fmla="*/ 646425 h 761997"/>
                  <a:gd name="connsiteX58" fmla="*/ 823737 w 1945306"/>
                  <a:gd name="connsiteY58" fmla="*/ 586894 h 761997"/>
                  <a:gd name="connsiteX59" fmla="*/ 776112 w 1945306"/>
                  <a:gd name="connsiteY59" fmla="*/ 520219 h 761997"/>
                  <a:gd name="connsiteX60" fmla="*/ 745156 w 1945306"/>
                  <a:gd name="connsiteY60" fmla="*/ 453544 h 761997"/>
                  <a:gd name="connsiteX61" fmla="*/ 714200 w 1945306"/>
                  <a:gd name="connsiteY61" fmla="*/ 391630 h 761997"/>
                  <a:gd name="connsiteX62" fmla="*/ 666575 w 1945306"/>
                  <a:gd name="connsiteY62" fmla="*/ 353531 h 761997"/>
                  <a:gd name="connsiteX63" fmla="*/ 638000 w 1945306"/>
                  <a:gd name="connsiteY63" fmla="*/ 353531 h 761997"/>
                  <a:gd name="connsiteX64" fmla="*/ 618950 w 1945306"/>
                  <a:gd name="connsiteY64" fmla="*/ 327337 h 761997"/>
                  <a:gd name="connsiteX65" fmla="*/ 595137 w 1945306"/>
                  <a:gd name="connsiteY65" fmla="*/ 298762 h 761997"/>
                  <a:gd name="connsiteX66" fmla="*/ 561800 w 1945306"/>
                  <a:gd name="connsiteY66" fmla="*/ 324956 h 761997"/>
                  <a:gd name="connsiteX67" fmla="*/ 535606 w 1945306"/>
                  <a:gd name="connsiteY67" fmla="*/ 282094 h 761997"/>
                  <a:gd name="connsiteX68" fmla="*/ 516556 w 1945306"/>
                  <a:gd name="connsiteY68" fmla="*/ 329719 h 761997"/>
                  <a:gd name="connsiteX69" fmla="*/ 497506 w 1945306"/>
                  <a:gd name="connsiteY69" fmla="*/ 353531 h 761997"/>
                  <a:gd name="connsiteX70" fmla="*/ 433212 w 1945306"/>
                  <a:gd name="connsiteY70" fmla="*/ 277331 h 761997"/>
                  <a:gd name="connsiteX71" fmla="*/ 407018 w 1945306"/>
                  <a:gd name="connsiteY71" fmla="*/ 229706 h 761997"/>
                  <a:gd name="connsiteX72" fmla="*/ 380825 w 1945306"/>
                  <a:gd name="connsiteY72" fmla="*/ 232087 h 761997"/>
                  <a:gd name="connsiteX73" fmla="*/ 345106 w 1945306"/>
                  <a:gd name="connsiteY73" fmla="*/ 177319 h 761997"/>
                  <a:gd name="connsiteX74" fmla="*/ 307006 w 1945306"/>
                  <a:gd name="connsiteY74" fmla="*/ 236850 h 761997"/>
                  <a:gd name="connsiteX75" fmla="*/ 304625 w 1945306"/>
                  <a:gd name="connsiteY75" fmla="*/ 279712 h 761997"/>
                  <a:gd name="connsiteX76" fmla="*/ 264143 w 1945306"/>
                  <a:gd name="connsiteY76" fmla="*/ 329719 h 761997"/>
                  <a:gd name="connsiteX77" fmla="*/ 235568 w 1945306"/>
                  <a:gd name="connsiteY77" fmla="*/ 355912 h 761997"/>
                  <a:gd name="connsiteX78" fmla="*/ 235568 w 1945306"/>
                  <a:gd name="connsiteY78" fmla="*/ 355912 h 761997"/>
                  <a:gd name="connsiteX79" fmla="*/ 197468 w 1945306"/>
                  <a:gd name="connsiteY79" fmla="*/ 324956 h 761997"/>
                  <a:gd name="connsiteX80" fmla="*/ 178418 w 1945306"/>
                  <a:gd name="connsiteY80" fmla="*/ 296381 h 761997"/>
                  <a:gd name="connsiteX81" fmla="*/ 154606 w 1945306"/>
                  <a:gd name="connsiteY81" fmla="*/ 263044 h 761997"/>
                  <a:gd name="connsiteX82" fmla="*/ 128412 w 1945306"/>
                  <a:gd name="connsiteY82" fmla="*/ 243994 h 761997"/>
                  <a:gd name="connsiteX83" fmla="*/ 102218 w 1945306"/>
                  <a:gd name="connsiteY83" fmla="*/ 208275 h 761997"/>
                  <a:gd name="connsiteX84" fmla="*/ 102218 w 1945306"/>
                  <a:gd name="connsiteY84" fmla="*/ 158269 h 761997"/>
                  <a:gd name="connsiteX85" fmla="*/ 80787 w 1945306"/>
                  <a:gd name="connsiteY85" fmla="*/ 129694 h 761997"/>
                  <a:gd name="connsiteX86" fmla="*/ 59356 w 1945306"/>
                  <a:gd name="connsiteY86" fmla="*/ 60638 h 761997"/>
                  <a:gd name="connsiteX87" fmla="*/ 26018 w 1945306"/>
                  <a:gd name="connsiteY87" fmla="*/ 1106 h 761997"/>
                  <a:gd name="connsiteX88" fmla="*/ 2206 w 1945306"/>
                  <a:gd name="connsiteY88" fmla="*/ 36825 h 761997"/>
                  <a:gd name="connsiteX0" fmla="*/ 1852 w 1952096"/>
                  <a:gd name="connsiteY0" fmla="*/ 22779 h 769382"/>
                  <a:gd name="connsiteX1" fmla="*/ 89958 w 1952096"/>
                  <a:gd name="connsiteY1" fmla="*/ 213279 h 769382"/>
                  <a:gd name="connsiteX2" fmla="*/ 156633 w 1952096"/>
                  <a:gd name="connsiteY2" fmla="*/ 341866 h 769382"/>
                  <a:gd name="connsiteX3" fmla="*/ 199495 w 1952096"/>
                  <a:gd name="connsiteY3" fmla="*/ 415685 h 769382"/>
                  <a:gd name="connsiteX4" fmla="*/ 232833 w 1952096"/>
                  <a:gd name="connsiteY4" fmla="*/ 437116 h 769382"/>
                  <a:gd name="connsiteX5" fmla="*/ 273315 w 1952096"/>
                  <a:gd name="connsiteY5" fmla="*/ 415685 h 769382"/>
                  <a:gd name="connsiteX6" fmla="*/ 304271 w 1952096"/>
                  <a:gd name="connsiteY6" fmla="*/ 368060 h 769382"/>
                  <a:gd name="connsiteX7" fmla="*/ 328083 w 1952096"/>
                  <a:gd name="connsiteY7" fmla="*/ 334723 h 769382"/>
                  <a:gd name="connsiteX8" fmla="*/ 361421 w 1952096"/>
                  <a:gd name="connsiteY8" fmla="*/ 303766 h 769382"/>
                  <a:gd name="connsiteX9" fmla="*/ 413809 w 1952096"/>
                  <a:gd name="connsiteY9" fmla="*/ 334722 h 769382"/>
                  <a:gd name="connsiteX10" fmla="*/ 461433 w 1952096"/>
                  <a:gd name="connsiteY10" fmla="*/ 410922 h 769382"/>
                  <a:gd name="connsiteX11" fmla="*/ 492390 w 1952096"/>
                  <a:gd name="connsiteY11" fmla="*/ 449022 h 769382"/>
                  <a:gd name="connsiteX12" fmla="*/ 525727 w 1952096"/>
                  <a:gd name="connsiteY12" fmla="*/ 460928 h 769382"/>
                  <a:gd name="connsiteX13" fmla="*/ 570971 w 1952096"/>
                  <a:gd name="connsiteY13" fmla="*/ 441879 h 769382"/>
                  <a:gd name="connsiteX14" fmla="*/ 637646 w 1952096"/>
                  <a:gd name="connsiteY14" fmla="*/ 418066 h 769382"/>
                  <a:gd name="connsiteX15" fmla="*/ 694796 w 1952096"/>
                  <a:gd name="connsiteY15" fmla="*/ 494266 h 769382"/>
                  <a:gd name="connsiteX16" fmla="*/ 754326 w 1952096"/>
                  <a:gd name="connsiteY16" fmla="*/ 606184 h 769382"/>
                  <a:gd name="connsiteX17" fmla="*/ 828146 w 1952096"/>
                  <a:gd name="connsiteY17" fmla="*/ 696672 h 769382"/>
                  <a:gd name="connsiteX18" fmla="*/ 882915 w 1952096"/>
                  <a:gd name="connsiteY18" fmla="*/ 744297 h 769382"/>
                  <a:gd name="connsiteX19" fmla="*/ 947208 w 1952096"/>
                  <a:gd name="connsiteY19" fmla="*/ 768110 h 769382"/>
                  <a:gd name="connsiteX20" fmla="*/ 1066271 w 1952096"/>
                  <a:gd name="connsiteY20" fmla="*/ 710960 h 769382"/>
                  <a:gd name="connsiteX21" fmla="*/ 1166284 w 1952096"/>
                  <a:gd name="connsiteY21" fmla="*/ 627617 h 769382"/>
                  <a:gd name="connsiteX22" fmla="*/ 1204383 w 1952096"/>
                  <a:gd name="connsiteY22" fmla="*/ 579991 h 769382"/>
                  <a:gd name="connsiteX23" fmla="*/ 1244865 w 1952096"/>
                  <a:gd name="connsiteY23" fmla="*/ 570466 h 769382"/>
                  <a:gd name="connsiteX24" fmla="*/ 1302015 w 1952096"/>
                  <a:gd name="connsiteY24" fmla="*/ 606185 h 769382"/>
                  <a:gd name="connsiteX25" fmla="*/ 1392502 w 1952096"/>
                  <a:gd name="connsiteY25" fmla="*/ 608566 h 769382"/>
                  <a:gd name="connsiteX26" fmla="*/ 1509183 w 1952096"/>
                  <a:gd name="connsiteY26" fmla="*/ 568085 h 769382"/>
                  <a:gd name="connsiteX27" fmla="*/ 1609196 w 1952096"/>
                  <a:gd name="connsiteY27" fmla="*/ 515697 h 769382"/>
                  <a:gd name="connsiteX28" fmla="*/ 1652058 w 1952096"/>
                  <a:gd name="connsiteY28" fmla="*/ 460929 h 769382"/>
                  <a:gd name="connsiteX29" fmla="*/ 1692540 w 1952096"/>
                  <a:gd name="connsiteY29" fmla="*/ 410922 h 769382"/>
                  <a:gd name="connsiteX30" fmla="*/ 1742546 w 1952096"/>
                  <a:gd name="connsiteY30" fmla="*/ 372822 h 769382"/>
                  <a:gd name="connsiteX31" fmla="*/ 1792552 w 1952096"/>
                  <a:gd name="connsiteY31" fmla="*/ 453785 h 769382"/>
                  <a:gd name="connsiteX32" fmla="*/ 1859227 w 1952096"/>
                  <a:gd name="connsiteY32" fmla="*/ 515697 h 769382"/>
                  <a:gd name="connsiteX33" fmla="*/ 1897327 w 1952096"/>
                  <a:gd name="connsiteY33" fmla="*/ 565704 h 769382"/>
                  <a:gd name="connsiteX34" fmla="*/ 1952096 w 1952096"/>
                  <a:gd name="connsiteY34" fmla="*/ 637141 h 769382"/>
                  <a:gd name="connsiteX35" fmla="*/ 1949715 w 1952096"/>
                  <a:gd name="connsiteY35" fmla="*/ 429972 h 769382"/>
                  <a:gd name="connsiteX36" fmla="*/ 1911615 w 1952096"/>
                  <a:gd name="connsiteY36" fmla="*/ 396635 h 769382"/>
                  <a:gd name="connsiteX37" fmla="*/ 1892565 w 1952096"/>
                  <a:gd name="connsiteY37" fmla="*/ 351391 h 769382"/>
                  <a:gd name="connsiteX38" fmla="*/ 1859227 w 1952096"/>
                  <a:gd name="connsiteY38" fmla="*/ 334722 h 769382"/>
                  <a:gd name="connsiteX39" fmla="*/ 1844940 w 1952096"/>
                  <a:gd name="connsiteY39" fmla="*/ 332341 h 769382"/>
                  <a:gd name="connsiteX40" fmla="*/ 1816365 w 1952096"/>
                  <a:gd name="connsiteY40" fmla="*/ 310910 h 769382"/>
                  <a:gd name="connsiteX41" fmla="*/ 1799696 w 1952096"/>
                  <a:gd name="connsiteY41" fmla="*/ 282335 h 769382"/>
                  <a:gd name="connsiteX42" fmla="*/ 1787790 w 1952096"/>
                  <a:gd name="connsiteY42" fmla="*/ 241854 h 769382"/>
                  <a:gd name="connsiteX43" fmla="*/ 1759215 w 1952096"/>
                  <a:gd name="connsiteY43" fmla="*/ 244235 h 769382"/>
                  <a:gd name="connsiteX44" fmla="*/ 1728258 w 1952096"/>
                  <a:gd name="connsiteY44" fmla="*/ 127554 h 769382"/>
                  <a:gd name="connsiteX45" fmla="*/ 1687777 w 1952096"/>
                  <a:gd name="connsiteY45" fmla="*/ 210897 h 769382"/>
                  <a:gd name="connsiteX46" fmla="*/ 1649677 w 1952096"/>
                  <a:gd name="connsiteY46" fmla="*/ 327579 h 769382"/>
                  <a:gd name="connsiteX47" fmla="*/ 1571096 w 1952096"/>
                  <a:gd name="connsiteY47" fmla="*/ 418066 h 769382"/>
                  <a:gd name="connsiteX48" fmla="*/ 1485371 w 1952096"/>
                  <a:gd name="connsiteY48" fmla="*/ 482360 h 769382"/>
                  <a:gd name="connsiteX49" fmla="*/ 1392502 w 1952096"/>
                  <a:gd name="connsiteY49" fmla="*/ 496647 h 769382"/>
                  <a:gd name="connsiteX50" fmla="*/ 1313921 w 1952096"/>
                  <a:gd name="connsiteY50" fmla="*/ 487122 h 769382"/>
                  <a:gd name="connsiteX51" fmla="*/ 1244865 w 1952096"/>
                  <a:gd name="connsiteY51" fmla="*/ 456166 h 769382"/>
                  <a:gd name="connsiteX52" fmla="*/ 1187715 w 1952096"/>
                  <a:gd name="connsiteY52" fmla="*/ 437116 h 769382"/>
                  <a:gd name="connsiteX53" fmla="*/ 1128183 w 1952096"/>
                  <a:gd name="connsiteY53" fmla="*/ 534747 h 769382"/>
                  <a:gd name="connsiteX54" fmla="*/ 1080558 w 1952096"/>
                  <a:gd name="connsiteY54" fmla="*/ 596660 h 769382"/>
                  <a:gd name="connsiteX55" fmla="*/ 1001977 w 1952096"/>
                  <a:gd name="connsiteY55" fmla="*/ 651429 h 769382"/>
                  <a:gd name="connsiteX56" fmla="*/ 954352 w 1952096"/>
                  <a:gd name="connsiteY56" fmla="*/ 675241 h 769382"/>
                  <a:gd name="connsiteX57" fmla="*/ 892440 w 1952096"/>
                  <a:gd name="connsiteY57" fmla="*/ 653810 h 769382"/>
                  <a:gd name="connsiteX58" fmla="*/ 830527 w 1952096"/>
                  <a:gd name="connsiteY58" fmla="*/ 594279 h 769382"/>
                  <a:gd name="connsiteX59" fmla="*/ 782902 w 1952096"/>
                  <a:gd name="connsiteY59" fmla="*/ 527604 h 769382"/>
                  <a:gd name="connsiteX60" fmla="*/ 751946 w 1952096"/>
                  <a:gd name="connsiteY60" fmla="*/ 460929 h 769382"/>
                  <a:gd name="connsiteX61" fmla="*/ 720990 w 1952096"/>
                  <a:gd name="connsiteY61" fmla="*/ 399015 h 769382"/>
                  <a:gd name="connsiteX62" fmla="*/ 673365 w 1952096"/>
                  <a:gd name="connsiteY62" fmla="*/ 360916 h 769382"/>
                  <a:gd name="connsiteX63" fmla="*/ 644790 w 1952096"/>
                  <a:gd name="connsiteY63" fmla="*/ 360916 h 769382"/>
                  <a:gd name="connsiteX64" fmla="*/ 625740 w 1952096"/>
                  <a:gd name="connsiteY64" fmla="*/ 334722 h 769382"/>
                  <a:gd name="connsiteX65" fmla="*/ 601927 w 1952096"/>
                  <a:gd name="connsiteY65" fmla="*/ 306147 h 769382"/>
                  <a:gd name="connsiteX66" fmla="*/ 568590 w 1952096"/>
                  <a:gd name="connsiteY66" fmla="*/ 332341 h 769382"/>
                  <a:gd name="connsiteX67" fmla="*/ 542396 w 1952096"/>
                  <a:gd name="connsiteY67" fmla="*/ 289479 h 769382"/>
                  <a:gd name="connsiteX68" fmla="*/ 523346 w 1952096"/>
                  <a:gd name="connsiteY68" fmla="*/ 337104 h 769382"/>
                  <a:gd name="connsiteX69" fmla="*/ 504296 w 1952096"/>
                  <a:gd name="connsiteY69" fmla="*/ 360916 h 769382"/>
                  <a:gd name="connsiteX70" fmla="*/ 440002 w 1952096"/>
                  <a:gd name="connsiteY70" fmla="*/ 284716 h 769382"/>
                  <a:gd name="connsiteX71" fmla="*/ 413808 w 1952096"/>
                  <a:gd name="connsiteY71" fmla="*/ 237091 h 769382"/>
                  <a:gd name="connsiteX72" fmla="*/ 387615 w 1952096"/>
                  <a:gd name="connsiteY72" fmla="*/ 239472 h 769382"/>
                  <a:gd name="connsiteX73" fmla="*/ 351896 w 1952096"/>
                  <a:gd name="connsiteY73" fmla="*/ 184704 h 769382"/>
                  <a:gd name="connsiteX74" fmla="*/ 313796 w 1952096"/>
                  <a:gd name="connsiteY74" fmla="*/ 244235 h 769382"/>
                  <a:gd name="connsiteX75" fmla="*/ 311415 w 1952096"/>
                  <a:gd name="connsiteY75" fmla="*/ 287097 h 769382"/>
                  <a:gd name="connsiteX76" fmla="*/ 270933 w 1952096"/>
                  <a:gd name="connsiteY76" fmla="*/ 337104 h 769382"/>
                  <a:gd name="connsiteX77" fmla="*/ 242358 w 1952096"/>
                  <a:gd name="connsiteY77" fmla="*/ 363297 h 769382"/>
                  <a:gd name="connsiteX78" fmla="*/ 242358 w 1952096"/>
                  <a:gd name="connsiteY78" fmla="*/ 363297 h 769382"/>
                  <a:gd name="connsiteX79" fmla="*/ 204258 w 1952096"/>
                  <a:gd name="connsiteY79" fmla="*/ 332341 h 769382"/>
                  <a:gd name="connsiteX80" fmla="*/ 185208 w 1952096"/>
                  <a:gd name="connsiteY80" fmla="*/ 303766 h 769382"/>
                  <a:gd name="connsiteX81" fmla="*/ 161396 w 1952096"/>
                  <a:gd name="connsiteY81" fmla="*/ 270429 h 769382"/>
                  <a:gd name="connsiteX82" fmla="*/ 135202 w 1952096"/>
                  <a:gd name="connsiteY82" fmla="*/ 251379 h 769382"/>
                  <a:gd name="connsiteX83" fmla="*/ 109008 w 1952096"/>
                  <a:gd name="connsiteY83" fmla="*/ 215660 h 769382"/>
                  <a:gd name="connsiteX84" fmla="*/ 109008 w 1952096"/>
                  <a:gd name="connsiteY84" fmla="*/ 165654 h 769382"/>
                  <a:gd name="connsiteX85" fmla="*/ 87577 w 1952096"/>
                  <a:gd name="connsiteY85" fmla="*/ 137079 h 769382"/>
                  <a:gd name="connsiteX86" fmla="*/ 66146 w 1952096"/>
                  <a:gd name="connsiteY86" fmla="*/ 68023 h 769382"/>
                  <a:gd name="connsiteX87" fmla="*/ 32808 w 1952096"/>
                  <a:gd name="connsiteY87" fmla="*/ 8491 h 769382"/>
                  <a:gd name="connsiteX88" fmla="*/ 1852 w 1952096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0619 w 1961294"/>
                  <a:gd name="connsiteY8" fmla="*/ 303766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80169 w 1961294"/>
                  <a:gd name="connsiteY13" fmla="*/ 441879 h 769382"/>
                  <a:gd name="connsiteX14" fmla="*/ 646844 w 1961294"/>
                  <a:gd name="connsiteY14" fmla="*/ 418066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80169 w 1961294"/>
                  <a:gd name="connsiteY13" fmla="*/ 441879 h 769382"/>
                  <a:gd name="connsiteX14" fmla="*/ 646844 w 1961294"/>
                  <a:gd name="connsiteY14" fmla="*/ 418066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80169 w 1961294"/>
                  <a:gd name="connsiteY13" fmla="*/ 441879 h 769382"/>
                  <a:gd name="connsiteX14" fmla="*/ 646844 w 1961294"/>
                  <a:gd name="connsiteY14" fmla="*/ 418066 h 769382"/>
                  <a:gd name="connsiteX15" fmla="*/ 651881 w 1961294"/>
                  <a:gd name="connsiteY15" fmla="*/ 429730 h 769382"/>
                  <a:gd name="connsiteX16" fmla="*/ 703994 w 1961294"/>
                  <a:gd name="connsiteY16" fmla="*/ 494266 h 769382"/>
                  <a:gd name="connsiteX17" fmla="*/ 763524 w 1961294"/>
                  <a:gd name="connsiteY17" fmla="*/ 606184 h 769382"/>
                  <a:gd name="connsiteX18" fmla="*/ 837344 w 1961294"/>
                  <a:gd name="connsiteY18" fmla="*/ 696672 h 769382"/>
                  <a:gd name="connsiteX19" fmla="*/ 892113 w 1961294"/>
                  <a:gd name="connsiteY19" fmla="*/ 744297 h 769382"/>
                  <a:gd name="connsiteX20" fmla="*/ 956406 w 1961294"/>
                  <a:gd name="connsiteY20" fmla="*/ 768110 h 769382"/>
                  <a:gd name="connsiteX21" fmla="*/ 1075469 w 1961294"/>
                  <a:gd name="connsiteY21" fmla="*/ 710960 h 769382"/>
                  <a:gd name="connsiteX22" fmla="*/ 1175482 w 1961294"/>
                  <a:gd name="connsiteY22" fmla="*/ 627617 h 769382"/>
                  <a:gd name="connsiteX23" fmla="*/ 1213581 w 1961294"/>
                  <a:gd name="connsiteY23" fmla="*/ 579991 h 769382"/>
                  <a:gd name="connsiteX24" fmla="*/ 1254063 w 1961294"/>
                  <a:gd name="connsiteY24" fmla="*/ 570466 h 769382"/>
                  <a:gd name="connsiteX25" fmla="*/ 1311213 w 1961294"/>
                  <a:gd name="connsiteY25" fmla="*/ 606185 h 769382"/>
                  <a:gd name="connsiteX26" fmla="*/ 1401700 w 1961294"/>
                  <a:gd name="connsiteY26" fmla="*/ 608566 h 769382"/>
                  <a:gd name="connsiteX27" fmla="*/ 1518381 w 1961294"/>
                  <a:gd name="connsiteY27" fmla="*/ 568085 h 769382"/>
                  <a:gd name="connsiteX28" fmla="*/ 1618394 w 1961294"/>
                  <a:gd name="connsiteY28" fmla="*/ 515697 h 769382"/>
                  <a:gd name="connsiteX29" fmla="*/ 1661256 w 1961294"/>
                  <a:gd name="connsiteY29" fmla="*/ 460929 h 769382"/>
                  <a:gd name="connsiteX30" fmla="*/ 1701738 w 1961294"/>
                  <a:gd name="connsiteY30" fmla="*/ 410922 h 769382"/>
                  <a:gd name="connsiteX31" fmla="*/ 1751744 w 1961294"/>
                  <a:gd name="connsiteY31" fmla="*/ 372822 h 769382"/>
                  <a:gd name="connsiteX32" fmla="*/ 1801750 w 1961294"/>
                  <a:gd name="connsiteY32" fmla="*/ 453785 h 769382"/>
                  <a:gd name="connsiteX33" fmla="*/ 1868425 w 1961294"/>
                  <a:gd name="connsiteY33" fmla="*/ 515697 h 769382"/>
                  <a:gd name="connsiteX34" fmla="*/ 1906525 w 1961294"/>
                  <a:gd name="connsiteY34" fmla="*/ 565704 h 769382"/>
                  <a:gd name="connsiteX35" fmla="*/ 1961294 w 1961294"/>
                  <a:gd name="connsiteY35" fmla="*/ 637141 h 769382"/>
                  <a:gd name="connsiteX36" fmla="*/ 1958913 w 1961294"/>
                  <a:gd name="connsiteY36" fmla="*/ 429972 h 769382"/>
                  <a:gd name="connsiteX37" fmla="*/ 1920813 w 1961294"/>
                  <a:gd name="connsiteY37" fmla="*/ 396635 h 769382"/>
                  <a:gd name="connsiteX38" fmla="*/ 1901763 w 1961294"/>
                  <a:gd name="connsiteY38" fmla="*/ 351391 h 769382"/>
                  <a:gd name="connsiteX39" fmla="*/ 1868425 w 1961294"/>
                  <a:gd name="connsiteY39" fmla="*/ 334722 h 769382"/>
                  <a:gd name="connsiteX40" fmla="*/ 1854138 w 1961294"/>
                  <a:gd name="connsiteY40" fmla="*/ 332341 h 769382"/>
                  <a:gd name="connsiteX41" fmla="*/ 1825563 w 1961294"/>
                  <a:gd name="connsiteY41" fmla="*/ 310910 h 769382"/>
                  <a:gd name="connsiteX42" fmla="*/ 1808894 w 1961294"/>
                  <a:gd name="connsiteY42" fmla="*/ 282335 h 769382"/>
                  <a:gd name="connsiteX43" fmla="*/ 1796988 w 1961294"/>
                  <a:gd name="connsiteY43" fmla="*/ 241854 h 769382"/>
                  <a:gd name="connsiteX44" fmla="*/ 1768413 w 1961294"/>
                  <a:gd name="connsiteY44" fmla="*/ 244235 h 769382"/>
                  <a:gd name="connsiteX45" fmla="*/ 1737456 w 1961294"/>
                  <a:gd name="connsiteY45" fmla="*/ 127554 h 769382"/>
                  <a:gd name="connsiteX46" fmla="*/ 1696975 w 1961294"/>
                  <a:gd name="connsiteY46" fmla="*/ 210897 h 769382"/>
                  <a:gd name="connsiteX47" fmla="*/ 1658875 w 1961294"/>
                  <a:gd name="connsiteY47" fmla="*/ 327579 h 769382"/>
                  <a:gd name="connsiteX48" fmla="*/ 1580294 w 1961294"/>
                  <a:gd name="connsiteY48" fmla="*/ 418066 h 769382"/>
                  <a:gd name="connsiteX49" fmla="*/ 1494569 w 1961294"/>
                  <a:gd name="connsiteY49" fmla="*/ 482360 h 769382"/>
                  <a:gd name="connsiteX50" fmla="*/ 1401700 w 1961294"/>
                  <a:gd name="connsiteY50" fmla="*/ 496647 h 769382"/>
                  <a:gd name="connsiteX51" fmla="*/ 1323119 w 1961294"/>
                  <a:gd name="connsiteY51" fmla="*/ 487122 h 769382"/>
                  <a:gd name="connsiteX52" fmla="*/ 1254063 w 1961294"/>
                  <a:gd name="connsiteY52" fmla="*/ 456166 h 769382"/>
                  <a:gd name="connsiteX53" fmla="*/ 1196913 w 1961294"/>
                  <a:gd name="connsiteY53" fmla="*/ 437116 h 769382"/>
                  <a:gd name="connsiteX54" fmla="*/ 1137381 w 1961294"/>
                  <a:gd name="connsiteY54" fmla="*/ 534747 h 769382"/>
                  <a:gd name="connsiteX55" fmla="*/ 1089756 w 1961294"/>
                  <a:gd name="connsiteY55" fmla="*/ 596660 h 769382"/>
                  <a:gd name="connsiteX56" fmla="*/ 1011175 w 1961294"/>
                  <a:gd name="connsiteY56" fmla="*/ 651429 h 769382"/>
                  <a:gd name="connsiteX57" fmla="*/ 963550 w 1961294"/>
                  <a:gd name="connsiteY57" fmla="*/ 675241 h 769382"/>
                  <a:gd name="connsiteX58" fmla="*/ 901638 w 1961294"/>
                  <a:gd name="connsiteY58" fmla="*/ 653810 h 769382"/>
                  <a:gd name="connsiteX59" fmla="*/ 839725 w 1961294"/>
                  <a:gd name="connsiteY59" fmla="*/ 594279 h 769382"/>
                  <a:gd name="connsiteX60" fmla="*/ 792100 w 1961294"/>
                  <a:gd name="connsiteY60" fmla="*/ 527604 h 769382"/>
                  <a:gd name="connsiteX61" fmla="*/ 761144 w 1961294"/>
                  <a:gd name="connsiteY61" fmla="*/ 460929 h 769382"/>
                  <a:gd name="connsiteX62" fmla="*/ 730188 w 1961294"/>
                  <a:gd name="connsiteY62" fmla="*/ 399015 h 769382"/>
                  <a:gd name="connsiteX63" fmla="*/ 682563 w 1961294"/>
                  <a:gd name="connsiteY63" fmla="*/ 360916 h 769382"/>
                  <a:gd name="connsiteX64" fmla="*/ 653988 w 1961294"/>
                  <a:gd name="connsiteY64" fmla="*/ 360916 h 769382"/>
                  <a:gd name="connsiteX65" fmla="*/ 634938 w 1961294"/>
                  <a:gd name="connsiteY65" fmla="*/ 334722 h 769382"/>
                  <a:gd name="connsiteX66" fmla="*/ 611125 w 1961294"/>
                  <a:gd name="connsiteY66" fmla="*/ 306147 h 769382"/>
                  <a:gd name="connsiteX67" fmla="*/ 577788 w 1961294"/>
                  <a:gd name="connsiteY67" fmla="*/ 332341 h 769382"/>
                  <a:gd name="connsiteX68" fmla="*/ 551594 w 1961294"/>
                  <a:gd name="connsiteY68" fmla="*/ 289479 h 769382"/>
                  <a:gd name="connsiteX69" fmla="*/ 532544 w 1961294"/>
                  <a:gd name="connsiteY69" fmla="*/ 337104 h 769382"/>
                  <a:gd name="connsiteX70" fmla="*/ 513494 w 1961294"/>
                  <a:gd name="connsiteY70" fmla="*/ 360916 h 769382"/>
                  <a:gd name="connsiteX71" fmla="*/ 449200 w 1961294"/>
                  <a:gd name="connsiteY71" fmla="*/ 284716 h 769382"/>
                  <a:gd name="connsiteX72" fmla="*/ 423006 w 1961294"/>
                  <a:gd name="connsiteY72" fmla="*/ 237091 h 769382"/>
                  <a:gd name="connsiteX73" fmla="*/ 396813 w 1961294"/>
                  <a:gd name="connsiteY73" fmla="*/ 239472 h 769382"/>
                  <a:gd name="connsiteX74" fmla="*/ 361094 w 1961294"/>
                  <a:gd name="connsiteY74" fmla="*/ 184704 h 769382"/>
                  <a:gd name="connsiteX75" fmla="*/ 322994 w 1961294"/>
                  <a:gd name="connsiteY75" fmla="*/ 244235 h 769382"/>
                  <a:gd name="connsiteX76" fmla="*/ 320613 w 1961294"/>
                  <a:gd name="connsiteY76" fmla="*/ 287097 h 769382"/>
                  <a:gd name="connsiteX77" fmla="*/ 280131 w 1961294"/>
                  <a:gd name="connsiteY77" fmla="*/ 337104 h 769382"/>
                  <a:gd name="connsiteX78" fmla="*/ 251556 w 1961294"/>
                  <a:gd name="connsiteY78" fmla="*/ 363297 h 769382"/>
                  <a:gd name="connsiteX79" fmla="*/ 251556 w 1961294"/>
                  <a:gd name="connsiteY79" fmla="*/ 363297 h 769382"/>
                  <a:gd name="connsiteX80" fmla="*/ 213456 w 1961294"/>
                  <a:gd name="connsiteY80" fmla="*/ 332341 h 769382"/>
                  <a:gd name="connsiteX81" fmla="*/ 194406 w 1961294"/>
                  <a:gd name="connsiteY81" fmla="*/ 303766 h 769382"/>
                  <a:gd name="connsiteX82" fmla="*/ 170594 w 1961294"/>
                  <a:gd name="connsiteY82" fmla="*/ 270429 h 769382"/>
                  <a:gd name="connsiteX83" fmla="*/ 144400 w 1961294"/>
                  <a:gd name="connsiteY83" fmla="*/ 251379 h 769382"/>
                  <a:gd name="connsiteX84" fmla="*/ 118206 w 1961294"/>
                  <a:gd name="connsiteY84" fmla="*/ 215660 h 769382"/>
                  <a:gd name="connsiteX85" fmla="*/ 118206 w 1961294"/>
                  <a:gd name="connsiteY85" fmla="*/ 165654 h 769382"/>
                  <a:gd name="connsiteX86" fmla="*/ 96775 w 1961294"/>
                  <a:gd name="connsiteY86" fmla="*/ 137079 h 769382"/>
                  <a:gd name="connsiteX87" fmla="*/ 75344 w 1961294"/>
                  <a:gd name="connsiteY87" fmla="*/ 68023 h 769382"/>
                  <a:gd name="connsiteX88" fmla="*/ 42006 w 1961294"/>
                  <a:gd name="connsiteY88" fmla="*/ 8491 h 769382"/>
                  <a:gd name="connsiteX89" fmla="*/ 1525 w 1961294"/>
                  <a:gd name="connsiteY89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80169 w 1961294"/>
                  <a:gd name="connsiteY13" fmla="*/ 441879 h 769382"/>
                  <a:gd name="connsiteX14" fmla="*/ 646844 w 1961294"/>
                  <a:gd name="connsiteY14" fmla="*/ 418066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80169 w 1961294"/>
                  <a:gd name="connsiteY13" fmla="*/ 441879 h 769382"/>
                  <a:gd name="connsiteX14" fmla="*/ 646844 w 1961294"/>
                  <a:gd name="connsiteY14" fmla="*/ 418066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80169 w 1961294"/>
                  <a:gd name="connsiteY13" fmla="*/ 441879 h 769382"/>
                  <a:gd name="connsiteX14" fmla="*/ 644339 w 1961294"/>
                  <a:gd name="connsiteY14" fmla="*/ 435601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80169 w 1961294"/>
                  <a:gd name="connsiteY13" fmla="*/ 441879 h 769382"/>
                  <a:gd name="connsiteX14" fmla="*/ 629303 w 1961294"/>
                  <a:gd name="connsiteY14" fmla="*/ 468145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72651 w 1961294"/>
                  <a:gd name="connsiteY13" fmla="*/ 471920 h 769382"/>
                  <a:gd name="connsiteX14" fmla="*/ 629303 w 1961294"/>
                  <a:gd name="connsiteY14" fmla="*/ 468145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70631 w 1961294"/>
                  <a:gd name="connsiteY10" fmla="*/ 41092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70144 w 1961294"/>
                  <a:gd name="connsiteY13" fmla="*/ 504464 h 769382"/>
                  <a:gd name="connsiteX14" fmla="*/ 629303 w 1961294"/>
                  <a:gd name="connsiteY14" fmla="*/ 468145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53089 w 1961294"/>
                  <a:gd name="connsiteY10" fmla="*/ 440962 h 769382"/>
                  <a:gd name="connsiteX11" fmla="*/ 501588 w 1961294"/>
                  <a:gd name="connsiteY11" fmla="*/ 449022 h 769382"/>
                  <a:gd name="connsiteX12" fmla="*/ 534925 w 1961294"/>
                  <a:gd name="connsiteY12" fmla="*/ 460928 h 769382"/>
                  <a:gd name="connsiteX13" fmla="*/ 570144 w 1961294"/>
                  <a:gd name="connsiteY13" fmla="*/ 504464 h 769382"/>
                  <a:gd name="connsiteX14" fmla="*/ 629303 w 1961294"/>
                  <a:gd name="connsiteY14" fmla="*/ 468145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53089 w 1961294"/>
                  <a:gd name="connsiteY10" fmla="*/ 440962 h 769382"/>
                  <a:gd name="connsiteX11" fmla="*/ 499082 w 1961294"/>
                  <a:gd name="connsiteY11" fmla="*/ 499090 h 769382"/>
                  <a:gd name="connsiteX12" fmla="*/ 534925 w 1961294"/>
                  <a:gd name="connsiteY12" fmla="*/ 460928 h 769382"/>
                  <a:gd name="connsiteX13" fmla="*/ 570144 w 1961294"/>
                  <a:gd name="connsiteY13" fmla="*/ 504464 h 769382"/>
                  <a:gd name="connsiteX14" fmla="*/ 629303 w 1961294"/>
                  <a:gd name="connsiteY14" fmla="*/ 468145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07 w 1961294"/>
                  <a:gd name="connsiteY9" fmla="*/ 334722 h 769382"/>
                  <a:gd name="connsiteX10" fmla="*/ 453089 w 1961294"/>
                  <a:gd name="connsiteY10" fmla="*/ 440962 h 769382"/>
                  <a:gd name="connsiteX11" fmla="*/ 499082 w 1961294"/>
                  <a:gd name="connsiteY11" fmla="*/ 499090 h 769382"/>
                  <a:gd name="connsiteX12" fmla="*/ 534925 w 1961294"/>
                  <a:gd name="connsiteY12" fmla="*/ 516002 h 769382"/>
                  <a:gd name="connsiteX13" fmla="*/ 570144 w 1961294"/>
                  <a:gd name="connsiteY13" fmla="*/ 504464 h 769382"/>
                  <a:gd name="connsiteX14" fmla="*/ 629303 w 1961294"/>
                  <a:gd name="connsiteY14" fmla="*/ 468145 h 769382"/>
                  <a:gd name="connsiteX15" fmla="*/ 703994 w 1961294"/>
                  <a:gd name="connsiteY15" fmla="*/ 494266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53089 w 1961294"/>
                  <a:gd name="connsiteY9" fmla="*/ 440962 h 769382"/>
                  <a:gd name="connsiteX10" fmla="*/ 499082 w 1961294"/>
                  <a:gd name="connsiteY10" fmla="*/ 499090 h 769382"/>
                  <a:gd name="connsiteX11" fmla="*/ 534925 w 1961294"/>
                  <a:gd name="connsiteY11" fmla="*/ 516002 h 769382"/>
                  <a:gd name="connsiteX12" fmla="*/ 570144 w 1961294"/>
                  <a:gd name="connsiteY12" fmla="*/ 504464 h 769382"/>
                  <a:gd name="connsiteX13" fmla="*/ 629303 w 1961294"/>
                  <a:gd name="connsiteY13" fmla="*/ 468145 h 769382"/>
                  <a:gd name="connsiteX14" fmla="*/ 703994 w 1961294"/>
                  <a:gd name="connsiteY14" fmla="*/ 494266 h 769382"/>
                  <a:gd name="connsiteX15" fmla="*/ 763524 w 1961294"/>
                  <a:gd name="connsiteY15" fmla="*/ 606184 h 769382"/>
                  <a:gd name="connsiteX16" fmla="*/ 837344 w 1961294"/>
                  <a:gd name="connsiteY16" fmla="*/ 696672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3988 w 1961294"/>
                  <a:gd name="connsiteY62" fmla="*/ 360916 h 769382"/>
                  <a:gd name="connsiteX63" fmla="*/ 634938 w 1961294"/>
                  <a:gd name="connsiteY63" fmla="*/ 334722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289479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99082 w 1961294"/>
                  <a:gd name="connsiteY10" fmla="*/ 499090 h 769382"/>
                  <a:gd name="connsiteX11" fmla="*/ 534925 w 1961294"/>
                  <a:gd name="connsiteY11" fmla="*/ 516002 h 769382"/>
                  <a:gd name="connsiteX12" fmla="*/ 570144 w 1961294"/>
                  <a:gd name="connsiteY12" fmla="*/ 504464 h 769382"/>
                  <a:gd name="connsiteX13" fmla="*/ 629303 w 1961294"/>
                  <a:gd name="connsiteY13" fmla="*/ 468145 h 769382"/>
                  <a:gd name="connsiteX14" fmla="*/ 703994 w 1961294"/>
                  <a:gd name="connsiteY14" fmla="*/ 494266 h 769382"/>
                  <a:gd name="connsiteX15" fmla="*/ 763524 w 1961294"/>
                  <a:gd name="connsiteY15" fmla="*/ 606184 h 769382"/>
                  <a:gd name="connsiteX16" fmla="*/ 837344 w 1961294"/>
                  <a:gd name="connsiteY16" fmla="*/ 696672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3988 w 1961294"/>
                  <a:gd name="connsiteY62" fmla="*/ 360916 h 769382"/>
                  <a:gd name="connsiteX63" fmla="*/ 634938 w 1961294"/>
                  <a:gd name="connsiteY63" fmla="*/ 334722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289479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89058 w 1961294"/>
                  <a:gd name="connsiteY10" fmla="*/ 521621 h 769382"/>
                  <a:gd name="connsiteX11" fmla="*/ 534925 w 1961294"/>
                  <a:gd name="connsiteY11" fmla="*/ 516002 h 769382"/>
                  <a:gd name="connsiteX12" fmla="*/ 570144 w 1961294"/>
                  <a:gd name="connsiteY12" fmla="*/ 504464 h 769382"/>
                  <a:gd name="connsiteX13" fmla="*/ 629303 w 1961294"/>
                  <a:gd name="connsiteY13" fmla="*/ 468145 h 769382"/>
                  <a:gd name="connsiteX14" fmla="*/ 703994 w 1961294"/>
                  <a:gd name="connsiteY14" fmla="*/ 494266 h 769382"/>
                  <a:gd name="connsiteX15" fmla="*/ 763524 w 1961294"/>
                  <a:gd name="connsiteY15" fmla="*/ 606184 h 769382"/>
                  <a:gd name="connsiteX16" fmla="*/ 837344 w 1961294"/>
                  <a:gd name="connsiteY16" fmla="*/ 696672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3988 w 1961294"/>
                  <a:gd name="connsiteY62" fmla="*/ 360916 h 769382"/>
                  <a:gd name="connsiteX63" fmla="*/ 634938 w 1961294"/>
                  <a:gd name="connsiteY63" fmla="*/ 334722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289479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70144 w 1961294"/>
                  <a:gd name="connsiteY12" fmla="*/ 504464 h 769382"/>
                  <a:gd name="connsiteX13" fmla="*/ 629303 w 1961294"/>
                  <a:gd name="connsiteY13" fmla="*/ 468145 h 769382"/>
                  <a:gd name="connsiteX14" fmla="*/ 703994 w 1961294"/>
                  <a:gd name="connsiteY14" fmla="*/ 494266 h 769382"/>
                  <a:gd name="connsiteX15" fmla="*/ 763524 w 1961294"/>
                  <a:gd name="connsiteY15" fmla="*/ 606184 h 769382"/>
                  <a:gd name="connsiteX16" fmla="*/ 837344 w 1961294"/>
                  <a:gd name="connsiteY16" fmla="*/ 696672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3988 w 1961294"/>
                  <a:gd name="connsiteY62" fmla="*/ 360916 h 769382"/>
                  <a:gd name="connsiteX63" fmla="*/ 634938 w 1961294"/>
                  <a:gd name="connsiteY63" fmla="*/ 334722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289479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9303 w 1961294"/>
                  <a:gd name="connsiteY13" fmla="*/ 468145 h 769382"/>
                  <a:gd name="connsiteX14" fmla="*/ 703994 w 1961294"/>
                  <a:gd name="connsiteY14" fmla="*/ 494266 h 769382"/>
                  <a:gd name="connsiteX15" fmla="*/ 763524 w 1961294"/>
                  <a:gd name="connsiteY15" fmla="*/ 606184 h 769382"/>
                  <a:gd name="connsiteX16" fmla="*/ 837344 w 1961294"/>
                  <a:gd name="connsiteY16" fmla="*/ 696672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3988 w 1961294"/>
                  <a:gd name="connsiteY62" fmla="*/ 360916 h 769382"/>
                  <a:gd name="connsiteX63" fmla="*/ 634938 w 1961294"/>
                  <a:gd name="connsiteY63" fmla="*/ 334722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289479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703994 w 1961294"/>
                  <a:gd name="connsiteY14" fmla="*/ 494266 h 769382"/>
                  <a:gd name="connsiteX15" fmla="*/ 763524 w 1961294"/>
                  <a:gd name="connsiteY15" fmla="*/ 606184 h 769382"/>
                  <a:gd name="connsiteX16" fmla="*/ 837344 w 1961294"/>
                  <a:gd name="connsiteY16" fmla="*/ 696672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3988 w 1961294"/>
                  <a:gd name="connsiteY62" fmla="*/ 360916 h 769382"/>
                  <a:gd name="connsiteX63" fmla="*/ 634938 w 1961294"/>
                  <a:gd name="connsiteY63" fmla="*/ 334722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289479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703994 w 1961294"/>
                  <a:gd name="connsiteY14" fmla="*/ 494266 h 769382"/>
                  <a:gd name="connsiteX15" fmla="*/ 687455 w 1961294"/>
                  <a:gd name="connsiteY15" fmla="*/ 535418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63524 w 1961294"/>
                  <a:gd name="connsiteY16" fmla="*/ 606184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37344 w 1961294"/>
                  <a:gd name="connsiteY17" fmla="*/ 696672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35547 w 1961294"/>
                  <a:gd name="connsiteY9" fmla="*/ 448472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77763 w 1961294"/>
                  <a:gd name="connsiteY8" fmla="*/ 315672 h 769382"/>
                  <a:gd name="connsiteX9" fmla="*/ 423017 w 1961294"/>
                  <a:gd name="connsiteY9" fmla="*/ 438458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34723 h 769382"/>
                  <a:gd name="connsiteX8" fmla="*/ 367739 w 1961294"/>
                  <a:gd name="connsiteY8" fmla="*/ 343209 h 769382"/>
                  <a:gd name="connsiteX9" fmla="*/ 423017 w 1961294"/>
                  <a:gd name="connsiteY9" fmla="*/ 438458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23017 w 1961294"/>
                  <a:gd name="connsiteY9" fmla="*/ 438458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289479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23017 w 1961294"/>
                  <a:gd name="connsiteY9" fmla="*/ 438458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6797 w 1961294"/>
                  <a:gd name="connsiteY13" fmla="*/ 49318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23017 w 1961294"/>
                  <a:gd name="connsiteY9" fmla="*/ 438458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31810 w 1961294"/>
                  <a:gd name="connsiteY13" fmla="*/ 473152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23017 w 1961294"/>
                  <a:gd name="connsiteY9" fmla="*/ 438458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31810 w 1961294"/>
                  <a:gd name="connsiteY13" fmla="*/ 473152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9058 w 1961294"/>
                  <a:gd name="connsiteY10" fmla="*/ 521621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31810 w 1961294"/>
                  <a:gd name="connsiteY13" fmla="*/ 473152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31810 w 1961294"/>
                  <a:gd name="connsiteY13" fmla="*/ 473152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34938 w 1961294"/>
                  <a:gd name="connsiteY64" fmla="*/ 334722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31810 w 1961294"/>
                  <a:gd name="connsiteY13" fmla="*/ 473152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3988 w 1961294"/>
                  <a:gd name="connsiteY63" fmla="*/ 360916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31810 w 1961294"/>
                  <a:gd name="connsiteY13" fmla="*/ 473152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0168 w 1961294"/>
                  <a:gd name="connsiteY12" fmla="*/ 504464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2673 w 1961294"/>
                  <a:gd name="connsiteY12" fmla="*/ 514478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99156 w 1961294"/>
                  <a:gd name="connsiteY1" fmla="*/ 213279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2673 w 1961294"/>
                  <a:gd name="connsiteY12" fmla="*/ 514478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65831 w 1961294"/>
                  <a:gd name="connsiteY2" fmla="*/ 341866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2673 w 1961294"/>
                  <a:gd name="connsiteY12" fmla="*/ 514478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8693 w 1961294"/>
                  <a:gd name="connsiteY3" fmla="*/ 415685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2673 w 1961294"/>
                  <a:gd name="connsiteY12" fmla="*/ 514478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2031 w 1961294"/>
                  <a:gd name="connsiteY4" fmla="*/ 437116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2673 w 1961294"/>
                  <a:gd name="connsiteY12" fmla="*/ 514478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282513 w 1961294"/>
                  <a:gd name="connsiteY5" fmla="*/ 415685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2673 w 1961294"/>
                  <a:gd name="connsiteY12" fmla="*/ 514478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02561 w 1961294"/>
                  <a:gd name="connsiteY5" fmla="*/ 418188 h 769382"/>
                  <a:gd name="connsiteX6" fmla="*/ 313469 w 1961294"/>
                  <a:gd name="connsiteY6" fmla="*/ 368060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2673 w 1961294"/>
                  <a:gd name="connsiteY12" fmla="*/ 514478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02561 w 1961294"/>
                  <a:gd name="connsiteY5" fmla="*/ 418188 h 769382"/>
                  <a:gd name="connsiteX6" fmla="*/ 338529 w 1961294"/>
                  <a:gd name="connsiteY6" fmla="*/ 380578 h 769382"/>
                  <a:gd name="connsiteX7" fmla="*/ 337281 w 1961294"/>
                  <a:gd name="connsiteY7" fmla="*/ 347240 h 769382"/>
                  <a:gd name="connsiteX8" fmla="*/ 367739 w 1961294"/>
                  <a:gd name="connsiteY8" fmla="*/ 343209 h 769382"/>
                  <a:gd name="connsiteX9" fmla="*/ 418005 w 1961294"/>
                  <a:gd name="connsiteY9" fmla="*/ 468499 h 769382"/>
                  <a:gd name="connsiteX10" fmla="*/ 481540 w 1961294"/>
                  <a:gd name="connsiteY10" fmla="*/ 534137 h 769382"/>
                  <a:gd name="connsiteX11" fmla="*/ 544949 w 1961294"/>
                  <a:gd name="connsiteY11" fmla="*/ 526016 h 769382"/>
                  <a:gd name="connsiteX12" fmla="*/ 582673 w 1961294"/>
                  <a:gd name="connsiteY12" fmla="*/ 514478 h 769382"/>
                  <a:gd name="connsiteX13" fmla="*/ 624292 w 1961294"/>
                  <a:gd name="connsiteY13" fmla="*/ 478160 h 769382"/>
                  <a:gd name="connsiteX14" fmla="*/ 663899 w 1961294"/>
                  <a:gd name="connsiteY14" fmla="*/ 514293 h 769382"/>
                  <a:gd name="connsiteX15" fmla="*/ 687455 w 1961294"/>
                  <a:gd name="connsiteY15" fmla="*/ 535418 h 769382"/>
                  <a:gd name="connsiteX16" fmla="*/ 750995 w 1961294"/>
                  <a:gd name="connsiteY16" fmla="*/ 616198 h 769382"/>
                  <a:gd name="connsiteX17" fmla="*/ 822309 w 1961294"/>
                  <a:gd name="connsiteY17" fmla="*/ 714196 h 769382"/>
                  <a:gd name="connsiteX18" fmla="*/ 892113 w 1961294"/>
                  <a:gd name="connsiteY18" fmla="*/ 744297 h 769382"/>
                  <a:gd name="connsiteX19" fmla="*/ 956406 w 1961294"/>
                  <a:gd name="connsiteY19" fmla="*/ 768110 h 769382"/>
                  <a:gd name="connsiteX20" fmla="*/ 1075469 w 1961294"/>
                  <a:gd name="connsiteY20" fmla="*/ 710960 h 769382"/>
                  <a:gd name="connsiteX21" fmla="*/ 1175482 w 1961294"/>
                  <a:gd name="connsiteY21" fmla="*/ 627617 h 769382"/>
                  <a:gd name="connsiteX22" fmla="*/ 1213581 w 1961294"/>
                  <a:gd name="connsiteY22" fmla="*/ 579991 h 769382"/>
                  <a:gd name="connsiteX23" fmla="*/ 1254063 w 1961294"/>
                  <a:gd name="connsiteY23" fmla="*/ 570466 h 769382"/>
                  <a:gd name="connsiteX24" fmla="*/ 1311213 w 1961294"/>
                  <a:gd name="connsiteY24" fmla="*/ 606185 h 769382"/>
                  <a:gd name="connsiteX25" fmla="*/ 1401700 w 1961294"/>
                  <a:gd name="connsiteY25" fmla="*/ 608566 h 769382"/>
                  <a:gd name="connsiteX26" fmla="*/ 1518381 w 1961294"/>
                  <a:gd name="connsiteY26" fmla="*/ 568085 h 769382"/>
                  <a:gd name="connsiteX27" fmla="*/ 1618394 w 1961294"/>
                  <a:gd name="connsiteY27" fmla="*/ 515697 h 769382"/>
                  <a:gd name="connsiteX28" fmla="*/ 1661256 w 1961294"/>
                  <a:gd name="connsiteY28" fmla="*/ 460929 h 769382"/>
                  <a:gd name="connsiteX29" fmla="*/ 1701738 w 1961294"/>
                  <a:gd name="connsiteY29" fmla="*/ 410922 h 769382"/>
                  <a:gd name="connsiteX30" fmla="*/ 1751744 w 1961294"/>
                  <a:gd name="connsiteY30" fmla="*/ 372822 h 769382"/>
                  <a:gd name="connsiteX31" fmla="*/ 1801750 w 1961294"/>
                  <a:gd name="connsiteY31" fmla="*/ 453785 h 769382"/>
                  <a:gd name="connsiteX32" fmla="*/ 1868425 w 1961294"/>
                  <a:gd name="connsiteY32" fmla="*/ 515697 h 769382"/>
                  <a:gd name="connsiteX33" fmla="*/ 1906525 w 1961294"/>
                  <a:gd name="connsiteY33" fmla="*/ 565704 h 769382"/>
                  <a:gd name="connsiteX34" fmla="*/ 1961294 w 1961294"/>
                  <a:gd name="connsiteY34" fmla="*/ 637141 h 769382"/>
                  <a:gd name="connsiteX35" fmla="*/ 1958913 w 1961294"/>
                  <a:gd name="connsiteY35" fmla="*/ 429972 h 769382"/>
                  <a:gd name="connsiteX36" fmla="*/ 1920813 w 1961294"/>
                  <a:gd name="connsiteY36" fmla="*/ 396635 h 769382"/>
                  <a:gd name="connsiteX37" fmla="*/ 1901763 w 1961294"/>
                  <a:gd name="connsiteY37" fmla="*/ 351391 h 769382"/>
                  <a:gd name="connsiteX38" fmla="*/ 1868425 w 1961294"/>
                  <a:gd name="connsiteY38" fmla="*/ 334722 h 769382"/>
                  <a:gd name="connsiteX39" fmla="*/ 1854138 w 1961294"/>
                  <a:gd name="connsiteY39" fmla="*/ 332341 h 769382"/>
                  <a:gd name="connsiteX40" fmla="*/ 1825563 w 1961294"/>
                  <a:gd name="connsiteY40" fmla="*/ 310910 h 769382"/>
                  <a:gd name="connsiteX41" fmla="*/ 1808894 w 1961294"/>
                  <a:gd name="connsiteY41" fmla="*/ 282335 h 769382"/>
                  <a:gd name="connsiteX42" fmla="*/ 1796988 w 1961294"/>
                  <a:gd name="connsiteY42" fmla="*/ 241854 h 769382"/>
                  <a:gd name="connsiteX43" fmla="*/ 1768413 w 1961294"/>
                  <a:gd name="connsiteY43" fmla="*/ 244235 h 769382"/>
                  <a:gd name="connsiteX44" fmla="*/ 1737456 w 1961294"/>
                  <a:gd name="connsiteY44" fmla="*/ 127554 h 769382"/>
                  <a:gd name="connsiteX45" fmla="*/ 1696975 w 1961294"/>
                  <a:gd name="connsiteY45" fmla="*/ 210897 h 769382"/>
                  <a:gd name="connsiteX46" fmla="*/ 1658875 w 1961294"/>
                  <a:gd name="connsiteY46" fmla="*/ 327579 h 769382"/>
                  <a:gd name="connsiteX47" fmla="*/ 1580294 w 1961294"/>
                  <a:gd name="connsiteY47" fmla="*/ 418066 h 769382"/>
                  <a:gd name="connsiteX48" fmla="*/ 1494569 w 1961294"/>
                  <a:gd name="connsiteY48" fmla="*/ 482360 h 769382"/>
                  <a:gd name="connsiteX49" fmla="*/ 1401700 w 1961294"/>
                  <a:gd name="connsiteY49" fmla="*/ 496647 h 769382"/>
                  <a:gd name="connsiteX50" fmla="*/ 1323119 w 1961294"/>
                  <a:gd name="connsiteY50" fmla="*/ 487122 h 769382"/>
                  <a:gd name="connsiteX51" fmla="*/ 1254063 w 1961294"/>
                  <a:gd name="connsiteY51" fmla="*/ 456166 h 769382"/>
                  <a:gd name="connsiteX52" fmla="*/ 1196913 w 1961294"/>
                  <a:gd name="connsiteY52" fmla="*/ 437116 h 769382"/>
                  <a:gd name="connsiteX53" fmla="*/ 1137381 w 1961294"/>
                  <a:gd name="connsiteY53" fmla="*/ 534747 h 769382"/>
                  <a:gd name="connsiteX54" fmla="*/ 1089756 w 1961294"/>
                  <a:gd name="connsiteY54" fmla="*/ 596660 h 769382"/>
                  <a:gd name="connsiteX55" fmla="*/ 1011175 w 1961294"/>
                  <a:gd name="connsiteY55" fmla="*/ 651429 h 769382"/>
                  <a:gd name="connsiteX56" fmla="*/ 963550 w 1961294"/>
                  <a:gd name="connsiteY56" fmla="*/ 675241 h 769382"/>
                  <a:gd name="connsiteX57" fmla="*/ 901638 w 1961294"/>
                  <a:gd name="connsiteY57" fmla="*/ 653810 h 769382"/>
                  <a:gd name="connsiteX58" fmla="*/ 839725 w 1961294"/>
                  <a:gd name="connsiteY58" fmla="*/ 594279 h 769382"/>
                  <a:gd name="connsiteX59" fmla="*/ 792100 w 1961294"/>
                  <a:gd name="connsiteY59" fmla="*/ 527604 h 769382"/>
                  <a:gd name="connsiteX60" fmla="*/ 761144 w 1961294"/>
                  <a:gd name="connsiteY60" fmla="*/ 460929 h 769382"/>
                  <a:gd name="connsiteX61" fmla="*/ 730188 w 1961294"/>
                  <a:gd name="connsiteY61" fmla="*/ 399015 h 769382"/>
                  <a:gd name="connsiteX62" fmla="*/ 682563 w 1961294"/>
                  <a:gd name="connsiteY62" fmla="*/ 360916 h 769382"/>
                  <a:gd name="connsiteX63" fmla="*/ 651482 w 1961294"/>
                  <a:gd name="connsiteY63" fmla="*/ 380944 h 769382"/>
                  <a:gd name="connsiteX64" fmla="*/ 619903 w 1961294"/>
                  <a:gd name="connsiteY64" fmla="*/ 354749 h 769382"/>
                  <a:gd name="connsiteX65" fmla="*/ 611125 w 1961294"/>
                  <a:gd name="connsiteY65" fmla="*/ 306147 h 769382"/>
                  <a:gd name="connsiteX66" fmla="*/ 577788 w 1961294"/>
                  <a:gd name="connsiteY66" fmla="*/ 332341 h 769382"/>
                  <a:gd name="connsiteX67" fmla="*/ 551594 w 1961294"/>
                  <a:gd name="connsiteY67" fmla="*/ 301997 h 769382"/>
                  <a:gd name="connsiteX68" fmla="*/ 532544 w 1961294"/>
                  <a:gd name="connsiteY68" fmla="*/ 337104 h 769382"/>
                  <a:gd name="connsiteX69" fmla="*/ 513494 w 1961294"/>
                  <a:gd name="connsiteY69" fmla="*/ 360916 h 769382"/>
                  <a:gd name="connsiteX70" fmla="*/ 449200 w 1961294"/>
                  <a:gd name="connsiteY70" fmla="*/ 284716 h 769382"/>
                  <a:gd name="connsiteX71" fmla="*/ 423006 w 1961294"/>
                  <a:gd name="connsiteY71" fmla="*/ 237091 h 769382"/>
                  <a:gd name="connsiteX72" fmla="*/ 396813 w 1961294"/>
                  <a:gd name="connsiteY72" fmla="*/ 239472 h 769382"/>
                  <a:gd name="connsiteX73" fmla="*/ 361094 w 1961294"/>
                  <a:gd name="connsiteY73" fmla="*/ 184704 h 769382"/>
                  <a:gd name="connsiteX74" fmla="*/ 322994 w 1961294"/>
                  <a:gd name="connsiteY74" fmla="*/ 244235 h 769382"/>
                  <a:gd name="connsiteX75" fmla="*/ 320613 w 1961294"/>
                  <a:gd name="connsiteY75" fmla="*/ 287097 h 769382"/>
                  <a:gd name="connsiteX76" fmla="*/ 280131 w 1961294"/>
                  <a:gd name="connsiteY76" fmla="*/ 337104 h 769382"/>
                  <a:gd name="connsiteX77" fmla="*/ 251556 w 1961294"/>
                  <a:gd name="connsiteY77" fmla="*/ 363297 h 769382"/>
                  <a:gd name="connsiteX78" fmla="*/ 251556 w 1961294"/>
                  <a:gd name="connsiteY78" fmla="*/ 363297 h 769382"/>
                  <a:gd name="connsiteX79" fmla="*/ 213456 w 1961294"/>
                  <a:gd name="connsiteY79" fmla="*/ 332341 h 769382"/>
                  <a:gd name="connsiteX80" fmla="*/ 194406 w 1961294"/>
                  <a:gd name="connsiteY80" fmla="*/ 303766 h 769382"/>
                  <a:gd name="connsiteX81" fmla="*/ 170594 w 1961294"/>
                  <a:gd name="connsiteY81" fmla="*/ 270429 h 769382"/>
                  <a:gd name="connsiteX82" fmla="*/ 144400 w 1961294"/>
                  <a:gd name="connsiteY82" fmla="*/ 251379 h 769382"/>
                  <a:gd name="connsiteX83" fmla="*/ 118206 w 1961294"/>
                  <a:gd name="connsiteY83" fmla="*/ 215660 h 769382"/>
                  <a:gd name="connsiteX84" fmla="*/ 118206 w 1961294"/>
                  <a:gd name="connsiteY84" fmla="*/ 165654 h 769382"/>
                  <a:gd name="connsiteX85" fmla="*/ 96775 w 1961294"/>
                  <a:gd name="connsiteY85" fmla="*/ 137079 h 769382"/>
                  <a:gd name="connsiteX86" fmla="*/ 75344 w 1961294"/>
                  <a:gd name="connsiteY86" fmla="*/ 68023 h 769382"/>
                  <a:gd name="connsiteX87" fmla="*/ 42006 w 1961294"/>
                  <a:gd name="connsiteY87" fmla="*/ 8491 h 769382"/>
                  <a:gd name="connsiteX88" fmla="*/ 1525 w 1961294"/>
                  <a:gd name="connsiteY88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02561 w 1961294"/>
                  <a:gd name="connsiteY5" fmla="*/ 418188 h 769382"/>
                  <a:gd name="connsiteX6" fmla="*/ 338529 w 1961294"/>
                  <a:gd name="connsiteY6" fmla="*/ 380578 h 769382"/>
                  <a:gd name="connsiteX7" fmla="*/ 367739 w 1961294"/>
                  <a:gd name="connsiteY7" fmla="*/ 343209 h 769382"/>
                  <a:gd name="connsiteX8" fmla="*/ 418005 w 1961294"/>
                  <a:gd name="connsiteY8" fmla="*/ 468499 h 769382"/>
                  <a:gd name="connsiteX9" fmla="*/ 481540 w 1961294"/>
                  <a:gd name="connsiteY9" fmla="*/ 534137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2309 w 1961294"/>
                  <a:gd name="connsiteY16" fmla="*/ 714196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02561 w 1961294"/>
                  <a:gd name="connsiteY5" fmla="*/ 418188 h 769382"/>
                  <a:gd name="connsiteX6" fmla="*/ 338529 w 1961294"/>
                  <a:gd name="connsiteY6" fmla="*/ 380578 h 769382"/>
                  <a:gd name="connsiteX7" fmla="*/ 382774 w 1961294"/>
                  <a:gd name="connsiteY7" fmla="*/ 368244 h 769382"/>
                  <a:gd name="connsiteX8" fmla="*/ 418005 w 1961294"/>
                  <a:gd name="connsiteY8" fmla="*/ 468499 h 769382"/>
                  <a:gd name="connsiteX9" fmla="*/ 481540 w 1961294"/>
                  <a:gd name="connsiteY9" fmla="*/ 534137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2309 w 1961294"/>
                  <a:gd name="connsiteY16" fmla="*/ 714196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02561 w 1961294"/>
                  <a:gd name="connsiteY5" fmla="*/ 418188 h 769382"/>
                  <a:gd name="connsiteX6" fmla="*/ 353564 w 1961294"/>
                  <a:gd name="connsiteY6" fmla="*/ 390591 h 769382"/>
                  <a:gd name="connsiteX7" fmla="*/ 382774 w 1961294"/>
                  <a:gd name="connsiteY7" fmla="*/ 368244 h 769382"/>
                  <a:gd name="connsiteX8" fmla="*/ 418005 w 1961294"/>
                  <a:gd name="connsiteY8" fmla="*/ 468499 h 769382"/>
                  <a:gd name="connsiteX9" fmla="*/ 481540 w 1961294"/>
                  <a:gd name="connsiteY9" fmla="*/ 534137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2309 w 1961294"/>
                  <a:gd name="connsiteY16" fmla="*/ 714196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3564 w 1961294"/>
                  <a:gd name="connsiteY6" fmla="*/ 390591 h 769382"/>
                  <a:gd name="connsiteX7" fmla="*/ 382774 w 1961294"/>
                  <a:gd name="connsiteY7" fmla="*/ 368244 h 769382"/>
                  <a:gd name="connsiteX8" fmla="*/ 418005 w 1961294"/>
                  <a:gd name="connsiteY8" fmla="*/ 468499 h 769382"/>
                  <a:gd name="connsiteX9" fmla="*/ 481540 w 1961294"/>
                  <a:gd name="connsiteY9" fmla="*/ 534137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2309 w 1961294"/>
                  <a:gd name="connsiteY16" fmla="*/ 714196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3564 w 1961294"/>
                  <a:gd name="connsiteY6" fmla="*/ 390591 h 769382"/>
                  <a:gd name="connsiteX7" fmla="*/ 382774 w 1961294"/>
                  <a:gd name="connsiteY7" fmla="*/ 368244 h 769382"/>
                  <a:gd name="connsiteX8" fmla="*/ 418005 w 1961294"/>
                  <a:gd name="connsiteY8" fmla="*/ 468499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2309 w 1961294"/>
                  <a:gd name="connsiteY16" fmla="*/ 714196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3564 w 1961294"/>
                  <a:gd name="connsiteY6" fmla="*/ 390591 h 769382"/>
                  <a:gd name="connsiteX7" fmla="*/ 382774 w 1961294"/>
                  <a:gd name="connsiteY7" fmla="*/ 368244 h 769382"/>
                  <a:gd name="connsiteX8" fmla="*/ 42552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2309 w 1961294"/>
                  <a:gd name="connsiteY16" fmla="*/ 714196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3564 w 1961294"/>
                  <a:gd name="connsiteY6" fmla="*/ 390591 h 769382"/>
                  <a:gd name="connsiteX7" fmla="*/ 385280 w 1961294"/>
                  <a:gd name="connsiteY7" fmla="*/ 365740 h 769382"/>
                  <a:gd name="connsiteX8" fmla="*/ 42552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2309 w 1961294"/>
                  <a:gd name="connsiteY16" fmla="*/ 714196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8575 w 1961294"/>
                  <a:gd name="connsiteY6" fmla="*/ 408116 h 769382"/>
                  <a:gd name="connsiteX7" fmla="*/ 385280 w 1961294"/>
                  <a:gd name="connsiteY7" fmla="*/ 365740 h 769382"/>
                  <a:gd name="connsiteX8" fmla="*/ 42552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2309 w 1961294"/>
                  <a:gd name="connsiteY16" fmla="*/ 714196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8575 w 1961294"/>
                  <a:gd name="connsiteY6" fmla="*/ 408116 h 769382"/>
                  <a:gd name="connsiteX7" fmla="*/ 385280 w 1961294"/>
                  <a:gd name="connsiteY7" fmla="*/ 365740 h 769382"/>
                  <a:gd name="connsiteX8" fmla="*/ 42552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9826 w 1961294"/>
                  <a:gd name="connsiteY16" fmla="*/ 711693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8575 w 1961294"/>
                  <a:gd name="connsiteY6" fmla="*/ 408116 h 769382"/>
                  <a:gd name="connsiteX7" fmla="*/ 385280 w 1961294"/>
                  <a:gd name="connsiteY7" fmla="*/ 365740 h 769382"/>
                  <a:gd name="connsiteX8" fmla="*/ 42552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9826 w 1961294"/>
                  <a:gd name="connsiteY16" fmla="*/ 711693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8575 w 1961294"/>
                  <a:gd name="connsiteY6" fmla="*/ 408116 h 769382"/>
                  <a:gd name="connsiteX7" fmla="*/ 392797 w 1961294"/>
                  <a:gd name="connsiteY7" fmla="*/ 328188 h 769382"/>
                  <a:gd name="connsiteX8" fmla="*/ 42552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9826 w 1961294"/>
                  <a:gd name="connsiteY16" fmla="*/ 711693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89132 w 1961294"/>
                  <a:gd name="connsiteY1" fmla="*/ 215782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8575 w 1961294"/>
                  <a:gd name="connsiteY6" fmla="*/ 408116 h 769382"/>
                  <a:gd name="connsiteX7" fmla="*/ 392797 w 1961294"/>
                  <a:gd name="connsiteY7" fmla="*/ 328188 h 769382"/>
                  <a:gd name="connsiteX8" fmla="*/ 43805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9826 w 1961294"/>
                  <a:gd name="connsiteY16" fmla="*/ 711693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79108 w 1961294"/>
                  <a:gd name="connsiteY1" fmla="*/ 218285 h 769382"/>
                  <a:gd name="connsiteX2" fmla="*/ 150796 w 1961294"/>
                  <a:gd name="connsiteY2" fmla="*/ 346873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8575 w 1961294"/>
                  <a:gd name="connsiteY6" fmla="*/ 408116 h 769382"/>
                  <a:gd name="connsiteX7" fmla="*/ 392797 w 1961294"/>
                  <a:gd name="connsiteY7" fmla="*/ 328188 h 769382"/>
                  <a:gd name="connsiteX8" fmla="*/ 43805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9826 w 1961294"/>
                  <a:gd name="connsiteY16" fmla="*/ 711693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79108 w 1961294"/>
                  <a:gd name="connsiteY1" fmla="*/ 218285 h 769382"/>
                  <a:gd name="connsiteX2" fmla="*/ 140772 w 1961294"/>
                  <a:gd name="connsiteY2" fmla="*/ 354384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8575 w 1961294"/>
                  <a:gd name="connsiteY6" fmla="*/ 408116 h 769382"/>
                  <a:gd name="connsiteX7" fmla="*/ 392797 w 1961294"/>
                  <a:gd name="connsiteY7" fmla="*/ 328188 h 769382"/>
                  <a:gd name="connsiteX8" fmla="*/ 43805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9826 w 1961294"/>
                  <a:gd name="connsiteY16" fmla="*/ 711693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525 w 1961294"/>
                  <a:gd name="connsiteY0" fmla="*/ 22779 h 769382"/>
                  <a:gd name="connsiteX1" fmla="*/ 79108 w 1961294"/>
                  <a:gd name="connsiteY1" fmla="*/ 218285 h 769382"/>
                  <a:gd name="connsiteX2" fmla="*/ 140772 w 1961294"/>
                  <a:gd name="connsiteY2" fmla="*/ 354384 h 769382"/>
                  <a:gd name="connsiteX3" fmla="*/ 206186 w 1961294"/>
                  <a:gd name="connsiteY3" fmla="*/ 428202 h 769382"/>
                  <a:gd name="connsiteX4" fmla="*/ 249548 w 1961294"/>
                  <a:gd name="connsiteY4" fmla="*/ 454639 h 769382"/>
                  <a:gd name="connsiteX5" fmla="*/ 312584 w 1961294"/>
                  <a:gd name="connsiteY5" fmla="*/ 448229 h 769382"/>
                  <a:gd name="connsiteX6" fmla="*/ 358575 w 1961294"/>
                  <a:gd name="connsiteY6" fmla="*/ 408116 h 769382"/>
                  <a:gd name="connsiteX7" fmla="*/ 392797 w 1961294"/>
                  <a:gd name="connsiteY7" fmla="*/ 328188 h 769382"/>
                  <a:gd name="connsiteX8" fmla="*/ 438053 w 1961294"/>
                  <a:gd name="connsiteY8" fmla="*/ 458486 h 769382"/>
                  <a:gd name="connsiteX9" fmla="*/ 484046 w 1961294"/>
                  <a:gd name="connsiteY9" fmla="*/ 521621 h 769382"/>
                  <a:gd name="connsiteX10" fmla="*/ 544949 w 1961294"/>
                  <a:gd name="connsiteY10" fmla="*/ 526016 h 769382"/>
                  <a:gd name="connsiteX11" fmla="*/ 582673 w 1961294"/>
                  <a:gd name="connsiteY11" fmla="*/ 514478 h 769382"/>
                  <a:gd name="connsiteX12" fmla="*/ 624292 w 1961294"/>
                  <a:gd name="connsiteY12" fmla="*/ 478160 h 769382"/>
                  <a:gd name="connsiteX13" fmla="*/ 663899 w 1961294"/>
                  <a:gd name="connsiteY13" fmla="*/ 514293 h 769382"/>
                  <a:gd name="connsiteX14" fmla="*/ 687455 w 1961294"/>
                  <a:gd name="connsiteY14" fmla="*/ 535418 h 769382"/>
                  <a:gd name="connsiteX15" fmla="*/ 750995 w 1961294"/>
                  <a:gd name="connsiteY15" fmla="*/ 616198 h 769382"/>
                  <a:gd name="connsiteX16" fmla="*/ 829826 w 1961294"/>
                  <a:gd name="connsiteY16" fmla="*/ 711693 h 769382"/>
                  <a:gd name="connsiteX17" fmla="*/ 892113 w 1961294"/>
                  <a:gd name="connsiteY17" fmla="*/ 744297 h 769382"/>
                  <a:gd name="connsiteX18" fmla="*/ 956406 w 1961294"/>
                  <a:gd name="connsiteY18" fmla="*/ 768110 h 769382"/>
                  <a:gd name="connsiteX19" fmla="*/ 1075469 w 1961294"/>
                  <a:gd name="connsiteY19" fmla="*/ 710960 h 769382"/>
                  <a:gd name="connsiteX20" fmla="*/ 1175482 w 1961294"/>
                  <a:gd name="connsiteY20" fmla="*/ 627617 h 769382"/>
                  <a:gd name="connsiteX21" fmla="*/ 1213581 w 1961294"/>
                  <a:gd name="connsiteY21" fmla="*/ 579991 h 769382"/>
                  <a:gd name="connsiteX22" fmla="*/ 1254063 w 1961294"/>
                  <a:gd name="connsiteY22" fmla="*/ 570466 h 769382"/>
                  <a:gd name="connsiteX23" fmla="*/ 1311213 w 1961294"/>
                  <a:gd name="connsiteY23" fmla="*/ 606185 h 769382"/>
                  <a:gd name="connsiteX24" fmla="*/ 1401700 w 1961294"/>
                  <a:gd name="connsiteY24" fmla="*/ 608566 h 769382"/>
                  <a:gd name="connsiteX25" fmla="*/ 1518381 w 1961294"/>
                  <a:gd name="connsiteY25" fmla="*/ 568085 h 769382"/>
                  <a:gd name="connsiteX26" fmla="*/ 1618394 w 1961294"/>
                  <a:gd name="connsiteY26" fmla="*/ 515697 h 769382"/>
                  <a:gd name="connsiteX27" fmla="*/ 1661256 w 1961294"/>
                  <a:gd name="connsiteY27" fmla="*/ 460929 h 769382"/>
                  <a:gd name="connsiteX28" fmla="*/ 1701738 w 1961294"/>
                  <a:gd name="connsiteY28" fmla="*/ 410922 h 769382"/>
                  <a:gd name="connsiteX29" fmla="*/ 1751744 w 1961294"/>
                  <a:gd name="connsiteY29" fmla="*/ 372822 h 769382"/>
                  <a:gd name="connsiteX30" fmla="*/ 1801750 w 1961294"/>
                  <a:gd name="connsiteY30" fmla="*/ 453785 h 769382"/>
                  <a:gd name="connsiteX31" fmla="*/ 1868425 w 1961294"/>
                  <a:gd name="connsiteY31" fmla="*/ 515697 h 769382"/>
                  <a:gd name="connsiteX32" fmla="*/ 1906525 w 1961294"/>
                  <a:gd name="connsiteY32" fmla="*/ 565704 h 769382"/>
                  <a:gd name="connsiteX33" fmla="*/ 1961294 w 1961294"/>
                  <a:gd name="connsiteY33" fmla="*/ 637141 h 769382"/>
                  <a:gd name="connsiteX34" fmla="*/ 1958913 w 1961294"/>
                  <a:gd name="connsiteY34" fmla="*/ 429972 h 769382"/>
                  <a:gd name="connsiteX35" fmla="*/ 1920813 w 1961294"/>
                  <a:gd name="connsiteY35" fmla="*/ 396635 h 769382"/>
                  <a:gd name="connsiteX36" fmla="*/ 1901763 w 1961294"/>
                  <a:gd name="connsiteY36" fmla="*/ 351391 h 769382"/>
                  <a:gd name="connsiteX37" fmla="*/ 1868425 w 1961294"/>
                  <a:gd name="connsiteY37" fmla="*/ 334722 h 769382"/>
                  <a:gd name="connsiteX38" fmla="*/ 1854138 w 1961294"/>
                  <a:gd name="connsiteY38" fmla="*/ 332341 h 769382"/>
                  <a:gd name="connsiteX39" fmla="*/ 1825563 w 1961294"/>
                  <a:gd name="connsiteY39" fmla="*/ 310910 h 769382"/>
                  <a:gd name="connsiteX40" fmla="*/ 1808894 w 1961294"/>
                  <a:gd name="connsiteY40" fmla="*/ 282335 h 769382"/>
                  <a:gd name="connsiteX41" fmla="*/ 1796988 w 1961294"/>
                  <a:gd name="connsiteY41" fmla="*/ 241854 h 769382"/>
                  <a:gd name="connsiteX42" fmla="*/ 1768413 w 1961294"/>
                  <a:gd name="connsiteY42" fmla="*/ 244235 h 769382"/>
                  <a:gd name="connsiteX43" fmla="*/ 1737456 w 1961294"/>
                  <a:gd name="connsiteY43" fmla="*/ 127554 h 769382"/>
                  <a:gd name="connsiteX44" fmla="*/ 1696975 w 1961294"/>
                  <a:gd name="connsiteY44" fmla="*/ 210897 h 769382"/>
                  <a:gd name="connsiteX45" fmla="*/ 1658875 w 1961294"/>
                  <a:gd name="connsiteY45" fmla="*/ 327579 h 769382"/>
                  <a:gd name="connsiteX46" fmla="*/ 1580294 w 1961294"/>
                  <a:gd name="connsiteY46" fmla="*/ 418066 h 769382"/>
                  <a:gd name="connsiteX47" fmla="*/ 1494569 w 1961294"/>
                  <a:gd name="connsiteY47" fmla="*/ 482360 h 769382"/>
                  <a:gd name="connsiteX48" fmla="*/ 1401700 w 1961294"/>
                  <a:gd name="connsiteY48" fmla="*/ 496647 h 769382"/>
                  <a:gd name="connsiteX49" fmla="*/ 1323119 w 1961294"/>
                  <a:gd name="connsiteY49" fmla="*/ 487122 h 769382"/>
                  <a:gd name="connsiteX50" fmla="*/ 1254063 w 1961294"/>
                  <a:gd name="connsiteY50" fmla="*/ 456166 h 769382"/>
                  <a:gd name="connsiteX51" fmla="*/ 1196913 w 1961294"/>
                  <a:gd name="connsiteY51" fmla="*/ 437116 h 769382"/>
                  <a:gd name="connsiteX52" fmla="*/ 1137381 w 1961294"/>
                  <a:gd name="connsiteY52" fmla="*/ 534747 h 769382"/>
                  <a:gd name="connsiteX53" fmla="*/ 1089756 w 1961294"/>
                  <a:gd name="connsiteY53" fmla="*/ 596660 h 769382"/>
                  <a:gd name="connsiteX54" fmla="*/ 1011175 w 1961294"/>
                  <a:gd name="connsiteY54" fmla="*/ 651429 h 769382"/>
                  <a:gd name="connsiteX55" fmla="*/ 963550 w 1961294"/>
                  <a:gd name="connsiteY55" fmla="*/ 675241 h 769382"/>
                  <a:gd name="connsiteX56" fmla="*/ 901638 w 1961294"/>
                  <a:gd name="connsiteY56" fmla="*/ 653810 h 769382"/>
                  <a:gd name="connsiteX57" fmla="*/ 839725 w 1961294"/>
                  <a:gd name="connsiteY57" fmla="*/ 594279 h 769382"/>
                  <a:gd name="connsiteX58" fmla="*/ 792100 w 1961294"/>
                  <a:gd name="connsiteY58" fmla="*/ 527604 h 769382"/>
                  <a:gd name="connsiteX59" fmla="*/ 761144 w 1961294"/>
                  <a:gd name="connsiteY59" fmla="*/ 460929 h 769382"/>
                  <a:gd name="connsiteX60" fmla="*/ 730188 w 1961294"/>
                  <a:gd name="connsiteY60" fmla="*/ 399015 h 769382"/>
                  <a:gd name="connsiteX61" fmla="*/ 682563 w 1961294"/>
                  <a:gd name="connsiteY61" fmla="*/ 360916 h 769382"/>
                  <a:gd name="connsiteX62" fmla="*/ 651482 w 1961294"/>
                  <a:gd name="connsiteY62" fmla="*/ 380944 h 769382"/>
                  <a:gd name="connsiteX63" fmla="*/ 619903 w 1961294"/>
                  <a:gd name="connsiteY63" fmla="*/ 354749 h 769382"/>
                  <a:gd name="connsiteX64" fmla="*/ 611125 w 1961294"/>
                  <a:gd name="connsiteY64" fmla="*/ 306147 h 769382"/>
                  <a:gd name="connsiteX65" fmla="*/ 577788 w 1961294"/>
                  <a:gd name="connsiteY65" fmla="*/ 332341 h 769382"/>
                  <a:gd name="connsiteX66" fmla="*/ 551594 w 1961294"/>
                  <a:gd name="connsiteY66" fmla="*/ 301997 h 769382"/>
                  <a:gd name="connsiteX67" fmla="*/ 532544 w 1961294"/>
                  <a:gd name="connsiteY67" fmla="*/ 337104 h 769382"/>
                  <a:gd name="connsiteX68" fmla="*/ 513494 w 1961294"/>
                  <a:gd name="connsiteY68" fmla="*/ 360916 h 769382"/>
                  <a:gd name="connsiteX69" fmla="*/ 449200 w 1961294"/>
                  <a:gd name="connsiteY69" fmla="*/ 284716 h 769382"/>
                  <a:gd name="connsiteX70" fmla="*/ 423006 w 1961294"/>
                  <a:gd name="connsiteY70" fmla="*/ 237091 h 769382"/>
                  <a:gd name="connsiteX71" fmla="*/ 396813 w 1961294"/>
                  <a:gd name="connsiteY71" fmla="*/ 239472 h 769382"/>
                  <a:gd name="connsiteX72" fmla="*/ 361094 w 1961294"/>
                  <a:gd name="connsiteY72" fmla="*/ 184704 h 769382"/>
                  <a:gd name="connsiteX73" fmla="*/ 322994 w 1961294"/>
                  <a:gd name="connsiteY73" fmla="*/ 244235 h 769382"/>
                  <a:gd name="connsiteX74" fmla="*/ 320613 w 1961294"/>
                  <a:gd name="connsiteY74" fmla="*/ 287097 h 769382"/>
                  <a:gd name="connsiteX75" fmla="*/ 280131 w 1961294"/>
                  <a:gd name="connsiteY75" fmla="*/ 337104 h 769382"/>
                  <a:gd name="connsiteX76" fmla="*/ 251556 w 1961294"/>
                  <a:gd name="connsiteY76" fmla="*/ 363297 h 769382"/>
                  <a:gd name="connsiteX77" fmla="*/ 251556 w 1961294"/>
                  <a:gd name="connsiteY77" fmla="*/ 363297 h 769382"/>
                  <a:gd name="connsiteX78" fmla="*/ 213456 w 1961294"/>
                  <a:gd name="connsiteY78" fmla="*/ 332341 h 769382"/>
                  <a:gd name="connsiteX79" fmla="*/ 194406 w 1961294"/>
                  <a:gd name="connsiteY79" fmla="*/ 303766 h 769382"/>
                  <a:gd name="connsiteX80" fmla="*/ 170594 w 1961294"/>
                  <a:gd name="connsiteY80" fmla="*/ 270429 h 769382"/>
                  <a:gd name="connsiteX81" fmla="*/ 144400 w 1961294"/>
                  <a:gd name="connsiteY81" fmla="*/ 251379 h 769382"/>
                  <a:gd name="connsiteX82" fmla="*/ 118206 w 1961294"/>
                  <a:gd name="connsiteY82" fmla="*/ 215660 h 769382"/>
                  <a:gd name="connsiteX83" fmla="*/ 118206 w 1961294"/>
                  <a:gd name="connsiteY83" fmla="*/ 165654 h 769382"/>
                  <a:gd name="connsiteX84" fmla="*/ 96775 w 1961294"/>
                  <a:gd name="connsiteY84" fmla="*/ 137079 h 769382"/>
                  <a:gd name="connsiteX85" fmla="*/ 75344 w 1961294"/>
                  <a:gd name="connsiteY85" fmla="*/ 68023 h 769382"/>
                  <a:gd name="connsiteX86" fmla="*/ 42006 w 1961294"/>
                  <a:gd name="connsiteY86" fmla="*/ 8491 h 769382"/>
                  <a:gd name="connsiteX87" fmla="*/ 1525 w 1961294"/>
                  <a:gd name="connsiteY87" fmla="*/ 22779 h 769382"/>
                  <a:gd name="connsiteX0" fmla="*/ 1111 w 1980927"/>
                  <a:gd name="connsiteY0" fmla="*/ 13157 h 794808"/>
                  <a:gd name="connsiteX1" fmla="*/ 98741 w 1980927"/>
                  <a:gd name="connsiteY1" fmla="*/ 243711 h 794808"/>
                  <a:gd name="connsiteX2" fmla="*/ 160405 w 1980927"/>
                  <a:gd name="connsiteY2" fmla="*/ 379810 h 794808"/>
                  <a:gd name="connsiteX3" fmla="*/ 225819 w 1980927"/>
                  <a:gd name="connsiteY3" fmla="*/ 453628 h 794808"/>
                  <a:gd name="connsiteX4" fmla="*/ 269181 w 1980927"/>
                  <a:gd name="connsiteY4" fmla="*/ 480065 h 794808"/>
                  <a:gd name="connsiteX5" fmla="*/ 332217 w 1980927"/>
                  <a:gd name="connsiteY5" fmla="*/ 473655 h 794808"/>
                  <a:gd name="connsiteX6" fmla="*/ 378208 w 1980927"/>
                  <a:gd name="connsiteY6" fmla="*/ 433542 h 794808"/>
                  <a:gd name="connsiteX7" fmla="*/ 412430 w 1980927"/>
                  <a:gd name="connsiteY7" fmla="*/ 353614 h 794808"/>
                  <a:gd name="connsiteX8" fmla="*/ 457686 w 1980927"/>
                  <a:gd name="connsiteY8" fmla="*/ 483912 h 794808"/>
                  <a:gd name="connsiteX9" fmla="*/ 503679 w 1980927"/>
                  <a:gd name="connsiteY9" fmla="*/ 547047 h 794808"/>
                  <a:gd name="connsiteX10" fmla="*/ 564582 w 1980927"/>
                  <a:gd name="connsiteY10" fmla="*/ 551442 h 794808"/>
                  <a:gd name="connsiteX11" fmla="*/ 602306 w 1980927"/>
                  <a:gd name="connsiteY11" fmla="*/ 539904 h 794808"/>
                  <a:gd name="connsiteX12" fmla="*/ 643925 w 1980927"/>
                  <a:gd name="connsiteY12" fmla="*/ 503586 h 794808"/>
                  <a:gd name="connsiteX13" fmla="*/ 683532 w 1980927"/>
                  <a:gd name="connsiteY13" fmla="*/ 539719 h 794808"/>
                  <a:gd name="connsiteX14" fmla="*/ 707088 w 1980927"/>
                  <a:gd name="connsiteY14" fmla="*/ 560844 h 794808"/>
                  <a:gd name="connsiteX15" fmla="*/ 770628 w 1980927"/>
                  <a:gd name="connsiteY15" fmla="*/ 641624 h 794808"/>
                  <a:gd name="connsiteX16" fmla="*/ 849459 w 1980927"/>
                  <a:gd name="connsiteY16" fmla="*/ 737119 h 794808"/>
                  <a:gd name="connsiteX17" fmla="*/ 911746 w 1980927"/>
                  <a:gd name="connsiteY17" fmla="*/ 769723 h 794808"/>
                  <a:gd name="connsiteX18" fmla="*/ 976039 w 1980927"/>
                  <a:gd name="connsiteY18" fmla="*/ 793536 h 794808"/>
                  <a:gd name="connsiteX19" fmla="*/ 1095102 w 1980927"/>
                  <a:gd name="connsiteY19" fmla="*/ 736386 h 794808"/>
                  <a:gd name="connsiteX20" fmla="*/ 1195115 w 1980927"/>
                  <a:gd name="connsiteY20" fmla="*/ 653043 h 794808"/>
                  <a:gd name="connsiteX21" fmla="*/ 1233214 w 1980927"/>
                  <a:gd name="connsiteY21" fmla="*/ 605417 h 794808"/>
                  <a:gd name="connsiteX22" fmla="*/ 1273696 w 1980927"/>
                  <a:gd name="connsiteY22" fmla="*/ 595892 h 794808"/>
                  <a:gd name="connsiteX23" fmla="*/ 1330846 w 1980927"/>
                  <a:gd name="connsiteY23" fmla="*/ 631611 h 794808"/>
                  <a:gd name="connsiteX24" fmla="*/ 1421333 w 1980927"/>
                  <a:gd name="connsiteY24" fmla="*/ 633992 h 794808"/>
                  <a:gd name="connsiteX25" fmla="*/ 1538014 w 1980927"/>
                  <a:gd name="connsiteY25" fmla="*/ 593511 h 794808"/>
                  <a:gd name="connsiteX26" fmla="*/ 1638027 w 1980927"/>
                  <a:gd name="connsiteY26" fmla="*/ 541123 h 794808"/>
                  <a:gd name="connsiteX27" fmla="*/ 1680889 w 1980927"/>
                  <a:gd name="connsiteY27" fmla="*/ 486355 h 794808"/>
                  <a:gd name="connsiteX28" fmla="*/ 1721371 w 1980927"/>
                  <a:gd name="connsiteY28" fmla="*/ 436348 h 794808"/>
                  <a:gd name="connsiteX29" fmla="*/ 1771377 w 1980927"/>
                  <a:gd name="connsiteY29" fmla="*/ 398248 h 794808"/>
                  <a:gd name="connsiteX30" fmla="*/ 1821383 w 1980927"/>
                  <a:gd name="connsiteY30" fmla="*/ 479211 h 794808"/>
                  <a:gd name="connsiteX31" fmla="*/ 1888058 w 1980927"/>
                  <a:gd name="connsiteY31" fmla="*/ 541123 h 794808"/>
                  <a:gd name="connsiteX32" fmla="*/ 1926158 w 1980927"/>
                  <a:gd name="connsiteY32" fmla="*/ 591130 h 794808"/>
                  <a:gd name="connsiteX33" fmla="*/ 1980927 w 1980927"/>
                  <a:gd name="connsiteY33" fmla="*/ 662567 h 794808"/>
                  <a:gd name="connsiteX34" fmla="*/ 1978546 w 1980927"/>
                  <a:gd name="connsiteY34" fmla="*/ 455398 h 794808"/>
                  <a:gd name="connsiteX35" fmla="*/ 1940446 w 1980927"/>
                  <a:gd name="connsiteY35" fmla="*/ 422061 h 794808"/>
                  <a:gd name="connsiteX36" fmla="*/ 1921396 w 1980927"/>
                  <a:gd name="connsiteY36" fmla="*/ 376817 h 794808"/>
                  <a:gd name="connsiteX37" fmla="*/ 1888058 w 1980927"/>
                  <a:gd name="connsiteY37" fmla="*/ 360148 h 794808"/>
                  <a:gd name="connsiteX38" fmla="*/ 1873771 w 1980927"/>
                  <a:gd name="connsiteY38" fmla="*/ 357767 h 794808"/>
                  <a:gd name="connsiteX39" fmla="*/ 1845196 w 1980927"/>
                  <a:gd name="connsiteY39" fmla="*/ 336336 h 794808"/>
                  <a:gd name="connsiteX40" fmla="*/ 1828527 w 1980927"/>
                  <a:gd name="connsiteY40" fmla="*/ 307761 h 794808"/>
                  <a:gd name="connsiteX41" fmla="*/ 1816621 w 1980927"/>
                  <a:gd name="connsiteY41" fmla="*/ 267280 h 794808"/>
                  <a:gd name="connsiteX42" fmla="*/ 1788046 w 1980927"/>
                  <a:gd name="connsiteY42" fmla="*/ 269661 h 794808"/>
                  <a:gd name="connsiteX43" fmla="*/ 1757089 w 1980927"/>
                  <a:gd name="connsiteY43" fmla="*/ 152980 h 794808"/>
                  <a:gd name="connsiteX44" fmla="*/ 1716608 w 1980927"/>
                  <a:gd name="connsiteY44" fmla="*/ 236323 h 794808"/>
                  <a:gd name="connsiteX45" fmla="*/ 1678508 w 1980927"/>
                  <a:gd name="connsiteY45" fmla="*/ 353005 h 794808"/>
                  <a:gd name="connsiteX46" fmla="*/ 1599927 w 1980927"/>
                  <a:gd name="connsiteY46" fmla="*/ 443492 h 794808"/>
                  <a:gd name="connsiteX47" fmla="*/ 1514202 w 1980927"/>
                  <a:gd name="connsiteY47" fmla="*/ 507786 h 794808"/>
                  <a:gd name="connsiteX48" fmla="*/ 1421333 w 1980927"/>
                  <a:gd name="connsiteY48" fmla="*/ 522073 h 794808"/>
                  <a:gd name="connsiteX49" fmla="*/ 1342752 w 1980927"/>
                  <a:gd name="connsiteY49" fmla="*/ 512548 h 794808"/>
                  <a:gd name="connsiteX50" fmla="*/ 1273696 w 1980927"/>
                  <a:gd name="connsiteY50" fmla="*/ 481592 h 794808"/>
                  <a:gd name="connsiteX51" fmla="*/ 1216546 w 1980927"/>
                  <a:gd name="connsiteY51" fmla="*/ 462542 h 794808"/>
                  <a:gd name="connsiteX52" fmla="*/ 1157014 w 1980927"/>
                  <a:gd name="connsiteY52" fmla="*/ 560173 h 794808"/>
                  <a:gd name="connsiteX53" fmla="*/ 1109389 w 1980927"/>
                  <a:gd name="connsiteY53" fmla="*/ 622086 h 794808"/>
                  <a:gd name="connsiteX54" fmla="*/ 1030808 w 1980927"/>
                  <a:gd name="connsiteY54" fmla="*/ 676855 h 794808"/>
                  <a:gd name="connsiteX55" fmla="*/ 983183 w 1980927"/>
                  <a:gd name="connsiteY55" fmla="*/ 700667 h 794808"/>
                  <a:gd name="connsiteX56" fmla="*/ 921271 w 1980927"/>
                  <a:gd name="connsiteY56" fmla="*/ 679236 h 794808"/>
                  <a:gd name="connsiteX57" fmla="*/ 859358 w 1980927"/>
                  <a:gd name="connsiteY57" fmla="*/ 619705 h 794808"/>
                  <a:gd name="connsiteX58" fmla="*/ 811733 w 1980927"/>
                  <a:gd name="connsiteY58" fmla="*/ 553030 h 794808"/>
                  <a:gd name="connsiteX59" fmla="*/ 780777 w 1980927"/>
                  <a:gd name="connsiteY59" fmla="*/ 486355 h 794808"/>
                  <a:gd name="connsiteX60" fmla="*/ 749821 w 1980927"/>
                  <a:gd name="connsiteY60" fmla="*/ 424441 h 794808"/>
                  <a:gd name="connsiteX61" fmla="*/ 702196 w 1980927"/>
                  <a:gd name="connsiteY61" fmla="*/ 386342 h 794808"/>
                  <a:gd name="connsiteX62" fmla="*/ 671115 w 1980927"/>
                  <a:gd name="connsiteY62" fmla="*/ 406370 h 794808"/>
                  <a:gd name="connsiteX63" fmla="*/ 639536 w 1980927"/>
                  <a:gd name="connsiteY63" fmla="*/ 380175 h 794808"/>
                  <a:gd name="connsiteX64" fmla="*/ 630758 w 1980927"/>
                  <a:gd name="connsiteY64" fmla="*/ 331573 h 794808"/>
                  <a:gd name="connsiteX65" fmla="*/ 597421 w 1980927"/>
                  <a:gd name="connsiteY65" fmla="*/ 357767 h 794808"/>
                  <a:gd name="connsiteX66" fmla="*/ 571227 w 1980927"/>
                  <a:gd name="connsiteY66" fmla="*/ 327423 h 794808"/>
                  <a:gd name="connsiteX67" fmla="*/ 552177 w 1980927"/>
                  <a:gd name="connsiteY67" fmla="*/ 362530 h 794808"/>
                  <a:gd name="connsiteX68" fmla="*/ 533127 w 1980927"/>
                  <a:gd name="connsiteY68" fmla="*/ 386342 h 794808"/>
                  <a:gd name="connsiteX69" fmla="*/ 468833 w 1980927"/>
                  <a:gd name="connsiteY69" fmla="*/ 310142 h 794808"/>
                  <a:gd name="connsiteX70" fmla="*/ 442639 w 1980927"/>
                  <a:gd name="connsiteY70" fmla="*/ 262517 h 794808"/>
                  <a:gd name="connsiteX71" fmla="*/ 416446 w 1980927"/>
                  <a:gd name="connsiteY71" fmla="*/ 264898 h 794808"/>
                  <a:gd name="connsiteX72" fmla="*/ 380727 w 1980927"/>
                  <a:gd name="connsiteY72" fmla="*/ 210130 h 794808"/>
                  <a:gd name="connsiteX73" fmla="*/ 342627 w 1980927"/>
                  <a:gd name="connsiteY73" fmla="*/ 269661 h 794808"/>
                  <a:gd name="connsiteX74" fmla="*/ 340246 w 1980927"/>
                  <a:gd name="connsiteY74" fmla="*/ 312523 h 794808"/>
                  <a:gd name="connsiteX75" fmla="*/ 299764 w 1980927"/>
                  <a:gd name="connsiteY75" fmla="*/ 362530 h 794808"/>
                  <a:gd name="connsiteX76" fmla="*/ 271189 w 1980927"/>
                  <a:gd name="connsiteY76" fmla="*/ 388723 h 794808"/>
                  <a:gd name="connsiteX77" fmla="*/ 271189 w 1980927"/>
                  <a:gd name="connsiteY77" fmla="*/ 388723 h 794808"/>
                  <a:gd name="connsiteX78" fmla="*/ 233089 w 1980927"/>
                  <a:gd name="connsiteY78" fmla="*/ 357767 h 794808"/>
                  <a:gd name="connsiteX79" fmla="*/ 214039 w 1980927"/>
                  <a:gd name="connsiteY79" fmla="*/ 329192 h 794808"/>
                  <a:gd name="connsiteX80" fmla="*/ 190227 w 1980927"/>
                  <a:gd name="connsiteY80" fmla="*/ 295855 h 794808"/>
                  <a:gd name="connsiteX81" fmla="*/ 164033 w 1980927"/>
                  <a:gd name="connsiteY81" fmla="*/ 276805 h 794808"/>
                  <a:gd name="connsiteX82" fmla="*/ 137839 w 1980927"/>
                  <a:gd name="connsiteY82" fmla="*/ 241086 h 794808"/>
                  <a:gd name="connsiteX83" fmla="*/ 137839 w 1980927"/>
                  <a:gd name="connsiteY83" fmla="*/ 191080 h 794808"/>
                  <a:gd name="connsiteX84" fmla="*/ 116408 w 1980927"/>
                  <a:gd name="connsiteY84" fmla="*/ 162505 h 794808"/>
                  <a:gd name="connsiteX85" fmla="*/ 94977 w 1980927"/>
                  <a:gd name="connsiteY85" fmla="*/ 93449 h 794808"/>
                  <a:gd name="connsiteX86" fmla="*/ 61639 w 1980927"/>
                  <a:gd name="connsiteY86" fmla="*/ 33917 h 794808"/>
                  <a:gd name="connsiteX87" fmla="*/ 1111 w 1980927"/>
                  <a:gd name="connsiteY87" fmla="*/ 13157 h 794808"/>
                  <a:gd name="connsiteX0" fmla="*/ 1111 w 1980927"/>
                  <a:gd name="connsiteY0" fmla="*/ 13157 h 794808"/>
                  <a:gd name="connsiteX1" fmla="*/ 98741 w 1980927"/>
                  <a:gd name="connsiteY1" fmla="*/ 243711 h 794808"/>
                  <a:gd name="connsiteX2" fmla="*/ 160405 w 1980927"/>
                  <a:gd name="connsiteY2" fmla="*/ 379810 h 794808"/>
                  <a:gd name="connsiteX3" fmla="*/ 225819 w 1980927"/>
                  <a:gd name="connsiteY3" fmla="*/ 453628 h 794808"/>
                  <a:gd name="connsiteX4" fmla="*/ 269181 w 1980927"/>
                  <a:gd name="connsiteY4" fmla="*/ 480065 h 794808"/>
                  <a:gd name="connsiteX5" fmla="*/ 332217 w 1980927"/>
                  <a:gd name="connsiteY5" fmla="*/ 473655 h 794808"/>
                  <a:gd name="connsiteX6" fmla="*/ 378208 w 1980927"/>
                  <a:gd name="connsiteY6" fmla="*/ 433542 h 794808"/>
                  <a:gd name="connsiteX7" fmla="*/ 412430 w 1980927"/>
                  <a:gd name="connsiteY7" fmla="*/ 353614 h 794808"/>
                  <a:gd name="connsiteX8" fmla="*/ 457686 w 1980927"/>
                  <a:gd name="connsiteY8" fmla="*/ 483912 h 794808"/>
                  <a:gd name="connsiteX9" fmla="*/ 503679 w 1980927"/>
                  <a:gd name="connsiteY9" fmla="*/ 547047 h 794808"/>
                  <a:gd name="connsiteX10" fmla="*/ 564582 w 1980927"/>
                  <a:gd name="connsiteY10" fmla="*/ 551442 h 794808"/>
                  <a:gd name="connsiteX11" fmla="*/ 602306 w 1980927"/>
                  <a:gd name="connsiteY11" fmla="*/ 539904 h 794808"/>
                  <a:gd name="connsiteX12" fmla="*/ 643925 w 1980927"/>
                  <a:gd name="connsiteY12" fmla="*/ 503586 h 794808"/>
                  <a:gd name="connsiteX13" fmla="*/ 683532 w 1980927"/>
                  <a:gd name="connsiteY13" fmla="*/ 539719 h 794808"/>
                  <a:gd name="connsiteX14" fmla="*/ 707088 w 1980927"/>
                  <a:gd name="connsiteY14" fmla="*/ 560844 h 794808"/>
                  <a:gd name="connsiteX15" fmla="*/ 770628 w 1980927"/>
                  <a:gd name="connsiteY15" fmla="*/ 641624 h 794808"/>
                  <a:gd name="connsiteX16" fmla="*/ 849459 w 1980927"/>
                  <a:gd name="connsiteY16" fmla="*/ 737119 h 794808"/>
                  <a:gd name="connsiteX17" fmla="*/ 911746 w 1980927"/>
                  <a:gd name="connsiteY17" fmla="*/ 769723 h 794808"/>
                  <a:gd name="connsiteX18" fmla="*/ 976039 w 1980927"/>
                  <a:gd name="connsiteY18" fmla="*/ 793536 h 794808"/>
                  <a:gd name="connsiteX19" fmla="*/ 1095102 w 1980927"/>
                  <a:gd name="connsiteY19" fmla="*/ 736386 h 794808"/>
                  <a:gd name="connsiteX20" fmla="*/ 1195115 w 1980927"/>
                  <a:gd name="connsiteY20" fmla="*/ 653043 h 794808"/>
                  <a:gd name="connsiteX21" fmla="*/ 1233214 w 1980927"/>
                  <a:gd name="connsiteY21" fmla="*/ 605417 h 794808"/>
                  <a:gd name="connsiteX22" fmla="*/ 1273696 w 1980927"/>
                  <a:gd name="connsiteY22" fmla="*/ 595892 h 794808"/>
                  <a:gd name="connsiteX23" fmla="*/ 1330846 w 1980927"/>
                  <a:gd name="connsiteY23" fmla="*/ 631611 h 794808"/>
                  <a:gd name="connsiteX24" fmla="*/ 1421333 w 1980927"/>
                  <a:gd name="connsiteY24" fmla="*/ 633992 h 794808"/>
                  <a:gd name="connsiteX25" fmla="*/ 1538014 w 1980927"/>
                  <a:gd name="connsiteY25" fmla="*/ 593511 h 794808"/>
                  <a:gd name="connsiteX26" fmla="*/ 1638027 w 1980927"/>
                  <a:gd name="connsiteY26" fmla="*/ 541123 h 794808"/>
                  <a:gd name="connsiteX27" fmla="*/ 1680889 w 1980927"/>
                  <a:gd name="connsiteY27" fmla="*/ 486355 h 794808"/>
                  <a:gd name="connsiteX28" fmla="*/ 1721371 w 1980927"/>
                  <a:gd name="connsiteY28" fmla="*/ 436348 h 794808"/>
                  <a:gd name="connsiteX29" fmla="*/ 1771377 w 1980927"/>
                  <a:gd name="connsiteY29" fmla="*/ 398248 h 794808"/>
                  <a:gd name="connsiteX30" fmla="*/ 1821383 w 1980927"/>
                  <a:gd name="connsiteY30" fmla="*/ 479211 h 794808"/>
                  <a:gd name="connsiteX31" fmla="*/ 1888058 w 1980927"/>
                  <a:gd name="connsiteY31" fmla="*/ 541123 h 794808"/>
                  <a:gd name="connsiteX32" fmla="*/ 1926158 w 1980927"/>
                  <a:gd name="connsiteY32" fmla="*/ 591130 h 794808"/>
                  <a:gd name="connsiteX33" fmla="*/ 1980927 w 1980927"/>
                  <a:gd name="connsiteY33" fmla="*/ 662567 h 794808"/>
                  <a:gd name="connsiteX34" fmla="*/ 1978546 w 1980927"/>
                  <a:gd name="connsiteY34" fmla="*/ 455398 h 794808"/>
                  <a:gd name="connsiteX35" fmla="*/ 1940446 w 1980927"/>
                  <a:gd name="connsiteY35" fmla="*/ 422061 h 794808"/>
                  <a:gd name="connsiteX36" fmla="*/ 1921396 w 1980927"/>
                  <a:gd name="connsiteY36" fmla="*/ 376817 h 794808"/>
                  <a:gd name="connsiteX37" fmla="*/ 1888058 w 1980927"/>
                  <a:gd name="connsiteY37" fmla="*/ 360148 h 794808"/>
                  <a:gd name="connsiteX38" fmla="*/ 1873771 w 1980927"/>
                  <a:gd name="connsiteY38" fmla="*/ 357767 h 794808"/>
                  <a:gd name="connsiteX39" fmla="*/ 1845196 w 1980927"/>
                  <a:gd name="connsiteY39" fmla="*/ 336336 h 794808"/>
                  <a:gd name="connsiteX40" fmla="*/ 1828527 w 1980927"/>
                  <a:gd name="connsiteY40" fmla="*/ 307761 h 794808"/>
                  <a:gd name="connsiteX41" fmla="*/ 1816621 w 1980927"/>
                  <a:gd name="connsiteY41" fmla="*/ 267280 h 794808"/>
                  <a:gd name="connsiteX42" fmla="*/ 1788046 w 1980927"/>
                  <a:gd name="connsiteY42" fmla="*/ 269661 h 794808"/>
                  <a:gd name="connsiteX43" fmla="*/ 1757089 w 1980927"/>
                  <a:gd name="connsiteY43" fmla="*/ 152980 h 794808"/>
                  <a:gd name="connsiteX44" fmla="*/ 1716608 w 1980927"/>
                  <a:gd name="connsiteY44" fmla="*/ 236323 h 794808"/>
                  <a:gd name="connsiteX45" fmla="*/ 1678508 w 1980927"/>
                  <a:gd name="connsiteY45" fmla="*/ 353005 h 794808"/>
                  <a:gd name="connsiteX46" fmla="*/ 1599927 w 1980927"/>
                  <a:gd name="connsiteY46" fmla="*/ 443492 h 794808"/>
                  <a:gd name="connsiteX47" fmla="*/ 1514202 w 1980927"/>
                  <a:gd name="connsiteY47" fmla="*/ 507786 h 794808"/>
                  <a:gd name="connsiteX48" fmla="*/ 1421333 w 1980927"/>
                  <a:gd name="connsiteY48" fmla="*/ 522073 h 794808"/>
                  <a:gd name="connsiteX49" fmla="*/ 1342752 w 1980927"/>
                  <a:gd name="connsiteY49" fmla="*/ 512548 h 794808"/>
                  <a:gd name="connsiteX50" fmla="*/ 1273696 w 1980927"/>
                  <a:gd name="connsiteY50" fmla="*/ 481592 h 794808"/>
                  <a:gd name="connsiteX51" fmla="*/ 1216546 w 1980927"/>
                  <a:gd name="connsiteY51" fmla="*/ 462542 h 794808"/>
                  <a:gd name="connsiteX52" fmla="*/ 1157014 w 1980927"/>
                  <a:gd name="connsiteY52" fmla="*/ 560173 h 794808"/>
                  <a:gd name="connsiteX53" fmla="*/ 1109389 w 1980927"/>
                  <a:gd name="connsiteY53" fmla="*/ 622086 h 794808"/>
                  <a:gd name="connsiteX54" fmla="*/ 1030808 w 1980927"/>
                  <a:gd name="connsiteY54" fmla="*/ 676855 h 794808"/>
                  <a:gd name="connsiteX55" fmla="*/ 983183 w 1980927"/>
                  <a:gd name="connsiteY55" fmla="*/ 700667 h 794808"/>
                  <a:gd name="connsiteX56" fmla="*/ 921271 w 1980927"/>
                  <a:gd name="connsiteY56" fmla="*/ 679236 h 794808"/>
                  <a:gd name="connsiteX57" fmla="*/ 859358 w 1980927"/>
                  <a:gd name="connsiteY57" fmla="*/ 619705 h 794808"/>
                  <a:gd name="connsiteX58" fmla="*/ 811733 w 1980927"/>
                  <a:gd name="connsiteY58" fmla="*/ 553030 h 794808"/>
                  <a:gd name="connsiteX59" fmla="*/ 780777 w 1980927"/>
                  <a:gd name="connsiteY59" fmla="*/ 486355 h 794808"/>
                  <a:gd name="connsiteX60" fmla="*/ 749821 w 1980927"/>
                  <a:gd name="connsiteY60" fmla="*/ 424441 h 794808"/>
                  <a:gd name="connsiteX61" fmla="*/ 702196 w 1980927"/>
                  <a:gd name="connsiteY61" fmla="*/ 386342 h 794808"/>
                  <a:gd name="connsiteX62" fmla="*/ 671115 w 1980927"/>
                  <a:gd name="connsiteY62" fmla="*/ 406370 h 794808"/>
                  <a:gd name="connsiteX63" fmla="*/ 639536 w 1980927"/>
                  <a:gd name="connsiteY63" fmla="*/ 380175 h 794808"/>
                  <a:gd name="connsiteX64" fmla="*/ 630758 w 1980927"/>
                  <a:gd name="connsiteY64" fmla="*/ 331573 h 794808"/>
                  <a:gd name="connsiteX65" fmla="*/ 597421 w 1980927"/>
                  <a:gd name="connsiteY65" fmla="*/ 357767 h 794808"/>
                  <a:gd name="connsiteX66" fmla="*/ 571227 w 1980927"/>
                  <a:gd name="connsiteY66" fmla="*/ 327423 h 794808"/>
                  <a:gd name="connsiteX67" fmla="*/ 552177 w 1980927"/>
                  <a:gd name="connsiteY67" fmla="*/ 362530 h 794808"/>
                  <a:gd name="connsiteX68" fmla="*/ 533127 w 1980927"/>
                  <a:gd name="connsiteY68" fmla="*/ 386342 h 794808"/>
                  <a:gd name="connsiteX69" fmla="*/ 468833 w 1980927"/>
                  <a:gd name="connsiteY69" fmla="*/ 310142 h 794808"/>
                  <a:gd name="connsiteX70" fmla="*/ 442639 w 1980927"/>
                  <a:gd name="connsiteY70" fmla="*/ 262517 h 794808"/>
                  <a:gd name="connsiteX71" fmla="*/ 416446 w 1980927"/>
                  <a:gd name="connsiteY71" fmla="*/ 264898 h 794808"/>
                  <a:gd name="connsiteX72" fmla="*/ 380727 w 1980927"/>
                  <a:gd name="connsiteY72" fmla="*/ 210130 h 794808"/>
                  <a:gd name="connsiteX73" fmla="*/ 342627 w 1980927"/>
                  <a:gd name="connsiteY73" fmla="*/ 269661 h 794808"/>
                  <a:gd name="connsiteX74" fmla="*/ 340246 w 1980927"/>
                  <a:gd name="connsiteY74" fmla="*/ 312523 h 794808"/>
                  <a:gd name="connsiteX75" fmla="*/ 299764 w 1980927"/>
                  <a:gd name="connsiteY75" fmla="*/ 362530 h 794808"/>
                  <a:gd name="connsiteX76" fmla="*/ 271189 w 1980927"/>
                  <a:gd name="connsiteY76" fmla="*/ 388723 h 794808"/>
                  <a:gd name="connsiteX77" fmla="*/ 271189 w 1980927"/>
                  <a:gd name="connsiteY77" fmla="*/ 388723 h 794808"/>
                  <a:gd name="connsiteX78" fmla="*/ 233089 w 1980927"/>
                  <a:gd name="connsiteY78" fmla="*/ 357767 h 794808"/>
                  <a:gd name="connsiteX79" fmla="*/ 214039 w 1980927"/>
                  <a:gd name="connsiteY79" fmla="*/ 329192 h 794808"/>
                  <a:gd name="connsiteX80" fmla="*/ 190227 w 1980927"/>
                  <a:gd name="connsiteY80" fmla="*/ 295855 h 794808"/>
                  <a:gd name="connsiteX81" fmla="*/ 164033 w 1980927"/>
                  <a:gd name="connsiteY81" fmla="*/ 276805 h 794808"/>
                  <a:gd name="connsiteX82" fmla="*/ 137839 w 1980927"/>
                  <a:gd name="connsiteY82" fmla="*/ 241086 h 794808"/>
                  <a:gd name="connsiteX83" fmla="*/ 137839 w 1980927"/>
                  <a:gd name="connsiteY83" fmla="*/ 191080 h 794808"/>
                  <a:gd name="connsiteX84" fmla="*/ 116408 w 1980927"/>
                  <a:gd name="connsiteY84" fmla="*/ 162505 h 794808"/>
                  <a:gd name="connsiteX85" fmla="*/ 94977 w 1980927"/>
                  <a:gd name="connsiteY85" fmla="*/ 93449 h 794808"/>
                  <a:gd name="connsiteX86" fmla="*/ 61639 w 1980927"/>
                  <a:gd name="connsiteY86" fmla="*/ 33917 h 794808"/>
                  <a:gd name="connsiteX87" fmla="*/ 1111 w 1980927"/>
                  <a:gd name="connsiteY87" fmla="*/ 13157 h 794808"/>
                  <a:gd name="connsiteX0" fmla="*/ 978 w 1990817"/>
                  <a:gd name="connsiteY0" fmla="*/ 12392 h 799049"/>
                  <a:gd name="connsiteX1" fmla="*/ 108631 w 1990817"/>
                  <a:gd name="connsiteY1" fmla="*/ 247952 h 799049"/>
                  <a:gd name="connsiteX2" fmla="*/ 170295 w 1990817"/>
                  <a:gd name="connsiteY2" fmla="*/ 384051 h 799049"/>
                  <a:gd name="connsiteX3" fmla="*/ 235709 w 1990817"/>
                  <a:gd name="connsiteY3" fmla="*/ 457869 h 799049"/>
                  <a:gd name="connsiteX4" fmla="*/ 279071 w 1990817"/>
                  <a:gd name="connsiteY4" fmla="*/ 484306 h 799049"/>
                  <a:gd name="connsiteX5" fmla="*/ 342107 w 1990817"/>
                  <a:gd name="connsiteY5" fmla="*/ 477896 h 799049"/>
                  <a:gd name="connsiteX6" fmla="*/ 388098 w 1990817"/>
                  <a:gd name="connsiteY6" fmla="*/ 437783 h 799049"/>
                  <a:gd name="connsiteX7" fmla="*/ 422320 w 1990817"/>
                  <a:gd name="connsiteY7" fmla="*/ 357855 h 799049"/>
                  <a:gd name="connsiteX8" fmla="*/ 467576 w 1990817"/>
                  <a:gd name="connsiteY8" fmla="*/ 488153 h 799049"/>
                  <a:gd name="connsiteX9" fmla="*/ 513569 w 1990817"/>
                  <a:gd name="connsiteY9" fmla="*/ 551288 h 799049"/>
                  <a:gd name="connsiteX10" fmla="*/ 574472 w 1990817"/>
                  <a:gd name="connsiteY10" fmla="*/ 555683 h 799049"/>
                  <a:gd name="connsiteX11" fmla="*/ 612196 w 1990817"/>
                  <a:gd name="connsiteY11" fmla="*/ 544145 h 799049"/>
                  <a:gd name="connsiteX12" fmla="*/ 653815 w 1990817"/>
                  <a:gd name="connsiteY12" fmla="*/ 507827 h 799049"/>
                  <a:gd name="connsiteX13" fmla="*/ 693422 w 1990817"/>
                  <a:gd name="connsiteY13" fmla="*/ 543960 h 799049"/>
                  <a:gd name="connsiteX14" fmla="*/ 716978 w 1990817"/>
                  <a:gd name="connsiteY14" fmla="*/ 565085 h 799049"/>
                  <a:gd name="connsiteX15" fmla="*/ 780518 w 1990817"/>
                  <a:gd name="connsiteY15" fmla="*/ 645865 h 799049"/>
                  <a:gd name="connsiteX16" fmla="*/ 859349 w 1990817"/>
                  <a:gd name="connsiteY16" fmla="*/ 741360 h 799049"/>
                  <a:gd name="connsiteX17" fmla="*/ 921636 w 1990817"/>
                  <a:gd name="connsiteY17" fmla="*/ 773964 h 799049"/>
                  <a:gd name="connsiteX18" fmla="*/ 985929 w 1990817"/>
                  <a:gd name="connsiteY18" fmla="*/ 797777 h 799049"/>
                  <a:gd name="connsiteX19" fmla="*/ 1104992 w 1990817"/>
                  <a:gd name="connsiteY19" fmla="*/ 740627 h 799049"/>
                  <a:gd name="connsiteX20" fmla="*/ 1205005 w 1990817"/>
                  <a:gd name="connsiteY20" fmla="*/ 657284 h 799049"/>
                  <a:gd name="connsiteX21" fmla="*/ 1243104 w 1990817"/>
                  <a:gd name="connsiteY21" fmla="*/ 609658 h 799049"/>
                  <a:gd name="connsiteX22" fmla="*/ 1283586 w 1990817"/>
                  <a:gd name="connsiteY22" fmla="*/ 600133 h 799049"/>
                  <a:gd name="connsiteX23" fmla="*/ 1340736 w 1990817"/>
                  <a:gd name="connsiteY23" fmla="*/ 635852 h 799049"/>
                  <a:gd name="connsiteX24" fmla="*/ 1431223 w 1990817"/>
                  <a:gd name="connsiteY24" fmla="*/ 638233 h 799049"/>
                  <a:gd name="connsiteX25" fmla="*/ 1547904 w 1990817"/>
                  <a:gd name="connsiteY25" fmla="*/ 597752 h 799049"/>
                  <a:gd name="connsiteX26" fmla="*/ 1647917 w 1990817"/>
                  <a:gd name="connsiteY26" fmla="*/ 545364 h 799049"/>
                  <a:gd name="connsiteX27" fmla="*/ 1690779 w 1990817"/>
                  <a:gd name="connsiteY27" fmla="*/ 490596 h 799049"/>
                  <a:gd name="connsiteX28" fmla="*/ 1731261 w 1990817"/>
                  <a:gd name="connsiteY28" fmla="*/ 440589 h 799049"/>
                  <a:gd name="connsiteX29" fmla="*/ 1781267 w 1990817"/>
                  <a:gd name="connsiteY29" fmla="*/ 402489 h 799049"/>
                  <a:gd name="connsiteX30" fmla="*/ 1831273 w 1990817"/>
                  <a:gd name="connsiteY30" fmla="*/ 483452 h 799049"/>
                  <a:gd name="connsiteX31" fmla="*/ 1897948 w 1990817"/>
                  <a:gd name="connsiteY31" fmla="*/ 545364 h 799049"/>
                  <a:gd name="connsiteX32" fmla="*/ 1936048 w 1990817"/>
                  <a:gd name="connsiteY32" fmla="*/ 595371 h 799049"/>
                  <a:gd name="connsiteX33" fmla="*/ 1990817 w 1990817"/>
                  <a:gd name="connsiteY33" fmla="*/ 666808 h 799049"/>
                  <a:gd name="connsiteX34" fmla="*/ 1988436 w 1990817"/>
                  <a:gd name="connsiteY34" fmla="*/ 459639 h 799049"/>
                  <a:gd name="connsiteX35" fmla="*/ 1950336 w 1990817"/>
                  <a:gd name="connsiteY35" fmla="*/ 426302 h 799049"/>
                  <a:gd name="connsiteX36" fmla="*/ 1931286 w 1990817"/>
                  <a:gd name="connsiteY36" fmla="*/ 381058 h 799049"/>
                  <a:gd name="connsiteX37" fmla="*/ 1897948 w 1990817"/>
                  <a:gd name="connsiteY37" fmla="*/ 364389 h 799049"/>
                  <a:gd name="connsiteX38" fmla="*/ 1883661 w 1990817"/>
                  <a:gd name="connsiteY38" fmla="*/ 362008 h 799049"/>
                  <a:gd name="connsiteX39" fmla="*/ 1855086 w 1990817"/>
                  <a:gd name="connsiteY39" fmla="*/ 340577 h 799049"/>
                  <a:gd name="connsiteX40" fmla="*/ 1838417 w 1990817"/>
                  <a:gd name="connsiteY40" fmla="*/ 312002 h 799049"/>
                  <a:gd name="connsiteX41" fmla="*/ 1826511 w 1990817"/>
                  <a:gd name="connsiteY41" fmla="*/ 271521 h 799049"/>
                  <a:gd name="connsiteX42" fmla="*/ 1797936 w 1990817"/>
                  <a:gd name="connsiteY42" fmla="*/ 273902 h 799049"/>
                  <a:gd name="connsiteX43" fmla="*/ 1766979 w 1990817"/>
                  <a:gd name="connsiteY43" fmla="*/ 157221 h 799049"/>
                  <a:gd name="connsiteX44" fmla="*/ 1726498 w 1990817"/>
                  <a:gd name="connsiteY44" fmla="*/ 240564 h 799049"/>
                  <a:gd name="connsiteX45" fmla="*/ 1688398 w 1990817"/>
                  <a:gd name="connsiteY45" fmla="*/ 357246 h 799049"/>
                  <a:gd name="connsiteX46" fmla="*/ 1609817 w 1990817"/>
                  <a:gd name="connsiteY46" fmla="*/ 447733 h 799049"/>
                  <a:gd name="connsiteX47" fmla="*/ 1524092 w 1990817"/>
                  <a:gd name="connsiteY47" fmla="*/ 512027 h 799049"/>
                  <a:gd name="connsiteX48" fmla="*/ 1431223 w 1990817"/>
                  <a:gd name="connsiteY48" fmla="*/ 526314 h 799049"/>
                  <a:gd name="connsiteX49" fmla="*/ 1352642 w 1990817"/>
                  <a:gd name="connsiteY49" fmla="*/ 516789 h 799049"/>
                  <a:gd name="connsiteX50" fmla="*/ 1283586 w 1990817"/>
                  <a:gd name="connsiteY50" fmla="*/ 485833 h 799049"/>
                  <a:gd name="connsiteX51" fmla="*/ 1226436 w 1990817"/>
                  <a:gd name="connsiteY51" fmla="*/ 466783 h 799049"/>
                  <a:gd name="connsiteX52" fmla="*/ 1166904 w 1990817"/>
                  <a:gd name="connsiteY52" fmla="*/ 564414 h 799049"/>
                  <a:gd name="connsiteX53" fmla="*/ 1119279 w 1990817"/>
                  <a:gd name="connsiteY53" fmla="*/ 626327 h 799049"/>
                  <a:gd name="connsiteX54" fmla="*/ 1040698 w 1990817"/>
                  <a:gd name="connsiteY54" fmla="*/ 681096 h 799049"/>
                  <a:gd name="connsiteX55" fmla="*/ 993073 w 1990817"/>
                  <a:gd name="connsiteY55" fmla="*/ 704908 h 799049"/>
                  <a:gd name="connsiteX56" fmla="*/ 931161 w 1990817"/>
                  <a:gd name="connsiteY56" fmla="*/ 683477 h 799049"/>
                  <a:gd name="connsiteX57" fmla="*/ 869248 w 1990817"/>
                  <a:gd name="connsiteY57" fmla="*/ 623946 h 799049"/>
                  <a:gd name="connsiteX58" fmla="*/ 821623 w 1990817"/>
                  <a:gd name="connsiteY58" fmla="*/ 557271 h 799049"/>
                  <a:gd name="connsiteX59" fmla="*/ 790667 w 1990817"/>
                  <a:gd name="connsiteY59" fmla="*/ 490596 h 799049"/>
                  <a:gd name="connsiteX60" fmla="*/ 759711 w 1990817"/>
                  <a:gd name="connsiteY60" fmla="*/ 428682 h 799049"/>
                  <a:gd name="connsiteX61" fmla="*/ 712086 w 1990817"/>
                  <a:gd name="connsiteY61" fmla="*/ 390583 h 799049"/>
                  <a:gd name="connsiteX62" fmla="*/ 681005 w 1990817"/>
                  <a:gd name="connsiteY62" fmla="*/ 410611 h 799049"/>
                  <a:gd name="connsiteX63" fmla="*/ 649426 w 1990817"/>
                  <a:gd name="connsiteY63" fmla="*/ 384416 h 799049"/>
                  <a:gd name="connsiteX64" fmla="*/ 640648 w 1990817"/>
                  <a:gd name="connsiteY64" fmla="*/ 335814 h 799049"/>
                  <a:gd name="connsiteX65" fmla="*/ 607311 w 1990817"/>
                  <a:gd name="connsiteY65" fmla="*/ 362008 h 799049"/>
                  <a:gd name="connsiteX66" fmla="*/ 581117 w 1990817"/>
                  <a:gd name="connsiteY66" fmla="*/ 331664 h 799049"/>
                  <a:gd name="connsiteX67" fmla="*/ 562067 w 1990817"/>
                  <a:gd name="connsiteY67" fmla="*/ 366771 h 799049"/>
                  <a:gd name="connsiteX68" fmla="*/ 543017 w 1990817"/>
                  <a:gd name="connsiteY68" fmla="*/ 390583 h 799049"/>
                  <a:gd name="connsiteX69" fmla="*/ 478723 w 1990817"/>
                  <a:gd name="connsiteY69" fmla="*/ 314383 h 799049"/>
                  <a:gd name="connsiteX70" fmla="*/ 452529 w 1990817"/>
                  <a:gd name="connsiteY70" fmla="*/ 266758 h 799049"/>
                  <a:gd name="connsiteX71" fmla="*/ 426336 w 1990817"/>
                  <a:gd name="connsiteY71" fmla="*/ 269139 h 799049"/>
                  <a:gd name="connsiteX72" fmla="*/ 390617 w 1990817"/>
                  <a:gd name="connsiteY72" fmla="*/ 214371 h 799049"/>
                  <a:gd name="connsiteX73" fmla="*/ 352517 w 1990817"/>
                  <a:gd name="connsiteY73" fmla="*/ 273902 h 799049"/>
                  <a:gd name="connsiteX74" fmla="*/ 350136 w 1990817"/>
                  <a:gd name="connsiteY74" fmla="*/ 316764 h 799049"/>
                  <a:gd name="connsiteX75" fmla="*/ 309654 w 1990817"/>
                  <a:gd name="connsiteY75" fmla="*/ 366771 h 799049"/>
                  <a:gd name="connsiteX76" fmla="*/ 281079 w 1990817"/>
                  <a:gd name="connsiteY76" fmla="*/ 392964 h 799049"/>
                  <a:gd name="connsiteX77" fmla="*/ 281079 w 1990817"/>
                  <a:gd name="connsiteY77" fmla="*/ 392964 h 799049"/>
                  <a:gd name="connsiteX78" fmla="*/ 242979 w 1990817"/>
                  <a:gd name="connsiteY78" fmla="*/ 362008 h 799049"/>
                  <a:gd name="connsiteX79" fmla="*/ 223929 w 1990817"/>
                  <a:gd name="connsiteY79" fmla="*/ 333433 h 799049"/>
                  <a:gd name="connsiteX80" fmla="*/ 200117 w 1990817"/>
                  <a:gd name="connsiteY80" fmla="*/ 300096 h 799049"/>
                  <a:gd name="connsiteX81" fmla="*/ 173923 w 1990817"/>
                  <a:gd name="connsiteY81" fmla="*/ 281046 h 799049"/>
                  <a:gd name="connsiteX82" fmla="*/ 147729 w 1990817"/>
                  <a:gd name="connsiteY82" fmla="*/ 245327 h 799049"/>
                  <a:gd name="connsiteX83" fmla="*/ 147729 w 1990817"/>
                  <a:gd name="connsiteY83" fmla="*/ 195321 h 799049"/>
                  <a:gd name="connsiteX84" fmla="*/ 126298 w 1990817"/>
                  <a:gd name="connsiteY84" fmla="*/ 166746 h 799049"/>
                  <a:gd name="connsiteX85" fmla="*/ 104867 w 1990817"/>
                  <a:gd name="connsiteY85" fmla="*/ 97690 h 799049"/>
                  <a:gd name="connsiteX86" fmla="*/ 71529 w 1990817"/>
                  <a:gd name="connsiteY86" fmla="*/ 38158 h 799049"/>
                  <a:gd name="connsiteX87" fmla="*/ 978 w 1990817"/>
                  <a:gd name="connsiteY87" fmla="*/ 12392 h 799049"/>
                  <a:gd name="connsiteX0" fmla="*/ 978 w 1990817"/>
                  <a:gd name="connsiteY0" fmla="*/ 12392 h 799049"/>
                  <a:gd name="connsiteX1" fmla="*/ 91091 w 1990817"/>
                  <a:gd name="connsiteY1" fmla="*/ 235435 h 799049"/>
                  <a:gd name="connsiteX2" fmla="*/ 170295 w 1990817"/>
                  <a:gd name="connsiteY2" fmla="*/ 384051 h 799049"/>
                  <a:gd name="connsiteX3" fmla="*/ 235709 w 1990817"/>
                  <a:gd name="connsiteY3" fmla="*/ 457869 h 799049"/>
                  <a:gd name="connsiteX4" fmla="*/ 279071 w 1990817"/>
                  <a:gd name="connsiteY4" fmla="*/ 484306 h 799049"/>
                  <a:gd name="connsiteX5" fmla="*/ 342107 w 1990817"/>
                  <a:gd name="connsiteY5" fmla="*/ 477896 h 799049"/>
                  <a:gd name="connsiteX6" fmla="*/ 388098 w 1990817"/>
                  <a:gd name="connsiteY6" fmla="*/ 437783 h 799049"/>
                  <a:gd name="connsiteX7" fmla="*/ 422320 w 1990817"/>
                  <a:gd name="connsiteY7" fmla="*/ 357855 h 799049"/>
                  <a:gd name="connsiteX8" fmla="*/ 467576 w 1990817"/>
                  <a:gd name="connsiteY8" fmla="*/ 488153 h 799049"/>
                  <a:gd name="connsiteX9" fmla="*/ 513569 w 1990817"/>
                  <a:gd name="connsiteY9" fmla="*/ 551288 h 799049"/>
                  <a:gd name="connsiteX10" fmla="*/ 574472 w 1990817"/>
                  <a:gd name="connsiteY10" fmla="*/ 555683 h 799049"/>
                  <a:gd name="connsiteX11" fmla="*/ 612196 w 1990817"/>
                  <a:gd name="connsiteY11" fmla="*/ 544145 h 799049"/>
                  <a:gd name="connsiteX12" fmla="*/ 653815 w 1990817"/>
                  <a:gd name="connsiteY12" fmla="*/ 507827 h 799049"/>
                  <a:gd name="connsiteX13" fmla="*/ 693422 w 1990817"/>
                  <a:gd name="connsiteY13" fmla="*/ 543960 h 799049"/>
                  <a:gd name="connsiteX14" fmla="*/ 716978 w 1990817"/>
                  <a:gd name="connsiteY14" fmla="*/ 565085 h 799049"/>
                  <a:gd name="connsiteX15" fmla="*/ 780518 w 1990817"/>
                  <a:gd name="connsiteY15" fmla="*/ 645865 h 799049"/>
                  <a:gd name="connsiteX16" fmla="*/ 859349 w 1990817"/>
                  <a:gd name="connsiteY16" fmla="*/ 741360 h 799049"/>
                  <a:gd name="connsiteX17" fmla="*/ 921636 w 1990817"/>
                  <a:gd name="connsiteY17" fmla="*/ 773964 h 799049"/>
                  <a:gd name="connsiteX18" fmla="*/ 985929 w 1990817"/>
                  <a:gd name="connsiteY18" fmla="*/ 797777 h 799049"/>
                  <a:gd name="connsiteX19" fmla="*/ 1104992 w 1990817"/>
                  <a:gd name="connsiteY19" fmla="*/ 740627 h 799049"/>
                  <a:gd name="connsiteX20" fmla="*/ 1205005 w 1990817"/>
                  <a:gd name="connsiteY20" fmla="*/ 657284 h 799049"/>
                  <a:gd name="connsiteX21" fmla="*/ 1243104 w 1990817"/>
                  <a:gd name="connsiteY21" fmla="*/ 609658 h 799049"/>
                  <a:gd name="connsiteX22" fmla="*/ 1283586 w 1990817"/>
                  <a:gd name="connsiteY22" fmla="*/ 600133 h 799049"/>
                  <a:gd name="connsiteX23" fmla="*/ 1340736 w 1990817"/>
                  <a:gd name="connsiteY23" fmla="*/ 635852 h 799049"/>
                  <a:gd name="connsiteX24" fmla="*/ 1431223 w 1990817"/>
                  <a:gd name="connsiteY24" fmla="*/ 638233 h 799049"/>
                  <a:gd name="connsiteX25" fmla="*/ 1547904 w 1990817"/>
                  <a:gd name="connsiteY25" fmla="*/ 597752 h 799049"/>
                  <a:gd name="connsiteX26" fmla="*/ 1647917 w 1990817"/>
                  <a:gd name="connsiteY26" fmla="*/ 545364 h 799049"/>
                  <a:gd name="connsiteX27" fmla="*/ 1690779 w 1990817"/>
                  <a:gd name="connsiteY27" fmla="*/ 490596 h 799049"/>
                  <a:gd name="connsiteX28" fmla="*/ 1731261 w 1990817"/>
                  <a:gd name="connsiteY28" fmla="*/ 440589 h 799049"/>
                  <a:gd name="connsiteX29" fmla="*/ 1781267 w 1990817"/>
                  <a:gd name="connsiteY29" fmla="*/ 402489 h 799049"/>
                  <a:gd name="connsiteX30" fmla="*/ 1831273 w 1990817"/>
                  <a:gd name="connsiteY30" fmla="*/ 483452 h 799049"/>
                  <a:gd name="connsiteX31" fmla="*/ 1897948 w 1990817"/>
                  <a:gd name="connsiteY31" fmla="*/ 545364 h 799049"/>
                  <a:gd name="connsiteX32" fmla="*/ 1936048 w 1990817"/>
                  <a:gd name="connsiteY32" fmla="*/ 595371 h 799049"/>
                  <a:gd name="connsiteX33" fmla="*/ 1990817 w 1990817"/>
                  <a:gd name="connsiteY33" fmla="*/ 666808 h 799049"/>
                  <a:gd name="connsiteX34" fmla="*/ 1988436 w 1990817"/>
                  <a:gd name="connsiteY34" fmla="*/ 459639 h 799049"/>
                  <a:gd name="connsiteX35" fmla="*/ 1950336 w 1990817"/>
                  <a:gd name="connsiteY35" fmla="*/ 426302 h 799049"/>
                  <a:gd name="connsiteX36" fmla="*/ 1931286 w 1990817"/>
                  <a:gd name="connsiteY36" fmla="*/ 381058 h 799049"/>
                  <a:gd name="connsiteX37" fmla="*/ 1897948 w 1990817"/>
                  <a:gd name="connsiteY37" fmla="*/ 364389 h 799049"/>
                  <a:gd name="connsiteX38" fmla="*/ 1883661 w 1990817"/>
                  <a:gd name="connsiteY38" fmla="*/ 362008 h 799049"/>
                  <a:gd name="connsiteX39" fmla="*/ 1855086 w 1990817"/>
                  <a:gd name="connsiteY39" fmla="*/ 340577 h 799049"/>
                  <a:gd name="connsiteX40" fmla="*/ 1838417 w 1990817"/>
                  <a:gd name="connsiteY40" fmla="*/ 312002 h 799049"/>
                  <a:gd name="connsiteX41" fmla="*/ 1826511 w 1990817"/>
                  <a:gd name="connsiteY41" fmla="*/ 271521 h 799049"/>
                  <a:gd name="connsiteX42" fmla="*/ 1797936 w 1990817"/>
                  <a:gd name="connsiteY42" fmla="*/ 273902 h 799049"/>
                  <a:gd name="connsiteX43" fmla="*/ 1766979 w 1990817"/>
                  <a:gd name="connsiteY43" fmla="*/ 157221 h 799049"/>
                  <a:gd name="connsiteX44" fmla="*/ 1726498 w 1990817"/>
                  <a:gd name="connsiteY44" fmla="*/ 240564 h 799049"/>
                  <a:gd name="connsiteX45" fmla="*/ 1688398 w 1990817"/>
                  <a:gd name="connsiteY45" fmla="*/ 357246 h 799049"/>
                  <a:gd name="connsiteX46" fmla="*/ 1609817 w 1990817"/>
                  <a:gd name="connsiteY46" fmla="*/ 447733 h 799049"/>
                  <a:gd name="connsiteX47" fmla="*/ 1524092 w 1990817"/>
                  <a:gd name="connsiteY47" fmla="*/ 512027 h 799049"/>
                  <a:gd name="connsiteX48" fmla="*/ 1431223 w 1990817"/>
                  <a:gd name="connsiteY48" fmla="*/ 526314 h 799049"/>
                  <a:gd name="connsiteX49" fmla="*/ 1352642 w 1990817"/>
                  <a:gd name="connsiteY49" fmla="*/ 516789 h 799049"/>
                  <a:gd name="connsiteX50" fmla="*/ 1283586 w 1990817"/>
                  <a:gd name="connsiteY50" fmla="*/ 485833 h 799049"/>
                  <a:gd name="connsiteX51" fmla="*/ 1226436 w 1990817"/>
                  <a:gd name="connsiteY51" fmla="*/ 466783 h 799049"/>
                  <a:gd name="connsiteX52" fmla="*/ 1166904 w 1990817"/>
                  <a:gd name="connsiteY52" fmla="*/ 564414 h 799049"/>
                  <a:gd name="connsiteX53" fmla="*/ 1119279 w 1990817"/>
                  <a:gd name="connsiteY53" fmla="*/ 626327 h 799049"/>
                  <a:gd name="connsiteX54" fmla="*/ 1040698 w 1990817"/>
                  <a:gd name="connsiteY54" fmla="*/ 681096 h 799049"/>
                  <a:gd name="connsiteX55" fmla="*/ 993073 w 1990817"/>
                  <a:gd name="connsiteY55" fmla="*/ 704908 h 799049"/>
                  <a:gd name="connsiteX56" fmla="*/ 931161 w 1990817"/>
                  <a:gd name="connsiteY56" fmla="*/ 683477 h 799049"/>
                  <a:gd name="connsiteX57" fmla="*/ 869248 w 1990817"/>
                  <a:gd name="connsiteY57" fmla="*/ 623946 h 799049"/>
                  <a:gd name="connsiteX58" fmla="*/ 821623 w 1990817"/>
                  <a:gd name="connsiteY58" fmla="*/ 557271 h 799049"/>
                  <a:gd name="connsiteX59" fmla="*/ 790667 w 1990817"/>
                  <a:gd name="connsiteY59" fmla="*/ 490596 h 799049"/>
                  <a:gd name="connsiteX60" fmla="*/ 759711 w 1990817"/>
                  <a:gd name="connsiteY60" fmla="*/ 428682 h 799049"/>
                  <a:gd name="connsiteX61" fmla="*/ 712086 w 1990817"/>
                  <a:gd name="connsiteY61" fmla="*/ 390583 h 799049"/>
                  <a:gd name="connsiteX62" fmla="*/ 681005 w 1990817"/>
                  <a:gd name="connsiteY62" fmla="*/ 410611 h 799049"/>
                  <a:gd name="connsiteX63" fmla="*/ 649426 w 1990817"/>
                  <a:gd name="connsiteY63" fmla="*/ 384416 h 799049"/>
                  <a:gd name="connsiteX64" fmla="*/ 640648 w 1990817"/>
                  <a:gd name="connsiteY64" fmla="*/ 335814 h 799049"/>
                  <a:gd name="connsiteX65" fmla="*/ 607311 w 1990817"/>
                  <a:gd name="connsiteY65" fmla="*/ 362008 h 799049"/>
                  <a:gd name="connsiteX66" fmla="*/ 581117 w 1990817"/>
                  <a:gd name="connsiteY66" fmla="*/ 331664 h 799049"/>
                  <a:gd name="connsiteX67" fmla="*/ 562067 w 1990817"/>
                  <a:gd name="connsiteY67" fmla="*/ 366771 h 799049"/>
                  <a:gd name="connsiteX68" fmla="*/ 543017 w 1990817"/>
                  <a:gd name="connsiteY68" fmla="*/ 390583 h 799049"/>
                  <a:gd name="connsiteX69" fmla="*/ 478723 w 1990817"/>
                  <a:gd name="connsiteY69" fmla="*/ 314383 h 799049"/>
                  <a:gd name="connsiteX70" fmla="*/ 452529 w 1990817"/>
                  <a:gd name="connsiteY70" fmla="*/ 266758 h 799049"/>
                  <a:gd name="connsiteX71" fmla="*/ 426336 w 1990817"/>
                  <a:gd name="connsiteY71" fmla="*/ 269139 h 799049"/>
                  <a:gd name="connsiteX72" fmla="*/ 390617 w 1990817"/>
                  <a:gd name="connsiteY72" fmla="*/ 214371 h 799049"/>
                  <a:gd name="connsiteX73" fmla="*/ 352517 w 1990817"/>
                  <a:gd name="connsiteY73" fmla="*/ 273902 h 799049"/>
                  <a:gd name="connsiteX74" fmla="*/ 350136 w 1990817"/>
                  <a:gd name="connsiteY74" fmla="*/ 316764 h 799049"/>
                  <a:gd name="connsiteX75" fmla="*/ 309654 w 1990817"/>
                  <a:gd name="connsiteY75" fmla="*/ 366771 h 799049"/>
                  <a:gd name="connsiteX76" fmla="*/ 281079 w 1990817"/>
                  <a:gd name="connsiteY76" fmla="*/ 392964 h 799049"/>
                  <a:gd name="connsiteX77" fmla="*/ 281079 w 1990817"/>
                  <a:gd name="connsiteY77" fmla="*/ 392964 h 799049"/>
                  <a:gd name="connsiteX78" fmla="*/ 242979 w 1990817"/>
                  <a:gd name="connsiteY78" fmla="*/ 362008 h 799049"/>
                  <a:gd name="connsiteX79" fmla="*/ 223929 w 1990817"/>
                  <a:gd name="connsiteY79" fmla="*/ 333433 h 799049"/>
                  <a:gd name="connsiteX80" fmla="*/ 200117 w 1990817"/>
                  <a:gd name="connsiteY80" fmla="*/ 300096 h 799049"/>
                  <a:gd name="connsiteX81" fmla="*/ 173923 w 1990817"/>
                  <a:gd name="connsiteY81" fmla="*/ 281046 h 799049"/>
                  <a:gd name="connsiteX82" fmla="*/ 147729 w 1990817"/>
                  <a:gd name="connsiteY82" fmla="*/ 245327 h 799049"/>
                  <a:gd name="connsiteX83" fmla="*/ 147729 w 1990817"/>
                  <a:gd name="connsiteY83" fmla="*/ 195321 h 799049"/>
                  <a:gd name="connsiteX84" fmla="*/ 126298 w 1990817"/>
                  <a:gd name="connsiteY84" fmla="*/ 166746 h 799049"/>
                  <a:gd name="connsiteX85" fmla="*/ 104867 w 1990817"/>
                  <a:gd name="connsiteY85" fmla="*/ 97690 h 799049"/>
                  <a:gd name="connsiteX86" fmla="*/ 71529 w 1990817"/>
                  <a:gd name="connsiteY86" fmla="*/ 38158 h 799049"/>
                  <a:gd name="connsiteX87" fmla="*/ 978 w 1990817"/>
                  <a:gd name="connsiteY87" fmla="*/ 12392 h 799049"/>
                  <a:gd name="connsiteX0" fmla="*/ 978 w 1990817"/>
                  <a:gd name="connsiteY0" fmla="*/ 12392 h 799049"/>
                  <a:gd name="connsiteX1" fmla="*/ 91091 w 1990817"/>
                  <a:gd name="connsiteY1" fmla="*/ 235435 h 799049"/>
                  <a:gd name="connsiteX2" fmla="*/ 170295 w 1990817"/>
                  <a:gd name="connsiteY2" fmla="*/ 384051 h 799049"/>
                  <a:gd name="connsiteX3" fmla="*/ 235709 w 1990817"/>
                  <a:gd name="connsiteY3" fmla="*/ 457869 h 799049"/>
                  <a:gd name="connsiteX4" fmla="*/ 279071 w 1990817"/>
                  <a:gd name="connsiteY4" fmla="*/ 484306 h 799049"/>
                  <a:gd name="connsiteX5" fmla="*/ 342107 w 1990817"/>
                  <a:gd name="connsiteY5" fmla="*/ 477896 h 799049"/>
                  <a:gd name="connsiteX6" fmla="*/ 388098 w 1990817"/>
                  <a:gd name="connsiteY6" fmla="*/ 437783 h 799049"/>
                  <a:gd name="connsiteX7" fmla="*/ 422320 w 1990817"/>
                  <a:gd name="connsiteY7" fmla="*/ 357855 h 799049"/>
                  <a:gd name="connsiteX8" fmla="*/ 467576 w 1990817"/>
                  <a:gd name="connsiteY8" fmla="*/ 488153 h 799049"/>
                  <a:gd name="connsiteX9" fmla="*/ 513569 w 1990817"/>
                  <a:gd name="connsiteY9" fmla="*/ 551288 h 799049"/>
                  <a:gd name="connsiteX10" fmla="*/ 566955 w 1990817"/>
                  <a:gd name="connsiteY10" fmla="*/ 563193 h 799049"/>
                  <a:gd name="connsiteX11" fmla="*/ 612196 w 1990817"/>
                  <a:gd name="connsiteY11" fmla="*/ 544145 h 799049"/>
                  <a:gd name="connsiteX12" fmla="*/ 653815 w 1990817"/>
                  <a:gd name="connsiteY12" fmla="*/ 507827 h 799049"/>
                  <a:gd name="connsiteX13" fmla="*/ 693422 w 1990817"/>
                  <a:gd name="connsiteY13" fmla="*/ 543960 h 799049"/>
                  <a:gd name="connsiteX14" fmla="*/ 716978 w 1990817"/>
                  <a:gd name="connsiteY14" fmla="*/ 565085 h 799049"/>
                  <a:gd name="connsiteX15" fmla="*/ 780518 w 1990817"/>
                  <a:gd name="connsiteY15" fmla="*/ 645865 h 799049"/>
                  <a:gd name="connsiteX16" fmla="*/ 859349 w 1990817"/>
                  <a:gd name="connsiteY16" fmla="*/ 741360 h 799049"/>
                  <a:gd name="connsiteX17" fmla="*/ 921636 w 1990817"/>
                  <a:gd name="connsiteY17" fmla="*/ 773964 h 799049"/>
                  <a:gd name="connsiteX18" fmla="*/ 985929 w 1990817"/>
                  <a:gd name="connsiteY18" fmla="*/ 797777 h 799049"/>
                  <a:gd name="connsiteX19" fmla="*/ 1104992 w 1990817"/>
                  <a:gd name="connsiteY19" fmla="*/ 740627 h 799049"/>
                  <a:gd name="connsiteX20" fmla="*/ 1205005 w 1990817"/>
                  <a:gd name="connsiteY20" fmla="*/ 657284 h 799049"/>
                  <a:gd name="connsiteX21" fmla="*/ 1243104 w 1990817"/>
                  <a:gd name="connsiteY21" fmla="*/ 609658 h 799049"/>
                  <a:gd name="connsiteX22" fmla="*/ 1283586 w 1990817"/>
                  <a:gd name="connsiteY22" fmla="*/ 600133 h 799049"/>
                  <a:gd name="connsiteX23" fmla="*/ 1340736 w 1990817"/>
                  <a:gd name="connsiteY23" fmla="*/ 635852 h 799049"/>
                  <a:gd name="connsiteX24" fmla="*/ 1431223 w 1990817"/>
                  <a:gd name="connsiteY24" fmla="*/ 638233 h 799049"/>
                  <a:gd name="connsiteX25" fmla="*/ 1547904 w 1990817"/>
                  <a:gd name="connsiteY25" fmla="*/ 597752 h 799049"/>
                  <a:gd name="connsiteX26" fmla="*/ 1647917 w 1990817"/>
                  <a:gd name="connsiteY26" fmla="*/ 545364 h 799049"/>
                  <a:gd name="connsiteX27" fmla="*/ 1690779 w 1990817"/>
                  <a:gd name="connsiteY27" fmla="*/ 490596 h 799049"/>
                  <a:gd name="connsiteX28" fmla="*/ 1731261 w 1990817"/>
                  <a:gd name="connsiteY28" fmla="*/ 440589 h 799049"/>
                  <a:gd name="connsiteX29" fmla="*/ 1781267 w 1990817"/>
                  <a:gd name="connsiteY29" fmla="*/ 402489 h 799049"/>
                  <a:gd name="connsiteX30" fmla="*/ 1831273 w 1990817"/>
                  <a:gd name="connsiteY30" fmla="*/ 483452 h 799049"/>
                  <a:gd name="connsiteX31" fmla="*/ 1897948 w 1990817"/>
                  <a:gd name="connsiteY31" fmla="*/ 545364 h 799049"/>
                  <a:gd name="connsiteX32" fmla="*/ 1936048 w 1990817"/>
                  <a:gd name="connsiteY32" fmla="*/ 595371 h 799049"/>
                  <a:gd name="connsiteX33" fmla="*/ 1990817 w 1990817"/>
                  <a:gd name="connsiteY33" fmla="*/ 666808 h 799049"/>
                  <a:gd name="connsiteX34" fmla="*/ 1988436 w 1990817"/>
                  <a:gd name="connsiteY34" fmla="*/ 459639 h 799049"/>
                  <a:gd name="connsiteX35" fmla="*/ 1950336 w 1990817"/>
                  <a:gd name="connsiteY35" fmla="*/ 426302 h 799049"/>
                  <a:gd name="connsiteX36" fmla="*/ 1931286 w 1990817"/>
                  <a:gd name="connsiteY36" fmla="*/ 381058 h 799049"/>
                  <a:gd name="connsiteX37" fmla="*/ 1897948 w 1990817"/>
                  <a:gd name="connsiteY37" fmla="*/ 364389 h 799049"/>
                  <a:gd name="connsiteX38" fmla="*/ 1883661 w 1990817"/>
                  <a:gd name="connsiteY38" fmla="*/ 362008 h 799049"/>
                  <a:gd name="connsiteX39" fmla="*/ 1855086 w 1990817"/>
                  <a:gd name="connsiteY39" fmla="*/ 340577 h 799049"/>
                  <a:gd name="connsiteX40" fmla="*/ 1838417 w 1990817"/>
                  <a:gd name="connsiteY40" fmla="*/ 312002 h 799049"/>
                  <a:gd name="connsiteX41" fmla="*/ 1826511 w 1990817"/>
                  <a:gd name="connsiteY41" fmla="*/ 271521 h 799049"/>
                  <a:gd name="connsiteX42" fmla="*/ 1797936 w 1990817"/>
                  <a:gd name="connsiteY42" fmla="*/ 273902 h 799049"/>
                  <a:gd name="connsiteX43" fmla="*/ 1766979 w 1990817"/>
                  <a:gd name="connsiteY43" fmla="*/ 157221 h 799049"/>
                  <a:gd name="connsiteX44" fmla="*/ 1726498 w 1990817"/>
                  <a:gd name="connsiteY44" fmla="*/ 240564 h 799049"/>
                  <a:gd name="connsiteX45" fmla="*/ 1688398 w 1990817"/>
                  <a:gd name="connsiteY45" fmla="*/ 357246 h 799049"/>
                  <a:gd name="connsiteX46" fmla="*/ 1609817 w 1990817"/>
                  <a:gd name="connsiteY46" fmla="*/ 447733 h 799049"/>
                  <a:gd name="connsiteX47" fmla="*/ 1524092 w 1990817"/>
                  <a:gd name="connsiteY47" fmla="*/ 512027 h 799049"/>
                  <a:gd name="connsiteX48" fmla="*/ 1431223 w 1990817"/>
                  <a:gd name="connsiteY48" fmla="*/ 526314 h 799049"/>
                  <a:gd name="connsiteX49" fmla="*/ 1352642 w 1990817"/>
                  <a:gd name="connsiteY49" fmla="*/ 516789 h 799049"/>
                  <a:gd name="connsiteX50" fmla="*/ 1283586 w 1990817"/>
                  <a:gd name="connsiteY50" fmla="*/ 485833 h 799049"/>
                  <a:gd name="connsiteX51" fmla="*/ 1226436 w 1990817"/>
                  <a:gd name="connsiteY51" fmla="*/ 466783 h 799049"/>
                  <a:gd name="connsiteX52" fmla="*/ 1166904 w 1990817"/>
                  <a:gd name="connsiteY52" fmla="*/ 564414 h 799049"/>
                  <a:gd name="connsiteX53" fmla="*/ 1119279 w 1990817"/>
                  <a:gd name="connsiteY53" fmla="*/ 626327 h 799049"/>
                  <a:gd name="connsiteX54" fmla="*/ 1040698 w 1990817"/>
                  <a:gd name="connsiteY54" fmla="*/ 681096 h 799049"/>
                  <a:gd name="connsiteX55" fmla="*/ 993073 w 1990817"/>
                  <a:gd name="connsiteY55" fmla="*/ 704908 h 799049"/>
                  <a:gd name="connsiteX56" fmla="*/ 931161 w 1990817"/>
                  <a:gd name="connsiteY56" fmla="*/ 683477 h 799049"/>
                  <a:gd name="connsiteX57" fmla="*/ 869248 w 1990817"/>
                  <a:gd name="connsiteY57" fmla="*/ 623946 h 799049"/>
                  <a:gd name="connsiteX58" fmla="*/ 821623 w 1990817"/>
                  <a:gd name="connsiteY58" fmla="*/ 557271 h 799049"/>
                  <a:gd name="connsiteX59" fmla="*/ 790667 w 1990817"/>
                  <a:gd name="connsiteY59" fmla="*/ 490596 h 799049"/>
                  <a:gd name="connsiteX60" fmla="*/ 759711 w 1990817"/>
                  <a:gd name="connsiteY60" fmla="*/ 428682 h 799049"/>
                  <a:gd name="connsiteX61" fmla="*/ 712086 w 1990817"/>
                  <a:gd name="connsiteY61" fmla="*/ 390583 h 799049"/>
                  <a:gd name="connsiteX62" fmla="*/ 681005 w 1990817"/>
                  <a:gd name="connsiteY62" fmla="*/ 410611 h 799049"/>
                  <a:gd name="connsiteX63" fmla="*/ 649426 w 1990817"/>
                  <a:gd name="connsiteY63" fmla="*/ 384416 h 799049"/>
                  <a:gd name="connsiteX64" fmla="*/ 640648 w 1990817"/>
                  <a:gd name="connsiteY64" fmla="*/ 335814 h 799049"/>
                  <a:gd name="connsiteX65" fmla="*/ 607311 w 1990817"/>
                  <a:gd name="connsiteY65" fmla="*/ 362008 h 799049"/>
                  <a:gd name="connsiteX66" fmla="*/ 581117 w 1990817"/>
                  <a:gd name="connsiteY66" fmla="*/ 331664 h 799049"/>
                  <a:gd name="connsiteX67" fmla="*/ 562067 w 1990817"/>
                  <a:gd name="connsiteY67" fmla="*/ 366771 h 799049"/>
                  <a:gd name="connsiteX68" fmla="*/ 543017 w 1990817"/>
                  <a:gd name="connsiteY68" fmla="*/ 390583 h 799049"/>
                  <a:gd name="connsiteX69" fmla="*/ 478723 w 1990817"/>
                  <a:gd name="connsiteY69" fmla="*/ 314383 h 799049"/>
                  <a:gd name="connsiteX70" fmla="*/ 452529 w 1990817"/>
                  <a:gd name="connsiteY70" fmla="*/ 266758 h 799049"/>
                  <a:gd name="connsiteX71" fmla="*/ 426336 w 1990817"/>
                  <a:gd name="connsiteY71" fmla="*/ 269139 h 799049"/>
                  <a:gd name="connsiteX72" fmla="*/ 390617 w 1990817"/>
                  <a:gd name="connsiteY72" fmla="*/ 214371 h 799049"/>
                  <a:gd name="connsiteX73" fmla="*/ 352517 w 1990817"/>
                  <a:gd name="connsiteY73" fmla="*/ 273902 h 799049"/>
                  <a:gd name="connsiteX74" fmla="*/ 350136 w 1990817"/>
                  <a:gd name="connsiteY74" fmla="*/ 316764 h 799049"/>
                  <a:gd name="connsiteX75" fmla="*/ 309654 w 1990817"/>
                  <a:gd name="connsiteY75" fmla="*/ 366771 h 799049"/>
                  <a:gd name="connsiteX76" fmla="*/ 281079 w 1990817"/>
                  <a:gd name="connsiteY76" fmla="*/ 392964 h 799049"/>
                  <a:gd name="connsiteX77" fmla="*/ 281079 w 1990817"/>
                  <a:gd name="connsiteY77" fmla="*/ 392964 h 799049"/>
                  <a:gd name="connsiteX78" fmla="*/ 242979 w 1990817"/>
                  <a:gd name="connsiteY78" fmla="*/ 362008 h 799049"/>
                  <a:gd name="connsiteX79" fmla="*/ 223929 w 1990817"/>
                  <a:gd name="connsiteY79" fmla="*/ 333433 h 799049"/>
                  <a:gd name="connsiteX80" fmla="*/ 200117 w 1990817"/>
                  <a:gd name="connsiteY80" fmla="*/ 300096 h 799049"/>
                  <a:gd name="connsiteX81" fmla="*/ 173923 w 1990817"/>
                  <a:gd name="connsiteY81" fmla="*/ 281046 h 799049"/>
                  <a:gd name="connsiteX82" fmla="*/ 147729 w 1990817"/>
                  <a:gd name="connsiteY82" fmla="*/ 245327 h 799049"/>
                  <a:gd name="connsiteX83" fmla="*/ 147729 w 1990817"/>
                  <a:gd name="connsiteY83" fmla="*/ 195321 h 799049"/>
                  <a:gd name="connsiteX84" fmla="*/ 126298 w 1990817"/>
                  <a:gd name="connsiteY84" fmla="*/ 166746 h 799049"/>
                  <a:gd name="connsiteX85" fmla="*/ 104867 w 1990817"/>
                  <a:gd name="connsiteY85" fmla="*/ 97690 h 799049"/>
                  <a:gd name="connsiteX86" fmla="*/ 71529 w 1990817"/>
                  <a:gd name="connsiteY86" fmla="*/ 38158 h 799049"/>
                  <a:gd name="connsiteX87" fmla="*/ 978 w 1990817"/>
                  <a:gd name="connsiteY87" fmla="*/ 12392 h 799049"/>
                  <a:gd name="connsiteX0" fmla="*/ 978 w 1990817"/>
                  <a:gd name="connsiteY0" fmla="*/ 12392 h 799049"/>
                  <a:gd name="connsiteX1" fmla="*/ 91091 w 1990817"/>
                  <a:gd name="connsiteY1" fmla="*/ 235435 h 799049"/>
                  <a:gd name="connsiteX2" fmla="*/ 170295 w 1990817"/>
                  <a:gd name="connsiteY2" fmla="*/ 384051 h 799049"/>
                  <a:gd name="connsiteX3" fmla="*/ 225685 w 1990817"/>
                  <a:gd name="connsiteY3" fmla="*/ 472889 h 799049"/>
                  <a:gd name="connsiteX4" fmla="*/ 279071 w 1990817"/>
                  <a:gd name="connsiteY4" fmla="*/ 484306 h 799049"/>
                  <a:gd name="connsiteX5" fmla="*/ 342107 w 1990817"/>
                  <a:gd name="connsiteY5" fmla="*/ 477896 h 799049"/>
                  <a:gd name="connsiteX6" fmla="*/ 388098 w 1990817"/>
                  <a:gd name="connsiteY6" fmla="*/ 437783 h 799049"/>
                  <a:gd name="connsiteX7" fmla="*/ 422320 w 1990817"/>
                  <a:gd name="connsiteY7" fmla="*/ 357855 h 799049"/>
                  <a:gd name="connsiteX8" fmla="*/ 467576 w 1990817"/>
                  <a:gd name="connsiteY8" fmla="*/ 488153 h 799049"/>
                  <a:gd name="connsiteX9" fmla="*/ 513569 w 1990817"/>
                  <a:gd name="connsiteY9" fmla="*/ 551288 h 799049"/>
                  <a:gd name="connsiteX10" fmla="*/ 566955 w 1990817"/>
                  <a:gd name="connsiteY10" fmla="*/ 563193 h 799049"/>
                  <a:gd name="connsiteX11" fmla="*/ 612196 w 1990817"/>
                  <a:gd name="connsiteY11" fmla="*/ 544145 h 799049"/>
                  <a:gd name="connsiteX12" fmla="*/ 653815 w 1990817"/>
                  <a:gd name="connsiteY12" fmla="*/ 507827 h 799049"/>
                  <a:gd name="connsiteX13" fmla="*/ 693422 w 1990817"/>
                  <a:gd name="connsiteY13" fmla="*/ 543960 h 799049"/>
                  <a:gd name="connsiteX14" fmla="*/ 716978 w 1990817"/>
                  <a:gd name="connsiteY14" fmla="*/ 565085 h 799049"/>
                  <a:gd name="connsiteX15" fmla="*/ 780518 w 1990817"/>
                  <a:gd name="connsiteY15" fmla="*/ 645865 h 799049"/>
                  <a:gd name="connsiteX16" fmla="*/ 859349 w 1990817"/>
                  <a:gd name="connsiteY16" fmla="*/ 741360 h 799049"/>
                  <a:gd name="connsiteX17" fmla="*/ 921636 w 1990817"/>
                  <a:gd name="connsiteY17" fmla="*/ 773964 h 799049"/>
                  <a:gd name="connsiteX18" fmla="*/ 985929 w 1990817"/>
                  <a:gd name="connsiteY18" fmla="*/ 797777 h 799049"/>
                  <a:gd name="connsiteX19" fmla="*/ 1104992 w 1990817"/>
                  <a:gd name="connsiteY19" fmla="*/ 740627 h 799049"/>
                  <a:gd name="connsiteX20" fmla="*/ 1205005 w 1990817"/>
                  <a:gd name="connsiteY20" fmla="*/ 657284 h 799049"/>
                  <a:gd name="connsiteX21" fmla="*/ 1243104 w 1990817"/>
                  <a:gd name="connsiteY21" fmla="*/ 609658 h 799049"/>
                  <a:gd name="connsiteX22" fmla="*/ 1283586 w 1990817"/>
                  <a:gd name="connsiteY22" fmla="*/ 600133 h 799049"/>
                  <a:gd name="connsiteX23" fmla="*/ 1340736 w 1990817"/>
                  <a:gd name="connsiteY23" fmla="*/ 635852 h 799049"/>
                  <a:gd name="connsiteX24" fmla="*/ 1431223 w 1990817"/>
                  <a:gd name="connsiteY24" fmla="*/ 638233 h 799049"/>
                  <a:gd name="connsiteX25" fmla="*/ 1547904 w 1990817"/>
                  <a:gd name="connsiteY25" fmla="*/ 597752 h 799049"/>
                  <a:gd name="connsiteX26" fmla="*/ 1647917 w 1990817"/>
                  <a:gd name="connsiteY26" fmla="*/ 545364 h 799049"/>
                  <a:gd name="connsiteX27" fmla="*/ 1690779 w 1990817"/>
                  <a:gd name="connsiteY27" fmla="*/ 490596 h 799049"/>
                  <a:gd name="connsiteX28" fmla="*/ 1731261 w 1990817"/>
                  <a:gd name="connsiteY28" fmla="*/ 440589 h 799049"/>
                  <a:gd name="connsiteX29" fmla="*/ 1781267 w 1990817"/>
                  <a:gd name="connsiteY29" fmla="*/ 402489 h 799049"/>
                  <a:gd name="connsiteX30" fmla="*/ 1831273 w 1990817"/>
                  <a:gd name="connsiteY30" fmla="*/ 483452 h 799049"/>
                  <a:gd name="connsiteX31" fmla="*/ 1897948 w 1990817"/>
                  <a:gd name="connsiteY31" fmla="*/ 545364 h 799049"/>
                  <a:gd name="connsiteX32" fmla="*/ 1936048 w 1990817"/>
                  <a:gd name="connsiteY32" fmla="*/ 595371 h 799049"/>
                  <a:gd name="connsiteX33" fmla="*/ 1990817 w 1990817"/>
                  <a:gd name="connsiteY33" fmla="*/ 666808 h 799049"/>
                  <a:gd name="connsiteX34" fmla="*/ 1988436 w 1990817"/>
                  <a:gd name="connsiteY34" fmla="*/ 459639 h 799049"/>
                  <a:gd name="connsiteX35" fmla="*/ 1950336 w 1990817"/>
                  <a:gd name="connsiteY35" fmla="*/ 426302 h 799049"/>
                  <a:gd name="connsiteX36" fmla="*/ 1931286 w 1990817"/>
                  <a:gd name="connsiteY36" fmla="*/ 381058 h 799049"/>
                  <a:gd name="connsiteX37" fmla="*/ 1897948 w 1990817"/>
                  <a:gd name="connsiteY37" fmla="*/ 364389 h 799049"/>
                  <a:gd name="connsiteX38" fmla="*/ 1883661 w 1990817"/>
                  <a:gd name="connsiteY38" fmla="*/ 362008 h 799049"/>
                  <a:gd name="connsiteX39" fmla="*/ 1855086 w 1990817"/>
                  <a:gd name="connsiteY39" fmla="*/ 340577 h 799049"/>
                  <a:gd name="connsiteX40" fmla="*/ 1838417 w 1990817"/>
                  <a:gd name="connsiteY40" fmla="*/ 312002 h 799049"/>
                  <a:gd name="connsiteX41" fmla="*/ 1826511 w 1990817"/>
                  <a:gd name="connsiteY41" fmla="*/ 271521 h 799049"/>
                  <a:gd name="connsiteX42" fmla="*/ 1797936 w 1990817"/>
                  <a:gd name="connsiteY42" fmla="*/ 273902 h 799049"/>
                  <a:gd name="connsiteX43" fmla="*/ 1766979 w 1990817"/>
                  <a:gd name="connsiteY43" fmla="*/ 157221 h 799049"/>
                  <a:gd name="connsiteX44" fmla="*/ 1726498 w 1990817"/>
                  <a:gd name="connsiteY44" fmla="*/ 240564 h 799049"/>
                  <a:gd name="connsiteX45" fmla="*/ 1688398 w 1990817"/>
                  <a:gd name="connsiteY45" fmla="*/ 357246 h 799049"/>
                  <a:gd name="connsiteX46" fmla="*/ 1609817 w 1990817"/>
                  <a:gd name="connsiteY46" fmla="*/ 447733 h 799049"/>
                  <a:gd name="connsiteX47" fmla="*/ 1524092 w 1990817"/>
                  <a:gd name="connsiteY47" fmla="*/ 512027 h 799049"/>
                  <a:gd name="connsiteX48" fmla="*/ 1431223 w 1990817"/>
                  <a:gd name="connsiteY48" fmla="*/ 526314 h 799049"/>
                  <a:gd name="connsiteX49" fmla="*/ 1352642 w 1990817"/>
                  <a:gd name="connsiteY49" fmla="*/ 516789 h 799049"/>
                  <a:gd name="connsiteX50" fmla="*/ 1283586 w 1990817"/>
                  <a:gd name="connsiteY50" fmla="*/ 485833 h 799049"/>
                  <a:gd name="connsiteX51" fmla="*/ 1226436 w 1990817"/>
                  <a:gd name="connsiteY51" fmla="*/ 466783 h 799049"/>
                  <a:gd name="connsiteX52" fmla="*/ 1166904 w 1990817"/>
                  <a:gd name="connsiteY52" fmla="*/ 564414 h 799049"/>
                  <a:gd name="connsiteX53" fmla="*/ 1119279 w 1990817"/>
                  <a:gd name="connsiteY53" fmla="*/ 626327 h 799049"/>
                  <a:gd name="connsiteX54" fmla="*/ 1040698 w 1990817"/>
                  <a:gd name="connsiteY54" fmla="*/ 681096 h 799049"/>
                  <a:gd name="connsiteX55" fmla="*/ 993073 w 1990817"/>
                  <a:gd name="connsiteY55" fmla="*/ 704908 h 799049"/>
                  <a:gd name="connsiteX56" fmla="*/ 931161 w 1990817"/>
                  <a:gd name="connsiteY56" fmla="*/ 683477 h 799049"/>
                  <a:gd name="connsiteX57" fmla="*/ 869248 w 1990817"/>
                  <a:gd name="connsiteY57" fmla="*/ 623946 h 799049"/>
                  <a:gd name="connsiteX58" fmla="*/ 821623 w 1990817"/>
                  <a:gd name="connsiteY58" fmla="*/ 557271 h 799049"/>
                  <a:gd name="connsiteX59" fmla="*/ 790667 w 1990817"/>
                  <a:gd name="connsiteY59" fmla="*/ 490596 h 799049"/>
                  <a:gd name="connsiteX60" fmla="*/ 759711 w 1990817"/>
                  <a:gd name="connsiteY60" fmla="*/ 428682 h 799049"/>
                  <a:gd name="connsiteX61" fmla="*/ 712086 w 1990817"/>
                  <a:gd name="connsiteY61" fmla="*/ 390583 h 799049"/>
                  <a:gd name="connsiteX62" fmla="*/ 681005 w 1990817"/>
                  <a:gd name="connsiteY62" fmla="*/ 410611 h 799049"/>
                  <a:gd name="connsiteX63" fmla="*/ 649426 w 1990817"/>
                  <a:gd name="connsiteY63" fmla="*/ 384416 h 799049"/>
                  <a:gd name="connsiteX64" fmla="*/ 640648 w 1990817"/>
                  <a:gd name="connsiteY64" fmla="*/ 335814 h 799049"/>
                  <a:gd name="connsiteX65" fmla="*/ 607311 w 1990817"/>
                  <a:gd name="connsiteY65" fmla="*/ 362008 h 799049"/>
                  <a:gd name="connsiteX66" fmla="*/ 581117 w 1990817"/>
                  <a:gd name="connsiteY66" fmla="*/ 331664 h 799049"/>
                  <a:gd name="connsiteX67" fmla="*/ 562067 w 1990817"/>
                  <a:gd name="connsiteY67" fmla="*/ 366771 h 799049"/>
                  <a:gd name="connsiteX68" fmla="*/ 543017 w 1990817"/>
                  <a:gd name="connsiteY68" fmla="*/ 390583 h 799049"/>
                  <a:gd name="connsiteX69" fmla="*/ 478723 w 1990817"/>
                  <a:gd name="connsiteY69" fmla="*/ 314383 h 799049"/>
                  <a:gd name="connsiteX70" fmla="*/ 452529 w 1990817"/>
                  <a:gd name="connsiteY70" fmla="*/ 266758 h 799049"/>
                  <a:gd name="connsiteX71" fmla="*/ 426336 w 1990817"/>
                  <a:gd name="connsiteY71" fmla="*/ 269139 h 799049"/>
                  <a:gd name="connsiteX72" fmla="*/ 390617 w 1990817"/>
                  <a:gd name="connsiteY72" fmla="*/ 214371 h 799049"/>
                  <a:gd name="connsiteX73" fmla="*/ 352517 w 1990817"/>
                  <a:gd name="connsiteY73" fmla="*/ 273902 h 799049"/>
                  <a:gd name="connsiteX74" fmla="*/ 350136 w 1990817"/>
                  <a:gd name="connsiteY74" fmla="*/ 316764 h 799049"/>
                  <a:gd name="connsiteX75" fmla="*/ 309654 w 1990817"/>
                  <a:gd name="connsiteY75" fmla="*/ 366771 h 799049"/>
                  <a:gd name="connsiteX76" fmla="*/ 281079 w 1990817"/>
                  <a:gd name="connsiteY76" fmla="*/ 392964 h 799049"/>
                  <a:gd name="connsiteX77" fmla="*/ 281079 w 1990817"/>
                  <a:gd name="connsiteY77" fmla="*/ 392964 h 799049"/>
                  <a:gd name="connsiteX78" fmla="*/ 242979 w 1990817"/>
                  <a:gd name="connsiteY78" fmla="*/ 362008 h 799049"/>
                  <a:gd name="connsiteX79" fmla="*/ 223929 w 1990817"/>
                  <a:gd name="connsiteY79" fmla="*/ 333433 h 799049"/>
                  <a:gd name="connsiteX80" fmla="*/ 200117 w 1990817"/>
                  <a:gd name="connsiteY80" fmla="*/ 300096 h 799049"/>
                  <a:gd name="connsiteX81" fmla="*/ 173923 w 1990817"/>
                  <a:gd name="connsiteY81" fmla="*/ 281046 h 799049"/>
                  <a:gd name="connsiteX82" fmla="*/ 147729 w 1990817"/>
                  <a:gd name="connsiteY82" fmla="*/ 245327 h 799049"/>
                  <a:gd name="connsiteX83" fmla="*/ 147729 w 1990817"/>
                  <a:gd name="connsiteY83" fmla="*/ 195321 h 799049"/>
                  <a:gd name="connsiteX84" fmla="*/ 126298 w 1990817"/>
                  <a:gd name="connsiteY84" fmla="*/ 166746 h 799049"/>
                  <a:gd name="connsiteX85" fmla="*/ 104867 w 1990817"/>
                  <a:gd name="connsiteY85" fmla="*/ 97690 h 799049"/>
                  <a:gd name="connsiteX86" fmla="*/ 71529 w 1990817"/>
                  <a:gd name="connsiteY86" fmla="*/ 38158 h 799049"/>
                  <a:gd name="connsiteX87" fmla="*/ 978 w 1990817"/>
                  <a:gd name="connsiteY87" fmla="*/ 12392 h 799049"/>
                  <a:gd name="connsiteX0" fmla="*/ 978 w 1990817"/>
                  <a:gd name="connsiteY0" fmla="*/ 12392 h 799049"/>
                  <a:gd name="connsiteX1" fmla="*/ 91091 w 1990817"/>
                  <a:gd name="connsiteY1" fmla="*/ 235435 h 799049"/>
                  <a:gd name="connsiteX2" fmla="*/ 170295 w 1990817"/>
                  <a:gd name="connsiteY2" fmla="*/ 384051 h 799049"/>
                  <a:gd name="connsiteX3" fmla="*/ 225685 w 1990817"/>
                  <a:gd name="connsiteY3" fmla="*/ 472889 h 799049"/>
                  <a:gd name="connsiteX4" fmla="*/ 279071 w 1990817"/>
                  <a:gd name="connsiteY4" fmla="*/ 491816 h 799049"/>
                  <a:gd name="connsiteX5" fmla="*/ 342107 w 1990817"/>
                  <a:gd name="connsiteY5" fmla="*/ 477896 h 799049"/>
                  <a:gd name="connsiteX6" fmla="*/ 388098 w 1990817"/>
                  <a:gd name="connsiteY6" fmla="*/ 437783 h 799049"/>
                  <a:gd name="connsiteX7" fmla="*/ 422320 w 1990817"/>
                  <a:gd name="connsiteY7" fmla="*/ 357855 h 799049"/>
                  <a:gd name="connsiteX8" fmla="*/ 467576 w 1990817"/>
                  <a:gd name="connsiteY8" fmla="*/ 488153 h 799049"/>
                  <a:gd name="connsiteX9" fmla="*/ 513569 w 1990817"/>
                  <a:gd name="connsiteY9" fmla="*/ 551288 h 799049"/>
                  <a:gd name="connsiteX10" fmla="*/ 566955 w 1990817"/>
                  <a:gd name="connsiteY10" fmla="*/ 563193 h 799049"/>
                  <a:gd name="connsiteX11" fmla="*/ 612196 w 1990817"/>
                  <a:gd name="connsiteY11" fmla="*/ 544145 h 799049"/>
                  <a:gd name="connsiteX12" fmla="*/ 653815 w 1990817"/>
                  <a:gd name="connsiteY12" fmla="*/ 507827 h 799049"/>
                  <a:gd name="connsiteX13" fmla="*/ 693422 w 1990817"/>
                  <a:gd name="connsiteY13" fmla="*/ 543960 h 799049"/>
                  <a:gd name="connsiteX14" fmla="*/ 716978 w 1990817"/>
                  <a:gd name="connsiteY14" fmla="*/ 565085 h 799049"/>
                  <a:gd name="connsiteX15" fmla="*/ 780518 w 1990817"/>
                  <a:gd name="connsiteY15" fmla="*/ 645865 h 799049"/>
                  <a:gd name="connsiteX16" fmla="*/ 859349 w 1990817"/>
                  <a:gd name="connsiteY16" fmla="*/ 741360 h 799049"/>
                  <a:gd name="connsiteX17" fmla="*/ 921636 w 1990817"/>
                  <a:gd name="connsiteY17" fmla="*/ 773964 h 799049"/>
                  <a:gd name="connsiteX18" fmla="*/ 985929 w 1990817"/>
                  <a:gd name="connsiteY18" fmla="*/ 797777 h 799049"/>
                  <a:gd name="connsiteX19" fmla="*/ 1104992 w 1990817"/>
                  <a:gd name="connsiteY19" fmla="*/ 740627 h 799049"/>
                  <a:gd name="connsiteX20" fmla="*/ 1205005 w 1990817"/>
                  <a:gd name="connsiteY20" fmla="*/ 657284 h 799049"/>
                  <a:gd name="connsiteX21" fmla="*/ 1243104 w 1990817"/>
                  <a:gd name="connsiteY21" fmla="*/ 609658 h 799049"/>
                  <a:gd name="connsiteX22" fmla="*/ 1283586 w 1990817"/>
                  <a:gd name="connsiteY22" fmla="*/ 600133 h 799049"/>
                  <a:gd name="connsiteX23" fmla="*/ 1340736 w 1990817"/>
                  <a:gd name="connsiteY23" fmla="*/ 635852 h 799049"/>
                  <a:gd name="connsiteX24" fmla="*/ 1431223 w 1990817"/>
                  <a:gd name="connsiteY24" fmla="*/ 638233 h 799049"/>
                  <a:gd name="connsiteX25" fmla="*/ 1547904 w 1990817"/>
                  <a:gd name="connsiteY25" fmla="*/ 597752 h 799049"/>
                  <a:gd name="connsiteX26" fmla="*/ 1647917 w 1990817"/>
                  <a:gd name="connsiteY26" fmla="*/ 545364 h 799049"/>
                  <a:gd name="connsiteX27" fmla="*/ 1690779 w 1990817"/>
                  <a:gd name="connsiteY27" fmla="*/ 490596 h 799049"/>
                  <a:gd name="connsiteX28" fmla="*/ 1731261 w 1990817"/>
                  <a:gd name="connsiteY28" fmla="*/ 440589 h 799049"/>
                  <a:gd name="connsiteX29" fmla="*/ 1781267 w 1990817"/>
                  <a:gd name="connsiteY29" fmla="*/ 402489 h 799049"/>
                  <a:gd name="connsiteX30" fmla="*/ 1831273 w 1990817"/>
                  <a:gd name="connsiteY30" fmla="*/ 483452 h 799049"/>
                  <a:gd name="connsiteX31" fmla="*/ 1897948 w 1990817"/>
                  <a:gd name="connsiteY31" fmla="*/ 545364 h 799049"/>
                  <a:gd name="connsiteX32" fmla="*/ 1936048 w 1990817"/>
                  <a:gd name="connsiteY32" fmla="*/ 595371 h 799049"/>
                  <a:gd name="connsiteX33" fmla="*/ 1990817 w 1990817"/>
                  <a:gd name="connsiteY33" fmla="*/ 666808 h 799049"/>
                  <a:gd name="connsiteX34" fmla="*/ 1988436 w 1990817"/>
                  <a:gd name="connsiteY34" fmla="*/ 459639 h 799049"/>
                  <a:gd name="connsiteX35" fmla="*/ 1950336 w 1990817"/>
                  <a:gd name="connsiteY35" fmla="*/ 426302 h 799049"/>
                  <a:gd name="connsiteX36" fmla="*/ 1931286 w 1990817"/>
                  <a:gd name="connsiteY36" fmla="*/ 381058 h 799049"/>
                  <a:gd name="connsiteX37" fmla="*/ 1897948 w 1990817"/>
                  <a:gd name="connsiteY37" fmla="*/ 364389 h 799049"/>
                  <a:gd name="connsiteX38" fmla="*/ 1883661 w 1990817"/>
                  <a:gd name="connsiteY38" fmla="*/ 362008 h 799049"/>
                  <a:gd name="connsiteX39" fmla="*/ 1855086 w 1990817"/>
                  <a:gd name="connsiteY39" fmla="*/ 340577 h 799049"/>
                  <a:gd name="connsiteX40" fmla="*/ 1838417 w 1990817"/>
                  <a:gd name="connsiteY40" fmla="*/ 312002 h 799049"/>
                  <a:gd name="connsiteX41" fmla="*/ 1826511 w 1990817"/>
                  <a:gd name="connsiteY41" fmla="*/ 271521 h 799049"/>
                  <a:gd name="connsiteX42" fmla="*/ 1797936 w 1990817"/>
                  <a:gd name="connsiteY42" fmla="*/ 273902 h 799049"/>
                  <a:gd name="connsiteX43" fmla="*/ 1766979 w 1990817"/>
                  <a:gd name="connsiteY43" fmla="*/ 157221 h 799049"/>
                  <a:gd name="connsiteX44" fmla="*/ 1726498 w 1990817"/>
                  <a:gd name="connsiteY44" fmla="*/ 240564 h 799049"/>
                  <a:gd name="connsiteX45" fmla="*/ 1688398 w 1990817"/>
                  <a:gd name="connsiteY45" fmla="*/ 357246 h 799049"/>
                  <a:gd name="connsiteX46" fmla="*/ 1609817 w 1990817"/>
                  <a:gd name="connsiteY46" fmla="*/ 447733 h 799049"/>
                  <a:gd name="connsiteX47" fmla="*/ 1524092 w 1990817"/>
                  <a:gd name="connsiteY47" fmla="*/ 512027 h 799049"/>
                  <a:gd name="connsiteX48" fmla="*/ 1431223 w 1990817"/>
                  <a:gd name="connsiteY48" fmla="*/ 526314 h 799049"/>
                  <a:gd name="connsiteX49" fmla="*/ 1352642 w 1990817"/>
                  <a:gd name="connsiteY49" fmla="*/ 516789 h 799049"/>
                  <a:gd name="connsiteX50" fmla="*/ 1283586 w 1990817"/>
                  <a:gd name="connsiteY50" fmla="*/ 485833 h 799049"/>
                  <a:gd name="connsiteX51" fmla="*/ 1226436 w 1990817"/>
                  <a:gd name="connsiteY51" fmla="*/ 466783 h 799049"/>
                  <a:gd name="connsiteX52" fmla="*/ 1166904 w 1990817"/>
                  <a:gd name="connsiteY52" fmla="*/ 564414 h 799049"/>
                  <a:gd name="connsiteX53" fmla="*/ 1119279 w 1990817"/>
                  <a:gd name="connsiteY53" fmla="*/ 626327 h 799049"/>
                  <a:gd name="connsiteX54" fmla="*/ 1040698 w 1990817"/>
                  <a:gd name="connsiteY54" fmla="*/ 681096 h 799049"/>
                  <a:gd name="connsiteX55" fmla="*/ 993073 w 1990817"/>
                  <a:gd name="connsiteY55" fmla="*/ 704908 h 799049"/>
                  <a:gd name="connsiteX56" fmla="*/ 931161 w 1990817"/>
                  <a:gd name="connsiteY56" fmla="*/ 683477 h 799049"/>
                  <a:gd name="connsiteX57" fmla="*/ 869248 w 1990817"/>
                  <a:gd name="connsiteY57" fmla="*/ 623946 h 799049"/>
                  <a:gd name="connsiteX58" fmla="*/ 821623 w 1990817"/>
                  <a:gd name="connsiteY58" fmla="*/ 557271 h 799049"/>
                  <a:gd name="connsiteX59" fmla="*/ 790667 w 1990817"/>
                  <a:gd name="connsiteY59" fmla="*/ 490596 h 799049"/>
                  <a:gd name="connsiteX60" fmla="*/ 759711 w 1990817"/>
                  <a:gd name="connsiteY60" fmla="*/ 428682 h 799049"/>
                  <a:gd name="connsiteX61" fmla="*/ 712086 w 1990817"/>
                  <a:gd name="connsiteY61" fmla="*/ 390583 h 799049"/>
                  <a:gd name="connsiteX62" fmla="*/ 681005 w 1990817"/>
                  <a:gd name="connsiteY62" fmla="*/ 410611 h 799049"/>
                  <a:gd name="connsiteX63" fmla="*/ 649426 w 1990817"/>
                  <a:gd name="connsiteY63" fmla="*/ 384416 h 799049"/>
                  <a:gd name="connsiteX64" fmla="*/ 640648 w 1990817"/>
                  <a:gd name="connsiteY64" fmla="*/ 335814 h 799049"/>
                  <a:gd name="connsiteX65" fmla="*/ 607311 w 1990817"/>
                  <a:gd name="connsiteY65" fmla="*/ 362008 h 799049"/>
                  <a:gd name="connsiteX66" fmla="*/ 581117 w 1990817"/>
                  <a:gd name="connsiteY66" fmla="*/ 331664 h 799049"/>
                  <a:gd name="connsiteX67" fmla="*/ 562067 w 1990817"/>
                  <a:gd name="connsiteY67" fmla="*/ 366771 h 799049"/>
                  <a:gd name="connsiteX68" fmla="*/ 543017 w 1990817"/>
                  <a:gd name="connsiteY68" fmla="*/ 390583 h 799049"/>
                  <a:gd name="connsiteX69" fmla="*/ 478723 w 1990817"/>
                  <a:gd name="connsiteY69" fmla="*/ 314383 h 799049"/>
                  <a:gd name="connsiteX70" fmla="*/ 452529 w 1990817"/>
                  <a:gd name="connsiteY70" fmla="*/ 266758 h 799049"/>
                  <a:gd name="connsiteX71" fmla="*/ 426336 w 1990817"/>
                  <a:gd name="connsiteY71" fmla="*/ 269139 h 799049"/>
                  <a:gd name="connsiteX72" fmla="*/ 390617 w 1990817"/>
                  <a:gd name="connsiteY72" fmla="*/ 214371 h 799049"/>
                  <a:gd name="connsiteX73" fmla="*/ 352517 w 1990817"/>
                  <a:gd name="connsiteY73" fmla="*/ 273902 h 799049"/>
                  <a:gd name="connsiteX74" fmla="*/ 350136 w 1990817"/>
                  <a:gd name="connsiteY74" fmla="*/ 316764 h 799049"/>
                  <a:gd name="connsiteX75" fmla="*/ 309654 w 1990817"/>
                  <a:gd name="connsiteY75" fmla="*/ 366771 h 799049"/>
                  <a:gd name="connsiteX76" fmla="*/ 281079 w 1990817"/>
                  <a:gd name="connsiteY76" fmla="*/ 392964 h 799049"/>
                  <a:gd name="connsiteX77" fmla="*/ 281079 w 1990817"/>
                  <a:gd name="connsiteY77" fmla="*/ 392964 h 799049"/>
                  <a:gd name="connsiteX78" fmla="*/ 242979 w 1990817"/>
                  <a:gd name="connsiteY78" fmla="*/ 362008 h 799049"/>
                  <a:gd name="connsiteX79" fmla="*/ 223929 w 1990817"/>
                  <a:gd name="connsiteY79" fmla="*/ 333433 h 799049"/>
                  <a:gd name="connsiteX80" fmla="*/ 200117 w 1990817"/>
                  <a:gd name="connsiteY80" fmla="*/ 300096 h 799049"/>
                  <a:gd name="connsiteX81" fmla="*/ 173923 w 1990817"/>
                  <a:gd name="connsiteY81" fmla="*/ 281046 h 799049"/>
                  <a:gd name="connsiteX82" fmla="*/ 147729 w 1990817"/>
                  <a:gd name="connsiteY82" fmla="*/ 245327 h 799049"/>
                  <a:gd name="connsiteX83" fmla="*/ 147729 w 1990817"/>
                  <a:gd name="connsiteY83" fmla="*/ 195321 h 799049"/>
                  <a:gd name="connsiteX84" fmla="*/ 126298 w 1990817"/>
                  <a:gd name="connsiteY84" fmla="*/ 166746 h 799049"/>
                  <a:gd name="connsiteX85" fmla="*/ 104867 w 1990817"/>
                  <a:gd name="connsiteY85" fmla="*/ 97690 h 799049"/>
                  <a:gd name="connsiteX86" fmla="*/ 71529 w 1990817"/>
                  <a:gd name="connsiteY86" fmla="*/ 38158 h 799049"/>
                  <a:gd name="connsiteX87" fmla="*/ 978 w 1990817"/>
                  <a:gd name="connsiteY87" fmla="*/ 12392 h 7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990817" h="799049">
                    <a:moveTo>
                      <a:pt x="978" y="12392"/>
                    </a:moveTo>
                    <a:cubicBezTo>
                      <a:pt x="20992" y="89243"/>
                      <a:pt x="58548" y="158584"/>
                      <a:pt x="91091" y="235435"/>
                    </a:cubicBezTo>
                    <a:cubicBezTo>
                      <a:pt x="114299" y="290702"/>
                      <a:pt x="147863" y="344475"/>
                      <a:pt x="170295" y="384051"/>
                    </a:cubicBezTo>
                    <a:cubicBezTo>
                      <a:pt x="192727" y="423627"/>
                      <a:pt x="207556" y="456180"/>
                      <a:pt x="225685" y="472889"/>
                    </a:cubicBezTo>
                    <a:cubicBezTo>
                      <a:pt x="238385" y="488764"/>
                      <a:pt x="259667" y="490982"/>
                      <a:pt x="279071" y="491816"/>
                    </a:cubicBezTo>
                    <a:cubicBezTo>
                      <a:pt x="298475" y="492650"/>
                      <a:pt x="330201" y="489405"/>
                      <a:pt x="342107" y="477896"/>
                    </a:cubicBezTo>
                    <a:lnTo>
                      <a:pt x="388098" y="437783"/>
                    </a:lnTo>
                    <a:cubicBezTo>
                      <a:pt x="398961" y="425287"/>
                      <a:pt x="409074" y="349460"/>
                      <a:pt x="422320" y="357855"/>
                    </a:cubicBezTo>
                    <a:cubicBezTo>
                      <a:pt x="435566" y="366250"/>
                      <a:pt x="447356" y="457583"/>
                      <a:pt x="467576" y="488153"/>
                    </a:cubicBezTo>
                    <a:lnTo>
                      <a:pt x="513569" y="551288"/>
                    </a:lnTo>
                    <a:cubicBezTo>
                      <a:pt x="524285" y="559622"/>
                      <a:pt x="550517" y="564384"/>
                      <a:pt x="566955" y="563193"/>
                    </a:cubicBezTo>
                    <a:cubicBezTo>
                      <a:pt x="583393" y="562003"/>
                      <a:pt x="597719" y="553373"/>
                      <a:pt x="612196" y="544145"/>
                    </a:cubicBezTo>
                    <a:cubicBezTo>
                      <a:pt x="626673" y="534917"/>
                      <a:pt x="640277" y="507858"/>
                      <a:pt x="653815" y="507827"/>
                    </a:cubicBezTo>
                    <a:cubicBezTo>
                      <a:pt x="667353" y="507796"/>
                      <a:pt x="682895" y="534417"/>
                      <a:pt x="693422" y="543960"/>
                    </a:cubicBezTo>
                    <a:cubicBezTo>
                      <a:pt x="703949" y="553503"/>
                      <a:pt x="707056" y="546432"/>
                      <a:pt x="716978" y="565085"/>
                    </a:cubicBezTo>
                    <a:cubicBezTo>
                      <a:pt x="726900" y="583738"/>
                      <a:pt x="756789" y="616486"/>
                      <a:pt x="780518" y="645865"/>
                    </a:cubicBezTo>
                    <a:cubicBezTo>
                      <a:pt x="804247" y="675244"/>
                      <a:pt x="838587" y="730492"/>
                      <a:pt x="859349" y="741360"/>
                    </a:cubicBezTo>
                    <a:lnTo>
                      <a:pt x="921636" y="773964"/>
                    </a:lnTo>
                    <a:cubicBezTo>
                      <a:pt x="939892" y="789839"/>
                      <a:pt x="955370" y="803333"/>
                      <a:pt x="985929" y="797777"/>
                    </a:cubicBezTo>
                    <a:cubicBezTo>
                      <a:pt x="1016488" y="792221"/>
                      <a:pt x="1069670" y="764440"/>
                      <a:pt x="1104992" y="740627"/>
                    </a:cubicBezTo>
                    <a:lnTo>
                      <a:pt x="1205005" y="657284"/>
                    </a:lnTo>
                    <a:cubicBezTo>
                      <a:pt x="1228024" y="635456"/>
                      <a:pt x="1230007" y="619183"/>
                      <a:pt x="1243104" y="609658"/>
                    </a:cubicBezTo>
                    <a:cubicBezTo>
                      <a:pt x="1256201" y="600133"/>
                      <a:pt x="1270092" y="603308"/>
                      <a:pt x="1283586" y="600133"/>
                    </a:cubicBezTo>
                    <a:cubicBezTo>
                      <a:pt x="1299858" y="604499"/>
                      <a:pt x="1316130" y="629502"/>
                      <a:pt x="1340736" y="635852"/>
                    </a:cubicBezTo>
                    <a:cubicBezTo>
                      <a:pt x="1365342" y="642202"/>
                      <a:pt x="1401061" y="637439"/>
                      <a:pt x="1431223" y="638233"/>
                    </a:cubicBezTo>
                    <a:cubicBezTo>
                      <a:pt x="1465751" y="631883"/>
                      <a:pt x="1511788" y="613230"/>
                      <a:pt x="1547904" y="597752"/>
                    </a:cubicBezTo>
                    <a:cubicBezTo>
                      <a:pt x="1584020" y="582274"/>
                      <a:pt x="1633630" y="563620"/>
                      <a:pt x="1647917" y="545364"/>
                    </a:cubicBezTo>
                    <a:lnTo>
                      <a:pt x="1690779" y="490596"/>
                    </a:lnTo>
                    <a:cubicBezTo>
                      <a:pt x="1704670" y="473134"/>
                      <a:pt x="1716180" y="455274"/>
                      <a:pt x="1731261" y="440589"/>
                    </a:cubicBezTo>
                    <a:cubicBezTo>
                      <a:pt x="1746342" y="425905"/>
                      <a:pt x="1764598" y="375501"/>
                      <a:pt x="1781267" y="402489"/>
                    </a:cubicBezTo>
                    <a:lnTo>
                      <a:pt x="1831273" y="483452"/>
                    </a:lnTo>
                    <a:cubicBezTo>
                      <a:pt x="1847942" y="510440"/>
                      <a:pt x="1880486" y="526711"/>
                      <a:pt x="1897948" y="545364"/>
                    </a:cubicBezTo>
                    <a:lnTo>
                      <a:pt x="1936048" y="595371"/>
                    </a:lnTo>
                    <a:lnTo>
                      <a:pt x="1990817" y="666808"/>
                    </a:lnTo>
                    <a:cubicBezTo>
                      <a:pt x="1990023" y="597752"/>
                      <a:pt x="1989230" y="528695"/>
                      <a:pt x="1988436" y="459639"/>
                    </a:cubicBezTo>
                    <a:lnTo>
                      <a:pt x="1950336" y="426302"/>
                    </a:lnTo>
                    <a:lnTo>
                      <a:pt x="1931286" y="381058"/>
                    </a:lnTo>
                    <a:lnTo>
                      <a:pt x="1897948" y="364389"/>
                    </a:lnTo>
                    <a:lnTo>
                      <a:pt x="1883661" y="362008"/>
                    </a:lnTo>
                    <a:lnTo>
                      <a:pt x="1855086" y="340577"/>
                    </a:lnTo>
                    <a:lnTo>
                      <a:pt x="1838417" y="312002"/>
                    </a:lnTo>
                    <a:cubicBezTo>
                      <a:pt x="1833654" y="300493"/>
                      <a:pt x="1833258" y="277871"/>
                      <a:pt x="1826511" y="271521"/>
                    </a:cubicBezTo>
                    <a:cubicBezTo>
                      <a:pt x="1819764" y="265171"/>
                      <a:pt x="1807858" y="292952"/>
                      <a:pt x="1797936" y="273902"/>
                    </a:cubicBezTo>
                    <a:cubicBezTo>
                      <a:pt x="1788014" y="254852"/>
                      <a:pt x="1778885" y="162777"/>
                      <a:pt x="1766979" y="157221"/>
                    </a:cubicBezTo>
                    <a:cubicBezTo>
                      <a:pt x="1755073" y="151665"/>
                      <a:pt x="1739595" y="207227"/>
                      <a:pt x="1726498" y="240564"/>
                    </a:cubicBezTo>
                    <a:cubicBezTo>
                      <a:pt x="1713401" y="273902"/>
                      <a:pt x="1707845" y="322718"/>
                      <a:pt x="1688398" y="357246"/>
                    </a:cubicBezTo>
                    <a:cubicBezTo>
                      <a:pt x="1668951" y="391774"/>
                      <a:pt x="1637201" y="421936"/>
                      <a:pt x="1609817" y="447733"/>
                    </a:cubicBezTo>
                    <a:cubicBezTo>
                      <a:pt x="1582433" y="473530"/>
                      <a:pt x="1553858" y="498930"/>
                      <a:pt x="1524092" y="512027"/>
                    </a:cubicBezTo>
                    <a:cubicBezTo>
                      <a:pt x="1494326" y="525124"/>
                      <a:pt x="1459798" y="525520"/>
                      <a:pt x="1431223" y="526314"/>
                    </a:cubicBezTo>
                    <a:cubicBezTo>
                      <a:pt x="1402648" y="527108"/>
                      <a:pt x="1377248" y="521948"/>
                      <a:pt x="1352642" y="516789"/>
                    </a:cubicBezTo>
                    <a:cubicBezTo>
                      <a:pt x="1333195" y="513217"/>
                      <a:pt x="1304620" y="494167"/>
                      <a:pt x="1283586" y="485833"/>
                    </a:cubicBezTo>
                    <a:cubicBezTo>
                      <a:pt x="1262552" y="477499"/>
                      <a:pt x="1245883" y="453686"/>
                      <a:pt x="1226436" y="466783"/>
                    </a:cubicBezTo>
                    <a:cubicBezTo>
                      <a:pt x="1206989" y="479880"/>
                      <a:pt x="1184764" y="537823"/>
                      <a:pt x="1166904" y="564414"/>
                    </a:cubicBezTo>
                    <a:cubicBezTo>
                      <a:pt x="1149045" y="591005"/>
                      <a:pt x="1140313" y="606880"/>
                      <a:pt x="1119279" y="626327"/>
                    </a:cubicBezTo>
                    <a:cubicBezTo>
                      <a:pt x="1098245" y="645774"/>
                      <a:pt x="1061732" y="667999"/>
                      <a:pt x="1040698" y="681096"/>
                    </a:cubicBezTo>
                    <a:cubicBezTo>
                      <a:pt x="1019664" y="694193"/>
                      <a:pt x="1011329" y="704511"/>
                      <a:pt x="993073" y="704908"/>
                    </a:cubicBezTo>
                    <a:cubicBezTo>
                      <a:pt x="974817" y="705305"/>
                      <a:pt x="951798" y="696971"/>
                      <a:pt x="931161" y="683477"/>
                    </a:cubicBezTo>
                    <a:lnTo>
                      <a:pt x="869248" y="623946"/>
                    </a:lnTo>
                    <a:lnTo>
                      <a:pt x="821623" y="557271"/>
                    </a:lnTo>
                    <a:cubicBezTo>
                      <a:pt x="808526" y="535046"/>
                      <a:pt x="800986" y="512028"/>
                      <a:pt x="790667" y="490596"/>
                    </a:cubicBezTo>
                    <a:cubicBezTo>
                      <a:pt x="780348" y="469164"/>
                      <a:pt x="772808" y="445351"/>
                      <a:pt x="759711" y="428682"/>
                    </a:cubicBezTo>
                    <a:cubicBezTo>
                      <a:pt x="746614" y="412013"/>
                      <a:pt x="725204" y="393595"/>
                      <a:pt x="712086" y="390583"/>
                    </a:cubicBezTo>
                    <a:cubicBezTo>
                      <a:pt x="698968" y="387571"/>
                      <a:pt x="688942" y="414977"/>
                      <a:pt x="681005" y="410611"/>
                    </a:cubicBezTo>
                    <a:lnTo>
                      <a:pt x="649426" y="384416"/>
                    </a:lnTo>
                    <a:cubicBezTo>
                      <a:pt x="642282" y="375288"/>
                      <a:pt x="647667" y="339549"/>
                      <a:pt x="640648" y="335814"/>
                    </a:cubicBezTo>
                    <a:cubicBezTo>
                      <a:pt x="633629" y="332079"/>
                      <a:pt x="617233" y="362700"/>
                      <a:pt x="607311" y="362008"/>
                    </a:cubicBezTo>
                    <a:cubicBezTo>
                      <a:pt x="597389" y="361316"/>
                      <a:pt x="588658" y="330870"/>
                      <a:pt x="581117" y="331664"/>
                    </a:cubicBezTo>
                    <a:cubicBezTo>
                      <a:pt x="573576" y="332458"/>
                      <a:pt x="568417" y="354865"/>
                      <a:pt x="562067" y="366771"/>
                    </a:cubicBezTo>
                    <a:lnTo>
                      <a:pt x="543017" y="390583"/>
                    </a:lnTo>
                    <a:cubicBezTo>
                      <a:pt x="536667" y="398520"/>
                      <a:pt x="493804" y="335020"/>
                      <a:pt x="478723" y="314383"/>
                    </a:cubicBezTo>
                    <a:cubicBezTo>
                      <a:pt x="463642" y="293746"/>
                      <a:pt x="461260" y="274299"/>
                      <a:pt x="452529" y="266758"/>
                    </a:cubicBezTo>
                    <a:cubicBezTo>
                      <a:pt x="443798" y="259217"/>
                      <a:pt x="436655" y="277870"/>
                      <a:pt x="426336" y="269139"/>
                    </a:cubicBezTo>
                    <a:cubicBezTo>
                      <a:pt x="416017" y="260408"/>
                      <a:pt x="402920" y="213577"/>
                      <a:pt x="390617" y="214371"/>
                    </a:cubicBezTo>
                    <a:cubicBezTo>
                      <a:pt x="378314" y="215165"/>
                      <a:pt x="353311" y="259615"/>
                      <a:pt x="352517" y="273902"/>
                    </a:cubicBezTo>
                    <a:lnTo>
                      <a:pt x="350136" y="316764"/>
                    </a:lnTo>
                    <a:cubicBezTo>
                      <a:pt x="342992" y="332242"/>
                      <a:pt x="319179" y="358040"/>
                      <a:pt x="309654" y="366771"/>
                    </a:cubicBezTo>
                    <a:lnTo>
                      <a:pt x="281079" y="392964"/>
                    </a:lnTo>
                    <a:lnTo>
                      <a:pt x="281079" y="392964"/>
                    </a:lnTo>
                    <a:cubicBezTo>
                      <a:pt x="274729" y="387805"/>
                      <a:pt x="245360" y="373121"/>
                      <a:pt x="242979" y="362008"/>
                    </a:cubicBezTo>
                    <a:cubicBezTo>
                      <a:pt x="240598" y="350895"/>
                      <a:pt x="226310" y="344546"/>
                      <a:pt x="223929" y="333433"/>
                    </a:cubicBezTo>
                    <a:cubicBezTo>
                      <a:pt x="221548" y="322320"/>
                      <a:pt x="208451" y="308827"/>
                      <a:pt x="200117" y="300096"/>
                    </a:cubicBezTo>
                    <a:lnTo>
                      <a:pt x="173923" y="281046"/>
                    </a:lnTo>
                    <a:cubicBezTo>
                      <a:pt x="165192" y="271918"/>
                      <a:pt x="152095" y="259614"/>
                      <a:pt x="147729" y="245327"/>
                    </a:cubicBezTo>
                    <a:cubicBezTo>
                      <a:pt x="143363" y="231040"/>
                      <a:pt x="151301" y="208418"/>
                      <a:pt x="147729" y="195321"/>
                    </a:cubicBezTo>
                    <a:lnTo>
                      <a:pt x="126298" y="166746"/>
                    </a:lnTo>
                    <a:lnTo>
                      <a:pt x="104867" y="97690"/>
                    </a:lnTo>
                    <a:cubicBezTo>
                      <a:pt x="95739" y="76259"/>
                      <a:pt x="88844" y="52374"/>
                      <a:pt x="71529" y="38158"/>
                    </a:cubicBezTo>
                    <a:cubicBezTo>
                      <a:pt x="54214" y="23942"/>
                      <a:pt x="-8547" y="-21739"/>
                      <a:pt x="978" y="12392"/>
                    </a:cubicBezTo>
                    <a:close/>
                  </a:path>
                </a:pathLst>
              </a:custGeom>
              <a:solidFill>
                <a:srgbClr val="C1BCC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" name="Freeform 2"/>
              <p:cNvSpPr/>
              <p:nvPr/>
            </p:nvSpPr>
            <p:spPr bwMode="auto">
              <a:xfrm>
                <a:off x="7818438" y="4855666"/>
                <a:ext cx="215900" cy="190500"/>
              </a:xfrm>
              <a:custGeom>
                <a:avLst/>
                <a:gdLst>
                  <a:gd name="connsiteX0" fmla="*/ 0 w 226219"/>
                  <a:gd name="connsiteY0" fmla="*/ 0 h 147638"/>
                  <a:gd name="connsiteX1" fmla="*/ 47625 w 226219"/>
                  <a:gd name="connsiteY1" fmla="*/ 66675 h 147638"/>
                  <a:gd name="connsiteX2" fmla="*/ 97632 w 226219"/>
                  <a:gd name="connsiteY2" fmla="*/ 119063 h 147638"/>
                  <a:gd name="connsiteX3" fmla="*/ 123825 w 226219"/>
                  <a:gd name="connsiteY3" fmla="*/ 147638 h 147638"/>
                  <a:gd name="connsiteX4" fmla="*/ 164307 w 226219"/>
                  <a:gd name="connsiteY4" fmla="*/ 140494 h 147638"/>
                  <a:gd name="connsiteX5" fmla="*/ 188119 w 226219"/>
                  <a:gd name="connsiteY5" fmla="*/ 111919 h 147638"/>
                  <a:gd name="connsiteX6" fmla="*/ 226219 w 226219"/>
                  <a:gd name="connsiteY6" fmla="*/ 66675 h 147638"/>
                  <a:gd name="connsiteX7" fmla="*/ 214313 w 226219"/>
                  <a:gd name="connsiteY7" fmla="*/ 28575 h 147638"/>
                  <a:gd name="connsiteX8" fmla="*/ 195263 w 226219"/>
                  <a:gd name="connsiteY8" fmla="*/ 54769 h 147638"/>
                  <a:gd name="connsiteX9" fmla="*/ 157163 w 226219"/>
                  <a:gd name="connsiteY9" fmla="*/ 61913 h 147638"/>
                  <a:gd name="connsiteX10" fmla="*/ 147638 w 226219"/>
                  <a:gd name="connsiteY10" fmla="*/ 107157 h 147638"/>
                  <a:gd name="connsiteX11" fmla="*/ 138113 w 226219"/>
                  <a:gd name="connsiteY11" fmla="*/ 80963 h 147638"/>
                  <a:gd name="connsiteX12" fmla="*/ 109538 w 226219"/>
                  <a:gd name="connsiteY12" fmla="*/ 33338 h 147638"/>
                  <a:gd name="connsiteX13" fmla="*/ 83344 w 226219"/>
                  <a:gd name="connsiteY13" fmla="*/ 35719 h 147638"/>
                  <a:gd name="connsiteX14" fmla="*/ 0 w 226219"/>
                  <a:gd name="connsiteY14" fmla="*/ 0 h 147638"/>
                  <a:gd name="connsiteX0" fmla="*/ 0 w 226219"/>
                  <a:gd name="connsiteY0" fmla="*/ 2381 h 150019"/>
                  <a:gd name="connsiteX1" fmla="*/ 47625 w 226219"/>
                  <a:gd name="connsiteY1" fmla="*/ 69056 h 150019"/>
                  <a:gd name="connsiteX2" fmla="*/ 97632 w 226219"/>
                  <a:gd name="connsiteY2" fmla="*/ 121444 h 150019"/>
                  <a:gd name="connsiteX3" fmla="*/ 123825 w 226219"/>
                  <a:gd name="connsiteY3" fmla="*/ 150019 h 150019"/>
                  <a:gd name="connsiteX4" fmla="*/ 164307 w 226219"/>
                  <a:gd name="connsiteY4" fmla="*/ 142875 h 150019"/>
                  <a:gd name="connsiteX5" fmla="*/ 188119 w 226219"/>
                  <a:gd name="connsiteY5" fmla="*/ 114300 h 150019"/>
                  <a:gd name="connsiteX6" fmla="*/ 226219 w 226219"/>
                  <a:gd name="connsiteY6" fmla="*/ 69056 h 150019"/>
                  <a:gd name="connsiteX7" fmla="*/ 214313 w 226219"/>
                  <a:gd name="connsiteY7" fmla="*/ 30956 h 150019"/>
                  <a:gd name="connsiteX8" fmla="*/ 195263 w 226219"/>
                  <a:gd name="connsiteY8" fmla="*/ 57150 h 150019"/>
                  <a:gd name="connsiteX9" fmla="*/ 157163 w 226219"/>
                  <a:gd name="connsiteY9" fmla="*/ 64294 h 150019"/>
                  <a:gd name="connsiteX10" fmla="*/ 147638 w 226219"/>
                  <a:gd name="connsiteY10" fmla="*/ 109538 h 150019"/>
                  <a:gd name="connsiteX11" fmla="*/ 138113 w 226219"/>
                  <a:gd name="connsiteY11" fmla="*/ 83344 h 150019"/>
                  <a:gd name="connsiteX12" fmla="*/ 109538 w 226219"/>
                  <a:gd name="connsiteY12" fmla="*/ 35719 h 150019"/>
                  <a:gd name="connsiteX13" fmla="*/ 61912 w 226219"/>
                  <a:gd name="connsiteY13" fmla="*/ 0 h 150019"/>
                  <a:gd name="connsiteX14" fmla="*/ 0 w 226219"/>
                  <a:gd name="connsiteY14" fmla="*/ 2381 h 150019"/>
                  <a:gd name="connsiteX0" fmla="*/ 0 w 226219"/>
                  <a:gd name="connsiteY0" fmla="*/ 7597 h 155235"/>
                  <a:gd name="connsiteX1" fmla="*/ 47625 w 226219"/>
                  <a:gd name="connsiteY1" fmla="*/ 74272 h 155235"/>
                  <a:gd name="connsiteX2" fmla="*/ 97632 w 226219"/>
                  <a:gd name="connsiteY2" fmla="*/ 126660 h 155235"/>
                  <a:gd name="connsiteX3" fmla="*/ 123825 w 226219"/>
                  <a:gd name="connsiteY3" fmla="*/ 155235 h 155235"/>
                  <a:gd name="connsiteX4" fmla="*/ 164307 w 226219"/>
                  <a:gd name="connsiteY4" fmla="*/ 148091 h 155235"/>
                  <a:gd name="connsiteX5" fmla="*/ 188119 w 226219"/>
                  <a:gd name="connsiteY5" fmla="*/ 119516 h 155235"/>
                  <a:gd name="connsiteX6" fmla="*/ 226219 w 226219"/>
                  <a:gd name="connsiteY6" fmla="*/ 74272 h 155235"/>
                  <a:gd name="connsiteX7" fmla="*/ 214313 w 226219"/>
                  <a:gd name="connsiteY7" fmla="*/ 36172 h 155235"/>
                  <a:gd name="connsiteX8" fmla="*/ 195263 w 226219"/>
                  <a:gd name="connsiteY8" fmla="*/ 62366 h 155235"/>
                  <a:gd name="connsiteX9" fmla="*/ 157163 w 226219"/>
                  <a:gd name="connsiteY9" fmla="*/ 69510 h 155235"/>
                  <a:gd name="connsiteX10" fmla="*/ 147638 w 226219"/>
                  <a:gd name="connsiteY10" fmla="*/ 114754 h 155235"/>
                  <a:gd name="connsiteX11" fmla="*/ 138113 w 226219"/>
                  <a:gd name="connsiteY11" fmla="*/ 88560 h 155235"/>
                  <a:gd name="connsiteX12" fmla="*/ 109538 w 226219"/>
                  <a:gd name="connsiteY12" fmla="*/ 40935 h 155235"/>
                  <a:gd name="connsiteX13" fmla="*/ 61912 w 226219"/>
                  <a:gd name="connsiteY13" fmla="*/ 5216 h 155235"/>
                  <a:gd name="connsiteX14" fmla="*/ 0 w 226219"/>
                  <a:gd name="connsiteY14" fmla="*/ 7597 h 155235"/>
                  <a:gd name="connsiteX0" fmla="*/ 0 w 226219"/>
                  <a:gd name="connsiteY0" fmla="*/ 7597 h 155235"/>
                  <a:gd name="connsiteX1" fmla="*/ 47625 w 226219"/>
                  <a:gd name="connsiteY1" fmla="*/ 74272 h 155235"/>
                  <a:gd name="connsiteX2" fmla="*/ 97632 w 226219"/>
                  <a:gd name="connsiteY2" fmla="*/ 126660 h 155235"/>
                  <a:gd name="connsiteX3" fmla="*/ 123825 w 226219"/>
                  <a:gd name="connsiteY3" fmla="*/ 155235 h 155235"/>
                  <a:gd name="connsiteX4" fmla="*/ 164307 w 226219"/>
                  <a:gd name="connsiteY4" fmla="*/ 148091 h 155235"/>
                  <a:gd name="connsiteX5" fmla="*/ 188119 w 226219"/>
                  <a:gd name="connsiteY5" fmla="*/ 119516 h 155235"/>
                  <a:gd name="connsiteX6" fmla="*/ 226219 w 226219"/>
                  <a:gd name="connsiteY6" fmla="*/ 74272 h 155235"/>
                  <a:gd name="connsiteX7" fmla="*/ 214313 w 226219"/>
                  <a:gd name="connsiteY7" fmla="*/ 36172 h 155235"/>
                  <a:gd name="connsiteX8" fmla="*/ 195263 w 226219"/>
                  <a:gd name="connsiteY8" fmla="*/ 62366 h 155235"/>
                  <a:gd name="connsiteX9" fmla="*/ 157163 w 226219"/>
                  <a:gd name="connsiteY9" fmla="*/ 69510 h 155235"/>
                  <a:gd name="connsiteX10" fmla="*/ 147638 w 226219"/>
                  <a:gd name="connsiteY10" fmla="*/ 114754 h 155235"/>
                  <a:gd name="connsiteX11" fmla="*/ 138113 w 226219"/>
                  <a:gd name="connsiteY11" fmla="*/ 88560 h 155235"/>
                  <a:gd name="connsiteX12" fmla="*/ 109538 w 226219"/>
                  <a:gd name="connsiteY12" fmla="*/ 40935 h 155235"/>
                  <a:gd name="connsiteX13" fmla="*/ 61912 w 226219"/>
                  <a:gd name="connsiteY13" fmla="*/ 5216 h 155235"/>
                  <a:gd name="connsiteX14" fmla="*/ 0 w 226219"/>
                  <a:gd name="connsiteY14" fmla="*/ 7597 h 155235"/>
                  <a:gd name="connsiteX0" fmla="*/ 0 w 226219"/>
                  <a:gd name="connsiteY0" fmla="*/ 7597 h 155235"/>
                  <a:gd name="connsiteX1" fmla="*/ 47625 w 226219"/>
                  <a:gd name="connsiteY1" fmla="*/ 74272 h 155235"/>
                  <a:gd name="connsiteX2" fmla="*/ 97632 w 226219"/>
                  <a:gd name="connsiteY2" fmla="*/ 126660 h 155235"/>
                  <a:gd name="connsiteX3" fmla="*/ 123825 w 226219"/>
                  <a:gd name="connsiteY3" fmla="*/ 155235 h 155235"/>
                  <a:gd name="connsiteX4" fmla="*/ 164307 w 226219"/>
                  <a:gd name="connsiteY4" fmla="*/ 148091 h 155235"/>
                  <a:gd name="connsiteX5" fmla="*/ 188119 w 226219"/>
                  <a:gd name="connsiteY5" fmla="*/ 119516 h 155235"/>
                  <a:gd name="connsiteX6" fmla="*/ 226219 w 226219"/>
                  <a:gd name="connsiteY6" fmla="*/ 74272 h 155235"/>
                  <a:gd name="connsiteX7" fmla="*/ 214313 w 226219"/>
                  <a:gd name="connsiteY7" fmla="*/ 36172 h 155235"/>
                  <a:gd name="connsiteX8" fmla="*/ 195263 w 226219"/>
                  <a:gd name="connsiteY8" fmla="*/ 62366 h 155235"/>
                  <a:gd name="connsiteX9" fmla="*/ 157163 w 226219"/>
                  <a:gd name="connsiteY9" fmla="*/ 69510 h 155235"/>
                  <a:gd name="connsiteX10" fmla="*/ 147638 w 226219"/>
                  <a:gd name="connsiteY10" fmla="*/ 114754 h 155235"/>
                  <a:gd name="connsiteX11" fmla="*/ 138113 w 226219"/>
                  <a:gd name="connsiteY11" fmla="*/ 88560 h 155235"/>
                  <a:gd name="connsiteX12" fmla="*/ 109538 w 226219"/>
                  <a:gd name="connsiteY12" fmla="*/ 40935 h 155235"/>
                  <a:gd name="connsiteX13" fmla="*/ 61912 w 226219"/>
                  <a:gd name="connsiteY13" fmla="*/ 5216 h 155235"/>
                  <a:gd name="connsiteX14" fmla="*/ 0 w 226219"/>
                  <a:gd name="connsiteY14" fmla="*/ 7597 h 155235"/>
                  <a:gd name="connsiteX0" fmla="*/ 0 w 226219"/>
                  <a:gd name="connsiteY0" fmla="*/ 7597 h 155235"/>
                  <a:gd name="connsiteX1" fmla="*/ 47625 w 226219"/>
                  <a:gd name="connsiteY1" fmla="*/ 74272 h 155235"/>
                  <a:gd name="connsiteX2" fmla="*/ 97632 w 226219"/>
                  <a:gd name="connsiteY2" fmla="*/ 126660 h 155235"/>
                  <a:gd name="connsiteX3" fmla="*/ 123825 w 226219"/>
                  <a:gd name="connsiteY3" fmla="*/ 155235 h 155235"/>
                  <a:gd name="connsiteX4" fmla="*/ 164307 w 226219"/>
                  <a:gd name="connsiteY4" fmla="*/ 148091 h 155235"/>
                  <a:gd name="connsiteX5" fmla="*/ 188119 w 226219"/>
                  <a:gd name="connsiteY5" fmla="*/ 119516 h 155235"/>
                  <a:gd name="connsiteX6" fmla="*/ 226219 w 226219"/>
                  <a:gd name="connsiteY6" fmla="*/ 74272 h 155235"/>
                  <a:gd name="connsiteX7" fmla="*/ 214313 w 226219"/>
                  <a:gd name="connsiteY7" fmla="*/ 36172 h 155235"/>
                  <a:gd name="connsiteX8" fmla="*/ 195263 w 226219"/>
                  <a:gd name="connsiteY8" fmla="*/ 62366 h 155235"/>
                  <a:gd name="connsiteX9" fmla="*/ 157163 w 226219"/>
                  <a:gd name="connsiteY9" fmla="*/ 69510 h 155235"/>
                  <a:gd name="connsiteX10" fmla="*/ 147638 w 226219"/>
                  <a:gd name="connsiteY10" fmla="*/ 114754 h 155235"/>
                  <a:gd name="connsiteX11" fmla="*/ 138113 w 226219"/>
                  <a:gd name="connsiteY11" fmla="*/ 88560 h 155235"/>
                  <a:gd name="connsiteX12" fmla="*/ 109538 w 226219"/>
                  <a:gd name="connsiteY12" fmla="*/ 40935 h 155235"/>
                  <a:gd name="connsiteX13" fmla="*/ 61912 w 226219"/>
                  <a:gd name="connsiteY13" fmla="*/ 5216 h 155235"/>
                  <a:gd name="connsiteX14" fmla="*/ 0 w 226219"/>
                  <a:gd name="connsiteY14" fmla="*/ 7597 h 155235"/>
                  <a:gd name="connsiteX0" fmla="*/ 0 w 227213"/>
                  <a:gd name="connsiteY0" fmla="*/ 7597 h 155235"/>
                  <a:gd name="connsiteX1" fmla="*/ 47625 w 227213"/>
                  <a:gd name="connsiteY1" fmla="*/ 74272 h 155235"/>
                  <a:gd name="connsiteX2" fmla="*/ 97632 w 227213"/>
                  <a:gd name="connsiteY2" fmla="*/ 126660 h 155235"/>
                  <a:gd name="connsiteX3" fmla="*/ 123825 w 227213"/>
                  <a:gd name="connsiteY3" fmla="*/ 155235 h 155235"/>
                  <a:gd name="connsiteX4" fmla="*/ 164307 w 227213"/>
                  <a:gd name="connsiteY4" fmla="*/ 148091 h 155235"/>
                  <a:gd name="connsiteX5" fmla="*/ 188119 w 227213"/>
                  <a:gd name="connsiteY5" fmla="*/ 119516 h 155235"/>
                  <a:gd name="connsiteX6" fmla="*/ 226219 w 227213"/>
                  <a:gd name="connsiteY6" fmla="*/ 74272 h 155235"/>
                  <a:gd name="connsiteX7" fmla="*/ 214313 w 227213"/>
                  <a:gd name="connsiteY7" fmla="*/ 36172 h 155235"/>
                  <a:gd name="connsiteX8" fmla="*/ 195263 w 227213"/>
                  <a:gd name="connsiteY8" fmla="*/ 62366 h 155235"/>
                  <a:gd name="connsiteX9" fmla="*/ 157163 w 227213"/>
                  <a:gd name="connsiteY9" fmla="*/ 69510 h 155235"/>
                  <a:gd name="connsiteX10" fmla="*/ 147638 w 227213"/>
                  <a:gd name="connsiteY10" fmla="*/ 114754 h 155235"/>
                  <a:gd name="connsiteX11" fmla="*/ 138113 w 227213"/>
                  <a:gd name="connsiteY11" fmla="*/ 88560 h 155235"/>
                  <a:gd name="connsiteX12" fmla="*/ 109538 w 227213"/>
                  <a:gd name="connsiteY12" fmla="*/ 40935 h 155235"/>
                  <a:gd name="connsiteX13" fmla="*/ 61912 w 227213"/>
                  <a:gd name="connsiteY13" fmla="*/ 5216 h 155235"/>
                  <a:gd name="connsiteX14" fmla="*/ 0 w 227213"/>
                  <a:gd name="connsiteY14" fmla="*/ 7597 h 155235"/>
                  <a:gd name="connsiteX0" fmla="*/ 0 w 227213"/>
                  <a:gd name="connsiteY0" fmla="*/ 7597 h 155235"/>
                  <a:gd name="connsiteX1" fmla="*/ 47625 w 227213"/>
                  <a:gd name="connsiteY1" fmla="*/ 74272 h 155235"/>
                  <a:gd name="connsiteX2" fmla="*/ 97632 w 227213"/>
                  <a:gd name="connsiteY2" fmla="*/ 126660 h 155235"/>
                  <a:gd name="connsiteX3" fmla="*/ 123825 w 227213"/>
                  <a:gd name="connsiteY3" fmla="*/ 155235 h 155235"/>
                  <a:gd name="connsiteX4" fmla="*/ 164307 w 227213"/>
                  <a:gd name="connsiteY4" fmla="*/ 148091 h 155235"/>
                  <a:gd name="connsiteX5" fmla="*/ 200025 w 227213"/>
                  <a:gd name="connsiteY5" fmla="*/ 124278 h 155235"/>
                  <a:gd name="connsiteX6" fmla="*/ 226219 w 227213"/>
                  <a:gd name="connsiteY6" fmla="*/ 74272 h 155235"/>
                  <a:gd name="connsiteX7" fmla="*/ 214313 w 227213"/>
                  <a:gd name="connsiteY7" fmla="*/ 36172 h 155235"/>
                  <a:gd name="connsiteX8" fmla="*/ 195263 w 227213"/>
                  <a:gd name="connsiteY8" fmla="*/ 62366 h 155235"/>
                  <a:gd name="connsiteX9" fmla="*/ 157163 w 227213"/>
                  <a:gd name="connsiteY9" fmla="*/ 69510 h 155235"/>
                  <a:gd name="connsiteX10" fmla="*/ 147638 w 227213"/>
                  <a:gd name="connsiteY10" fmla="*/ 114754 h 155235"/>
                  <a:gd name="connsiteX11" fmla="*/ 138113 w 227213"/>
                  <a:gd name="connsiteY11" fmla="*/ 88560 h 155235"/>
                  <a:gd name="connsiteX12" fmla="*/ 109538 w 227213"/>
                  <a:gd name="connsiteY12" fmla="*/ 40935 h 155235"/>
                  <a:gd name="connsiteX13" fmla="*/ 61912 w 227213"/>
                  <a:gd name="connsiteY13" fmla="*/ 5216 h 155235"/>
                  <a:gd name="connsiteX14" fmla="*/ 0 w 227213"/>
                  <a:gd name="connsiteY14" fmla="*/ 7597 h 155235"/>
                  <a:gd name="connsiteX0" fmla="*/ 0 w 227213"/>
                  <a:gd name="connsiteY0" fmla="*/ 7597 h 156368"/>
                  <a:gd name="connsiteX1" fmla="*/ 47625 w 227213"/>
                  <a:gd name="connsiteY1" fmla="*/ 74272 h 156368"/>
                  <a:gd name="connsiteX2" fmla="*/ 97632 w 227213"/>
                  <a:gd name="connsiteY2" fmla="*/ 126660 h 156368"/>
                  <a:gd name="connsiteX3" fmla="*/ 123825 w 227213"/>
                  <a:gd name="connsiteY3" fmla="*/ 155235 h 156368"/>
                  <a:gd name="connsiteX4" fmla="*/ 164307 w 227213"/>
                  <a:gd name="connsiteY4" fmla="*/ 148091 h 156368"/>
                  <a:gd name="connsiteX5" fmla="*/ 200025 w 227213"/>
                  <a:gd name="connsiteY5" fmla="*/ 124278 h 156368"/>
                  <a:gd name="connsiteX6" fmla="*/ 226219 w 227213"/>
                  <a:gd name="connsiteY6" fmla="*/ 74272 h 156368"/>
                  <a:gd name="connsiteX7" fmla="*/ 214313 w 227213"/>
                  <a:gd name="connsiteY7" fmla="*/ 36172 h 156368"/>
                  <a:gd name="connsiteX8" fmla="*/ 195263 w 227213"/>
                  <a:gd name="connsiteY8" fmla="*/ 62366 h 156368"/>
                  <a:gd name="connsiteX9" fmla="*/ 157163 w 227213"/>
                  <a:gd name="connsiteY9" fmla="*/ 69510 h 156368"/>
                  <a:gd name="connsiteX10" fmla="*/ 147638 w 227213"/>
                  <a:gd name="connsiteY10" fmla="*/ 114754 h 156368"/>
                  <a:gd name="connsiteX11" fmla="*/ 138113 w 227213"/>
                  <a:gd name="connsiteY11" fmla="*/ 88560 h 156368"/>
                  <a:gd name="connsiteX12" fmla="*/ 109538 w 227213"/>
                  <a:gd name="connsiteY12" fmla="*/ 40935 h 156368"/>
                  <a:gd name="connsiteX13" fmla="*/ 61912 w 227213"/>
                  <a:gd name="connsiteY13" fmla="*/ 5216 h 156368"/>
                  <a:gd name="connsiteX14" fmla="*/ 0 w 227213"/>
                  <a:gd name="connsiteY14" fmla="*/ 7597 h 156368"/>
                  <a:gd name="connsiteX0" fmla="*/ 0 w 227213"/>
                  <a:gd name="connsiteY0" fmla="*/ 7597 h 156368"/>
                  <a:gd name="connsiteX1" fmla="*/ 47625 w 227213"/>
                  <a:gd name="connsiteY1" fmla="*/ 74272 h 156368"/>
                  <a:gd name="connsiteX2" fmla="*/ 97632 w 227213"/>
                  <a:gd name="connsiteY2" fmla="*/ 126660 h 156368"/>
                  <a:gd name="connsiteX3" fmla="*/ 123825 w 227213"/>
                  <a:gd name="connsiteY3" fmla="*/ 155235 h 156368"/>
                  <a:gd name="connsiteX4" fmla="*/ 164307 w 227213"/>
                  <a:gd name="connsiteY4" fmla="*/ 148091 h 156368"/>
                  <a:gd name="connsiteX5" fmla="*/ 200025 w 227213"/>
                  <a:gd name="connsiteY5" fmla="*/ 124278 h 156368"/>
                  <a:gd name="connsiteX6" fmla="*/ 226219 w 227213"/>
                  <a:gd name="connsiteY6" fmla="*/ 74272 h 156368"/>
                  <a:gd name="connsiteX7" fmla="*/ 214313 w 227213"/>
                  <a:gd name="connsiteY7" fmla="*/ 36172 h 156368"/>
                  <a:gd name="connsiteX8" fmla="*/ 195263 w 227213"/>
                  <a:gd name="connsiteY8" fmla="*/ 62366 h 156368"/>
                  <a:gd name="connsiteX9" fmla="*/ 157163 w 227213"/>
                  <a:gd name="connsiteY9" fmla="*/ 69510 h 156368"/>
                  <a:gd name="connsiteX10" fmla="*/ 147638 w 227213"/>
                  <a:gd name="connsiteY10" fmla="*/ 114754 h 156368"/>
                  <a:gd name="connsiteX11" fmla="*/ 138113 w 227213"/>
                  <a:gd name="connsiteY11" fmla="*/ 88560 h 156368"/>
                  <a:gd name="connsiteX12" fmla="*/ 109538 w 227213"/>
                  <a:gd name="connsiteY12" fmla="*/ 40935 h 156368"/>
                  <a:gd name="connsiteX13" fmla="*/ 61912 w 227213"/>
                  <a:gd name="connsiteY13" fmla="*/ 5216 h 156368"/>
                  <a:gd name="connsiteX14" fmla="*/ 0 w 227213"/>
                  <a:gd name="connsiteY14" fmla="*/ 7597 h 156368"/>
                  <a:gd name="connsiteX0" fmla="*/ 0 w 227213"/>
                  <a:gd name="connsiteY0" fmla="*/ 7597 h 156368"/>
                  <a:gd name="connsiteX1" fmla="*/ 47625 w 227213"/>
                  <a:gd name="connsiteY1" fmla="*/ 74272 h 156368"/>
                  <a:gd name="connsiteX2" fmla="*/ 88107 w 227213"/>
                  <a:gd name="connsiteY2" fmla="*/ 126660 h 156368"/>
                  <a:gd name="connsiteX3" fmla="*/ 123825 w 227213"/>
                  <a:gd name="connsiteY3" fmla="*/ 155235 h 156368"/>
                  <a:gd name="connsiteX4" fmla="*/ 164307 w 227213"/>
                  <a:gd name="connsiteY4" fmla="*/ 148091 h 156368"/>
                  <a:gd name="connsiteX5" fmla="*/ 200025 w 227213"/>
                  <a:gd name="connsiteY5" fmla="*/ 124278 h 156368"/>
                  <a:gd name="connsiteX6" fmla="*/ 226219 w 227213"/>
                  <a:gd name="connsiteY6" fmla="*/ 74272 h 156368"/>
                  <a:gd name="connsiteX7" fmla="*/ 214313 w 227213"/>
                  <a:gd name="connsiteY7" fmla="*/ 36172 h 156368"/>
                  <a:gd name="connsiteX8" fmla="*/ 195263 w 227213"/>
                  <a:gd name="connsiteY8" fmla="*/ 62366 h 156368"/>
                  <a:gd name="connsiteX9" fmla="*/ 157163 w 227213"/>
                  <a:gd name="connsiteY9" fmla="*/ 69510 h 156368"/>
                  <a:gd name="connsiteX10" fmla="*/ 147638 w 227213"/>
                  <a:gd name="connsiteY10" fmla="*/ 114754 h 156368"/>
                  <a:gd name="connsiteX11" fmla="*/ 138113 w 227213"/>
                  <a:gd name="connsiteY11" fmla="*/ 88560 h 156368"/>
                  <a:gd name="connsiteX12" fmla="*/ 109538 w 227213"/>
                  <a:gd name="connsiteY12" fmla="*/ 40935 h 156368"/>
                  <a:gd name="connsiteX13" fmla="*/ 61912 w 227213"/>
                  <a:gd name="connsiteY13" fmla="*/ 5216 h 156368"/>
                  <a:gd name="connsiteX14" fmla="*/ 0 w 227213"/>
                  <a:gd name="connsiteY14" fmla="*/ 7597 h 156368"/>
                  <a:gd name="connsiteX0" fmla="*/ 0 w 227213"/>
                  <a:gd name="connsiteY0" fmla="*/ 7597 h 156368"/>
                  <a:gd name="connsiteX1" fmla="*/ 47625 w 227213"/>
                  <a:gd name="connsiteY1" fmla="*/ 74272 h 156368"/>
                  <a:gd name="connsiteX2" fmla="*/ 88107 w 227213"/>
                  <a:gd name="connsiteY2" fmla="*/ 126660 h 156368"/>
                  <a:gd name="connsiteX3" fmla="*/ 123825 w 227213"/>
                  <a:gd name="connsiteY3" fmla="*/ 155235 h 156368"/>
                  <a:gd name="connsiteX4" fmla="*/ 164307 w 227213"/>
                  <a:gd name="connsiteY4" fmla="*/ 148091 h 156368"/>
                  <a:gd name="connsiteX5" fmla="*/ 200025 w 227213"/>
                  <a:gd name="connsiteY5" fmla="*/ 124278 h 156368"/>
                  <a:gd name="connsiteX6" fmla="*/ 226219 w 227213"/>
                  <a:gd name="connsiteY6" fmla="*/ 74272 h 156368"/>
                  <a:gd name="connsiteX7" fmla="*/ 214313 w 227213"/>
                  <a:gd name="connsiteY7" fmla="*/ 36172 h 156368"/>
                  <a:gd name="connsiteX8" fmla="*/ 195263 w 227213"/>
                  <a:gd name="connsiteY8" fmla="*/ 62366 h 156368"/>
                  <a:gd name="connsiteX9" fmla="*/ 157163 w 227213"/>
                  <a:gd name="connsiteY9" fmla="*/ 69510 h 156368"/>
                  <a:gd name="connsiteX10" fmla="*/ 147638 w 227213"/>
                  <a:gd name="connsiteY10" fmla="*/ 114754 h 156368"/>
                  <a:gd name="connsiteX11" fmla="*/ 138113 w 227213"/>
                  <a:gd name="connsiteY11" fmla="*/ 88560 h 156368"/>
                  <a:gd name="connsiteX12" fmla="*/ 109538 w 227213"/>
                  <a:gd name="connsiteY12" fmla="*/ 40935 h 156368"/>
                  <a:gd name="connsiteX13" fmla="*/ 61912 w 227213"/>
                  <a:gd name="connsiteY13" fmla="*/ 5216 h 156368"/>
                  <a:gd name="connsiteX14" fmla="*/ 0 w 227213"/>
                  <a:gd name="connsiteY14" fmla="*/ 7597 h 156368"/>
                  <a:gd name="connsiteX0" fmla="*/ 0 w 227213"/>
                  <a:gd name="connsiteY0" fmla="*/ 7597 h 156368"/>
                  <a:gd name="connsiteX1" fmla="*/ 47625 w 227213"/>
                  <a:gd name="connsiteY1" fmla="*/ 74272 h 156368"/>
                  <a:gd name="connsiteX2" fmla="*/ 88107 w 227213"/>
                  <a:gd name="connsiteY2" fmla="*/ 126660 h 156368"/>
                  <a:gd name="connsiteX3" fmla="*/ 123825 w 227213"/>
                  <a:gd name="connsiteY3" fmla="*/ 155235 h 156368"/>
                  <a:gd name="connsiteX4" fmla="*/ 164307 w 227213"/>
                  <a:gd name="connsiteY4" fmla="*/ 148091 h 156368"/>
                  <a:gd name="connsiteX5" fmla="*/ 200025 w 227213"/>
                  <a:gd name="connsiteY5" fmla="*/ 124278 h 156368"/>
                  <a:gd name="connsiteX6" fmla="*/ 226219 w 227213"/>
                  <a:gd name="connsiteY6" fmla="*/ 74272 h 156368"/>
                  <a:gd name="connsiteX7" fmla="*/ 214313 w 227213"/>
                  <a:gd name="connsiteY7" fmla="*/ 36172 h 156368"/>
                  <a:gd name="connsiteX8" fmla="*/ 195263 w 227213"/>
                  <a:gd name="connsiteY8" fmla="*/ 62366 h 156368"/>
                  <a:gd name="connsiteX9" fmla="*/ 157163 w 227213"/>
                  <a:gd name="connsiteY9" fmla="*/ 69510 h 156368"/>
                  <a:gd name="connsiteX10" fmla="*/ 147638 w 227213"/>
                  <a:gd name="connsiteY10" fmla="*/ 114754 h 156368"/>
                  <a:gd name="connsiteX11" fmla="*/ 138113 w 227213"/>
                  <a:gd name="connsiteY11" fmla="*/ 88560 h 156368"/>
                  <a:gd name="connsiteX12" fmla="*/ 109538 w 227213"/>
                  <a:gd name="connsiteY12" fmla="*/ 40935 h 156368"/>
                  <a:gd name="connsiteX13" fmla="*/ 61912 w 227213"/>
                  <a:gd name="connsiteY13" fmla="*/ 5216 h 156368"/>
                  <a:gd name="connsiteX14" fmla="*/ 0 w 227213"/>
                  <a:gd name="connsiteY14" fmla="*/ 7597 h 156368"/>
                  <a:gd name="connsiteX0" fmla="*/ 0 w 227213"/>
                  <a:gd name="connsiteY0" fmla="*/ 7597 h 156368"/>
                  <a:gd name="connsiteX1" fmla="*/ 47625 w 227213"/>
                  <a:gd name="connsiteY1" fmla="*/ 74272 h 156368"/>
                  <a:gd name="connsiteX2" fmla="*/ 88107 w 227213"/>
                  <a:gd name="connsiteY2" fmla="*/ 126660 h 156368"/>
                  <a:gd name="connsiteX3" fmla="*/ 123825 w 227213"/>
                  <a:gd name="connsiteY3" fmla="*/ 155235 h 156368"/>
                  <a:gd name="connsiteX4" fmla="*/ 164307 w 227213"/>
                  <a:gd name="connsiteY4" fmla="*/ 148091 h 156368"/>
                  <a:gd name="connsiteX5" fmla="*/ 200025 w 227213"/>
                  <a:gd name="connsiteY5" fmla="*/ 124278 h 156368"/>
                  <a:gd name="connsiteX6" fmla="*/ 226219 w 227213"/>
                  <a:gd name="connsiteY6" fmla="*/ 74272 h 156368"/>
                  <a:gd name="connsiteX7" fmla="*/ 214313 w 227213"/>
                  <a:gd name="connsiteY7" fmla="*/ 36172 h 156368"/>
                  <a:gd name="connsiteX8" fmla="*/ 195263 w 227213"/>
                  <a:gd name="connsiteY8" fmla="*/ 62366 h 156368"/>
                  <a:gd name="connsiteX9" fmla="*/ 157163 w 227213"/>
                  <a:gd name="connsiteY9" fmla="*/ 69510 h 156368"/>
                  <a:gd name="connsiteX10" fmla="*/ 138113 w 227213"/>
                  <a:gd name="connsiteY10" fmla="*/ 88560 h 156368"/>
                  <a:gd name="connsiteX11" fmla="*/ 109538 w 227213"/>
                  <a:gd name="connsiteY11" fmla="*/ 40935 h 156368"/>
                  <a:gd name="connsiteX12" fmla="*/ 61912 w 227213"/>
                  <a:gd name="connsiteY12" fmla="*/ 5216 h 156368"/>
                  <a:gd name="connsiteX13" fmla="*/ 0 w 227213"/>
                  <a:gd name="connsiteY13" fmla="*/ 7597 h 156368"/>
                  <a:gd name="connsiteX0" fmla="*/ 0 w 227189"/>
                  <a:gd name="connsiteY0" fmla="*/ 7597 h 156368"/>
                  <a:gd name="connsiteX1" fmla="*/ 47625 w 227189"/>
                  <a:gd name="connsiteY1" fmla="*/ 74272 h 156368"/>
                  <a:gd name="connsiteX2" fmla="*/ 88107 w 227189"/>
                  <a:gd name="connsiteY2" fmla="*/ 126660 h 156368"/>
                  <a:gd name="connsiteX3" fmla="*/ 123825 w 227189"/>
                  <a:gd name="connsiteY3" fmla="*/ 155235 h 156368"/>
                  <a:gd name="connsiteX4" fmla="*/ 164307 w 227189"/>
                  <a:gd name="connsiteY4" fmla="*/ 148091 h 156368"/>
                  <a:gd name="connsiteX5" fmla="*/ 200025 w 227189"/>
                  <a:gd name="connsiteY5" fmla="*/ 124278 h 156368"/>
                  <a:gd name="connsiteX6" fmla="*/ 226219 w 227189"/>
                  <a:gd name="connsiteY6" fmla="*/ 74272 h 156368"/>
                  <a:gd name="connsiteX7" fmla="*/ 214313 w 227189"/>
                  <a:gd name="connsiteY7" fmla="*/ 36172 h 156368"/>
                  <a:gd name="connsiteX8" fmla="*/ 197644 w 227189"/>
                  <a:gd name="connsiteY8" fmla="*/ 45697 h 156368"/>
                  <a:gd name="connsiteX9" fmla="*/ 157163 w 227189"/>
                  <a:gd name="connsiteY9" fmla="*/ 69510 h 156368"/>
                  <a:gd name="connsiteX10" fmla="*/ 138113 w 227189"/>
                  <a:gd name="connsiteY10" fmla="*/ 88560 h 156368"/>
                  <a:gd name="connsiteX11" fmla="*/ 109538 w 227189"/>
                  <a:gd name="connsiteY11" fmla="*/ 40935 h 156368"/>
                  <a:gd name="connsiteX12" fmla="*/ 61912 w 227189"/>
                  <a:gd name="connsiteY12" fmla="*/ 5216 h 156368"/>
                  <a:gd name="connsiteX13" fmla="*/ 0 w 227189"/>
                  <a:gd name="connsiteY13" fmla="*/ 7597 h 156368"/>
                  <a:gd name="connsiteX0" fmla="*/ 0 w 227189"/>
                  <a:gd name="connsiteY0" fmla="*/ 7597 h 188072"/>
                  <a:gd name="connsiteX1" fmla="*/ 47625 w 227189"/>
                  <a:gd name="connsiteY1" fmla="*/ 74272 h 188072"/>
                  <a:gd name="connsiteX2" fmla="*/ 88107 w 227189"/>
                  <a:gd name="connsiteY2" fmla="*/ 126660 h 188072"/>
                  <a:gd name="connsiteX3" fmla="*/ 131340 w 227189"/>
                  <a:gd name="connsiteY3" fmla="*/ 187801 h 188072"/>
                  <a:gd name="connsiteX4" fmla="*/ 164307 w 227189"/>
                  <a:gd name="connsiteY4" fmla="*/ 148091 h 188072"/>
                  <a:gd name="connsiteX5" fmla="*/ 200025 w 227189"/>
                  <a:gd name="connsiteY5" fmla="*/ 124278 h 188072"/>
                  <a:gd name="connsiteX6" fmla="*/ 226219 w 227189"/>
                  <a:gd name="connsiteY6" fmla="*/ 74272 h 188072"/>
                  <a:gd name="connsiteX7" fmla="*/ 214313 w 227189"/>
                  <a:gd name="connsiteY7" fmla="*/ 36172 h 188072"/>
                  <a:gd name="connsiteX8" fmla="*/ 197644 w 227189"/>
                  <a:gd name="connsiteY8" fmla="*/ 45697 h 188072"/>
                  <a:gd name="connsiteX9" fmla="*/ 157163 w 227189"/>
                  <a:gd name="connsiteY9" fmla="*/ 69510 h 188072"/>
                  <a:gd name="connsiteX10" fmla="*/ 138113 w 227189"/>
                  <a:gd name="connsiteY10" fmla="*/ 88560 h 188072"/>
                  <a:gd name="connsiteX11" fmla="*/ 109538 w 227189"/>
                  <a:gd name="connsiteY11" fmla="*/ 40935 h 188072"/>
                  <a:gd name="connsiteX12" fmla="*/ 61912 w 227189"/>
                  <a:gd name="connsiteY12" fmla="*/ 5216 h 188072"/>
                  <a:gd name="connsiteX13" fmla="*/ 0 w 227189"/>
                  <a:gd name="connsiteY13" fmla="*/ 7597 h 188072"/>
                  <a:gd name="connsiteX0" fmla="*/ 0 w 227189"/>
                  <a:gd name="connsiteY0" fmla="*/ 7597 h 188919"/>
                  <a:gd name="connsiteX1" fmla="*/ 47625 w 227189"/>
                  <a:gd name="connsiteY1" fmla="*/ 74272 h 188919"/>
                  <a:gd name="connsiteX2" fmla="*/ 88107 w 227189"/>
                  <a:gd name="connsiteY2" fmla="*/ 126660 h 188919"/>
                  <a:gd name="connsiteX3" fmla="*/ 131340 w 227189"/>
                  <a:gd name="connsiteY3" fmla="*/ 187801 h 188919"/>
                  <a:gd name="connsiteX4" fmla="*/ 179337 w 227189"/>
                  <a:gd name="connsiteY4" fmla="*/ 163122 h 188919"/>
                  <a:gd name="connsiteX5" fmla="*/ 200025 w 227189"/>
                  <a:gd name="connsiteY5" fmla="*/ 124278 h 188919"/>
                  <a:gd name="connsiteX6" fmla="*/ 226219 w 227189"/>
                  <a:gd name="connsiteY6" fmla="*/ 74272 h 188919"/>
                  <a:gd name="connsiteX7" fmla="*/ 214313 w 227189"/>
                  <a:gd name="connsiteY7" fmla="*/ 36172 h 188919"/>
                  <a:gd name="connsiteX8" fmla="*/ 197644 w 227189"/>
                  <a:gd name="connsiteY8" fmla="*/ 45697 h 188919"/>
                  <a:gd name="connsiteX9" fmla="*/ 157163 w 227189"/>
                  <a:gd name="connsiteY9" fmla="*/ 69510 h 188919"/>
                  <a:gd name="connsiteX10" fmla="*/ 138113 w 227189"/>
                  <a:gd name="connsiteY10" fmla="*/ 88560 h 188919"/>
                  <a:gd name="connsiteX11" fmla="*/ 109538 w 227189"/>
                  <a:gd name="connsiteY11" fmla="*/ 40935 h 188919"/>
                  <a:gd name="connsiteX12" fmla="*/ 61912 w 227189"/>
                  <a:gd name="connsiteY12" fmla="*/ 5216 h 188919"/>
                  <a:gd name="connsiteX13" fmla="*/ 0 w 227189"/>
                  <a:gd name="connsiteY13" fmla="*/ 7597 h 188919"/>
                  <a:gd name="connsiteX0" fmla="*/ 0 w 227189"/>
                  <a:gd name="connsiteY0" fmla="*/ 7597 h 188885"/>
                  <a:gd name="connsiteX1" fmla="*/ 47625 w 227189"/>
                  <a:gd name="connsiteY1" fmla="*/ 74272 h 188885"/>
                  <a:gd name="connsiteX2" fmla="*/ 88107 w 227189"/>
                  <a:gd name="connsiteY2" fmla="*/ 126660 h 188885"/>
                  <a:gd name="connsiteX3" fmla="*/ 131340 w 227189"/>
                  <a:gd name="connsiteY3" fmla="*/ 187801 h 188885"/>
                  <a:gd name="connsiteX4" fmla="*/ 179337 w 227189"/>
                  <a:gd name="connsiteY4" fmla="*/ 163122 h 188885"/>
                  <a:gd name="connsiteX5" fmla="*/ 210045 w 227189"/>
                  <a:gd name="connsiteY5" fmla="*/ 129288 h 188885"/>
                  <a:gd name="connsiteX6" fmla="*/ 226219 w 227189"/>
                  <a:gd name="connsiteY6" fmla="*/ 74272 h 188885"/>
                  <a:gd name="connsiteX7" fmla="*/ 214313 w 227189"/>
                  <a:gd name="connsiteY7" fmla="*/ 36172 h 188885"/>
                  <a:gd name="connsiteX8" fmla="*/ 197644 w 227189"/>
                  <a:gd name="connsiteY8" fmla="*/ 45697 h 188885"/>
                  <a:gd name="connsiteX9" fmla="*/ 157163 w 227189"/>
                  <a:gd name="connsiteY9" fmla="*/ 69510 h 188885"/>
                  <a:gd name="connsiteX10" fmla="*/ 138113 w 227189"/>
                  <a:gd name="connsiteY10" fmla="*/ 88560 h 188885"/>
                  <a:gd name="connsiteX11" fmla="*/ 109538 w 227189"/>
                  <a:gd name="connsiteY11" fmla="*/ 40935 h 188885"/>
                  <a:gd name="connsiteX12" fmla="*/ 61912 w 227189"/>
                  <a:gd name="connsiteY12" fmla="*/ 5216 h 188885"/>
                  <a:gd name="connsiteX13" fmla="*/ 0 w 227189"/>
                  <a:gd name="connsiteY13" fmla="*/ 7597 h 188885"/>
                  <a:gd name="connsiteX0" fmla="*/ 0 w 227189"/>
                  <a:gd name="connsiteY0" fmla="*/ 7597 h 188345"/>
                  <a:gd name="connsiteX1" fmla="*/ 47625 w 227189"/>
                  <a:gd name="connsiteY1" fmla="*/ 74272 h 188345"/>
                  <a:gd name="connsiteX2" fmla="*/ 88107 w 227189"/>
                  <a:gd name="connsiteY2" fmla="*/ 139185 h 188345"/>
                  <a:gd name="connsiteX3" fmla="*/ 131340 w 227189"/>
                  <a:gd name="connsiteY3" fmla="*/ 187801 h 188345"/>
                  <a:gd name="connsiteX4" fmla="*/ 179337 w 227189"/>
                  <a:gd name="connsiteY4" fmla="*/ 163122 h 188345"/>
                  <a:gd name="connsiteX5" fmla="*/ 210045 w 227189"/>
                  <a:gd name="connsiteY5" fmla="*/ 129288 h 188345"/>
                  <a:gd name="connsiteX6" fmla="*/ 226219 w 227189"/>
                  <a:gd name="connsiteY6" fmla="*/ 74272 h 188345"/>
                  <a:gd name="connsiteX7" fmla="*/ 214313 w 227189"/>
                  <a:gd name="connsiteY7" fmla="*/ 36172 h 188345"/>
                  <a:gd name="connsiteX8" fmla="*/ 197644 w 227189"/>
                  <a:gd name="connsiteY8" fmla="*/ 45697 h 188345"/>
                  <a:gd name="connsiteX9" fmla="*/ 157163 w 227189"/>
                  <a:gd name="connsiteY9" fmla="*/ 69510 h 188345"/>
                  <a:gd name="connsiteX10" fmla="*/ 138113 w 227189"/>
                  <a:gd name="connsiteY10" fmla="*/ 88560 h 188345"/>
                  <a:gd name="connsiteX11" fmla="*/ 109538 w 227189"/>
                  <a:gd name="connsiteY11" fmla="*/ 40935 h 188345"/>
                  <a:gd name="connsiteX12" fmla="*/ 61912 w 227189"/>
                  <a:gd name="connsiteY12" fmla="*/ 5216 h 188345"/>
                  <a:gd name="connsiteX13" fmla="*/ 0 w 227189"/>
                  <a:gd name="connsiteY13" fmla="*/ 7597 h 188345"/>
                  <a:gd name="connsiteX0" fmla="*/ 0 w 227189"/>
                  <a:gd name="connsiteY0" fmla="*/ 7597 h 188345"/>
                  <a:gd name="connsiteX1" fmla="*/ 47625 w 227189"/>
                  <a:gd name="connsiteY1" fmla="*/ 74272 h 188345"/>
                  <a:gd name="connsiteX2" fmla="*/ 88107 w 227189"/>
                  <a:gd name="connsiteY2" fmla="*/ 139185 h 188345"/>
                  <a:gd name="connsiteX3" fmla="*/ 131340 w 227189"/>
                  <a:gd name="connsiteY3" fmla="*/ 187801 h 188345"/>
                  <a:gd name="connsiteX4" fmla="*/ 179337 w 227189"/>
                  <a:gd name="connsiteY4" fmla="*/ 163122 h 188345"/>
                  <a:gd name="connsiteX5" fmla="*/ 210045 w 227189"/>
                  <a:gd name="connsiteY5" fmla="*/ 129288 h 188345"/>
                  <a:gd name="connsiteX6" fmla="*/ 226219 w 227189"/>
                  <a:gd name="connsiteY6" fmla="*/ 74272 h 188345"/>
                  <a:gd name="connsiteX7" fmla="*/ 214313 w 227189"/>
                  <a:gd name="connsiteY7" fmla="*/ 36172 h 188345"/>
                  <a:gd name="connsiteX8" fmla="*/ 197644 w 227189"/>
                  <a:gd name="connsiteY8" fmla="*/ 45697 h 188345"/>
                  <a:gd name="connsiteX9" fmla="*/ 157163 w 227189"/>
                  <a:gd name="connsiteY9" fmla="*/ 69510 h 188345"/>
                  <a:gd name="connsiteX10" fmla="*/ 138113 w 227189"/>
                  <a:gd name="connsiteY10" fmla="*/ 88560 h 188345"/>
                  <a:gd name="connsiteX11" fmla="*/ 109538 w 227189"/>
                  <a:gd name="connsiteY11" fmla="*/ 40935 h 188345"/>
                  <a:gd name="connsiteX12" fmla="*/ 61912 w 227189"/>
                  <a:gd name="connsiteY12" fmla="*/ 5216 h 188345"/>
                  <a:gd name="connsiteX13" fmla="*/ 0 w 227189"/>
                  <a:gd name="connsiteY13" fmla="*/ 7597 h 188345"/>
                  <a:gd name="connsiteX0" fmla="*/ 0 w 227189"/>
                  <a:gd name="connsiteY0" fmla="*/ 7597 h 200078"/>
                  <a:gd name="connsiteX1" fmla="*/ 47625 w 227189"/>
                  <a:gd name="connsiteY1" fmla="*/ 74272 h 200078"/>
                  <a:gd name="connsiteX2" fmla="*/ 88107 w 227189"/>
                  <a:gd name="connsiteY2" fmla="*/ 139185 h 200078"/>
                  <a:gd name="connsiteX3" fmla="*/ 131340 w 227189"/>
                  <a:gd name="connsiteY3" fmla="*/ 187801 h 200078"/>
                  <a:gd name="connsiteX4" fmla="*/ 186852 w 227189"/>
                  <a:gd name="connsiteY4" fmla="*/ 195687 h 200078"/>
                  <a:gd name="connsiteX5" fmla="*/ 210045 w 227189"/>
                  <a:gd name="connsiteY5" fmla="*/ 129288 h 200078"/>
                  <a:gd name="connsiteX6" fmla="*/ 226219 w 227189"/>
                  <a:gd name="connsiteY6" fmla="*/ 74272 h 200078"/>
                  <a:gd name="connsiteX7" fmla="*/ 214313 w 227189"/>
                  <a:gd name="connsiteY7" fmla="*/ 36172 h 200078"/>
                  <a:gd name="connsiteX8" fmla="*/ 197644 w 227189"/>
                  <a:gd name="connsiteY8" fmla="*/ 45697 h 200078"/>
                  <a:gd name="connsiteX9" fmla="*/ 157163 w 227189"/>
                  <a:gd name="connsiteY9" fmla="*/ 69510 h 200078"/>
                  <a:gd name="connsiteX10" fmla="*/ 138113 w 227189"/>
                  <a:gd name="connsiteY10" fmla="*/ 88560 h 200078"/>
                  <a:gd name="connsiteX11" fmla="*/ 109538 w 227189"/>
                  <a:gd name="connsiteY11" fmla="*/ 40935 h 200078"/>
                  <a:gd name="connsiteX12" fmla="*/ 61912 w 227189"/>
                  <a:gd name="connsiteY12" fmla="*/ 5216 h 200078"/>
                  <a:gd name="connsiteX13" fmla="*/ 0 w 227189"/>
                  <a:gd name="connsiteY13" fmla="*/ 7597 h 20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7189" h="200078">
                    <a:moveTo>
                      <a:pt x="0" y="7597"/>
                    </a:moveTo>
                    <a:lnTo>
                      <a:pt x="47625" y="74272"/>
                    </a:lnTo>
                    <a:cubicBezTo>
                      <a:pt x="63500" y="96497"/>
                      <a:pt x="74155" y="120264"/>
                      <a:pt x="88107" y="139185"/>
                    </a:cubicBezTo>
                    <a:cubicBezTo>
                      <a:pt x="102060" y="158107"/>
                      <a:pt x="114883" y="178384"/>
                      <a:pt x="131340" y="187801"/>
                    </a:cubicBezTo>
                    <a:cubicBezTo>
                      <a:pt x="147797" y="197218"/>
                      <a:pt x="173735" y="205439"/>
                      <a:pt x="186852" y="195687"/>
                    </a:cubicBezTo>
                    <a:cubicBezTo>
                      <a:pt x="199969" y="185935"/>
                      <a:pt x="203484" y="149524"/>
                      <a:pt x="210045" y="129288"/>
                    </a:cubicBezTo>
                    <a:cubicBezTo>
                      <a:pt x="216606" y="109052"/>
                      <a:pt x="220828" y="92611"/>
                      <a:pt x="226219" y="74272"/>
                    </a:cubicBezTo>
                    <a:cubicBezTo>
                      <a:pt x="230585" y="60381"/>
                      <a:pt x="219075" y="40934"/>
                      <a:pt x="214313" y="36172"/>
                    </a:cubicBezTo>
                    <a:cubicBezTo>
                      <a:pt x="209551" y="31410"/>
                      <a:pt x="207169" y="40141"/>
                      <a:pt x="197644" y="45697"/>
                    </a:cubicBezTo>
                    <a:cubicBezTo>
                      <a:pt x="188119" y="51253"/>
                      <a:pt x="166688" y="65144"/>
                      <a:pt x="157163" y="69510"/>
                    </a:cubicBezTo>
                    <a:cubicBezTo>
                      <a:pt x="147638" y="73876"/>
                      <a:pt x="146051" y="93323"/>
                      <a:pt x="138113" y="88560"/>
                    </a:cubicBezTo>
                    <a:lnTo>
                      <a:pt x="109538" y="40935"/>
                    </a:lnTo>
                    <a:cubicBezTo>
                      <a:pt x="96838" y="27044"/>
                      <a:pt x="80168" y="10772"/>
                      <a:pt x="61912" y="5216"/>
                    </a:cubicBezTo>
                    <a:cubicBezTo>
                      <a:pt x="43656" y="-340"/>
                      <a:pt x="2381" y="-3912"/>
                      <a:pt x="0" y="7597"/>
                    </a:cubicBezTo>
                    <a:close/>
                  </a:path>
                </a:pathLst>
              </a:custGeom>
              <a:solidFill>
                <a:srgbClr val="93D7E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/>
              <p:cNvSpPr/>
              <p:nvPr/>
            </p:nvSpPr>
            <p:spPr bwMode="auto">
              <a:xfrm>
                <a:off x="5262563" y="3931741"/>
                <a:ext cx="977900" cy="2346325"/>
              </a:xfrm>
              <a:custGeom>
                <a:avLst/>
                <a:gdLst>
                  <a:gd name="connsiteX0" fmla="*/ 1028700 w 1028700"/>
                  <a:gd name="connsiteY0" fmla="*/ 2466975 h 2466975"/>
                  <a:gd name="connsiteX1" fmla="*/ 709613 w 1028700"/>
                  <a:gd name="connsiteY1" fmla="*/ 2181225 h 2466975"/>
                  <a:gd name="connsiteX2" fmla="*/ 495300 w 1028700"/>
                  <a:gd name="connsiteY2" fmla="*/ 1843087 h 2466975"/>
                  <a:gd name="connsiteX3" fmla="*/ 304800 w 1028700"/>
                  <a:gd name="connsiteY3" fmla="*/ 1462087 h 2466975"/>
                  <a:gd name="connsiteX4" fmla="*/ 209550 w 1028700"/>
                  <a:gd name="connsiteY4" fmla="*/ 1109662 h 2466975"/>
                  <a:gd name="connsiteX5" fmla="*/ 66675 w 1028700"/>
                  <a:gd name="connsiteY5" fmla="*/ 481012 h 2466975"/>
                  <a:gd name="connsiteX6" fmla="*/ 0 w 1028700"/>
                  <a:gd name="connsiteY6" fmla="*/ 0 h 2466975"/>
                  <a:gd name="connsiteX7" fmla="*/ 0 w 1028700"/>
                  <a:gd name="connsiteY7" fmla="*/ 0 h 2466975"/>
                  <a:gd name="connsiteX0" fmla="*/ 1028700 w 1028700"/>
                  <a:gd name="connsiteY0" fmla="*/ 2466975 h 2466975"/>
                  <a:gd name="connsiteX1" fmla="*/ 709613 w 1028700"/>
                  <a:gd name="connsiteY1" fmla="*/ 2181225 h 2466975"/>
                  <a:gd name="connsiteX2" fmla="*/ 495300 w 1028700"/>
                  <a:gd name="connsiteY2" fmla="*/ 1843087 h 2466975"/>
                  <a:gd name="connsiteX3" fmla="*/ 311943 w 1028700"/>
                  <a:gd name="connsiteY3" fmla="*/ 1457324 h 2466975"/>
                  <a:gd name="connsiteX4" fmla="*/ 209550 w 1028700"/>
                  <a:gd name="connsiteY4" fmla="*/ 1109662 h 2466975"/>
                  <a:gd name="connsiteX5" fmla="*/ 66675 w 1028700"/>
                  <a:gd name="connsiteY5" fmla="*/ 481012 h 2466975"/>
                  <a:gd name="connsiteX6" fmla="*/ 0 w 1028700"/>
                  <a:gd name="connsiteY6" fmla="*/ 0 h 2466975"/>
                  <a:gd name="connsiteX7" fmla="*/ 0 w 1028700"/>
                  <a:gd name="connsiteY7" fmla="*/ 0 h 2466975"/>
                  <a:gd name="connsiteX0" fmla="*/ 1028700 w 1028700"/>
                  <a:gd name="connsiteY0" fmla="*/ 2466975 h 2466975"/>
                  <a:gd name="connsiteX1" fmla="*/ 719138 w 1028700"/>
                  <a:gd name="connsiteY1" fmla="*/ 2176462 h 2466975"/>
                  <a:gd name="connsiteX2" fmla="*/ 495300 w 1028700"/>
                  <a:gd name="connsiteY2" fmla="*/ 1843087 h 2466975"/>
                  <a:gd name="connsiteX3" fmla="*/ 311943 w 1028700"/>
                  <a:gd name="connsiteY3" fmla="*/ 1457324 h 2466975"/>
                  <a:gd name="connsiteX4" fmla="*/ 209550 w 1028700"/>
                  <a:gd name="connsiteY4" fmla="*/ 1109662 h 2466975"/>
                  <a:gd name="connsiteX5" fmla="*/ 66675 w 1028700"/>
                  <a:gd name="connsiteY5" fmla="*/ 481012 h 2466975"/>
                  <a:gd name="connsiteX6" fmla="*/ 0 w 1028700"/>
                  <a:gd name="connsiteY6" fmla="*/ 0 h 2466975"/>
                  <a:gd name="connsiteX7" fmla="*/ 0 w 1028700"/>
                  <a:gd name="connsiteY7" fmla="*/ 0 h 2466975"/>
                  <a:gd name="connsiteX0" fmla="*/ 1028700 w 1028700"/>
                  <a:gd name="connsiteY0" fmla="*/ 2466975 h 2466975"/>
                  <a:gd name="connsiteX1" fmla="*/ 719138 w 1028700"/>
                  <a:gd name="connsiteY1" fmla="*/ 2176462 h 2466975"/>
                  <a:gd name="connsiteX2" fmla="*/ 495300 w 1028700"/>
                  <a:gd name="connsiteY2" fmla="*/ 1843087 h 2466975"/>
                  <a:gd name="connsiteX3" fmla="*/ 311943 w 1028700"/>
                  <a:gd name="connsiteY3" fmla="*/ 1457324 h 2466975"/>
                  <a:gd name="connsiteX4" fmla="*/ 209550 w 1028700"/>
                  <a:gd name="connsiteY4" fmla="*/ 1109662 h 2466975"/>
                  <a:gd name="connsiteX5" fmla="*/ 73819 w 1028700"/>
                  <a:gd name="connsiteY5" fmla="*/ 481012 h 2466975"/>
                  <a:gd name="connsiteX6" fmla="*/ 0 w 1028700"/>
                  <a:gd name="connsiteY6" fmla="*/ 0 h 2466975"/>
                  <a:gd name="connsiteX7" fmla="*/ 0 w 1028700"/>
                  <a:gd name="connsiteY7" fmla="*/ 0 h 2466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8700" h="2466975">
                    <a:moveTo>
                      <a:pt x="1028700" y="2466975"/>
                    </a:moveTo>
                    <a:cubicBezTo>
                      <a:pt x="913606" y="2376090"/>
                      <a:pt x="808038" y="2280443"/>
                      <a:pt x="719138" y="2176462"/>
                    </a:cubicBezTo>
                    <a:cubicBezTo>
                      <a:pt x="630238" y="2072481"/>
                      <a:pt x="563166" y="1962943"/>
                      <a:pt x="495300" y="1843087"/>
                    </a:cubicBezTo>
                    <a:cubicBezTo>
                      <a:pt x="427434" y="1723231"/>
                      <a:pt x="359568" y="1579562"/>
                      <a:pt x="311943" y="1457324"/>
                    </a:cubicBezTo>
                    <a:cubicBezTo>
                      <a:pt x="264318" y="1335086"/>
                      <a:pt x="249237" y="1272381"/>
                      <a:pt x="209550" y="1109662"/>
                    </a:cubicBezTo>
                    <a:cubicBezTo>
                      <a:pt x="169863" y="946943"/>
                      <a:pt x="108744" y="665956"/>
                      <a:pt x="73819" y="481012"/>
                    </a:cubicBezTo>
                    <a:cubicBezTo>
                      <a:pt x="38894" y="296068"/>
                      <a:pt x="12303" y="80169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1F30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 bwMode="auto">
              <a:xfrm>
                <a:off x="7758890" y="4855487"/>
                <a:ext cx="407209" cy="274817"/>
              </a:xfrm>
              <a:custGeom>
                <a:avLst/>
                <a:gdLst>
                  <a:gd name="connsiteX0" fmla="*/ 0 w 416719"/>
                  <a:gd name="connsiteY0" fmla="*/ 0 h 280988"/>
                  <a:gd name="connsiteX1" fmla="*/ 19050 w 416719"/>
                  <a:gd name="connsiteY1" fmla="*/ 85725 h 280988"/>
                  <a:gd name="connsiteX2" fmla="*/ 61913 w 416719"/>
                  <a:gd name="connsiteY2" fmla="*/ 152400 h 280988"/>
                  <a:gd name="connsiteX3" fmla="*/ 109538 w 416719"/>
                  <a:gd name="connsiteY3" fmla="*/ 209550 h 280988"/>
                  <a:gd name="connsiteX4" fmla="*/ 147638 w 416719"/>
                  <a:gd name="connsiteY4" fmla="*/ 250032 h 280988"/>
                  <a:gd name="connsiteX5" fmla="*/ 180975 w 416719"/>
                  <a:gd name="connsiteY5" fmla="*/ 280988 h 280988"/>
                  <a:gd name="connsiteX6" fmla="*/ 219075 w 416719"/>
                  <a:gd name="connsiteY6" fmla="*/ 261938 h 280988"/>
                  <a:gd name="connsiteX7" fmla="*/ 295275 w 416719"/>
                  <a:gd name="connsiteY7" fmla="*/ 211932 h 280988"/>
                  <a:gd name="connsiteX8" fmla="*/ 354806 w 416719"/>
                  <a:gd name="connsiteY8" fmla="*/ 140494 h 280988"/>
                  <a:gd name="connsiteX9" fmla="*/ 388144 w 416719"/>
                  <a:gd name="connsiteY9" fmla="*/ 59532 h 280988"/>
                  <a:gd name="connsiteX10" fmla="*/ 416719 w 416719"/>
                  <a:gd name="connsiteY10" fmla="*/ 21432 h 280988"/>
                  <a:gd name="connsiteX11" fmla="*/ 388144 w 416719"/>
                  <a:gd name="connsiteY11" fmla="*/ 0 h 280988"/>
                  <a:gd name="connsiteX12" fmla="*/ 373856 w 416719"/>
                  <a:gd name="connsiteY12" fmla="*/ 23813 h 280988"/>
                  <a:gd name="connsiteX13" fmla="*/ 350044 w 416719"/>
                  <a:gd name="connsiteY13" fmla="*/ 64294 h 280988"/>
                  <a:gd name="connsiteX14" fmla="*/ 321469 w 416719"/>
                  <a:gd name="connsiteY14" fmla="*/ 42863 h 280988"/>
                  <a:gd name="connsiteX15" fmla="*/ 302419 w 416719"/>
                  <a:gd name="connsiteY15" fmla="*/ 88107 h 280988"/>
                  <a:gd name="connsiteX16" fmla="*/ 273844 w 416719"/>
                  <a:gd name="connsiteY16" fmla="*/ 61913 h 280988"/>
                  <a:gd name="connsiteX17" fmla="*/ 250031 w 416719"/>
                  <a:gd name="connsiteY17" fmla="*/ 121444 h 280988"/>
                  <a:gd name="connsiteX18" fmla="*/ 200025 w 416719"/>
                  <a:gd name="connsiteY18" fmla="*/ 142875 h 280988"/>
                  <a:gd name="connsiteX19" fmla="*/ 140494 w 416719"/>
                  <a:gd name="connsiteY19" fmla="*/ 138113 h 280988"/>
                  <a:gd name="connsiteX20" fmla="*/ 95250 w 416719"/>
                  <a:gd name="connsiteY20" fmla="*/ 69057 h 280988"/>
                  <a:gd name="connsiteX21" fmla="*/ 0 w 416719"/>
                  <a:gd name="connsiteY21" fmla="*/ 0 h 280988"/>
                  <a:gd name="connsiteX0" fmla="*/ 0 w 416719"/>
                  <a:gd name="connsiteY0" fmla="*/ 0 h 281250"/>
                  <a:gd name="connsiteX1" fmla="*/ 19050 w 416719"/>
                  <a:gd name="connsiteY1" fmla="*/ 85725 h 281250"/>
                  <a:gd name="connsiteX2" fmla="*/ 61913 w 416719"/>
                  <a:gd name="connsiteY2" fmla="*/ 152400 h 281250"/>
                  <a:gd name="connsiteX3" fmla="*/ 109538 w 416719"/>
                  <a:gd name="connsiteY3" fmla="*/ 209550 h 281250"/>
                  <a:gd name="connsiteX4" fmla="*/ 147638 w 416719"/>
                  <a:gd name="connsiteY4" fmla="*/ 250032 h 281250"/>
                  <a:gd name="connsiteX5" fmla="*/ 180975 w 416719"/>
                  <a:gd name="connsiteY5" fmla="*/ 280988 h 281250"/>
                  <a:gd name="connsiteX6" fmla="*/ 219075 w 416719"/>
                  <a:gd name="connsiteY6" fmla="*/ 261938 h 281250"/>
                  <a:gd name="connsiteX7" fmla="*/ 295275 w 416719"/>
                  <a:gd name="connsiteY7" fmla="*/ 211932 h 281250"/>
                  <a:gd name="connsiteX8" fmla="*/ 354806 w 416719"/>
                  <a:gd name="connsiteY8" fmla="*/ 140494 h 281250"/>
                  <a:gd name="connsiteX9" fmla="*/ 388144 w 416719"/>
                  <a:gd name="connsiteY9" fmla="*/ 59532 h 281250"/>
                  <a:gd name="connsiteX10" fmla="*/ 416719 w 416719"/>
                  <a:gd name="connsiteY10" fmla="*/ 21432 h 281250"/>
                  <a:gd name="connsiteX11" fmla="*/ 388144 w 416719"/>
                  <a:gd name="connsiteY11" fmla="*/ 0 h 281250"/>
                  <a:gd name="connsiteX12" fmla="*/ 373856 w 416719"/>
                  <a:gd name="connsiteY12" fmla="*/ 23813 h 281250"/>
                  <a:gd name="connsiteX13" fmla="*/ 350044 w 416719"/>
                  <a:gd name="connsiteY13" fmla="*/ 64294 h 281250"/>
                  <a:gd name="connsiteX14" fmla="*/ 321469 w 416719"/>
                  <a:gd name="connsiteY14" fmla="*/ 42863 h 281250"/>
                  <a:gd name="connsiteX15" fmla="*/ 302419 w 416719"/>
                  <a:gd name="connsiteY15" fmla="*/ 88107 h 281250"/>
                  <a:gd name="connsiteX16" fmla="*/ 273844 w 416719"/>
                  <a:gd name="connsiteY16" fmla="*/ 61913 h 281250"/>
                  <a:gd name="connsiteX17" fmla="*/ 250031 w 416719"/>
                  <a:gd name="connsiteY17" fmla="*/ 121444 h 281250"/>
                  <a:gd name="connsiteX18" fmla="*/ 200025 w 416719"/>
                  <a:gd name="connsiteY18" fmla="*/ 142875 h 281250"/>
                  <a:gd name="connsiteX19" fmla="*/ 140494 w 416719"/>
                  <a:gd name="connsiteY19" fmla="*/ 138113 h 281250"/>
                  <a:gd name="connsiteX20" fmla="*/ 95250 w 416719"/>
                  <a:gd name="connsiteY20" fmla="*/ 69057 h 281250"/>
                  <a:gd name="connsiteX21" fmla="*/ 0 w 416719"/>
                  <a:gd name="connsiteY21" fmla="*/ 0 h 281250"/>
                  <a:gd name="connsiteX0" fmla="*/ 0 w 416719"/>
                  <a:gd name="connsiteY0" fmla="*/ 0 h 281432"/>
                  <a:gd name="connsiteX1" fmla="*/ 19050 w 416719"/>
                  <a:gd name="connsiteY1" fmla="*/ 85725 h 281432"/>
                  <a:gd name="connsiteX2" fmla="*/ 61913 w 416719"/>
                  <a:gd name="connsiteY2" fmla="*/ 152400 h 281432"/>
                  <a:gd name="connsiteX3" fmla="*/ 109538 w 416719"/>
                  <a:gd name="connsiteY3" fmla="*/ 209550 h 281432"/>
                  <a:gd name="connsiteX4" fmla="*/ 147638 w 416719"/>
                  <a:gd name="connsiteY4" fmla="*/ 250032 h 281432"/>
                  <a:gd name="connsiteX5" fmla="*/ 180975 w 416719"/>
                  <a:gd name="connsiteY5" fmla="*/ 280988 h 281432"/>
                  <a:gd name="connsiteX6" fmla="*/ 219075 w 416719"/>
                  <a:gd name="connsiteY6" fmla="*/ 261938 h 281432"/>
                  <a:gd name="connsiteX7" fmla="*/ 295275 w 416719"/>
                  <a:gd name="connsiteY7" fmla="*/ 211932 h 281432"/>
                  <a:gd name="connsiteX8" fmla="*/ 354806 w 416719"/>
                  <a:gd name="connsiteY8" fmla="*/ 140494 h 281432"/>
                  <a:gd name="connsiteX9" fmla="*/ 388144 w 416719"/>
                  <a:gd name="connsiteY9" fmla="*/ 59532 h 281432"/>
                  <a:gd name="connsiteX10" fmla="*/ 416719 w 416719"/>
                  <a:gd name="connsiteY10" fmla="*/ 21432 h 281432"/>
                  <a:gd name="connsiteX11" fmla="*/ 388144 w 416719"/>
                  <a:gd name="connsiteY11" fmla="*/ 0 h 281432"/>
                  <a:gd name="connsiteX12" fmla="*/ 373856 w 416719"/>
                  <a:gd name="connsiteY12" fmla="*/ 23813 h 281432"/>
                  <a:gd name="connsiteX13" fmla="*/ 350044 w 416719"/>
                  <a:gd name="connsiteY13" fmla="*/ 64294 h 281432"/>
                  <a:gd name="connsiteX14" fmla="*/ 321469 w 416719"/>
                  <a:gd name="connsiteY14" fmla="*/ 42863 h 281432"/>
                  <a:gd name="connsiteX15" fmla="*/ 302419 w 416719"/>
                  <a:gd name="connsiteY15" fmla="*/ 88107 h 281432"/>
                  <a:gd name="connsiteX16" fmla="*/ 273844 w 416719"/>
                  <a:gd name="connsiteY16" fmla="*/ 61913 h 281432"/>
                  <a:gd name="connsiteX17" fmla="*/ 250031 w 416719"/>
                  <a:gd name="connsiteY17" fmla="*/ 121444 h 281432"/>
                  <a:gd name="connsiteX18" fmla="*/ 200025 w 416719"/>
                  <a:gd name="connsiteY18" fmla="*/ 142875 h 281432"/>
                  <a:gd name="connsiteX19" fmla="*/ 140494 w 416719"/>
                  <a:gd name="connsiteY19" fmla="*/ 138113 h 281432"/>
                  <a:gd name="connsiteX20" fmla="*/ 95250 w 416719"/>
                  <a:gd name="connsiteY20" fmla="*/ 69057 h 281432"/>
                  <a:gd name="connsiteX21" fmla="*/ 0 w 416719"/>
                  <a:gd name="connsiteY21" fmla="*/ 0 h 281432"/>
                  <a:gd name="connsiteX0" fmla="*/ 0 w 416719"/>
                  <a:gd name="connsiteY0" fmla="*/ 0 h 281432"/>
                  <a:gd name="connsiteX1" fmla="*/ 19050 w 416719"/>
                  <a:gd name="connsiteY1" fmla="*/ 85725 h 281432"/>
                  <a:gd name="connsiteX2" fmla="*/ 61913 w 416719"/>
                  <a:gd name="connsiteY2" fmla="*/ 152400 h 281432"/>
                  <a:gd name="connsiteX3" fmla="*/ 109538 w 416719"/>
                  <a:gd name="connsiteY3" fmla="*/ 209550 h 281432"/>
                  <a:gd name="connsiteX4" fmla="*/ 147638 w 416719"/>
                  <a:gd name="connsiteY4" fmla="*/ 250032 h 281432"/>
                  <a:gd name="connsiteX5" fmla="*/ 180975 w 416719"/>
                  <a:gd name="connsiteY5" fmla="*/ 280988 h 281432"/>
                  <a:gd name="connsiteX6" fmla="*/ 219075 w 416719"/>
                  <a:gd name="connsiteY6" fmla="*/ 261938 h 281432"/>
                  <a:gd name="connsiteX7" fmla="*/ 295275 w 416719"/>
                  <a:gd name="connsiteY7" fmla="*/ 211932 h 281432"/>
                  <a:gd name="connsiteX8" fmla="*/ 354806 w 416719"/>
                  <a:gd name="connsiteY8" fmla="*/ 140494 h 281432"/>
                  <a:gd name="connsiteX9" fmla="*/ 388144 w 416719"/>
                  <a:gd name="connsiteY9" fmla="*/ 59532 h 281432"/>
                  <a:gd name="connsiteX10" fmla="*/ 416719 w 416719"/>
                  <a:gd name="connsiteY10" fmla="*/ 21432 h 281432"/>
                  <a:gd name="connsiteX11" fmla="*/ 388144 w 416719"/>
                  <a:gd name="connsiteY11" fmla="*/ 0 h 281432"/>
                  <a:gd name="connsiteX12" fmla="*/ 373856 w 416719"/>
                  <a:gd name="connsiteY12" fmla="*/ 23813 h 281432"/>
                  <a:gd name="connsiteX13" fmla="*/ 350044 w 416719"/>
                  <a:gd name="connsiteY13" fmla="*/ 64294 h 281432"/>
                  <a:gd name="connsiteX14" fmla="*/ 321469 w 416719"/>
                  <a:gd name="connsiteY14" fmla="*/ 42863 h 281432"/>
                  <a:gd name="connsiteX15" fmla="*/ 302419 w 416719"/>
                  <a:gd name="connsiteY15" fmla="*/ 88107 h 281432"/>
                  <a:gd name="connsiteX16" fmla="*/ 273844 w 416719"/>
                  <a:gd name="connsiteY16" fmla="*/ 61913 h 281432"/>
                  <a:gd name="connsiteX17" fmla="*/ 250031 w 416719"/>
                  <a:gd name="connsiteY17" fmla="*/ 121444 h 281432"/>
                  <a:gd name="connsiteX18" fmla="*/ 200025 w 416719"/>
                  <a:gd name="connsiteY18" fmla="*/ 142875 h 281432"/>
                  <a:gd name="connsiteX19" fmla="*/ 140494 w 416719"/>
                  <a:gd name="connsiteY19" fmla="*/ 138113 h 281432"/>
                  <a:gd name="connsiteX20" fmla="*/ 95250 w 416719"/>
                  <a:gd name="connsiteY20" fmla="*/ 69057 h 281432"/>
                  <a:gd name="connsiteX21" fmla="*/ 0 w 416719"/>
                  <a:gd name="connsiteY21" fmla="*/ 0 h 281432"/>
                  <a:gd name="connsiteX0" fmla="*/ 0 w 416719"/>
                  <a:gd name="connsiteY0" fmla="*/ 0 h 281432"/>
                  <a:gd name="connsiteX1" fmla="*/ 19050 w 416719"/>
                  <a:gd name="connsiteY1" fmla="*/ 85725 h 281432"/>
                  <a:gd name="connsiteX2" fmla="*/ 61913 w 416719"/>
                  <a:gd name="connsiteY2" fmla="*/ 152400 h 281432"/>
                  <a:gd name="connsiteX3" fmla="*/ 109538 w 416719"/>
                  <a:gd name="connsiteY3" fmla="*/ 209550 h 281432"/>
                  <a:gd name="connsiteX4" fmla="*/ 147638 w 416719"/>
                  <a:gd name="connsiteY4" fmla="*/ 250032 h 281432"/>
                  <a:gd name="connsiteX5" fmla="*/ 180975 w 416719"/>
                  <a:gd name="connsiteY5" fmla="*/ 280988 h 281432"/>
                  <a:gd name="connsiteX6" fmla="*/ 219075 w 416719"/>
                  <a:gd name="connsiteY6" fmla="*/ 261938 h 281432"/>
                  <a:gd name="connsiteX7" fmla="*/ 295275 w 416719"/>
                  <a:gd name="connsiteY7" fmla="*/ 211932 h 281432"/>
                  <a:gd name="connsiteX8" fmla="*/ 354806 w 416719"/>
                  <a:gd name="connsiteY8" fmla="*/ 140494 h 281432"/>
                  <a:gd name="connsiteX9" fmla="*/ 388144 w 416719"/>
                  <a:gd name="connsiteY9" fmla="*/ 59532 h 281432"/>
                  <a:gd name="connsiteX10" fmla="*/ 416719 w 416719"/>
                  <a:gd name="connsiteY10" fmla="*/ 21432 h 281432"/>
                  <a:gd name="connsiteX11" fmla="*/ 388144 w 416719"/>
                  <a:gd name="connsiteY11" fmla="*/ 0 h 281432"/>
                  <a:gd name="connsiteX12" fmla="*/ 373856 w 416719"/>
                  <a:gd name="connsiteY12" fmla="*/ 23813 h 281432"/>
                  <a:gd name="connsiteX13" fmla="*/ 350044 w 416719"/>
                  <a:gd name="connsiteY13" fmla="*/ 64294 h 281432"/>
                  <a:gd name="connsiteX14" fmla="*/ 321469 w 416719"/>
                  <a:gd name="connsiteY14" fmla="*/ 42863 h 281432"/>
                  <a:gd name="connsiteX15" fmla="*/ 302419 w 416719"/>
                  <a:gd name="connsiteY15" fmla="*/ 88107 h 281432"/>
                  <a:gd name="connsiteX16" fmla="*/ 273844 w 416719"/>
                  <a:gd name="connsiteY16" fmla="*/ 61913 h 281432"/>
                  <a:gd name="connsiteX17" fmla="*/ 250031 w 416719"/>
                  <a:gd name="connsiteY17" fmla="*/ 121444 h 281432"/>
                  <a:gd name="connsiteX18" fmla="*/ 200025 w 416719"/>
                  <a:gd name="connsiteY18" fmla="*/ 142875 h 281432"/>
                  <a:gd name="connsiteX19" fmla="*/ 140494 w 416719"/>
                  <a:gd name="connsiteY19" fmla="*/ 138113 h 281432"/>
                  <a:gd name="connsiteX20" fmla="*/ 95250 w 416719"/>
                  <a:gd name="connsiteY20" fmla="*/ 69057 h 281432"/>
                  <a:gd name="connsiteX21" fmla="*/ 0 w 416719"/>
                  <a:gd name="connsiteY21" fmla="*/ 0 h 281432"/>
                  <a:gd name="connsiteX0" fmla="*/ 0 w 416719"/>
                  <a:gd name="connsiteY0" fmla="*/ 0 h 281432"/>
                  <a:gd name="connsiteX1" fmla="*/ 19050 w 416719"/>
                  <a:gd name="connsiteY1" fmla="*/ 85725 h 281432"/>
                  <a:gd name="connsiteX2" fmla="*/ 61913 w 416719"/>
                  <a:gd name="connsiteY2" fmla="*/ 152400 h 281432"/>
                  <a:gd name="connsiteX3" fmla="*/ 109538 w 416719"/>
                  <a:gd name="connsiteY3" fmla="*/ 209550 h 281432"/>
                  <a:gd name="connsiteX4" fmla="*/ 147638 w 416719"/>
                  <a:gd name="connsiteY4" fmla="*/ 250032 h 281432"/>
                  <a:gd name="connsiteX5" fmla="*/ 180975 w 416719"/>
                  <a:gd name="connsiteY5" fmla="*/ 280988 h 281432"/>
                  <a:gd name="connsiteX6" fmla="*/ 219075 w 416719"/>
                  <a:gd name="connsiteY6" fmla="*/ 261938 h 281432"/>
                  <a:gd name="connsiteX7" fmla="*/ 295275 w 416719"/>
                  <a:gd name="connsiteY7" fmla="*/ 211932 h 281432"/>
                  <a:gd name="connsiteX8" fmla="*/ 354806 w 416719"/>
                  <a:gd name="connsiteY8" fmla="*/ 140494 h 281432"/>
                  <a:gd name="connsiteX9" fmla="*/ 388144 w 416719"/>
                  <a:gd name="connsiteY9" fmla="*/ 59532 h 281432"/>
                  <a:gd name="connsiteX10" fmla="*/ 416719 w 416719"/>
                  <a:gd name="connsiteY10" fmla="*/ 21432 h 281432"/>
                  <a:gd name="connsiteX11" fmla="*/ 388144 w 416719"/>
                  <a:gd name="connsiteY11" fmla="*/ 0 h 281432"/>
                  <a:gd name="connsiteX12" fmla="*/ 373856 w 416719"/>
                  <a:gd name="connsiteY12" fmla="*/ 23813 h 281432"/>
                  <a:gd name="connsiteX13" fmla="*/ 350044 w 416719"/>
                  <a:gd name="connsiteY13" fmla="*/ 64294 h 281432"/>
                  <a:gd name="connsiteX14" fmla="*/ 321469 w 416719"/>
                  <a:gd name="connsiteY14" fmla="*/ 42863 h 281432"/>
                  <a:gd name="connsiteX15" fmla="*/ 302419 w 416719"/>
                  <a:gd name="connsiteY15" fmla="*/ 88107 h 281432"/>
                  <a:gd name="connsiteX16" fmla="*/ 273844 w 416719"/>
                  <a:gd name="connsiteY16" fmla="*/ 61913 h 281432"/>
                  <a:gd name="connsiteX17" fmla="*/ 250031 w 416719"/>
                  <a:gd name="connsiteY17" fmla="*/ 121444 h 281432"/>
                  <a:gd name="connsiteX18" fmla="*/ 200025 w 416719"/>
                  <a:gd name="connsiteY18" fmla="*/ 142875 h 281432"/>
                  <a:gd name="connsiteX19" fmla="*/ 140494 w 416719"/>
                  <a:gd name="connsiteY19" fmla="*/ 138113 h 281432"/>
                  <a:gd name="connsiteX20" fmla="*/ 95250 w 416719"/>
                  <a:gd name="connsiteY20" fmla="*/ 69057 h 281432"/>
                  <a:gd name="connsiteX21" fmla="*/ 0 w 416719"/>
                  <a:gd name="connsiteY21" fmla="*/ 0 h 281432"/>
                  <a:gd name="connsiteX0" fmla="*/ 3908 w 420627"/>
                  <a:gd name="connsiteY0" fmla="*/ 0 h 281432"/>
                  <a:gd name="connsiteX1" fmla="*/ 22958 w 420627"/>
                  <a:gd name="connsiteY1" fmla="*/ 85725 h 281432"/>
                  <a:gd name="connsiteX2" fmla="*/ 65821 w 420627"/>
                  <a:gd name="connsiteY2" fmla="*/ 152400 h 281432"/>
                  <a:gd name="connsiteX3" fmla="*/ 113446 w 420627"/>
                  <a:gd name="connsiteY3" fmla="*/ 209550 h 281432"/>
                  <a:gd name="connsiteX4" fmla="*/ 151546 w 420627"/>
                  <a:gd name="connsiteY4" fmla="*/ 250032 h 281432"/>
                  <a:gd name="connsiteX5" fmla="*/ 184883 w 420627"/>
                  <a:gd name="connsiteY5" fmla="*/ 280988 h 281432"/>
                  <a:gd name="connsiteX6" fmla="*/ 222983 w 420627"/>
                  <a:gd name="connsiteY6" fmla="*/ 261938 h 281432"/>
                  <a:gd name="connsiteX7" fmla="*/ 299183 w 420627"/>
                  <a:gd name="connsiteY7" fmla="*/ 211932 h 281432"/>
                  <a:gd name="connsiteX8" fmla="*/ 358714 w 420627"/>
                  <a:gd name="connsiteY8" fmla="*/ 140494 h 281432"/>
                  <a:gd name="connsiteX9" fmla="*/ 392052 w 420627"/>
                  <a:gd name="connsiteY9" fmla="*/ 59532 h 281432"/>
                  <a:gd name="connsiteX10" fmla="*/ 420627 w 420627"/>
                  <a:gd name="connsiteY10" fmla="*/ 21432 h 281432"/>
                  <a:gd name="connsiteX11" fmla="*/ 392052 w 420627"/>
                  <a:gd name="connsiteY11" fmla="*/ 0 h 281432"/>
                  <a:gd name="connsiteX12" fmla="*/ 377764 w 420627"/>
                  <a:gd name="connsiteY12" fmla="*/ 23813 h 281432"/>
                  <a:gd name="connsiteX13" fmla="*/ 353952 w 420627"/>
                  <a:gd name="connsiteY13" fmla="*/ 64294 h 281432"/>
                  <a:gd name="connsiteX14" fmla="*/ 325377 w 420627"/>
                  <a:gd name="connsiteY14" fmla="*/ 42863 h 281432"/>
                  <a:gd name="connsiteX15" fmla="*/ 306327 w 420627"/>
                  <a:gd name="connsiteY15" fmla="*/ 88107 h 281432"/>
                  <a:gd name="connsiteX16" fmla="*/ 277752 w 420627"/>
                  <a:gd name="connsiteY16" fmla="*/ 61913 h 281432"/>
                  <a:gd name="connsiteX17" fmla="*/ 253939 w 420627"/>
                  <a:gd name="connsiteY17" fmla="*/ 121444 h 281432"/>
                  <a:gd name="connsiteX18" fmla="*/ 203933 w 420627"/>
                  <a:gd name="connsiteY18" fmla="*/ 142875 h 281432"/>
                  <a:gd name="connsiteX19" fmla="*/ 144402 w 420627"/>
                  <a:gd name="connsiteY19" fmla="*/ 138113 h 281432"/>
                  <a:gd name="connsiteX20" fmla="*/ 99158 w 420627"/>
                  <a:gd name="connsiteY20" fmla="*/ 69057 h 281432"/>
                  <a:gd name="connsiteX21" fmla="*/ 3908 w 420627"/>
                  <a:gd name="connsiteY21" fmla="*/ 0 h 281432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44402 w 420627"/>
                  <a:gd name="connsiteY19" fmla="*/ 14049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3939 w 420627"/>
                  <a:gd name="connsiteY17" fmla="*/ 123825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2298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1558 w 420627"/>
                  <a:gd name="connsiteY17" fmla="*/ 114300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4203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1558 w 420627"/>
                  <a:gd name="connsiteY17" fmla="*/ 114300 h 283813"/>
                  <a:gd name="connsiteX18" fmla="*/ 203933 w 420627"/>
                  <a:gd name="connsiteY18" fmla="*/ 14525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908 w 420627"/>
                  <a:gd name="connsiteY0" fmla="*/ 2381 h 283813"/>
                  <a:gd name="connsiteX1" fmla="*/ 22958 w 420627"/>
                  <a:gd name="connsiteY1" fmla="*/ 88106 h 283813"/>
                  <a:gd name="connsiteX2" fmla="*/ 65821 w 420627"/>
                  <a:gd name="connsiteY2" fmla="*/ 154781 h 283813"/>
                  <a:gd name="connsiteX3" fmla="*/ 113446 w 420627"/>
                  <a:gd name="connsiteY3" fmla="*/ 211931 h 283813"/>
                  <a:gd name="connsiteX4" fmla="*/ 151546 w 420627"/>
                  <a:gd name="connsiteY4" fmla="*/ 252413 h 283813"/>
                  <a:gd name="connsiteX5" fmla="*/ 184883 w 420627"/>
                  <a:gd name="connsiteY5" fmla="*/ 283369 h 283813"/>
                  <a:gd name="connsiteX6" fmla="*/ 242033 w 420627"/>
                  <a:gd name="connsiteY6" fmla="*/ 264319 h 283813"/>
                  <a:gd name="connsiteX7" fmla="*/ 299183 w 420627"/>
                  <a:gd name="connsiteY7" fmla="*/ 214313 h 283813"/>
                  <a:gd name="connsiteX8" fmla="*/ 358714 w 420627"/>
                  <a:gd name="connsiteY8" fmla="*/ 142875 h 283813"/>
                  <a:gd name="connsiteX9" fmla="*/ 392052 w 420627"/>
                  <a:gd name="connsiteY9" fmla="*/ 61913 h 283813"/>
                  <a:gd name="connsiteX10" fmla="*/ 420627 w 420627"/>
                  <a:gd name="connsiteY10" fmla="*/ 23813 h 283813"/>
                  <a:gd name="connsiteX11" fmla="*/ 392052 w 420627"/>
                  <a:gd name="connsiteY11" fmla="*/ 2381 h 283813"/>
                  <a:gd name="connsiteX12" fmla="*/ 377764 w 420627"/>
                  <a:gd name="connsiteY12" fmla="*/ 26194 h 283813"/>
                  <a:gd name="connsiteX13" fmla="*/ 353952 w 420627"/>
                  <a:gd name="connsiteY13" fmla="*/ 66675 h 283813"/>
                  <a:gd name="connsiteX14" fmla="*/ 325377 w 420627"/>
                  <a:gd name="connsiteY14" fmla="*/ 45244 h 283813"/>
                  <a:gd name="connsiteX15" fmla="*/ 306327 w 420627"/>
                  <a:gd name="connsiteY15" fmla="*/ 90488 h 283813"/>
                  <a:gd name="connsiteX16" fmla="*/ 277752 w 420627"/>
                  <a:gd name="connsiteY16" fmla="*/ 64294 h 283813"/>
                  <a:gd name="connsiteX17" fmla="*/ 251558 w 420627"/>
                  <a:gd name="connsiteY17" fmla="*/ 114300 h 283813"/>
                  <a:gd name="connsiteX18" fmla="*/ 208944 w 420627"/>
                  <a:gd name="connsiteY18" fmla="*/ 185336 h 283813"/>
                  <a:gd name="connsiteX19" fmla="*/ 139639 w 420627"/>
                  <a:gd name="connsiteY19" fmla="*/ 121444 h 283813"/>
                  <a:gd name="connsiteX20" fmla="*/ 56296 w 420627"/>
                  <a:gd name="connsiteY20" fmla="*/ 0 h 283813"/>
                  <a:gd name="connsiteX21" fmla="*/ 3908 w 420627"/>
                  <a:gd name="connsiteY21" fmla="*/ 2381 h 283813"/>
                  <a:gd name="connsiteX0" fmla="*/ 3087 w 429861"/>
                  <a:gd name="connsiteY0" fmla="*/ 65 h 289010"/>
                  <a:gd name="connsiteX1" fmla="*/ 32192 w 429861"/>
                  <a:gd name="connsiteY1" fmla="*/ 93303 h 289010"/>
                  <a:gd name="connsiteX2" fmla="*/ 75055 w 429861"/>
                  <a:gd name="connsiteY2" fmla="*/ 159978 h 289010"/>
                  <a:gd name="connsiteX3" fmla="*/ 122680 w 429861"/>
                  <a:gd name="connsiteY3" fmla="*/ 217128 h 289010"/>
                  <a:gd name="connsiteX4" fmla="*/ 160780 w 429861"/>
                  <a:gd name="connsiteY4" fmla="*/ 257610 h 289010"/>
                  <a:gd name="connsiteX5" fmla="*/ 194117 w 429861"/>
                  <a:gd name="connsiteY5" fmla="*/ 288566 h 289010"/>
                  <a:gd name="connsiteX6" fmla="*/ 251267 w 429861"/>
                  <a:gd name="connsiteY6" fmla="*/ 269516 h 289010"/>
                  <a:gd name="connsiteX7" fmla="*/ 308417 w 429861"/>
                  <a:gd name="connsiteY7" fmla="*/ 219510 h 289010"/>
                  <a:gd name="connsiteX8" fmla="*/ 367948 w 429861"/>
                  <a:gd name="connsiteY8" fmla="*/ 148072 h 289010"/>
                  <a:gd name="connsiteX9" fmla="*/ 401286 w 429861"/>
                  <a:gd name="connsiteY9" fmla="*/ 67110 h 289010"/>
                  <a:gd name="connsiteX10" fmla="*/ 429861 w 429861"/>
                  <a:gd name="connsiteY10" fmla="*/ 29010 h 289010"/>
                  <a:gd name="connsiteX11" fmla="*/ 401286 w 429861"/>
                  <a:gd name="connsiteY11" fmla="*/ 7578 h 289010"/>
                  <a:gd name="connsiteX12" fmla="*/ 386998 w 429861"/>
                  <a:gd name="connsiteY12" fmla="*/ 31391 h 289010"/>
                  <a:gd name="connsiteX13" fmla="*/ 363186 w 429861"/>
                  <a:gd name="connsiteY13" fmla="*/ 71872 h 289010"/>
                  <a:gd name="connsiteX14" fmla="*/ 334611 w 429861"/>
                  <a:gd name="connsiteY14" fmla="*/ 50441 h 289010"/>
                  <a:gd name="connsiteX15" fmla="*/ 315561 w 429861"/>
                  <a:gd name="connsiteY15" fmla="*/ 95685 h 289010"/>
                  <a:gd name="connsiteX16" fmla="*/ 286986 w 429861"/>
                  <a:gd name="connsiteY16" fmla="*/ 69491 h 289010"/>
                  <a:gd name="connsiteX17" fmla="*/ 260792 w 429861"/>
                  <a:gd name="connsiteY17" fmla="*/ 119497 h 289010"/>
                  <a:gd name="connsiteX18" fmla="*/ 218178 w 429861"/>
                  <a:gd name="connsiteY18" fmla="*/ 190533 h 289010"/>
                  <a:gd name="connsiteX19" fmla="*/ 148873 w 429861"/>
                  <a:gd name="connsiteY19" fmla="*/ 126641 h 289010"/>
                  <a:gd name="connsiteX20" fmla="*/ 65530 w 429861"/>
                  <a:gd name="connsiteY20" fmla="*/ 5197 h 289010"/>
                  <a:gd name="connsiteX21" fmla="*/ 3087 w 429861"/>
                  <a:gd name="connsiteY21" fmla="*/ 65 h 28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9861" h="289010">
                    <a:moveTo>
                      <a:pt x="3087" y="65"/>
                    </a:moveTo>
                    <a:cubicBezTo>
                      <a:pt x="-9613" y="2843"/>
                      <a:pt x="20197" y="66651"/>
                      <a:pt x="32192" y="93303"/>
                    </a:cubicBezTo>
                    <a:cubicBezTo>
                      <a:pt x="44187" y="119955"/>
                      <a:pt x="59974" y="139341"/>
                      <a:pt x="75055" y="159978"/>
                    </a:cubicBezTo>
                    <a:cubicBezTo>
                      <a:pt x="90136" y="180615"/>
                      <a:pt x="108393" y="200856"/>
                      <a:pt x="122680" y="217128"/>
                    </a:cubicBezTo>
                    <a:lnTo>
                      <a:pt x="160780" y="257610"/>
                    </a:lnTo>
                    <a:cubicBezTo>
                      <a:pt x="172686" y="269516"/>
                      <a:pt x="179036" y="286582"/>
                      <a:pt x="194117" y="288566"/>
                    </a:cubicBezTo>
                    <a:cubicBezTo>
                      <a:pt x="209198" y="290550"/>
                      <a:pt x="225867" y="286185"/>
                      <a:pt x="251267" y="269516"/>
                    </a:cubicBezTo>
                    <a:cubicBezTo>
                      <a:pt x="270317" y="252847"/>
                      <a:pt x="288970" y="239751"/>
                      <a:pt x="308417" y="219510"/>
                    </a:cubicBezTo>
                    <a:cubicBezTo>
                      <a:pt x="327864" y="199269"/>
                      <a:pt x="356835" y="175059"/>
                      <a:pt x="367948" y="148072"/>
                    </a:cubicBezTo>
                    <a:lnTo>
                      <a:pt x="401286" y="67110"/>
                    </a:lnTo>
                    <a:lnTo>
                      <a:pt x="429861" y="29010"/>
                    </a:lnTo>
                    <a:cubicBezTo>
                      <a:pt x="429861" y="19088"/>
                      <a:pt x="408430" y="7181"/>
                      <a:pt x="401286" y="7578"/>
                    </a:cubicBezTo>
                    <a:cubicBezTo>
                      <a:pt x="394142" y="7975"/>
                      <a:pt x="393348" y="20675"/>
                      <a:pt x="386998" y="31391"/>
                    </a:cubicBezTo>
                    <a:cubicBezTo>
                      <a:pt x="380648" y="42107"/>
                      <a:pt x="371917" y="68697"/>
                      <a:pt x="363186" y="71872"/>
                    </a:cubicBezTo>
                    <a:cubicBezTo>
                      <a:pt x="354455" y="75047"/>
                      <a:pt x="342549" y="46472"/>
                      <a:pt x="334611" y="50441"/>
                    </a:cubicBezTo>
                    <a:cubicBezTo>
                      <a:pt x="326674" y="54410"/>
                      <a:pt x="323499" y="92510"/>
                      <a:pt x="315561" y="95685"/>
                    </a:cubicBezTo>
                    <a:cubicBezTo>
                      <a:pt x="307623" y="98860"/>
                      <a:pt x="295717" y="63935"/>
                      <a:pt x="286986" y="69491"/>
                    </a:cubicBezTo>
                    <a:cubicBezTo>
                      <a:pt x="278255" y="75047"/>
                      <a:pt x="272260" y="99323"/>
                      <a:pt x="260792" y="119497"/>
                    </a:cubicBezTo>
                    <a:cubicBezTo>
                      <a:pt x="249324" y="139671"/>
                      <a:pt x="236831" y="189342"/>
                      <a:pt x="218178" y="190533"/>
                    </a:cubicBezTo>
                    <a:cubicBezTo>
                      <a:pt x="199525" y="191724"/>
                      <a:pt x="173479" y="150850"/>
                      <a:pt x="148873" y="126641"/>
                    </a:cubicBezTo>
                    <a:cubicBezTo>
                      <a:pt x="124267" y="102432"/>
                      <a:pt x="88152" y="25041"/>
                      <a:pt x="65530" y="5197"/>
                    </a:cubicBezTo>
                    <a:cubicBezTo>
                      <a:pt x="48067" y="5991"/>
                      <a:pt x="20550" y="-729"/>
                      <a:pt x="3087" y="65"/>
                    </a:cubicBez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8213725" y="4803279"/>
                <a:ext cx="379413" cy="150812"/>
              </a:xfrm>
              <a:custGeom>
                <a:avLst/>
                <a:gdLst>
                  <a:gd name="connsiteX0" fmla="*/ 0 w 376238"/>
                  <a:gd name="connsiteY0" fmla="*/ 50006 h 133350"/>
                  <a:gd name="connsiteX1" fmla="*/ 47625 w 376238"/>
                  <a:gd name="connsiteY1" fmla="*/ 88106 h 133350"/>
                  <a:gd name="connsiteX2" fmla="*/ 97632 w 376238"/>
                  <a:gd name="connsiteY2" fmla="*/ 111918 h 133350"/>
                  <a:gd name="connsiteX3" fmla="*/ 140494 w 376238"/>
                  <a:gd name="connsiteY3" fmla="*/ 133350 h 133350"/>
                  <a:gd name="connsiteX4" fmla="*/ 190500 w 376238"/>
                  <a:gd name="connsiteY4" fmla="*/ 130968 h 133350"/>
                  <a:gd name="connsiteX5" fmla="*/ 252413 w 376238"/>
                  <a:gd name="connsiteY5" fmla="*/ 128587 h 133350"/>
                  <a:gd name="connsiteX6" fmla="*/ 311944 w 376238"/>
                  <a:gd name="connsiteY6" fmla="*/ 102393 h 133350"/>
                  <a:gd name="connsiteX7" fmla="*/ 354807 w 376238"/>
                  <a:gd name="connsiteY7" fmla="*/ 66675 h 133350"/>
                  <a:gd name="connsiteX8" fmla="*/ 371475 w 376238"/>
                  <a:gd name="connsiteY8" fmla="*/ 38100 h 133350"/>
                  <a:gd name="connsiteX9" fmla="*/ 376238 w 376238"/>
                  <a:gd name="connsiteY9" fmla="*/ 0 h 133350"/>
                  <a:gd name="connsiteX10" fmla="*/ 340519 w 376238"/>
                  <a:gd name="connsiteY10" fmla="*/ 14287 h 133350"/>
                  <a:gd name="connsiteX11" fmla="*/ 316707 w 376238"/>
                  <a:gd name="connsiteY11" fmla="*/ 30956 h 133350"/>
                  <a:gd name="connsiteX12" fmla="*/ 261938 w 376238"/>
                  <a:gd name="connsiteY12" fmla="*/ 35718 h 133350"/>
                  <a:gd name="connsiteX13" fmla="*/ 240507 w 376238"/>
                  <a:gd name="connsiteY13" fmla="*/ 50006 h 133350"/>
                  <a:gd name="connsiteX14" fmla="*/ 202407 w 376238"/>
                  <a:gd name="connsiteY14" fmla="*/ 71437 h 133350"/>
                  <a:gd name="connsiteX15" fmla="*/ 152400 w 376238"/>
                  <a:gd name="connsiteY15" fmla="*/ 59531 h 133350"/>
                  <a:gd name="connsiteX16" fmla="*/ 116682 w 376238"/>
                  <a:gd name="connsiteY16" fmla="*/ 50006 h 133350"/>
                  <a:gd name="connsiteX17" fmla="*/ 104775 w 376238"/>
                  <a:gd name="connsiteY17" fmla="*/ 59531 h 133350"/>
                  <a:gd name="connsiteX18" fmla="*/ 57150 w 376238"/>
                  <a:gd name="connsiteY18" fmla="*/ 64293 h 133350"/>
                  <a:gd name="connsiteX19" fmla="*/ 0 w 376238"/>
                  <a:gd name="connsiteY19" fmla="*/ 50006 h 133350"/>
                  <a:gd name="connsiteX0" fmla="*/ 0 w 376238"/>
                  <a:gd name="connsiteY0" fmla="*/ 50006 h 133350"/>
                  <a:gd name="connsiteX1" fmla="*/ 47625 w 376238"/>
                  <a:gd name="connsiteY1" fmla="*/ 88106 h 133350"/>
                  <a:gd name="connsiteX2" fmla="*/ 97632 w 376238"/>
                  <a:gd name="connsiteY2" fmla="*/ 111918 h 133350"/>
                  <a:gd name="connsiteX3" fmla="*/ 140494 w 376238"/>
                  <a:gd name="connsiteY3" fmla="*/ 133350 h 133350"/>
                  <a:gd name="connsiteX4" fmla="*/ 190500 w 376238"/>
                  <a:gd name="connsiteY4" fmla="*/ 130968 h 133350"/>
                  <a:gd name="connsiteX5" fmla="*/ 252413 w 376238"/>
                  <a:gd name="connsiteY5" fmla="*/ 128587 h 133350"/>
                  <a:gd name="connsiteX6" fmla="*/ 311944 w 376238"/>
                  <a:gd name="connsiteY6" fmla="*/ 102393 h 133350"/>
                  <a:gd name="connsiteX7" fmla="*/ 354807 w 376238"/>
                  <a:gd name="connsiteY7" fmla="*/ 66675 h 133350"/>
                  <a:gd name="connsiteX8" fmla="*/ 371475 w 376238"/>
                  <a:gd name="connsiteY8" fmla="*/ 38100 h 133350"/>
                  <a:gd name="connsiteX9" fmla="*/ 376238 w 376238"/>
                  <a:gd name="connsiteY9" fmla="*/ 0 h 133350"/>
                  <a:gd name="connsiteX10" fmla="*/ 340519 w 376238"/>
                  <a:gd name="connsiteY10" fmla="*/ 14287 h 133350"/>
                  <a:gd name="connsiteX11" fmla="*/ 316707 w 376238"/>
                  <a:gd name="connsiteY11" fmla="*/ 30956 h 133350"/>
                  <a:gd name="connsiteX12" fmla="*/ 261938 w 376238"/>
                  <a:gd name="connsiteY12" fmla="*/ 35718 h 133350"/>
                  <a:gd name="connsiteX13" fmla="*/ 240507 w 376238"/>
                  <a:gd name="connsiteY13" fmla="*/ 50006 h 133350"/>
                  <a:gd name="connsiteX14" fmla="*/ 202407 w 376238"/>
                  <a:gd name="connsiteY14" fmla="*/ 71437 h 133350"/>
                  <a:gd name="connsiteX15" fmla="*/ 152400 w 376238"/>
                  <a:gd name="connsiteY15" fmla="*/ 59531 h 133350"/>
                  <a:gd name="connsiteX16" fmla="*/ 116682 w 376238"/>
                  <a:gd name="connsiteY16" fmla="*/ 50006 h 133350"/>
                  <a:gd name="connsiteX17" fmla="*/ 57150 w 376238"/>
                  <a:gd name="connsiteY17" fmla="*/ 64293 h 133350"/>
                  <a:gd name="connsiteX18" fmla="*/ 0 w 376238"/>
                  <a:gd name="connsiteY18" fmla="*/ 50006 h 133350"/>
                  <a:gd name="connsiteX0" fmla="*/ 0 w 376238"/>
                  <a:gd name="connsiteY0" fmla="*/ 50006 h 133350"/>
                  <a:gd name="connsiteX1" fmla="*/ 47625 w 376238"/>
                  <a:gd name="connsiteY1" fmla="*/ 88106 h 133350"/>
                  <a:gd name="connsiteX2" fmla="*/ 97632 w 376238"/>
                  <a:gd name="connsiteY2" fmla="*/ 111918 h 133350"/>
                  <a:gd name="connsiteX3" fmla="*/ 140494 w 376238"/>
                  <a:gd name="connsiteY3" fmla="*/ 133350 h 133350"/>
                  <a:gd name="connsiteX4" fmla="*/ 190500 w 376238"/>
                  <a:gd name="connsiteY4" fmla="*/ 130968 h 133350"/>
                  <a:gd name="connsiteX5" fmla="*/ 252413 w 376238"/>
                  <a:gd name="connsiteY5" fmla="*/ 128587 h 133350"/>
                  <a:gd name="connsiteX6" fmla="*/ 311944 w 376238"/>
                  <a:gd name="connsiteY6" fmla="*/ 102393 h 133350"/>
                  <a:gd name="connsiteX7" fmla="*/ 354807 w 376238"/>
                  <a:gd name="connsiteY7" fmla="*/ 66675 h 133350"/>
                  <a:gd name="connsiteX8" fmla="*/ 371475 w 376238"/>
                  <a:gd name="connsiteY8" fmla="*/ 38100 h 133350"/>
                  <a:gd name="connsiteX9" fmla="*/ 376238 w 376238"/>
                  <a:gd name="connsiteY9" fmla="*/ 0 h 133350"/>
                  <a:gd name="connsiteX10" fmla="*/ 340519 w 376238"/>
                  <a:gd name="connsiteY10" fmla="*/ 14287 h 133350"/>
                  <a:gd name="connsiteX11" fmla="*/ 316707 w 376238"/>
                  <a:gd name="connsiteY11" fmla="*/ 30956 h 133350"/>
                  <a:gd name="connsiteX12" fmla="*/ 261938 w 376238"/>
                  <a:gd name="connsiteY12" fmla="*/ 35718 h 133350"/>
                  <a:gd name="connsiteX13" fmla="*/ 240507 w 376238"/>
                  <a:gd name="connsiteY13" fmla="*/ 50006 h 133350"/>
                  <a:gd name="connsiteX14" fmla="*/ 202407 w 376238"/>
                  <a:gd name="connsiteY14" fmla="*/ 71437 h 133350"/>
                  <a:gd name="connsiteX15" fmla="*/ 152400 w 376238"/>
                  <a:gd name="connsiteY15" fmla="*/ 59531 h 133350"/>
                  <a:gd name="connsiteX16" fmla="*/ 116682 w 376238"/>
                  <a:gd name="connsiteY16" fmla="*/ 50006 h 133350"/>
                  <a:gd name="connsiteX17" fmla="*/ 57150 w 376238"/>
                  <a:gd name="connsiteY17" fmla="*/ 64293 h 133350"/>
                  <a:gd name="connsiteX18" fmla="*/ 0 w 376238"/>
                  <a:gd name="connsiteY18" fmla="*/ 50006 h 133350"/>
                  <a:gd name="connsiteX0" fmla="*/ 0 w 376238"/>
                  <a:gd name="connsiteY0" fmla="*/ 50006 h 133350"/>
                  <a:gd name="connsiteX1" fmla="*/ 47625 w 376238"/>
                  <a:gd name="connsiteY1" fmla="*/ 88106 h 133350"/>
                  <a:gd name="connsiteX2" fmla="*/ 97632 w 376238"/>
                  <a:gd name="connsiteY2" fmla="*/ 111918 h 133350"/>
                  <a:gd name="connsiteX3" fmla="*/ 140494 w 376238"/>
                  <a:gd name="connsiteY3" fmla="*/ 133350 h 133350"/>
                  <a:gd name="connsiteX4" fmla="*/ 190500 w 376238"/>
                  <a:gd name="connsiteY4" fmla="*/ 130968 h 133350"/>
                  <a:gd name="connsiteX5" fmla="*/ 252413 w 376238"/>
                  <a:gd name="connsiteY5" fmla="*/ 128587 h 133350"/>
                  <a:gd name="connsiteX6" fmla="*/ 311944 w 376238"/>
                  <a:gd name="connsiteY6" fmla="*/ 102393 h 133350"/>
                  <a:gd name="connsiteX7" fmla="*/ 354807 w 376238"/>
                  <a:gd name="connsiteY7" fmla="*/ 66675 h 133350"/>
                  <a:gd name="connsiteX8" fmla="*/ 371475 w 376238"/>
                  <a:gd name="connsiteY8" fmla="*/ 38100 h 133350"/>
                  <a:gd name="connsiteX9" fmla="*/ 376238 w 376238"/>
                  <a:gd name="connsiteY9" fmla="*/ 0 h 133350"/>
                  <a:gd name="connsiteX10" fmla="*/ 340519 w 376238"/>
                  <a:gd name="connsiteY10" fmla="*/ 14287 h 133350"/>
                  <a:gd name="connsiteX11" fmla="*/ 316707 w 376238"/>
                  <a:gd name="connsiteY11" fmla="*/ 30956 h 133350"/>
                  <a:gd name="connsiteX12" fmla="*/ 261938 w 376238"/>
                  <a:gd name="connsiteY12" fmla="*/ 35718 h 133350"/>
                  <a:gd name="connsiteX13" fmla="*/ 240507 w 376238"/>
                  <a:gd name="connsiteY13" fmla="*/ 50006 h 133350"/>
                  <a:gd name="connsiteX14" fmla="*/ 202407 w 376238"/>
                  <a:gd name="connsiteY14" fmla="*/ 71437 h 133350"/>
                  <a:gd name="connsiteX15" fmla="*/ 152400 w 376238"/>
                  <a:gd name="connsiteY15" fmla="*/ 59531 h 133350"/>
                  <a:gd name="connsiteX16" fmla="*/ 116682 w 376238"/>
                  <a:gd name="connsiteY16" fmla="*/ 50006 h 133350"/>
                  <a:gd name="connsiteX17" fmla="*/ 57150 w 376238"/>
                  <a:gd name="connsiteY17" fmla="*/ 64293 h 133350"/>
                  <a:gd name="connsiteX18" fmla="*/ 0 w 376238"/>
                  <a:gd name="connsiteY18" fmla="*/ 50006 h 133350"/>
                  <a:gd name="connsiteX0" fmla="*/ 0 w 376238"/>
                  <a:gd name="connsiteY0" fmla="*/ 50006 h 133350"/>
                  <a:gd name="connsiteX1" fmla="*/ 47625 w 376238"/>
                  <a:gd name="connsiteY1" fmla="*/ 88106 h 133350"/>
                  <a:gd name="connsiteX2" fmla="*/ 97632 w 376238"/>
                  <a:gd name="connsiteY2" fmla="*/ 111918 h 133350"/>
                  <a:gd name="connsiteX3" fmla="*/ 140494 w 376238"/>
                  <a:gd name="connsiteY3" fmla="*/ 133350 h 133350"/>
                  <a:gd name="connsiteX4" fmla="*/ 190500 w 376238"/>
                  <a:gd name="connsiteY4" fmla="*/ 130968 h 133350"/>
                  <a:gd name="connsiteX5" fmla="*/ 252413 w 376238"/>
                  <a:gd name="connsiteY5" fmla="*/ 128587 h 133350"/>
                  <a:gd name="connsiteX6" fmla="*/ 311944 w 376238"/>
                  <a:gd name="connsiteY6" fmla="*/ 102393 h 133350"/>
                  <a:gd name="connsiteX7" fmla="*/ 354807 w 376238"/>
                  <a:gd name="connsiteY7" fmla="*/ 66675 h 133350"/>
                  <a:gd name="connsiteX8" fmla="*/ 371475 w 376238"/>
                  <a:gd name="connsiteY8" fmla="*/ 38100 h 133350"/>
                  <a:gd name="connsiteX9" fmla="*/ 376238 w 376238"/>
                  <a:gd name="connsiteY9" fmla="*/ 0 h 133350"/>
                  <a:gd name="connsiteX10" fmla="*/ 340519 w 376238"/>
                  <a:gd name="connsiteY10" fmla="*/ 14287 h 133350"/>
                  <a:gd name="connsiteX11" fmla="*/ 316707 w 376238"/>
                  <a:gd name="connsiteY11" fmla="*/ 30956 h 133350"/>
                  <a:gd name="connsiteX12" fmla="*/ 261938 w 376238"/>
                  <a:gd name="connsiteY12" fmla="*/ 35718 h 133350"/>
                  <a:gd name="connsiteX13" fmla="*/ 240507 w 376238"/>
                  <a:gd name="connsiteY13" fmla="*/ 50006 h 133350"/>
                  <a:gd name="connsiteX14" fmla="*/ 202407 w 376238"/>
                  <a:gd name="connsiteY14" fmla="*/ 71437 h 133350"/>
                  <a:gd name="connsiteX15" fmla="*/ 152400 w 376238"/>
                  <a:gd name="connsiteY15" fmla="*/ 59531 h 133350"/>
                  <a:gd name="connsiteX16" fmla="*/ 116682 w 376238"/>
                  <a:gd name="connsiteY16" fmla="*/ 50006 h 133350"/>
                  <a:gd name="connsiteX17" fmla="*/ 57150 w 376238"/>
                  <a:gd name="connsiteY17" fmla="*/ 64293 h 133350"/>
                  <a:gd name="connsiteX18" fmla="*/ 0 w 376238"/>
                  <a:gd name="connsiteY18" fmla="*/ 50006 h 133350"/>
                  <a:gd name="connsiteX0" fmla="*/ 0 w 376238"/>
                  <a:gd name="connsiteY0" fmla="*/ 50006 h 133350"/>
                  <a:gd name="connsiteX1" fmla="*/ 47625 w 376238"/>
                  <a:gd name="connsiteY1" fmla="*/ 88106 h 133350"/>
                  <a:gd name="connsiteX2" fmla="*/ 97632 w 376238"/>
                  <a:gd name="connsiteY2" fmla="*/ 111918 h 133350"/>
                  <a:gd name="connsiteX3" fmla="*/ 140494 w 376238"/>
                  <a:gd name="connsiteY3" fmla="*/ 133350 h 133350"/>
                  <a:gd name="connsiteX4" fmla="*/ 190500 w 376238"/>
                  <a:gd name="connsiteY4" fmla="*/ 130968 h 133350"/>
                  <a:gd name="connsiteX5" fmla="*/ 252413 w 376238"/>
                  <a:gd name="connsiteY5" fmla="*/ 128587 h 133350"/>
                  <a:gd name="connsiteX6" fmla="*/ 311944 w 376238"/>
                  <a:gd name="connsiteY6" fmla="*/ 102393 h 133350"/>
                  <a:gd name="connsiteX7" fmla="*/ 354807 w 376238"/>
                  <a:gd name="connsiteY7" fmla="*/ 66675 h 133350"/>
                  <a:gd name="connsiteX8" fmla="*/ 371475 w 376238"/>
                  <a:gd name="connsiteY8" fmla="*/ 38100 h 133350"/>
                  <a:gd name="connsiteX9" fmla="*/ 376238 w 376238"/>
                  <a:gd name="connsiteY9" fmla="*/ 0 h 133350"/>
                  <a:gd name="connsiteX10" fmla="*/ 340519 w 376238"/>
                  <a:gd name="connsiteY10" fmla="*/ 14287 h 133350"/>
                  <a:gd name="connsiteX11" fmla="*/ 316707 w 376238"/>
                  <a:gd name="connsiteY11" fmla="*/ 30956 h 133350"/>
                  <a:gd name="connsiteX12" fmla="*/ 261938 w 376238"/>
                  <a:gd name="connsiteY12" fmla="*/ 35718 h 133350"/>
                  <a:gd name="connsiteX13" fmla="*/ 240507 w 376238"/>
                  <a:gd name="connsiteY13" fmla="*/ 50006 h 133350"/>
                  <a:gd name="connsiteX14" fmla="*/ 202407 w 376238"/>
                  <a:gd name="connsiteY14" fmla="*/ 71437 h 133350"/>
                  <a:gd name="connsiteX15" fmla="*/ 152400 w 376238"/>
                  <a:gd name="connsiteY15" fmla="*/ 59531 h 133350"/>
                  <a:gd name="connsiteX16" fmla="*/ 116682 w 376238"/>
                  <a:gd name="connsiteY16" fmla="*/ 50006 h 133350"/>
                  <a:gd name="connsiteX17" fmla="*/ 57150 w 376238"/>
                  <a:gd name="connsiteY17" fmla="*/ 64293 h 133350"/>
                  <a:gd name="connsiteX18" fmla="*/ 0 w 376238"/>
                  <a:gd name="connsiteY18" fmla="*/ 50006 h 133350"/>
                  <a:gd name="connsiteX0" fmla="*/ 0 w 376238"/>
                  <a:gd name="connsiteY0" fmla="*/ 50006 h 133350"/>
                  <a:gd name="connsiteX1" fmla="*/ 47625 w 376238"/>
                  <a:gd name="connsiteY1" fmla="*/ 88106 h 133350"/>
                  <a:gd name="connsiteX2" fmla="*/ 97632 w 376238"/>
                  <a:gd name="connsiteY2" fmla="*/ 111918 h 133350"/>
                  <a:gd name="connsiteX3" fmla="*/ 140494 w 376238"/>
                  <a:gd name="connsiteY3" fmla="*/ 133350 h 133350"/>
                  <a:gd name="connsiteX4" fmla="*/ 190500 w 376238"/>
                  <a:gd name="connsiteY4" fmla="*/ 130968 h 133350"/>
                  <a:gd name="connsiteX5" fmla="*/ 252413 w 376238"/>
                  <a:gd name="connsiteY5" fmla="*/ 128587 h 133350"/>
                  <a:gd name="connsiteX6" fmla="*/ 311944 w 376238"/>
                  <a:gd name="connsiteY6" fmla="*/ 102393 h 133350"/>
                  <a:gd name="connsiteX7" fmla="*/ 354807 w 376238"/>
                  <a:gd name="connsiteY7" fmla="*/ 66675 h 133350"/>
                  <a:gd name="connsiteX8" fmla="*/ 371475 w 376238"/>
                  <a:gd name="connsiteY8" fmla="*/ 38100 h 133350"/>
                  <a:gd name="connsiteX9" fmla="*/ 376238 w 376238"/>
                  <a:gd name="connsiteY9" fmla="*/ 0 h 133350"/>
                  <a:gd name="connsiteX10" fmla="*/ 340519 w 376238"/>
                  <a:gd name="connsiteY10" fmla="*/ 14287 h 133350"/>
                  <a:gd name="connsiteX11" fmla="*/ 316707 w 376238"/>
                  <a:gd name="connsiteY11" fmla="*/ 30956 h 133350"/>
                  <a:gd name="connsiteX12" fmla="*/ 261938 w 376238"/>
                  <a:gd name="connsiteY12" fmla="*/ 35718 h 133350"/>
                  <a:gd name="connsiteX13" fmla="*/ 240507 w 376238"/>
                  <a:gd name="connsiteY13" fmla="*/ 50006 h 133350"/>
                  <a:gd name="connsiteX14" fmla="*/ 202407 w 376238"/>
                  <a:gd name="connsiteY14" fmla="*/ 71437 h 133350"/>
                  <a:gd name="connsiteX15" fmla="*/ 152400 w 376238"/>
                  <a:gd name="connsiteY15" fmla="*/ 59531 h 133350"/>
                  <a:gd name="connsiteX16" fmla="*/ 116682 w 376238"/>
                  <a:gd name="connsiteY16" fmla="*/ 50006 h 133350"/>
                  <a:gd name="connsiteX17" fmla="*/ 57150 w 376238"/>
                  <a:gd name="connsiteY17" fmla="*/ 64293 h 133350"/>
                  <a:gd name="connsiteX18" fmla="*/ 0 w 376238"/>
                  <a:gd name="connsiteY18" fmla="*/ 50006 h 133350"/>
                  <a:gd name="connsiteX0" fmla="*/ 0 w 376238"/>
                  <a:gd name="connsiteY0" fmla="*/ 50006 h 140493"/>
                  <a:gd name="connsiteX1" fmla="*/ 47625 w 376238"/>
                  <a:gd name="connsiteY1" fmla="*/ 88106 h 140493"/>
                  <a:gd name="connsiteX2" fmla="*/ 97632 w 376238"/>
                  <a:gd name="connsiteY2" fmla="*/ 111918 h 140493"/>
                  <a:gd name="connsiteX3" fmla="*/ 140494 w 376238"/>
                  <a:gd name="connsiteY3" fmla="*/ 133350 h 140493"/>
                  <a:gd name="connsiteX4" fmla="*/ 197644 w 376238"/>
                  <a:gd name="connsiteY4" fmla="*/ 140493 h 140493"/>
                  <a:gd name="connsiteX5" fmla="*/ 252413 w 376238"/>
                  <a:gd name="connsiteY5" fmla="*/ 128587 h 140493"/>
                  <a:gd name="connsiteX6" fmla="*/ 311944 w 376238"/>
                  <a:gd name="connsiteY6" fmla="*/ 102393 h 140493"/>
                  <a:gd name="connsiteX7" fmla="*/ 354807 w 376238"/>
                  <a:gd name="connsiteY7" fmla="*/ 66675 h 140493"/>
                  <a:gd name="connsiteX8" fmla="*/ 371475 w 376238"/>
                  <a:gd name="connsiteY8" fmla="*/ 38100 h 140493"/>
                  <a:gd name="connsiteX9" fmla="*/ 376238 w 376238"/>
                  <a:gd name="connsiteY9" fmla="*/ 0 h 140493"/>
                  <a:gd name="connsiteX10" fmla="*/ 340519 w 376238"/>
                  <a:gd name="connsiteY10" fmla="*/ 14287 h 140493"/>
                  <a:gd name="connsiteX11" fmla="*/ 316707 w 376238"/>
                  <a:gd name="connsiteY11" fmla="*/ 30956 h 140493"/>
                  <a:gd name="connsiteX12" fmla="*/ 261938 w 376238"/>
                  <a:gd name="connsiteY12" fmla="*/ 35718 h 140493"/>
                  <a:gd name="connsiteX13" fmla="*/ 240507 w 376238"/>
                  <a:gd name="connsiteY13" fmla="*/ 50006 h 140493"/>
                  <a:gd name="connsiteX14" fmla="*/ 202407 w 376238"/>
                  <a:gd name="connsiteY14" fmla="*/ 71437 h 140493"/>
                  <a:gd name="connsiteX15" fmla="*/ 152400 w 376238"/>
                  <a:gd name="connsiteY15" fmla="*/ 59531 h 140493"/>
                  <a:gd name="connsiteX16" fmla="*/ 116682 w 376238"/>
                  <a:gd name="connsiteY16" fmla="*/ 50006 h 140493"/>
                  <a:gd name="connsiteX17" fmla="*/ 57150 w 376238"/>
                  <a:gd name="connsiteY17" fmla="*/ 64293 h 140493"/>
                  <a:gd name="connsiteX18" fmla="*/ 0 w 376238"/>
                  <a:gd name="connsiteY18" fmla="*/ 50006 h 140493"/>
                  <a:gd name="connsiteX0" fmla="*/ 0 w 376238"/>
                  <a:gd name="connsiteY0" fmla="*/ 50006 h 140614"/>
                  <a:gd name="connsiteX1" fmla="*/ 47625 w 376238"/>
                  <a:gd name="connsiteY1" fmla="*/ 88106 h 140614"/>
                  <a:gd name="connsiteX2" fmla="*/ 97632 w 376238"/>
                  <a:gd name="connsiteY2" fmla="*/ 111918 h 140614"/>
                  <a:gd name="connsiteX3" fmla="*/ 140494 w 376238"/>
                  <a:gd name="connsiteY3" fmla="*/ 133350 h 140614"/>
                  <a:gd name="connsiteX4" fmla="*/ 197644 w 376238"/>
                  <a:gd name="connsiteY4" fmla="*/ 140493 h 140614"/>
                  <a:gd name="connsiteX5" fmla="*/ 252413 w 376238"/>
                  <a:gd name="connsiteY5" fmla="*/ 128587 h 140614"/>
                  <a:gd name="connsiteX6" fmla="*/ 311944 w 376238"/>
                  <a:gd name="connsiteY6" fmla="*/ 102393 h 140614"/>
                  <a:gd name="connsiteX7" fmla="*/ 354807 w 376238"/>
                  <a:gd name="connsiteY7" fmla="*/ 66675 h 140614"/>
                  <a:gd name="connsiteX8" fmla="*/ 371475 w 376238"/>
                  <a:gd name="connsiteY8" fmla="*/ 38100 h 140614"/>
                  <a:gd name="connsiteX9" fmla="*/ 376238 w 376238"/>
                  <a:gd name="connsiteY9" fmla="*/ 0 h 140614"/>
                  <a:gd name="connsiteX10" fmla="*/ 340519 w 376238"/>
                  <a:gd name="connsiteY10" fmla="*/ 14287 h 140614"/>
                  <a:gd name="connsiteX11" fmla="*/ 316707 w 376238"/>
                  <a:gd name="connsiteY11" fmla="*/ 30956 h 140614"/>
                  <a:gd name="connsiteX12" fmla="*/ 261938 w 376238"/>
                  <a:gd name="connsiteY12" fmla="*/ 35718 h 140614"/>
                  <a:gd name="connsiteX13" fmla="*/ 240507 w 376238"/>
                  <a:gd name="connsiteY13" fmla="*/ 50006 h 140614"/>
                  <a:gd name="connsiteX14" fmla="*/ 202407 w 376238"/>
                  <a:gd name="connsiteY14" fmla="*/ 71437 h 140614"/>
                  <a:gd name="connsiteX15" fmla="*/ 152400 w 376238"/>
                  <a:gd name="connsiteY15" fmla="*/ 59531 h 140614"/>
                  <a:gd name="connsiteX16" fmla="*/ 116682 w 376238"/>
                  <a:gd name="connsiteY16" fmla="*/ 50006 h 140614"/>
                  <a:gd name="connsiteX17" fmla="*/ 57150 w 376238"/>
                  <a:gd name="connsiteY17" fmla="*/ 64293 h 140614"/>
                  <a:gd name="connsiteX18" fmla="*/ 0 w 376238"/>
                  <a:gd name="connsiteY18" fmla="*/ 50006 h 140614"/>
                  <a:gd name="connsiteX0" fmla="*/ 0 w 376238"/>
                  <a:gd name="connsiteY0" fmla="*/ 50006 h 140614"/>
                  <a:gd name="connsiteX1" fmla="*/ 47625 w 376238"/>
                  <a:gd name="connsiteY1" fmla="*/ 88106 h 140614"/>
                  <a:gd name="connsiteX2" fmla="*/ 97632 w 376238"/>
                  <a:gd name="connsiteY2" fmla="*/ 111918 h 140614"/>
                  <a:gd name="connsiteX3" fmla="*/ 140494 w 376238"/>
                  <a:gd name="connsiteY3" fmla="*/ 133350 h 140614"/>
                  <a:gd name="connsiteX4" fmla="*/ 197644 w 376238"/>
                  <a:gd name="connsiteY4" fmla="*/ 140493 h 140614"/>
                  <a:gd name="connsiteX5" fmla="*/ 252413 w 376238"/>
                  <a:gd name="connsiteY5" fmla="*/ 128587 h 140614"/>
                  <a:gd name="connsiteX6" fmla="*/ 311944 w 376238"/>
                  <a:gd name="connsiteY6" fmla="*/ 102393 h 140614"/>
                  <a:gd name="connsiteX7" fmla="*/ 354807 w 376238"/>
                  <a:gd name="connsiteY7" fmla="*/ 66675 h 140614"/>
                  <a:gd name="connsiteX8" fmla="*/ 371475 w 376238"/>
                  <a:gd name="connsiteY8" fmla="*/ 38100 h 140614"/>
                  <a:gd name="connsiteX9" fmla="*/ 376238 w 376238"/>
                  <a:gd name="connsiteY9" fmla="*/ 0 h 140614"/>
                  <a:gd name="connsiteX10" fmla="*/ 340519 w 376238"/>
                  <a:gd name="connsiteY10" fmla="*/ 14287 h 140614"/>
                  <a:gd name="connsiteX11" fmla="*/ 316707 w 376238"/>
                  <a:gd name="connsiteY11" fmla="*/ 30956 h 140614"/>
                  <a:gd name="connsiteX12" fmla="*/ 261938 w 376238"/>
                  <a:gd name="connsiteY12" fmla="*/ 35718 h 140614"/>
                  <a:gd name="connsiteX13" fmla="*/ 240507 w 376238"/>
                  <a:gd name="connsiteY13" fmla="*/ 50006 h 140614"/>
                  <a:gd name="connsiteX14" fmla="*/ 202407 w 376238"/>
                  <a:gd name="connsiteY14" fmla="*/ 71437 h 140614"/>
                  <a:gd name="connsiteX15" fmla="*/ 152400 w 376238"/>
                  <a:gd name="connsiteY15" fmla="*/ 59531 h 140614"/>
                  <a:gd name="connsiteX16" fmla="*/ 116682 w 376238"/>
                  <a:gd name="connsiteY16" fmla="*/ 50006 h 140614"/>
                  <a:gd name="connsiteX17" fmla="*/ 57150 w 376238"/>
                  <a:gd name="connsiteY17" fmla="*/ 64293 h 140614"/>
                  <a:gd name="connsiteX18" fmla="*/ 0 w 376238"/>
                  <a:gd name="connsiteY18" fmla="*/ 50006 h 140614"/>
                  <a:gd name="connsiteX0" fmla="*/ 0 w 376238"/>
                  <a:gd name="connsiteY0" fmla="*/ 50006 h 140614"/>
                  <a:gd name="connsiteX1" fmla="*/ 47625 w 376238"/>
                  <a:gd name="connsiteY1" fmla="*/ 88106 h 140614"/>
                  <a:gd name="connsiteX2" fmla="*/ 90489 w 376238"/>
                  <a:gd name="connsiteY2" fmla="*/ 111918 h 140614"/>
                  <a:gd name="connsiteX3" fmla="*/ 140494 w 376238"/>
                  <a:gd name="connsiteY3" fmla="*/ 133350 h 140614"/>
                  <a:gd name="connsiteX4" fmla="*/ 197644 w 376238"/>
                  <a:gd name="connsiteY4" fmla="*/ 140493 h 140614"/>
                  <a:gd name="connsiteX5" fmla="*/ 252413 w 376238"/>
                  <a:gd name="connsiteY5" fmla="*/ 128587 h 140614"/>
                  <a:gd name="connsiteX6" fmla="*/ 311944 w 376238"/>
                  <a:gd name="connsiteY6" fmla="*/ 102393 h 140614"/>
                  <a:gd name="connsiteX7" fmla="*/ 354807 w 376238"/>
                  <a:gd name="connsiteY7" fmla="*/ 66675 h 140614"/>
                  <a:gd name="connsiteX8" fmla="*/ 371475 w 376238"/>
                  <a:gd name="connsiteY8" fmla="*/ 38100 h 140614"/>
                  <a:gd name="connsiteX9" fmla="*/ 376238 w 376238"/>
                  <a:gd name="connsiteY9" fmla="*/ 0 h 140614"/>
                  <a:gd name="connsiteX10" fmla="*/ 340519 w 376238"/>
                  <a:gd name="connsiteY10" fmla="*/ 14287 h 140614"/>
                  <a:gd name="connsiteX11" fmla="*/ 316707 w 376238"/>
                  <a:gd name="connsiteY11" fmla="*/ 30956 h 140614"/>
                  <a:gd name="connsiteX12" fmla="*/ 261938 w 376238"/>
                  <a:gd name="connsiteY12" fmla="*/ 35718 h 140614"/>
                  <a:gd name="connsiteX13" fmla="*/ 240507 w 376238"/>
                  <a:gd name="connsiteY13" fmla="*/ 50006 h 140614"/>
                  <a:gd name="connsiteX14" fmla="*/ 202407 w 376238"/>
                  <a:gd name="connsiteY14" fmla="*/ 71437 h 140614"/>
                  <a:gd name="connsiteX15" fmla="*/ 152400 w 376238"/>
                  <a:gd name="connsiteY15" fmla="*/ 59531 h 140614"/>
                  <a:gd name="connsiteX16" fmla="*/ 116682 w 376238"/>
                  <a:gd name="connsiteY16" fmla="*/ 50006 h 140614"/>
                  <a:gd name="connsiteX17" fmla="*/ 57150 w 376238"/>
                  <a:gd name="connsiteY17" fmla="*/ 64293 h 140614"/>
                  <a:gd name="connsiteX18" fmla="*/ 0 w 376238"/>
                  <a:gd name="connsiteY18" fmla="*/ 50006 h 140614"/>
                  <a:gd name="connsiteX0" fmla="*/ 0 w 376238"/>
                  <a:gd name="connsiteY0" fmla="*/ 50006 h 140614"/>
                  <a:gd name="connsiteX1" fmla="*/ 47625 w 376238"/>
                  <a:gd name="connsiteY1" fmla="*/ 88106 h 140614"/>
                  <a:gd name="connsiteX2" fmla="*/ 90489 w 376238"/>
                  <a:gd name="connsiteY2" fmla="*/ 111918 h 140614"/>
                  <a:gd name="connsiteX3" fmla="*/ 140494 w 376238"/>
                  <a:gd name="connsiteY3" fmla="*/ 133350 h 140614"/>
                  <a:gd name="connsiteX4" fmla="*/ 197644 w 376238"/>
                  <a:gd name="connsiteY4" fmla="*/ 140493 h 140614"/>
                  <a:gd name="connsiteX5" fmla="*/ 252413 w 376238"/>
                  <a:gd name="connsiteY5" fmla="*/ 128587 h 140614"/>
                  <a:gd name="connsiteX6" fmla="*/ 311944 w 376238"/>
                  <a:gd name="connsiteY6" fmla="*/ 102393 h 140614"/>
                  <a:gd name="connsiteX7" fmla="*/ 354807 w 376238"/>
                  <a:gd name="connsiteY7" fmla="*/ 66675 h 140614"/>
                  <a:gd name="connsiteX8" fmla="*/ 371475 w 376238"/>
                  <a:gd name="connsiteY8" fmla="*/ 38100 h 140614"/>
                  <a:gd name="connsiteX9" fmla="*/ 376238 w 376238"/>
                  <a:gd name="connsiteY9" fmla="*/ 0 h 140614"/>
                  <a:gd name="connsiteX10" fmla="*/ 340519 w 376238"/>
                  <a:gd name="connsiteY10" fmla="*/ 14287 h 140614"/>
                  <a:gd name="connsiteX11" fmla="*/ 316707 w 376238"/>
                  <a:gd name="connsiteY11" fmla="*/ 30956 h 140614"/>
                  <a:gd name="connsiteX12" fmla="*/ 261938 w 376238"/>
                  <a:gd name="connsiteY12" fmla="*/ 35718 h 140614"/>
                  <a:gd name="connsiteX13" fmla="*/ 240507 w 376238"/>
                  <a:gd name="connsiteY13" fmla="*/ 50006 h 140614"/>
                  <a:gd name="connsiteX14" fmla="*/ 202407 w 376238"/>
                  <a:gd name="connsiteY14" fmla="*/ 71437 h 140614"/>
                  <a:gd name="connsiteX15" fmla="*/ 152400 w 376238"/>
                  <a:gd name="connsiteY15" fmla="*/ 59531 h 140614"/>
                  <a:gd name="connsiteX16" fmla="*/ 116682 w 376238"/>
                  <a:gd name="connsiteY16" fmla="*/ 50006 h 140614"/>
                  <a:gd name="connsiteX17" fmla="*/ 57150 w 376238"/>
                  <a:gd name="connsiteY17" fmla="*/ 64293 h 140614"/>
                  <a:gd name="connsiteX18" fmla="*/ 0 w 376238"/>
                  <a:gd name="connsiteY18" fmla="*/ 50006 h 140614"/>
                  <a:gd name="connsiteX0" fmla="*/ 0 w 376238"/>
                  <a:gd name="connsiteY0" fmla="*/ 50006 h 140845"/>
                  <a:gd name="connsiteX1" fmla="*/ 47625 w 376238"/>
                  <a:gd name="connsiteY1" fmla="*/ 88106 h 140845"/>
                  <a:gd name="connsiteX2" fmla="*/ 90489 w 376238"/>
                  <a:gd name="connsiteY2" fmla="*/ 111918 h 140845"/>
                  <a:gd name="connsiteX3" fmla="*/ 140494 w 376238"/>
                  <a:gd name="connsiteY3" fmla="*/ 133350 h 140845"/>
                  <a:gd name="connsiteX4" fmla="*/ 197644 w 376238"/>
                  <a:gd name="connsiteY4" fmla="*/ 140493 h 140845"/>
                  <a:gd name="connsiteX5" fmla="*/ 259556 w 376238"/>
                  <a:gd name="connsiteY5" fmla="*/ 135731 h 140845"/>
                  <a:gd name="connsiteX6" fmla="*/ 311944 w 376238"/>
                  <a:gd name="connsiteY6" fmla="*/ 102393 h 140845"/>
                  <a:gd name="connsiteX7" fmla="*/ 354807 w 376238"/>
                  <a:gd name="connsiteY7" fmla="*/ 66675 h 140845"/>
                  <a:gd name="connsiteX8" fmla="*/ 371475 w 376238"/>
                  <a:gd name="connsiteY8" fmla="*/ 38100 h 140845"/>
                  <a:gd name="connsiteX9" fmla="*/ 376238 w 376238"/>
                  <a:gd name="connsiteY9" fmla="*/ 0 h 140845"/>
                  <a:gd name="connsiteX10" fmla="*/ 340519 w 376238"/>
                  <a:gd name="connsiteY10" fmla="*/ 14287 h 140845"/>
                  <a:gd name="connsiteX11" fmla="*/ 316707 w 376238"/>
                  <a:gd name="connsiteY11" fmla="*/ 30956 h 140845"/>
                  <a:gd name="connsiteX12" fmla="*/ 261938 w 376238"/>
                  <a:gd name="connsiteY12" fmla="*/ 35718 h 140845"/>
                  <a:gd name="connsiteX13" fmla="*/ 240507 w 376238"/>
                  <a:gd name="connsiteY13" fmla="*/ 50006 h 140845"/>
                  <a:gd name="connsiteX14" fmla="*/ 202407 w 376238"/>
                  <a:gd name="connsiteY14" fmla="*/ 71437 h 140845"/>
                  <a:gd name="connsiteX15" fmla="*/ 152400 w 376238"/>
                  <a:gd name="connsiteY15" fmla="*/ 59531 h 140845"/>
                  <a:gd name="connsiteX16" fmla="*/ 116682 w 376238"/>
                  <a:gd name="connsiteY16" fmla="*/ 50006 h 140845"/>
                  <a:gd name="connsiteX17" fmla="*/ 57150 w 376238"/>
                  <a:gd name="connsiteY17" fmla="*/ 64293 h 140845"/>
                  <a:gd name="connsiteX18" fmla="*/ 0 w 376238"/>
                  <a:gd name="connsiteY18" fmla="*/ 50006 h 140845"/>
                  <a:gd name="connsiteX0" fmla="*/ 0 w 376238"/>
                  <a:gd name="connsiteY0" fmla="*/ 50006 h 140845"/>
                  <a:gd name="connsiteX1" fmla="*/ 47625 w 376238"/>
                  <a:gd name="connsiteY1" fmla="*/ 88106 h 140845"/>
                  <a:gd name="connsiteX2" fmla="*/ 90489 w 376238"/>
                  <a:gd name="connsiteY2" fmla="*/ 111918 h 140845"/>
                  <a:gd name="connsiteX3" fmla="*/ 140494 w 376238"/>
                  <a:gd name="connsiteY3" fmla="*/ 133350 h 140845"/>
                  <a:gd name="connsiteX4" fmla="*/ 197644 w 376238"/>
                  <a:gd name="connsiteY4" fmla="*/ 140493 h 140845"/>
                  <a:gd name="connsiteX5" fmla="*/ 259556 w 376238"/>
                  <a:gd name="connsiteY5" fmla="*/ 135731 h 140845"/>
                  <a:gd name="connsiteX6" fmla="*/ 311944 w 376238"/>
                  <a:gd name="connsiteY6" fmla="*/ 102393 h 140845"/>
                  <a:gd name="connsiteX7" fmla="*/ 354807 w 376238"/>
                  <a:gd name="connsiteY7" fmla="*/ 66675 h 140845"/>
                  <a:gd name="connsiteX8" fmla="*/ 371475 w 376238"/>
                  <a:gd name="connsiteY8" fmla="*/ 38100 h 140845"/>
                  <a:gd name="connsiteX9" fmla="*/ 376238 w 376238"/>
                  <a:gd name="connsiteY9" fmla="*/ 0 h 140845"/>
                  <a:gd name="connsiteX10" fmla="*/ 340519 w 376238"/>
                  <a:gd name="connsiteY10" fmla="*/ 14287 h 140845"/>
                  <a:gd name="connsiteX11" fmla="*/ 316707 w 376238"/>
                  <a:gd name="connsiteY11" fmla="*/ 30956 h 140845"/>
                  <a:gd name="connsiteX12" fmla="*/ 261938 w 376238"/>
                  <a:gd name="connsiteY12" fmla="*/ 35718 h 140845"/>
                  <a:gd name="connsiteX13" fmla="*/ 240507 w 376238"/>
                  <a:gd name="connsiteY13" fmla="*/ 50006 h 140845"/>
                  <a:gd name="connsiteX14" fmla="*/ 202407 w 376238"/>
                  <a:gd name="connsiteY14" fmla="*/ 71437 h 140845"/>
                  <a:gd name="connsiteX15" fmla="*/ 152400 w 376238"/>
                  <a:gd name="connsiteY15" fmla="*/ 59531 h 140845"/>
                  <a:gd name="connsiteX16" fmla="*/ 116682 w 376238"/>
                  <a:gd name="connsiteY16" fmla="*/ 50006 h 140845"/>
                  <a:gd name="connsiteX17" fmla="*/ 57150 w 376238"/>
                  <a:gd name="connsiteY17" fmla="*/ 64293 h 140845"/>
                  <a:gd name="connsiteX18" fmla="*/ 0 w 376238"/>
                  <a:gd name="connsiteY18" fmla="*/ 50006 h 140845"/>
                  <a:gd name="connsiteX0" fmla="*/ 0 w 376238"/>
                  <a:gd name="connsiteY0" fmla="*/ 50006 h 140845"/>
                  <a:gd name="connsiteX1" fmla="*/ 47625 w 376238"/>
                  <a:gd name="connsiteY1" fmla="*/ 88106 h 140845"/>
                  <a:gd name="connsiteX2" fmla="*/ 90489 w 376238"/>
                  <a:gd name="connsiteY2" fmla="*/ 111918 h 140845"/>
                  <a:gd name="connsiteX3" fmla="*/ 140494 w 376238"/>
                  <a:gd name="connsiteY3" fmla="*/ 133350 h 140845"/>
                  <a:gd name="connsiteX4" fmla="*/ 197644 w 376238"/>
                  <a:gd name="connsiteY4" fmla="*/ 140493 h 140845"/>
                  <a:gd name="connsiteX5" fmla="*/ 259556 w 376238"/>
                  <a:gd name="connsiteY5" fmla="*/ 135731 h 140845"/>
                  <a:gd name="connsiteX6" fmla="*/ 311944 w 376238"/>
                  <a:gd name="connsiteY6" fmla="*/ 102393 h 140845"/>
                  <a:gd name="connsiteX7" fmla="*/ 354807 w 376238"/>
                  <a:gd name="connsiteY7" fmla="*/ 66675 h 140845"/>
                  <a:gd name="connsiteX8" fmla="*/ 371475 w 376238"/>
                  <a:gd name="connsiteY8" fmla="*/ 38100 h 140845"/>
                  <a:gd name="connsiteX9" fmla="*/ 376238 w 376238"/>
                  <a:gd name="connsiteY9" fmla="*/ 0 h 140845"/>
                  <a:gd name="connsiteX10" fmla="*/ 340519 w 376238"/>
                  <a:gd name="connsiteY10" fmla="*/ 14287 h 140845"/>
                  <a:gd name="connsiteX11" fmla="*/ 316707 w 376238"/>
                  <a:gd name="connsiteY11" fmla="*/ 30956 h 140845"/>
                  <a:gd name="connsiteX12" fmla="*/ 261938 w 376238"/>
                  <a:gd name="connsiteY12" fmla="*/ 35718 h 140845"/>
                  <a:gd name="connsiteX13" fmla="*/ 240507 w 376238"/>
                  <a:gd name="connsiteY13" fmla="*/ 50006 h 140845"/>
                  <a:gd name="connsiteX14" fmla="*/ 202407 w 376238"/>
                  <a:gd name="connsiteY14" fmla="*/ 71437 h 140845"/>
                  <a:gd name="connsiteX15" fmla="*/ 152400 w 376238"/>
                  <a:gd name="connsiteY15" fmla="*/ 59531 h 140845"/>
                  <a:gd name="connsiteX16" fmla="*/ 116682 w 376238"/>
                  <a:gd name="connsiteY16" fmla="*/ 50006 h 140845"/>
                  <a:gd name="connsiteX17" fmla="*/ 57150 w 376238"/>
                  <a:gd name="connsiteY17" fmla="*/ 64293 h 140845"/>
                  <a:gd name="connsiteX18" fmla="*/ 0 w 376238"/>
                  <a:gd name="connsiteY18" fmla="*/ 50006 h 140845"/>
                  <a:gd name="connsiteX0" fmla="*/ 0 w 364332"/>
                  <a:gd name="connsiteY0" fmla="*/ 52387 h 140845"/>
                  <a:gd name="connsiteX1" fmla="*/ 35719 w 364332"/>
                  <a:gd name="connsiteY1" fmla="*/ 88106 h 140845"/>
                  <a:gd name="connsiteX2" fmla="*/ 78583 w 364332"/>
                  <a:gd name="connsiteY2" fmla="*/ 111918 h 140845"/>
                  <a:gd name="connsiteX3" fmla="*/ 128588 w 364332"/>
                  <a:gd name="connsiteY3" fmla="*/ 133350 h 140845"/>
                  <a:gd name="connsiteX4" fmla="*/ 185738 w 364332"/>
                  <a:gd name="connsiteY4" fmla="*/ 140493 h 140845"/>
                  <a:gd name="connsiteX5" fmla="*/ 247650 w 364332"/>
                  <a:gd name="connsiteY5" fmla="*/ 135731 h 140845"/>
                  <a:gd name="connsiteX6" fmla="*/ 300038 w 364332"/>
                  <a:gd name="connsiteY6" fmla="*/ 102393 h 140845"/>
                  <a:gd name="connsiteX7" fmla="*/ 342901 w 364332"/>
                  <a:gd name="connsiteY7" fmla="*/ 66675 h 140845"/>
                  <a:gd name="connsiteX8" fmla="*/ 359569 w 364332"/>
                  <a:gd name="connsiteY8" fmla="*/ 38100 h 140845"/>
                  <a:gd name="connsiteX9" fmla="*/ 364332 w 364332"/>
                  <a:gd name="connsiteY9" fmla="*/ 0 h 140845"/>
                  <a:gd name="connsiteX10" fmla="*/ 328613 w 364332"/>
                  <a:gd name="connsiteY10" fmla="*/ 14287 h 140845"/>
                  <a:gd name="connsiteX11" fmla="*/ 304801 w 364332"/>
                  <a:gd name="connsiteY11" fmla="*/ 30956 h 140845"/>
                  <a:gd name="connsiteX12" fmla="*/ 250032 w 364332"/>
                  <a:gd name="connsiteY12" fmla="*/ 35718 h 140845"/>
                  <a:gd name="connsiteX13" fmla="*/ 228601 w 364332"/>
                  <a:gd name="connsiteY13" fmla="*/ 50006 h 140845"/>
                  <a:gd name="connsiteX14" fmla="*/ 190501 w 364332"/>
                  <a:gd name="connsiteY14" fmla="*/ 71437 h 140845"/>
                  <a:gd name="connsiteX15" fmla="*/ 140494 w 364332"/>
                  <a:gd name="connsiteY15" fmla="*/ 59531 h 140845"/>
                  <a:gd name="connsiteX16" fmla="*/ 104776 w 364332"/>
                  <a:gd name="connsiteY16" fmla="*/ 50006 h 140845"/>
                  <a:gd name="connsiteX17" fmla="*/ 45244 w 364332"/>
                  <a:gd name="connsiteY17" fmla="*/ 64293 h 140845"/>
                  <a:gd name="connsiteX18" fmla="*/ 0 w 364332"/>
                  <a:gd name="connsiteY18" fmla="*/ 52387 h 140845"/>
                  <a:gd name="connsiteX0" fmla="*/ 0 w 359569"/>
                  <a:gd name="connsiteY0" fmla="*/ 59531 h 140845"/>
                  <a:gd name="connsiteX1" fmla="*/ 30956 w 359569"/>
                  <a:gd name="connsiteY1" fmla="*/ 88106 h 140845"/>
                  <a:gd name="connsiteX2" fmla="*/ 73820 w 359569"/>
                  <a:gd name="connsiteY2" fmla="*/ 111918 h 140845"/>
                  <a:gd name="connsiteX3" fmla="*/ 123825 w 359569"/>
                  <a:gd name="connsiteY3" fmla="*/ 133350 h 140845"/>
                  <a:gd name="connsiteX4" fmla="*/ 180975 w 359569"/>
                  <a:gd name="connsiteY4" fmla="*/ 140493 h 140845"/>
                  <a:gd name="connsiteX5" fmla="*/ 242887 w 359569"/>
                  <a:gd name="connsiteY5" fmla="*/ 135731 h 140845"/>
                  <a:gd name="connsiteX6" fmla="*/ 295275 w 359569"/>
                  <a:gd name="connsiteY6" fmla="*/ 102393 h 140845"/>
                  <a:gd name="connsiteX7" fmla="*/ 338138 w 359569"/>
                  <a:gd name="connsiteY7" fmla="*/ 66675 h 140845"/>
                  <a:gd name="connsiteX8" fmla="*/ 354806 w 359569"/>
                  <a:gd name="connsiteY8" fmla="*/ 38100 h 140845"/>
                  <a:gd name="connsiteX9" fmla="*/ 359569 w 359569"/>
                  <a:gd name="connsiteY9" fmla="*/ 0 h 140845"/>
                  <a:gd name="connsiteX10" fmla="*/ 323850 w 359569"/>
                  <a:gd name="connsiteY10" fmla="*/ 14287 h 140845"/>
                  <a:gd name="connsiteX11" fmla="*/ 300038 w 359569"/>
                  <a:gd name="connsiteY11" fmla="*/ 30956 h 140845"/>
                  <a:gd name="connsiteX12" fmla="*/ 245269 w 359569"/>
                  <a:gd name="connsiteY12" fmla="*/ 35718 h 140845"/>
                  <a:gd name="connsiteX13" fmla="*/ 223838 w 359569"/>
                  <a:gd name="connsiteY13" fmla="*/ 50006 h 140845"/>
                  <a:gd name="connsiteX14" fmla="*/ 185738 w 359569"/>
                  <a:gd name="connsiteY14" fmla="*/ 71437 h 140845"/>
                  <a:gd name="connsiteX15" fmla="*/ 135731 w 359569"/>
                  <a:gd name="connsiteY15" fmla="*/ 59531 h 140845"/>
                  <a:gd name="connsiteX16" fmla="*/ 100013 w 359569"/>
                  <a:gd name="connsiteY16" fmla="*/ 50006 h 140845"/>
                  <a:gd name="connsiteX17" fmla="*/ 40481 w 359569"/>
                  <a:gd name="connsiteY17" fmla="*/ 64293 h 140845"/>
                  <a:gd name="connsiteX18" fmla="*/ 0 w 359569"/>
                  <a:gd name="connsiteY18" fmla="*/ 59531 h 140845"/>
                  <a:gd name="connsiteX0" fmla="*/ 0 w 359569"/>
                  <a:gd name="connsiteY0" fmla="*/ 59531 h 140845"/>
                  <a:gd name="connsiteX1" fmla="*/ 30956 w 359569"/>
                  <a:gd name="connsiteY1" fmla="*/ 88106 h 140845"/>
                  <a:gd name="connsiteX2" fmla="*/ 73820 w 359569"/>
                  <a:gd name="connsiteY2" fmla="*/ 111918 h 140845"/>
                  <a:gd name="connsiteX3" fmla="*/ 123825 w 359569"/>
                  <a:gd name="connsiteY3" fmla="*/ 133350 h 140845"/>
                  <a:gd name="connsiteX4" fmla="*/ 180975 w 359569"/>
                  <a:gd name="connsiteY4" fmla="*/ 140493 h 140845"/>
                  <a:gd name="connsiteX5" fmla="*/ 242887 w 359569"/>
                  <a:gd name="connsiteY5" fmla="*/ 135731 h 140845"/>
                  <a:gd name="connsiteX6" fmla="*/ 295275 w 359569"/>
                  <a:gd name="connsiteY6" fmla="*/ 102393 h 140845"/>
                  <a:gd name="connsiteX7" fmla="*/ 338138 w 359569"/>
                  <a:gd name="connsiteY7" fmla="*/ 66675 h 140845"/>
                  <a:gd name="connsiteX8" fmla="*/ 354806 w 359569"/>
                  <a:gd name="connsiteY8" fmla="*/ 38100 h 140845"/>
                  <a:gd name="connsiteX9" fmla="*/ 359569 w 359569"/>
                  <a:gd name="connsiteY9" fmla="*/ 0 h 140845"/>
                  <a:gd name="connsiteX10" fmla="*/ 323850 w 359569"/>
                  <a:gd name="connsiteY10" fmla="*/ 14287 h 140845"/>
                  <a:gd name="connsiteX11" fmla="*/ 300038 w 359569"/>
                  <a:gd name="connsiteY11" fmla="*/ 30956 h 140845"/>
                  <a:gd name="connsiteX12" fmla="*/ 245269 w 359569"/>
                  <a:gd name="connsiteY12" fmla="*/ 35718 h 140845"/>
                  <a:gd name="connsiteX13" fmla="*/ 223838 w 359569"/>
                  <a:gd name="connsiteY13" fmla="*/ 50006 h 140845"/>
                  <a:gd name="connsiteX14" fmla="*/ 185738 w 359569"/>
                  <a:gd name="connsiteY14" fmla="*/ 57149 h 140845"/>
                  <a:gd name="connsiteX15" fmla="*/ 135731 w 359569"/>
                  <a:gd name="connsiteY15" fmla="*/ 59531 h 140845"/>
                  <a:gd name="connsiteX16" fmla="*/ 100013 w 359569"/>
                  <a:gd name="connsiteY16" fmla="*/ 50006 h 140845"/>
                  <a:gd name="connsiteX17" fmla="*/ 40481 w 359569"/>
                  <a:gd name="connsiteY17" fmla="*/ 64293 h 140845"/>
                  <a:gd name="connsiteX18" fmla="*/ 0 w 359569"/>
                  <a:gd name="connsiteY18" fmla="*/ 59531 h 140845"/>
                  <a:gd name="connsiteX0" fmla="*/ 0 w 397669"/>
                  <a:gd name="connsiteY0" fmla="*/ 76200 h 157514"/>
                  <a:gd name="connsiteX1" fmla="*/ 30956 w 397669"/>
                  <a:gd name="connsiteY1" fmla="*/ 104775 h 157514"/>
                  <a:gd name="connsiteX2" fmla="*/ 73820 w 397669"/>
                  <a:gd name="connsiteY2" fmla="*/ 128587 h 157514"/>
                  <a:gd name="connsiteX3" fmla="*/ 123825 w 397669"/>
                  <a:gd name="connsiteY3" fmla="*/ 150019 h 157514"/>
                  <a:gd name="connsiteX4" fmla="*/ 180975 w 397669"/>
                  <a:gd name="connsiteY4" fmla="*/ 157162 h 157514"/>
                  <a:gd name="connsiteX5" fmla="*/ 242887 w 397669"/>
                  <a:gd name="connsiteY5" fmla="*/ 152400 h 157514"/>
                  <a:gd name="connsiteX6" fmla="*/ 295275 w 397669"/>
                  <a:gd name="connsiteY6" fmla="*/ 119062 h 157514"/>
                  <a:gd name="connsiteX7" fmla="*/ 338138 w 397669"/>
                  <a:gd name="connsiteY7" fmla="*/ 83344 h 157514"/>
                  <a:gd name="connsiteX8" fmla="*/ 354806 w 397669"/>
                  <a:gd name="connsiteY8" fmla="*/ 54769 h 157514"/>
                  <a:gd name="connsiteX9" fmla="*/ 397669 w 397669"/>
                  <a:gd name="connsiteY9" fmla="*/ 0 h 157514"/>
                  <a:gd name="connsiteX10" fmla="*/ 323850 w 397669"/>
                  <a:gd name="connsiteY10" fmla="*/ 30956 h 157514"/>
                  <a:gd name="connsiteX11" fmla="*/ 300038 w 397669"/>
                  <a:gd name="connsiteY11" fmla="*/ 47625 h 157514"/>
                  <a:gd name="connsiteX12" fmla="*/ 245269 w 397669"/>
                  <a:gd name="connsiteY12" fmla="*/ 52387 h 157514"/>
                  <a:gd name="connsiteX13" fmla="*/ 223838 w 397669"/>
                  <a:gd name="connsiteY13" fmla="*/ 66675 h 157514"/>
                  <a:gd name="connsiteX14" fmla="*/ 185738 w 397669"/>
                  <a:gd name="connsiteY14" fmla="*/ 73818 h 157514"/>
                  <a:gd name="connsiteX15" fmla="*/ 135731 w 397669"/>
                  <a:gd name="connsiteY15" fmla="*/ 76200 h 157514"/>
                  <a:gd name="connsiteX16" fmla="*/ 100013 w 397669"/>
                  <a:gd name="connsiteY16" fmla="*/ 66675 h 157514"/>
                  <a:gd name="connsiteX17" fmla="*/ 40481 w 397669"/>
                  <a:gd name="connsiteY17" fmla="*/ 80962 h 157514"/>
                  <a:gd name="connsiteX18" fmla="*/ 0 w 397669"/>
                  <a:gd name="connsiteY18" fmla="*/ 76200 h 157514"/>
                  <a:gd name="connsiteX0" fmla="*/ 0 w 397669"/>
                  <a:gd name="connsiteY0" fmla="*/ 76200 h 157514"/>
                  <a:gd name="connsiteX1" fmla="*/ 30956 w 397669"/>
                  <a:gd name="connsiteY1" fmla="*/ 104775 h 157514"/>
                  <a:gd name="connsiteX2" fmla="*/ 73820 w 397669"/>
                  <a:gd name="connsiteY2" fmla="*/ 128587 h 157514"/>
                  <a:gd name="connsiteX3" fmla="*/ 123825 w 397669"/>
                  <a:gd name="connsiteY3" fmla="*/ 150019 h 157514"/>
                  <a:gd name="connsiteX4" fmla="*/ 180975 w 397669"/>
                  <a:gd name="connsiteY4" fmla="*/ 157162 h 157514"/>
                  <a:gd name="connsiteX5" fmla="*/ 242887 w 397669"/>
                  <a:gd name="connsiteY5" fmla="*/ 152400 h 157514"/>
                  <a:gd name="connsiteX6" fmla="*/ 295275 w 397669"/>
                  <a:gd name="connsiteY6" fmla="*/ 119062 h 157514"/>
                  <a:gd name="connsiteX7" fmla="*/ 338138 w 397669"/>
                  <a:gd name="connsiteY7" fmla="*/ 83344 h 157514"/>
                  <a:gd name="connsiteX8" fmla="*/ 361950 w 397669"/>
                  <a:gd name="connsiteY8" fmla="*/ 61913 h 157514"/>
                  <a:gd name="connsiteX9" fmla="*/ 397669 w 397669"/>
                  <a:gd name="connsiteY9" fmla="*/ 0 h 157514"/>
                  <a:gd name="connsiteX10" fmla="*/ 323850 w 397669"/>
                  <a:gd name="connsiteY10" fmla="*/ 30956 h 157514"/>
                  <a:gd name="connsiteX11" fmla="*/ 300038 w 397669"/>
                  <a:gd name="connsiteY11" fmla="*/ 47625 h 157514"/>
                  <a:gd name="connsiteX12" fmla="*/ 245269 w 397669"/>
                  <a:gd name="connsiteY12" fmla="*/ 52387 h 157514"/>
                  <a:gd name="connsiteX13" fmla="*/ 223838 w 397669"/>
                  <a:gd name="connsiteY13" fmla="*/ 66675 h 157514"/>
                  <a:gd name="connsiteX14" fmla="*/ 185738 w 397669"/>
                  <a:gd name="connsiteY14" fmla="*/ 73818 h 157514"/>
                  <a:gd name="connsiteX15" fmla="*/ 135731 w 397669"/>
                  <a:gd name="connsiteY15" fmla="*/ 76200 h 157514"/>
                  <a:gd name="connsiteX16" fmla="*/ 100013 w 397669"/>
                  <a:gd name="connsiteY16" fmla="*/ 66675 h 157514"/>
                  <a:gd name="connsiteX17" fmla="*/ 40481 w 397669"/>
                  <a:gd name="connsiteY17" fmla="*/ 80962 h 157514"/>
                  <a:gd name="connsiteX18" fmla="*/ 0 w 397669"/>
                  <a:gd name="connsiteY18" fmla="*/ 76200 h 157514"/>
                  <a:gd name="connsiteX0" fmla="*/ 0 w 397669"/>
                  <a:gd name="connsiteY0" fmla="*/ 76200 h 157514"/>
                  <a:gd name="connsiteX1" fmla="*/ 30956 w 397669"/>
                  <a:gd name="connsiteY1" fmla="*/ 104775 h 157514"/>
                  <a:gd name="connsiteX2" fmla="*/ 73820 w 397669"/>
                  <a:gd name="connsiteY2" fmla="*/ 128587 h 157514"/>
                  <a:gd name="connsiteX3" fmla="*/ 123825 w 397669"/>
                  <a:gd name="connsiteY3" fmla="*/ 150019 h 157514"/>
                  <a:gd name="connsiteX4" fmla="*/ 180975 w 397669"/>
                  <a:gd name="connsiteY4" fmla="*/ 157162 h 157514"/>
                  <a:gd name="connsiteX5" fmla="*/ 242887 w 397669"/>
                  <a:gd name="connsiteY5" fmla="*/ 152400 h 157514"/>
                  <a:gd name="connsiteX6" fmla="*/ 295275 w 397669"/>
                  <a:gd name="connsiteY6" fmla="*/ 119062 h 157514"/>
                  <a:gd name="connsiteX7" fmla="*/ 345282 w 397669"/>
                  <a:gd name="connsiteY7" fmla="*/ 85725 h 157514"/>
                  <a:gd name="connsiteX8" fmla="*/ 361950 w 397669"/>
                  <a:gd name="connsiteY8" fmla="*/ 61913 h 157514"/>
                  <a:gd name="connsiteX9" fmla="*/ 397669 w 397669"/>
                  <a:gd name="connsiteY9" fmla="*/ 0 h 157514"/>
                  <a:gd name="connsiteX10" fmla="*/ 323850 w 397669"/>
                  <a:gd name="connsiteY10" fmla="*/ 30956 h 157514"/>
                  <a:gd name="connsiteX11" fmla="*/ 300038 w 397669"/>
                  <a:gd name="connsiteY11" fmla="*/ 47625 h 157514"/>
                  <a:gd name="connsiteX12" fmla="*/ 245269 w 397669"/>
                  <a:gd name="connsiteY12" fmla="*/ 52387 h 157514"/>
                  <a:gd name="connsiteX13" fmla="*/ 223838 w 397669"/>
                  <a:gd name="connsiteY13" fmla="*/ 66675 h 157514"/>
                  <a:gd name="connsiteX14" fmla="*/ 185738 w 397669"/>
                  <a:gd name="connsiteY14" fmla="*/ 73818 h 157514"/>
                  <a:gd name="connsiteX15" fmla="*/ 135731 w 397669"/>
                  <a:gd name="connsiteY15" fmla="*/ 76200 h 157514"/>
                  <a:gd name="connsiteX16" fmla="*/ 100013 w 397669"/>
                  <a:gd name="connsiteY16" fmla="*/ 66675 h 157514"/>
                  <a:gd name="connsiteX17" fmla="*/ 40481 w 397669"/>
                  <a:gd name="connsiteY17" fmla="*/ 80962 h 157514"/>
                  <a:gd name="connsiteX18" fmla="*/ 0 w 397669"/>
                  <a:gd name="connsiteY18" fmla="*/ 76200 h 157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7669" h="157514">
                    <a:moveTo>
                      <a:pt x="0" y="76200"/>
                    </a:moveTo>
                    <a:lnTo>
                      <a:pt x="30956" y="104775"/>
                    </a:lnTo>
                    <a:cubicBezTo>
                      <a:pt x="46038" y="115094"/>
                      <a:pt x="58342" y="121046"/>
                      <a:pt x="73820" y="128587"/>
                    </a:cubicBezTo>
                    <a:cubicBezTo>
                      <a:pt x="89298" y="136128"/>
                      <a:pt x="105966" y="145257"/>
                      <a:pt x="123825" y="150019"/>
                    </a:cubicBezTo>
                    <a:cubicBezTo>
                      <a:pt x="141684" y="154781"/>
                      <a:pt x="161131" y="156765"/>
                      <a:pt x="180975" y="157162"/>
                    </a:cubicBezTo>
                    <a:cubicBezTo>
                      <a:pt x="200819" y="157559"/>
                      <a:pt x="223837" y="158750"/>
                      <a:pt x="242887" y="152400"/>
                    </a:cubicBezTo>
                    <a:lnTo>
                      <a:pt x="295275" y="119062"/>
                    </a:lnTo>
                    <a:cubicBezTo>
                      <a:pt x="312341" y="107949"/>
                      <a:pt x="334170" y="95250"/>
                      <a:pt x="345282" y="85725"/>
                    </a:cubicBezTo>
                    <a:cubicBezTo>
                      <a:pt x="356394" y="76200"/>
                      <a:pt x="354013" y="69057"/>
                      <a:pt x="361950" y="61913"/>
                    </a:cubicBezTo>
                    <a:lnTo>
                      <a:pt x="397669" y="0"/>
                    </a:lnTo>
                    <a:lnTo>
                      <a:pt x="323850" y="30956"/>
                    </a:lnTo>
                    <a:cubicBezTo>
                      <a:pt x="313928" y="36115"/>
                      <a:pt x="313135" y="44053"/>
                      <a:pt x="300038" y="47625"/>
                    </a:cubicBezTo>
                    <a:cubicBezTo>
                      <a:pt x="286941" y="51197"/>
                      <a:pt x="257969" y="49212"/>
                      <a:pt x="245269" y="52387"/>
                    </a:cubicBezTo>
                    <a:cubicBezTo>
                      <a:pt x="232569" y="55562"/>
                      <a:pt x="233760" y="63103"/>
                      <a:pt x="223838" y="66675"/>
                    </a:cubicBezTo>
                    <a:cubicBezTo>
                      <a:pt x="213916" y="70247"/>
                      <a:pt x="200423" y="72230"/>
                      <a:pt x="185738" y="73818"/>
                    </a:cubicBezTo>
                    <a:cubicBezTo>
                      <a:pt x="171053" y="75406"/>
                      <a:pt x="150018" y="77390"/>
                      <a:pt x="135731" y="76200"/>
                    </a:cubicBezTo>
                    <a:cubicBezTo>
                      <a:pt x="121444" y="75010"/>
                      <a:pt x="115888" y="65881"/>
                      <a:pt x="100013" y="66675"/>
                    </a:cubicBezTo>
                    <a:cubicBezTo>
                      <a:pt x="84138" y="67469"/>
                      <a:pt x="59928" y="80962"/>
                      <a:pt x="40481" y="80962"/>
                    </a:cubicBez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8851900" y="4842966"/>
                <a:ext cx="60325" cy="82550"/>
              </a:xfrm>
              <a:custGeom>
                <a:avLst/>
                <a:gdLst>
                  <a:gd name="connsiteX0" fmla="*/ 0 w 69056"/>
                  <a:gd name="connsiteY0" fmla="*/ 0 h 90488"/>
                  <a:gd name="connsiteX1" fmla="*/ 69056 w 69056"/>
                  <a:gd name="connsiteY1" fmla="*/ 40482 h 90488"/>
                  <a:gd name="connsiteX2" fmla="*/ 61912 w 69056"/>
                  <a:gd name="connsiteY2" fmla="*/ 90488 h 90488"/>
                  <a:gd name="connsiteX3" fmla="*/ 38100 w 69056"/>
                  <a:gd name="connsiteY3" fmla="*/ 69057 h 90488"/>
                  <a:gd name="connsiteX4" fmla="*/ 0 w 69056"/>
                  <a:gd name="connsiteY4" fmla="*/ 0 h 90488"/>
                  <a:gd name="connsiteX0" fmla="*/ 0 w 61912"/>
                  <a:gd name="connsiteY0" fmla="*/ 0 h 90488"/>
                  <a:gd name="connsiteX1" fmla="*/ 59531 w 61912"/>
                  <a:gd name="connsiteY1" fmla="*/ 33338 h 90488"/>
                  <a:gd name="connsiteX2" fmla="*/ 61912 w 61912"/>
                  <a:gd name="connsiteY2" fmla="*/ 90488 h 90488"/>
                  <a:gd name="connsiteX3" fmla="*/ 38100 w 61912"/>
                  <a:gd name="connsiteY3" fmla="*/ 69057 h 90488"/>
                  <a:gd name="connsiteX4" fmla="*/ 0 w 61912"/>
                  <a:gd name="connsiteY4" fmla="*/ 0 h 90488"/>
                  <a:gd name="connsiteX0" fmla="*/ 0 w 59599"/>
                  <a:gd name="connsiteY0" fmla="*/ 0 h 95251"/>
                  <a:gd name="connsiteX1" fmla="*/ 59531 w 59599"/>
                  <a:gd name="connsiteY1" fmla="*/ 33338 h 95251"/>
                  <a:gd name="connsiteX2" fmla="*/ 54769 w 59599"/>
                  <a:gd name="connsiteY2" fmla="*/ 95251 h 95251"/>
                  <a:gd name="connsiteX3" fmla="*/ 38100 w 59599"/>
                  <a:gd name="connsiteY3" fmla="*/ 69057 h 95251"/>
                  <a:gd name="connsiteX4" fmla="*/ 0 w 59599"/>
                  <a:gd name="connsiteY4" fmla="*/ 0 h 95251"/>
                  <a:gd name="connsiteX0" fmla="*/ 0 w 59599"/>
                  <a:gd name="connsiteY0" fmla="*/ 0 h 95251"/>
                  <a:gd name="connsiteX1" fmla="*/ 59531 w 59599"/>
                  <a:gd name="connsiteY1" fmla="*/ 33338 h 95251"/>
                  <a:gd name="connsiteX2" fmla="*/ 54769 w 59599"/>
                  <a:gd name="connsiteY2" fmla="*/ 95251 h 95251"/>
                  <a:gd name="connsiteX3" fmla="*/ 19050 w 59599"/>
                  <a:gd name="connsiteY3" fmla="*/ 61913 h 95251"/>
                  <a:gd name="connsiteX4" fmla="*/ 0 w 59599"/>
                  <a:gd name="connsiteY4" fmla="*/ 0 h 95251"/>
                  <a:gd name="connsiteX0" fmla="*/ 0 w 59599"/>
                  <a:gd name="connsiteY0" fmla="*/ 0 h 95251"/>
                  <a:gd name="connsiteX1" fmla="*/ 28576 w 59599"/>
                  <a:gd name="connsiteY1" fmla="*/ 11907 h 95251"/>
                  <a:gd name="connsiteX2" fmla="*/ 59531 w 59599"/>
                  <a:gd name="connsiteY2" fmla="*/ 33338 h 95251"/>
                  <a:gd name="connsiteX3" fmla="*/ 54769 w 59599"/>
                  <a:gd name="connsiteY3" fmla="*/ 95251 h 95251"/>
                  <a:gd name="connsiteX4" fmla="*/ 19050 w 59599"/>
                  <a:gd name="connsiteY4" fmla="*/ 61913 h 95251"/>
                  <a:gd name="connsiteX5" fmla="*/ 0 w 59599"/>
                  <a:gd name="connsiteY5" fmla="*/ 0 h 95251"/>
                  <a:gd name="connsiteX0" fmla="*/ 0 w 59599"/>
                  <a:gd name="connsiteY0" fmla="*/ 2503 h 97754"/>
                  <a:gd name="connsiteX1" fmla="*/ 28576 w 59599"/>
                  <a:gd name="connsiteY1" fmla="*/ 14410 h 97754"/>
                  <a:gd name="connsiteX2" fmla="*/ 59531 w 59599"/>
                  <a:gd name="connsiteY2" fmla="*/ 35841 h 97754"/>
                  <a:gd name="connsiteX3" fmla="*/ 54769 w 59599"/>
                  <a:gd name="connsiteY3" fmla="*/ 97754 h 97754"/>
                  <a:gd name="connsiteX4" fmla="*/ 19050 w 59599"/>
                  <a:gd name="connsiteY4" fmla="*/ 64416 h 97754"/>
                  <a:gd name="connsiteX5" fmla="*/ 0 w 59599"/>
                  <a:gd name="connsiteY5" fmla="*/ 2503 h 97754"/>
                  <a:gd name="connsiteX0" fmla="*/ 0 w 61981"/>
                  <a:gd name="connsiteY0" fmla="*/ 4631 h 87976"/>
                  <a:gd name="connsiteX1" fmla="*/ 30958 w 61981"/>
                  <a:gd name="connsiteY1" fmla="*/ 4632 h 87976"/>
                  <a:gd name="connsiteX2" fmla="*/ 61913 w 61981"/>
                  <a:gd name="connsiteY2" fmla="*/ 26063 h 87976"/>
                  <a:gd name="connsiteX3" fmla="*/ 57151 w 61981"/>
                  <a:gd name="connsiteY3" fmla="*/ 87976 h 87976"/>
                  <a:gd name="connsiteX4" fmla="*/ 21432 w 61981"/>
                  <a:gd name="connsiteY4" fmla="*/ 54638 h 87976"/>
                  <a:gd name="connsiteX5" fmla="*/ 0 w 61981"/>
                  <a:gd name="connsiteY5" fmla="*/ 4631 h 87976"/>
                  <a:gd name="connsiteX0" fmla="*/ 0 w 61981"/>
                  <a:gd name="connsiteY0" fmla="*/ 4631 h 87976"/>
                  <a:gd name="connsiteX1" fmla="*/ 30958 w 61981"/>
                  <a:gd name="connsiteY1" fmla="*/ 4632 h 87976"/>
                  <a:gd name="connsiteX2" fmla="*/ 61913 w 61981"/>
                  <a:gd name="connsiteY2" fmla="*/ 26063 h 87976"/>
                  <a:gd name="connsiteX3" fmla="*/ 57151 w 61981"/>
                  <a:gd name="connsiteY3" fmla="*/ 87976 h 87976"/>
                  <a:gd name="connsiteX4" fmla="*/ 31218 w 61981"/>
                  <a:gd name="connsiteY4" fmla="*/ 49563 h 87976"/>
                  <a:gd name="connsiteX5" fmla="*/ 0 w 61981"/>
                  <a:gd name="connsiteY5" fmla="*/ 4631 h 8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981" h="87976">
                    <a:moveTo>
                      <a:pt x="0" y="4631"/>
                    </a:moveTo>
                    <a:cubicBezTo>
                      <a:pt x="1588" y="-3703"/>
                      <a:pt x="20639" y="1060"/>
                      <a:pt x="30958" y="4632"/>
                    </a:cubicBezTo>
                    <a:cubicBezTo>
                      <a:pt x="41277" y="8204"/>
                      <a:pt x="57547" y="12172"/>
                      <a:pt x="61913" y="26063"/>
                    </a:cubicBezTo>
                    <a:cubicBezTo>
                      <a:pt x="62707" y="45113"/>
                      <a:pt x="56357" y="68926"/>
                      <a:pt x="57151" y="87976"/>
                    </a:cubicBezTo>
                    <a:lnTo>
                      <a:pt x="31218" y="49563"/>
                    </a:lnTo>
                    <a:cubicBezTo>
                      <a:pt x="24074" y="32894"/>
                      <a:pt x="7144" y="21300"/>
                      <a:pt x="0" y="4631"/>
                    </a:cubicBez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3221038" y="5919291"/>
                <a:ext cx="711200" cy="361950"/>
              </a:xfrm>
              <a:custGeom>
                <a:avLst/>
                <a:gdLst>
                  <a:gd name="connsiteX0" fmla="*/ 0 w 607219"/>
                  <a:gd name="connsiteY0" fmla="*/ 378619 h 378619"/>
                  <a:gd name="connsiteX1" fmla="*/ 119063 w 607219"/>
                  <a:gd name="connsiteY1" fmla="*/ 328613 h 378619"/>
                  <a:gd name="connsiteX2" fmla="*/ 252413 w 607219"/>
                  <a:gd name="connsiteY2" fmla="*/ 226219 h 378619"/>
                  <a:gd name="connsiteX3" fmla="*/ 338138 w 607219"/>
                  <a:gd name="connsiteY3" fmla="*/ 178594 h 378619"/>
                  <a:gd name="connsiteX4" fmla="*/ 442913 w 607219"/>
                  <a:gd name="connsiteY4" fmla="*/ 109538 h 378619"/>
                  <a:gd name="connsiteX5" fmla="*/ 521494 w 607219"/>
                  <a:gd name="connsiteY5" fmla="*/ 69056 h 378619"/>
                  <a:gd name="connsiteX6" fmla="*/ 571500 w 607219"/>
                  <a:gd name="connsiteY6" fmla="*/ 30956 h 378619"/>
                  <a:gd name="connsiteX7" fmla="*/ 597694 w 607219"/>
                  <a:gd name="connsiteY7" fmla="*/ 0 h 378619"/>
                  <a:gd name="connsiteX8" fmla="*/ 607219 w 607219"/>
                  <a:gd name="connsiteY8" fmla="*/ 21431 h 378619"/>
                  <a:gd name="connsiteX9" fmla="*/ 540544 w 607219"/>
                  <a:gd name="connsiteY9" fmla="*/ 71438 h 378619"/>
                  <a:gd name="connsiteX10" fmla="*/ 466725 w 607219"/>
                  <a:gd name="connsiteY10" fmla="*/ 111919 h 378619"/>
                  <a:gd name="connsiteX11" fmla="*/ 361950 w 607219"/>
                  <a:gd name="connsiteY11" fmla="*/ 178594 h 378619"/>
                  <a:gd name="connsiteX12" fmla="*/ 285750 w 607219"/>
                  <a:gd name="connsiteY12" fmla="*/ 219075 h 378619"/>
                  <a:gd name="connsiteX13" fmla="*/ 207169 w 607219"/>
                  <a:gd name="connsiteY13" fmla="*/ 280988 h 378619"/>
                  <a:gd name="connsiteX14" fmla="*/ 135732 w 607219"/>
                  <a:gd name="connsiteY14" fmla="*/ 328613 h 378619"/>
                  <a:gd name="connsiteX15" fmla="*/ 73819 w 607219"/>
                  <a:gd name="connsiteY15" fmla="*/ 369094 h 378619"/>
                  <a:gd name="connsiteX16" fmla="*/ 54769 w 607219"/>
                  <a:gd name="connsiteY16" fmla="*/ 371475 h 378619"/>
                  <a:gd name="connsiteX17" fmla="*/ 0 w 607219"/>
                  <a:gd name="connsiteY17" fmla="*/ 378619 h 378619"/>
                  <a:gd name="connsiteX0" fmla="*/ 0 w 607219"/>
                  <a:gd name="connsiteY0" fmla="*/ 378619 h 378619"/>
                  <a:gd name="connsiteX1" fmla="*/ 119063 w 607219"/>
                  <a:gd name="connsiteY1" fmla="*/ 328613 h 378619"/>
                  <a:gd name="connsiteX2" fmla="*/ 252413 w 607219"/>
                  <a:gd name="connsiteY2" fmla="*/ 226219 h 378619"/>
                  <a:gd name="connsiteX3" fmla="*/ 338138 w 607219"/>
                  <a:gd name="connsiteY3" fmla="*/ 178594 h 378619"/>
                  <a:gd name="connsiteX4" fmla="*/ 442913 w 607219"/>
                  <a:gd name="connsiteY4" fmla="*/ 109538 h 378619"/>
                  <a:gd name="connsiteX5" fmla="*/ 521494 w 607219"/>
                  <a:gd name="connsiteY5" fmla="*/ 69056 h 378619"/>
                  <a:gd name="connsiteX6" fmla="*/ 571500 w 607219"/>
                  <a:gd name="connsiteY6" fmla="*/ 30956 h 378619"/>
                  <a:gd name="connsiteX7" fmla="*/ 597694 w 607219"/>
                  <a:gd name="connsiteY7" fmla="*/ 0 h 378619"/>
                  <a:gd name="connsiteX8" fmla="*/ 607219 w 607219"/>
                  <a:gd name="connsiteY8" fmla="*/ 21431 h 378619"/>
                  <a:gd name="connsiteX9" fmla="*/ 540544 w 607219"/>
                  <a:gd name="connsiteY9" fmla="*/ 71438 h 378619"/>
                  <a:gd name="connsiteX10" fmla="*/ 466725 w 607219"/>
                  <a:gd name="connsiteY10" fmla="*/ 111919 h 378619"/>
                  <a:gd name="connsiteX11" fmla="*/ 361950 w 607219"/>
                  <a:gd name="connsiteY11" fmla="*/ 178594 h 378619"/>
                  <a:gd name="connsiteX12" fmla="*/ 285750 w 607219"/>
                  <a:gd name="connsiteY12" fmla="*/ 219075 h 378619"/>
                  <a:gd name="connsiteX13" fmla="*/ 207169 w 607219"/>
                  <a:gd name="connsiteY13" fmla="*/ 280988 h 378619"/>
                  <a:gd name="connsiteX14" fmla="*/ 135732 w 607219"/>
                  <a:gd name="connsiteY14" fmla="*/ 328613 h 378619"/>
                  <a:gd name="connsiteX15" fmla="*/ 73819 w 607219"/>
                  <a:gd name="connsiteY15" fmla="*/ 369094 h 378619"/>
                  <a:gd name="connsiteX16" fmla="*/ 0 w 607219"/>
                  <a:gd name="connsiteY16" fmla="*/ 378619 h 378619"/>
                  <a:gd name="connsiteX0" fmla="*/ 0 w 607219"/>
                  <a:gd name="connsiteY0" fmla="*/ 378619 h 378619"/>
                  <a:gd name="connsiteX1" fmla="*/ 119063 w 607219"/>
                  <a:gd name="connsiteY1" fmla="*/ 328613 h 378619"/>
                  <a:gd name="connsiteX2" fmla="*/ 252413 w 607219"/>
                  <a:gd name="connsiteY2" fmla="*/ 226219 h 378619"/>
                  <a:gd name="connsiteX3" fmla="*/ 338138 w 607219"/>
                  <a:gd name="connsiteY3" fmla="*/ 178594 h 378619"/>
                  <a:gd name="connsiteX4" fmla="*/ 442913 w 607219"/>
                  <a:gd name="connsiteY4" fmla="*/ 109538 h 378619"/>
                  <a:gd name="connsiteX5" fmla="*/ 521494 w 607219"/>
                  <a:gd name="connsiteY5" fmla="*/ 69056 h 378619"/>
                  <a:gd name="connsiteX6" fmla="*/ 571500 w 607219"/>
                  <a:gd name="connsiteY6" fmla="*/ 30956 h 378619"/>
                  <a:gd name="connsiteX7" fmla="*/ 597694 w 607219"/>
                  <a:gd name="connsiteY7" fmla="*/ 0 h 378619"/>
                  <a:gd name="connsiteX8" fmla="*/ 607219 w 607219"/>
                  <a:gd name="connsiteY8" fmla="*/ 21431 h 378619"/>
                  <a:gd name="connsiteX9" fmla="*/ 540544 w 607219"/>
                  <a:gd name="connsiteY9" fmla="*/ 71438 h 378619"/>
                  <a:gd name="connsiteX10" fmla="*/ 466725 w 607219"/>
                  <a:gd name="connsiteY10" fmla="*/ 111919 h 378619"/>
                  <a:gd name="connsiteX11" fmla="*/ 361950 w 607219"/>
                  <a:gd name="connsiteY11" fmla="*/ 178594 h 378619"/>
                  <a:gd name="connsiteX12" fmla="*/ 285750 w 607219"/>
                  <a:gd name="connsiteY12" fmla="*/ 219075 h 378619"/>
                  <a:gd name="connsiteX13" fmla="*/ 207169 w 607219"/>
                  <a:gd name="connsiteY13" fmla="*/ 280988 h 378619"/>
                  <a:gd name="connsiteX14" fmla="*/ 135732 w 607219"/>
                  <a:gd name="connsiteY14" fmla="*/ 328613 h 378619"/>
                  <a:gd name="connsiteX15" fmla="*/ 73819 w 607219"/>
                  <a:gd name="connsiteY15" fmla="*/ 378619 h 378619"/>
                  <a:gd name="connsiteX16" fmla="*/ 0 w 607219"/>
                  <a:gd name="connsiteY16" fmla="*/ 378619 h 378619"/>
                  <a:gd name="connsiteX0" fmla="*/ 0 w 607219"/>
                  <a:gd name="connsiteY0" fmla="*/ 378619 h 378619"/>
                  <a:gd name="connsiteX1" fmla="*/ 119063 w 607219"/>
                  <a:gd name="connsiteY1" fmla="*/ 328613 h 378619"/>
                  <a:gd name="connsiteX2" fmla="*/ 252413 w 607219"/>
                  <a:gd name="connsiteY2" fmla="*/ 226219 h 378619"/>
                  <a:gd name="connsiteX3" fmla="*/ 338138 w 607219"/>
                  <a:gd name="connsiteY3" fmla="*/ 178594 h 378619"/>
                  <a:gd name="connsiteX4" fmla="*/ 442913 w 607219"/>
                  <a:gd name="connsiteY4" fmla="*/ 109538 h 378619"/>
                  <a:gd name="connsiteX5" fmla="*/ 521494 w 607219"/>
                  <a:gd name="connsiteY5" fmla="*/ 69056 h 378619"/>
                  <a:gd name="connsiteX6" fmla="*/ 571500 w 607219"/>
                  <a:gd name="connsiteY6" fmla="*/ 30956 h 378619"/>
                  <a:gd name="connsiteX7" fmla="*/ 597694 w 607219"/>
                  <a:gd name="connsiteY7" fmla="*/ 0 h 378619"/>
                  <a:gd name="connsiteX8" fmla="*/ 607219 w 607219"/>
                  <a:gd name="connsiteY8" fmla="*/ 21431 h 378619"/>
                  <a:gd name="connsiteX9" fmla="*/ 540544 w 607219"/>
                  <a:gd name="connsiteY9" fmla="*/ 71438 h 378619"/>
                  <a:gd name="connsiteX10" fmla="*/ 466725 w 607219"/>
                  <a:gd name="connsiteY10" fmla="*/ 111919 h 378619"/>
                  <a:gd name="connsiteX11" fmla="*/ 361950 w 607219"/>
                  <a:gd name="connsiteY11" fmla="*/ 178594 h 378619"/>
                  <a:gd name="connsiteX12" fmla="*/ 285750 w 607219"/>
                  <a:gd name="connsiteY12" fmla="*/ 219075 h 378619"/>
                  <a:gd name="connsiteX13" fmla="*/ 207169 w 607219"/>
                  <a:gd name="connsiteY13" fmla="*/ 280988 h 378619"/>
                  <a:gd name="connsiteX14" fmla="*/ 143246 w 607219"/>
                  <a:gd name="connsiteY14" fmla="*/ 328613 h 378619"/>
                  <a:gd name="connsiteX15" fmla="*/ 73819 w 607219"/>
                  <a:gd name="connsiteY15" fmla="*/ 378619 h 378619"/>
                  <a:gd name="connsiteX16" fmla="*/ 0 w 607219"/>
                  <a:gd name="connsiteY16" fmla="*/ 378619 h 378619"/>
                  <a:gd name="connsiteX0" fmla="*/ 0 w 607219"/>
                  <a:gd name="connsiteY0" fmla="*/ 378619 h 378619"/>
                  <a:gd name="connsiteX1" fmla="*/ 119063 w 607219"/>
                  <a:gd name="connsiteY1" fmla="*/ 328613 h 378619"/>
                  <a:gd name="connsiteX2" fmla="*/ 252413 w 607219"/>
                  <a:gd name="connsiteY2" fmla="*/ 226219 h 378619"/>
                  <a:gd name="connsiteX3" fmla="*/ 338138 w 607219"/>
                  <a:gd name="connsiteY3" fmla="*/ 178594 h 378619"/>
                  <a:gd name="connsiteX4" fmla="*/ 442913 w 607219"/>
                  <a:gd name="connsiteY4" fmla="*/ 109538 h 378619"/>
                  <a:gd name="connsiteX5" fmla="*/ 521494 w 607219"/>
                  <a:gd name="connsiteY5" fmla="*/ 69056 h 378619"/>
                  <a:gd name="connsiteX6" fmla="*/ 571500 w 607219"/>
                  <a:gd name="connsiteY6" fmla="*/ 30956 h 378619"/>
                  <a:gd name="connsiteX7" fmla="*/ 597694 w 607219"/>
                  <a:gd name="connsiteY7" fmla="*/ 0 h 378619"/>
                  <a:gd name="connsiteX8" fmla="*/ 607219 w 607219"/>
                  <a:gd name="connsiteY8" fmla="*/ 21431 h 378619"/>
                  <a:gd name="connsiteX9" fmla="*/ 540544 w 607219"/>
                  <a:gd name="connsiteY9" fmla="*/ 71438 h 378619"/>
                  <a:gd name="connsiteX10" fmla="*/ 466725 w 607219"/>
                  <a:gd name="connsiteY10" fmla="*/ 111919 h 378619"/>
                  <a:gd name="connsiteX11" fmla="*/ 361950 w 607219"/>
                  <a:gd name="connsiteY11" fmla="*/ 178594 h 378619"/>
                  <a:gd name="connsiteX12" fmla="*/ 295770 w 607219"/>
                  <a:gd name="connsiteY12" fmla="*/ 226591 h 378619"/>
                  <a:gd name="connsiteX13" fmla="*/ 207169 w 607219"/>
                  <a:gd name="connsiteY13" fmla="*/ 280988 h 378619"/>
                  <a:gd name="connsiteX14" fmla="*/ 143246 w 607219"/>
                  <a:gd name="connsiteY14" fmla="*/ 328613 h 378619"/>
                  <a:gd name="connsiteX15" fmla="*/ 73819 w 607219"/>
                  <a:gd name="connsiteY15" fmla="*/ 378619 h 378619"/>
                  <a:gd name="connsiteX16" fmla="*/ 0 w 607219"/>
                  <a:gd name="connsiteY16" fmla="*/ 378619 h 378619"/>
                  <a:gd name="connsiteX0" fmla="*/ 0 w 657319"/>
                  <a:gd name="connsiteY0" fmla="*/ 378619 h 378619"/>
                  <a:gd name="connsiteX1" fmla="*/ 169163 w 657319"/>
                  <a:gd name="connsiteY1" fmla="*/ 328613 h 378619"/>
                  <a:gd name="connsiteX2" fmla="*/ 302513 w 657319"/>
                  <a:gd name="connsiteY2" fmla="*/ 226219 h 378619"/>
                  <a:gd name="connsiteX3" fmla="*/ 388238 w 657319"/>
                  <a:gd name="connsiteY3" fmla="*/ 178594 h 378619"/>
                  <a:gd name="connsiteX4" fmla="*/ 493013 w 657319"/>
                  <a:gd name="connsiteY4" fmla="*/ 109538 h 378619"/>
                  <a:gd name="connsiteX5" fmla="*/ 571594 w 657319"/>
                  <a:gd name="connsiteY5" fmla="*/ 69056 h 378619"/>
                  <a:gd name="connsiteX6" fmla="*/ 621600 w 657319"/>
                  <a:gd name="connsiteY6" fmla="*/ 30956 h 378619"/>
                  <a:gd name="connsiteX7" fmla="*/ 647794 w 657319"/>
                  <a:gd name="connsiteY7" fmla="*/ 0 h 378619"/>
                  <a:gd name="connsiteX8" fmla="*/ 657319 w 657319"/>
                  <a:gd name="connsiteY8" fmla="*/ 21431 h 378619"/>
                  <a:gd name="connsiteX9" fmla="*/ 590644 w 657319"/>
                  <a:gd name="connsiteY9" fmla="*/ 71438 h 378619"/>
                  <a:gd name="connsiteX10" fmla="*/ 516825 w 657319"/>
                  <a:gd name="connsiteY10" fmla="*/ 111919 h 378619"/>
                  <a:gd name="connsiteX11" fmla="*/ 412050 w 657319"/>
                  <a:gd name="connsiteY11" fmla="*/ 178594 h 378619"/>
                  <a:gd name="connsiteX12" fmla="*/ 345870 w 657319"/>
                  <a:gd name="connsiteY12" fmla="*/ 226591 h 378619"/>
                  <a:gd name="connsiteX13" fmla="*/ 257269 w 657319"/>
                  <a:gd name="connsiteY13" fmla="*/ 280988 h 378619"/>
                  <a:gd name="connsiteX14" fmla="*/ 193346 w 657319"/>
                  <a:gd name="connsiteY14" fmla="*/ 328613 h 378619"/>
                  <a:gd name="connsiteX15" fmla="*/ 123919 w 657319"/>
                  <a:gd name="connsiteY15" fmla="*/ 378619 h 378619"/>
                  <a:gd name="connsiteX16" fmla="*/ 0 w 657319"/>
                  <a:gd name="connsiteY16" fmla="*/ 378619 h 378619"/>
                  <a:gd name="connsiteX0" fmla="*/ 0 w 657319"/>
                  <a:gd name="connsiteY0" fmla="*/ 378619 h 378619"/>
                  <a:gd name="connsiteX1" fmla="*/ 174173 w 657319"/>
                  <a:gd name="connsiteY1" fmla="*/ 311077 h 378619"/>
                  <a:gd name="connsiteX2" fmla="*/ 302513 w 657319"/>
                  <a:gd name="connsiteY2" fmla="*/ 226219 h 378619"/>
                  <a:gd name="connsiteX3" fmla="*/ 388238 w 657319"/>
                  <a:gd name="connsiteY3" fmla="*/ 178594 h 378619"/>
                  <a:gd name="connsiteX4" fmla="*/ 493013 w 657319"/>
                  <a:gd name="connsiteY4" fmla="*/ 109538 h 378619"/>
                  <a:gd name="connsiteX5" fmla="*/ 571594 w 657319"/>
                  <a:gd name="connsiteY5" fmla="*/ 69056 h 378619"/>
                  <a:gd name="connsiteX6" fmla="*/ 621600 w 657319"/>
                  <a:gd name="connsiteY6" fmla="*/ 30956 h 378619"/>
                  <a:gd name="connsiteX7" fmla="*/ 647794 w 657319"/>
                  <a:gd name="connsiteY7" fmla="*/ 0 h 378619"/>
                  <a:gd name="connsiteX8" fmla="*/ 657319 w 657319"/>
                  <a:gd name="connsiteY8" fmla="*/ 21431 h 378619"/>
                  <a:gd name="connsiteX9" fmla="*/ 590644 w 657319"/>
                  <a:gd name="connsiteY9" fmla="*/ 71438 h 378619"/>
                  <a:gd name="connsiteX10" fmla="*/ 516825 w 657319"/>
                  <a:gd name="connsiteY10" fmla="*/ 111919 h 378619"/>
                  <a:gd name="connsiteX11" fmla="*/ 412050 w 657319"/>
                  <a:gd name="connsiteY11" fmla="*/ 178594 h 378619"/>
                  <a:gd name="connsiteX12" fmla="*/ 345870 w 657319"/>
                  <a:gd name="connsiteY12" fmla="*/ 226591 h 378619"/>
                  <a:gd name="connsiteX13" fmla="*/ 257269 w 657319"/>
                  <a:gd name="connsiteY13" fmla="*/ 280988 h 378619"/>
                  <a:gd name="connsiteX14" fmla="*/ 193346 w 657319"/>
                  <a:gd name="connsiteY14" fmla="*/ 328613 h 378619"/>
                  <a:gd name="connsiteX15" fmla="*/ 123919 w 657319"/>
                  <a:gd name="connsiteY15" fmla="*/ 378619 h 378619"/>
                  <a:gd name="connsiteX16" fmla="*/ 0 w 657319"/>
                  <a:gd name="connsiteY16" fmla="*/ 378619 h 378619"/>
                  <a:gd name="connsiteX0" fmla="*/ 0 w 657319"/>
                  <a:gd name="connsiteY0" fmla="*/ 378619 h 378619"/>
                  <a:gd name="connsiteX1" fmla="*/ 174173 w 657319"/>
                  <a:gd name="connsiteY1" fmla="*/ 311077 h 378619"/>
                  <a:gd name="connsiteX2" fmla="*/ 302513 w 657319"/>
                  <a:gd name="connsiteY2" fmla="*/ 226219 h 378619"/>
                  <a:gd name="connsiteX3" fmla="*/ 388238 w 657319"/>
                  <a:gd name="connsiteY3" fmla="*/ 178594 h 378619"/>
                  <a:gd name="connsiteX4" fmla="*/ 493013 w 657319"/>
                  <a:gd name="connsiteY4" fmla="*/ 109538 h 378619"/>
                  <a:gd name="connsiteX5" fmla="*/ 571594 w 657319"/>
                  <a:gd name="connsiteY5" fmla="*/ 69056 h 378619"/>
                  <a:gd name="connsiteX6" fmla="*/ 621600 w 657319"/>
                  <a:gd name="connsiteY6" fmla="*/ 30956 h 378619"/>
                  <a:gd name="connsiteX7" fmla="*/ 647794 w 657319"/>
                  <a:gd name="connsiteY7" fmla="*/ 0 h 378619"/>
                  <a:gd name="connsiteX8" fmla="*/ 657319 w 657319"/>
                  <a:gd name="connsiteY8" fmla="*/ 21431 h 378619"/>
                  <a:gd name="connsiteX9" fmla="*/ 590644 w 657319"/>
                  <a:gd name="connsiteY9" fmla="*/ 71438 h 378619"/>
                  <a:gd name="connsiteX10" fmla="*/ 516825 w 657319"/>
                  <a:gd name="connsiteY10" fmla="*/ 111919 h 378619"/>
                  <a:gd name="connsiteX11" fmla="*/ 412050 w 657319"/>
                  <a:gd name="connsiteY11" fmla="*/ 178594 h 378619"/>
                  <a:gd name="connsiteX12" fmla="*/ 345870 w 657319"/>
                  <a:gd name="connsiteY12" fmla="*/ 226591 h 378619"/>
                  <a:gd name="connsiteX13" fmla="*/ 257269 w 657319"/>
                  <a:gd name="connsiteY13" fmla="*/ 280988 h 378619"/>
                  <a:gd name="connsiteX14" fmla="*/ 193346 w 657319"/>
                  <a:gd name="connsiteY14" fmla="*/ 328613 h 378619"/>
                  <a:gd name="connsiteX15" fmla="*/ 86343 w 657319"/>
                  <a:gd name="connsiteY15" fmla="*/ 376114 h 378619"/>
                  <a:gd name="connsiteX16" fmla="*/ 0 w 657319"/>
                  <a:gd name="connsiteY16" fmla="*/ 378619 h 378619"/>
                  <a:gd name="connsiteX0" fmla="*/ 0 w 657319"/>
                  <a:gd name="connsiteY0" fmla="*/ 378619 h 378619"/>
                  <a:gd name="connsiteX1" fmla="*/ 174173 w 657319"/>
                  <a:gd name="connsiteY1" fmla="*/ 311077 h 378619"/>
                  <a:gd name="connsiteX2" fmla="*/ 302513 w 657319"/>
                  <a:gd name="connsiteY2" fmla="*/ 226219 h 378619"/>
                  <a:gd name="connsiteX3" fmla="*/ 388238 w 657319"/>
                  <a:gd name="connsiteY3" fmla="*/ 178594 h 378619"/>
                  <a:gd name="connsiteX4" fmla="*/ 493013 w 657319"/>
                  <a:gd name="connsiteY4" fmla="*/ 109538 h 378619"/>
                  <a:gd name="connsiteX5" fmla="*/ 571594 w 657319"/>
                  <a:gd name="connsiteY5" fmla="*/ 69056 h 378619"/>
                  <a:gd name="connsiteX6" fmla="*/ 621600 w 657319"/>
                  <a:gd name="connsiteY6" fmla="*/ 30956 h 378619"/>
                  <a:gd name="connsiteX7" fmla="*/ 647794 w 657319"/>
                  <a:gd name="connsiteY7" fmla="*/ 0 h 378619"/>
                  <a:gd name="connsiteX8" fmla="*/ 657319 w 657319"/>
                  <a:gd name="connsiteY8" fmla="*/ 21431 h 378619"/>
                  <a:gd name="connsiteX9" fmla="*/ 590644 w 657319"/>
                  <a:gd name="connsiteY9" fmla="*/ 71438 h 378619"/>
                  <a:gd name="connsiteX10" fmla="*/ 516825 w 657319"/>
                  <a:gd name="connsiteY10" fmla="*/ 111919 h 378619"/>
                  <a:gd name="connsiteX11" fmla="*/ 412050 w 657319"/>
                  <a:gd name="connsiteY11" fmla="*/ 178594 h 378619"/>
                  <a:gd name="connsiteX12" fmla="*/ 345870 w 657319"/>
                  <a:gd name="connsiteY12" fmla="*/ 226591 h 378619"/>
                  <a:gd name="connsiteX13" fmla="*/ 257269 w 657319"/>
                  <a:gd name="connsiteY13" fmla="*/ 280988 h 378619"/>
                  <a:gd name="connsiteX14" fmla="*/ 193346 w 657319"/>
                  <a:gd name="connsiteY14" fmla="*/ 328613 h 378619"/>
                  <a:gd name="connsiteX15" fmla="*/ 86343 w 657319"/>
                  <a:gd name="connsiteY15" fmla="*/ 376114 h 378619"/>
                  <a:gd name="connsiteX16" fmla="*/ 0 w 657319"/>
                  <a:gd name="connsiteY16" fmla="*/ 378619 h 378619"/>
                  <a:gd name="connsiteX0" fmla="*/ 0 w 657319"/>
                  <a:gd name="connsiteY0" fmla="*/ 378619 h 378619"/>
                  <a:gd name="connsiteX1" fmla="*/ 174173 w 657319"/>
                  <a:gd name="connsiteY1" fmla="*/ 311077 h 378619"/>
                  <a:gd name="connsiteX2" fmla="*/ 302513 w 657319"/>
                  <a:gd name="connsiteY2" fmla="*/ 226219 h 378619"/>
                  <a:gd name="connsiteX3" fmla="*/ 388238 w 657319"/>
                  <a:gd name="connsiteY3" fmla="*/ 178594 h 378619"/>
                  <a:gd name="connsiteX4" fmla="*/ 493013 w 657319"/>
                  <a:gd name="connsiteY4" fmla="*/ 109538 h 378619"/>
                  <a:gd name="connsiteX5" fmla="*/ 571594 w 657319"/>
                  <a:gd name="connsiteY5" fmla="*/ 69056 h 378619"/>
                  <a:gd name="connsiteX6" fmla="*/ 621600 w 657319"/>
                  <a:gd name="connsiteY6" fmla="*/ 30956 h 378619"/>
                  <a:gd name="connsiteX7" fmla="*/ 647794 w 657319"/>
                  <a:gd name="connsiteY7" fmla="*/ 0 h 378619"/>
                  <a:gd name="connsiteX8" fmla="*/ 657319 w 657319"/>
                  <a:gd name="connsiteY8" fmla="*/ 21431 h 378619"/>
                  <a:gd name="connsiteX9" fmla="*/ 590644 w 657319"/>
                  <a:gd name="connsiteY9" fmla="*/ 71438 h 378619"/>
                  <a:gd name="connsiteX10" fmla="*/ 516825 w 657319"/>
                  <a:gd name="connsiteY10" fmla="*/ 111919 h 378619"/>
                  <a:gd name="connsiteX11" fmla="*/ 412050 w 657319"/>
                  <a:gd name="connsiteY11" fmla="*/ 178594 h 378619"/>
                  <a:gd name="connsiteX12" fmla="*/ 345870 w 657319"/>
                  <a:gd name="connsiteY12" fmla="*/ 226591 h 378619"/>
                  <a:gd name="connsiteX13" fmla="*/ 257269 w 657319"/>
                  <a:gd name="connsiteY13" fmla="*/ 280988 h 378619"/>
                  <a:gd name="connsiteX14" fmla="*/ 193346 w 657319"/>
                  <a:gd name="connsiteY14" fmla="*/ 328613 h 378619"/>
                  <a:gd name="connsiteX15" fmla="*/ 86343 w 657319"/>
                  <a:gd name="connsiteY15" fmla="*/ 376114 h 378619"/>
                  <a:gd name="connsiteX16" fmla="*/ 0 w 657319"/>
                  <a:gd name="connsiteY16" fmla="*/ 378619 h 378619"/>
                  <a:gd name="connsiteX0" fmla="*/ 0 w 657319"/>
                  <a:gd name="connsiteY0" fmla="*/ 378619 h 378619"/>
                  <a:gd name="connsiteX1" fmla="*/ 174173 w 657319"/>
                  <a:gd name="connsiteY1" fmla="*/ 311077 h 378619"/>
                  <a:gd name="connsiteX2" fmla="*/ 302513 w 657319"/>
                  <a:gd name="connsiteY2" fmla="*/ 226219 h 378619"/>
                  <a:gd name="connsiteX3" fmla="*/ 388238 w 657319"/>
                  <a:gd name="connsiteY3" fmla="*/ 178594 h 378619"/>
                  <a:gd name="connsiteX4" fmla="*/ 493013 w 657319"/>
                  <a:gd name="connsiteY4" fmla="*/ 109538 h 378619"/>
                  <a:gd name="connsiteX5" fmla="*/ 571594 w 657319"/>
                  <a:gd name="connsiteY5" fmla="*/ 69056 h 378619"/>
                  <a:gd name="connsiteX6" fmla="*/ 621600 w 657319"/>
                  <a:gd name="connsiteY6" fmla="*/ 30956 h 378619"/>
                  <a:gd name="connsiteX7" fmla="*/ 647794 w 657319"/>
                  <a:gd name="connsiteY7" fmla="*/ 0 h 378619"/>
                  <a:gd name="connsiteX8" fmla="*/ 657319 w 657319"/>
                  <a:gd name="connsiteY8" fmla="*/ 21431 h 378619"/>
                  <a:gd name="connsiteX9" fmla="*/ 590644 w 657319"/>
                  <a:gd name="connsiteY9" fmla="*/ 71438 h 378619"/>
                  <a:gd name="connsiteX10" fmla="*/ 516825 w 657319"/>
                  <a:gd name="connsiteY10" fmla="*/ 111919 h 378619"/>
                  <a:gd name="connsiteX11" fmla="*/ 412050 w 657319"/>
                  <a:gd name="connsiteY11" fmla="*/ 178594 h 378619"/>
                  <a:gd name="connsiteX12" fmla="*/ 345870 w 657319"/>
                  <a:gd name="connsiteY12" fmla="*/ 226591 h 378619"/>
                  <a:gd name="connsiteX13" fmla="*/ 257269 w 657319"/>
                  <a:gd name="connsiteY13" fmla="*/ 280988 h 378619"/>
                  <a:gd name="connsiteX14" fmla="*/ 193346 w 657319"/>
                  <a:gd name="connsiteY14" fmla="*/ 328613 h 378619"/>
                  <a:gd name="connsiteX15" fmla="*/ 86343 w 657319"/>
                  <a:gd name="connsiteY15" fmla="*/ 376114 h 378619"/>
                  <a:gd name="connsiteX16" fmla="*/ 0 w 657319"/>
                  <a:gd name="connsiteY16" fmla="*/ 378619 h 378619"/>
                  <a:gd name="connsiteX0" fmla="*/ 0 w 657319"/>
                  <a:gd name="connsiteY0" fmla="*/ 378619 h 378619"/>
                  <a:gd name="connsiteX1" fmla="*/ 174173 w 657319"/>
                  <a:gd name="connsiteY1" fmla="*/ 311077 h 378619"/>
                  <a:gd name="connsiteX2" fmla="*/ 302513 w 657319"/>
                  <a:gd name="connsiteY2" fmla="*/ 226219 h 378619"/>
                  <a:gd name="connsiteX3" fmla="*/ 388238 w 657319"/>
                  <a:gd name="connsiteY3" fmla="*/ 178594 h 378619"/>
                  <a:gd name="connsiteX4" fmla="*/ 493013 w 657319"/>
                  <a:gd name="connsiteY4" fmla="*/ 109538 h 378619"/>
                  <a:gd name="connsiteX5" fmla="*/ 571594 w 657319"/>
                  <a:gd name="connsiteY5" fmla="*/ 69056 h 378619"/>
                  <a:gd name="connsiteX6" fmla="*/ 621600 w 657319"/>
                  <a:gd name="connsiteY6" fmla="*/ 30956 h 378619"/>
                  <a:gd name="connsiteX7" fmla="*/ 647794 w 657319"/>
                  <a:gd name="connsiteY7" fmla="*/ 0 h 378619"/>
                  <a:gd name="connsiteX8" fmla="*/ 657319 w 657319"/>
                  <a:gd name="connsiteY8" fmla="*/ 21431 h 378619"/>
                  <a:gd name="connsiteX9" fmla="*/ 590644 w 657319"/>
                  <a:gd name="connsiteY9" fmla="*/ 71438 h 378619"/>
                  <a:gd name="connsiteX10" fmla="*/ 516825 w 657319"/>
                  <a:gd name="connsiteY10" fmla="*/ 111919 h 378619"/>
                  <a:gd name="connsiteX11" fmla="*/ 412050 w 657319"/>
                  <a:gd name="connsiteY11" fmla="*/ 178594 h 378619"/>
                  <a:gd name="connsiteX12" fmla="*/ 345870 w 657319"/>
                  <a:gd name="connsiteY12" fmla="*/ 226591 h 378619"/>
                  <a:gd name="connsiteX13" fmla="*/ 257269 w 657319"/>
                  <a:gd name="connsiteY13" fmla="*/ 280988 h 378619"/>
                  <a:gd name="connsiteX14" fmla="*/ 193346 w 657319"/>
                  <a:gd name="connsiteY14" fmla="*/ 328613 h 378619"/>
                  <a:gd name="connsiteX15" fmla="*/ 86343 w 657319"/>
                  <a:gd name="connsiteY15" fmla="*/ 376114 h 378619"/>
                  <a:gd name="connsiteX16" fmla="*/ 0 w 657319"/>
                  <a:gd name="connsiteY16" fmla="*/ 378619 h 378619"/>
                  <a:gd name="connsiteX0" fmla="*/ 0 w 702410"/>
                  <a:gd name="connsiteY0" fmla="*/ 381124 h 381124"/>
                  <a:gd name="connsiteX1" fmla="*/ 219264 w 702410"/>
                  <a:gd name="connsiteY1" fmla="*/ 311077 h 381124"/>
                  <a:gd name="connsiteX2" fmla="*/ 347604 w 702410"/>
                  <a:gd name="connsiteY2" fmla="*/ 226219 h 381124"/>
                  <a:gd name="connsiteX3" fmla="*/ 433329 w 702410"/>
                  <a:gd name="connsiteY3" fmla="*/ 178594 h 381124"/>
                  <a:gd name="connsiteX4" fmla="*/ 538104 w 702410"/>
                  <a:gd name="connsiteY4" fmla="*/ 109538 h 381124"/>
                  <a:gd name="connsiteX5" fmla="*/ 616685 w 702410"/>
                  <a:gd name="connsiteY5" fmla="*/ 69056 h 381124"/>
                  <a:gd name="connsiteX6" fmla="*/ 666691 w 702410"/>
                  <a:gd name="connsiteY6" fmla="*/ 30956 h 381124"/>
                  <a:gd name="connsiteX7" fmla="*/ 692885 w 702410"/>
                  <a:gd name="connsiteY7" fmla="*/ 0 h 381124"/>
                  <a:gd name="connsiteX8" fmla="*/ 702410 w 702410"/>
                  <a:gd name="connsiteY8" fmla="*/ 21431 h 381124"/>
                  <a:gd name="connsiteX9" fmla="*/ 635735 w 702410"/>
                  <a:gd name="connsiteY9" fmla="*/ 71438 h 381124"/>
                  <a:gd name="connsiteX10" fmla="*/ 561916 w 702410"/>
                  <a:gd name="connsiteY10" fmla="*/ 111919 h 381124"/>
                  <a:gd name="connsiteX11" fmla="*/ 457141 w 702410"/>
                  <a:gd name="connsiteY11" fmla="*/ 178594 h 381124"/>
                  <a:gd name="connsiteX12" fmla="*/ 390961 w 702410"/>
                  <a:gd name="connsiteY12" fmla="*/ 226591 h 381124"/>
                  <a:gd name="connsiteX13" fmla="*/ 302360 w 702410"/>
                  <a:gd name="connsiteY13" fmla="*/ 280988 h 381124"/>
                  <a:gd name="connsiteX14" fmla="*/ 238437 w 702410"/>
                  <a:gd name="connsiteY14" fmla="*/ 328613 h 381124"/>
                  <a:gd name="connsiteX15" fmla="*/ 131434 w 702410"/>
                  <a:gd name="connsiteY15" fmla="*/ 376114 h 381124"/>
                  <a:gd name="connsiteX16" fmla="*/ 0 w 702410"/>
                  <a:gd name="connsiteY16" fmla="*/ 381124 h 381124"/>
                  <a:gd name="connsiteX0" fmla="*/ 0 w 702410"/>
                  <a:gd name="connsiteY0" fmla="*/ 381124 h 381125"/>
                  <a:gd name="connsiteX1" fmla="*/ 219264 w 702410"/>
                  <a:gd name="connsiteY1" fmla="*/ 311077 h 381125"/>
                  <a:gd name="connsiteX2" fmla="*/ 347604 w 702410"/>
                  <a:gd name="connsiteY2" fmla="*/ 226219 h 381125"/>
                  <a:gd name="connsiteX3" fmla="*/ 433329 w 702410"/>
                  <a:gd name="connsiteY3" fmla="*/ 178594 h 381125"/>
                  <a:gd name="connsiteX4" fmla="*/ 538104 w 702410"/>
                  <a:gd name="connsiteY4" fmla="*/ 109538 h 381125"/>
                  <a:gd name="connsiteX5" fmla="*/ 616685 w 702410"/>
                  <a:gd name="connsiteY5" fmla="*/ 69056 h 381125"/>
                  <a:gd name="connsiteX6" fmla="*/ 666691 w 702410"/>
                  <a:gd name="connsiteY6" fmla="*/ 30956 h 381125"/>
                  <a:gd name="connsiteX7" fmla="*/ 692885 w 702410"/>
                  <a:gd name="connsiteY7" fmla="*/ 0 h 381125"/>
                  <a:gd name="connsiteX8" fmla="*/ 702410 w 702410"/>
                  <a:gd name="connsiteY8" fmla="*/ 21431 h 381125"/>
                  <a:gd name="connsiteX9" fmla="*/ 635735 w 702410"/>
                  <a:gd name="connsiteY9" fmla="*/ 71438 h 381125"/>
                  <a:gd name="connsiteX10" fmla="*/ 561916 w 702410"/>
                  <a:gd name="connsiteY10" fmla="*/ 111919 h 381125"/>
                  <a:gd name="connsiteX11" fmla="*/ 457141 w 702410"/>
                  <a:gd name="connsiteY11" fmla="*/ 178594 h 381125"/>
                  <a:gd name="connsiteX12" fmla="*/ 390961 w 702410"/>
                  <a:gd name="connsiteY12" fmla="*/ 226591 h 381125"/>
                  <a:gd name="connsiteX13" fmla="*/ 302360 w 702410"/>
                  <a:gd name="connsiteY13" fmla="*/ 280988 h 381125"/>
                  <a:gd name="connsiteX14" fmla="*/ 238437 w 702410"/>
                  <a:gd name="connsiteY14" fmla="*/ 328613 h 381125"/>
                  <a:gd name="connsiteX15" fmla="*/ 93859 w 702410"/>
                  <a:gd name="connsiteY15" fmla="*/ 381125 h 381125"/>
                  <a:gd name="connsiteX16" fmla="*/ 0 w 702410"/>
                  <a:gd name="connsiteY16" fmla="*/ 381124 h 381125"/>
                  <a:gd name="connsiteX0" fmla="*/ 0 w 702410"/>
                  <a:gd name="connsiteY0" fmla="*/ 381124 h 386136"/>
                  <a:gd name="connsiteX1" fmla="*/ 219264 w 702410"/>
                  <a:gd name="connsiteY1" fmla="*/ 311077 h 386136"/>
                  <a:gd name="connsiteX2" fmla="*/ 347604 w 702410"/>
                  <a:gd name="connsiteY2" fmla="*/ 226219 h 386136"/>
                  <a:gd name="connsiteX3" fmla="*/ 433329 w 702410"/>
                  <a:gd name="connsiteY3" fmla="*/ 178594 h 386136"/>
                  <a:gd name="connsiteX4" fmla="*/ 538104 w 702410"/>
                  <a:gd name="connsiteY4" fmla="*/ 109538 h 386136"/>
                  <a:gd name="connsiteX5" fmla="*/ 616685 w 702410"/>
                  <a:gd name="connsiteY5" fmla="*/ 69056 h 386136"/>
                  <a:gd name="connsiteX6" fmla="*/ 666691 w 702410"/>
                  <a:gd name="connsiteY6" fmla="*/ 30956 h 386136"/>
                  <a:gd name="connsiteX7" fmla="*/ 692885 w 702410"/>
                  <a:gd name="connsiteY7" fmla="*/ 0 h 386136"/>
                  <a:gd name="connsiteX8" fmla="*/ 702410 w 702410"/>
                  <a:gd name="connsiteY8" fmla="*/ 21431 h 386136"/>
                  <a:gd name="connsiteX9" fmla="*/ 635735 w 702410"/>
                  <a:gd name="connsiteY9" fmla="*/ 71438 h 386136"/>
                  <a:gd name="connsiteX10" fmla="*/ 561916 w 702410"/>
                  <a:gd name="connsiteY10" fmla="*/ 111919 h 386136"/>
                  <a:gd name="connsiteX11" fmla="*/ 457141 w 702410"/>
                  <a:gd name="connsiteY11" fmla="*/ 178594 h 386136"/>
                  <a:gd name="connsiteX12" fmla="*/ 390961 w 702410"/>
                  <a:gd name="connsiteY12" fmla="*/ 226591 h 386136"/>
                  <a:gd name="connsiteX13" fmla="*/ 302360 w 702410"/>
                  <a:gd name="connsiteY13" fmla="*/ 280988 h 386136"/>
                  <a:gd name="connsiteX14" fmla="*/ 238437 w 702410"/>
                  <a:gd name="connsiteY14" fmla="*/ 328613 h 386136"/>
                  <a:gd name="connsiteX15" fmla="*/ 66305 w 702410"/>
                  <a:gd name="connsiteY15" fmla="*/ 386136 h 386136"/>
                  <a:gd name="connsiteX16" fmla="*/ 0 w 702410"/>
                  <a:gd name="connsiteY16" fmla="*/ 381124 h 386136"/>
                  <a:gd name="connsiteX0" fmla="*/ 0 w 747499"/>
                  <a:gd name="connsiteY0" fmla="*/ 381124 h 386136"/>
                  <a:gd name="connsiteX1" fmla="*/ 264353 w 747499"/>
                  <a:gd name="connsiteY1" fmla="*/ 311077 h 386136"/>
                  <a:gd name="connsiteX2" fmla="*/ 392693 w 747499"/>
                  <a:gd name="connsiteY2" fmla="*/ 226219 h 386136"/>
                  <a:gd name="connsiteX3" fmla="*/ 478418 w 747499"/>
                  <a:gd name="connsiteY3" fmla="*/ 178594 h 386136"/>
                  <a:gd name="connsiteX4" fmla="*/ 583193 w 747499"/>
                  <a:gd name="connsiteY4" fmla="*/ 109538 h 386136"/>
                  <a:gd name="connsiteX5" fmla="*/ 661774 w 747499"/>
                  <a:gd name="connsiteY5" fmla="*/ 69056 h 386136"/>
                  <a:gd name="connsiteX6" fmla="*/ 711780 w 747499"/>
                  <a:gd name="connsiteY6" fmla="*/ 30956 h 386136"/>
                  <a:gd name="connsiteX7" fmla="*/ 737974 w 747499"/>
                  <a:gd name="connsiteY7" fmla="*/ 0 h 386136"/>
                  <a:gd name="connsiteX8" fmla="*/ 747499 w 747499"/>
                  <a:gd name="connsiteY8" fmla="*/ 21431 h 386136"/>
                  <a:gd name="connsiteX9" fmla="*/ 680824 w 747499"/>
                  <a:gd name="connsiteY9" fmla="*/ 71438 h 386136"/>
                  <a:gd name="connsiteX10" fmla="*/ 607005 w 747499"/>
                  <a:gd name="connsiteY10" fmla="*/ 111919 h 386136"/>
                  <a:gd name="connsiteX11" fmla="*/ 502230 w 747499"/>
                  <a:gd name="connsiteY11" fmla="*/ 178594 h 386136"/>
                  <a:gd name="connsiteX12" fmla="*/ 436050 w 747499"/>
                  <a:gd name="connsiteY12" fmla="*/ 226591 h 386136"/>
                  <a:gd name="connsiteX13" fmla="*/ 347449 w 747499"/>
                  <a:gd name="connsiteY13" fmla="*/ 280988 h 386136"/>
                  <a:gd name="connsiteX14" fmla="*/ 283526 w 747499"/>
                  <a:gd name="connsiteY14" fmla="*/ 328613 h 386136"/>
                  <a:gd name="connsiteX15" fmla="*/ 111394 w 747499"/>
                  <a:gd name="connsiteY15" fmla="*/ 386136 h 386136"/>
                  <a:gd name="connsiteX16" fmla="*/ 0 w 747499"/>
                  <a:gd name="connsiteY16" fmla="*/ 381124 h 386136"/>
                  <a:gd name="connsiteX0" fmla="*/ 0 w 747499"/>
                  <a:gd name="connsiteY0" fmla="*/ 381124 h 381125"/>
                  <a:gd name="connsiteX1" fmla="*/ 264353 w 747499"/>
                  <a:gd name="connsiteY1" fmla="*/ 311077 h 381125"/>
                  <a:gd name="connsiteX2" fmla="*/ 392693 w 747499"/>
                  <a:gd name="connsiteY2" fmla="*/ 226219 h 381125"/>
                  <a:gd name="connsiteX3" fmla="*/ 478418 w 747499"/>
                  <a:gd name="connsiteY3" fmla="*/ 178594 h 381125"/>
                  <a:gd name="connsiteX4" fmla="*/ 583193 w 747499"/>
                  <a:gd name="connsiteY4" fmla="*/ 109538 h 381125"/>
                  <a:gd name="connsiteX5" fmla="*/ 661774 w 747499"/>
                  <a:gd name="connsiteY5" fmla="*/ 69056 h 381125"/>
                  <a:gd name="connsiteX6" fmla="*/ 711780 w 747499"/>
                  <a:gd name="connsiteY6" fmla="*/ 30956 h 381125"/>
                  <a:gd name="connsiteX7" fmla="*/ 737974 w 747499"/>
                  <a:gd name="connsiteY7" fmla="*/ 0 h 381125"/>
                  <a:gd name="connsiteX8" fmla="*/ 747499 w 747499"/>
                  <a:gd name="connsiteY8" fmla="*/ 21431 h 381125"/>
                  <a:gd name="connsiteX9" fmla="*/ 680824 w 747499"/>
                  <a:gd name="connsiteY9" fmla="*/ 71438 h 381125"/>
                  <a:gd name="connsiteX10" fmla="*/ 607005 w 747499"/>
                  <a:gd name="connsiteY10" fmla="*/ 111919 h 381125"/>
                  <a:gd name="connsiteX11" fmla="*/ 502230 w 747499"/>
                  <a:gd name="connsiteY11" fmla="*/ 178594 h 381125"/>
                  <a:gd name="connsiteX12" fmla="*/ 436050 w 747499"/>
                  <a:gd name="connsiteY12" fmla="*/ 226591 h 381125"/>
                  <a:gd name="connsiteX13" fmla="*/ 347449 w 747499"/>
                  <a:gd name="connsiteY13" fmla="*/ 280988 h 381125"/>
                  <a:gd name="connsiteX14" fmla="*/ 283526 w 747499"/>
                  <a:gd name="connsiteY14" fmla="*/ 328613 h 381125"/>
                  <a:gd name="connsiteX15" fmla="*/ 83839 w 747499"/>
                  <a:gd name="connsiteY15" fmla="*/ 381125 h 381125"/>
                  <a:gd name="connsiteX16" fmla="*/ 0 w 747499"/>
                  <a:gd name="connsiteY16" fmla="*/ 381124 h 381125"/>
                  <a:gd name="connsiteX0" fmla="*/ 0 w 747499"/>
                  <a:gd name="connsiteY0" fmla="*/ 381124 h 381125"/>
                  <a:gd name="connsiteX1" fmla="*/ 244313 w 747499"/>
                  <a:gd name="connsiteY1" fmla="*/ 301057 h 381125"/>
                  <a:gd name="connsiteX2" fmla="*/ 392693 w 747499"/>
                  <a:gd name="connsiteY2" fmla="*/ 226219 h 381125"/>
                  <a:gd name="connsiteX3" fmla="*/ 478418 w 747499"/>
                  <a:gd name="connsiteY3" fmla="*/ 178594 h 381125"/>
                  <a:gd name="connsiteX4" fmla="*/ 583193 w 747499"/>
                  <a:gd name="connsiteY4" fmla="*/ 109538 h 381125"/>
                  <a:gd name="connsiteX5" fmla="*/ 661774 w 747499"/>
                  <a:gd name="connsiteY5" fmla="*/ 69056 h 381125"/>
                  <a:gd name="connsiteX6" fmla="*/ 711780 w 747499"/>
                  <a:gd name="connsiteY6" fmla="*/ 30956 h 381125"/>
                  <a:gd name="connsiteX7" fmla="*/ 737974 w 747499"/>
                  <a:gd name="connsiteY7" fmla="*/ 0 h 381125"/>
                  <a:gd name="connsiteX8" fmla="*/ 747499 w 747499"/>
                  <a:gd name="connsiteY8" fmla="*/ 21431 h 381125"/>
                  <a:gd name="connsiteX9" fmla="*/ 680824 w 747499"/>
                  <a:gd name="connsiteY9" fmla="*/ 71438 h 381125"/>
                  <a:gd name="connsiteX10" fmla="*/ 607005 w 747499"/>
                  <a:gd name="connsiteY10" fmla="*/ 111919 h 381125"/>
                  <a:gd name="connsiteX11" fmla="*/ 502230 w 747499"/>
                  <a:gd name="connsiteY11" fmla="*/ 178594 h 381125"/>
                  <a:gd name="connsiteX12" fmla="*/ 436050 w 747499"/>
                  <a:gd name="connsiteY12" fmla="*/ 226591 h 381125"/>
                  <a:gd name="connsiteX13" fmla="*/ 347449 w 747499"/>
                  <a:gd name="connsiteY13" fmla="*/ 280988 h 381125"/>
                  <a:gd name="connsiteX14" fmla="*/ 283526 w 747499"/>
                  <a:gd name="connsiteY14" fmla="*/ 328613 h 381125"/>
                  <a:gd name="connsiteX15" fmla="*/ 83839 w 747499"/>
                  <a:gd name="connsiteY15" fmla="*/ 381125 h 381125"/>
                  <a:gd name="connsiteX16" fmla="*/ 0 w 747499"/>
                  <a:gd name="connsiteY16" fmla="*/ 381124 h 381125"/>
                  <a:gd name="connsiteX0" fmla="*/ 0 w 747499"/>
                  <a:gd name="connsiteY0" fmla="*/ 381124 h 381125"/>
                  <a:gd name="connsiteX1" fmla="*/ 244313 w 747499"/>
                  <a:gd name="connsiteY1" fmla="*/ 301057 h 381125"/>
                  <a:gd name="connsiteX2" fmla="*/ 392693 w 747499"/>
                  <a:gd name="connsiteY2" fmla="*/ 226219 h 381125"/>
                  <a:gd name="connsiteX3" fmla="*/ 478418 w 747499"/>
                  <a:gd name="connsiteY3" fmla="*/ 178594 h 381125"/>
                  <a:gd name="connsiteX4" fmla="*/ 583193 w 747499"/>
                  <a:gd name="connsiteY4" fmla="*/ 109538 h 381125"/>
                  <a:gd name="connsiteX5" fmla="*/ 661774 w 747499"/>
                  <a:gd name="connsiteY5" fmla="*/ 69056 h 381125"/>
                  <a:gd name="connsiteX6" fmla="*/ 711780 w 747499"/>
                  <a:gd name="connsiteY6" fmla="*/ 30956 h 381125"/>
                  <a:gd name="connsiteX7" fmla="*/ 737974 w 747499"/>
                  <a:gd name="connsiteY7" fmla="*/ 0 h 381125"/>
                  <a:gd name="connsiteX8" fmla="*/ 747499 w 747499"/>
                  <a:gd name="connsiteY8" fmla="*/ 21431 h 381125"/>
                  <a:gd name="connsiteX9" fmla="*/ 680824 w 747499"/>
                  <a:gd name="connsiteY9" fmla="*/ 71438 h 381125"/>
                  <a:gd name="connsiteX10" fmla="*/ 607005 w 747499"/>
                  <a:gd name="connsiteY10" fmla="*/ 111919 h 381125"/>
                  <a:gd name="connsiteX11" fmla="*/ 502230 w 747499"/>
                  <a:gd name="connsiteY11" fmla="*/ 178594 h 381125"/>
                  <a:gd name="connsiteX12" fmla="*/ 436050 w 747499"/>
                  <a:gd name="connsiteY12" fmla="*/ 226591 h 381125"/>
                  <a:gd name="connsiteX13" fmla="*/ 347449 w 747499"/>
                  <a:gd name="connsiteY13" fmla="*/ 280988 h 381125"/>
                  <a:gd name="connsiteX14" fmla="*/ 263486 w 747499"/>
                  <a:gd name="connsiteY14" fmla="*/ 323602 h 381125"/>
                  <a:gd name="connsiteX15" fmla="*/ 83839 w 747499"/>
                  <a:gd name="connsiteY15" fmla="*/ 381125 h 381125"/>
                  <a:gd name="connsiteX16" fmla="*/ 0 w 747499"/>
                  <a:gd name="connsiteY16" fmla="*/ 381124 h 381125"/>
                  <a:gd name="connsiteX0" fmla="*/ 0 w 747499"/>
                  <a:gd name="connsiteY0" fmla="*/ 381124 h 381125"/>
                  <a:gd name="connsiteX1" fmla="*/ 244313 w 747499"/>
                  <a:gd name="connsiteY1" fmla="*/ 301057 h 381125"/>
                  <a:gd name="connsiteX2" fmla="*/ 392693 w 747499"/>
                  <a:gd name="connsiteY2" fmla="*/ 226219 h 381125"/>
                  <a:gd name="connsiteX3" fmla="*/ 478418 w 747499"/>
                  <a:gd name="connsiteY3" fmla="*/ 178594 h 381125"/>
                  <a:gd name="connsiteX4" fmla="*/ 583193 w 747499"/>
                  <a:gd name="connsiteY4" fmla="*/ 109538 h 381125"/>
                  <a:gd name="connsiteX5" fmla="*/ 661774 w 747499"/>
                  <a:gd name="connsiteY5" fmla="*/ 69056 h 381125"/>
                  <a:gd name="connsiteX6" fmla="*/ 711780 w 747499"/>
                  <a:gd name="connsiteY6" fmla="*/ 30956 h 381125"/>
                  <a:gd name="connsiteX7" fmla="*/ 737974 w 747499"/>
                  <a:gd name="connsiteY7" fmla="*/ 0 h 381125"/>
                  <a:gd name="connsiteX8" fmla="*/ 747499 w 747499"/>
                  <a:gd name="connsiteY8" fmla="*/ 21431 h 381125"/>
                  <a:gd name="connsiteX9" fmla="*/ 680824 w 747499"/>
                  <a:gd name="connsiteY9" fmla="*/ 71438 h 381125"/>
                  <a:gd name="connsiteX10" fmla="*/ 607005 w 747499"/>
                  <a:gd name="connsiteY10" fmla="*/ 111919 h 381125"/>
                  <a:gd name="connsiteX11" fmla="*/ 514754 w 747499"/>
                  <a:gd name="connsiteY11" fmla="*/ 181098 h 381125"/>
                  <a:gd name="connsiteX12" fmla="*/ 436050 w 747499"/>
                  <a:gd name="connsiteY12" fmla="*/ 226591 h 381125"/>
                  <a:gd name="connsiteX13" fmla="*/ 347449 w 747499"/>
                  <a:gd name="connsiteY13" fmla="*/ 280988 h 381125"/>
                  <a:gd name="connsiteX14" fmla="*/ 263486 w 747499"/>
                  <a:gd name="connsiteY14" fmla="*/ 323602 h 381125"/>
                  <a:gd name="connsiteX15" fmla="*/ 83839 w 747499"/>
                  <a:gd name="connsiteY15" fmla="*/ 381125 h 381125"/>
                  <a:gd name="connsiteX16" fmla="*/ 0 w 747499"/>
                  <a:gd name="connsiteY16" fmla="*/ 381124 h 381125"/>
                  <a:gd name="connsiteX0" fmla="*/ 0 w 747499"/>
                  <a:gd name="connsiteY0" fmla="*/ 381124 h 381125"/>
                  <a:gd name="connsiteX1" fmla="*/ 117861 w 747499"/>
                  <a:gd name="connsiteY1" fmla="*/ 339151 h 381125"/>
                  <a:gd name="connsiteX2" fmla="*/ 244313 w 747499"/>
                  <a:gd name="connsiteY2" fmla="*/ 301057 h 381125"/>
                  <a:gd name="connsiteX3" fmla="*/ 392693 w 747499"/>
                  <a:gd name="connsiteY3" fmla="*/ 226219 h 381125"/>
                  <a:gd name="connsiteX4" fmla="*/ 478418 w 747499"/>
                  <a:gd name="connsiteY4" fmla="*/ 178594 h 381125"/>
                  <a:gd name="connsiteX5" fmla="*/ 583193 w 747499"/>
                  <a:gd name="connsiteY5" fmla="*/ 109538 h 381125"/>
                  <a:gd name="connsiteX6" fmla="*/ 661774 w 747499"/>
                  <a:gd name="connsiteY6" fmla="*/ 69056 h 381125"/>
                  <a:gd name="connsiteX7" fmla="*/ 711780 w 747499"/>
                  <a:gd name="connsiteY7" fmla="*/ 30956 h 381125"/>
                  <a:gd name="connsiteX8" fmla="*/ 737974 w 747499"/>
                  <a:gd name="connsiteY8" fmla="*/ 0 h 381125"/>
                  <a:gd name="connsiteX9" fmla="*/ 747499 w 747499"/>
                  <a:gd name="connsiteY9" fmla="*/ 21431 h 381125"/>
                  <a:gd name="connsiteX10" fmla="*/ 680824 w 747499"/>
                  <a:gd name="connsiteY10" fmla="*/ 71438 h 381125"/>
                  <a:gd name="connsiteX11" fmla="*/ 607005 w 747499"/>
                  <a:gd name="connsiteY11" fmla="*/ 111919 h 381125"/>
                  <a:gd name="connsiteX12" fmla="*/ 514754 w 747499"/>
                  <a:gd name="connsiteY12" fmla="*/ 181098 h 381125"/>
                  <a:gd name="connsiteX13" fmla="*/ 436050 w 747499"/>
                  <a:gd name="connsiteY13" fmla="*/ 226591 h 381125"/>
                  <a:gd name="connsiteX14" fmla="*/ 347449 w 747499"/>
                  <a:gd name="connsiteY14" fmla="*/ 280988 h 381125"/>
                  <a:gd name="connsiteX15" fmla="*/ 263486 w 747499"/>
                  <a:gd name="connsiteY15" fmla="*/ 323602 h 381125"/>
                  <a:gd name="connsiteX16" fmla="*/ 83839 w 747499"/>
                  <a:gd name="connsiteY16" fmla="*/ 381125 h 381125"/>
                  <a:gd name="connsiteX17" fmla="*/ 0 w 747499"/>
                  <a:gd name="connsiteY17" fmla="*/ 381124 h 381125"/>
                  <a:gd name="connsiteX0" fmla="*/ 0 w 747499"/>
                  <a:gd name="connsiteY0" fmla="*/ 381124 h 381125"/>
                  <a:gd name="connsiteX1" fmla="*/ 115357 w 747499"/>
                  <a:gd name="connsiteY1" fmla="*/ 359191 h 381125"/>
                  <a:gd name="connsiteX2" fmla="*/ 244313 w 747499"/>
                  <a:gd name="connsiteY2" fmla="*/ 301057 h 381125"/>
                  <a:gd name="connsiteX3" fmla="*/ 392693 w 747499"/>
                  <a:gd name="connsiteY3" fmla="*/ 226219 h 381125"/>
                  <a:gd name="connsiteX4" fmla="*/ 478418 w 747499"/>
                  <a:gd name="connsiteY4" fmla="*/ 178594 h 381125"/>
                  <a:gd name="connsiteX5" fmla="*/ 583193 w 747499"/>
                  <a:gd name="connsiteY5" fmla="*/ 109538 h 381125"/>
                  <a:gd name="connsiteX6" fmla="*/ 661774 w 747499"/>
                  <a:gd name="connsiteY6" fmla="*/ 69056 h 381125"/>
                  <a:gd name="connsiteX7" fmla="*/ 711780 w 747499"/>
                  <a:gd name="connsiteY7" fmla="*/ 30956 h 381125"/>
                  <a:gd name="connsiteX8" fmla="*/ 737974 w 747499"/>
                  <a:gd name="connsiteY8" fmla="*/ 0 h 381125"/>
                  <a:gd name="connsiteX9" fmla="*/ 747499 w 747499"/>
                  <a:gd name="connsiteY9" fmla="*/ 21431 h 381125"/>
                  <a:gd name="connsiteX10" fmla="*/ 680824 w 747499"/>
                  <a:gd name="connsiteY10" fmla="*/ 71438 h 381125"/>
                  <a:gd name="connsiteX11" fmla="*/ 607005 w 747499"/>
                  <a:gd name="connsiteY11" fmla="*/ 111919 h 381125"/>
                  <a:gd name="connsiteX12" fmla="*/ 514754 w 747499"/>
                  <a:gd name="connsiteY12" fmla="*/ 181098 h 381125"/>
                  <a:gd name="connsiteX13" fmla="*/ 436050 w 747499"/>
                  <a:gd name="connsiteY13" fmla="*/ 226591 h 381125"/>
                  <a:gd name="connsiteX14" fmla="*/ 347449 w 747499"/>
                  <a:gd name="connsiteY14" fmla="*/ 280988 h 381125"/>
                  <a:gd name="connsiteX15" fmla="*/ 263486 w 747499"/>
                  <a:gd name="connsiteY15" fmla="*/ 323602 h 381125"/>
                  <a:gd name="connsiteX16" fmla="*/ 83839 w 747499"/>
                  <a:gd name="connsiteY16" fmla="*/ 381125 h 381125"/>
                  <a:gd name="connsiteX17" fmla="*/ 0 w 747499"/>
                  <a:gd name="connsiteY17" fmla="*/ 381124 h 381125"/>
                  <a:gd name="connsiteX0" fmla="*/ 0 w 747499"/>
                  <a:gd name="connsiteY0" fmla="*/ 381124 h 381125"/>
                  <a:gd name="connsiteX1" fmla="*/ 115357 w 747499"/>
                  <a:gd name="connsiteY1" fmla="*/ 346666 h 381125"/>
                  <a:gd name="connsiteX2" fmla="*/ 244313 w 747499"/>
                  <a:gd name="connsiteY2" fmla="*/ 301057 h 381125"/>
                  <a:gd name="connsiteX3" fmla="*/ 392693 w 747499"/>
                  <a:gd name="connsiteY3" fmla="*/ 226219 h 381125"/>
                  <a:gd name="connsiteX4" fmla="*/ 478418 w 747499"/>
                  <a:gd name="connsiteY4" fmla="*/ 178594 h 381125"/>
                  <a:gd name="connsiteX5" fmla="*/ 583193 w 747499"/>
                  <a:gd name="connsiteY5" fmla="*/ 109538 h 381125"/>
                  <a:gd name="connsiteX6" fmla="*/ 661774 w 747499"/>
                  <a:gd name="connsiteY6" fmla="*/ 69056 h 381125"/>
                  <a:gd name="connsiteX7" fmla="*/ 711780 w 747499"/>
                  <a:gd name="connsiteY7" fmla="*/ 30956 h 381125"/>
                  <a:gd name="connsiteX8" fmla="*/ 737974 w 747499"/>
                  <a:gd name="connsiteY8" fmla="*/ 0 h 381125"/>
                  <a:gd name="connsiteX9" fmla="*/ 747499 w 747499"/>
                  <a:gd name="connsiteY9" fmla="*/ 21431 h 381125"/>
                  <a:gd name="connsiteX10" fmla="*/ 680824 w 747499"/>
                  <a:gd name="connsiteY10" fmla="*/ 71438 h 381125"/>
                  <a:gd name="connsiteX11" fmla="*/ 607005 w 747499"/>
                  <a:gd name="connsiteY11" fmla="*/ 111919 h 381125"/>
                  <a:gd name="connsiteX12" fmla="*/ 514754 w 747499"/>
                  <a:gd name="connsiteY12" fmla="*/ 181098 h 381125"/>
                  <a:gd name="connsiteX13" fmla="*/ 436050 w 747499"/>
                  <a:gd name="connsiteY13" fmla="*/ 226591 h 381125"/>
                  <a:gd name="connsiteX14" fmla="*/ 347449 w 747499"/>
                  <a:gd name="connsiteY14" fmla="*/ 280988 h 381125"/>
                  <a:gd name="connsiteX15" fmla="*/ 263486 w 747499"/>
                  <a:gd name="connsiteY15" fmla="*/ 323602 h 381125"/>
                  <a:gd name="connsiteX16" fmla="*/ 83839 w 747499"/>
                  <a:gd name="connsiteY16" fmla="*/ 381125 h 381125"/>
                  <a:gd name="connsiteX17" fmla="*/ 0 w 747499"/>
                  <a:gd name="connsiteY17" fmla="*/ 381124 h 381125"/>
                  <a:gd name="connsiteX0" fmla="*/ 0 w 747499"/>
                  <a:gd name="connsiteY0" fmla="*/ 381124 h 381125"/>
                  <a:gd name="connsiteX1" fmla="*/ 115357 w 747499"/>
                  <a:gd name="connsiteY1" fmla="*/ 346666 h 381125"/>
                  <a:gd name="connsiteX2" fmla="*/ 244313 w 747499"/>
                  <a:gd name="connsiteY2" fmla="*/ 301057 h 381125"/>
                  <a:gd name="connsiteX3" fmla="*/ 392693 w 747499"/>
                  <a:gd name="connsiteY3" fmla="*/ 226219 h 381125"/>
                  <a:gd name="connsiteX4" fmla="*/ 478418 w 747499"/>
                  <a:gd name="connsiteY4" fmla="*/ 178594 h 381125"/>
                  <a:gd name="connsiteX5" fmla="*/ 583193 w 747499"/>
                  <a:gd name="connsiteY5" fmla="*/ 109538 h 381125"/>
                  <a:gd name="connsiteX6" fmla="*/ 661774 w 747499"/>
                  <a:gd name="connsiteY6" fmla="*/ 69056 h 381125"/>
                  <a:gd name="connsiteX7" fmla="*/ 711780 w 747499"/>
                  <a:gd name="connsiteY7" fmla="*/ 30956 h 381125"/>
                  <a:gd name="connsiteX8" fmla="*/ 737974 w 747499"/>
                  <a:gd name="connsiteY8" fmla="*/ 0 h 381125"/>
                  <a:gd name="connsiteX9" fmla="*/ 747499 w 747499"/>
                  <a:gd name="connsiteY9" fmla="*/ 21431 h 381125"/>
                  <a:gd name="connsiteX10" fmla="*/ 680824 w 747499"/>
                  <a:gd name="connsiteY10" fmla="*/ 71438 h 381125"/>
                  <a:gd name="connsiteX11" fmla="*/ 607005 w 747499"/>
                  <a:gd name="connsiteY11" fmla="*/ 111919 h 381125"/>
                  <a:gd name="connsiteX12" fmla="*/ 514754 w 747499"/>
                  <a:gd name="connsiteY12" fmla="*/ 181098 h 381125"/>
                  <a:gd name="connsiteX13" fmla="*/ 436050 w 747499"/>
                  <a:gd name="connsiteY13" fmla="*/ 226591 h 381125"/>
                  <a:gd name="connsiteX14" fmla="*/ 347449 w 747499"/>
                  <a:gd name="connsiteY14" fmla="*/ 280988 h 381125"/>
                  <a:gd name="connsiteX15" fmla="*/ 263486 w 747499"/>
                  <a:gd name="connsiteY15" fmla="*/ 323602 h 381125"/>
                  <a:gd name="connsiteX16" fmla="*/ 175477 w 747499"/>
                  <a:gd name="connsiteY16" fmla="*/ 349171 h 381125"/>
                  <a:gd name="connsiteX17" fmla="*/ 83839 w 747499"/>
                  <a:gd name="connsiteY17" fmla="*/ 381125 h 381125"/>
                  <a:gd name="connsiteX18" fmla="*/ 0 w 747499"/>
                  <a:gd name="connsiteY18" fmla="*/ 381124 h 381125"/>
                  <a:gd name="connsiteX0" fmla="*/ 0 w 747499"/>
                  <a:gd name="connsiteY0" fmla="*/ 381124 h 381125"/>
                  <a:gd name="connsiteX1" fmla="*/ 115357 w 747499"/>
                  <a:gd name="connsiteY1" fmla="*/ 346666 h 381125"/>
                  <a:gd name="connsiteX2" fmla="*/ 244313 w 747499"/>
                  <a:gd name="connsiteY2" fmla="*/ 301057 h 381125"/>
                  <a:gd name="connsiteX3" fmla="*/ 392693 w 747499"/>
                  <a:gd name="connsiteY3" fmla="*/ 226219 h 381125"/>
                  <a:gd name="connsiteX4" fmla="*/ 478418 w 747499"/>
                  <a:gd name="connsiteY4" fmla="*/ 178594 h 381125"/>
                  <a:gd name="connsiteX5" fmla="*/ 583193 w 747499"/>
                  <a:gd name="connsiteY5" fmla="*/ 109538 h 381125"/>
                  <a:gd name="connsiteX6" fmla="*/ 661774 w 747499"/>
                  <a:gd name="connsiteY6" fmla="*/ 69056 h 381125"/>
                  <a:gd name="connsiteX7" fmla="*/ 711780 w 747499"/>
                  <a:gd name="connsiteY7" fmla="*/ 30956 h 381125"/>
                  <a:gd name="connsiteX8" fmla="*/ 737974 w 747499"/>
                  <a:gd name="connsiteY8" fmla="*/ 0 h 381125"/>
                  <a:gd name="connsiteX9" fmla="*/ 747499 w 747499"/>
                  <a:gd name="connsiteY9" fmla="*/ 21431 h 381125"/>
                  <a:gd name="connsiteX10" fmla="*/ 680824 w 747499"/>
                  <a:gd name="connsiteY10" fmla="*/ 71438 h 381125"/>
                  <a:gd name="connsiteX11" fmla="*/ 607005 w 747499"/>
                  <a:gd name="connsiteY11" fmla="*/ 111919 h 381125"/>
                  <a:gd name="connsiteX12" fmla="*/ 514754 w 747499"/>
                  <a:gd name="connsiteY12" fmla="*/ 181098 h 381125"/>
                  <a:gd name="connsiteX13" fmla="*/ 436050 w 747499"/>
                  <a:gd name="connsiteY13" fmla="*/ 226591 h 381125"/>
                  <a:gd name="connsiteX14" fmla="*/ 347449 w 747499"/>
                  <a:gd name="connsiteY14" fmla="*/ 280988 h 381125"/>
                  <a:gd name="connsiteX15" fmla="*/ 263486 w 747499"/>
                  <a:gd name="connsiteY15" fmla="*/ 323602 h 381125"/>
                  <a:gd name="connsiteX16" fmla="*/ 167961 w 747499"/>
                  <a:gd name="connsiteY16" fmla="*/ 354182 h 381125"/>
                  <a:gd name="connsiteX17" fmla="*/ 83839 w 747499"/>
                  <a:gd name="connsiteY17" fmla="*/ 381125 h 381125"/>
                  <a:gd name="connsiteX18" fmla="*/ 0 w 747499"/>
                  <a:gd name="connsiteY18" fmla="*/ 381124 h 381125"/>
                  <a:gd name="connsiteX0" fmla="*/ 0 w 747499"/>
                  <a:gd name="connsiteY0" fmla="*/ 381124 h 381125"/>
                  <a:gd name="connsiteX1" fmla="*/ 115357 w 747499"/>
                  <a:gd name="connsiteY1" fmla="*/ 346666 h 381125"/>
                  <a:gd name="connsiteX2" fmla="*/ 244313 w 747499"/>
                  <a:gd name="connsiteY2" fmla="*/ 301057 h 381125"/>
                  <a:gd name="connsiteX3" fmla="*/ 392693 w 747499"/>
                  <a:gd name="connsiteY3" fmla="*/ 226219 h 381125"/>
                  <a:gd name="connsiteX4" fmla="*/ 478418 w 747499"/>
                  <a:gd name="connsiteY4" fmla="*/ 178594 h 381125"/>
                  <a:gd name="connsiteX5" fmla="*/ 583193 w 747499"/>
                  <a:gd name="connsiteY5" fmla="*/ 109538 h 381125"/>
                  <a:gd name="connsiteX6" fmla="*/ 661774 w 747499"/>
                  <a:gd name="connsiteY6" fmla="*/ 69056 h 381125"/>
                  <a:gd name="connsiteX7" fmla="*/ 711780 w 747499"/>
                  <a:gd name="connsiteY7" fmla="*/ 30956 h 381125"/>
                  <a:gd name="connsiteX8" fmla="*/ 737974 w 747499"/>
                  <a:gd name="connsiteY8" fmla="*/ 0 h 381125"/>
                  <a:gd name="connsiteX9" fmla="*/ 747499 w 747499"/>
                  <a:gd name="connsiteY9" fmla="*/ 21431 h 381125"/>
                  <a:gd name="connsiteX10" fmla="*/ 680824 w 747499"/>
                  <a:gd name="connsiteY10" fmla="*/ 71438 h 381125"/>
                  <a:gd name="connsiteX11" fmla="*/ 607005 w 747499"/>
                  <a:gd name="connsiteY11" fmla="*/ 111919 h 381125"/>
                  <a:gd name="connsiteX12" fmla="*/ 514754 w 747499"/>
                  <a:gd name="connsiteY12" fmla="*/ 181098 h 381125"/>
                  <a:gd name="connsiteX13" fmla="*/ 436050 w 747499"/>
                  <a:gd name="connsiteY13" fmla="*/ 226591 h 381125"/>
                  <a:gd name="connsiteX14" fmla="*/ 347449 w 747499"/>
                  <a:gd name="connsiteY14" fmla="*/ 280988 h 381125"/>
                  <a:gd name="connsiteX15" fmla="*/ 263486 w 747499"/>
                  <a:gd name="connsiteY15" fmla="*/ 323602 h 381125"/>
                  <a:gd name="connsiteX16" fmla="*/ 167961 w 747499"/>
                  <a:gd name="connsiteY16" fmla="*/ 354182 h 381125"/>
                  <a:gd name="connsiteX17" fmla="*/ 83839 w 747499"/>
                  <a:gd name="connsiteY17" fmla="*/ 381125 h 381125"/>
                  <a:gd name="connsiteX18" fmla="*/ 0 w 747499"/>
                  <a:gd name="connsiteY18" fmla="*/ 381124 h 381125"/>
                  <a:gd name="connsiteX0" fmla="*/ 0 w 747499"/>
                  <a:gd name="connsiteY0" fmla="*/ 381124 h 381125"/>
                  <a:gd name="connsiteX1" fmla="*/ 115357 w 747499"/>
                  <a:gd name="connsiteY1" fmla="*/ 346666 h 381125"/>
                  <a:gd name="connsiteX2" fmla="*/ 244313 w 747499"/>
                  <a:gd name="connsiteY2" fmla="*/ 301057 h 381125"/>
                  <a:gd name="connsiteX3" fmla="*/ 392693 w 747499"/>
                  <a:gd name="connsiteY3" fmla="*/ 226219 h 381125"/>
                  <a:gd name="connsiteX4" fmla="*/ 478418 w 747499"/>
                  <a:gd name="connsiteY4" fmla="*/ 178594 h 381125"/>
                  <a:gd name="connsiteX5" fmla="*/ 583193 w 747499"/>
                  <a:gd name="connsiteY5" fmla="*/ 109538 h 381125"/>
                  <a:gd name="connsiteX6" fmla="*/ 661774 w 747499"/>
                  <a:gd name="connsiteY6" fmla="*/ 69056 h 381125"/>
                  <a:gd name="connsiteX7" fmla="*/ 711780 w 747499"/>
                  <a:gd name="connsiteY7" fmla="*/ 30956 h 381125"/>
                  <a:gd name="connsiteX8" fmla="*/ 737974 w 747499"/>
                  <a:gd name="connsiteY8" fmla="*/ 0 h 381125"/>
                  <a:gd name="connsiteX9" fmla="*/ 747499 w 747499"/>
                  <a:gd name="connsiteY9" fmla="*/ 21431 h 381125"/>
                  <a:gd name="connsiteX10" fmla="*/ 680824 w 747499"/>
                  <a:gd name="connsiteY10" fmla="*/ 71438 h 381125"/>
                  <a:gd name="connsiteX11" fmla="*/ 614521 w 747499"/>
                  <a:gd name="connsiteY11" fmla="*/ 119434 h 381125"/>
                  <a:gd name="connsiteX12" fmla="*/ 514754 w 747499"/>
                  <a:gd name="connsiteY12" fmla="*/ 181098 h 381125"/>
                  <a:gd name="connsiteX13" fmla="*/ 436050 w 747499"/>
                  <a:gd name="connsiteY13" fmla="*/ 226591 h 381125"/>
                  <a:gd name="connsiteX14" fmla="*/ 347449 w 747499"/>
                  <a:gd name="connsiteY14" fmla="*/ 280988 h 381125"/>
                  <a:gd name="connsiteX15" fmla="*/ 263486 w 747499"/>
                  <a:gd name="connsiteY15" fmla="*/ 323602 h 381125"/>
                  <a:gd name="connsiteX16" fmla="*/ 167961 w 747499"/>
                  <a:gd name="connsiteY16" fmla="*/ 354182 h 381125"/>
                  <a:gd name="connsiteX17" fmla="*/ 83839 w 747499"/>
                  <a:gd name="connsiteY17" fmla="*/ 381125 h 381125"/>
                  <a:gd name="connsiteX18" fmla="*/ 0 w 747499"/>
                  <a:gd name="connsiteY18" fmla="*/ 381124 h 381125"/>
                  <a:gd name="connsiteX0" fmla="*/ 0 w 747499"/>
                  <a:gd name="connsiteY0" fmla="*/ 381124 h 381125"/>
                  <a:gd name="connsiteX1" fmla="*/ 115357 w 747499"/>
                  <a:gd name="connsiteY1" fmla="*/ 346666 h 381125"/>
                  <a:gd name="connsiteX2" fmla="*/ 244313 w 747499"/>
                  <a:gd name="connsiteY2" fmla="*/ 301057 h 381125"/>
                  <a:gd name="connsiteX3" fmla="*/ 392693 w 747499"/>
                  <a:gd name="connsiteY3" fmla="*/ 226219 h 381125"/>
                  <a:gd name="connsiteX4" fmla="*/ 478418 w 747499"/>
                  <a:gd name="connsiteY4" fmla="*/ 178594 h 381125"/>
                  <a:gd name="connsiteX5" fmla="*/ 583193 w 747499"/>
                  <a:gd name="connsiteY5" fmla="*/ 109538 h 381125"/>
                  <a:gd name="connsiteX6" fmla="*/ 661774 w 747499"/>
                  <a:gd name="connsiteY6" fmla="*/ 69056 h 381125"/>
                  <a:gd name="connsiteX7" fmla="*/ 711780 w 747499"/>
                  <a:gd name="connsiteY7" fmla="*/ 30956 h 381125"/>
                  <a:gd name="connsiteX8" fmla="*/ 737974 w 747499"/>
                  <a:gd name="connsiteY8" fmla="*/ 0 h 381125"/>
                  <a:gd name="connsiteX9" fmla="*/ 747499 w 747499"/>
                  <a:gd name="connsiteY9" fmla="*/ 21431 h 381125"/>
                  <a:gd name="connsiteX10" fmla="*/ 680824 w 747499"/>
                  <a:gd name="connsiteY10" fmla="*/ 71438 h 381125"/>
                  <a:gd name="connsiteX11" fmla="*/ 614521 w 747499"/>
                  <a:gd name="connsiteY11" fmla="*/ 119434 h 381125"/>
                  <a:gd name="connsiteX12" fmla="*/ 527279 w 747499"/>
                  <a:gd name="connsiteY12" fmla="*/ 183603 h 381125"/>
                  <a:gd name="connsiteX13" fmla="*/ 436050 w 747499"/>
                  <a:gd name="connsiteY13" fmla="*/ 226591 h 381125"/>
                  <a:gd name="connsiteX14" fmla="*/ 347449 w 747499"/>
                  <a:gd name="connsiteY14" fmla="*/ 280988 h 381125"/>
                  <a:gd name="connsiteX15" fmla="*/ 263486 w 747499"/>
                  <a:gd name="connsiteY15" fmla="*/ 323602 h 381125"/>
                  <a:gd name="connsiteX16" fmla="*/ 167961 w 747499"/>
                  <a:gd name="connsiteY16" fmla="*/ 354182 h 381125"/>
                  <a:gd name="connsiteX17" fmla="*/ 83839 w 747499"/>
                  <a:gd name="connsiteY17" fmla="*/ 381125 h 381125"/>
                  <a:gd name="connsiteX18" fmla="*/ 0 w 747499"/>
                  <a:gd name="connsiteY18" fmla="*/ 381124 h 38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47499" h="381125">
                    <a:moveTo>
                      <a:pt x="0" y="381124"/>
                    </a:moveTo>
                    <a:cubicBezTo>
                      <a:pt x="5670" y="374128"/>
                      <a:pt x="74638" y="360011"/>
                      <a:pt x="115357" y="346666"/>
                    </a:cubicBezTo>
                    <a:cubicBezTo>
                      <a:pt x="156076" y="333322"/>
                      <a:pt x="198090" y="321131"/>
                      <a:pt x="244313" y="301057"/>
                    </a:cubicBezTo>
                    <a:cubicBezTo>
                      <a:pt x="290536" y="280983"/>
                      <a:pt x="353676" y="246630"/>
                      <a:pt x="392693" y="226219"/>
                    </a:cubicBezTo>
                    <a:cubicBezTo>
                      <a:pt x="431711" y="205809"/>
                      <a:pt x="449843" y="194469"/>
                      <a:pt x="478418" y="178594"/>
                    </a:cubicBezTo>
                    <a:lnTo>
                      <a:pt x="583193" y="109538"/>
                    </a:lnTo>
                    <a:lnTo>
                      <a:pt x="661774" y="69056"/>
                    </a:lnTo>
                    <a:lnTo>
                      <a:pt x="711780" y="30956"/>
                    </a:lnTo>
                    <a:lnTo>
                      <a:pt x="737974" y="0"/>
                    </a:lnTo>
                    <a:lnTo>
                      <a:pt x="747499" y="21431"/>
                    </a:lnTo>
                    <a:lnTo>
                      <a:pt x="680824" y="71438"/>
                    </a:lnTo>
                    <a:lnTo>
                      <a:pt x="614521" y="119434"/>
                    </a:lnTo>
                    <a:cubicBezTo>
                      <a:pt x="583771" y="142494"/>
                      <a:pt x="558029" y="160543"/>
                      <a:pt x="527279" y="183603"/>
                    </a:cubicBezTo>
                    <a:cubicBezTo>
                      <a:pt x="498787" y="202715"/>
                      <a:pt x="466022" y="210360"/>
                      <a:pt x="436050" y="226591"/>
                    </a:cubicBezTo>
                    <a:cubicBezTo>
                      <a:pt x="406078" y="242822"/>
                      <a:pt x="372870" y="263984"/>
                      <a:pt x="347449" y="280988"/>
                    </a:cubicBezTo>
                    <a:cubicBezTo>
                      <a:pt x="322028" y="297992"/>
                      <a:pt x="293401" y="311403"/>
                      <a:pt x="263486" y="323602"/>
                    </a:cubicBezTo>
                    <a:cubicBezTo>
                      <a:pt x="233571" y="335801"/>
                      <a:pt x="197902" y="344595"/>
                      <a:pt x="167961" y="354182"/>
                    </a:cubicBezTo>
                    <a:cubicBezTo>
                      <a:pt x="138020" y="363769"/>
                      <a:pt x="113085" y="375800"/>
                      <a:pt x="83839" y="381125"/>
                    </a:cubicBezTo>
                    <a:lnTo>
                      <a:pt x="0" y="381124"/>
                    </a:lnTo>
                    <a:close/>
                  </a:path>
                </a:pathLst>
              </a:custGeom>
              <a:solidFill>
                <a:srgbClr val="B3898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23" name="TextBox 114"/>
              <p:cNvSpPr txBox="1">
                <a:spLocks noChangeArrowheads="1"/>
              </p:cNvSpPr>
              <p:nvPr/>
            </p:nvSpPr>
            <p:spPr bwMode="auto">
              <a:xfrm>
                <a:off x="8758973" y="6243288"/>
                <a:ext cx="350867" cy="366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134" name="Isosceles Triangle 133"/>
              <p:cNvSpPr/>
              <p:nvPr/>
            </p:nvSpPr>
            <p:spPr bwMode="auto">
              <a:xfrm rot="21300000">
                <a:off x="8882063" y="6252666"/>
                <a:ext cx="73025" cy="7143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4425" name="Picture 3"/>
              <p:cNvPicPr>
                <a:picLocks noChangeAspect="1" noChangeArrowheads="1"/>
              </p:cNvPicPr>
              <p:nvPr/>
            </p:nvPicPr>
            <p:blipFill>
              <a:blip r:embed="rId11"/>
              <a:srcRect t="14722"/>
              <a:stretch>
                <a:fillRect/>
              </a:stretch>
            </p:blipFill>
            <p:spPr bwMode="auto">
              <a:xfrm>
                <a:off x="470142" y="6586762"/>
                <a:ext cx="8580472" cy="2064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26" name="TextBox 15"/>
              <p:cNvSpPr txBox="1">
                <a:spLocks noChangeArrowheads="1"/>
              </p:cNvSpPr>
              <p:nvPr/>
            </p:nvSpPr>
            <p:spPr bwMode="auto">
              <a:xfrm>
                <a:off x="322339" y="6260009"/>
                <a:ext cx="35096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33" name="Isosceles Triangle 132"/>
              <p:cNvSpPr/>
              <p:nvPr/>
            </p:nvSpPr>
            <p:spPr bwMode="auto">
              <a:xfrm rot="21480000">
                <a:off x="460375" y="6270129"/>
                <a:ext cx="73025" cy="7302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5" name="Straight Connector 84"/>
              <p:cNvCxnSpPr/>
              <p:nvPr/>
            </p:nvCxnSpPr>
            <p:spPr bwMode="auto">
              <a:xfrm flipV="1">
                <a:off x="485775" y="5309691"/>
                <a:ext cx="8423275" cy="15875"/>
              </a:xfrm>
              <a:prstGeom prst="line">
                <a:avLst/>
              </a:prstGeom>
              <a:ln w="3175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29" name="TextBox 1024"/>
              <p:cNvSpPr txBox="1">
                <a:spLocks noChangeArrowheads="1"/>
              </p:cNvSpPr>
              <p:nvPr/>
            </p:nvSpPr>
            <p:spPr bwMode="auto">
              <a:xfrm>
                <a:off x="234" y="4049531"/>
                <a:ext cx="554258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masl</a:t>
                </a:r>
              </a:p>
            </p:txBody>
          </p:sp>
          <p:sp>
            <p:nvSpPr>
              <p:cNvPr id="14430" name="TextBox 144"/>
              <p:cNvSpPr txBox="1">
                <a:spLocks noChangeArrowheads="1"/>
              </p:cNvSpPr>
              <p:nvPr/>
            </p:nvSpPr>
            <p:spPr bwMode="auto">
              <a:xfrm>
                <a:off x="8484618" y="6591261"/>
                <a:ext cx="554258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Km</a:t>
                </a:r>
              </a:p>
            </p:txBody>
          </p:sp>
          <p:sp>
            <p:nvSpPr>
              <p:cNvPr id="14431" name="TextBox 1033"/>
              <p:cNvSpPr txBox="1">
                <a:spLocks noChangeArrowheads="1"/>
              </p:cNvSpPr>
              <p:nvPr/>
            </p:nvSpPr>
            <p:spPr bwMode="auto">
              <a:xfrm rot="2400000">
                <a:off x="4091545" y="4079755"/>
                <a:ext cx="97378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Swartberg</a:t>
                </a:r>
              </a:p>
            </p:txBody>
          </p:sp>
          <p:sp>
            <p:nvSpPr>
              <p:cNvPr id="1035" name="Freeform 1034"/>
              <p:cNvSpPr/>
              <p:nvPr/>
            </p:nvSpPr>
            <p:spPr bwMode="auto">
              <a:xfrm>
                <a:off x="4879975" y="3958729"/>
                <a:ext cx="379413" cy="906462"/>
              </a:xfrm>
              <a:custGeom>
                <a:avLst/>
                <a:gdLst>
                  <a:gd name="connsiteX0" fmla="*/ 135731 w 364331"/>
                  <a:gd name="connsiteY0" fmla="*/ 983456 h 983456"/>
                  <a:gd name="connsiteX1" fmla="*/ 80962 w 364331"/>
                  <a:gd name="connsiteY1" fmla="*/ 821531 h 983456"/>
                  <a:gd name="connsiteX2" fmla="*/ 0 w 364331"/>
                  <a:gd name="connsiteY2" fmla="*/ 600075 h 983456"/>
                  <a:gd name="connsiteX3" fmla="*/ 7144 w 364331"/>
                  <a:gd name="connsiteY3" fmla="*/ 423862 h 983456"/>
                  <a:gd name="connsiteX4" fmla="*/ 64294 w 364331"/>
                  <a:gd name="connsiteY4" fmla="*/ 290512 h 983456"/>
                  <a:gd name="connsiteX5" fmla="*/ 166687 w 364331"/>
                  <a:gd name="connsiteY5" fmla="*/ 147637 h 983456"/>
                  <a:gd name="connsiteX6" fmla="*/ 290512 w 364331"/>
                  <a:gd name="connsiteY6" fmla="*/ 38100 h 983456"/>
                  <a:gd name="connsiteX7" fmla="*/ 357187 w 364331"/>
                  <a:gd name="connsiteY7" fmla="*/ 0 h 983456"/>
                  <a:gd name="connsiteX8" fmla="*/ 364331 w 364331"/>
                  <a:gd name="connsiteY8" fmla="*/ 2381 h 983456"/>
                  <a:gd name="connsiteX0" fmla="*/ 135731 w 364331"/>
                  <a:gd name="connsiteY0" fmla="*/ 983456 h 983456"/>
                  <a:gd name="connsiteX1" fmla="*/ 80962 w 364331"/>
                  <a:gd name="connsiteY1" fmla="*/ 821531 h 983456"/>
                  <a:gd name="connsiteX2" fmla="*/ 0 w 364331"/>
                  <a:gd name="connsiteY2" fmla="*/ 600075 h 983456"/>
                  <a:gd name="connsiteX3" fmla="*/ 7144 w 364331"/>
                  <a:gd name="connsiteY3" fmla="*/ 423862 h 983456"/>
                  <a:gd name="connsiteX4" fmla="*/ 64294 w 364331"/>
                  <a:gd name="connsiteY4" fmla="*/ 290512 h 983456"/>
                  <a:gd name="connsiteX5" fmla="*/ 166687 w 364331"/>
                  <a:gd name="connsiteY5" fmla="*/ 147637 h 983456"/>
                  <a:gd name="connsiteX6" fmla="*/ 290512 w 364331"/>
                  <a:gd name="connsiteY6" fmla="*/ 38100 h 983456"/>
                  <a:gd name="connsiteX7" fmla="*/ 357187 w 364331"/>
                  <a:gd name="connsiteY7" fmla="*/ 0 h 983456"/>
                  <a:gd name="connsiteX8" fmla="*/ 364331 w 364331"/>
                  <a:gd name="connsiteY8" fmla="*/ 2381 h 983456"/>
                  <a:gd name="connsiteX0" fmla="*/ 135731 w 364331"/>
                  <a:gd name="connsiteY0" fmla="*/ 983456 h 983456"/>
                  <a:gd name="connsiteX1" fmla="*/ 80962 w 364331"/>
                  <a:gd name="connsiteY1" fmla="*/ 821531 h 983456"/>
                  <a:gd name="connsiteX2" fmla="*/ 0 w 364331"/>
                  <a:gd name="connsiteY2" fmla="*/ 600075 h 983456"/>
                  <a:gd name="connsiteX3" fmla="*/ 7144 w 364331"/>
                  <a:gd name="connsiteY3" fmla="*/ 423862 h 983456"/>
                  <a:gd name="connsiteX4" fmla="*/ 64294 w 364331"/>
                  <a:gd name="connsiteY4" fmla="*/ 290512 h 983456"/>
                  <a:gd name="connsiteX5" fmla="*/ 166687 w 364331"/>
                  <a:gd name="connsiteY5" fmla="*/ 147637 h 983456"/>
                  <a:gd name="connsiteX6" fmla="*/ 290512 w 364331"/>
                  <a:gd name="connsiteY6" fmla="*/ 38100 h 983456"/>
                  <a:gd name="connsiteX7" fmla="*/ 357187 w 364331"/>
                  <a:gd name="connsiteY7" fmla="*/ 0 h 983456"/>
                  <a:gd name="connsiteX8" fmla="*/ 364331 w 364331"/>
                  <a:gd name="connsiteY8" fmla="*/ 2381 h 983456"/>
                  <a:gd name="connsiteX0" fmla="*/ 135731 w 364331"/>
                  <a:gd name="connsiteY0" fmla="*/ 983456 h 983456"/>
                  <a:gd name="connsiteX1" fmla="*/ 80962 w 364331"/>
                  <a:gd name="connsiteY1" fmla="*/ 821531 h 983456"/>
                  <a:gd name="connsiteX2" fmla="*/ 0 w 364331"/>
                  <a:gd name="connsiteY2" fmla="*/ 600075 h 983456"/>
                  <a:gd name="connsiteX3" fmla="*/ 7144 w 364331"/>
                  <a:gd name="connsiteY3" fmla="*/ 423862 h 983456"/>
                  <a:gd name="connsiteX4" fmla="*/ 64294 w 364331"/>
                  <a:gd name="connsiteY4" fmla="*/ 290512 h 983456"/>
                  <a:gd name="connsiteX5" fmla="*/ 166687 w 364331"/>
                  <a:gd name="connsiteY5" fmla="*/ 147637 h 983456"/>
                  <a:gd name="connsiteX6" fmla="*/ 290512 w 364331"/>
                  <a:gd name="connsiteY6" fmla="*/ 38100 h 983456"/>
                  <a:gd name="connsiteX7" fmla="*/ 357187 w 364331"/>
                  <a:gd name="connsiteY7" fmla="*/ 0 h 983456"/>
                  <a:gd name="connsiteX8" fmla="*/ 364331 w 364331"/>
                  <a:gd name="connsiteY8" fmla="*/ 2381 h 983456"/>
                  <a:gd name="connsiteX0" fmla="*/ 141736 w 370336"/>
                  <a:gd name="connsiteY0" fmla="*/ 983456 h 983456"/>
                  <a:gd name="connsiteX1" fmla="*/ 86967 w 370336"/>
                  <a:gd name="connsiteY1" fmla="*/ 821531 h 983456"/>
                  <a:gd name="connsiteX2" fmla="*/ 6005 w 370336"/>
                  <a:gd name="connsiteY2" fmla="*/ 600075 h 983456"/>
                  <a:gd name="connsiteX3" fmla="*/ 13149 w 370336"/>
                  <a:gd name="connsiteY3" fmla="*/ 423862 h 983456"/>
                  <a:gd name="connsiteX4" fmla="*/ 70299 w 370336"/>
                  <a:gd name="connsiteY4" fmla="*/ 290512 h 983456"/>
                  <a:gd name="connsiteX5" fmla="*/ 172692 w 370336"/>
                  <a:gd name="connsiteY5" fmla="*/ 147637 h 983456"/>
                  <a:gd name="connsiteX6" fmla="*/ 296517 w 370336"/>
                  <a:gd name="connsiteY6" fmla="*/ 38100 h 983456"/>
                  <a:gd name="connsiteX7" fmla="*/ 363192 w 370336"/>
                  <a:gd name="connsiteY7" fmla="*/ 0 h 983456"/>
                  <a:gd name="connsiteX8" fmla="*/ 370336 w 370336"/>
                  <a:gd name="connsiteY8" fmla="*/ 2381 h 983456"/>
                  <a:gd name="connsiteX0" fmla="*/ 141736 w 370336"/>
                  <a:gd name="connsiteY0" fmla="*/ 983456 h 983456"/>
                  <a:gd name="connsiteX1" fmla="*/ 86967 w 370336"/>
                  <a:gd name="connsiteY1" fmla="*/ 821531 h 983456"/>
                  <a:gd name="connsiteX2" fmla="*/ 6005 w 370336"/>
                  <a:gd name="connsiteY2" fmla="*/ 600075 h 983456"/>
                  <a:gd name="connsiteX3" fmla="*/ 13149 w 370336"/>
                  <a:gd name="connsiteY3" fmla="*/ 423862 h 983456"/>
                  <a:gd name="connsiteX4" fmla="*/ 70299 w 370336"/>
                  <a:gd name="connsiteY4" fmla="*/ 290512 h 983456"/>
                  <a:gd name="connsiteX5" fmla="*/ 172692 w 370336"/>
                  <a:gd name="connsiteY5" fmla="*/ 147637 h 983456"/>
                  <a:gd name="connsiteX6" fmla="*/ 296517 w 370336"/>
                  <a:gd name="connsiteY6" fmla="*/ 38100 h 983456"/>
                  <a:gd name="connsiteX7" fmla="*/ 363192 w 370336"/>
                  <a:gd name="connsiteY7" fmla="*/ 0 h 983456"/>
                  <a:gd name="connsiteX8" fmla="*/ 370336 w 370336"/>
                  <a:gd name="connsiteY8" fmla="*/ 2381 h 983456"/>
                  <a:gd name="connsiteX0" fmla="*/ 141736 w 370336"/>
                  <a:gd name="connsiteY0" fmla="*/ 983456 h 983456"/>
                  <a:gd name="connsiteX1" fmla="*/ 86967 w 370336"/>
                  <a:gd name="connsiteY1" fmla="*/ 821531 h 983456"/>
                  <a:gd name="connsiteX2" fmla="*/ 6005 w 370336"/>
                  <a:gd name="connsiteY2" fmla="*/ 600075 h 983456"/>
                  <a:gd name="connsiteX3" fmla="*/ 13149 w 370336"/>
                  <a:gd name="connsiteY3" fmla="*/ 423862 h 983456"/>
                  <a:gd name="connsiteX4" fmla="*/ 70299 w 370336"/>
                  <a:gd name="connsiteY4" fmla="*/ 290512 h 983456"/>
                  <a:gd name="connsiteX5" fmla="*/ 172692 w 370336"/>
                  <a:gd name="connsiteY5" fmla="*/ 147637 h 983456"/>
                  <a:gd name="connsiteX6" fmla="*/ 296517 w 370336"/>
                  <a:gd name="connsiteY6" fmla="*/ 38100 h 983456"/>
                  <a:gd name="connsiteX7" fmla="*/ 363192 w 370336"/>
                  <a:gd name="connsiteY7" fmla="*/ 0 h 983456"/>
                  <a:gd name="connsiteX8" fmla="*/ 370336 w 370336"/>
                  <a:gd name="connsiteY8" fmla="*/ 2381 h 98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0336" h="983456">
                    <a:moveTo>
                      <a:pt x="141736" y="983456"/>
                    </a:moveTo>
                    <a:cubicBezTo>
                      <a:pt x="123480" y="929481"/>
                      <a:pt x="109589" y="885428"/>
                      <a:pt x="86967" y="821531"/>
                    </a:cubicBezTo>
                    <a:cubicBezTo>
                      <a:pt x="64345" y="757634"/>
                      <a:pt x="18308" y="666353"/>
                      <a:pt x="6005" y="600075"/>
                    </a:cubicBezTo>
                    <a:cubicBezTo>
                      <a:pt x="-6298" y="533797"/>
                      <a:pt x="2433" y="475456"/>
                      <a:pt x="13149" y="423862"/>
                    </a:cubicBezTo>
                    <a:cubicBezTo>
                      <a:pt x="23865" y="372268"/>
                      <a:pt x="43709" y="336550"/>
                      <a:pt x="70299" y="290512"/>
                    </a:cubicBezTo>
                    <a:cubicBezTo>
                      <a:pt x="96890" y="244475"/>
                      <a:pt x="134989" y="189706"/>
                      <a:pt x="172692" y="147637"/>
                    </a:cubicBezTo>
                    <a:cubicBezTo>
                      <a:pt x="210395" y="105568"/>
                      <a:pt x="264767" y="62706"/>
                      <a:pt x="296517" y="38100"/>
                    </a:cubicBezTo>
                    <a:cubicBezTo>
                      <a:pt x="328267" y="13494"/>
                      <a:pt x="350889" y="5953"/>
                      <a:pt x="363192" y="0"/>
                    </a:cubicBezTo>
                    <a:lnTo>
                      <a:pt x="370336" y="2381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34" name="TextBox 162"/>
              <p:cNvSpPr txBox="1">
                <a:spLocks noChangeArrowheads="1"/>
              </p:cNvSpPr>
              <p:nvPr/>
            </p:nvSpPr>
            <p:spPr bwMode="auto">
              <a:xfrm rot="2460000">
                <a:off x="2628795" y="4121952"/>
                <a:ext cx="973789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Witberg</a:t>
                </a:r>
              </a:p>
            </p:txBody>
          </p:sp>
          <p:cxnSp>
            <p:nvCxnSpPr>
              <p:cNvPr id="1040" name="Straight Arrow Connector 1039"/>
              <p:cNvCxnSpPr/>
              <p:nvPr/>
            </p:nvCxnSpPr>
            <p:spPr bwMode="auto">
              <a:xfrm rot="11220000">
                <a:off x="3348038" y="3931741"/>
                <a:ext cx="71437" cy="215900"/>
              </a:xfrm>
              <a:prstGeom prst="straightConnector1">
                <a:avLst/>
              </a:prstGeom>
              <a:ln w="12700">
                <a:solidFill>
                  <a:srgbClr val="1F30D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 bwMode="auto">
              <a:xfrm rot="600000">
                <a:off x="3484563" y="3936504"/>
                <a:ext cx="71437" cy="217487"/>
              </a:xfrm>
              <a:prstGeom prst="straightConnector1">
                <a:avLst/>
              </a:prstGeom>
              <a:ln w="12700">
                <a:solidFill>
                  <a:srgbClr val="1F30D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 bwMode="auto">
              <a:xfrm rot="11220000">
                <a:off x="5169654" y="3890208"/>
                <a:ext cx="73025" cy="215900"/>
              </a:xfrm>
              <a:prstGeom prst="straightConnector1">
                <a:avLst/>
              </a:prstGeom>
              <a:ln w="12700">
                <a:solidFill>
                  <a:srgbClr val="1F30D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Arrow Connector 172"/>
              <p:cNvCxnSpPr/>
              <p:nvPr/>
            </p:nvCxnSpPr>
            <p:spPr bwMode="auto">
              <a:xfrm rot="600000">
                <a:off x="5295067" y="3894971"/>
                <a:ext cx="79375" cy="217487"/>
              </a:xfrm>
              <a:prstGeom prst="straightConnector1">
                <a:avLst/>
              </a:prstGeom>
              <a:ln w="12700">
                <a:solidFill>
                  <a:srgbClr val="1F30D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/>
              <p:nvPr/>
            </p:nvCxnSpPr>
            <p:spPr bwMode="auto">
              <a:xfrm rot="11460000">
                <a:off x="5649913" y="4084141"/>
                <a:ext cx="71437" cy="215900"/>
              </a:xfrm>
              <a:prstGeom prst="straightConnector1">
                <a:avLst/>
              </a:prstGeom>
              <a:ln w="12700">
                <a:solidFill>
                  <a:srgbClr val="1F30D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/>
              <p:cNvCxnSpPr/>
              <p:nvPr/>
            </p:nvCxnSpPr>
            <p:spPr bwMode="auto">
              <a:xfrm rot="840000">
                <a:off x="5784850" y="4088904"/>
                <a:ext cx="73025" cy="217487"/>
              </a:xfrm>
              <a:prstGeom prst="straightConnector1">
                <a:avLst/>
              </a:prstGeom>
              <a:ln w="12700">
                <a:solidFill>
                  <a:srgbClr val="1F30D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 bwMode="auto">
              <a:xfrm rot="11700000">
                <a:off x="6792913" y="3936504"/>
                <a:ext cx="73025" cy="215900"/>
              </a:xfrm>
              <a:prstGeom prst="straightConnector1">
                <a:avLst/>
              </a:prstGeom>
              <a:ln w="12700">
                <a:solidFill>
                  <a:srgbClr val="1F30D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 bwMode="auto">
              <a:xfrm rot="1080000">
                <a:off x="6929438" y="3941266"/>
                <a:ext cx="71437" cy="215900"/>
              </a:xfrm>
              <a:prstGeom prst="straightConnector1">
                <a:avLst/>
              </a:prstGeom>
              <a:ln w="12700">
                <a:solidFill>
                  <a:srgbClr val="1F30D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eeform 25"/>
              <p:cNvSpPr/>
              <p:nvPr/>
            </p:nvSpPr>
            <p:spPr bwMode="auto">
              <a:xfrm>
                <a:off x="6653213" y="4363541"/>
                <a:ext cx="254000" cy="347663"/>
              </a:xfrm>
              <a:custGeom>
                <a:avLst/>
                <a:gdLst>
                  <a:gd name="connsiteX0" fmla="*/ 0 w 252412"/>
                  <a:gd name="connsiteY0" fmla="*/ 438150 h 438150"/>
                  <a:gd name="connsiteX1" fmla="*/ 54769 w 252412"/>
                  <a:gd name="connsiteY1" fmla="*/ 271462 h 438150"/>
                  <a:gd name="connsiteX2" fmla="*/ 114300 w 252412"/>
                  <a:gd name="connsiteY2" fmla="*/ 116681 h 438150"/>
                  <a:gd name="connsiteX3" fmla="*/ 157162 w 252412"/>
                  <a:gd name="connsiteY3" fmla="*/ 14287 h 438150"/>
                  <a:gd name="connsiteX4" fmla="*/ 190500 w 252412"/>
                  <a:gd name="connsiteY4" fmla="*/ 0 h 438150"/>
                  <a:gd name="connsiteX5" fmla="*/ 214312 w 252412"/>
                  <a:gd name="connsiteY5" fmla="*/ 14287 h 438150"/>
                  <a:gd name="connsiteX6" fmla="*/ 252412 w 252412"/>
                  <a:gd name="connsiteY6" fmla="*/ 59531 h 438150"/>
                  <a:gd name="connsiteX0" fmla="*/ 0 w 252412"/>
                  <a:gd name="connsiteY0" fmla="*/ 438770 h 438770"/>
                  <a:gd name="connsiteX1" fmla="*/ 54769 w 252412"/>
                  <a:gd name="connsiteY1" fmla="*/ 272082 h 438770"/>
                  <a:gd name="connsiteX2" fmla="*/ 114300 w 252412"/>
                  <a:gd name="connsiteY2" fmla="*/ 117301 h 438770"/>
                  <a:gd name="connsiteX3" fmla="*/ 157162 w 252412"/>
                  <a:gd name="connsiteY3" fmla="*/ 14907 h 438770"/>
                  <a:gd name="connsiteX4" fmla="*/ 190500 w 252412"/>
                  <a:gd name="connsiteY4" fmla="*/ 620 h 438770"/>
                  <a:gd name="connsiteX5" fmla="*/ 214312 w 252412"/>
                  <a:gd name="connsiteY5" fmla="*/ 14907 h 438770"/>
                  <a:gd name="connsiteX6" fmla="*/ 252412 w 252412"/>
                  <a:gd name="connsiteY6" fmla="*/ 60151 h 438770"/>
                  <a:gd name="connsiteX0" fmla="*/ 0 w 252412"/>
                  <a:gd name="connsiteY0" fmla="*/ 440885 h 440885"/>
                  <a:gd name="connsiteX1" fmla="*/ 54769 w 252412"/>
                  <a:gd name="connsiteY1" fmla="*/ 274197 h 440885"/>
                  <a:gd name="connsiteX2" fmla="*/ 114300 w 252412"/>
                  <a:gd name="connsiteY2" fmla="*/ 119416 h 440885"/>
                  <a:gd name="connsiteX3" fmla="*/ 157162 w 252412"/>
                  <a:gd name="connsiteY3" fmla="*/ 17022 h 440885"/>
                  <a:gd name="connsiteX4" fmla="*/ 190500 w 252412"/>
                  <a:gd name="connsiteY4" fmla="*/ 2735 h 440885"/>
                  <a:gd name="connsiteX5" fmla="*/ 214312 w 252412"/>
                  <a:gd name="connsiteY5" fmla="*/ 17022 h 440885"/>
                  <a:gd name="connsiteX6" fmla="*/ 252412 w 252412"/>
                  <a:gd name="connsiteY6" fmla="*/ 62266 h 440885"/>
                  <a:gd name="connsiteX0" fmla="*/ 0 w 252412"/>
                  <a:gd name="connsiteY0" fmla="*/ 440885 h 440885"/>
                  <a:gd name="connsiteX1" fmla="*/ 54769 w 252412"/>
                  <a:gd name="connsiteY1" fmla="*/ 274197 h 440885"/>
                  <a:gd name="connsiteX2" fmla="*/ 114300 w 252412"/>
                  <a:gd name="connsiteY2" fmla="*/ 119416 h 440885"/>
                  <a:gd name="connsiteX3" fmla="*/ 157162 w 252412"/>
                  <a:gd name="connsiteY3" fmla="*/ 17022 h 440885"/>
                  <a:gd name="connsiteX4" fmla="*/ 190500 w 252412"/>
                  <a:gd name="connsiteY4" fmla="*/ 2735 h 440885"/>
                  <a:gd name="connsiteX5" fmla="*/ 214312 w 252412"/>
                  <a:gd name="connsiteY5" fmla="*/ 17022 h 440885"/>
                  <a:gd name="connsiteX6" fmla="*/ 252412 w 252412"/>
                  <a:gd name="connsiteY6" fmla="*/ 62266 h 440885"/>
                  <a:gd name="connsiteX0" fmla="*/ 0 w 252412"/>
                  <a:gd name="connsiteY0" fmla="*/ 440885 h 440885"/>
                  <a:gd name="connsiteX1" fmla="*/ 54769 w 252412"/>
                  <a:gd name="connsiteY1" fmla="*/ 274197 h 440885"/>
                  <a:gd name="connsiteX2" fmla="*/ 114300 w 252412"/>
                  <a:gd name="connsiteY2" fmla="*/ 119416 h 440885"/>
                  <a:gd name="connsiteX3" fmla="*/ 157162 w 252412"/>
                  <a:gd name="connsiteY3" fmla="*/ 17022 h 440885"/>
                  <a:gd name="connsiteX4" fmla="*/ 190500 w 252412"/>
                  <a:gd name="connsiteY4" fmla="*/ 2735 h 440885"/>
                  <a:gd name="connsiteX5" fmla="*/ 214312 w 252412"/>
                  <a:gd name="connsiteY5" fmla="*/ 17022 h 440885"/>
                  <a:gd name="connsiteX6" fmla="*/ 252412 w 252412"/>
                  <a:gd name="connsiteY6" fmla="*/ 62266 h 440885"/>
                  <a:gd name="connsiteX0" fmla="*/ 0 w 252412"/>
                  <a:gd name="connsiteY0" fmla="*/ 440885 h 440885"/>
                  <a:gd name="connsiteX1" fmla="*/ 54769 w 252412"/>
                  <a:gd name="connsiteY1" fmla="*/ 274197 h 440885"/>
                  <a:gd name="connsiteX2" fmla="*/ 114300 w 252412"/>
                  <a:gd name="connsiteY2" fmla="*/ 119416 h 440885"/>
                  <a:gd name="connsiteX3" fmla="*/ 157162 w 252412"/>
                  <a:gd name="connsiteY3" fmla="*/ 17022 h 440885"/>
                  <a:gd name="connsiteX4" fmla="*/ 190500 w 252412"/>
                  <a:gd name="connsiteY4" fmla="*/ 2735 h 440885"/>
                  <a:gd name="connsiteX5" fmla="*/ 214312 w 252412"/>
                  <a:gd name="connsiteY5" fmla="*/ 17022 h 440885"/>
                  <a:gd name="connsiteX6" fmla="*/ 252412 w 252412"/>
                  <a:gd name="connsiteY6" fmla="*/ 62266 h 440885"/>
                  <a:gd name="connsiteX0" fmla="*/ 0 w 197643"/>
                  <a:gd name="connsiteY0" fmla="*/ 274197 h 274197"/>
                  <a:gd name="connsiteX1" fmla="*/ 59531 w 197643"/>
                  <a:gd name="connsiteY1" fmla="*/ 119416 h 274197"/>
                  <a:gd name="connsiteX2" fmla="*/ 102393 w 197643"/>
                  <a:gd name="connsiteY2" fmla="*/ 17022 h 274197"/>
                  <a:gd name="connsiteX3" fmla="*/ 135731 w 197643"/>
                  <a:gd name="connsiteY3" fmla="*/ 2735 h 274197"/>
                  <a:gd name="connsiteX4" fmla="*/ 159543 w 197643"/>
                  <a:gd name="connsiteY4" fmla="*/ 17022 h 274197"/>
                  <a:gd name="connsiteX5" fmla="*/ 197643 w 197643"/>
                  <a:gd name="connsiteY5" fmla="*/ 62266 h 274197"/>
                  <a:gd name="connsiteX0" fmla="*/ 0 w 264318"/>
                  <a:gd name="connsiteY0" fmla="*/ 274197 h 274197"/>
                  <a:gd name="connsiteX1" fmla="*/ 59531 w 264318"/>
                  <a:gd name="connsiteY1" fmla="*/ 119416 h 274197"/>
                  <a:gd name="connsiteX2" fmla="*/ 102393 w 264318"/>
                  <a:gd name="connsiteY2" fmla="*/ 17022 h 274197"/>
                  <a:gd name="connsiteX3" fmla="*/ 135731 w 264318"/>
                  <a:gd name="connsiteY3" fmla="*/ 2735 h 274197"/>
                  <a:gd name="connsiteX4" fmla="*/ 159543 w 264318"/>
                  <a:gd name="connsiteY4" fmla="*/ 17022 h 274197"/>
                  <a:gd name="connsiteX5" fmla="*/ 264318 w 264318"/>
                  <a:gd name="connsiteY5" fmla="*/ 131322 h 274197"/>
                  <a:gd name="connsiteX0" fmla="*/ 0 w 271462"/>
                  <a:gd name="connsiteY0" fmla="*/ 369447 h 369447"/>
                  <a:gd name="connsiteX1" fmla="*/ 66675 w 271462"/>
                  <a:gd name="connsiteY1" fmla="*/ 119416 h 369447"/>
                  <a:gd name="connsiteX2" fmla="*/ 109537 w 271462"/>
                  <a:gd name="connsiteY2" fmla="*/ 17022 h 369447"/>
                  <a:gd name="connsiteX3" fmla="*/ 142875 w 271462"/>
                  <a:gd name="connsiteY3" fmla="*/ 2735 h 369447"/>
                  <a:gd name="connsiteX4" fmla="*/ 166687 w 271462"/>
                  <a:gd name="connsiteY4" fmla="*/ 17022 h 369447"/>
                  <a:gd name="connsiteX5" fmla="*/ 271462 w 271462"/>
                  <a:gd name="connsiteY5" fmla="*/ 131322 h 369447"/>
                  <a:gd name="connsiteX0" fmla="*/ 0 w 271462"/>
                  <a:gd name="connsiteY0" fmla="*/ 366712 h 366712"/>
                  <a:gd name="connsiteX1" fmla="*/ 66675 w 271462"/>
                  <a:gd name="connsiteY1" fmla="*/ 116681 h 366712"/>
                  <a:gd name="connsiteX2" fmla="*/ 142875 w 271462"/>
                  <a:gd name="connsiteY2" fmla="*/ 0 h 366712"/>
                  <a:gd name="connsiteX3" fmla="*/ 166687 w 271462"/>
                  <a:gd name="connsiteY3" fmla="*/ 14287 h 366712"/>
                  <a:gd name="connsiteX4" fmla="*/ 271462 w 271462"/>
                  <a:gd name="connsiteY4" fmla="*/ 128587 h 366712"/>
                  <a:gd name="connsiteX0" fmla="*/ 0 w 271462"/>
                  <a:gd name="connsiteY0" fmla="*/ 355609 h 355609"/>
                  <a:gd name="connsiteX1" fmla="*/ 66675 w 271462"/>
                  <a:gd name="connsiteY1" fmla="*/ 105578 h 355609"/>
                  <a:gd name="connsiteX2" fmla="*/ 119062 w 271462"/>
                  <a:gd name="connsiteY2" fmla="*/ 26997 h 355609"/>
                  <a:gd name="connsiteX3" fmla="*/ 166687 w 271462"/>
                  <a:gd name="connsiteY3" fmla="*/ 3184 h 355609"/>
                  <a:gd name="connsiteX4" fmla="*/ 271462 w 271462"/>
                  <a:gd name="connsiteY4" fmla="*/ 117484 h 355609"/>
                  <a:gd name="connsiteX0" fmla="*/ 0 w 271462"/>
                  <a:gd name="connsiteY0" fmla="*/ 336656 h 336656"/>
                  <a:gd name="connsiteX1" fmla="*/ 66675 w 271462"/>
                  <a:gd name="connsiteY1" fmla="*/ 86625 h 336656"/>
                  <a:gd name="connsiteX2" fmla="*/ 119062 w 271462"/>
                  <a:gd name="connsiteY2" fmla="*/ 8044 h 336656"/>
                  <a:gd name="connsiteX3" fmla="*/ 180975 w 271462"/>
                  <a:gd name="connsiteY3" fmla="*/ 12806 h 336656"/>
                  <a:gd name="connsiteX4" fmla="*/ 271462 w 271462"/>
                  <a:gd name="connsiteY4" fmla="*/ 98531 h 336656"/>
                  <a:gd name="connsiteX0" fmla="*/ 0 w 263990"/>
                  <a:gd name="connsiteY0" fmla="*/ 341419 h 341419"/>
                  <a:gd name="connsiteX1" fmla="*/ 59203 w 263990"/>
                  <a:gd name="connsiteY1" fmla="*/ 86625 h 341419"/>
                  <a:gd name="connsiteX2" fmla="*/ 111590 w 263990"/>
                  <a:gd name="connsiteY2" fmla="*/ 8044 h 341419"/>
                  <a:gd name="connsiteX3" fmla="*/ 173503 w 263990"/>
                  <a:gd name="connsiteY3" fmla="*/ 12806 h 341419"/>
                  <a:gd name="connsiteX4" fmla="*/ 263990 w 263990"/>
                  <a:gd name="connsiteY4" fmla="*/ 98531 h 341419"/>
                  <a:gd name="connsiteX0" fmla="*/ 0 w 266480"/>
                  <a:gd name="connsiteY0" fmla="*/ 348563 h 348563"/>
                  <a:gd name="connsiteX1" fmla="*/ 61693 w 266480"/>
                  <a:gd name="connsiteY1" fmla="*/ 86625 h 348563"/>
                  <a:gd name="connsiteX2" fmla="*/ 114080 w 266480"/>
                  <a:gd name="connsiteY2" fmla="*/ 8044 h 348563"/>
                  <a:gd name="connsiteX3" fmla="*/ 175993 w 266480"/>
                  <a:gd name="connsiteY3" fmla="*/ 12806 h 348563"/>
                  <a:gd name="connsiteX4" fmla="*/ 266480 w 266480"/>
                  <a:gd name="connsiteY4" fmla="*/ 98531 h 34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480" h="348563">
                    <a:moveTo>
                      <a:pt x="0" y="348563"/>
                    </a:moveTo>
                    <a:cubicBezTo>
                      <a:pt x="19050" y="294985"/>
                      <a:pt x="42680" y="143378"/>
                      <a:pt x="61693" y="86625"/>
                    </a:cubicBezTo>
                    <a:cubicBezTo>
                      <a:pt x="80706" y="29872"/>
                      <a:pt x="95030" y="20347"/>
                      <a:pt x="114080" y="8044"/>
                    </a:cubicBezTo>
                    <a:cubicBezTo>
                      <a:pt x="133130" y="-4259"/>
                      <a:pt x="150593" y="-2275"/>
                      <a:pt x="175993" y="12806"/>
                    </a:cubicBezTo>
                    <a:cubicBezTo>
                      <a:pt x="201393" y="27887"/>
                      <a:pt x="253780" y="83450"/>
                      <a:pt x="266480" y="98531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1792288" y="6233616"/>
                <a:ext cx="200025" cy="55563"/>
              </a:xfrm>
              <a:custGeom>
                <a:avLst/>
                <a:gdLst>
                  <a:gd name="connsiteX0" fmla="*/ 0 w 104775"/>
                  <a:gd name="connsiteY0" fmla="*/ 28575 h 30956"/>
                  <a:gd name="connsiteX1" fmla="*/ 104775 w 104775"/>
                  <a:gd name="connsiteY1" fmla="*/ 30956 h 30956"/>
                  <a:gd name="connsiteX2" fmla="*/ 85725 w 104775"/>
                  <a:gd name="connsiteY2" fmla="*/ 4762 h 30956"/>
                  <a:gd name="connsiteX3" fmla="*/ 54769 w 104775"/>
                  <a:gd name="connsiteY3" fmla="*/ 0 h 30956"/>
                  <a:gd name="connsiteX4" fmla="*/ 0 w 104775"/>
                  <a:gd name="connsiteY4" fmla="*/ 28575 h 30956"/>
                  <a:gd name="connsiteX0" fmla="*/ 950 w 105725"/>
                  <a:gd name="connsiteY0" fmla="*/ 30271 h 32652"/>
                  <a:gd name="connsiteX1" fmla="*/ 105725 w 105725"/>
                  <a:gd name="connsiteY1" fmla="*/ 32652 h 32652"/>
                  <a:gd name="connsiteX2" fmla="*/ 86675 w 105725"/>
                  <a:gd name="connsiteY2" fmla="*/ 6458 h 32652"/>
                  <a:gd name="connsiteX3" fmla="*/ 55719 w 105725"/>
                  <a:gd name="connsiteY3" fmla="*/ 1696 h 32652"/>
                  <a:gd name="connsiteX4" fmla="*/ 950 w 105725"/>
                  <a:gd name="connsiteY4" fmla="*/ 30271 h 32652"/>
                  <a:gd name="connsiteX0" fmla="*/ 950 w 110047"/>
                  <a:gd name="connsiteY0" fmla="*/ 30271 h 32652"/>
                  <a:gd name="connsiteX1" fmla="*/ 105725 w 110047"/>
                  <a:gd name="connsiteY1" fmla="*/ 32652 h 32652"/>
                  <a:gd name="connsiteX2" fmla="*/ 86675 w 110047"/>
                  <a:gd name="connsiteY2" fmla="*/ 6458 h 32652"/>
                  <a:gd name="connsiteX3" fmla="*/ 55719 w 110047"/>
                  <a:gd name="connsiteY3" fmla="*/ 1696 h 32652"/>
                  <a:gd name="connsiteX4" fmla="*/ 950 w 110047"/>
                  <a:gd name="connsiteY4" fmla="*/ 30271 h 32652"/>
                  <a:gd name="connsiteX0" fmla="*/ 950 w 136892"/>
                  <a:gd name="connsiteY0" fmla="*/ 30132 h 30132"/>
                  <a:gd name="connsiteX1" fmla="*/ 134300 w 136892"/>
                  <a:gd name="connsiteY1" fmla="*/ 27751 h 30132"/>
                  <a:gd name="connsiteX2" fmla="*/ 86675 w 136892"/>
                  <a:gd name="connsiteY2" fmla="*/ 6319 h 30132"/>
                  <a:gd name="connsiteX3" fmla="*/ 55719 w 136892"/>
                  <a:gd name="connsiteY3" fmla="*/ 1557 h 30132"/>
                  <a:gd name="connsiteX4" fmla="*/ 950 w 136892"/>
                  <a:gd name="connsiteY4" fmla="*/ 30132 h 30132"/>
                  <a:gd name="connsiteX0" fmla="*/ 950 w 157723"/>
                  <a:gd name="connsiteY0" fmla="*/ 30429 h 37573"/>
                  <a:gd name="connsiteX1" fmla="*/ 155731 w 157723"/>
                  <a:gd name="connsiteY1" fmla="*/ 37573 h 37573"/>
                  <a:gd name="connsiteX2" fmla="*/ 86675 w 157723"/>
                  <a:gd name="connsiteY2" fmla="*/ 6616 h 37573"/>
                  <a:gd name="connsiteX3" fmla="*/ 55719 w 157723"/>
                  <a:gd name="connsiteY3" fmla="*/ 1854 h 37573"/>
                  <a:gd name="connsiteX4" fmla="*/ 950 w 157723"/>
                  <a:gd name="connsiteY4" fmla="*/ 30429 h 37573"/>
                  <a:gd name="connsiteX0" fmla="*/ 987 w 155379"/>
                  <a:gd name="connsiteY0" fmla="*/ 53550 h 53756"/>
                  <a:gd name="connsiteX1" fmla="*/ 153387 w 155379"/>
                  <a:gd name="connsiteY1" fmla="*/ 39167 h 53756"/>
                  <a:gd name="connsiteX2" fmla="*/ 84331 w 155379"/>
                  <a:gd name="connsiteY2" fmla="*/ 8210 h 53756"/>
                  <a:gd name="connsiteX3" fmla="*/ 53375 w 155379"/>
                  <a:gd name="connsiteY3" fmla="*/ 3448 h 53756"/>
                  <a:gd name="connsiteX4" fmla="*/ 987 w 155379"/>
                  <a:gd name="connsiteY4" fmla="*/ 53550 h 53756"/>
                  <a:gd name="connsiteX0" fmla="*/ 987 w 164686"/>
                  <a:gd name="connsiteY0" fmla="*/ 53550 h 56780"/>
                  <a:gd name="connsiteX1" fmla="*/ 162912 w 164686"/>
                  <a:gd name="connsiteY1" fmla="*/ 56780 h 56780"/>
                  <a:gd name="connsiteX2" fmla="*/ 84331 w 164686"/>
                  <a:gd name="connsiteY2" fmla="*/ 8210 h 56780"/>
                  <a:gd name="connsiteX3" fmla="*/ 53375 w 164686"/>
                  <a:gd name="connsiteY3" fmla="*/ 3448 h 56780"/>
                  <a:gd name="connsiteX4" fmla="*/ 987 w 164686"/>
                  <a:gd name="connsiteY4" fmla="*/ 53550 h 56780"/>
                  <a:gd name="connsiteX0" fmla="*/ 1032 w 164731"/>
                  <a:gd name="connsiteY0" fmla="*/ 48371 h 51601"/>
                  <a:gd name="connsiteX1" fmla="*/ 162957 w 164731"/>
                  <a:gd name="connsiteY1" fmla="*/ 51601 h 51601"/>
                  <a:gd name="connsiteX2" fmla="*/ 84376 w 164731"/>
                  <a:gd name="connsiteY2" fmla="*/ 3031 h 51601"/>
                  <a:gd name="connsiteX3" fmla="*/ 51039 w 164731"/>
                  <a:gd name="connsiteY3" fmla="*/ 8055 h 51601"/>
                  <a:gd name="connsiteX4" fmla="*/ 1032 w 164731"/>
                  <a:gd name="connsiteY4" fmla="*/ 48371 h 51601"/>
                  <a:gd name="connsiteX0" fmla="*/ 1040 w 164788"/>
                  <a:gd name="connsiteY0" fmla="*/ 42480 h 45710"/>
                  <a:gd name="connsiteX1" fmla="*/ 162965 w 164788"/>
                  <a:gd name="connsiteY1" fmla="*/ 45710 h 45710"/>
                  <a:gd name="connsiteX2" fmla="*/ 86765 w 164788"/>
                  <a:gd name="connsiteY2" fmla="*/ 8881 h 45710"/>
                  <a:gd name="connsiteX3" fmla="*/ 51047 w 164788"/>
                  <a:gd name="connsiteY3" fmla="*/ 2164 h 45710"/>
                  <a:gd name="connsiteX4" fmla="*/ 1040 w 164788"/>
                  <a:gd name="connsiteY4" fmla="*/ 42480 h 45710"/>
                  <a:gd name="connsiteX0" fmla="*/ 1040 w 199965"/>
                  <a:gd name="connsiteY0" fmla="*/ 42480 h 45710"/>
                  <a:gd name="connsiteX1" fmla="*/ 198684 w 199965"/>
                  <a:gd name="connsiteY1" fmla="*/ 45710 h 45710"/>
                  <a:gd name="connsiteX2" fmla="*/ 86765 w 199965"/>
                  <a:gd name="connsiteY2" fmla="*/ 8881 h 45710"/>
                  <a:gd name="connsiteX3" fmla="*/ 51047 w 199965"/>
                  <a:gd name="connsiteY3" fmla="*/ 2164 h 45710"/>
                  <a:gd name="connsiteX4" fmla="*/ 1040 w 199965"/>
                  <a:gd name="connsiteY4" fmla="*/ 42480 h 45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65" h="45710">
                    <a:moveTo>
                      <a:pt x="1040" y="42480"/>
                    </a:moveTo>
                    <a:cubicBezTo>
                      <a:pt x="52634" y="44861"/>
                      <a:pt x="147090" y="43329"/>
                      <a:pt x="198684" y="45710"/>
                    </a:cubicBezTo>
                    <a:cubicBezTo>
                      <a:pt x="212971" y="41741"/>
                      <a:pt x="103434" y="14834"/>
                      <a:pt x="86765" y="8881"/>
                    </a:cubicBezTo>
                    <a:cubicBezTo>
                      <a:pt x="70096" y="2928"/>
                      <a:pt x="65335" y="-3436"/>
                      <a:pt x="51047" y="2164"/>
                    </a:cubicBezTo>
                    <a:cubicBezTo>
                      <a:pt x="36760" y="7764"/>
                      <a:pt x="-7294" y="37321"/>
                      <a:pt x="1040" y="42480"/>
                    </a:cubicBezTo>
                    <a:close/>
                  </a:path>
                </a:pathLst>
              </a:custGeom>
              <a:solidFill>
                <a:srgbClr val="C1BCC3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50" name="TextBox 23"/>
              <p:cNvSpPr txBox="1">
                <a:spLocks noChangeArrowheads="1"/>
              </p:cNvSpPr>
              <p:nvPr/>
            </p:nvSpPr>
            <p:spPr bwMode="auto">
              <a:xfrm>
                <a:off x="7823858" y="5441623"/>
                <a:ext cx="408022" cy="228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Op</a:t>
                </a:r>
              </a:p>
            </p:txBody>
          </p:sp>
          <p:sp>
            <p:nvSpPr>
              <p:cNvPr id="14451" name="TextBox 143"/>
              <p:cNvSpPr txBox="1">
                <a:spLocks noChangeArrowheads="1"/>
              </p:cNvSpPr>
              <p:nvPr/>
            </p:nvSpPr>
            <p:spPr bwMode="auto">
              <a:xfrm rot="60000">
                <a:off x="4377403" y="5698856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Op</a:t>
                </a:r>
              </a:p>
            </p:txBody>
          </p:sp>
          <p:sp>
            <p:nvSpPr>
              <p:cNvPr id="14452" name="TextBox 145"/>
              <p:cNvSpPr txBox="1">
                <a:spLocks noChangeArrowheads="1"/>
              </p:cNvSpPr>
              <p:nvPr/>
            </p:nvSpPr>
            <p:spPr bwMode="auto">
              <a:xfrm>
                <a:off x="5725009" y="5441623"/>
                <a:ext cx="406434" cy="228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Op</a:t>
                </a:r>
              </a:p>
            </p:txBody>
          </p:sp>
          <p:sp>
            <p:nvSpPr>
              <p:cNvPr id="14453" name="TextBox 146"/>
              <p:cNvSpPr txBox="1">
                <a:spLocks noChangeArrowheads="1"/>
              </p:cNvSpPr>
              <p:nvPr/>
            </p:nvSpPr>
            <p:spPr bwMode="auto">
              <a:xfrm>
                <a:off x="6280679" y="5338438"/>
                <a:ext cx="408022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Op</a:t>
                </a:r>
              </a:p>
            </p:txBody>
          </p:sp>
          <p:sp>
            <p:nvSpPr>
              <p:cNvPr id="14454" name="TextBox 148"/>
              <p:cNvSpPr txBox="1">
                <a:spLocks noChangeArrowheads="1"/>
              </p:cNvSpPr>
              <p:nvPr/>
            </p:nvSpPr>
            <p:spPr bwMode="auto">
              <a:xfrm>
                <a:off x="669987" y="5516233"/>
                <a:ext cx="408022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Dw</a:t>
                </a:r>
              </a:p>
            </p:txBody>
          </p:sp>
          <p:sp>
            <p:nvSpPr>
              <p:cNvPr id="14455" name="TextBox 149"/>
              <p:cNvSpPr txBox="1">
                <a:spLocks noChangeArrowheads="1"/>
              </p:cNvSpPr>
              <p:nvPr/>
            </p:nvSpPr>
            <p:spPr bwMode="auto">
              <a:xfrm>
                <a:off x="670020" y="6020792"/>
                <a:ext cx="40769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Da</a:t>
                </a:r>
              </a:p>
            </p:txBody>
          </p:sp>
          <p:sp>
            <p:nvSpPr>
              <p:cNvPr id="14456" name="TextBox 150"/>
              <p:cNvSpPr txBox="1">
                <a:spLocks noChangeArrowheads="1"/>
              </p:cNvSpPr>
              <p:nvPr/>
            </p:nvSpPr>
            <p:spPr bwMode="auto">
              <a:xfrm>
                <a:off x="670020" y="4558255"/>
                <a:ext cx="40769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Pa</a:t>
                </a:r>
              </a:p>
            </p:txBody>
          </p:sp>
          <p:sp>
            <p:nvSpPr>
              <p:cNvPr id="14458" name="TextBox 152"/>
              <p:cNvSpPr txBox="1">
                <a:spLocks noChangeArrowheads="1"/>
              </p:cNvSpPr>
              <p:nvPr/>
            </p:nvSpPr>
            <p:spPr bwMode="auto">
              <a:xfrm>
                <a:off x="670020" y="4971003"/>
                <a:ext cx="40769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Pr</a:t>
                </a:r>
              </a:p>
            </p:txBody>
          </p:sp>
          <p:sp>
            <p:nvSpPr>
              <p:cNvPr id="14457" name="TextBox 151"/>
              <p:cNvSpPr txBox="1">
                <a:spLocks noChangeArrowheads="1"/>
              </p:cNvSpPr>
              <p:nvPr/>
            </p:nvSpPr>
            <p:spPr bwMode="auto">
              <a:xfrm>
                <a:off x="7858708" y="5877272"/>
                <a:ext cx="961764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Ngw, Nu, Nv, Ng</a:t>
                </a:r>
              </a:p>
            </p:txBody>
          </p:sp>
          <p:sp>
            <p:nvSpPr>
              <p:cNvPr id="14459" name="TextBox 155"/>
              <p:cNvSpPr txBox="1">
                <a:spLocks noChangeArrowheads="1"/>
              </p:cNvSpPr>
              <p:nvPr/>
            </p:nvSpPr>
            <p:spPr bwMode="auto">
              <a:xfrm>
                <a:off x="670020" y="4830245"/>
                <a:ext cx="40769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Pf</a:t>
                </a:r>
              </a:p>
            </p:txBody>
          </p:sp>
          <p:sp>
            <p:nvSpPr>
              <p:cNvPr id="14460" name="TextBox 157"/>
              <p:cNvSpPr txBox="1">
                <a:spLocks noChangeArrowheads="1"/>
              </p:cNvSpPr>
              <p:nvPr/>
            </p:nvSpPr>
            <p:spPr bwMode="auto">
              <a:xfrm>
                <a:off x="669987" y="4695518"/>
                <a:ext cx="408022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Pw</a:t>
                </a:r>
              </a:p>
            </p:txBody>
          </p:sp>
          <p:sp>
            <p:nvSpPr>
              <p:cNvPr id="14461" name="TextBox 158"/>
              <p:cNvSpPr txBox="1">
                <a:spLocks noChangeArrowheads="1"/>
              </p:cNvSpPr>
              <p:nvPr/>
            </p:nvSpPr>
            <p:spPr bwMode="auto">
              <a:xfrm>
                <a:off x="670020" y="5160741"/>
                <a:ext cx="40769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Pd</a:t>
                </a:r>
              </a:p>
            </p:txBody>
          </p:sp>
          <p:sp>
            <p:nvSpPr>
              <p:cNvPr id="14462" name="TextBox 160"/>
              <p:cNvSpPr txBox="1">
                <a:spLocks noChangeArrowheads="1"/>
              </p:cNvSpPr>
              <p:nvPr/>
            </p:nvSpPr>
            <p:spPr bwMode="auto">
              <a:xfrm rot="19200000">
                <a:off x="4189768" y="5471784"/>
                <a:ext cx="371505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St</a:t>
                </a:r>
              </a:p>
            </p:txBody>
          </p:sp>
          <p:sp>
            <p:nvSpPr>
              <p:cNvPr id="14463" name="TextBox 163"/>
              <p:cNvSpPr txBox="1">
                <a:spLocks noChangeArrowheads="1"/>
              </p:cNvSpPr>
              <p:nvPr/>
            </p:nvSpPr>
            <p:spPr bwMode="auto">
              <a:xfrm rot="19200000">
                <a:off x="4088815" y="5361614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Sk</a:t>
                </a:r>
              </a:p>
            </p:txBody>
          </p:sp>
          <p:sp>
            <p:nvSpPr>
              <p:cNvPr id="14464" name="TextBox 164"/>
              <p:cNvSpPr txBox="1">
                <a:spLocks noChangeArrowheads="1"/>
              </p:cNvSpPr>
              <p:nvPr/>
            </p:nvSpPr>
            <p:spPr bwMode="auto">
              <a:xfrm>
                <a:off x="1543620" y="4786048"/>
                <a:ext cx="40769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Dws</a:t>
                </a:r>
              </a:p>
            </p:txBody>
          </p:sp>
          <p:sp>
            <p:nvSpPr>
              <p:cNvPr id="14465" name="TextBox 165"/>
              <p:cNvSpPr txBox="1">
                <a:spLocks noChangeArrowheads="1"/>
              </p:cNvSpPr>
              <p:nvPr/>
            </p:nvSpPr>
            <p:spPr bwMode="auto">
              <a:xfrm>
                <a:off x="1645286" y="4701868"/>
                <a:ext cx="406434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Dk</a:t>
                </a:r>
              </a:p>
            </p:txBody>
          </p:sp>
          <p:sp>
            <p:nvSpPr>
              <p:cNvPr id="14466" name="TextBox 166"/>
              <p:cNvSpPr txBox="1">
                <a:spLocks noChangeArrowheads="1"/>
              </p:cNvSpPr>
              <p:nvPr/>
            </p:nvSpPr>
            <p:spPr bwMode="auto">
              <a:xfrm rot="19200000">
                <a:off x="4007847" y="5277395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Sb</a:t>
                </a:r>
              </a:p>
            </p:txBody>
          </p:sp>
          <p:sp>
            <p:nvSpPr>
              <p:cNvPr id="14467" name="TextBox 167"/>
              <p:cNvSpPr txBox="1">
                <a:spLocks noChangeArrowheads="1"/>
              </p:cNvSpPr>
              <p:nvPr/>
            </p:nvSpPr>
            <p:spPr bwMode="auto">
              <a:xfrm>
                <a:off x="7842909" y="5160643"/>
                <a:ext cx="371506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St</a:t>
                </a:r>
              </a:p>
            </p:txBody>
          </p:sp>
          <p:sp>
            <p:nvSpPr>
              <p:cNvPr id="14468" name="TextBox 168"/>
              <p:cNvSpPr txBox="1">
                <a:spLocks noChangeArrowheads="1"/>
              </p:cNvSpPr>
              <p:nvPr/>
            </p:nvSpPr>
            <p:spPr bwMode="auto">
              <a:xfrm rot="19380000">
                <a:off x="7855610" y="5039996"/>
                <a:ext cx="369919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Sk</a:t>
                </a:r>
              </a:p>
            </p:txBody>
          </p:sp>
          <p:sp>
            <p:nvSpPr>
              <p:cNvPr id="14469" name="TextBox 177"/>
              <p:cNvSpPr txBox="1">
                <a:spLocks noChangeArrowheads="1"/>
              </p:cNvSpPr>
              <p:nvPr/>
            </p:nvSpPr>
            <p:spPr bwMode="auto">
              <a:xfrm rot="18660000">
                <a:off x="5510445" y="5008981"/>
                <a:ext cx="370645" cy="230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Sk</a:t>
                </a:r>
              </a:p>
            </p:txBody>
          </p:sp>
          <p:sp>
            <p:nvSpPr>
              <p:cNvPr id="14470" name="TextBox 178"/>
              <p:cNvSpPr txBox="1">
                <a:spLocks noChangeArrowheads="1"/>
              </p:cNvSpPr>
              <p:nvPr/>
            </p:nvSpPr>
            <p:spPr bwMode="auto">
              <a:xfrm rot="18600000">
                <a:off x="5590079" y="5141582"/>
                <a:ext cx="371465" cy="2286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St</a:t>
                </a:r>
              </a:p>
            </p:txBody>
          </p:sp>
          <p:sp>
            <p:nvSpPr>
              <p:cNvPr id="14471" name="TextBox 179"/>
              <p:cNvSpPr txBox="1">
                <a:spLocks noChangeArrowheads="1"/>
              </p:cNvSpPr>
              <p:nvPr/>
            </p:nvSpPr>
            <p:spPr bwMode="auto">
              <a:xfrm rot="18660000">
                <a:off x="5380514" y="4871713"/>
                <a:ext cx="371464" cy="2286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Dg</a:t>
                </a:r>
              </a:p>
            </p:txBody>
          </p:sp>
          <p:sp>
            <p:nvSpPr>
              <p:cNvPr id="14472" name="TextBox 180"/>
              <p:cNvSpPr txBox="1">
                <a:spLocks noChangeArrowheads="1"/>
              </p:cNvSpPr>
              <p:nvPr/>
            </p:nvSpPr>
            <p:spPr bwMode="auto">
              <a:xfrm rot="19080000">
                <a:off x="3234830" y="5376475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Db</a:t>
                </a:r>
              </a:p>
            </p:txBody>
          </p:sp>
          <p:sp>
            <p:nvSpPr>
              <p:cNvPr id="14473" name="TextBox 181"/>
              <p:cNvSpPr txBox="1">
                <a:spLocks noChangeArrowheads="1"/>
              </p:cNvSpPr>
              <p:nvPr/>
            </p:nvSpPr>
            <p:spPr bwMode="auto">
              <a:xfrm rot="19080000">
                <a:off x="3238012" y="5506566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Dt</a:t>
                </a:r>
              </a:p>
            </p:txBody>
          </p:sp>
          <p:sp>
            <p:nvSpPr>
              <p:cNvPr id="14474" name="TextBox 182"/>
              <p:cNvSpPr txBox="1">
                <a:spLocks noChangeArrowheads="1"/>
              </p:cNvSpPr>
              <p:nvPr/>
            </p:nvSpPr>
            <p:spPr bwMode="auto">
              <a:xfrm rot="19680000">
                <a:off x="3099065" y="5687678"/>
                <a:ext cx="369918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Dh</a:t>
                </a:r>
              </a:p>
            </p:txBody>
          </p:sp>
          <p:sp>
            <p:nvSpPr>
              <p:cNvPr id="14475" name="TextBox 183"/>
              <p:cNvSpPr txBox="1">
                <a:spLocks noChangeArrowheads="1"/>
              </p:cNvSpPr>
              <p:nvPr/>
            </p:nvSpPr>
            <p:spPr bwMode="auto">
              <a:xfrm rot="20100000">
                <a:off x="2982880" y="5793814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Ds</a:t>
                </a:r>
              </a:p>
            </p:txBody>
          </p:sp>
          <p:sp>
            <p:nvSpPr>
              <p:cNvPr id="14476" name="TextBox 184"/>
              <p:cNvSpPr txBox="1">
                <a:spLocks noChangeArrowheads="1"/>
              </p:cNvSpPr>
              <p:nvPr/>
            </p:nvSpPr>
            <p:spPr bwMode="auto">
              <a:xfrm rot="20880000">
                <a:off x="2803765" y="5893254"/>
                <a:ext cx="369918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Dgs</a:t>
                </a:r>
              </a:p>
            </p:txBody>
          </p:sp>
          <p:sp>
            <p:nvSpPr>
              <p:cNvPr id="14477" name="TextBox 185"/>
              <p:cNvSpPr txBox="1">
                <a:spLocks noChangeArrowheads="1"/>
              </p:cNvSpPr>
              <p:nvPr/>
            </p:nvSpPr>
            <p:spPr bwMode="auto">
              <a:xfrm rot="20700000">
                <a:off x="2647897" y="5969975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Dg</a:t>
                </a:r>
              </a:p>
            </p:txBody>
          </p:sp>
          <p:sp>
            <p:nvSpPr>
              <p:cNvPr id="14478" name="TextBox 186"/>
              <p:cNvSpPr txBox="1">
                <a:spLocks noChangeArrowheads="1"/>
              </p:cNvSpPr>
              <p:nvPr/>
            </p:nvSpPr>
            <p:spPr bwMode="auto">
              <a:xfrm rot="20580000">
                <a:off x="2530692" y="6071843"/>
                <a:ext cx="371505" cy="228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Sb</a:t>
                </a:r>
              </a:p>
            </p:txBody>
          </p:sp>
          <p:sp>
            <p:nvSpPr>
              <p:cNvPr id="14479" name="TextBox 187"/>
              <p:cNvSpPr txBox="1">
                <a:spLocks noChangeArrowheads="1"/>
              </p:cNvSpPr>
              <p:nvPr/>
            </p:nvSpPr>
            <p:spPr bwMode="auto">
              <a:xfrm rot="21000000">
                <a:off x="2715936" y="6103387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Sk</a:t>
                </a:r>
              </a:p>
            </p:txBody>
          </p:sp>
          <p:sp>
            <p:nvSpPr>
              <p:cNvPr id="14480" name="TextBox 188"/>
              <p:cNvSpPr txBox="1">
                <a:spLocks noChangeArrowheads="1"/>
              </p:cNvSpPr>
              <p:nvPr/>
            </p:nvSpPr>
            <p:spPr bwMode="auto">
              <a:xfrm rot="20580000">
                <a:off x="3162570" y="6090892"/>
                <a:ext cx="369918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St</a:t>
                </a:r>
              </a:p>
            </p:txBody>
          </p:sp>
          <p:sp>
            <p:nvSpPr>
              <p:cNvPr id="14481" name="TextBox 189"/>
              <p:cNvSpPr txBox="1">
                <a:spLocks noChangeArrowheads="1"/>
              </p:cNvSpPr>
              <p:nvPr/>
            </p:nvSpPr>
            <p:spPr bwMode="auto">
              <a:xfrm>
                <a:off x="3696014" y="6057556"/>
                <a:ext cx="369918" cy="228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Op</a:t>
                </a:r>
              </a:p>
            </p:txBody>
          </p:sp>
          <p:sp>
            <p:nvSpPr>
              <p:cNvPr id="14482" name="TextBox 190"/>
              <p:cNvSpPr txBox="1">
                <a:spLocks noChangeArrowheads="1"/>
              </p:cNvSpPr>
              <p:nvPr/>
            </p:nvSpPr>
            <p:spPr bwMode="auto">
              <a:xfrm rot="60000">
                <a:off x="6023483" y="4900300"/>
                <a:ext cx="369919" cy="228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Sk</a:t>
                </a:r>
              </a:p>
            </p:txBody>
          </p:sp>
          <p:sp>
            <p:nvSpPr>
              <p:cNvPr id="14483" name="TextBox 191"/>
              <p:cNvSpPr txBox="1">
                <a:spLocks noChangeArrowheads="1"/>
              </p:cNvSpPr>
              <p:nvPr/>
            </p:nvSpPr>
            <p:spPr bwMode="auto">
              <a:xfrm>
                <a:off x="6088446" y="5031732"/>
                <a:ext cx="370636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St</a:t>
                </a:r>
              </a:p>
            </p:txBody>
          </p:sp>
          <p:sp>
            <p:nvSpPr>
              <p:cNvPr id="14484" name="TextBox 192"/>
              <p:cNvSpPr txBox="1">
                <a:spLocks noChangeArrowheads="1"/>
              </p:cNvSpPr>
              <p:nvPr/>
            </p:nvSpPr>
            <p:spPr bwMode="auto">
              <a:xfrm rot="18240000">
                <a:off x="5925070" y="4770117"/>
                <a:ext cx="371465" cy="2286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Sb</a:t>
                </a:r>
              </a:p>
            </p:txBody>
          </p:sp>
          <p:sp>
            <p:nvSpPr>
              <p:cNvPr id="14485" name="TextBox 194"/>
              <p:cNvSpPr txBox="1">
                <a:spLocks noChangeArrowheads="1"/>
              </p:cNvSpPr>
              <p:nvPr/>
            </p:nvSpPr>
            <p:spPr bwMode="auto">
              <a:xfrm>
                <a:off x="4596179" y="6046089"/>
                <a:ext cx="1163212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Ngw, Nu, Nv, Ng</a:t>
                </a:r>
              </a:p>
            </p:txBody>
          </p:sp>
          <p:sp>
            <p:nvSpPr>
              <p:cNvPr id="14486" name="TextBox 195"/>
              <p:cNvSpPr txBox="1">
                <a:spLocks noChangeArrowheads="1"/>
              </p:cNvSpPr>
              <p:nvPr/>
            </p:nvSpPr>
            <p:spPr bwMode="auto">
              <a:xfrm>
                <a:off x="1972282" y="4845072"/>
                <a:ext cx="316891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Pd</a:t>
                </a:r>
              </a:p>
            </p:txBody>
          </p:sp>
          <p:sp>
            <p:nvSpPr>
              <p:cNvPr id="14487" name="TextBox 196"/>
              <p:cNvSpPr txBox="1">
                <a:spLocks noChangeArrowheads="1"/>
              </p:cNvSpPr>
              <p:nvPr/>
            </p:nvSpPr>
            <p:spPr bwMode="auto">
              <a:xfrm>
                <a:off x="7842909" y="5240016"/>
                <a:ext cx="371506" cy="228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Oc</a:t>
                </a:r>
              </a:p>
            </p:txBody>
          </p:sp>
          <p:sp>
            <p:nvSpPr>
              <p:cNvPr id="14488" name="TextBox 197"/>
              <p:cNvSpPr txBox="1">
                <a:spLocks noChangeArrowheads="1"/>
              </p:cNvSpPr>
              <p:nvPr/>
            </p:nvSpPr>
            <p:spPr bwMode="auto">
              <a:xfrm rot="17760000">
                <a:off x="7860394" y="4863776"/>
                <a:ext cx="371465" cy="2286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Dg</a:t>
                </a:r>
              </a:p>
            </p:txBody>
          </p:sp>
          <p:sp>
            <p:nvSpPr>
              <p:cNvPr id="14489" name="TextBox 199"/>
              <p:cNvSpPr txBox="1">
                <a:spLocks noChangeArrowheads="1"/>
              </p:cNvSpPr>
              <p:nvPr/>
            </p:nvSpPr>
            <p:spPr bwMode="auto">
              <a:xfrm>
                <a:off x="3676417" y="4853856"/>
                <a:ext cx="407699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Da</a:t>
                </a:r>
              </a:p>
            </p:txBody>
          </p:sp>
          <p:sp>
            <p:nvSpPr>
              <p:cNvPr id="14490" name="TextBox 200"/>
              <p:cNvSpPr txBox="1">
                <a:spLocks noChangeArrowheads="1"/>
              </p:cNvSpPr>
              <p:nvPr/>
            </p:nvSpPr>
            <p:spPr bwMode="auto">
              <a:xfrm>
                <a:off x="3100652" y="4724093"/>
                <a:ext cx="408022" cy="228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Dw</a:t>
                </a:r>
              </a:p>
            </p:txBody>
          </p:sp>
          <p:pic>
            <p:nvPicPr>
              <p:cNvPr id="14491" name="Picture 3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8909382" y="4355025"/>
                <a:ext cx="86316" cy="19104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92" name="TextBox 36"/>
              <p:cNvSpPr txBox="1">
                <a:spLocks noChangeArrowheads="1"/>
              </p:cNvSpPr>
              <p:nvPr/>
            </p:nvSpPr>
            <p:spPr bwMode="auto">
              <a:xfrm>
                <a:off x="8956472" y="5188780"/>
                <a:ext cx="144012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pic>
            <p:nvPicPr>
              <p:cNvPr id="14493" name="Picture 4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420896" y="4368792"/>
                <a:ext cx="78700" cy="1911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494" name="Picture 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-76200" y="4133354"/>
                <a:ext cx="502660" cy="22090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2" name="Freeform 121"/>
              <p:cNvSpPr/>
              <p:nvPr/>
            </p:nvSpPr>
            <p:spPr bwMode="auto">
              <a:xfrm>
                <a:off x="7492525" y="4777374"/>
                <a:ext cx="1149028" cy="371714"/>
              </a:xfrm>
              <a:custGeom>
                <a:avLst/>
                <a:gdLst>
                  <a:gd name="connsiteX0" fmla="*/ 0 w 978694"/>
                  <a:gd name="connsiteY0" fmla="*/ 69056 h 373856"/>
                  <a:gd name="connsiteX1" fmla="*/ 64294 w 978694"/>
                  <a:gd name="connsiteY1" fmla="*/ 69056 h 373856"/>
                  <a:gd name="connsiteX2" fmla="*/ 80962 w 978694"/>
                  <a:gd name="connsiteY2" fmla="*/ 147637 h 373856"/>
                  <a:gd name="connsiteX3" fmla="*/ 142875 w 978694"/>
                  <a:gd name="connsiteY3" fmla="*/ 240506 h 373856"/>
                  <a:gd name="connsiteX4" fmla="*/ 188119 w 978694"/>
                  <a:gd name="connsiteY4" fmla="*/ 292894 h 373856"/>
                  <a:gd name="connsiteX5" fmla="*/ 230981 w 978694"/>
                  <a:gd name="connsiteY5" fmla="*/ 330994 h 373856"/>
                  <a:gd name="connsiteX6" fmla="*/ 269081 w 978694"/>
                  <a:gd name="connsiteY6" fmla="*/ 345281 h 373856"/>
                  <a:gd name="connsiteX7" fmla="*/ 316706 w 978694"/>
                  <a:gd name="connsiteY7" fmla="*/ 319087 h 373856"/>
                  <a:gd name="connsiteX8" fmla="*/ 407194 w 978694"/>
                  <a:gd name="connsiteY8" fmla="*/ 230981 h 373856"/>
                  <a:gd name="connsiteX9" fmla="*/ 459581 w 978694"/>
                  <a:gd name="connsiteY9" fmla="*/ 130969 h 373856"/>
                  <a:gd name="connsiteX10" fmla="*/ 481012 w 978694"/>
                  <a:gd name="connsiteY10" fmla="*/ 92869 h 373856"/>
                  <a:gd name="connsiteX11" fmla="*/ 523875 w 978694"/>
                  <a:gd name="connsiteY11" fmla="*/ 83344 h 373856"/>
                  <a:gd name="connsiteX12" fmla="*/ 576262 w 978694"/>
                  <a:gd name="connsiteY12" fmla="*/ 119062 h 373856"/>
                  <a:gd name="connsiteX13" fmla="*/ 657225 w 978694"/>
                  <a:gd name="connsiteY13" fmla="*/ 157162 h 373856"/>
                  <a:gd name="connsiteX14" fmla="*/ 707231 w 978694"/>
                  <a:gd name="connsiteY14" fmla="*/ 159544 h 373856"/>
                  <a:gd name="connsiteX15" fmla="*/ 783431 w 978694"/>
                  <a:gd name="connsiteY15" fmla="*/ 154781 h 373856"/>
                  <a:gd name="connsiteX16" fmla="*/ 838200 w 978694"/>
                  <a:gd name="connsiteY16" fmla="*/ 116681 h 373856"/>
                  <a:gd name="connsiteX17" fmla="*/ 885825 w 978694"/>
                  <a:gd name="connsiteY17" fmla="*/ 85725 h 373856"/>
                  <a:gd name="connsiteX18" fmla="*/ 907256 w 978694"/>
                  <a:gd name="connsiteY18" fmla="*/ 38100 h 373856"/>
                  <a:gd name="connsiteX19" fmla="*/ 947737 w 978694"/>
                  <a:gd name="connsiteY19" fmla="*/ 0 h 373856"/>
                  <a:gd name="connsiteX20" fmla="*/ 978694 w 978694"/>
                  <a:gd name="connsiteY20" fmla="*/ 4762 h 373856"/>
                  <a:gd name="connsiteX21" fmla="*/ 928687 w 978694"/>
                  <a:gd name="connsiteY21" fmla="*/ 80962 h 373856"/>
                  <a:gd name="connsiteX22" fmla="*/ 845344 w 978694"/>
                  <a:gd name="connsiteY22" fmla="*/ 157162 h 373856"/>
                  <a:gd name="connsiteX23" fmla="*/ 783431 w 978694"/>
                  <a:gd name="connsiteY23" fmla="*/ 192881 h 373856"/>
                  <a:gd name="connsiteX24" fmla="*/ 714375 w 978694"/>
                  <a:gd name="connsiteY24" fmla="*/ 202406 h 373856"/>
                  <a:gd name="connsiteX25" fmla="*/ 623887 w 978694"/>
                  <a:gd name="connsiteY25" fmla="*/ 185737 h 373856"/>
                  <a:gd name="connsiteX26" fmla="*/ 554831 w 978694"/>
                  <a:gd name="connsiteY26" fmla="*/ 166687 h 373856"/>
                  <a:gd name="connsiteX27" fmla="*/ 528637 w 978694"/>
                  <a:gd name="connsiteY27" fmla="*/ 138112 h 373856"/>
                  <a:gd name="connsiteX28" fmla="*/ 490537 w 978694"/>
                  <a:gd name="connsiteY28" fmla="*/ 140494 h 373856"/>
                  <a:gd name="connsiteX29" fmla="*/ 454819 w 978694"/>
                  <a:gd name="connsiteY29" fmla="*/ 209550 h 373856"/>
                  <a:gd name="connsiteX30" fmla="*/ 400050 w 978694"/>
                  <a:gd name="connsiteY30" fmla="*/ 283369 h 373856"/>
                  <a:gd name="connsiteX31" fmla="*/ 328612 w 978694"/>
                  <a:gd name="connsiteY31" fmla="*/ 342900 h 373856"/>
                  <a:gd name="connsiteX32" fmla="*/ 273844 w 978694"/>
                  <a:gd name="connsiteY32" fmla="*/ 373856 h 373856"/>
                  <a:gd name="connsiteX33" fmla="*/ 216694 w 978694"/>
                  <a:gd name="connsiteY33" fmla="*/ 366712 h 373856"/>
                  <a:gd name="connsiteX34" fmla="*/ 159544 w 978694"/>
                  <a:gd name="connsiteY34" fmla="*/ 311944 h 373856"/>
                  <a:gd name="connsiteX35" fmla="*/ 126206 w 978694"/>
                  <a:gd name="connsiteY35" fmla="*/ 269081 h 373856"/>
                  <a:gd name="connsiteX36" fmla="*/ 88106 w 978694"/>
                  <a:gd name="connsiteY36" fmla="*/ 211931 h 373856"/>
                  <a:gd name="connsiteX37" fmla="*/ 66675 w 978694"/>
                  <a:gd name="connsiteY37" fmla="*/ 157162 h 373856"/>
                  <a:gd name="connsiteX38" fmla="*/ 40481 w 978694"/>
                  <a:gd name="connsiteY38" fmla="*/ 119062 h 373856"/>
                  <a:gd name="connsiteX39" fmla="*/ 0 w 978694"/>
                  <a:gd name="connsiteY39" fmla="*/ 69056 h 373856"/>
                  <a:gd name="connsiteX0" fmla="*/ 0 w 978694"/>
                  <a:gd name="connsiteY0" fmla="*/ 69056 h 373856"/>
                  <a:gd name="connsiteX1" fmla="*/ 64294 w 978694"/>
                  <a:gd name="connsiteY1" fmla="*/ 69056 h 373856"/>
                  <a:gd name="connsiteX2" fmla="*/ 80962 w 978694"/>
                  <a:gd name="connsiteY2" fmla="*/ 147637 h 373856"/>
                  <a:gd name="connsiteX3" fmla="*/ 142875 w 978694"/>
                  <a:gd name="connsiteY3" fmla="*/ 240506 h 373856"/>
                  <a:gd name="connsiteX4" fmla="*/ 188119 w 978694"/>
                  <a:gd name="connsiteY4" fmla="*/ 292894 h 373856"/>
                  <a:gd name="connsiteX5" fmla="*/ 230981 w 978694"/>
                  <a:gd name="connsiteY5" fmla="*/ 330994 h 373856"/>
                  <a:gd name="connsiteX6" fmla="*/ 269081 w 978694"/>
                  <a:gd name="connsiteY6" fmla="*/ 345281 h 373856"/>
                  <a:gd name="connsiteX7" fmla="*/ 316706 w 978694"/>
                  <a:gd name="connsiteY7" fmla="*/ 319087 h 373856"/>
                  <a:gd name="connsiteX8" fmla="*/ 407194 w 978694"/>
                  <a:gd name="connsiteY8" fmla="*/ 230981 h 373856"/>
                  <a:gd name="connsiteX9" fmla="*/ 459581 w 978694"/>
                  <a:gd name="connsiteY9" fmla="*/ 130969 h 373856"/>
                  <a:gd name="connsiteX10" fmla="*/ 481012 w 978694"/>
                  <a:gd name="connsiteY10" fmla="*/ 92869 h 373856"/>
                  <a:gd name="connsiteX11" fmla="*/ 523875 w 978694"/>
                  <a:gd name="connsiteY11" fmla="*/ 83344 h 373856"/>
                  <a:gd name="connsiteX12" fmla="*/ 576262 w 978694"/>
                  <a:gd name="connsiteY12" fmla="*/ 119062 h 373856"/>
                  <a:gd name="connsiteX13" fmla="*/ 657225 w 978694"/>
                  <a:gd name="connsiteY13" fmla="*/ 157162 h 373856"/>
                  <a:gd name="connsiteX14" fmla="*/ 707231 w 978694"/>
                  <a:gd name="connsiteY14" fmla="*/ 159544 h 373856"/>
                  <a:gd name="connsiteX15" fmla="*/ 783431 w 978694"/>
                  <a:gd name="connsiteY15" fmla="*/ 154781 h 373856"/>
                  <a:gd name="connsiteX16" fmla="*/ 838200 w 978694"/>
                  <a:gd name="connsiteY16" fmla="*/ 116681 h 373856"/>
                  <a:gd name="connsiteX17" fmla="*/ 885825 w 978694"/>
                  <a:gd name="connsiteY17" fmla="*/ 85725 h 373856"/>
                  <a:gd name="connsiteX18" fmla="*/ 907256 w 978694"/>
                  <a:gd name="connsiteY18" fmla="*/ 38100 h 373856"/>
                  <a:gd name="connsiteX19" fmla="*/ 947737 w 978694"/>
                  <a:gd name="connsiteY19" fmla="*/ 0 h 373856"/>
                  <a:gd name="connsiteX20" fmla="*/ 978694 w 978694"/>
                  <a:gd name="connsiteY20" fmla="*/ 4762 h 373856"/>
                  <a:gd name="connsiteX21" fmla="*/ 928687 w 978694"/>
                  <a:gd name="connsiteY21" fmla="*/ 80962 h 373856"/>
                  <a:gd name="connsiteX22" fmla="*/ 845344 w 978694"/>
                  <a:gd name="connsiteY22" fmla="*/ 157162 h 373856"/>
                  <a:gd name="connsiteX23" fmla="*/ 783431 w 978694"/>
                  <a:gd name="connsiteY23" fmla="*/ 192881 h 373856"/>
                  <a:gd name="connsiteX24" fmla="*/ 714375 w 978694"/>
                  <a:gd name="connsiteY24" fmla="*/ 202406 h 373856"/>
                  <a:gd name="connsiteX25" fmla="*/ 623887 w 978694"/>
                  <a:gd name="connsiteY25" fmla="*/ 185737 h 373856"/>
                  <a:gd name="connsiteX26" fmla="*/ 554831 w 978694"/>
                  <a:gd name="connsiteY26" fmla="*/ 166687 h 373856"/>
                  <a:gd name="connsiteX27" fmla="*/ 528637 w 978694"/>
                  <a:gd name="connsiteY27" fmla="*/ 138112 h 373856"/>
                  <a:gd name="connsiteX28" fmla="*/ 490537 w 978694"/>
                  <a:gd name="connsiteY28" fmla="*/ 140494 h 373856"/>
                  <a:gd name="connsiteX29" fmla="*/ 454819 w 978694"/>
                  <a:gd name="connsiteY29" fmla="*/ 209550 h 373856"/>
                  <a:gd name="connsiteX30" fmla="*/ 400050 w 978694"/>
                  <a:gd name="connsiteY30" fmla="*/ 283369 h 373856"/>
                  <a:gd name="connsiteX31" fmla="*/ 328612 w 978694"/>
                  <a:gd name="connsiteY31" fmla="*/ 342900 h 373856"/>
                  <a:gd name="connsiteX32" fmla="*/ 273844 w 978694"/>
                  <a:gd name="connsiteY32" fmla="*/ 373856 h 373856"/>
                  <a:gd name="connsiteX33" fmla="*/ 216694 w 978694"/>
                  <a:gd name="connsiteY33" fmla="*/ 366712 h 373856"/>
                  <a:gd name="connsiteX34" fmla="*/ 159544 w 978694"/>
                  <a:gd name="connsiteY34" fmla="*/ 311944 h 373856"/>
                  <a:gd name="connsiteX35" fmla="*/ 126206 w 978694"/>
                  <a:gd name="connsiteY35" fmla="*/ 269081 h 373856"/>
                  <a:gd name="connsiteX36" fmla="*/ 88106 w 978694"/>
                  <a:gd name="connsiteY36" fmla="*/ 211931 h 373856"/>
                  <a:gd name="connsiteX37" fmla="*/ 59531 w 978694"/>
                  <a:gd name="connsiteY37" fmla="*/ 166687 h 373856"/>
                  <a:gd name="connsiteX38" fmla="*/ 40481 w 978694"/>
                  <a:gd name="connsiteY38" fmla="*/ 119062 h 373856"/>
                  <a:gd name="connsiteX39" fmla="*/ 0 w 978694"/>
                  <a:gd name="connsiteY39" fmla="*/ 69056 h 373856"/>
                  <a:gd name="connsiteX0" fmla="*/ 0 w 978694"/>
                  <a:gd name="connsiteY0" fmla="*/ 69056 h 373856"/>
                  <a:gd name="connsiteX1" fmla="*/ 64294 w 978694"/>
                  <a:gd name="connsiteY1" fmla="*/ 69056 h 373856"/>
                  <a:gd name="connsiteX2" fmla="*/ 80962 w 978694"/>
                  <a:gd name="connsiteY2" fmla="*/ 147637 h 373856"/>
                  <a:gd name="connsiteX3" fmla="*/ 142875 w 978694"/>
                  <a:gd name="connsiteY3" fmla="*/ 240506 h 373856"/>
                  <a:gd name="connsiteX4" fmla="*/ 188119 w 978694"/>
                  <a:gd name="connsiteY4" fmla="*/ 292894 h 373856"/>
                  <a:gd name="connsiteX5" fmla="*/ 230981 w 978694"/>
                  <a:gd name="connsiteY5" fmla="*/ 330994 h 373856"/>
                  <a:gd name="connsiteX6" fmla="*/ 269081 w 978694"/>
                  <a:gd name="connsiteY6" fmla="*/ 345281 h 373856"/>
                  <a:gd name="connsiteX7" fmla="*/ 316706 w 978694"/>
                  <a:gd name="connsiteY7" fmla="*/ 319087 h 373856"/>
                  <a:gd name="connsiteX8" fmla="*/ 407194 w 978694"/>
                  <a:gd name="connsiteY8" fmla="*/ 230981 h 373856"/>
                  <a:gd name="connsiteX9" fmla="*/ 459581 w 978694"/>
                  <a:gd name="connsiteY9" fmla="*/ 130969 h 373856"/>
                  <a:gd name="connsiteX10" fmla="*/ 481012 w 978694"/>
                  <a:gd name="connsiteY10" fmla="*/ 92869 h 373856"/>
                  <a:gd name="connsiteX11" fmla="*/ 523875 w 978694"/>
                  <a:gd name="connsiteY11" fmla="*/ 83344 h 373856"/>
                  <a:gd name="connsiteX12" fmla="*/ 576262 w 978694"/>
                  <a:gd name="connsiteY12" fmla="*/ 119062 h 373856"/>
                  <a:gd name="connsiteX13" fmla="*/ 657225 w 978694"/>
                  <a:gd name="connsiteY13" fmla="*/ 157162 h 373856"/>
                  <a:gd name="connsiteX14" fmla="*/ 707231 w 978694"/>
                  <a:gd name="connsiteY14" fmla="*/ 159544 h 373856"/>
                  <a:gd name="connsiteX15" fmla="*/ 783431 w 978694"/>
                  <a:gd name="connsiteY15" fmla="*/ 154781 h 373856"/>
                  <a:gd name="connsiteX16" fmla="*/ 838200 w 978694"/>
                  <a:gd name="connsiteY16" fmla="*/ 116681 h 373856"/>
                  <a:gd name="connsiteX17" fmla="*/ 885825 w 978694"/>
                  <a:gd name="connsiteY17" fmla="*/ 85725 h 373856"/>
                  <a:gd name="connsiteX18" fmla="*/ 907256 w 978694"/>
                  <a:gd name="connsiteY18" fmla="*/ 38100 h 373856"/>
                  <a:gd name="connsiteX19" fmla="*/ 947737 w 978694"/>
                  <a:gd name="connsiteY19" fmla="*/ 0 h 373856"/>
                  <a:gd name="connsiteX20" fmla="*/ 978694 w 978694"/>
                  <a:gd name="connsiteY20" fmla="*/ 4762 h 373856"/>
                  <a:gd name="connsiteX21" fmla="*/ 928687 w 978694"/>
                  <a:gd name="connsiteY21" fmla="*/ 80962 h 373856"/>
                  <a:gd name="connsiteX22" fmla="*/ 845344 w 978694"/>
                  <a:gd name="connsiteY22" fmla="*/ 157162 h 373856"/>
                  <a:gd name="connsiteX23" fmla="*/ 783431 w 978694"/>
                  <a:gd name="connsiteY23" fmla="*/ 192881 h 373856"/>
                  <a:gd name="connsiteX24" fmla="*/ 714375 w 978694"/>
                  <a:gd name="connsiteY24" fmla="*/ 202406 h 373856"/>
                  <a:gd name="connsiteX25" fmla="*/ 623887 w 978694"/>
                  <a:gd name="connsiteY25" fmla="*/ 185737 h 373856"/>
                  <a:gd name="connsiteX26" fmla="*/ 554831 w 978694"/>
                  <a:gd name="connsiteY26" fmla="*/ 166687 h 373856"/>
                  <a:gd name="connsiteX27" fmla="*/ 528637 w 978694"/>
                  <a:gd name="connsiteY27" fmla="*/ 138112 h 373856"/>
                  <a:gd name="connsiteX28" fmla="*/ 490537 w 978694"/>
                  <a:gd name="connsiteY28" fmla="*/ 140494 h 373856"/>
                  <a:gd name="connsiteX29" fmla="*/ 454819 w 978694"/>
                  <a:gd name="connsiteY29" fmla="*/ 209550 h 373856"/>
                  <a:gd name="connsiteX30" fmla="*/ 400050 w 978694"/>
                  <a:gd name="connsiteY30" fmla="*/ 283369 h 373856"/>
                  <a:gd name="connsiteX31" fmla="*/ 328612 w 978694"/>
                  <a:gd name="connsiteY31" fmla="*/ 342900 h 373856"/>
                  <a:gd name="connsiteX32" fmla="*/ 273844 w 978694"/>
                  <a:gd name="connsiteY32" fmla="*/ 373856 h 373856"/>
                  <a:gd name="connsiteX33" fmla="*/ 216694 w 978694"/>
                  <a:gd name="connsiteY33" fmla="*/ 366712 h 373856"/>
                  <a:gd name="connsiteX34" fmla="*/ 159544 w 978694"/>
                  <a:gd name="connsiteY34" fmla="*/ 311944 h 373856"/>
                  <a:gd name="connsiteX35" fmla="*/ 126206 w 978694"/>
                  <a:gd name="connsiteY35" fmla="*/ 269081 h 373856"/>
                  <a:gd name="connsiteX36" fmla="*/ 88106 w 978694"/>
                  <a:gd name="connsiteY36" fmla="*/ 211931 h 373856"/>
                  <a:gd name="connsiteX37" fmla="*/ 59531 w 978694"/>
                  <a:gd name="connsiteY37" fmla="*/ 166687 h 373856"/>
                  <a:gd name="connsiteX38" fmla="*/ 40481 w 978694"/>
                  <a:gd name="connsiteY38" fmla="*/ 119062 h 373856"/>
                  <a:gd name="connsiteX39" fmla="*/ 0 w 978694"/>
                  <a:gd name="connsiteY39" fmla="*/ 69056 h 373856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54819 w 978694"/>
                  <a:gd name="connsiteY29" fmla="*/ 209550 h 376069"/>
                  <a:gd name="connsiteX30" fmla="*/ 400050 w 978694"/>
                  <a:gd name="connsiteY30" fmla="*/ 283369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54819 w 978694"/>
                  <a:gd name="connsiteY29" fmla="*/ 209550 h 376069"/>
                  <a:gd name="connsiteX30" fmla="*/ 400050 w 978694"/>
                  <a:gd name="connsiteY30" fmla="*/ 283369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54819 w 978694"/>
                  <a:gd name="connsiteY29" fmla="*/ 209550 h 376069"/>
                  <a:gd name="connsiteX30" fmla="*/ 400050 w 978694"/>
                  <a:gd name="connsiteY30" fmla="*/ 283369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54819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54819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54819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54819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490537 w 978694"/>
                  <a:gd name="connsiteY28" fmla="*/ 140494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0962 w 978694"/>
                  <a:gd name="connsiteY2" fmla="*/ 147637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502443 w 978694"/>
                  <a:gd name="connsiteY28" fmla="*/ 152400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64294 w 978694"/>
                  <a:gd name="connsiteY1" fmla="*/ 69056 h 376069"/>
                  <a:gd name="connsiteX2" fmla="*/ 88477 w 978694"/>
                  <a:gd name="connsiteY2" fmla="*/ 145133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502443 w 978694"/>
                  <a:gd name="connsiteY28" fmla="*/ 152400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0 w 978694"/>
                  <a:gd name="connsiteY0" fmla="*/ 69056 h 376069"/>
                  <a:gd name="connsiteX1" fmla="*/ 56778 w 978694"/>
                  <a:gd name="connsiteY1" fmla="*/ 69056 h 376069"/>
                  <a:gd name="connsiteX2" fmla="*/ 88477 w 978694"/>
                  <a:gd name="connsiteY2" fmla="*/ 145133 h 376069"/>
                  <a:gd name="connsiteX3" fmla="*/ 142875 w 978694"/>
                  <a:gd name="connsiteY3" fmla="*/ 240506 h 376069"/>
                  <a:gd name="connsiteX4" fmla="*/ 188119 w 978694"/>
                  <a:gd name="connsiteY4" fmla="*/ 292894 h 376069"/>
                  <a:gd name="connsiteX5" fmla="*/ 230981 w 978694"/>
                  <a:gd name="connsiteY5" fmla="*/ 330994 h 376069"/>
                  <a:gd name="connsiteX6" fmla="*/ 269081 w 978694"/>
                  <a:gd name="connsiteY6" fmla="*/ 345281 h 376069"/>
                  <a:gd name="connsiteX7" fmla="*/ 316706 w 978694"/>
                  <a:gd name="connsiteY7" fmla="*/ 319087 h 376069"/>
                  <a:gd name="connsiteX8" fmla="*/ 407194 w 978694"/>
                  <a:gd name="connsiteY8" fmla="*/ 230981 h 376069"/>
                  <a:gd name="connsiteX9" fmla="*/ 459581 w 978694"/>
                  <a:gd name="connsiteY9" fmla="*/ 130969 h 376069"/>
                  <a:gd name="connsiteX10" fmla="*/ 481012 w 978694"/>
                  <a:gd name="connsiteY10" fmla="*/ 92869 h 376069"/>
                  <a:gd name="connsiteX11" fmla="*/ 523875 w 978694"/>
                  <a:gd name="connsiteY11" fmla="*/ 83344 h 376069"/>
                  <a:gd name="connsiteX12" fmla="*/ 576262 w 978694"/>
                  <a:gd name="connsiteY12" fmla="*/ 119062 h 376069"/>
                  <a:gd name="connsiteX13" fmla="*/ 657225 w 978694"/>
                  <a:gd name="connsiteY13" fmla="*/ 157162 h 376069"/>
                  <a:gd name="connsiteX14" fmla="*/ 707231 w 978694"/>
                  <a:gd name="connsiteY14" fmla="*/ 159544 h 376069"/>
                  <a:gd name="connsiteX15" fmla="*/ 783431 w 978694"/>
                  <a:gd name="connsiteY15" fmla="*/ 154781 h 376069"/>
                  <a:gd name="connsiteX16" fmla="*/ 838200 w 978694"/>
                  <a:gd name="connsiteY16" fmla="*/ 116681 h 376069"/>
                  <a:gd name="connsiteX17" fmla="*/ 885825 w 978694"/>
                  <a:gd name="connsiteY17" fmla="*/ 85725 h 376069"/>
                  <a:gd name="connsiteX18" fmla="*/ 907256 w 978694"/>
                  <a:gd name="connsiteY18" fmla="*/ 38100 h 376069"/>
                  <a:gd name="connsiteX19" fmla="*/ 947737 w 978694"/>
                  <a:gd name="connsiteY19" fmla="*/ 0 h 376069"/>
                  <a:gd name="connsiteX20" fmla="*/ 978694 w 978694"/>
                  <a:gd name="connsiteY20" fmla="*/ 4762 h 376069"/>
                  <a:gd name="connsiteX21" fmla="*/ 928687 w 978694"/>
                  <a:gd name="connsiteY21" fmla="*/ 80962 h 376069"/>
                  <a:gd name="connsiteX22" fmla="*/ 845344 w 978694"/>
                  <a:gd name="connsiteY22" fmla="*/ 157162 h 376069"/>
                  <a:gd name="connsiteX23" fmla="*/ 783431 w 978694"/>
                  <a:gd name="connsiteY23" fmla="*/ 192881 h 376069"/>
                  <a:gd name="connsiteX24" fmla="*/ 714375 w 978694"/>
                  <a:gd name="connsiteY24" fmla="*/ 202406 h 376069"/>
                  <a:gd name="connsiteX25" fmla="*/ 623887 w 978694"/>
                  <a:gd name="connsiteY25" fmla="*/ 185737 h 376069"/>
                  <a:gd name="connsiteX26" fmla="*/ 554831 w 978694"/>
                  <a:gd name="connsiteY26" fmla="*/ 166687 h 376069"/>
                  <a:gd name="connsiteX27" fmla="*/ 528637 w 978694"/>
                  <a:gd name="connsiteY27" fmla="*/ 138112 h 376069"/>
                  <a:gd name="connsiteX28" fmla="*/ 502443 w 978694"/>
                  <a:gd name="connsiteY28" fmla="*/ 152400 h 376069"/>
                  <a:gd name="connsiteX29" fmla="*/ 461963 w 978694"/>
                  <a:gd name="connsiteY29" fmla="*/ 209550 h 376069"/>
                  <a:gd name="connsiteX30" fmla="*/ 407193 w 978694"/>
                  <a:gd name="connsiteY30" fmla="*/ 288131 h 376069"/>
                  <a:gd name="connsiteX31" fmla="*/ 328612 w 978694"/>
                  <a:gd name="connsiteY31" fmla="*/ 342900 h 376069"/>
                  <a:gd name="connsiteX32" fmla="*/ 273844 w 978694"/>
                  <a:gd name="connsiteY32" fmla="*/ 373856 h 376069"/>
                  <a:gd name="connsiteX33" fmla="*/ 216694 w 978694"/>
                  <a:gd name="connsiteY33" fmla="*/ 366712 h 376069"/>
                  <a:gd name="connsiteX34" fmla="*/ 159544 w 978694"/>
                  <a:gd name="connsiteY34" fmla="*/ 311944 h 376069"/>
                  <a:gd name="connsiteX35" fmla="*/ 126206 w 978694"/>
                  <a:gd name="connsiteY35" fmla="*/ 269081 h 376069"/>
                  <a:gd name="connsiteX36" fmla="*/ 88106 w 978694"/>
                  <a:gd name="connsiteY36" fmla="*/ 211931 h 376069"/>
                  <a:gd name="connsiteX37" fmla="*/ 59531 w 978694"/>
                  <a:gd name="connsiteY37" fmla="*/ 166687 h 376069"/>
                  <a:gd name="connsiteX38" fmla="*/ 40481 w 978694"/>
                  <a:gd name="connsiteY38" fmla="*/ 119062 h 376069"/>
                  <a:gd name="connsiteX39" fmla="*/ 0 w 978694"/>
                  <a:gd name="connsiteY39" fmla="*/ 69056 h 376069"/>
                  <a:gd name="connsiteX0" fmla="*/ 147409 w 1126103"/>
                  <a:gd name="connsiteY0" fmla="*/ 69056 h 376069"/>
                  <a:gd name="connsiteX1" fmla="*/ 204187 w 1126103"/>
                  <a:gd name="connsiteY1" fmla="*/ 69056 h 376069"/>
                  <a:gd name="connsiteX2" fmla="*/ 235886 w 1126103"/>
                  <a:gd name="connsiteY2" fmla="*/ 145133 h 376069"/>
                  <a:gd name="connsiteX3" fmla="*/ 290284 w 1126103"/>
                  <a:gd name="connsiteY3" fmla="*/ 240506 h 376069"/>
                  <a:gd name="connsiteX4" fmla="*/ 335528 w 1126103"/>
                  <a:gd name="connsiteY4" fmla="*/ 292894 h 376069"/>
                  <a:gd name="connsiteX5" fmla="*/ 378390 w 1126103"/>
                  <a:gd name="connsiteY5" fmla="*/ 330994 h 376069"/>
                  <a:gd name="connsiteX6" fmla="*/ 416490 w 1126103"/>
                  <a:gd name="connsiteY6" fmla="*/ 345281 h 376069"/>
                  <a:gd name="connsiteX7" fmla="*/ 464115 w 1126103"/>
                  <a:gd name="connsiteY7" fmla="*/ 319087 h 376069"/>
                  <a:gd name="connsiteX8" fmla="*/ 554603 w 1126103"/>
                  <a:gd name="connsiteY8" fmla="*/ 230981 h 376069"/>
                  <a:gd name="connsiteX9" fmla="*/ 606990 w 1126103"/>
                  <a:gd name="connsiteY9" fmla="*/ 130969 h 376069"/>
                  <a:gd name="connsiteX10" fmla="*/ 628421 w 1126103"/>
                  <a:gd name="connsiteY10" fmla="*/ 92869 h 376069"/>
                  <a:gd name="connsiteX11" fmla="*/ 671284 w 1126103"/>
                  <a:gd name="connsiteY11" fmla="*/ 83344 h 376069"/>
                  <a:gd name="connsiteX12" fmla="*/ 723671 w 1126103"/>
                  <a:gd name="connsiteY12" fmla="*/ 119062 h 376069"/>
                  <a:gd name="connsiteX13" fmla="*/ 804634 w 1126103"/>
                  <a:gd name="connsiteY13" fmla="*/ 157162 h 376069"/>
                  <a:gd name="connsiteX14" fmla="*/ 854640 w 1126103"/>
                  <a:gd name="connsiteY14" fmla="*/ 159544 h 376069"/>
                  <a:gd name="connsiteX15" fmla="*/ 930840 w 1126103"/>
                  <a:gd name="connsiteY15" fmla="*/ 154781 h 376069"/>
                  <a:gd name="connsiteX16" fmla="*/ 985609 w 1126103"/>
                  <a:gd name="connsiteY16" fmla="*/ 116681 h 376069"/>
                  <a:gd name="connsiteX17" fmla="*/ 1033234 w 1126103"/>
                  <a:gd name="connsiteY17" fmla="*/ 85725 h 376069"/>
                  <a:gd name="connsiteX18" fmla="*/ 1054665 w 1126103"/>
                  <a:gd name="connsiteY18" fmla="*/ 38100 h 376069"/>
                  <a:gd name="connsiteX19" fmla="*/ 1095146 w 1126103"/>
                  <a:gd name="connsiteY19" fmla="*/ 0 h 376069"/>
                  <a:gd name="connsiteX20" fmla="*/ 1126103 w 1126103"/>
                  <a:gd name="connsiteY20" fmla="*/ 4762 h 376069"/>
                  <a:gd name="connsiteX21" fmla="*/ 1076096 w 1126103"/>
                  <a:gd name="connsiteY21" fmla="*/ 80962 h 376069"/>
                  <a:gd name="connsiteX22" fmla="*/ 992753 w 1126103"/>
                  <a:gd name="connsiteY22" fmla="*/ 157162 h 376069"/>
                  <a:gd name="connsiteX23" fmla="*/ 930840 w 1126103"/>
                  <a:gd name="connsiteY23" fmla="*/ 192881 h 376069"/>
                  <a:gd name="connsiteX24" fmla="*/ 861784 w 1126103"/>
                  <a:gd name="connsiteY24" fmla="*/ 202406 h 376069"/>
                  <a:gd name="connsiteX25" fmla="*/ 771296 w 1126103"/>
                  <a:gd name="connsiteY25" fmla="*/ 185737 h 376069"/>
                  <a:gd name="connsiteX26" fmla="*/ 702240 w 1126103"/>
                  <a:gd name="connsiteY26" fmla="*/ 166687 h 376069"/>
                  <a:gd name="connsiteX27" fmla="*/ 676046 w 1126103"/>
                  <a:gd name="connsiteY27" fmla="*/ 138112 h 376069"/>
                  <a:gd name="connsiteX28" fmla="*/ 649852 w 1126103"/>
                  <a:gd name="connsiteY28" fmla="*/ 152400 h 376069"/>
                  <a:gd name="connsiteX29" fmla="*/ 609372 w 1126103"/>
                  <a:gd name="connsiteY29" fmla="*/ 209550 h 376069"/>
                  <a:gd name="connsiteX30" fmla="*/ 554602 w 1126103"/>
                  <a:gd name="connsiteY30" fmla="*/ 288131 h 376069"/>
                  <a:gd name="connsiteX31" fmla="*/ 476021 w 1126103"/>
                  <a:gd name="connsiteY31" fmla="*/ 342900 h 376069"/>
                  <a:gd name="connsiteX32" fmla="*/ 421253 w 1126103"/>
                  <a:gd name="connsiteY32" fmla="*/ 373856 h 376069"/>
                  <a:gd name="connsiteX33" fmla="*/ 364103 w 1126103"/>
                  <a:gd name="connsiteY33" fmla="*/ 366712 h 376069"/>
                  <a:gd name="connsiteX34" fmla="*/ 306953 w 1126103"/>
                  <a:gd name="connsiteY34" fmla="*/ 311944 h 376069"/>
                  <a:gd name="connsiteX35" fmla="*/ 273615 w 1126103"/>
                  <a:gd name="connsiteY35" fmla="*/ 269081 h 376069"/>
                  <a:gd name="connsiteX36" fmla="*/ 235515 w 1126103"/>
                  <a:gd name="connsiteY36" fmla="*/ 211931 h 376069"/>
                  <a:gd name="connsiteX37" fmla="*/ 206940 w 1126103"/>
                  <a:gd name="connsiteY37" fmla="*/ 166687 h 376069"/>
                  <a:gd name="connsiteX38" fmla="*/ 0 w 1126103"/>
                  <a:gd name="connsiteY38" fmla="*/ 169204 h 376069"/>
                  <a:gd name="connsiteX39" fmla="*/ 147409 w 1126103"/>
                  <a:gd name="connsiteY39" fmla="*/ 69056 h 376069"/>
                  <a:gd name="connsiteX0" fmla="*/ 147409 w 1126103"/>
                  <a:gd name="connsiteY0" fmla="*/ 69056 h 376069"/>
                  <a:gd name="connsiteX1" fmla="*/ 204187 w 1126103"/>
                  <a:gd name="connsiteY1" fmla="*/ 69056 h 376069"/>
                  <a:gd name="connsiteX2" fmla="*/ 235886 w 1126103"/>
                  <a:gd name="connsiteY2" fmla="*/ 145133 h 376069"/>
                  <a:gd name="connsiteX3" fmla="*/ 290284 w 1126103"/>
                  <a:gd name="connsiteY3" fmla="*/ 240506 h 376069"/>
                  <a:gd name="connsiteX4" fmla="*/ 335528 w 1126103"/>
                  <a:gd name="connsiteY4" fmla="*/ 292894 h 376069"/>
                  <a:gd name="connsiteX5" fmla="*/ 378390 w 1126103"/>
                  <a:gd name="connsiteY5" fmla="*/ 330994 h 376069"/>
                  <a:gd name="connsiteX6" fmla="*/ 416490 w 1126103"/>
                  <a:gd name="connsiteY6" fmla="*/ 345281 h 376069"/>
                  <a:gd name="connsiteX7" fmla="*/ 464115 w 1126103"/>
                  <a:gd name="connsiteY7" fmla="*/ 319087 h 376069"/>
                  <a:gd name="connsiteX8" fmla="*/ 554603 w 1126103"/>
                  <a:gd name="connsiteY8" fmla="*/ 230981 h 376069"/>
                  <a:gd name="connsiteX9" fmla="*/ 606990 w 1126103"/>
                  <a:gd name="connsiteY9" fmla="*/ 130969 h 376069"/>
                  <a:gd name="connsiteX10" fmla="*/ 628421 w 1126103"/>
                  <a:gd name="connsiteY10" fmla="*/ 92869 h 376069"/>
                  <a:gd name="connsiteX11" fmla="*/ 671284 w 1126103"/>
                  <a:gd name="connsiteY11" fmla="*/ 83344 h 376069"/>
                  <a:gd name="connsiteX12" fmla="*/ 723671 w 1126103"/>
                  <a:gd name="connsiteY12" fmla="*/ 119062 h 376069"/>
                  <a:gd name="connsiteX13" fmla="*/ 804634 w 1126103"/>
                  <a:gd name="connsiteY13" fmla="*/ 157162 h 376069"/>
                  <a:gd name="connsiteX14" fmla="*/ 854640 w 1126103"/>
                  <a:gd name="connsiteY14" fmla="*/ 159544 h 376069"/>
                  <a:gd name="connsiteX15" fmla="*/ 930840 w 1126103"/>
                  <a:gd name="connsiteY15" fmla="*/ 154781 h 376069"/>
                  <a:gd name="connsiteX16" fmla="*/ 985609 w 1126103"/>
                  <a:gd name="connsiteY16" fmla="*/ 116681 h 376069"/>
                  <a:gd name="connsiteX17" fmla="*/ 1033234 w 1126103"/>
                  <a:gd name="connsiteY17" fmla="*/ 85725 h 376069"/>
                  <a:gd name="connsiteX18" fmla="*/ 1054665 w 1126103"/>
                  <a:gd name="connsiteY18" fmla="*/ 38100 h 376069"/>
                  <a:gd name="connsiteX19" fmla="*/ 1095146 w 1126103"/>
                  <a:gd name="connsiteY19" fmla="*/ 0 h 376069"/>
                  <a:gd name="connsiteX20" fmla="*/ 1126103 w 1126103"/>
                  <a:gd name="connsiteY20" fmla="*/ 4762 h 376069"/>
                  <a:gd name="connsiteX21" fmla="*/ 1076096 w 1126103"/>
                  <a:gd name="connsiteY21" fmla="*/ 80962 h 376069"/>
                  <a:gd name="connsiteX22" fmla="*/ 992753 w 1126103"/>
                  <a:gd name="connsiteY22" fmla="*/ 157162 h 376069"/>
                  <a:gd name="connsiteX23" fmla="*/ 930840 w 1126103"/>
                  <a:gd name="connsiteY23" fmla="*/ 192881 h 376069"/>
                  <a:gd name="connsiteX24" fmla="*/ 861784 w 1126103"/>
                  <a:gd name="connsiteY24" fmla="*/ 202406 h 376069"/>
                  <a:gd name="connsiteX25" fmla="*/ 771296 w 1126103"/>
                  <a:gd name="connsiteY25" fmla="*/ 185737 h 376069"/>
                  <a:gd name="connsiteX26" fmla="*/ 702240 w 1126103"/>
                  <a:gd name="connsiteY26" fmla="*/ 166687 h 376069"/>
                  <a:gd name="connsiteX27" fmla="*/ 676046 w 1126103"/>
                  <a:gd name="connsiteY27" fmla="*/ 138112 h 376069"/>
                  <a:gd name="connsiteX28" fmla="*/ 649852 w 1126103"/>
                  <a:gd name="connsiteY28" fmla="*/ 152400 h 376069"/>
                  <a:gd name="connsiteX29" fmla="*/ 609372 w 1126103"/>
                  <a:gd name="connsiteY29" fmla="*/ 209550 h 376069"/>
                  <a:gd name="connsiteX30" fmla="*/ 554602 w 1126103"/>
                  <a:gd name="connsiteY30" fmla="*/ 288131 h 376069"/>
                  <a:gd name="connsiteX31" fmla="*/ 476021 w 1126103"/>
                  <a:gd name="connsiteY31" fmla="*/ 342900 h 376069"/>
                  <a:gd name="connsiteX32" fmla="*/ 421253 w 1126103"/>
                  <a:gd name="connsiteY32" fmla="*/ 373856 h 376069"/>
                  <a:gd name="connsiteX33" fmla="*/ 364103 w 1126103"/>
                  <a:gd name="connsiteY33" fmla="*/ 366712 h 376069"/>
                  <a:gd name="connsiteX34" fmla="*/ 306953 w 1126103"/>
                  <a:gd name="connsiteY34" fmla="*/ 311944 h 376069"/>
                  <a:gd name="connsiteX35" fmla="*/ 273615 w 1126103"/>
                  <a:gd name="connsiteY35" fmla="*/ 269081 h 376069"/>
                  <a:gd name="connsiteX36" fmla="*/ 235515 w 1126103"/>
                  <a:gd name="connsiteY36" fmla="*/ 211931 h 376069"/>
                  <a:gd name="connsiteX37" fmla="*/ 206940 w 1126103"/>
                  <a:gd name="connsiteY37" fmla="*/ 166687 h 376069"/>
                  <a:gd name="connsiteX38" fmla="*/ 164945 w 1126103"/>
                  <a:gd name="connsiteY38" fmla="*/ 163486 h 376069"/>
                  <a:gd name="connsiteX39" fmla="*/ 0 w 1126103"/>
                  <a:gd name="connsiteY39" fmla="*/ 169204 h 376069"/>
                  <a:gd name="connsiteX40" fmla="*/ 147409 w 1126103"/>
                  <a:gd name="connsiteY40" fmla="*/ 69056 h 376069"/>
                  <a:gd name="connsiteX0" fmla="*/ 147409 w 1126103"/>
                  <a:gd name="connsiteY0" fmla="*/ 69056 h 376069"/>
                  <a:gd name="connsiteX1" fmla="*/ 204187 w 1126103"/>
                  <a:gd name="connsiteY1" fmla="*/ 69056 h 376069"/>
                  <a:gd name="connsiteX2" fmla="*/ 235886 w 1126103"/>
                  <a:gd name="connsiteY2" fmla="*/ 145133 h 376069"/>
                  <a:gd name="connsiteX3" fmla="*/ 290284 w 1126103"/>
                  <a:gd name="connsiteY3" fmla="*/ 240506 h 376069"/>
                  <a:gd name="connsiteX4" fmla="*/ 335528 w 1126103"/>
                  <a:gd name="connsiteY4" fmla="*/ 292894 h 376069"/>
                  <a:gd name="connsiteX5" fmla="*/ 378390 w 1126103"/>
                  <a:gd name="connsiteY5" fmla="*/ 330994 h 376069"/>
                  <a:gd name="connsiteX6" fmla="*/ 416490 w 1126103"/>
                  <a:gd name="connsiteY6" fmla="*/ 345281 h 376069"/>
                  <a:gd name="connsiteX7" fmla="*/ 464115 w 1126103"/>
                  <a:gd name="connsiteY7" fmla="*/ 319087 h 376069"/>
                  <a:gd name="connsiteX8" fmla="*/ 554603 w 1126103"/>
                  <a:gd name="connsiteY8" fmla="*/ 230981 h 376069"/>
                  <a:gd name="connsiteX9" fmla="*/ 606990 w 1126103"/>
                  <a:gd name="connsiteY9" fmla="*/ 130969 h 376069"/>
                  <a:gd name="connsiteX10" fmla="*/ 628421 w 1126103"/>
                  <a:gd name="connsiteY10" fmla="*/ 92869 h 376069"/>
                  <a:gd name="connsiteX11" fmla="*/ 671284 w 1126103"/>
                  <a:gd name="connsiteY11" fmla="*/ 83344 h 376069"/>
                  <a:gd name="connsiteX12" fmla="*/ 723671 w 1126103"/>
                  <a:gd name="connsiteY12" fmla="*/ 119062 h 376069"/>
                  <a:gd name="connsiteX13" fmla="*/ 804634 w 1126103"/>
                  <a:gd name="connsiteY13" fmla="*/ 157162 h 376069"/>
                  <a:gd name="connsiteX14" fmla="*/ 854640 w 1126103"/>
                  <a:gd name="connsiteY14" fmla="*/ 159544 h 376069"/>
                  <a:gd name="connsiteX15" fmla="*/ 930840 w 1126103"/>
                  <a:gd name="connsiteY15" fmla="*/ 154781 h 376069"/>
                  <a:gd name="connsiteX16" fmla="*/ 985609 w 1126103"/>
                  <a:gd name="connsiteY16" fmla="*/ 116681 h 376069"/>
                  <a:gd name="connsiteX17" fmla="*/ 1033234 w 1126103"/>
                  <a:gd name="connsiteY17" fmla="*/ 85725 h 376069"/>
                  <a:gd name="connsiteX18" fmla="*/ 1054665 w 1126103"/>
                  <a:gd name="connsiteY18" fmla="*/ 38100 h 376069"/>
                  <a:gd name="connsiteX19" fmla="*/ 1095146 w 1126103"/>
                  <a:gd name="connsiteY19" fmla="*/ 0 h 376069"/>
                  <a:gd name="connsiteX20" fmla="*/ 1126103 w 1126103"/>
                  <a:gd name="connsiteY20" fmla="*/ 4762 h 376069"/>
                  <a:gd name="connsiteX21" fmla="*/ 1076096 w 1126103"/>
                  <a:gd name="connsiteY21" fmla="*/ 80962 h 376069"/>
                  <a:gd name="connsiteX22" fmla="*/ 992753 w 1126103"/>
                  <a:gd name="connsiteY22" fmla="*/ 157162 h 376069"/>
                  <a:gd name="connsiteX23" fmla="*/ 930840 w 1126103"/>
                  <a:gd name="connsiteY23" fmla="*/ 192881 h 376069"/>
                  <a:gd name="connsiteX24" fmla="*/ 861784 w 1126103"/>
                  <a:gd name="connsiteY24" fmla="*/ 202406 h 376069"/>
                  <a:gd name="connsiteX25" fmla="*/ 771296 w 1126103"/>
                  <a:gd name="connsiteY25" fmla="*/ 185737 h 376069"/>
                  <a:gd name="connsiteX26" fmla="*/ 702240 w 1126103"/>
                  <a:gd name="connsiteY26" fmla="*/ 166687 h 376069"/>
                  <a:gd name="connsiteX27" fmla="*/ 676046 w 1126103"/>
                  <a:gd name="connsiteY27" fmla="*/ 138112 h 376069"/>
                  <a:gd name="connsiteX28" fmla="*/ 649852 w 1126103"/>
                  <a:gd name="connsiteY28" fmla="*/ 152400 h 376069"/>
                  <a:gd name="connsiteX29" fmla="*/ 609372 w 1126103"/>
                  <a:gd name="connsiteY29" fmla="*/ 209550 h 376069"/>
                  <a:gd name="connsiteX30" fmla="*/ 554602 w 1126103"/>
                  <a:gd name="connsiteY30" fmla="*/ 288131 h 376069"/>
                  <a:gd name="connsiteX31" fmla="*/ 476021 w 1126103"/>
                  <a:gd name="connsiteY31" fmla="*/ 342900 h 376069"/>
                  <a:gd name="connsiteX32" fmla="*/ 421253 w 1126103"/>
                  <a:gd name="connsiteY32" fmla="*/ 373856 h 376069"/>
                  <a:gd name="connsiteX33" fmla="*/ 364103 w 1126103"/>
                  <a:gd name="connsiteY33" fmla="*/ 366712 h 376069"/>
                  <a:gd name="connsiteX34" fmla="*/ 306953 w 1126103"/>
                  <a:gd name="connsiteY34" fmla="*/ 311944 h 376069"/>
                  <a:gd name="connsiteX35" fmla="*/ 273615 w 1126103"/>
                  <a:gd name="connsiteY35" fmla="*/ 269081 h 376069"/>
                  <a:gd name="connsiteX36" fmla="*/ 235515 w 1126103"/>
                  <a:gd name="connsiteY36" fmla="*/ 211931 h 376069"/>
                  <a:gd name="connsiteX37" fmla="*/ 206940 w 1126103"/>
                  <a:gd name="connsiteY37" fmla="*/ 166687 h 376069"/>
                  <a:gd name="connsiteX38" fmla="*/ 172461 w 1126103"/>
                  <a:gd name="connsiteY38" fmla="*/ 110836 h 376069"/>
                  <a:gd name="connsiteX39" fmla="*/ 0 w 1126103"/>
                  <a:gd name="connsiteY39" fmla="*/ 169204 h 376069"/>
                  <a:gd name="connsiteX40" fmla="*/ 147409 w 1126103"/>
                  <a:gd name="connsiteY40" fmla="*/ 69056 h 376069"/>
                  <a:gd name="connsiteX0" fmla="*/ 148039 w 1126733"/>
                  <a:gd name="connsiteY0" fmla="*/ 69056 h 376069"/>
                  <a:gd name="connsiteX1" fmla="*/ 204817 w 1126733"/>
                  <a:gd name="connsiteY1" fmla="*/ 69056 h 376069"/>
                  <a:gd name="connsiteX2" fmla="*/ 236516 w 1126733"/>
                  <a:gd name="connsiteY2" fmla="*/ 145133 h 376069"/>
                  <a:gd name="connsiteX3" fmla="*/ 290914 w 1126733"/>
                  <a:gd name="connsiteY3" fmla="*/ 240506 h 376069"/>
                  <a:gd name="connsiteX4" fmla="*/ 336158 w 1126733"/>
                  <a:gd name="connsiteY4" fmla="*/ 292894 h 376069"/>
                  <a:gd name="connsiteX5" fmla="*/ 379020 w 1126733"/>
                  <a:gd name="connsiteY5" fmla="*/ 330994 h 376069"/>
                  <a:gd name="connsiteX6" fmla="*/ 417120 w 1126733"/>
                  <a:gd name="connsiteY6" fmla="*/ 345281 h 376069"/>
                  <a:gd name="connsiteX7" fmla="*/ 464745 w 1126733"/>
                  <a:gd name="connsiteY7" fmla="*/ 319087 h 376069"/>
                  <a:gd name="connsiteX8" fmla="*/ 555233 w 1126733"/>
                  <a:gd name="connsiteY8" fmla="*/ 230981 h 376069"/>
                  <a:gd name="connsiteX9" fmla="*/ 607620 w 1126733"/>
                  <a:gd name="connsiteY9" fmla="*/ 130969 h 376069"/>
                  <a:gd name="connsiteX10" fmla="*/ 629051 w 1126733"/>
                  <a:gd name="connsiteY10" fmla="*/ 92869 h 376069"/>
                  <a:gd name="connsiteX11" fmla="*/ 671914 w 1126733"/>
                  <a:gd name="connsiteY11" fmla="*/ 83344 h 376069"/>
                  <a:gd name="connsiteX12" fmla="*/ 724301 w 1126733"/>
                  <a:gd name="connsiteY12" fmla="*/ 119062 h 376069"/>
                  <a:gd name="connsiteX13" fmla="*/ 805264 w 1126733"/>
                  <a:gd name="connsiteY13" fmla="*/ 157162 h 376069"/>
                  <a:gd name="connsiteX14" fmla="*/ 855270 w 1126733"/>
                  <a:gd name="connsiteY14" fmla="*/ 159544 h 376069"/>
                  <a:gd name="connsiteX15" fmla="*/ 931470 w 1126733"/>
                  <a:gd name="connsiteY15" fmla="*/ 154781 h 376069"/>
                  <a:gd name="connsiteX16" fmla="*/ 986239 w 1126733"/>
                  <a:gd name="connsiteY16" fmla="*/ 116681 h 376069"/>
                  <a:gd name="connsiteX17" fmla="*/ 1033864 w 1126733"/>
                  <a:gd name="connsiteY17" fmla="*/ 85725 h 376069"/>
                  <a:gd name="connsiteX18" fmla="*/ 1055295 w 1126733"/>
                  <a:gd name="connsiteY18" fmla="*/ 38100 h 376069"/>
                  <a:gd name="connsiteX19" fmla="*/ 1095776 w 1126733"/>
                  <a:gd name="connsiteY19" fmla="*/ 0 h 376069"/>
                  <a:gd name="connsiteX20" fmla="*/ 1126733 w 1126733"/>
                  <a:gd name="connsiteY20" fmla="*/ 4762 h 376069"/>
                  <a:gd name="connsiteX21" fmla="*/ 1076726 w 1126733"/>
                  <a:gd name="connsiteY21" fmla="*/ 80962 h 376069"/>
                  <a:gd name="connsiteX22" fmla="*/ 993383 w 1126733"/>
                  <a:gd name="connsiteY22" fmla="*/ 157162 h 376069"/>
                  <a:gd name="connsiteX23" fmla="*/ 931470 w 1126733"/>
                  <a:gd name="connsiteY23" fmla="*/ 192881 h 376069"/>
                  <a:gd name="connsiteX24" fmla="*/ 862414 w 1126733"/>
                  <a:gd name="connsiteY24" fmla="*/ 202406 h 376069"/>
                  <a:gd name="connsiteX25" fmla="*/ 771926 w 1126733"/>
                  <a:gd name="connsiteY25" fmla="*/ 185737 h 376069"/>
                  <a:gd name="connsiteX26" fmla="*/ 702870 w 1126733"/>
                  <a:gd name="connsiteY26" fmla="*/ 166687 h 376069"/>
                  <a:gd name="connsiteX27" fmla="*/ 676676 w 1126733"/>
                  <a:gd name="connsiteY27" fmla="*/ 138112 h 376069"/>
                  <a:gd name="connsiteX28" fmla="*/ 650482 w 1126733"/>
                  <a:gd name="connsiteY28" fmla="*/ 152400 h 376069"/>
                  <a:gd name="connsiteX29" fmla="*/ 610002 w 1126733"/>
                  <a:gd name="connsiteY29" fmla="*/ 209550 h 376069"/>
                  <a:gd name="connsiteX30" fmla="*/ 555232 w 1126733"/>
                  <a:gd name="connsiteY30" fmla="*/ 288131 h 376069"/>
                  <a:gd name="connsiteX31" fmla="*/ 476651 w 1126733"/>
                  <a:gd name="connsiteY31" fmla="*/ 342900 h 376069"/>
                  <a:gd name="connsiteX32" fmla="*/ 421883 w 1126733"/>
                  <a:gd name="connsiteY32" fmla="*/ 373856 h 376069"/>
                  <a:gd name="connsiteX33" fmla="*/ 364733 w 1126733"/>
                  <a:gd name="connsiteY33" fmla="*/ 366712 h 376069"/>
                  <a:gd name="connsiteX34" fmla="*/ 307583 w 1126733"/>
                  <a:gd name="connsiteY34" fmla="*/ 311944 h 376069"/>
                  <a:gd name="connsiteX35" fmla="*/ 274245 w 1126733"/>
                  <a:gd name="connsiteY35" fmla="*/ 269081 h 376069"/>
                  <a:gd name="connsiteX36" fmla="*/ 236145 w 1126733"/>
                  <a:gd name="connsiteY36" fmla="*/ 211931 h 376069"/>
                  <a:gd name="connsiteX37" fmla="*/ 207570 w 1126733"/>
                  <a:gd name="connsiteY37" fmla="*/ 166687 h 376069"/>
                  <a:gd name="connsiteX38" fmla="*/ 173091 w 1126733"/>
                  <a:gd name="connsiteY38" fmla="*/ 110836 h 376069"/>
                  <a:gd name="connsiteX39" fmla="*/ 97935 w 1126733"/>
                  <a:gd name="connsiteY39" fmla="*/ 130894 h 376069"/>
                  <a:gd name="connsiteX40" fmla="*/ 630 w 1126733"/>
                  <a:gd name="connsiteY40" fmla="*/ 169204 h 376069"/>
                  <a:gd name="connsiteX41" fmla="*/ 148039 w 1126733"/>
                  <a:gd name="connsiteY41" fmla="*/ 69056 h 376069"/>
                  <a:gd name="connsiteX0" fmla="*/ 147863 w 1126557"/>
                  <a:gd name="connsiteY0" fmla="*/ 69056 h 376069"/>
                  <a:gd name="connsiteX1" fmla="*/ 204641 w 1126557"/>
                  <a:gd name="connsiteY1" fmla="*/ 69056 h 376069"/>
                  <a:gd name="connsiteX2" fmla="*/ 236340 w 1126557"/>
                  <a:gd name="connsiteY2" fmla="*/ 145133 h 376069"/>
                  <a:gd name="connsiteX3" fmla="*/ 290738 w 1126557"/>
                  <a:gd name="connsiteY3" fmla="*/ 240506 h 376069"/>
                  <a:gd name="connsiteX4" fmla="*/ 335982 w 1126557"/>
                  <a:gd name="connsiteY4" fmla="*/ 292894 h 376069"/>
                  <a:gd name="connsiteX5" fmla="*/ 378844 w 1126557"/>
                  <a:gd name="connsiteY5" fmla="*/ 330994 h 376069"/>
                  <a:gd name="connsiteX6" fmla="*/ 416944 w 1126557"/>
                  <a:gd name="connsiteY6" fmla="*/ 345281 h 376069"/>
                  <a:gd name="connsiteX7" fmla="*/ 464569 w 1126557"/>
                  <a:gd name="connsiteY7" fmla="*/ 319087 h 376069"/>
                  <a:gd name="connsiteX8" fmla="*/ 555057 w 1126557"/>
                  <a:gd name="connsiteY8" fmla="*/ 230981 h 376069"/>
                  <a:gd name="connsiteX9" fmla="*/ 607444 w 1126557"/>
                  <a:gd name="connsiteY9" fmla="*/ 130969 h 376069"/>
                  <a:gd name="connsiteX10" fmla="*/ 628875 w 1126557"/>
                  <a:gd name="connsiteY10" fmla="*/ 92869 h 376069"/>
                  <a:gd name="connsiteX11" fmla="*/ 671738 w 1126557"/>
                  <a:gd name="connsiteY11" fmla="*/ 83344 h 376069"/>
                  <a:gd name="connsiteX12" fmla="*/ 724125 w 1126557"/>
                  <a:gd name="connsiteY12" fmla="*/ 119062 h 376069"/>
                  <a:gd name="connsiteX13" fmla="*/ 805088 w 1126557"/>
                  <a:gd name="connsiteY13" fmla="*/ 157162 h 376069"/>
                  <a:gd name="connsiteX14" fmla="*/ 855094 w 1126557"/>
                  <a:gd name="connsiteY14" fmla="*/ 159544 h 376069"/>
                  <a:gd name="connsiteX15" fmla="*/ 931294 w 1126557"/>
                  <a:gd name="connsiteY15" fmla="*/ 154781 h 376069"/>
                  <a:gd name="connsiteX16" fmla="*/ 986063 w 1126557"/>
                  <a:gd name="connsiteY16" fmla="*/ 116681 h 376069"/>
                  <a:gd name="connsiteX17" fmla="*/ 1033688 w 1126557"/>
                  <a:gd name="connsiteY17" fmla="*/ 85725 h 376069"/>
                  <a:gd name="connsiteX18" fmla="*/ 1055119 w 1126557"/>
                  <a:gd name="connsiteY18" fmla="*/ 38100 h 376069"/>
                  <a:gd name="connsiteX19" fmla="*/ 1095600 w 1126557"/>
                  <a:gd name="connsiteY19" fmla="*/ 0 h 376069"/>
                  <a:gd name="connsiteX20" fmla="*/ 1126557 w 1126557"/>
                  <a:gd name="connsiteY20" fmla="*/ 4762 h 376069"/>
                  <a:gd name="connsiteX21" fmla="*/ 1076550 w 1126557"/>
                  <a:gd name="connsiteY21" fmla="*/ 80962 h 376069"/>
                  <a:gd name="connsiteX22" fmla="*/ 993207 w 1126557"/>
                  <a:gd name="connsiteY22" fmla="*/ 157162 h 376069"/>
                  <a:gd name="connsiteX23" fmla="*/ 931294 w 1126557"/>
                  <a:gd name="connsiteY23" fmla="*/ 192881 h 376069"/>
                  <a:gd name="connsiteX24" fmla="*/ 862238 w 1126557"/>
                  <a:gd name="connsiteY24" fmla="*/ 202406 h 376069"/>
                  <a:gd name="connsiteX25" fmla="*/ 771750 w 1126557"/>
                  <a:gd name="connsiteY25" fmla="*/ 185737 h 376069"/>
                  <a:gd name="connsiteX26" fmla="*/ 702694 w 1126557"/>
                  <a:gd name="connsiteY26" fmla="*/ 166687 h 376069"/>
                  <a:gd name="connsiteX27" fmla="*/ 676500 w 1126557"/>
                  <a:gd name="connsiteY27" fmla="*/ 138112 h 376069"/>
                  <a:gd name="connsiteX28" fmla="*/ 650306 w 1126557"/>
                  <a:gd name="connsiteY28" fmla="*/ 152400 h 376069"/>
                  <a:gd name="connsiteX29" fmla="*/ 609826 w 1126557"/>
                  <a:gd name="connsiteY29" fmla="*/ 209550 h 376069"/>
                  <a:gd name="connsiteX30" fmla="*/ 555056 w 1126557"/>
                  <a:gd name="connsiteY30" fmla="*/ 288131 h 376069"/>
                  <a:gd name="connsiteX31" fmla="*/ 476475 w 1126557"/>
                  <a:gd name="connsiteY31" fmla="*/ 342900 h 376069"/>
                  <a:gd name="connsiteX32" fmla="*/ 421707 w 1126557"/>
                  <a:gd name="connsiteY32" fmla="*/ 373856 h 376069"/>
                  <a:gd name="connsiteX33" fmla="*/ 364557 w 1126557"/>
                  <a:gd name="connsiteY33" fmla="*/ 366712 h 376069"/>
                  <a:gd name="connsiteX34" fmla="*/ 307407 w 1126557"/>
                  <a:gd name="connsiteY34" fmla="*/ 311944 h 376069"/>
                  <a:gd name="connsiteX35" fmla="*/ 274069 w 1126557"/>
                  <a:gd name="connsiteY35" fmla="*/ 269081 h 376069"/>
                  <a:gd name="connsiteX36" fmla="*/ 235969 w 1126557"/>
                  <a:gd name="connsiteY36" fmla="*/ 211931 h 376069"/>
                  <a:gd name="connsiteX37" fmla="*/ 207394 w 1126557"/>
                  <a:gd name="connsiteY37" fmla="*/ 166687 h 376069"/>
                  <a:gd name="connsiteX38" fmla="*/ 172915 w 1126557"/>
                  <a:gd name="connsiteY38" fmla="*/ 110836 h 376069"/>
                  <a:gd name="connsiteX39" fmla="*/ 130326 w 1126557"/>
                  <a:gd name="connsiteY39" fmla="*/ 120865 h 376069"/>
                  <a:gd name="connsiteX40" fmla="*/ 454 w 1126557"/>
                  <a:gd name="connsiteY40" fmla="*/ 169204 h 376069"/>
                  <a:gd name="connsiteX41" fmla="*/ 147863 w 1126557"/>
                  <a:gd name="connsiteY41" fmla="*/ 69056 h 376069"/>
                  <a:gd name="connsiteX0" fmla="*/ 147863 w 1126557"/>
                  <a:gd name="connsiteY0" fmla="*/ 69056 h 376069"/>
                  <a:gd name="connsiteX1" fmla="*/ 204641 w 1126557"/>
                  <a:gd name="connsiteY1" fmla="*/ 69056 h 376069"/>
                  <a:gd name="connsiteX2" fmla="*/ 236340 w 1126557"/>
                  <a:gd name="connsiteY2" fmla="*/ 145133 h 376069"/>
                  <a:gd name="connsiteX3" fmla="*/ 290738 w 1126557"/>
                  <a:gd name="connsiteY3" fmla="*/ 240506 h 376069"/>
                  <a:gd name="connsiteX4" fmla="*/ 335982 w 1126557"/>
                  <a:gd name="connsiteY4" fmla="*/ 292894 h 376069"/>
                  <a:gd name="connsiteX5" fmla="*/ 378844 w 1126557"/>
                  <a:gd name="connsiteY5" fmla="*/ 330994 h 376069"/>
                  <a:gd name="connsiteX6" fmla="*/ 416944 w 1126557"/>
                  <a:gd name="connsiteY6" fmla="*/ 345281 h 376069"/>
                  <a:gd name="connsiteX7" fmla="*/ 464569 w 1126557"/>
                  <a:gd name="connsiteY7" fmla="*/ 319087 h 376069"/>
                  <a:gd name="connsiteX8" fmla="*/ 555057 w 1126557"/>
                  <a:gd name="connsiteY8" fmla="*/ 230981 h 376069"/>
                  <a:gd name="connsiteX9" fmla="*/ 607444 w 1126557"/>
                  <a:gd name="connsiteY9" fmla="*/ 130969 h 376069"/>
                  <a:gd name="connsiteX10" fmla="*/ 628875 w 1126557"/>
                  <a:gd name="connsiteY10" fmla="*/ 92869 h 376069"/>
                  <a:gd name="connsiteX11" fmla="*/ 671738 w 1126557"/>
                  <a:gd name="connsiteY11" fmla="*/ 83344 h 376069"/>
                  <a:gd name="connsiteX12" fmla="*/ 724125 w 1126557"/>
                  <a:gd name="connsiteY12" fmla="*/ 119062 h 376069"/>
                  <a:gd name="connsiteX13" fmla="*/ 805088 w 1126557"/>
                  <a:gd name="connsiteY13" fmla="*/ 157162 h 376069"/>
                  <a:gd name="connsiteX14" fmla="*/ 855094 w 1126557"/>
                  <a:gd name="connsiteY14" fmla="*/ 159544 h 376069"/>
                  <a:gd name="connsiteX15" fmla="*/ 931294 w 1126557"/>
                  <a:gd name="connsiteY15" fmla="*/ 154781 h 376069"/>
                  <a:gd name="connsiteX16" fmla="*/ 986063 w 1126557"/>
                  <a:gd name="connsiteY16" fmla="*/ 116681 h 376069"/>
                  <a:gd name="connsiteX17" fmla="*/ 1033688 w 1126557"/>
                  <a:gd name="connsiteY17" fmla="*/ 85725 h 376069"/>
                  <a:gd name="connsiteX18" fmla="*/ 1055119 w 1126557"/>
                  <a:gd name="connsiteY18" fmla="*/ 38100 h 376069"/>
                  <a:gd name="connsiteX19" fmla="*/ 1095600 w 1126557"/>
                  <a:gd name="connsiteY19" fmla="*/ 0 h 376069"/>
                  <a:gd name="connsiteX20" fmla="*/ 1126557 w 1126557"/>
                  <a:gd name="connsiteY20" fmla="*/ 4762 h 376069"/>
                  <a:gd name="connsiteX21" fmla="*/ 1076550 w 1126557"/>
                  <a:gd name="connsiteY21" fmla="*/ 80962 h 376069"/>
                  <a:gd name="connsiteX22" fmla="*/ 993207 w 1126557"/>
                  <a:gd name="connsiteY22" fmla="*/ 157162 h 376069"/>
                  <a:gd name="connsiteX23" fmla="*/ 931294 w 1126557"/>
                  <a:gd name="connsiteY23" fmla="*/ 192881 h 376069"/>
                  <a:gd name="connsiteX24" fmla="*/ 862238 w 1126557"/>
                  <a:gd name="connsiteY24" fmla="*/ 202406 h 376069"/>
                  <a:gd name="connsiteX25" fmla="*/ 771750 w 1126557"/>
                  <a:gd name="connsiteY25" fmla="*/ 185737 h 376069"/>
                  <a:gd name="connsiteX26" fmla="*/ 702694 w 1126557"/>
                  <a:gd name="connsiteY26" fmla="*/ 166687 h 376069"/>
                  <a:gd name="connsiteX27" fmla="*/ 676500 w 1126557"/>
                  <a:gd name="connsiteY27" fmla="*/ 138112 h 376069"/>
                  <a:gd name="connsiteX28" fmla="*/ 650306 w 1126557"/>
                  <a:gd name="connsiteY28" fmla="*/ 152400 h 376069"/>
                  <a:gd name="connsiteX29" fmla="*/ 609826 w 1126557"/>
                  <a:gd name="connsiteY29" fmla="*/ 209550 h 376069"/>
                  <a:gd name="connsiteX30" fmla="*/ 555056 w 1126557"/>
                  <a:gd name="connsiteY30" fmla="*/ 288131 h 376069"/>
                  <a:gd name="connsiteX31" fmla="*/ 476475 w 1126557"/>
                  <a:gd name="connsiteY31" fmla="*/ 342900 h 376069"/>
                  <a:gd name="connsiteX32" fmla="*/ 421707 w 1126557"/>
                  <a:gd name="connsiteY32" fmla="*/ 373856 h 376069"/>
                  <a:gd name="connsiteX33" fmla="*/ 364557 w 1126557"/>
                  <a:gd name="connsiteY33" fmla="*/ 366712 h 376069"/>
                  <a:gd name="connsiteX34" fmla="*/ 307407 w 1126557"/>
                  <a:gd name="connsiteY34" fmla="*/ 311944 h 376069"/>
                  <a:gd name="connsiteX35" fmla="*/ 274069 w 1126557"/>
                  <a:gd name="connsiteY35" fmla="*/ 269081 h 376069"/>
                  <a:gd name="connsiteX36" fmla="*/ 235969 w 1126557"/>
                  <a:gd name="connsiteY36" fmla="*/ 211931 h 376069"/>
                  <a:gd name="connsiteX37" fmla="*/ 207394 w 1126557"/>
                  <a:gd name="connsiteY37" fmla="*/ 166687 h 376069"/>
                  <a:gd name="connsiteX38" fmla="*/ 187945 w 1126557"/>
                  <a:gd name="connsiteY38" fmla="*/ 128386 h 376069"/>
                  <a:gd name="connsiteX39" fmla="*/ 130326 w 1126557"/>
                  <a:gd name="connsiteY39" fmla="*/ 120865 h 376069"/>
                  <a:gd name="connsiteX40" fmla="*/ 454 w 1126557"/>
                  <a:gd name="connsiteY40" fmla="*/ 169204 h 376069"/>
                  <a:gd name="connsiteX41" fmla="*/ 147863 w 1126557"/>
                  <a:gd name="connsiteY41" fmla="*/ 69056 h 376069"/>
                  <a:gd name="connsiteX0" fmla="*/ 147844 w 1126538"/>
                  <a:gd name="connsiteY0" fmla="*/ 69056 h 376069"/>
                  <a:gd name="connsiteX1" fmla="*/ 204622 w 1126538"/>
                  <a:gd name="connsiteY1" fmla="*/ 69056 h 376069"/>
                  <a:gd name="connsiteX2" fmla="*/ 236321 w 1126538"/>
                  <a:gd name="connsiteY2" fmla="*/ 145133 h 376069"/>
                  <a:gd name="connsiteX3" fmla="*/ 290719 w 1126538"/>
                  <a:gd name="connsiteY3" fmla="*/ 240506 h 376069"/>
                  <a:gd name="connsiteX4" fmla="*/ 335963 w 1126538"/>
                  <a:gd name="connsiteY4" fmla="*/ 292894 h 376069"/>
                  <a:gd name="connsiteX5" fmla="*/ 378825 w 1126538"/>
                  <a:gd name="connsiteY5" fmla="*/ 330994 h 376069"/>
                  <a:gd name="connsiteX6" fmla="*/ 416925 w 1126538"/>
                  <a:gd name="connsiteY6" fmla="*/ 345281 h 376069"/>
                  <a:gd name="connsiteX7" fmla="*/ 464550 w 1126538"/>
                  <a:gd name="connsiteY7" fmla="*/ 319087 h 376069"/>
                  <a:gd name="connsiteX8" fmla="*/ 555038 w 1126538"/>
                  <a:gd name="connsiteY8" fmla="*/ 230981 h 376069"/>
                  <a:gd name="connsiteX9" fmla="*/ 607425 w 1126538"/>
                  <a:gd name="connsiteY9" fmla="*/ 130969 h 376069"/>
                  <a:gd name="connsiteX10" fmla="*/ 628856 w 1126538"/>
                  <a:gd name="connsiteY10" fmla="*/ 92869 h 376069"/>
                  <a:gd name="connsiteX11" fmla="*/ 671719 w 1126538"/>
                  <a:gd name="connsiteY11" fmla="*/ 83344 h 376069"/>
                  <a:gd name="connsiteX12" fmla="*/ 724106 w 1126538"/>
                  <a:gd name="connsiteY12" fmla="*/ 119062 h 376069"/>
                  <a:gd name="connsiteX13" fmla="*/ 805069 w 1126538"/>
                  <a:gd name="connsiteY13" fmla="*/ 157162 h 376069"/>
                  <a:gd name="connsiteX14" fmla="*/ 855075 w 1126538"/>
                  <a:gd name="connsiteY14" fmla="*/ 159544 h 376069"/>
                  <a:gd name="connsiteX15" fmla="*/ 931275 w 1126538"/>
                  <a:gd name="connsiteY15" fmla="*/ 154781 h 376069"/>
                  <a:gd name="connsiteX16" fmla="*/ 986044 w 1126538"/>
                  <a:gd name="connsiteY16" fmla="*/ 116681 h 376069"/>
                  <a:gd name="connsiteX17" fmla="*/ 1033669 w 1126538"/>
                  <a:gd name="connsiteY17" fmla="*/ 85725 h 376069"/>
                  <a:gd name="connsiteX18" fmla="*/ 1055100 w 1126538"/>
                  <a:gd name="connsiteY18" fmla="*/ 38100 h 376069"/>
                  <a:gd name="connsiteX19" fmla="*/ 1095581 w 1126538"/>
                  <a:gd name="connsiteY19" fmla="*/ 0 h 376069"/>
                  <a:gd name="connsiteX20" fmla="*/ 1126538 w 1126538"/>
                  <a:gd name="connsiteY20" fmla="*/ 4762 h 376069"/>
                  <a:gd name="connsiteX21" fmla="*/ 1076531 w 1126538"/>
                  <a:gd name="connsiteY21" fmla="*/ 80962 h 376069"/>
                  <a:gd name="connsiteX22" fmla="*/ 993188 w 1126538"/>
                  <a:gd name="connsiteY22" fmla="*/ 157162 h 376069"/>
                  <a:gd name="connsiteX23" fmla="*/ 931275 w 1126538"/>
                  <a:gd name="connsiteY23" fmla="*/ 192881 h 376069"/>
                  <a:gd name="connsiteX24" fmla="*/ 862219 w 1126538"/>
                  <a:gd name="connsiteY24" fmla="*/ 202406 h 376069"/>
                  <a:gd name="connsiteX25" fmla="*/ 771731 w 1126538"/>
                  <a:gd name="connsiteY25" fmla="*/ 185737 h 376069"/>
                  <a:gd name="connsiteX26" fmla="*/ 702675 w 1126538"/>
                  <a:gd name="connsiteY26" fmla="*/ 166687 h 376069"/>
                  <a:gd name="connsiteX27" fmla="*/ 676481 w 1126538"/>
                  <a:gd name="connsiteY27" fmla="*/ 138112 h 376069"/>
                  <a:gd name="connsiteX28" fmla="*/ 650287 w 1126538"/>
                  <a:gd name="connsiteY28" fmla="*/ 152400 h 376069"/>
                  <a:gd name="connsiteX29" fmla="*/ 609807 w 1126538"/>
                  <a:gd name="connsiteY29" fmla="*/ 209550 h 376069"/>
                  <a:gd name="connsiteX30" fmla="*/ 555037 w 1126538"/>
                  <a:gd name="connsiteY30" fmla="*/ 288131 h 376069"/>
                  <a:gd name="connsiteX31" fmla="*/ 476456 w 1126538"/>
                  <a:gd name="connsiteY31" fmla="*/ 342900 h 376069"/>
                  <a:gd name="connsiteX32" fmla="*/ 421688 w 1126538"/>
                  <a:gd name="connsiteY32" fmla="*/ 373856 h 376069"/>
                  <a:gd name="connsiteX33" fmla="*/ 364538 w 1126538"/>
                  <a:gd name="connsiteY33" fmla="*/ 366712 h 376069"/>
                  <a:gd name="connsiteX34" fmla="*/ 307388 w 1126538"/>
                  <a:gd name="connsiteY34" fmla="*/ 311944 h 376069"/>
                  <a:gd name="connsiteX35" fmla="*/ 274050 w 1126538"/>
                  <a:gd name="connsiteY35" fmla="*/ 269081 h 376069"/>
                  <a:gd name="connsiteX36" fmla="*/ 235950 w 1126538"/>
                  <a:gd name="connsiteY36" fmla="*/ 211931 h 376069"/>
                  <a:gd name="connsiteX37" fmla="*/ 207375 w 1126538"/>
                  <a:gd name="connsiteY37" fmla="*/ 166687 h 376069"/>
                  <a:gd name="connsiteX38" fmla="*/ 187926 w 1126538"/>
                  <a:gd name="connsiteY38" fmla="*/ 128386 h 376069"/>
                  <a:gd name="connsiteX39" fmla="*/ 135316 w 1126538"/>
                  <a:gd name="connsiteY39" fmla="*/ 110837 h 376069"/>
                  <a:gd name="connsiteX40" fmla="*/ 435 w 1126538"/>
                  <a:gd name="connsiteY40" fmla="*/ 169204 h 376069"/>
                  <a:gd name="connsiteX41" fmla="*/ 147844 w 1126538"/>
                  <a:gd name="connsiteY41" fmla="*/ 69056 h 376069"/>
                  <a:gd name="connsiteX0" fmla="*/ 148327 w 1127021"/>
                  <a:gd name="connsiteY0" fmla="*/ 69056 h 376069"/>
                  <a:gd name="connsiteX1" fmla="*/ 205105 w 1127021"/>
                  <a:gd name="connsiteY1" fmla="*/ 69056 h 376069"/>
                  <a:gd name="connsiteX2" fmla="*/ 236804 w 1127021"/>
                  <a:gd name="connsiteY2" fmla="*/ 145133 h 376069"/>
                  <a:gd name="connsiteX3" fmla="*/ 291202 w 1127021"/>
                  <a:gd name="connsiteY3" fmla="*/ 240506 h 376069"/>
                  <a:gd name="connsiteX4" fmla="*/ 336446 w 1127021"/>
                  <a:gd name="connsiteY4" fmla="*/ 292894 h 376069"/>
                  <a:gd name="connsiteX5" fmla="*/ 379308 w 1127021"/>
                  <a:gd name="connsiteY5" fmla="*/ 330994 h 376069"/>
                  <a:gd name="connsiteX6" fmla="*/ 417408 w 1127021"/>
                  <a:gd name="connsiteY6" fmla="*/ 345281 h 376069"/>
                  <a:gd name="connsiteX7" fmla="*/ 465033 w 1127021"/>
                  <a:gd name="connsiteY7" fmla="*/ 319087 h 376069"/>
                  <a:gd name="connsiteX8" fmla="*/ 555521 w 1127021"/>
                  <a:gd name="connsiteY8" fmla="*/ 230981 h 376069"/>
                  <a:gd name="connsiteX9" fmla="*/ 607908 w 1127021"/>
                  <a:gd name="connsiteY9" fmla="*/ 130969 h 376069"/>
                  <a:gd name="connsiteX10" fmla="*/ 629339 w 1127021"/>
                  <a:gd name="connsiteY10" fmla="*/ 92869 h 376069"/>
                  <a:gd name="connsiteX11" fmla="*/ 672202 w 1127021"/>
                  <a:gd name="connsiteY11" fmla="*/ 83344 h 376069"/>
                  <a:gd name="connsiteX12" fmla="*/ 724589 w 1127021"/>
                  <a:gd name="connsiteY12" fmla="*/ 119062 h 376069"/>
                  <a:gd name="connsiteX13" fmla="*/ 805552 w 1127021"/>
                  <a:gd name="connsiteY13" fmla="*/ 157162 h 376069"/>
                  <a:gd name="connsiteX14" fmla="*/ 855558 w 1127021"/>
                  <a:gd name="connsiteY14" fmla="*/ 159544 h 376069"/>
                  <a:gd name="connsiteX15" fmla="*/ 931758 w 1127021"/>
                  <a:gd name="connsiteY15" fmla="*/ 154781 h 376069"/>
                  <a:gd name="connsiteX16" fmla="*/ 986527 w 1127021"/>
                  <a:gd name="connsiteY16" fmla="*/ 116681 h 376069"/>
                  <a:gd name="connsiteX17" fmla="*/ 1034152 w 1127021"/>
                  <a:gd name="connsiteY17" fmla="*/ 85725 h 376069"/>
                  <a:gd name="connsiteX18" fmla="*/ 1055583 w 1127021"/>
                  <a:gd name="connsiteY18" fmla="*/ 38100 h 376069"/>
                  <a:gd name="connsiteX19" fmla="*/ 1096064 w 1127021"/>
                  <a:gd name="connsiteY19" fmla="*/ 0 h 376069"/>
                  <a:gd name="connsiteX20" fmla="*/ 1127021 w 1127021"/>
                  <a:gd name="connsiteY20" fmla="*/ 4762 h 376069"/>
                  <a:gd name="connsiteX21" fmla="*/ 1077014 w 1127021"/>
                  <a:gd name="connsiteY21" fmla="*/ 80962 h 376069"/>
                  <a:gd name="connsiteX22" fmla="*/ 993671 w 1127021"/>
                  <a:gd name="connsiteY22" fmla="*/ 157162 h 376069"/>
                  <a:gd name="connsiteX23" fmla="*/ 931758 w 1127021"/>
                  <a:gd name="connsiteY23" fmla="*/ 192881 h 376069"/>
                  <a:gd name="connsiteX24" fmla="*/ 862702 w 1127021"/>
                  <a:gd name="connsiteY24" fmla="*/ 202406 h 376069"/>
                  <a:gd name="connsiteX25" fmla="*/ 772214 w 1127021"/>
                  <a:gd name="connsiteY25" fmla="*/ 185737 h 376069"/>
                  <a:gd name="connsiteX26" fmla="*/ 703158 w 1127021"/>
                  <a:gd name="connsiteY26" fmla="*/ 166687 h 376069"/>
                  <a:gd name="connsiteX27" fmla="*/ 676964 w 1127021"/>
                  <a:gd name="connsiteY27" fmla="*/ 138112 h 376069"/>
                  <a:gd name="connsiteX28" fmla="*/ 650770 w 1127021"/>
                  <a:gd name="connsiteY28" fmla="*/ 152400 h 376069"/>
                  <a:gd name="connsiteX29" fmla="*/ 610290 w 1127021"/>
                  <a:gd name="connsiteY29" fmla="*/ 209550 h 376069"/>
                  <a:gd name="connsiteX30" fmla="*/ 555520 w 1127021"/>
                  <a:gd name="connsiteY30" fmla="*/ 288131 h 376069"/>
                  <a:gd name="connsiteX31" fmla="*/ 476939 w 1127021"/>
                  <a:gd name="connsiteY31" fmla="*/ 342900 h 376069"/>
                  <a:gd name="connsiteX32" fmla="*/ 422171 w 1127021"/>
                  <a:gd name="connsiteY32" fmla="*/ 373856 h 376069"/>
                  <a:gd name="connsiteX33" fmla="*/ 365021 w 1127021"/>
                  <a:gd name="connsiteY33" fmla="*/ 366712 h 376069"/>
                  <a:gd name="connsiteX34" fmla="*/ 307871 w 1127021"/>
                  <a:gd name="connsiteY34" fmla="*/ 311944 h 376069"/>
                  <a:gd name="connsiteX35" fmla="*/ 274533 w 1127021"/>
                  <a:gd name="connsiteY35" fmla="*/ 269081 h 376069"/>
                  <a:gd name="connsiteX36" fmla="*/ 236433 w 1127021"/>
                  <a:gd name="connsiteY36" fmla="*/ 211931 h 376069"/>
                  <a:gd name="connsiteX37" fmla="*/ 207858 w 1127021"/>
                  <a:gd name="connsiteY37" fmla="*/ 166687 h 376069"/>
                  <a:gd name="connsiteX38" fmla="*/ 188409 w 1127021"/>
                  <a:gd name="connsiteY38" fmla="*/ 128386 h 376069"/>
                  <a:gd name="connsiteX39" fmla="*/ 135799 w 1127021"/>
                  <a:gd name="connsiteY39" fmla="*/ 110837 h 376069"/>
                  <a:gd name="connsiteX40" fmla="*/ 88203 w 1127021"/>
                  <a:gd name="connsiteY40" fmla="*/ 135907 h 376069"/>
                  <a:gd name="connsiteX41" fmla="*/ 918 w 1127021"/>
                  <a:gd name="connsiteY41" fmla="*/ 169204 h 376069"/>
                  <a:gd name="connsiteX42" fmla="*/ 148327 w 1127021"/>
                  <a:gd name="connsiteY42" fmla="*/ 69056 h 376069"/>
                  <a:gd name="connsiteX0" fmla="*/ 148275 w 1126969"/>
                  <a:gd name="connsiteY0" fmla="*/ 69056 h 376069"/>
                  <a:gd name="connsiteX1" fmla="*/ 205053 w 1126969"/>
                  <a:gd name="connsiteY1" fmla="*/ 69056 h 376069"/>
                  <a:gd name="connsiteX2" fmla="*/ 236752 w 1126969"/>
                  <a:gd name="connsiteY2" fmla="*/ 145133 h 376069"/>
                  <a:gd name="connsiteX3" fmla="*/ 291150 w 1126969"/>
                  <a:gd name="connsiteY3" fmla="*/ 240506 h 376069"/>
                  <a:gd name="connsiteX4" fmla="*/ 336394 w 1126969"/>
                  <a:gd name="connsiteY4" fmla="*/ 292894 h 376069"/>
                  <a:gd name="connsiteX5" fmla="*/ 379256 w 1126969"/>
                  <a:gd name="connsiteY5" fmla="*/ 330994 h 376069"/>
                  <a:gd name="connsiteX6" fmla="*/ 417356 w 1126969"/>
                  <a:gd name="connsiteY6" fmla="*/ 345281 h 376069"/>
                  <a:gd name="connsiteX7" fmla="*/ 464981 w 1126969"/>
                  <a:gd name="connsiteY7" fmla="*/ 319087 h 376069"/>
                  <a:gd name="connsiteX8" fmla="*/ 555469 w 1126969"/>
                  <a:gd name="connsiteY8" fmla="*/ 230981 h 376069"/>
                  <a:gd name="connsiteX9" fmla="*/ 607856 w 1126969"/>
                  <a:gd name="connsiteY9" fmla="*/ 130969 h 376069"/>
                  <a:gd name="connsiteX10" fmla="*/ 629287 w 1126969"/>
                  <a:gd name="connsiteY10" fmla="*/ 92869 h 376069"/>
                  <a:gd name="connsiteX11" fmla="*/ 672150 w 1126969"/>
                  <a:gd name="connsiteY11" fmla="*/ 83344 h 376069"/>
                  <a:gd name="connsiteX12" fmla="*/ 724537 w 1126969"/>
                  <a:gd name="connsiteY12" fmla="*/ 119062 h 376069"/>
                  <a:gd name="connsiteX13" fmla="*/ 805500 w 1126969"/>
                  <a:gd name="connsiteY13" fmla="*/ 157162 h 376069"/>
                  <a:gd name="connsiteX14" fmla="*/ 855506 w 1126969"/>
                  <a:gd name="connsiteY14" fmla="*/ 159544 h 376069"/>
                  <a:gd name="connsiteX15" fmla="*/ 931706 w 1126969"/>
                  <a:gd name="connsiteY15" fmla="*/ 154781 h 376069"/>
                  <a:gd name="connsiteX16" fmla="*/ 986475 w 1126969"/>
                  <a:gd name="connsiteY16" fmla="*/ 116681 h 376069"/>
                  <a:gd name="connsiteX17" fmla="*/ 1034100 w 1126969"/>
                  <a:gd name="connsiteY17" fmla="*/ 85725 h 376069"/>
                  <a:gd name="connsiteX18" fmla="*/ 1055531 w 1126969"/>
                  <a:gd name="connsiteY18" fmla="*/ 38100 h 376069"/>
                  <a:gd name="connsiteX19" fmla="*/ 1096012 w 1126969"/>
                  <a:gd name="connsiteY19" fmla="*/ 0 h 376069"/>
                  <a:gd name="connsiteX20" fmla="*/ 1126969 w 1126969"/>
                  <a:gd name="connsiteY20" fmla="*/ 4762 h 376069"/>
                  <a:gd name="connsiteX21" fmla="*/ 1076962 w 1126969"/>
                  <a:gd name="connsiteY21" fmla="*/ 80962 h 376069"/>
                  <a:gd name="connsiteX22" fmla="*/ 993619 w 1126969"/>
                  <a:gd name="connsiteY22" fmla="*/ 157162 h 376069"/>
                  <a:gd name="connsiteX23" fmla="*/ 931706 w 1126969"/>
                  <a:gd name="connsiteY23" fmla="*/ 192881 h 376069"/>
                  <a:gd name="connsiteX24" fmla="*/ 862650 w 1126969"/>
                  <a:gd name="connsiteY24" fmla="*/ 202406 h 376069"/>
                  <a:gd name="connsiteX25" fmla="*/ 772162 w 1126969"/>
                  <a:gd name="connsiteY25" fmla="*/ 185737 h 376069"/>
                  <a:gd name="connsiteX26" fmla="*/ 703106 w 1126969"/>
                  <a:gd name="connsiteY26" fmla="*/ 166687 h 376069"/>
                  <a:gd name="connsiteX27" fmla="*/ 676912 w 1126969"/>
                  <a:gd name="connsiteY27" fmla="*/ 138112 h 376069"/>
                  <a:gd name="connsiteX28" fmla="*/ 650718 w 1126969"/>
                  <a:gd name="connsiteY28" fmla="*/ 152400 h 376069"/>
                  <a:gd name="connsiteX29" fmla="*/ 610238 w 1126969"/>
                  <a:gd name="connsiteY29" fmla="*/ 209550 h 376069"/>
                  <a:gd name="connsiteX30" fmla="*/ 555468 w 1126969"/>
                  <a:gd name="connsiteY30" fmla="*/ 288131 h 376069"/>
                  <a:gd name="connsiteX31" fmla="*/ 476887 w 1126969"/>
                  <a:gd name="connsiteY31" fmla="*/ 342900 h 376069"/>
                  <a:gd name="connsiteX32" fmla="*/ 422119 w 1126969"/>
                  <a:gd name="connsiteY32" fmla="*/ 373856 h 376069"/>
                  <a:gd name="connsiteX33" fmla="*/ 364969 w 1126969"/>
                  <a:gd name="connsiteY33" fmla="*/ 366712 h 376069"/>
                  <a:gd name="connsiteX34" fmla="*/ 307819 w 1126969"/>
                  <a:gd name="connsiteY34" fmla="*/ 311944 h 376069"/>
                  <a:gd name="connsiteX35" fmla="*/ 274481 w 1126969"/>
                  <a:gd name="connsiteY35" fmla="*/ 269081 h 376069"/>
                  <a:gd name="connsiteX36" fmla="*/ 236381 w 1126969"/>
                  <a:gd name="connsiteY36" fmla="*/ 211931 h 376069"/>
                  <a:gd name="connsiteX37" fmla="*/ 207806 w 1126969"/>
                  <a:gd name="connsiteY37" fmla="*/ 166687 h 376069"/>
                  <a:gd name="connsiteX38" fmla="*/ 188357 w 1126969"/>
                  <a:gd name="connsiteY38" fmla="*/ 128386 h 376069"/>
                  <a:gd name="connsiteX39" fmla="*/ 135747 w 1126969"/>
                  <a:gd name="connsiteY39" fmla="*/ 110837 h 376069"/>
                  <a:gd name="connsiteX40" fmla="*/ 93160 w 1126969"/>
                  <a:gd name="connsiteY40" fmla="*/ 160978 h 376069"/>
                  <a:gd name="connsiteX41" fmla="*/ 866 w 1126969"/>
                  <a:gd name="connsiteY41" fmla="*/ 169204 h 376069"/>
                  <a:gd name="connsiteX42" fmla="*/ 148275 w 1126969"/>
                  <a:gd name="connsiteY42" fmla="*/ 69056 h 376069"/>
                  <a:gd name="connsiteX0" fmla="*/ 148275 w 1126969"/>
                  <a:gd name="connsiteY0" fmla="*/ 69056 h 376069"/>
                  <a:gd name="connsiteX1" fmla="*/ 205053 w 1126969"/>
                  <a:gd name="connsiteY1" fmla="*/ 69056 h 376069"/>
                  <a:gd name="connsiteX2" fmla="*/ 236752 w 1126969"/>
                  <a:gd name="connsiteY2" fmla="*/ 145133 h 376069"/>
                  <a:gd name="connsiteX3" fmla="*/ 291150 w 1126969"/>
                  <a:gd name="connsiteY3" fmla="*/ 240506 h 376069"/>
                  <a:gd name="connsiteX4" fmla="*/ 336394 w 1126969"/>
                  <a:gd name="connsiteY4" fmla="*/ 292894 h 376069"/>
                  <a:gd name="connsiteX5" fmla="*/ 379256 w 1126969"/>
                  <a:gd name="connsiteY5" fmla="*/ 330994 h 376069"/>
                  <a:gd name="connsiteX6" fmla="*/ 417356 w 1126969"/>
                  <a:gd name="connsiteY6" fmla="*/ 345281 h 376069"/>
                  <a:gd name="connsiteX7" fmla="*/ 464981 w 1126969"/>
                  <a:gd name="connsiteY7" fmla="*/ 319087 h 376069"/>
                  <a:gd name="connsiteX8" fmla="*/ 555469 w 1126969"/>
                  <a:gd name="connsiteY8" fmla="*/ 230981 h 376069"/>
                  <a:gd name="connsiteX9" fmla="*/ 607856 w 1126969"/>
                  <a:gd name="connsiteY9" fmla="*/ 130969 h 376069"/>
                  <a:gd name="connsiteX10" fmla="*/ 629287 w 1126969"/>
                  <a:gd name="connsiteY10" fmla="*/ 92869 h 376069"/>
                  <a:gd name="connsiteX11" fmla="*/ 672150 w 1126969"/>
                  <a:gd name="connsiteY11" fmla="*/ 83344 h 376069"/>
                  <a:gd name="connsiteX12" fmla="*/ 724537 w 1126969"/>
                  <a:gd name="connsiteY12" fmla="*/ 119062 h 376069"/>
                  <a:gd name="connsiteX13" fmla="*/ 805500 w 1126969"/>
                  <a:gd name="connsiteY13" fmla="*/ 157162 h 376069"/>
                  <a:gd name="connsiteX14" fmla="*/ 855506 w 1126969"/>
                  <a:gd name="connsiteY14" fmla="*/ 159544 h 376069"/>
                  <a:gd name="connsiteX15" fmla="*/ 931706 w 1126969"/>
                  <a:gd name="connsiteY15" fmla="*/ 154781 h 376069"/>
                  <a:gd name="connsiteX16" fmla="*/ 986475 w 1126969"/>
                  <a:gd name="connsiteY16" fmla="*/ 116681 h 376069"/>
                  <a:gd name="connsiteX17" fmla="*/ 1034100 w 1126969"/>
                  <a:gd name="connsiteY17" fmla="*/ 85725 h 376069"/>
                  <a:gd name="connsiteX18" fmla="*/ 1055531 w 1126969"/>
                  <a:gd name="connsiteY18" fmla="*/ 38100 h 376069"/>
                  <a:gd name="connsiteX19" fmla="*/ 1096012 w 1126969"/>
                  <a:gd name="connsiteY19" fmla="*/ 0 h 376069"/>
                  <a:gd name="connsiteX20" fmla="*/ 1126969 w 1126969"/>
                  <a:gd name="connsiteY20" fmla="*/ 4762 h 376069"/>
                  <a:gd name="connsiteX21" fmla="*/ 1076962 w 1126969"/>
                  <a:gd name="connsiteY21" fmla="*/ 80962 h 376069"/>
                  <a:gd name="connsiteX22" fmla="*/ 993619 w 1126969"/>
                  <a:gd name="connsiteY22" fmla="*/ 157162 h 376069"/>
                  <a:gd name="connsiteX23" fmla="*/ 931706 w 1126969"/>
                  <a:gd name="connsiteY23" fmla="*/ 192881 h 376069"/>
                  <a:gd name="connsiteX24" fmla="*/ 862650 w 1126969"/>
                  <a:gd name="connsiteY24" fmla="*/ 202406 h 376069"/>
                  <a:gd name="connsiteX25" fmla="*/ 772162 w 1126969"/>
                  <a:gd name="connsiteY25" fmla="*/ 185737 h 376069"/>
                  <a:gd name="connsiteX26" fmla="*/ 703106 w 1126969"/>
                  <a:gd name="connsiteY26" fmla="*/ 166687 h 376069"/>
                  <a:gd name="connsiteX27" fmla="*/ 676912 w 1126969"/>
                  <a:gd name="connsiteY27" fmla="*/ 138112 h 376069"/>
                  <a:gd name="connsiteX28" fmla="*/ 650718 w 1126969"/>
                  <a:gd name="connsiteY28" fmla="*/ 152400 h 376069"/>
                  <a:gd name="connsiteX29" fmla="*/ 610238 w 1126969"/>
                  <a:gd name="connsiteY29" fmla="*/ 209550 h 376069"/>
                  <a:gd name="connsiteX30" fmla="*/ 555468 w 1126969"/>
                  <a:gd name="connsiteY30" fmla="*/ 288131 h 376069"/>
                  <a:gd name="connsiteX31" fmla="*/ 476887 w 1126969"/>
                  <a:gd name="connsiteY31" fmla="*/ 342900 h 376069"/>
                  <a:gd name="connsiteX32" fmla="*/ 422119 w 1126969"/>
                  <a:gd name="connsiteY32" fmla="*/ 373856 h 376069"/>
                  <a:gd name="connsiteX33" fmla="*/ 364969 w 1126969"/>
                  <a:gd name="connsiteY33" fmla="*/ 366712 h 376069"/>
                  <a:gd name="connsiteX34" fmla="*/ 307819 w 1126969"/>
                  <a:gd name="connsiteY34" fmla="*/ 311944 h 376069"/>
                  <a:gd name="connsiteX35" fmla="*/ 274481 w 1126969"/>
                  <a:gd name="connsiteY35" fmla="*/ 269081 h 376069"/>
                  <a:gd name="connsiteX36" fmla="*/ 236381 w 1126969"/>
                  <a:gd name="connsiteY36" fmla="*/ 211931 h 376069"/>
                  <a:gd name="connsiteX37" fmla="*/ 207806 w 1126969"/>
                  <a:gd name="connsiteY37" fmla="*/ 166687 h 376069"/>
                  <a:gd name="connsiteX38" fmla="*/ 188357 w 1126969"/>
                  <a:gd name="connsiteY38" fmla="*/ 128386 h 376069"/>
                  <a:gd name="connsiteX39" fmla="*/ 135747 w 1126969"/>
                  <a:gd name="connsiteY39" fmla="*/ 110837 h 376069"/>
                  <a:gd name="connsiteX40" fmla="*/ 93160 w 1126969"/>
                  <a:gd name="connsiteY40" fmla="*/ 160978 h 376069"/>
                  <a:gd name="connsiteX41" fmla="*/ 866 w 1126969"/>
                  <a:gd name="connsiteY41" fmla="*/ 169204 h 376069"/>
                  <a:gd name="connsiteX42" fmla="*/ 148275 w 1126969"/>
                  <a:gd name="connsiteY42" fmla="*/ 69056 h 376069"/>
                  <a:gd name="connsiteX0" fmla="*/ 148275 w 1126969"/>
                  <a:gd name="connsiteY0" fmla="*/ 69056 h 376069"/>
                  <a:gd name="connsiteX1" fmla="*/ 205053 w 1126969"/>
                  <a:gd name="connsiteY1" fmla="*/ 69056 h 376069"/>
                  <a:gd name="connsiteX2" fmla="*/ 236752 w 1126969"/>
                  <a:gd name="connsiteY2" fmla="*/ 145133 h 376069"/>
                  <a:gd name="connsiteX3" fmla="*/ 291150 w 1126969"/>
                  <a:gd name="connsiteY3" fmla="*/ 240506 h 376069"/>
                  <a:gd name="connsiteX4" fmla="*/ 336394 w 1126969"/>
                  <a:gd name="connsiteY4" fmla="*/ 292894 h 376069"/>
                  <a:gd name="connsiteX5" fmla="*/ 379256 w 1126969"/>
                  <a:gd name="connsiteY5" fmla="*/ 330994 h 376069"/>
                  <a:gd name="connsiteX6" fmla="*/ 417356 w 1126969"/>
                  <a:gd name="connsiteY6" fmla="*/ 345281 h 376069"/>
                  <a:gd name="connsiteX7" fmla="*/ 464981 w 1126969"/>
                  <a:gd name="connsiteY7" fmla="*/ 319087 h 376069"/>
                  <a:gd name="connsiteX8" fmla="*/ 555469 w 1126969"/>
                  <a:gd name="connsiteY8" fmla="*/ 230981 h 376069"/>
                  <a:gd name="connsiteX9" fmla="*/ 607856 w 1126969"/>
                  <a:gd name="connsiteY9" fmla="*/ 130969 h 376069"/>
                  <a:gd name="connsiteX10" fmla="*/ 629287 w 1126969"/>
                  <a:gd name="connsiteY10" fmla="*/ 92869 h 376069"/>
                  <a:gd name="connsiteX11" fmla="*/ 672150 w 1126969"/>
                  <a:gd name="connsiteY11" fmla="*/ 83344 h 376069"/>
                  <a:gd name="connsiteX12" fmla="*/ 724537 w 1126969"/>
                  <a:gd name="connsiteY12" fmla="*/ 119062 h 376069"/>
                  <a:gd name="connsiteX13" fmla="*/ 805500 w 1126969"/>
                  <a:gd name="connsiteY13" fmla="*/ 157162 h 376069"/>
                  <a:gd name="connsiteX14" fmla="*/ 855506 w 1126969"/>
                  <a:gd name="connsiteY14" fmla="*/ 159544 h 376069"/>
                  <a:gd name="connsiteX15" fmla="*/ 931706 w 1126969"/>
                  <a:gd name="connsiteY15" fmla="*/ 154781 h 376069"/>
                  <a:gd name="connsiteX16" fmla="*/ 986475 w 1126969"/>
                  <a:gd name="connsiteY16" fmla="*/ 116681 h 376069"/>
                  <a:gd name="connsiteX17" fmla="*/ 1034100 w 1126969"/>
                  <a:gd name="connsiteY17" fmla="*/ 85725 h 376069"/>
                  <a:gd name="connsiteX18" fmla="*/ 1055531 w 1126969"/>
                  <a:gd name="connsiteY18" fmla="*/ 38100 h 376069"/>
                  <a:gd name="connsiteX19" fmla="*/ 1096012 w 1126969"/>
                  <a:gd name="connsiteY19" fmla="*/ 0 h 376069"/>
                  <a:gd name="connsiteX20" fmla="*/ 1126969 w 1126969"/>
                  <a:gd name="connsiteY20" fmla="*/ 4762 h 376069"/>
                  <a:gd name="connsiteX21" fmla="*/ 1076962 w 1126969"/>
                  <a:gd name="connsiteY21" fmla="*/ 80962 h 376069"/>
                  <a:gd name="connsiteX22" fmla="*/ 993619 w 1126969"/>
                  <a:gd name="connsiteY22" fmla="*/ 157162 h 376069"/>
                  <a:gd name="connsiteX23" fmla="*/ 931706 w 1126969"/>
                  <a:gd name="connsiteY23" fmla="*/ 192881 h 376069"/>
                  <a:gd name="connsiteX24" fmla="*/ 862650 w 1126969"/>
                  <a:gd name="connsiteY24" fmla="*/ 202406 h 376069"/>
                  <a:gd name="connsiteX25" fmla="*/ 772162 w 1126969"/>
                  <a:gd name="connsiteY25" fmla="*/ 185737 h 376069"/>
                  <a:gd name="connsiteX26" fmla="*/ 703106 w 1126969"/>
                  <a:gd name="connsiteY26" fmla="*/ 166687 h 376069"/>
                  <a:gd name="connsiteX27" fmla="*/ 676912 w 1126969"/>
                  <a:gd name="connsiteY27" fmla="*/ 138112 h 376069"/>
                  <a:gd name="connsiteX28" fmla="*/ 650718 w 1126969"/>
                  <a:gd name="connsiteY28" fmla="*/ 152400 h 376069"/>
                  <a:gd name="connsiteX29" fmla="*/ 610238 w 1126969"/>
                  <a:gd name="connsiteY29" fmla="*/ 209550 h 376069"/>
                  <a:gd name="connsiteX30" fmla="*/ 555468 w 1126969"/>
                  <a:gd name="connsiteY30" fmla="*/ 288131 h 376069"/>
                  <a:gd name="connsiteX31" fmla="*/ 476887 w 1126969"/>
                  <a:gd name="connsiteY31" fmla="*/ 342900 h 376069"/>
                  <a:gd name="connsiteX32" fmla="*/ 422119 w 1126969"/>
                  <a:gd name="connsiteY32" fmla="*/ 373856 h 376069"/>
                  <a:gd name="connsiteX33" fmla="*/ 364969 w 1126969"/>
                  <a:gd name="connsiteY33" fmla="*/ 366712 h 376069"/>
                  <a:gd name="connsiteX34" fmla="*/ 307819 w 1126969"/>
                  <a:gd name="connsiteY34" fmla="*/ 311944 h 376069"/>
                  <a:gd name="connsiteX35" fmla="*/ 274481 w 1126969"/>
                  <a:gd name="connsiteY35" fmla="*/ 269081 h 376069"/>
                  <a:gd name="connsiteX36" fmla="*/ 236381 w 1126969"/>
                  <a:gd name="connsiteY36" fmla="*/ 211931 h 376069"/>
                  <a:gd name="connsiteX37" fmla="*/ 207806 w 1126969"/>
                  <a:gd name="connsiteY37" fmla="*/ 166687 h 376069"/>
                  <a:gd name="connsiteX38" fmla="*/ 188357 w 1126969"/>
                  <a:gd name="connsiteY38" fmla="*/ 128386 h 376069"/>
                  <a:gd name="connsiteX39" fmla="*/ 168315 w 1126969"/>
                  <a:gd name="connsiteY39" fmla="*/ 135907 h 376069"/>
                  <a:gd name="connsiteX40" fmla="*/ 93160 w 1126969"/>
                  <a:gd name="connsiteY40" fmla="*/ 160978 h 376069"/>
                  <a:gd name="connsiteX41" fmla="*/ 866 w 1126969"/>
                  <a:gd name="connsiteY41" fmla="*/ 169204 h 376069"/>
                  <a:gd name="connsiteX42" fmla="*/ 148275 w 1126969"/>
                  <a:gd name="connsiteY42" fmla="*/ 69056 h 376069"/>
                  <a:gd name="connsiteX0" fmla="*/ 148275 w 1126969"/>
                  <a:gd name="connsiteY0" fmla="*/ 69056 h 376069"/>
                  <a:gd name="connsiteX1" fmla="*/ 205053 w 1126969"/>
                  <a:gd name="connsiteY1" fmla="*/ 69056 h 376069"/>
                  <a:gd name="connsiteX2" fmla="*/ 236752 w 1126969"/>
                  <a:gd name="connsiteY2" fmla="*/ 145133 h 376069"/>
                  <a:gd name="connsiteX3" fmla="*/ 291150 w 1126969"/>
                  <a:gd name="connsiteY3" fmla="*/ 240506 h 376069"/>
                  <a:gd name="connsiteX4" fmla="*/ 336394 w 1126969"/>
                  <a:gd name="connsiteY4" fmla="*/ 292894 h 376069"/>
                  <a:gd name="connsiteX5" fmla="*/ 379256 w 1126969"/>
                  <a:gd name="connsiteY5" fmla="*/ 330994 h 376069"/>
                  <a:gd name="connsiteX6" fmla="*/ 417356 w 1126969"/>
                  <a:gd name="connsiteY6" fmla="*/ 345281 h 376069"/>
                  <a:gd name="connsiteX7" fmla="*/ 464981 w 1126969"/>
                  <a:gd name="connsiteY7" fmla="*/ 319087 h 376069"/>
                  <a:gd name="connsiteX8" fmla="*/ 555469 w 1126969"/>
                  <a:gd name="connsiteY8" fmla="*/ 230981 h 376069"/>
                  <a:gd name="connsiteX9" fmla="*/ 607856 w 1126969"/>
                  <a:gd name="connsiteY9" fmla="*/ 130969 h 376069"/>
                  <a:gd name="connsiteX10" fmla="*/ 629287 w 1126969"/>
                  <a:gd name="connsiteY10" fmla="*/ 92869 h 376069"/>
                  <a:gd name="connsiteX11" fmla="*/ 672150 w 1126969"/>
                  <a:gd name="connsiteY11" fmla="*/ 83344 h 376069"/>
                  <a:gd name="connsiteX12" fmla="*/ 724537 w 1126969"/>
                  <a:gd name="connsiteY12" fmla="*/ 119062 h 376069"/>
                  <a:gd name="connsiteX13" fmla="*/ 805500 w 1126969"/>
                  <a:gd name="connsiteY13" fmla="*/ 157162 h 376069"/>
                  <a:gd name="connsiteX14" fmla="*/ 855506 w 1126969"/>
                  <a:gd name="connsiteY14" fmla="*/ 159544 h 376069"/>
                  <a:gd name="connsiteX15" fmla="*/ 931706 w 1126969"/>
                  <a:gd name="connsiteY15" fmla="*/ 154781 h 376069"/>
                  <a:gd name="connsiteX16" fmla="*/ 986475 w 1126969"/>
                  <a:gd name="connsiteY16" fmla="*/ 116681 h 376069"/>
                  <a:gd name="connsiteX17" fmla="*/ 1034100 w 1126969"/>
                  <a:gd name="connsiteY17" fmla="*/ 85725 h 376069"/>
                  <a:gd name="connsiteX18" fmla="*/ 1055531 w 1126969"/>
                  <a:gd name="connsiteY18" fmla="*/ 38100 h 376069"/>
                  <a:gd name="connsiteX19" fmla="*/ 1096012 w 1126969"/>
                  <a:gd name="connsiteY19" fmla="*/ 0 h 376069"/>
                  <a:gd name="connsiteX20" fmla="*/ 1126969 w 1126969"/>
                  <a:gd name="connsiteY20" fmla="*/ 4762 h 376069"/>
                  <a:gd name="connsiteX21" fmla="*/ 1076962 w 1126969"/>
                  <a:gd name="connsiteY21" fmla="*/ 80962 h 376069"/>
                  <a:gd name="connsiteX22" fmla="*/ 993619 w 1126969"/>
                  <a:gd name="connsiteY22" fmla="*/ 157162 h 376069"/>
                  <a:gd name="connsiteX23" fmla="*/ 931706 w 1126969"/>
                  <a:gd name="connsiteY23" fmla="*/ 192881 h 376069"/>
                  <a:gd name="connsiteX24" fmla="*/ 862650 w 1126969"/>
                  <a:gd name="connsiteY24" fmla="*/ 202406 h 376069"/>
                  <a:gd name="connsiteX25" fmla="*/ 772162 w 1126969"/>
                  <a:gd name="connsiteY25" fmla="*/ 185737 h 376069"/>
                  <a:gd name="connsiteX26" fmla="*/ 703106 w 1126969"/>
                  <a:gd name="connsiteY26" fmla="*/ 166687 h 376069"/>
                  <a:gd name="connsiteX27" fmla="*/ 676912 w 1126969"/>
                  <a:gd name="connsiteY27" fmla="*/ 138112 h 376069"/>
                  <a:gd name="connsiteX28" fmla="*/ 650718 w 1126969"/>
                  <a:gd name="connsiteY28" fmla="*/ 152400 h 376069"/>
                  <a:gd name="connsiteX29" fmla="*/ 610238 w 1126969"/>
                  <a:gd name="connsiteY29" fmla="*/ 209550 h 376069"/>
                  <a:gd name="connsiteX30" fmla="*/ 555468 w 1126969"/>
                  <a:gd name="connsiteY30" fmla="*/ 288131 h 376069"/>
                  <a:gd name="connsiteX31" fmla="*/ 476887 w 1126969"/>
                  <a:gd name="connsiteY31" fmla="*/ 342900 h 376069"/>
                  <a:gd name="connsiteX32" fmla="*/ 422119 w 1126969"/>
                  <a:gd name="connsiteY32" fmla="*/ 373856 h 376069"/>
                  <a:gd name="connsiteX33" fmla="*/ 364969 w 1126969"/>
                  <a:gd name="connsiteY33" fmla="*/ 366712 h 376069"/>
                  <a:gd name="connsiteX34" fmla="*/ 307819 w 1126969"/>
                  <a:gd name="connsiteY34" fmla="*/ 311944 h 376069"/>
                  <a:gd name="connsiteX35" fmla="*/ 274481 w 1126969"/>
                  <a:gd name="connsiteY35" fmla="*/ 269081 h 376069"/>
                  <a:gd name="connsiteX36" fmla="*/ 236381 w 1126969"/>
                  <a:gd name="connsiteY36" fmla="*/ 211931 h 376069"/>
                  <a:gd name="connsiteX37" fmla="*/ 207806 w 1126969"/>
                  <a:gd name="connsiteY37" fmla="*/ 166687 h 376069"/>
                  <a:gd name="connsiteX38" fmla="*/ 188358 w 1126969"/>
                  <a:gd name="connsiteY38" fmla="*/ 110836 h 376069"/>
                  <a:gd name="connsiteX39" fmla="*/ 168315 w 1126969"/>
                  <a:gd name="connsiteY39" fmla="*/ 135907 h 376069"/>
                  <a:gd name="connsiteX40" fmla="*/ 93160 w 1126969"/>
                  <a:gd name="connsiteY40" fmla="*/ 160978 h 376069"/>
                  <a:gd name="connsiteX41" fmla="*/ 866 w 1126969"/>
                  <a:gd name="connsiteY41" fmla="*/ 169204 h 376069"/>
                  <a:gd name="connsiteX42" fmla="*/ 148275 w 1126969"/>
                  <a:gd name="connsiteY42" fmla="*/ 69056 h 376069"/>
                  <a:gd name="connsiteX0" fmla="*/ 148275 w 1126969"/>
                  <a:gd name="connsiteY0" fmla="*/ 69056 h 376069"/>
                  <a:gd name="connsiteX1" fmla="*/ 205053 w 1126969"/>
                  <a:gd name="connsiteY1" fmla="*/ 69056 h 376069"/>
                  <a:gd name="connsiteX2" fmla="*/ 236752 w 1126969"/>
                  <a:gd name="connsiteY2" fmla="*/ 145133 h 376069"/>
                  <a:gd name="connsiteX3" fmla="*/ 291150 w 1126969"/>
                  <a:gd name="connsiteY3" fmla="*/ 240506 h 376069"/>
                  <a:gd name="connsiteX4" fmla="*/ 336394 w 1126969"/>
                  <a:gd name="connsiteY4" fmla="*/ 292894 h 376069"/>
                  <a:gd name="connsiteX5" fmla="*/ 379256 w 1126969"/>
                  <a:gd name="connsiteY5" fmla="*/ 330994 h 376069"/>
                  <a:gd name="connsiteX6" fmla="*/ 417356 w 1126969"/>
                  <a:gd name="connsiteY6" fmla="*/ 345281 h 376069"/>
                  <a:gd name="connsiteX7" fmla="*/ 464981 w 1126969"/>
                  <a:gd name="connsiteY7" fmla="*/ 319087 h 376069"/>
                  <a:gd name="connsiteX8" fmla="*/ 555469 w 1126969"/>
                  <a:gd name="connsiteY8" fmla="*/ 230981 h 376069"/>
                  <a:gd name="connsiteX9" fmla="*/ 607856 w 1126969"/>
                  <a:gd name="connsiteY9" fmla="*/ 130969 h 376069"/>
                  <a:gd name="connsiteX10" fmla="*/ 629287 w 1126969"/>
                  <a:gd name="connsiteY10" fmla="*/ 92869 h 376069"/>
                  <a:gd name="connsiteX11" fmla="*/ 672150 w 1126969"/>
                  <a:gd name="connsiteY11" fmla="*/ 83344 h 376069"/>
                  <a:gd name="connsiteX12" fmla="*/ 724537 w 1126969"/>
                  <a:gd name="connsiteY12" fmla="*/ 119062 h 376069"/>
                  <a:gd name="connsiteX13" fmla="*/ 805500 w 1126969"/>
                  <a:gd name="connsiteY13" fmla="*/ 157162 h 376069"/>
                  <a:gd name="connsiteX14" fmla="*/ 855506 w 1126969"/>
                  <a:gd name="connsiteY14" fmla="*/ 159544 h 376069"/>
                  <a:gd name="connsiteX15" fmla="*/ 931706 w 1126969"/>
                  <a:gd name="connsiteY15" fmla="*/ 154781 h 376069"/>
                  <a:gd name="connsiteX16" fmla="*/ 986475 w 1126969"/>
                  <a:gd name="connsiteY16" fmla="*/ 116681 h 376069"/>
                  <a:gd name="connsiteX17" fmla="*/ 1034100 w 1126969"/>
                  <a:gd name="connsiteY17" fmla="*/ 85725 h 376069"/>
                  <a:gd name="connsiteX18" fmla="*/ 1055531 w 1126969"/>
                  <a:gd name="connsiteY18" fmla="*/ 38100 h 376069"/>
                  <a:gd name="connsiteX19" fmla="*/ 1096012 w 1126969"/>
                  <a:gd name="connsiteY19" fmla="*/ 0 h 376069"/>
                  <a:gd name="connsiteX20" fmla="*/ 1126969 w 1126969"/>
                  <a:gd name="connsiteY20" fmla="*/ 4762 h 376069"/>
                  <a:gd name="connsiteX21" fmla="*/ 1076962 w 1126969"/>
                  <a:gd name="connsiteY21" fmla="*/ 80962 h 376069"/>
                  <a:gd name="connsiteX22" fmla="*/ 993619 w 1126969"/>
                  <a:gd name="connsiteY22" fmla="*/ 157162 h 376069"/>
                  <a:gd name="connsiteX23" fmla="*/ 931706 w 1126969"/>
                  <a:gd name="connsiteY23" fmla="*/ 192881 h 376069"/>
                  <a:gd name="connsiteX24" fmla="*/ 862650 w 1126969"/>
                  <a:gd name="connsiteY24" fmla="*/ 202406 h 376069"/>
                  <a:gd name="connsiteX25" fmla="*/ 772162 w 1126969"/>
                  <a:gd name="connsiteY25" fmla="*/ 185737 h 376069"/>
                  <a:gd name="connsiteX26" fmla="*/ 703106 w 1126969"/>
                  <a:gd name="connsiteY26" fmla="*/ 166687 h 376069"/>
                  <a:gd name="connsiteX27" fmla="*/ 676912 w 1126969"/>
                  <a:gd name="connsiteY27" fmla="*/ 138112 h 376069"/>
                  <a:gd name="connsiteX28" fmla="*/ 650718 w 1126969"/>
                  <a:gd name="connsiteY28" fmla="*/ 152400 h 376069"/>
                  <a:gd name="connsiteX29" fmla="*/ 610238 w 1126969"/>
                  <a:gd name="connsiteY29" fmla="*/ 209550 h 376069"/>
                  <a:gd name="connsiteX30" fmla="*/ 555468 w 1126969"/>
                  <a:gd name="connsiteY30" fmla="*/ 288131 h 376069"/>
                  <a:gd name="connsiteX31" fmla="*/ 476887 w 1126969"/>
                  <a:gd name="connsiteY31" fmla="*/ 342900 h 376069"/>
                  <a:gd name="connsiteX32" fmla="*/ 422119 w 1126969"/>
                  <a:gd name="connsiteY32" fmla="*/ 373856 h 376069"/>
                  <a:gd name="connsiteX33" fmla="*/ 364969 w 1126969"/>
                  <a:gd name="connsiteY33" fmla="*/ 366712 h 376069"/>
                  <a:gd name="connsiteX34" fmla="*/ 307819 w 1126969"/>
                  <a:gd name="connsiteY34" fmla="*/ 311944 h 376069"/>
                  <a:gd name="connsiteX35" fmla="*/ 274481 w 1126969"/>
                  <a:gd name="connsiteY35" fmla="*/ 269081 h 376069"/>
                  <a:gd name="connsiteX36" fmla="*/ 236381 w 1126969"/>
                  <a:gd name="connsiteY36" fmla="*/ 211931 h 376069"/>
                  <a:gd name="connsiteX37" fmla="*/ 207806 w 1126969"/>
                  <a:gd name="connsiteY37" fmla="*/ 166687 h 376069"/>
                  <a:gd name="connsiteX38" fmla="*/ 188358 w 1126969"/>
                  <a:gd name="connsiteY38" fmla="*/ 110836 h 376069"/>
                  <a:gd name="connsiteX39" fmla="*/ 168315 w 1126969"/>
                  <a:gd name="connsiteY39" fmla="*/ 135907 h 376069"/>
                  <a:gd name="connsiteX40" fmla="*/ 93160 w 1126969"/>
                  <a:gd name="connsiteY40" fmla="*/ 160978 h 376069"/>
                  <a:gd name="connsiteX41" fmla="*/ 866 w 1126969"/>
                  <a:gd name="connsiteY41" fmla="*/ 169204 h 376069"/>
                  <a:gd name="connsiteX42" fmla="*/ 148275 w 1126969"/>
                  <a:gd name="connsiteY42" fmla="*/ 69056 h 376069"/>
                  <a:gd name="connsiteX0" fmla="*/ 148275 w 1126969"/>
                  <a:gd name="connsiteY0" fmla="*/ 69056 h 376069"/>
                  <a:gd name="connsiteX1" fmla="*/ 205053 w 1126969"/>
                  <a:gd name="connsiteY1" fmla="*/ 69056 h 376069"/>
                  <a:gd name="connsiteX2" fmla="*/ 236752 w 1126969"/>
                  <a:gd name="connsiteY2" fmla="*/ 145133 h 376069"/>
                  <a:gd name="connsiteX3" fmla="*/ 291150 w 1126969"/>
                  <a:gd name="connsiteY3" fmla="*/ 240506 h 376069"/>
                  <a:gd name="connsiteX4" fmla="*/ 336394 w 1126969"/>
                  <a:gd name="connsiteY4" fmla="*/ 292894 h 376069"/>
                  <a:gd name="connsiteX5" fmla="*/ 379256 w 1126969"/>
                  <a:gd name="connsiteY5" fmla="*/ 330994 h 376069"/>
                  <a:gd name="connsiteX6" fmla="*/ 417356 w 1126969"/>
                  <a:gd name="connsiteY6" fmla="*/ 345281 h 376069"/>
                  <a:gd name="connsiteX7" fmla="*/ 464981 w 1126969"/>
                  <a:gd name="connsiteY7" fmla="*/ 319087 h 376069"/>
                  <a:gd name="connsiteX8" fmla="*/ 555469 w 1126969"/>
                  <a:gd name="connsiteY8" fmla="*/ 230981 h 376069"/>
                  <a:gd name="connsiteX9" fmla="*/ 607856 w 1126969"/>
                  <a:gd name="connsiteY9" fmla="*/ 130969 h 376069"/>
                  <a:gd name="connsiteX10" fmla="*/ 629287 w 1126969"/>
                  <a:gd name="connsiteY10" fmla="*/ 92869 h 376069"/>
                  <a:gd name="connsiteX11" fmla="*/ 672150 w 1126969"/>
                  <a:gd name="connsiteY11" fmla="*/ 83344 h 376069"/>
                  <a:gd name="connsiteX12" fmla="*/ 724537 w 1126969"/>
                  <a:gd name="connsiteY12" fmla="*/ 119062 h 376069"/>
                  <a:gd name="connsiteX13" fmla="*/ 805500 w 1126969"/>
                  <a:gd name="connsiteY13" fmla="*/ 157162 h 376069"/>
                  <a:gd name="connsiteX14" fmla="*/ 855506 w 1126969"/>
                  <a:gd name="connsiteY14" fmla="*/ 159544 h 376069"/>
                  <a:gd name="connsiteX15" fmla="*/ 931706 w 1126969"/>
                  <a:gd name="connsiteY15" fmla="*/ 154781 h 376069"/>
                  <a:gd name="connsiteX16" fmla="*/ 986475 w 1126969"/>
                  <a:gd name="connsiteY16" fmla="*/ 116681 h 376069"/>
                  <a:gd name="connsiteX17" fmla="*/ 1034100 w 1126969"/>
                  <a:gd name="connsiteY17" fmla="*/ 85725 h 376069"/>
                  <a:gd name="connsiteX18" fmla="*/ 1055531 w 1126969"/>
                  <a:gd name="connsiteY18" fmla="*/ 38100 h 376069"/>
                  <a:gd name="connsiteX19" fmla="*/ 1096012 w 1126969"/>
                  <a:gd name="connsiteY19" fmla="*/ 0 h 376069"/>
                  <a:gd name="connsiteX20" fmla="*/ 1126969 w 1126969"/>
                  <a:gd name="connsiteY20" fmla="*/ 4762 h 376069"/>
                  <a:gd name="connsiteX21" fmla="*/ 1076962 w 1126969"/>
                  <a:gd name="connsiteY21" fmla="*/ 80962 h 376069"/>
                  <a:gd name="connsiteX22" fmla="*/ 993619 w 1126969"/>
                  <a:gd name="connsiteY22" fmla="*/ 157162 h 376069"/>
                  <a:gd name="connsiteX23" fmla="*/ 931706 w 1126969"/>
                  <a:gd name="connsiteY23" fmla="*/ 192881 h 376069"/>
                  <a:gd name="connsiteX24" fmla="*/ 862650 w 1126969"/>
                  <a:gd name="connsiteY24" fmla="*/ 202406 h 376069"/>
                  <a:gd name="connsiteX25" fmla="*/ 772162 w 1126969"/>
                  <a:gd name="connsiteY25" fmla="*/ 185737 h 376069"/>
                  <a:gd name="connsiteX26" fmla="*/ 703106 w 1126969"/>
                  <a:gd name="connsiteY26" fmla="*/ 166687 h 376069"/>
                  <a:gd name="connsiteX27" fmla="*/ 676912 w 1126969"/>
                  <a:gd name="connsiteY27" fmla="*/ 138112 h 376069"/>
                  <a:gd name="connsiteX28" fmla="*/ 650718 w 1126969"/>
                  <a:gd name="connsiteY28" fmla="*/ 152400 h 376069"/>
                  <a:gd name="connsiteX29" fmla="*/ 610238 w 1126969"/>
                  <a:gd name="connsiteY29" fmla="*/ 209550 h 376069"/>
                  <a:gd name="connsiteX30" fmla="*/ 555468 w 1126969"/>
                  <a:gd name="connsiteY30" fmla="*/ 288131 h 376069"/>
                  <a:gd name="connsiteX31" fmla="*/ 476887 w 1126969"/>
                  <a:gd name="connsiteY31" fmla="*/ 342900 h 376069"/>
                  <a:gd name="connsiteX32" fmla="*/ 422119 w 1126969"/>
                  <a:gd name="connsiteY32" fmla="*/ 373856 h 376069"/>
                  <a:gd name="connsiteX33" fmla="*/ 364969 w 1126969"/>
                  <a:gd name="connsiteY33" fmla="*/ 366712 h 376069"/>
                  <a:gd name="connsiteX34" fmla="*/ 307819 w 1126969"/>
                  <a:gd name="connsiteY34" fmla="*/ 311944 h 376069"/>
                  <a:gd name="connsiteX35" fmla="*/ 274481 w 1126969"/>
                  <a:gd name="connsiteY35" fmla="*/ 269081 h 376069"/>
                  <a:gd name="connsiteX36" fmla="*/ 236381 w 1126969"/>
                  <a:gd name="connsiteY36" fmla="*/ 211931 h 376069"/>
                  <a:gd name="connsiteX37" fmla="*/ 207806 w 1126969"/>
                  <a:gd name="connsiteY37" fmla="*/ 166687 h 376069"/>
                  <a:gd name="connsiteX38" fmla="*/ 188358 w 1126969"/>
                  <a:gd name="connsiteY38" fmla="*/ 110836 h 376069"/>
                  <a:gd name="connsiteX39" fmla="*/ 168315 w 1126969"/>
                  <a:gd name="connsiteY39" fmla="*/ 135907 h 376069"/>
                  <a:gd name="connsiteX40" fmla="*/ 93160 w 1126969"/>
                  <a:gd name="connsiteY40" fmla="*/ 160978 h 376069"/>
                  <a:gd name="connsiteX41" fmla="*/ 866 w 1126969"/>
                  <a:gd name="connsiteY41" fmla="*/ 169204 h 376069"/>
                  <a:gd name="connsiteX42" fmla="*/ 148275 w 1126969"/>
                  <a:gd name="connsiteY42" fmla="*/ 69056 h 376069"/>
                  <a:gd name="connsiteX0" fmla="*/ 159195 w 1137889"/>
                  <a:gd name="connsiteY0" fmla="*/ 69056 h 376069"/>
                  <a:gd name="connsiteX1" fmla="*/ 215973 w 1137889"/>
                  <a:gd name="connsiteY1" fmla="*/ 69056 h 376069"/>
                  <a:gd name="connsiteX2" fmla="*/ 247672 w 1137889"/>
                  <a:gd name="connsiteY2" fmla="*/ 145133 h 376069"/>
                  <a:gd name="connsiteX3" fmla="*/ 302070 w 1137889"/>
                  <a:gd name="connsiteY3" fmla="*/ 240506 h 376069"/>
                  <a:gd name="connsiteX4" fmla="*/ 347314 w 1137889"/>
                  <a:gd name="connsiteY4" fmla="*/ 292894 h 376069"/>
                  <a:gd name="connsiteX5" fmla="*/ 390176 w 1137889"/>
                  <a:gd name="connsiteY5" fmla="*/ 330994 h 376069"/>
                  <a:gd name="connsiteX6" fmla="*/ 428276 w 1137889"/>
                  <a:gd name="connsiteY6" fmla="*/ 345281 h 376069"/>
                  <a:gd name="connsiteX7" fmla="*/ 475901 w 1137889"/>
                  <a:gd name="connsiteY7" fmla="*/ 319087 h 376069"/>
                  <a:gd name="connsiteX8" fmla="*/ 566389 w 1137889"/>
                  <a:gd name="connsiteY8" fmla="*/ 230981 h 376069"/>
                  <a:gd name="connsiteX9" fmla="*/ 618776 w 1137889"/>
                  <a:gd name="connsiteY9" fmla="*/ 130969 h 376069"/>
                  <a:gd name="connsiteX10" fmla="*/ 640207 w 1137889"/>
                  <a:gd name="connsiteY10" fmla="*/ 92869 h 376069"/>
                  <a:gd name="connsiteX11" fmla="*/ 683070 w 1137889"/>
                  <a:gd name="connsiteY11" fmla="*/ 83344 h 376069"/>
                  <a:gd name="connsiteX12" fmla="*/ 735457 w 1137889"/>
                  <a:gd name="connsiteY12" fmla="*/ 119062 h 376069"/>
                  <a:gd name="connsiteX13" fmla="*/ 816420 w 1137889"/>
                  <a:gd name="connsiteY13" fmla="*/ 157162 h 376069"/>
                  <a:gd name="connsiteX14" fmla="*/ 866426 w 1137889"/>
                  <a:gd name="connsiteY14" fmla="*/ 159544 h 376069"/>
                  <a:gd name="connsiteX15" fmla="*/ 942626 w 1137889"/>
                  <a:gd name="connsiteY15" fmla="*/ 154781 h 376069"/>
                  <a:gd name="connsiteX16" fmla="*/ 997395 w 1137889"/>
                  <a:gd name="connsiteY16" fmla="*/ 116681 h 376069"/>
                  <a:gd name="connsiteX17" fmla="*/ 1045020 w 1137889"/>
                  <a:gd name="connsiteY17" fmla="*/ 85725 h 376069"/>
                  <a:gd name="connsiteX18" fmla="*/ 1066451 w 1137889"/>
                  <a:gd name="connsiteY18" fmla="*/ 38100 h 376069"/>
                  <a:gd name="connsiteX19" fmla="*/ 1106932 w 1137889"/>
                  <a:gd name="connsiteY19" fmla="*/ 0 h 376069"/>
                  <a:gd name="connsiteX20" fmla="*/ 1137889 w 1137889"/>
                  <a:gd name="connsiteY20" fmla="*/ 4762 h 376069"/>
                  <a:gd name="connsiteX21" fmla="*/ 1087882 w 1137889"/>
                  <a:gd name="connsiteY21" fmla="*/ 80962 h 376069"/>
                  <a:gd name="connsiteX22" fmla="*/ 1004539 w 1137889"/>
                  <a:gd name="connsiteY22" fmla="*/ 157162 h 376069"/>
                  <a:gd name="connsiteX23" fmla="*/ 942626 w 1137889"/>
                  <a:gd name="connsiteY23" fmla="*/ 192881 h 376069"/>
                  <a:gd name="connsiteX24" fmla="*/ 873570 w 1137889"/>
                  <a:gd name="connsiteY24" fmla="*/ 202406 h 376069"/>
                  <a:gd name="connsiteX25" fmla="*/ 783082 w 1137889"/>
                  <a:gd name="connsiteY25" fmla="*/ 185737 h 376069"/>
                  <a:gd name="connsiteX26" fmla="*/ 714026 w 1137889"/>
                  <a:gd name="connsiteY26" fmla="*/ 166687 h 376069"/>
                  <a:gd name="connsiteX27" fmla="*/ 687832 w 1137889"/>
                  <a:gd name="connsiteY27" fmla="*/ 138112 h 376069"/>
                  <a:gd name="connsiteX28" fmla="*/ 661638 w 1137889"/>
                  <a:gd name="connsiteY28" fmla="*/ 152400 h 376069"/>
                  <a:gd name="connsiteX29" fmla="*/ 621158 w 1137889"/>
                  <a:gd name="connsiteY29" fmla="*/ 209550 h 376069"/>
                  <a:gd name="connsiteX30" fmla="*/ 566388 w 1137889"/>
                  <a:gd name="connsiteY30" fmla="*/ 288131 h 376069"/>
                  <a:gd name="connsiteX31" fmla="*/ 487807 w 1137889"/>
                  <a:gd name="connsiteY31" fmla="*/ 342900 h 376069"/>
                  <a:gd name="connsiteX32" fmla="*/ 433039 w 1137889"/>
                  <a:gd name="connsiteY32" fmla="*/ 373856 h 376069"/>
                  <a:gd name="connsiteX33" fmla="*/ 375889 w 1137889"/>
                  <a:gd name="connsiteY33" fmla="*/ 366712 h 376069"/>
                  <a:gd name="connsiteX34" fmla="*/ 318739 w 1137889"/>
                  <a:gd name="connsiteY34" fmla="*/ 311944 h 376069"/>
                  <a:gd name="connsiteX35" fmla="*/ 285401 w 1137889"/>
                  <a:gd name="connsiteY35" fmla="*/ 269081 h 376069"/>
                  <a:gd name="connsiteX36" fmla="*/ 247301 w 1137889"/>
                  <a:gd name="connsiteY36" fmla="*/ 211931 h 376069"/>
                  <a:gd name="connsiteX37" fmla="*/ 218726 w 1137889"/>
                  <a:gd name="connsiteY37" fmla="*/ 166687 h 376069"/>
                  <a:gd name="connsiteX38" fmla="*/ 199278 w 1137889"/>
                  <a:gd name="connsiteY38" fmla="*/ 110836 h 376069"/>
                  <a:gd name="connsiteX39" fmla="*/ 179235 w 1137889"/>
                  <a:gd name="connsiteY39" fmla="*/ 135907 h 376069"/>
                  <a:gd name="connsiteX40" fmla="*/ 104080 w 1137889"/>
                  <a:gd name="connsiteY40" fmla="*/ 160978 h 376069"/>
                  <a:gd name="connsiteX41" fmla="*/ 11786 w 1137889"/>
                  <a:gd name="connsiteY41" fmla="*/ 169204 h 376069"/>
                  <a:gd name="connsiteX42" fmla="*/ 159195 w 1137889"/>
                  <a:gd name="connsiteY42" fmla="*/ 69056 h 376069"/>
                  <a:gd name="connsiteX0" fmla="*/ 147560 w 1126254"/>
                  <a:gd name="connsiteY0" fmla="*/ 69056 h 376069"/>
                  <a:gd name="connsiteX1" fmla="*/ 204338 w 1126254"/>
                  <a:gd name="connsiteY1" fmla="*/ 69056 h 376069"/>
                  <a:gd name="connsiteX2" fmla="*/ 236037 w 1126254"/>
                  <a:gd name="connsiteY2" fmla="*/ 145133 h 376069"/>
                  <a:gd name="connsiteX3" fmla="*/ 290435 w 1126254"/>
                  <a:gd name="connsiteY3" fmla="*/ 240506 h 376069"/>
                  <a:gd name="connsiteX4" fmla="*/ 335679 w 1126254"/>
                  <a:gd name="connsiteY4" fmla="*/ 292894 h 376069"/>
                  <a:gd name="connsiteX5" fmla="*/ 378541 w 1126254"/>
                  <a:gd name="connsiteY5" fmla="*/ 330994 h 376069"/>
                  <a:gd name="connsiteX6" fmla="*/ 416641 w 1126254"/>
                  <a:gd name="connsiteY6" fmla="*/ 345281 h 376069"/>
                  <a:gd name="connsiteX7" fmla="*/ 464266 w 1126254"/>
                  <a:gd name="connsiteY7" fmla="*/ 319087 h 376069"/>
                  <a:gd name="connsiteX8" fmla="*/ 554754 w 1126254"/>
                  <a:gd name="connsiteY8" fmla="*/ 230981 h 376069"/>
                  <a:gd name="connsiteX9" fmla="*/ 607141 w 1126254"/>
                  <a:gd name="connsiteY9" fmla="*/ 130969 h 376069"/>
                  <a:gd name="connsiteX10" fmla="*/ 628572 w 1126254"/>
                  <a:gd name="connsiteY10" fmla="*/ 92869 h 376069"/>
                  <a:gd name="connsiteX11" fmla="*/ 671435 w 1126254"/>
                  <a:gd name="connsiteY11" fmla="*/ 83344 h 376069"/>
                  <a:gd name="connsiteX12" fmla="*/ 723822 w 1126254"/>
                  <a:gd name="connsiteY12" fmla="*/ 119062 h 376069"/>
                  <a:gd name="connsiteX13" fmla="*/ 804785 w 1126254"/>
                  <a:gd name="connsiteY13" fmla="*/ 157162 h 376069"/>
                  <a:gd name="connsiteX14" fmla="*/ 854791 w 1126254"/>
                  <a:gd name="connsiteY14" fmla="*/ 159544 h 376069"/>
                  <a:gd name="connsiteX15" fmla="*/ 930991 w 1126254"/>
                  <a:gd name="connsiteY15" fmla="*/ 154781 h 376069"/>
                  <a:gd name="connsiteX16" fmla="*/ 985760 w 1126254"/>
                  <a:gd name="connsiteY16" fmla="*/ 116681 h 376069"/>
                  <a:gd name="connsiteX17" fmla="*/ 1033385 w 1126254"/>
                  <a:gd name="connsiteY17" fmla="*/ 85725 h 376069"/>
                  <a:gd name="connsiteX18" fmla="*/ 1054816 w 1126254"/>
                  <a:gd name="connsiteY18" fmla="*/ 38100 h 376069"/>
                  <a:gd name="connsiteX19" fmla="*/ 1095297 w 1126254"/>
                  <a:gd name="connsiteY19" fmla="*/ 0 h 376069"/>
                  <a:gd name="connsiteX20" fmla="*/ 1126254 w 1126254"/>
                  <a:gd name="connsiteY20" fmla="*/ 4762 h 376069"/>
                  <a:gd name="connsiteX21" fmla="*/ 1076247 w 1126254"/>
                  <a:gd name="connsiteY21" fmla="*/ 80962 h 376069"/>
                  <a:gd name="connsiteX22" fmla="*/ 992904 w 1126254"/>
                  <a:gd name="connsiteY22" fmla="*/ 157162 h 376069"/>
                  <a:gd name="connsiteX23" fmla="*/ 930991 w 1126254"/>
                  <a:gd name="connsiteY23" fmla="*/ 192881 h 376069"/>
                  <a:gd name="connsiteX24" fmla="*/ 861935 w 1126254"/>
                  <a:gd name="connsiteY24" fmla="*/ 202406 h 376069"/>
                  <a:gd name="connsiteX25" fmla="*/ 771447 w 1126254"/>
                  <a:gd name="connsiteY25" fmla="*/ 185737 h 376069"/>
                  <a:gd name="connsiteX26" fmla="*/ 702391 w 1126254"/>
                  <a:gd name="connsiteY26" fmla="*/ 166687 h 376069"/>
                  <a:gd name="connsiteX27" fmla="*/ 676197 w 1126254"/>
                  <a:gd name="connsiteY27" fmla="*/ 138112 h 376069"/>
                  <a:gd name="connsiteX28" fmla="*/ 650003 w 1126254"/>
                  <a:gd name="connsiteY28" fmla="*/ 152400 h 376069"/>
                  <a:gd name="connsiteX29" fmla="*/ 609523 w 1126254"/>
                  <a:gd name="connsiteY29" fmla="*/ 209550 h 376069"/>
                  <a:gd name="connsiteX30" fmla="*/ 554753 w 1126254"/>
                  <a:gd name="connsiteY30" fmla="*/ 288131 h 376069"/>
                  <a:gd name="connsiteX31" fmla="*/ 476172 w 1126254"/>
                  <a:gd name="connsiteY31" fmla="*/ 342900 h 376069"/>
                  <a:gd name="connsiteX32" fmla="*/ 421404 w 1126254"/>
                  <a:gd name="connsiteY32" fmla="*/ 373856 h 376069"/>
                  <a:gd name="connsiteX33" fmla="*/ 364254 w 1126254"/>
                  <a:gd name="connsiteY33" fmla="*/ 366712 h 376069"/>
                  <a:gd name="connsiteX34" fmla="*/ 307104 w 1126254"/>
                  <a:gd name="connsiteY34" fmla="*/ 311944 h 376069"/>
                  <a:gd name="connsiteX35" fmla="*/ 273766 w 1126254"/>
                  <a:gd name="connsiteY35" fmla="*/ 269081 h 376069"/>
                  <a:gd name="connsiteX36" fmla="*/ 235666 w 1126254"/>
                  <a:gd name="connsiteY36" fmla="*/ 211931 h 376069"/>
                  <a:gd name="connsiteX37" fmla="*/ 207091 w 1126254"/>
                  <a:gd name="connsiteY37" fmla="*/ 166687 h 376069"/>
                  <a:gd name="connsiteX38" fmla="*/ 187643 w 1126254"/>
                  <a:gd name="connsiteY38" fmla="*/ 110836 h 376069"/>
                  <a:gd name="connsiteX39" fmla="*/ 167600 w 1126254"/>
                  <a:gd name="connsiteY39" fmla="*/ 135907 h 376069"/>
                  <a:gd name="connsiteX40" fmla="*/ 120001 w 1126254"/>
                  <a:gd name="connsiteY40" fmla="*/ 120864 h 376069"/>
                  <a:gd name="connsiteX41" fmla="*/ 151 w 1126254"/>
                  <a:gd name="connsiteY41" fmla="*/ 169204 h 376069"/>
                  <a:gd name="connsiteX42" fmla="*/ 147560 w 1126254"/>
                  <a:gd name="connsiteY42" fmla="*/ 69056 h 376069"/>
                  <a:gd name="connsiteX0" fmla="*/ 147838 w 1126532"/>
                  <a:gd name="connsiteY0" fmla="*/ 69056 h 376069"/>
                  <a:gd name="connsiteX1" fmla="*/ 204616 w 1126532"/>
                  <a:gd name="connsiteY1" fmla="*/ 69056 h 376069"/>
                  <a:gd name="connsiteX2" fmla="*/ 236315 w 1126532"/>
                  <a:gd name="connsiteY2" fmla="*/ 145133 h 376069"/>
                  <a:gd name="connsiteX3" fmla="*/ 290713 w 1126532"/>
                  <a:gd name="connsiteY3" fmla="*/ 240506 h 376069"/>
                  <a:gd name="connsiteX4" fmla="*/ 335957 w 1126532"/>
                  <a:gd name="connsiteY4" fmla="*/ 292894 h 376069"/>
                  <a:gd name="connsiteX5" fmla="*/ 378819 w 1126532"/>
                  <a:gd name="connsiteY5" fmla="*/ 330994 h 376069"/>
                  <a:gd name="connsiteX6" fmla="*/ 416919 w 1126532"/>
                  <a:gd name="connsiteY6" fmla="*/ 345281 h 376069"/>
                  <a:gd name="connsiteX7" fmla="*/ 464544 w 1126532"/>
                  <a:gd name="connsiteY7" fmla="*/ 319087 h 376069"/>
                  <a:gd name="connsiteX8" fmla="*/ 555032 w 1126532"/>
                  <a:gd name="connsiteY8" fmla="*/ 230981 h 376069"/>
                  <a:gd name="connsiteX9" fmla="*/ 607419 w 1126532"/>
                  <a:gd name="connsiteY9" fmla="*/ 130969 h 376069"/>
                  <a:gd name="connsiteX10" fmla="*/ 628850 w 1126532"/>
                  <a:gd name="connsiteY10" fmla="*/ 92869 h 376069"/>
                  <a:gd name="connsiteX11" fmla="*/ 671713 w 1126532"/>
                  <a:gd name="connsiteY11" fmla="*/ 83344 h 376069"/>
                  <a:gd name="connsiteX12" fmla="*/ 724100 w 1126532"/>
                  <a:gd name="connsiteY12" fmla="*/ 119062 h 376069"/>
                  <a:gd name="connsiteX13" fmla="*/ 805063 w 1126532"/>
                  <a:gd name="connsiteY13" fmla="*/ 157162 h 376069"/>
                  <a:gd name="connsiteX14" fmla="*/ 855069 w 1126532"/>
                  <a:gd name="connsiteY14" fmla="*/ 159544 h 376069"/>
                  <a:gd name="connsiteX15" fmla="*/ 931269 w 1126532"/>
                  <a:gd name="connsiteY15" fmla="*/ 154781 h 376069"/>
                  <a:gd name="connsiteX16" fmla="*/ 986038 w 1126532"/>
                  <a:gd name="connsiteY16" fmla="*/ 116681 h 376069"/>
                  <a:gd name="connsiteX17" fmla="*/ 1033663 w 1126532"/>
                  <a:gd name="connsiteY17" fmla="*/ 85725 h 376069"/>
                  <a:gd name="connsiteX18" fmla="*/ 1055094 w 1126532"/>
                  <a:gd name="connsiteY18" fmla="*/ 38100 h 376069"/>
                  <a:gd name="connsiteX19" fmla="*/ 1095575 w 1126532"/>
                  <a:gd name="connsiteY19" fmla="*/ 0 h 376069"/>
                  <a:gd name="connsiteX20" fmla="*/ 1126532 w 1126532"/>
                  <a:gd name="connsiteY20" fmla="*/ 4762 h 376069"/>
                  <a:gd name="connsiteX21" fmla="*/ 1076525 w 1126532"/>
                  <a:gd name="connsiteY21" fmla="*/ 80962 h 376069"/>
                  <a:gd name="connsiteX22" fmla="*/ 993182 w 1126532"/>
                  <a:gd name="connsiteY22" fmla="*/ 157162 h 376069"/>
                  <a:gd name="connsiteX23" fmla="*/ 931269 w 1126532"/>
                  <a:gd name="connsiteY23" fmla="*/ 192881 h 376069"/>
                  <a:gd name="connsiteX24" fmla="*/ 862213 w 1126532"/>
                  <a:gd name="connsiteY24" fmla="*/ 202406 h 376069"/>
                  <a:gd name="connsiteX25" fmla="*/ 771725 w 1126532"/>
                  <a:gd name="connsiteY25" fmla="*/ 185737 h 376069"/>
                  <a:gd name="connsiteX26" fmla="*/ 702669 w 1126532"/>
                  <a:gd name="connsiteY26" fmla="*/ 166687 h 376069"/>
                  <a:gd name="connsiteX27" fmla="*/ 676475 w 1126532"/>
                  <a:gd name="connsiteY27" fmla="*/ 138112 h 376069"/>
                  <a:gd name="connsiteX28" fmla="*/ 650281 w 1126532"/>
                  <a:gd name="connsiteY28" fmla="*/ 152400 h 376069"/>
                  <a:gd name="connsiteX29" fmla="*/ 609801 w 1126532"/>
                  <a:gd name="connsiteY29" fmla="*/ 209550 h 376069"/>
                  <a:gd name="connsiteX30" fmla="*/ 555031 w 1126532"/>
                  <a:gd name="connsiteY30" fmla="*/ 288131 h 376069"/>
                  <a:gd name="connsiteX31" fmla="*/ 476450 w 1126532"/>
                  <a:gd name="connsiteY31" fmla="*/ 342900 h 376069"/>
                  <a:gd name="connsiteX32" fmla="*/ 421682 w 1126532"/>
                  <a:gd name="connsiteY32" fmla="*/ 373856 h 376069"/>
                  <a:gd name="connsiteX33" fmla="*/ 364532 w 1126532"/>
                  <a:gd name="connsiteY33" fmla="*/ 366712 h 376069"/>
                  <a:gd name="connsiteX34" fmla="*/ 307382 w 1126532"/>
                  <a:gd name="connsiteY34" fmla="*/ 311944 h 376069"/>
                  <a:gd name="connsiteX35" fmla="*/ 274044 w 1126532"/>
                  <a:gd name="connsiteY35" fmla="*/ 269081 h 376069"/>
                  <a:gd name="connsiteX36" fmla="*/ 235944 w 1126532"/>
                  <a:gd name="connsiteY36" fmla="*/ 211931 h 376069"/>
                  <a:gd name="connsiteX37" fmla="*/ 207369 w 1126532"/>
                  <a:gd name="connsiteY37" fmla="*/ 166687 h 376069"/>
                  <a:gd name="connsiteX38" fmla="*/ 187921 w 1126532"/>
                  <a:gd name="connsiteY38" fmla="*/ 110836 h 376069"/>
                  <a:gd name="connsiteX39" fmla="*/ 167878 w 1126532"/>
                  <a:gd name="connsiteY39" fmla="*/ 135907 h 376069"/>
                  <a:gd name="connsiteX40" fmla="*/ 120279 w 1126532"/>
                  <a:gd name="connsiteY40" fmla="*/ 120864 h 376069"/>
                  <a:gd name="connsiteX41" fmla="*/ 429 w 1126532"/>
                  <a:gd name="connsiteY41" fmla="*/ 169204 h 376069"/>
                  <a:gd name="connsiteX42" fmla="*/ 82704 w 1126532"/>
                  <a:gd name="connsiteY42" fmla="*/ 113344 h 376069"/>
                  <a:gd name="connsiteX43" fmla="*/ 147838 w 1126532"/>
                  <a:gd name="connsiteY43" fmla="*/ 69056 h 376069"/>
                  <a:gd name="connsiteX0" fmla="*/ 147664 w 1126358"/>
                  <a:gd name="connsiteY0" fmla="*/ 69056 h 376069"/>
                  <a:gd name="connsiteX1" fmla="*/ 204442 w 1126358"/>
                  <a:gd name="connsiteY1" fmla="*/ 69056 h 376069"/>
                  <a:gd name="connsiteX2" fmla="*/ 236141 w 1126358"/>
                  <a:gd name="connsiteY2" fmla="*/ 145133 h 376069"/>
                  <a:gd name="connsiteX3" fmla="*/ 290539 w 1126358"/>
                  <a:gd name="connsiteY3" fmla="*/ 240506 h 376069"/>
                  <a:gd name="connsiteX4" fmla="*/ 335783 w 1126358"/>
                  <a:gd name="connsiteY4" fmla="*/ 292894 h 376069"/>
                  <a:gd name="connsiteX5" fmla="*/ 378645 w 1126358"/>
                  <a:gd name="connsiteY5" fmla="*/ 330994 h 376069"/>
                  <a:gd name="connsiteX6" fmla="*/ 416745 w 1126358"/>
                  <a:gd name="connsiteY6" fmla="*/ 345281 h 376069"/>
                  <a:gd name="connsiteX7" fmla="*/ 464370 w 1126358"/>
                  <a:gd name="connsiteY7" fmla="*/ 319087 h 376069"/>
                  <a:gd name="connsiteX8" fmla="*/ 554858 w 1126358"/>
                  <a:gd name="connsiteY8" fmla="*/ 230981 h 376069"/>
                  <a:gd name="connsiteX9" fmla="*/ 607245 w 1126358"/>
                  <a:gd name="connsiteY9" fmla="*/ 130969 h 376069"/>
                  <a:gd name="connsiteX10" fmla="*/ 628676 w 1126358"/>
                  <a:gd name="connsiteY10" fmla="*/ 92869 h 376069"/>
                  <a:gd name="connsiteX11" fmla="*/ 671539 w 1126358"/>
                  <a:gd name="connsiteY11" fmla="*/ 83344 h 376069"/>
                  <a:gd name="connsiteX12" fmla="*/ 723926 w 1126358"/>
                  <a:gd name="connsiteY12" fmla="*/ 119062 h 376069"/>
                  <a:gd name="connsiteX13" fmla="*/ 804889 w 1126358"/>
                  <a:gd name="connsiteY13" fmla="*/ 157162 h 376069"/>
                  <a:gd name="connsiteX14" fmla="*/ 854895 w 1126358"/>
                  <a:gd name="connsiteY14" fmla="*/ 159544 h 376069"/>
                  <a:gd name="connsiteX15" fmla="*/ 931095 w 1126358"/>
                  <a:gd name="connsiteY15" fmla="*/ 154781 h 376069"/>
                  <a:gd name="connsiteX16" fmla="*/ 985864 w 1126358"/>
                  <a:gd name="connsiteY16" fmla="*/ 116681 h 376069"/>
                  <a:gd name="connsiteX17" fmla="*/ 1033489 w 1126358"/>
                  <a:gd name="connsiteY17" fmla="*/ 85725 h 376069"/>
                  <a:gd name="connsiteX18" fmla="*/ 1054920 w 1126358"/>
                  <a:gd name="connsiteY18" fmla="*/ 38100 h 376069"/>
                  <a:gd name="connsiteX19" fmla="*/ 1095401 w 1126358"/>
                  <a:gd name="connsiteY19" fmla="*/ 0 h 376069"/>
                  <a:gd name="connsiteX20" fmla="*/ 1126358 w 1126358"/>
                  <a:gd name="connsiteY20" fmla="*/ 4762 h 376069"/>
                  <a:gd name="connsiteX21" fmla="*/ 1076351 w 1126358"/>
                  <a:gd name="connsiteY21" fmla="*/ 80962 h 376069"/>
                  <a:gd name="connsiteX22" fmla="*/ 993008 w 1126358"/>
                  <a:gd name="connsiteY22" fmla="*/ 157162 h 376069"/>
                  <a:gd name="connsiteX23" fmla="*/ 931095 w 1126358"/>
                  <a:gd name="connsiteY23" fmla="*/ 192881 h 376069"/>
                  <a:gd name="connsiteX24" fmla="*/ 862039 w 1126358"/>
                  <a:gd name="connsiteY24" fmla="*/ 202406 h 376069"/>
                  <a:gd name="connsiteX25" fmla="*/ 771551 w 1126358"/>
                  <a:gd name="connsiteY25" fmla="*/ 185737 h 376069"/>
                  <a:gd name="connsiteX26" fmla="*/ 702495 w 1126358"/>
                  <a:gd name="connsiteY26" fmla="*/ 166687 h 376069"/>
                  <a:gd name="connsiteX27" fmla="*/ 676301 w 1126358"/>
                  <a:gd name="connsiteY27" fmla="*/ 138112 h 376069"/>
                  <a:gd name="connsiteX28" fmla="*/ 650107 w 1126358"/>
                  <a:gd name="connsiteY28" fmla="*/ 152400 h 376069"/>
                  <a:gd name="connsiteX29" fmla="*/ 609627 w 1126358"/>
                  <a:gd name="connsiteY29" fmla="*/ 209550 h 376069"/>
                  <a:gd name="connsiteX30" fmla="*/ 554857 w 1126358"/>
                  <a:gd name="connsiteY30" fmla="*/ 288131 h 376069"/>
                  <a:gd name="connsiteX31" fmla="*/ 476276 w 1126358"/>
                  <a:gd name="connsiteY31" fmla="*/ 342900 h 376069"/>
                  <a:gd name="connsiteX32" fmla="*/ 421508 w 1126358"/>
                  <a:gd name="connsiteY32" fmla="*/ 373856 h 376069"/>
                  <a:gd name="connsiteX33" fmla="*/ 364358 w 1126358"/>
                  <a:gd name="connsiteY33" fmla="*/ 366712 h 376069"/>
                  <a:gd name="connsiteX34" fmla="*/ 307208 w 1126358"/>
                  <a:gd name="connsiteY34" fmla="*/ 311944 h 376069"/>
                  <a:gd name="connsiteX35" fmla="*/ 273870 w 1126358"/>
                  <a:gd name="connsiteY35" fmla="*/ 269081 h 376069"/>
                  <a:gd name="connsiteX36" fmla="*/ 235770 w 1126358"/>
                  <a:gd name="connsiteY36" fmla="*/ 211931 h 376069"/>
                  <a:gd name="connsiteX37" fmla="*/ 207195 w 1126358"/>
                  <a:gd name="connsiteY37" fmla="*/ 166687 h 376069"/>
                  <a:gd name="connsiteX38" fmla="*/ 187747 w 1126358"/>
                  <a:gd name="connsiteY38" fmla="*/ 110836 h 376069"/>
                  <a:gd name="connsiteX39" fmla="*/ 167704 w 1126358"/>
                  <a:gd name="connsiteY39" fmla="*/ 135907 h 376069"/>
                  <a:gd name="connsiteX40" fmla="*/ 120105 w 1126358"/>
                  <a:gd name="connsiteY40" fmla="*/ 120864 h 376069"/>
                  <a:gd name="connsiteX41" fmla="*/ 255 w 1126358"/>
                  <a:gd name="connsiteY41" fmla="*/ 169204 h 376069"/>
                  <a:gd name="connsiteX42" fmla="*/ 90045 w 1126358"/>
                  <a:gd name="connsiteY42" fmla="*/ 43144 h 376069"/>
                  <a:gd name="connsiteX43" fmla="*/ 147664 w 1126358"/>
                  <a:gd name="connsiteY43" fmla="*/ 69056 h 376069"/>
                  <a:gd name="connsiteX0" fmla="*/ 147714 w 1126408"/>
                  <a:gd name="connsiteY0" fmla="*/ 69056 h 376069"/>
                  <a:gd name="connsiteX1" fmla="*/ 204492 w 1126408"/>
                  <a:gd name="connsiteY1" fmla="*/ 69056 h 376069"/>
                  <a:gd name="connsiteX2" fmla="*/ 236191 w 1126408"/>
                  <a:gd name="connsiteY2" fmla="*/ 145133 h 376069"/>
                  <a:gd name="connsiteX3" fmla="*/ 290589 w 1126408"/>
                  <a:gd name="connsiteY3" fmla="*/ 240506 h 376069"/>
                  <a:gd name="connsiteX4" fmla="*/ 335833 w 1126408"/>
                  <a:gd name="connsiteY4" fmla="*/ 292894 h 376069"/>
                  <a:gd name="connsiteX5" fmla="*/ 378695 w 1126408"/>
                  <a:gd name="connsiteY5" fmla="*/ 330994 h 376069"/>
                  <a:gd name="connsiteX6" fmla="*/ 416795 w 1126408"/>
                  <a:gd name="connsiteY6" fmla="*/ 345281 h 376069"/>
                  <a:gd name="connsiteX7" fmla="*/ 464420 w 1126408"/>
                  <a:gd name="connsiteY7" fmla="*/ 319087 h 376069"/>
                  <a:gd name="connsiteX8" fmla="*/ 554908 w 1126408"/>
                  <a:gd name="connsiteY8" fmla="*/ 230981 h 376069"/>
                  <a:gd name="connsiteX9" fmla="*/ 607295 w 1126408"/>
                  <a:gd name="connsiteY9" fmla="*/ 130969 h 376069"/>
                  <a:gd name="connsiteX10" fmla="*/ 628726 w 1126408"/>
                  <a:gd name="connsiteY10" fmla="*/ 92869 h 376069"/>
                  <a:gd name="connsiteX11" fmla="*/ 671589 w 1126408"/>
                  <a:gd name="connsiteY11" fmla="*/ 83344 h 376069"/>
                  <a:gd name="connsiteX12" fmla="*/ 723976 w 1126408"/>
                  <a:gd name="connsiteY12" fmla="*/ 119062 h 376069"/>
                  <a:gd name="connsiteX13" fmla="*/ 804939 w 1126408"/>
                  <a:gd name="connsiteY13" fmla="*/ 157162 h 376069"/>
                  <a:gd name="connsiteX14" fmla="*/ 854945 w 1126408"/>
                  <a:gd name="connsiteY14" fmla="*/ 159544 h 376069"/>
                  <a:gd name="connsiteX15" fmla="*/ 931145 w 1126408"/>
                  <a:gd name="connsiteY15" fmla="*/ 154781 h 376069"/>
                  <a:gd name="connsiteX16" fmla="*/ 985914 w 1126408"/>
                  <a:gd name="connsiteY16" fmla="*/ 116681 h 376069"/>
                  <a:gd name="connsiteX17" fmla="*/ 1033539 w 1126408"/>
                  <a:gd name="connsiteY17" fmla="*/ 85725 h 376069"/>
                  <a:gd name="connsiteX18" fmla="*/ 1054970 w 1126408"/>
                  <a:gd name="connsiteY18" fmla="*/ 38100 h 376069"/>
                  <a:gd name="connsiteX19" fmla="*/ 1095451 w 1126408"/>
                  <a:gd name="connsiteY19" fmla="*/ 0 h 376069"/>
                  <a:gd name="connsiteX20" fmla="*/ 1126408 w 1126408"/>
                  <a:gd name="connsiteY20" fmla="*/ 4762 h 376069"/>
                  <a:gd name="connsiteX21" fmla="*/ 1076401 w 1126408"/>
                  <a:gd name="connsiteY21" fmla="*/ 80962 h 376069"/>
                  <a:gd name="connsiteX22" fmla="*/ 993058 w 1126408"/>
                  <a:gd name="connsiteY22" fmla="*/ 157162 h 376069"/>
                  <a:gd name="connsiteX23" fmla="*/ 931145 w 1126408"/>
                  <a:gd name="connsiteY23" fmla="*/ 192881 h 376069"/>
                  <a:gd name="connsiteX24" fmla="*/ 862089 w 1126408"/>
                  <a:gd name="connsiteY24" fmla="*/ 202406 h 376069"/>
                  <a:gd name="connsiteX25" fmla="*/ 771601 w 1126408"/>
                  <a:gd name="connsiteY25" fmla="*/ 185737 h 376069"/>
                  <a:gd name="connsiteX26" fmla="*/ 702545 w 1126408"/>
                  <a:gd name="connsiteY26" fmla="*/ 166687 h 376069"/>
                  <a:gd name="connsiteX27" fmla="*/ 676351 w 1126408"/>
                  <a:gd name="connsiteY27" fmla="*/ 138112 h 376069"/>
                  <a:gd name="connsiteX28" fmla="*/ 650157 w 1126408"/>
                  <a:gd name="connsiteY28" fmla="*/ 152400 h 376069"/>
                  <a:gd name="connsiteX29" fmla="*/ 609677 w 1126408"/>
                  <a:gd name="connsiteY29" fmla="*/ 209550 h 376069"/>
                  <a:gd name="connsiteX30" fmla="*/ 554907 w 1126408"/>
                  <a:gd name="connsiteY30" fmla="*/ 288131 h 376069"/>
                  <a:gd name="connsiteX31" fmla="*/ 476326 w 1126408"/>
                  <a:gd name="connsiteY31" fmla="*/ 342900 h 376069"/>
                  <a:gd name="connsiteX32" fmla="*/ 421558 w 1126408"/>
                  <a:gd name="connsiteY32" fmla="*/ 373856 h 376069"/>
                  <a:gd name="connsiteX33" fmla="*/ 364408 w 1126408"/>
                  <a:gd name="connsiteY33" fmla="*/ 366712 h 376069"/>
                  <a:gd name="connsiteX34" fmla="*/ 307258 w 1126408"/>
                  <a:gd name="connsiteY34" fmla="*/ 311944 h 376069"/>
                  <a:gd name="connsiteX35" fmla="*/ 273920 w 1126408"/>
                  <a:gd name="connsiteY35" fmla="*/ 269081 h 376069"/>
                  <a:gd name="connsiteX36" fmla="*/ 235820 w 1126408"/>
                  <a:gd name="connsiteY36" fmla="*/ 211931 h 376069"/>
                  <a:gd name="connsiteX37" fmla="*/ 207245 w 1126408"/>
                  <a:gd name="connsiteY37" fmla="*/ 166687 h 376069"/>
                  <a:gd name="connsiteX38" fmla="*/ 187797 w 1126408"/>
                  <a:gd name="connsiteY38" fmla="*/ 110836 h 376069"/>
                  <a:gd name="connsiteX39" fmla="*/ 167754 w 1126408"/>
                  <a:gd name="connsiteY39" fmla="*/ 135907 h 376069"/>
                  <a:gd name="connsiteX40" fmla="*/ 120155 w 1126408"/>
                  <a:gd name="connsiteY40" fmla="*/ 120864 h 376069"/>
                  <a:gd name="connsiteX41" fmla="*/ 305 w 1126408"/>
                  <a:gd name="connsiteY41" fmla="*/ 169204 h 376069"/>
                  <a:gd name="connsiteX42" fmla="*/ 87590 w 1126408"/>
                  <a:gd name="connsiteY42" fmla="*/ 38129 h 376069"/>
                  <a:gd name="connsiteX43" fmla="*/ 147714 w 1126408"/>
                  <a:gd name="connsiteY43" fmla="*/ 69056 h 376069"/>
                  <a:gd name="connsiteX0" fmla="*/ 147715 w 1126409"/>
                  <a:gd name="connsiteY0" fmla="*/ 69056 h 376069"/>
                  <a:gd name="connsiteX1" fmla="*/ 204493 w 1126409"/>
                  <a:gd name="connsiteY1" fmla="*/ 69056 h 376069"/>
                  <a:gd name="connsiteX2" fmla="*/ 236192 w 1126409"/>
                  <a:gd name="connsiteY2" fmla="*/ 145133 h 376069"/>
                  <a:gd name="connsiteX3" fmla="*/ 290590 w 1126409"/>
                  <a:gd name="connsiteY3" fmla="*/ 240506 h 376069"/>
                  <a:gd name="connsiteX4" fmla="*/ 335834 w 1126409"/>
                  <a:gd name="connsiteY4" fmla="*/ 292894 h 376069"/>
                  <a:gd name="connsiteX5" fmla="*/ 378696 w 1126409"/>
                  <a:gd name="connsiteY5" fmla="*/ 330994 h 376069"/>
                  <a:gd name="connsiteX6" fmla="*/ 416796 w 1126409"/>
                  <a:gd name="connsiteY6" fmla="*/ 345281 h 376069"/>
                  <a:gd name="connsiteX7" fmla="*/ 464421 w 1126409"/>
                  <a:gd name="connsiteY7" fmla="*/ 319087 h 376069"/>
                  <a:gd name="connsiteX8" fmla="*/ 554909 w 1126409"/>
                  <a:gd name="connsiteY8" fmla="*/ 230981 h 376069"/>
                  <a:gd name="connsiteX9" fmla="*/ 607296 w 1126409"/>
                  <a:gd name="connsiteY9" fmla="*/ 130969 h 376069"/>
                  <a:gd name="connsiteX10" fmla="*/ 628727 w 1126409"/>
                  <a:gd name="connsiteY10" fmla="*/ 92869 h 376069"/>
                  <a:gd name="connsiteX11" fmla="*/ 671590 w 1126409"/>
                  <a:gd name="connsiteY11" fmla="*/ 83344 h 376069"/>
                  <a:gd name="connsiteX12" fmla="*/ 723977 w 1126409"/>
                  <a:gd name="connsiteY12" fmla="*/ 119062 h 376069"/>
                  <a:gd name="connsiteX13" fmla="*/ 804940 w 1126409"/>
                  <a:gd name="connsiteY13" fmla="*/ 157162 h 376069"/>
                  <a:gd name="connsiteX14" fmla="*/ 854946 w 1126409"/>
                  <a:gd name="connsiteY14" fmla="*/ 159544 h 376069"/>
                  <a:gd name="connsiteX15" fmla="*/ 931146 w 1126409"/>
                  <a:gd name="connsiteY15" fmla="*/ 154781 h 376069"/>
                  <a:gd name="connsiteX16" fmla="*/ 985915 w 1126409"/>
                  <a:gd name="connsiteY16" fmla="*/ 116681 h 376069"/>
                  <a:gd name="connsiteX17" fmla="*/ 1033540 w 1126409"/>
                  <a:gd name="connsiteY17" fmla="*/ 85725 h 376069"/>
                  <a:gd name="connsiteX18" fmla="*/ 1054971 w 1126409"/>
                  <a:gd name="connsiteY18" fmla="*/ 38100 h 376069"/>
                  <a:gd name="connsiteX19" fmla="*/ 1095452 w 1126409"/>
                  <a:gd name="connsiteY19" fmla="*/ 0 h 376069"/>
                  <a:gd name="connsiteX20" fmla="*/ 1126409 w 1126409"/>
                  <a:gd name="connsiteY20" fmla="*/ 4762 h 376069"/>
                  <a:gd name="connsiteX21" fmla="*/ 1076402 w 1126409"/>
                  <a:gd name="connsiteY21" fmla="*/ 80962 h 376069"/>
                  <a:gd name="connsiteX22" fmla="*/ 993059 w 1126409"/>
                  <a:gd name="connsiteY22" fmla="*/ 157162 h 376069"/>
                  <a:gd name="connsiteX23" fmla="*/ 931146 w 1126409"/>
                  <a:gd name="connsiteY23" fmla="*/ 192881 h 376069"/>
                  <a:gd name="connsiteX24" fmla="*/ 862090 w 1126409"/>
                  <a:gd name="connsiteY24" fmla="*/ 202406 h 376069"/>
                  <a:gd name="connsiteX25" fmla="*/ 771602 w 1126409"/>
                  <a:gd name="connsiteY25" fmla="*/ 185737 h 376069"/>
                  <a:gd name="connsiteX26" fmla="*/ 702546 w 1126409"/>
                  <a:gd name="connsiteY26" fmla="*/ 166687 h 376069"/>
                  <a:gd name="connsiteX27" fmla="*/ 676352 w 1126409"/>
                  <a:gd name="connsiteY27" fmla="*/ 138112 h 376069"/>
                  <a:gd name="connsiteX28" fmla="*/ 650158 w 1126409"/>
                  <a:gd name="connsiteY28" fmla="*/ 152400 h 376069"/>
                  <a:gd name="connsiteX29" fmla="*/ 609678 w 1126409"/>
                  <a:gd name="connsiteY29" fmla="*/ 209550 h 376069"/>
                  <a:gd name="connsiteX30" fmla="*/ 554908 w 1126409"/>
                  <a:gd name="connsiteY30" fmla="*/ 288131 h 376069"/>
                  <a:gd name="connsiteX31" fmla="*/ 476327 w 1126409"/>
                  <a:gd name="connsiteY31" fmla="*/ 342900 h 376069"/>
                  <a:gd name="connsiteX32" fmla="*/ 421559 w 1126409"/>
                  <a:gd name="connsiteY32" fmla="*/ 373856 h 376069"/>
                  <a:gd name="connsiteX33" fmla="*/ 364409 w 1126409"/>
                  <a:gd name="connsiteY33" fmla="*/ 366712 h 376069"/>
                  <a:gd name="connsiteX34" fmla="*/ 307259 w 1126409"/>
                  <a:gd name="connsiteY34" fmla="*/ 311944 h 376069"/>
                  <a:gd name="connsiteX35" fmla="*/ 273921 w 1126409"/>
                  <a:gd name="connsiteY35" fmla="*/ 269081 h 376069"/>
                  <a:gd name="connsiteX36" fmla="*/ 235821 w 1126409"/>
                  <a:gd name="connsiteY36" fmla="*/ 211931 h 376069"/>
                  <a:gd name="connsiteX37" fmla="*/ 207246 w 1126409"/>
                  <a:gd name="connsiteY37" fmla="*/ 166687 h 376069"/>
                  <a:gd name="connsiteX38" fmla="*/ 187798 w 1126409"/>
                  <a:gd name="connsiteY38" fmla="*/ 110836 h 376069"/>
                  <a:gd name="connsiteX39" fmla="*/ 167755 w 1126409"/>
                  <a:gd name="connsiteY39" fmla="*/ 135907 h 376069"/>
                  <a:gd name="connsiteX40" fmla="*/ 120156 w 1126409"/>
                  <a:gd name="connsiteY40" fmla="*/ 120864 h 376069"/>
                  <a:gd name="connsiteX41" fmla="*/ 306 w 1126409"/>
                  <a:gd name="connsiteY41" fmla="*/ 169204 h 376069"/>
                  <a:gd name="connsiteX42" fmla="*/ 87591 w 1126409"/>
                  <a:gd name="connsiteY42" fmla="*/ 38129 h 376069"/>
                  <a:gd name="connsiteX43" fmla="*/ 147715 w 1126409"/>
                  <a:gd name="connsiteY43" fmla="*/ 69056 h 376069"/>
                  <a:gd name="connsiteX0" fmla="*/ 150181 w 1128875"/>
                  <a:gd name="connsiteY0" fmla="*/ 69056 h 376069"/>
                  <a:gd name="connsiteX1" fmla="*/ 206959 w 1128875"/>
                  <a:gd name="connsiteY1" fmla="*/ 69056 h 376069"/>
                  <a:gd name="connsiteX2" fmla="*/ 238658 w 1128875"/>
                  <a:gd name="connsiteY2" fmla="*/ 145133 h 376069"/>
                  <a:gd name="connsiteX3" fmla="*/ 293056 w 1128875"/>
                  <a:gd name="connsiteY3" fmla="*/ 240506 h 376069"/>
                  <a:gd name="connsiteX4" fmla="*/ 338300 w 1128875"/>
                  <a:gd name="connsiteY4" fmla="*/ 292894 h 376069"/>
                  <a:gd name="connsiteX5" fmla="*/ 381162 w 1128875"/>
                  <a:gd name="connsiteY5" fmla="*/ 330994 h 376069"/>
                  <a:gd name="connsiteX6" fmla="*/ 419262 w 1128875"/>
                  <a:gd name="connsiteY6" fmla="*/ 345281 h 376069"/>
                  <a:gd name="connsiteX7" fmla="*/ 466887 w 1128875"/>
                  <a:gd name="connsiteY7" fmla="*/ 319087 h 376069"/>
                  <a:gd name="connsiteX8" fmla="*/ 557375 w 1128875"/>
                  <a:gd name="connsiteY8" fmla="*/ 230981 h 376069"/>
                  <a:gd name="connsiteX9" fmla="*/ 609762 w 1128875"/>
                  <a:gd name="connsiteY9" fmla="*/ 130969 h 376069"/>
                  <a:gd name="connsiteX10" fmla="*/ 631193 w 1128875"/>
                  <a:gd name="connsiteY10" fmla="*/ 92869 h 376069"/>
                  <a:gd name="connsiteX11" fmla="*/ 674056 w 1128875"/>
                  <a:gd name="connsiteY11" fmla="*/ 83344 h 376069"/>
                  <a:gd name="connsiteX12" fmla="*/ 726443 w 1128875"/>
                  <a:gd name="connsiteY12" fmla="*/ 119062 h 376069"/>
                  <a:gd name="connsiteX13" fmla="*/ 807406 w 1128875"/>
                  <a:gd name="connsiteY13" fmla="*/ 157162 h 376069"/>
                  <a:gd name="connsiteX14" fmla="*/ 857412 w 1128875"/>
                  <a:gd name="connsiteY14" fmla="*/ 159544 h 376069"/>
                  <a:gd name="connsiteX15" fmla="*/ 933612 w 1128875"/>
                  <a:gd name="connsiteY15" fmla="*/ 154781 h 376069"/>
                  <a:gd name="connsiteX16" fmla="*/ 988381 w 1128875"/>
                  <a:gd name="connsiteY16" fmla="*/ 116681 h 376069"/>
                  <a:gd name="connsiteX17" fmla="*/ 1036006 w 1128875"/>
                  <a:gd name="connsiteY17" fmla="*/ 85725 h 376069"/>
                  <a:gd name="connsiteX18" fmla="*/ 1057437 w 1128875"/>
                  <a:gd name="connsiteY18" fmla="*/ 38100 h 376069"/>
                  <a:gd name="connsiteX19" fmla="*/ 1097918 w 1128875"/>
                  <a:gd name="connsiteY19" fmla="*/ 0 h 376069"/>
                  <a:gd name="connsiteX20" fmla="*/ 1128875 w 1128875"/>
                  <a:gd name="connsiteY20" fmla="*/ 4762 h 376069"/>
                  <a:gd name="connsiteX21" fmla="*/ 1078868 w 1128875"/>
                  <a:gd name="connsiteY21" fmla="*/ 80962 h 376069"/>
                  <a:gd name="connsiteX22" fmla="*/ 995525 w 1128875"/>
                  <a:gd name="connsiteY22" fmla="*/ 157162 h 376069"/>
                  <a:gd name="connsiteX23" fmla="*/ 933612 w 1128875"/>
                  <a:gd name="connsiteY23" fmla="*/ 192881 h 376069"/>
                  <a:gd name="connsiteX24" fmla="*/ 864556 w 1128875"/>
                  <a:gd name="connsiteY24" fmla="*/ 202406 h 376069"/>
                  <a:gd name="connsiteX25" fmla="*/ 774068 w 1128875"/>
                  <a:gd name="connsiteY25" fmla="*/ 185737 h 376069"/>
                  <a:gd name="connsiteX26" fmla="*/ 705012 w 1128875"/>
                  <a:gd name="connsiteY26" fmla="*/ 166687 h 376069"/>
                  <a:gd name="connsiteX27" fmla="*/ 678818 w 1128875"/>
                  <a:gd name="connsiteY27" fmla="*/ 138112 h 376069"/>
                  <a:gd name="connsiteX28" fmla="*/ 652624 w 1128875"/>
                  <a:gd name="connsiteY28" fmla="*/ 152400 h 376069"/>
                  <a:gd name="connsiteX29" fmla="*/ 612144 w 1128875"/>
                  <a:gd name="connsiteY29" fmla="*/ 209550 h 376069"/>
                  <a:gd name="connsiteX30" fmla="*/ 557374 w 1128875"/>
                  <a:gd name="connsiteY30" fmla="*/ 288131 h 376069"/>
                  <a:gd name="connsiteX31" fmla="*/ 478793 w 1128875"/>
                  <a:gd name="connsiteY31" fmla="*/ 342900 h 376069"/>
                  <a:gd name="connsiteX32" fmla="*/ 424025 w 1128875"/>
                  <a:gd name="connsiteY32" fmla="*/ 373856 h 376069"/>
                  <a:gd name="connsiteX33" fmla="*/ 366875 w 1128875"/>
                  <a:gd name="connsiteY33" fmla="*/ 366712 h 376069"/>
                  <a:gd name="connsiteX34" fmla="*/ 309725 w 1128875"/>
                  <a:gd name="connsiteY34" fmla="*/ 311944 h 376069"/>
                  <a:gd name="connsiteX35" fmla="*/ 276387 w 1128875"/>
                  <a:gd name="connsiteY35" fmla="*/ 269081 h 376069"/>
                  <a:gd name="connsiteX36" fmla="*/ 238287 w 1128875"/>
                  <a:gd name="connsiteY36" fmla="*/ 211931 h 376069"/>
                  <a:gd name="connsiteX37" fmla="*/ 209712 w 1128875"/>
                  <a:gd name="connsiteY37" fmla="*/ 166687 h 376069"/>
                  <a:gd name="connsiteX38" fmla="*/ 190264 w 1128875"/>
                  <a:gd name="connsiteY38" fmla="*/ 110836 h 376069"/>
                  <a:gd name="connsiteX39" fmla="*/ 170221 w 1128875"/>
                  <a:gd name="connsiteY39" fmla="*/ 135907 h 376069"/>
                  <a:gd name="connsiteX40" fmla="*/ 122622 w 1128875"/>
                  <a:gd name="connsiteY40" fmla="*/ 120864 h 376069"/>
                  <a:gd name="connsiteX41" fmla="*/ 2772 w 1128875"/>
                  <a:gd name="connsiteY41" fmla="*/ 169204 h 376069"/>
                  <a:gd name="connsiteX42" fmla="*/ 42458 w 1128875"/>
                  <a:gd name="connsiteY42" fmla="*/ 88272 h 376069"/>
                  <a:gd name="connsiteX43" fmla="*/ 90057 w 1128875"/>
                  <a:gd name="connsiteY43" fmla="*/ 38129 h 376069"/>
                  <a:gd name="connsiteX44" fmla="*/ 150181 w 1128875"/>
                  <a:gd name="connsiteY44" fmla="*/ 69056 h 376069"/>
                  <a:gd name="connsiteX0" fmla="*/ 148162 w 1126856"/>
                  <a:gd name="connsiteY0" fmla="*/ 76489 h 383502"/>
                  <a:gd name="connsiteX1" fmla="*/ 204940 w 1126856"/>
                  <a:gd name="connsiteY1" fmla="*/ 76489 h 383502"/>
                  <a:gd name="connsiteX2" fmla="*/ 236639 w 1126856"/>
                  <a:gd name="connsiteY2" fmla="*/ 152566 h 383502"/>
                  <a:gd name="connsiteX3" fmla="*/ 291037 w 1126856"/>
                  <a:gd name="connsiteY3" fmla="*/ 247939 h 383502"/>
                  <a:gd name="connsiteX4" fmla="*/ 336281 w 1126856"/>
                  <a:gd name="connsiteY4" fmla="*/ 300327 h 383502"/>
                  <a:gd name="connsiteX5" fmla="*/ 379143 w 1126856"/>
                  <a:gd name="connsiteY5" fmla="*/ 338427 h 383502"/>
                  <a:gd name="connsiteX6" fmla="*/ 417243 w 1126856"/>
                  <a:gd name="connsiteY6" fmla="*/ 352714 h 383502"/>
                  <a:gd name="connsiteX7" fmla="*/ 464868 w 1126856"/>
                  <a:gd name="connsiteY7" fmla="*/ 326520 h 383502"/>
                  <a:gd name="connsiteX8" fmla="*/ 555356 w 1126856"/>
                  <a:gd name="connsiteY8" fmla="*/ 238414 h 383502"/>
                  <a:gd name="connsiteX9" fmla="*/ 607743 w 1126856"/>
                  <a:gd name="connsiteY9" fmla="*/ 138402 h 383502"/>
                  <a:gd name="connsiteX10" fmla="*/ 629174 w 1126856"/>
                  <a:gd name="connsiteY10" fmla="*/ 100302 h 383502"/>
                  <a:gd name="connsiteX11" fmla="*/ 672037 w 1126856"/>
                  <a:gd name="connsiteY11" fmla="*/ 90777 h 383502"/>
                  <a:gd name="connsiteX12" fmla="*/ 724424 w 1126856"/>
                  <a:gd name="connsiteY12" fmla="*/ 126495 h 383502"/>
                  <a:gd name="connsiteX13" fmla="*/ 805387 w 1126856"/>
                  <a:gd name="connsiteY13" fmla="*/ 164595 h 383502"/>
                  <a:gd name="connsiteX14" fmla="*/ 855393 w 1126856"/>
                  <a:gd name="connsiteY14" fmla="*/ 166977 h 383502"/>
                  <a:gd name="connsiteX15" fmla="*/ 931593 w 1126856"/>
                  <a:gd name="connsiteY15" fmla="*/ 162214 h 383502"/>
                  <a:gd name="connsiteX16" fmla="*/ 986362 w 1126856"/>
                  <a:gd name="connsiteY16" fmla="*/ 124114 h 383502"/>
                  <a:gd name="connsiteX17" fmla="*/ 1033987 w 1126856"/>
                  <a:gd name="connsiteY17" fmla="*/ 93158 h 383502"/>
                  <a:gd name="connsiteX18" fmla="*/ 1055418 w 1126856"/>
                  <a:gd name="connsiteY18" fmla="*/ 45533 h 383502"/>
                  <a:gd name="connsiteX19" fmla="*/ 1095899 w 1126856"/>
                  <a:gd name="connsiteY19" fmla="*/ 7433 h 383502"/>
                  <a:gd name="connsiteX20" fmla="*/ 1126856 w 1126856"/>
                  <a:gd name="connsiteY20" fmla="*/ 12195 h 383502"/>
                  <a:gd name="connsiteX21" fmla="*/ 1076849 w 1126856"/>
                  <a:gd name="connsiteY21" fmla="*/ 88395 h 383502"/>
                  <a:gd name="connsiteX22" fmla="*/ 993506 w 1126856"/>
                  <a:gd name="connsiteY22" fmla="*/ 164595 h 383502"/>
                  <a:gd name="connsiteX23" fmla="*/ 931593 w 1126856"/>
                  <a:gd name="connsiteY23" fmla="*/ 200314 h 383502"/>
                  <a:gd name="connsiteX24" fmla="*/ 862537 w 1126856"/>
                  <a:gd name="connsiteY24" fmla="*/ 209839 h 383502"/>
                  <a:gd name="connsiteX25" fmla="*/ 772049 w 1126856"/>
                  <a:gd name="connsiteY25" fmla="*/ 193170 h 383502"/>
                  <a:gd name="connsiteX26" fmla="*/ 702993 w 1126856"/>
                  <a:gd name="connsiteY26" fmla="*/ 174120 h 383502"/>
                  <a:gd name="connsiteX27" fmla="*/ 676799 w 1126856"/>
                  <a:gd name="connsiteY27" fmla="*/ 145545 h 383502"/>
                  <a:gd name="connsiteX28" fmla="*/ 650605 w 1126856"/>
                  <a:gd name="connsiteY28" fmla="*/ 159833 h 383502"/>
                  <a:gd name="connsiteX29" fmla="*/ 610125 w 1126856"/>
                  <a:gd name="connsiteY29" fmla="*/ 216983 h 383502"/>
                  <a:gd name="connsiteX30" fmla="*/ 555355 w 1126856"/>
                  <a:gd name="connsiteY30" fmla="*/ 295564 h 383502"/>
                  <a:gd name="connsiteX31" fmla="*/ 476774 w 1126856"/>
                  <a:gd name="connsiteY31" fmla="*/ 350333 h 383502"/>
                  <a:gd name="connsiteX32" fmla="*/ 422006 w 1126856"/>
                  <a:gd name="connsiteY32" fmla="*/ 381289 h 383502"/>
                  <a:gd name="connsiteX33" fmla="*/ 364856 w 1126856"/>
                  <a:gd name="connsiteY33" fmla="*/ 374145 h 383502"/>
                  <a:gd name="connsiteX34" fmla="*/ 307706 w 1126856"/>
                  <a:gd name="connsiteY34" fmla="*/ 319377 h 383502"/>
                  <a:gd name="connsiteX35" fmla="*/ 274368 w 1126856"/>
                  <a:gd name="connsiteY35" fmla="*/ 276514 h 383502"/>
                  <a:gd name="connsiteX36" fmla="*/ 236268 w 1126856"/>
                  <a:gd name="connsiteY36" fmla="*/ 219364 h 383502"/>
                  <a:gd name="connsiteX37" fmla="*/ 207693 w 1126856"/>
                  <a:gd name="connsiteY37" fmla="*/ 174120 h 383502"/>
                  <a:gd name="connsiteX38" fmla="*/ 188245 w 1126856"/>
                  <a:gd name="connsiteY38" fmla="*/ 118269 h 383502"/>
                  <a:gd name="connsiteX39" fmla="*/ 168202 w 1126856"/>
                  <a:gd name="connsiteY39" fmla="*/ 143340 h 383502"/>
                  <a:gd name="connsiteX40" fmla="*/ 120603 w 1126856"/>
                  <a:gd name="connsiteY40" fmla="*/ 128297 h 383502"/>
                  <a:gd name="connsiteX41" fmla="*/ 753 w 1126856"/>
                  <a:gd name="connsiteY41" fmla="*/ 176637 h 383502"/>
                  <a:gd name="connsiteX42" fmla="*/ 70502 w 1126856"/>
                  <a:gd name="connsiteY42" fmla="*/ 5448 h 383502"/>
                  <a:gd name="connsiteX43" fmla="*/ 88038 w 1126856"/>
                  <a:gd name="connsiteY43" fmla="*/ 45562 h 383502"/>
                  <a:gd name="connsiteX44" fmla="*/ 148162 w 1126856"/>
                  <a:gd name="connsiteY44" fmla="*/ 76489 h 383502"/>
                  <a:gd name="connsiteX0" fmla="*/ 148162 w 1126856"/>
                  <a:gd name="connsiteY0" fmla="*/ 76701 h 383714"/>
                  <a:gd name="connsiteX1" fmla="*/ 204940 w 1126856"/>
                  <a:gd name="connsiteY1" fmla="*/ 76701 h 383714"/>
                  <a:gd name="connsiteX2" fmla="*/ 236639 w 1126856"/>
                  <a:gd name="connsiteY2" fmla="*/ 152778 h 383714"/>
                  <a:gd name="connsiteX3" fmla="*/ 291037 w 1126856"/>
                  <a:gd name="connsiteY3" fmla="*/ 248151 h 383714"/>
                  <a:gd name="connsiteX4" fmla="*/ 336281 w 1126856"/>
                  <a:gd name="connsiteY4" fmla="*/ 300539 h 383714"/>
                  <a:gd name="connsiteX5" fmla="*/ 379143 w 1126856"/>
                  <a:gd name="connsiteY5" fmla="*/ 338639 h 383714"/>
                  <a:gd name="connsiteX6" fmla="*/ 417243 w 1126856"/>
                  <a:gd name="connsiteY6" fmla="*/ 352926 h 383714"/>
                  <a:gd name="connsiteX7" fmla="*/ 464868 w 1126856"/>
                  <a:gd name="connsiteY7" fmla="*/ 326732 h 383714"/>
                  <a:gd name="connsiteX8" fmla="*/ 555356 w 1126856"/>
                  <a:gd name="connsiteY8" fmla="*/ 238626 h 383714"/>
                  <a:gd name="connsiteX9" fmla="*/ 607743 w 1126856"/>
                  <a:gd name="connsiteY9" fmla="*/ 138614 h 383714"/>
                  <a:gd name="connsiteX10" fmla="*/ 629174 w 1126856"/>
                  <a:gd name="connsiteY10" fmla="*/ 100514 h 383714"/>
                  <a:gd name="connsiteX11" fmla="*/ 672037 w 1126856"/>
                  <a:gd name="connsiteY11" fmla="*/ 90989 h 383714"/>
                  <a:gd name="connsiteX12" fmla="*/ 724424 w 1126856"/>
                  <a:gd name="connsiteY12" fmla="*/ 126707 h 383714"/>
                  <a:gd name="connsiteX13" fmla="*/ 805387 w 1126856"/>
                  <a:gd name="connsiteY13" fmla="*/ 164807 h 383714"/>
                  <a:gd name="connsiteX14" fmla="*/ 855393 w 1126856"/>
                  <a:gd name="connsiteY14" fmla="*/ 167189 h 383714"/>
                  <a:gd name="connsiteX15" fmla="*/ 931593 w 1126856"/>
                  <a:gd name="connsiteY15" fmla="*/ 162426 h 383714"/>
                  <a:gd name="connsiteX16" fmla="*/ 986362 w 1126856"/>
                  <a:gd name="connsiteY16" fmla="*/ 124326 h 383714"/>
                  <a:gd name="connsiteX17" fmla="*/ 1033987 w 1126856"/>
                  <a:gd name="connsiteY17" fmla="*/ 93370 h 383714"/>
                  <a:gd name="connsiteX18" fmla="*/ 1055418 w 1126856"/>
                  <a:gd name="connsiteY18" fmla="*/ 45745 h 383714"/>
                  <a:gd name="connsiteX19" fmla="*/ 1095899 w 1126856"/>
                  <a:gd name="connsiteY19" fmla="*/ 7645 h 383714"/>
                  <a:gd name="connsiteX20" fmla="*/ 1126856 w 1126856"/>
                  <a:gd name="connsiteY20" fmla="*/ 12407 h 383714"/>
                  <a:gd name="connsiteX21" fmla="*/ 1076849 w 1126856"/>
                  <a:gd name="connsiteY21" fmla="*/ 88607 h 383714"/>
                  <a:gd name="connsiteX22" fmla="*/ 993506 w 1126856"/>
                  <a:gd name="connsiteY22" fmla="*/ 164807 h 383714"/>
                  <a:gd name="connsiteX23" fmla="*/ 931593 w 1126856"/>
                  <a:gd name="connsiteY23" fmla="*/ 200526 h 383714"/>
                  <a:gd name="connsiteX24" fmla="*/ 862537 w 1126856"/>
                  <a:gd name="connsiteY24" fmla="*/ 210051 h 383714"/>
                  <a:gd name="connsiteX25" fmla="*/ 772049 w 1126856"/>
                  <a:gd name="connsiteY25" fmla="*/ 193382 h 383714"/>
                  <a:gd name="connsiteX26" fmla="*/ 702993 w 1126856"/>
                  <a:gd name="connsiteY26" fmla="*/ 174332 h 383714"/>
                  <a:gd name="connsiteX27" fmla="*/ 676799 w 1126856"/>
                  <a:gd name="connsiteY27" fmla="*/ 145757 h 383714"/>
                  <a:gd name="connsiteX28" fmla="*/ 650605 w 1126856"/>
                  <a:gd name="connsiteY28" fmla="*/ 160045 h 383714"/>
                  <a:gd name="connsiteX29" fmla="*/ 610125 w 1126856"/>
                  <a:gd name="connsiteY29" fmla="*/ 217195 h 383714"/>
                  <a:gd name="connsiteX30" fmla="*/ 555355 w 1126856"/>
                  <a:gd name="connsiteY30" fmla="*/ 295776 h 383714"/>
                  <a:gd name="connsiteX31" fmla="*/ 476774 w 1126856"/>
                  <a:gd name="connsiteY31" fmla="*/ 350545 h 383714"/>
                  <a:gd name="connsiteX32" fmla="*/ 422006 w 1126856"/>
                  <a:gd name="connsiteY32" fmla="*/ 381501 h 383714"/>
                  <a:gd name="connsiteX33" fmla="*/ 364856 w 1126856"/>
                  <a:gd name="connsiteY33" fmla="*/ 374357 h 383714"/>
                  <a:gd name="connsiteX34" fmla="*/ 307706 w 1126856"/>
                  <a:gd name="connsiteY34" fmla="*/ 319589 h 383714"/>
                  <a:gd name="connsiteX35" fmla="*/ 274368 w 1126856"/>
                  <a:gd name="connsiteY35" fmla="*/ 276726 h 383714"/>
                  <a:gd name="connsiteX36" fmla="*/ 236268 w 1126856"/>
                  <a:gd name="connsiteY36" fmla="*/ 219576 h 383714"/>
                  <a:gd name="connsiteX37" fmla="*/ 207693 w 1126856"/>
                  <a:gd name="connsiteY37" fmla="*/ 174332 h 383714"/>
                  <a:gd name="connsiteX38" fmla="*/ 188245 w 1126856"/>
                  <a:gd name="connsiteY38" fmla="*/ 118481 h 383714"/>
                  <a:gd name="connsiteX39" fmla="*/ 168202 w 1126856"/>
                  <a:gd name="connsiteY39" fmla="*/ 143552 h 383714"/>
                  <a:gd name="connsiteX40" fmla="*/ 120603 w 1126856"/>
                  <a:gd name="connsiteY40" fmla="*/ 128509 h 383714"/>
                  <a:gd name="connsiteX41" fmla="*/ 753 w 1126856"/>
                  <a:gd name="connsiteY41" fmla="*/ 176849 h 383714"/>
                  <a:gd name="connsiteX42" fmla="*/ 70502 w 1126856"/>
                  <a:gd name="connsiteY42" fmla="*/ 5660 h 383714"/>
                  <a:gd name="connsiteX43" fmla="*/ 103069 w 1126856"/>
                  <a:gd name="connsiteY43" fmla="*/ 43267 h 383714"/>
                  <a:gd name="connsiteX44" fmla="*/ 148162 w 1126856"/>
                  <a:gd name="connsiteY44" fmla="*/ 76701 h 383714"/>
                  <a:gd name="connsiteX0" fmla="*/ 151637 w 1130331"/>
                  <a:gd name="connsiteY0" fmla="*/ 72344 h 379357"/>
                  <a:gd name="connsiteX1" fmla="*/ 208415 w 1130331"/>
                  <a:gd name="connsiteY1" fmla="*/ 72344 h 379357"/>
                  <a:gd name="connsiteX2" fmla="*/ 240114 w 1130331"/>
                  <a:gd name="connsiteY2" fmla="*/ 148421 h 379357"/>
                  <a:gd name="connsiteX3" fmla="*/ 294512 w 1130331"/>
                  <a:gd name="connsiteY3" fmla="*/ 243794 h 379357"/>
                  <a:gd name="connsiteX4" fmla="*/ 339756 w 1130331"/>
                  <a:gd name="connsiteY4" fmla="*/ 296182 h 379357"/>
                  <a:gd name="connsiteX5" fmla="*/ 382618 w 1130331"/>
                  <a:gd name="connsiteY5" fmla="*/ 334282 h 379357"/>
                  <a:gd name="connsiteX6" fmla="*/ 420718 w 1130331"/>
                  <a:gd name="connsiteY6" fmla="*/ 348569 h 379357"/>
                  <a:gd name="connsiteX7" fmla="*/ 468343 w 1130331"/>
                  <a:gd name="connsiteY7" fmla="*/ 322375 h 379357"/>
                  <a:gd name="connsiteX8" fmla="*/ 558831 w 1130331"/>
                  <a:gd name="connsiteY8" fmla="*/ 234269 h 379357"/>
                  <a:gd name="connsiteX9" fmla="*/ 611218 w 1130331"/>
                  <a:gd name="connsiteY9" fmla="*/ 134257 h 379357"/>
                  <a:gd name="connsiteX10" fmla="*/ 632649 w 1130331"/>
                  <a:gd name="connsiteY10" fmla="*/ 96157 h 379357"/>
                  <a:gd name="connsiteX11" fmla="*/ 675512 w 1130331"/>
                  <a:gd name="connsiteY11" fmla="*/ 86632 h 379357"/>
                  <a:gd name="connsiteX12" fmla="*/ 727899 w 1130331"/>
                  <a:gd name="connsiteY12" fmla="*/ 122350 h 379357"/>
                  <a:gd name="connsiteX13" fmla="*/ 808862 w 1130331"/>
                  <a:gd name="connsiteY13" fmla="*/ 160450 h 379357"/>
                  <a:gd name="connsiteX14" fmla="*/ 858868 w 1130331"/>
                  <a:gd name="connsiteY14" fmla="*/ 162832 h 379357"/>
                  <a:gd name="connsiteX15" fmla="*/ 935068 w 1130331"/>
                  <a:gd name="connsiteY15" fmla="*/ 158069 h 379357"/>
                  <a:gd name="connsiteX16" fmla="*/ 989837 w 1130331"/>
                  <a:gd name="connsiteY16" fmla="*/ 119969 h 379357"/>
                  <a:gd name="connsiteX17" fmla="*/ 1037462 w 1130331"/>
                  <a:gd name="connsiteY17" fmla="*/ 89013 h 379357"/>
                  <a:gd name="connsiteX18" fmla="*/ 1058893 w 1130331"/>
                  <a:gd name="connsiteY18" fmla="*/ 41388 h 379357"/>
                  <a:gd name="connsiteX19" fmla="*/ 1099374 w 1130331"/>
                  <a:gd name="connsiteY19" fmla="*/ 3288 h 379357"/>
                  <a:gd name="connsiteX20" fmla="*/ 1130331 w 1130331"/>
                  <a:gd name="connsiteY20" fmla="*/ 8050 h 379357"/>
                  <a:gd name="connsiteX21" fmla="*/ 1080324 w 1130331"/>
                  <a:gd name="connsiteY21" fmla="*/ 84250 h 379357"/>
                  <a:gd name="connsiteX22" fmla="*/ 996981 w 1130331"/>
                  <a:gd name="connsiteY22" fmla="*/ 160450 h 379357"/>
                  <a:gd name="connsiteX23" fmla="*/ 935068 w 1130331"/>
                  <a:gd name="connsiteY23" fmla="*/ 196169 h 379357"/>
                  <a:gd name="connsiteX24" fmla="*/ 866012 w 1130331"/>
                  <a:gd name="connsiteY24" fmla="*/ 205694 h 379357"/>
                  <a:gd name="connsiteX25" fmla="*/ 775524 w 1130331"/>
                  <a:gd name="connsiteY25" fmla="*/ 189025 h 379357"/>
                  <a:gd name="connsiteX26" fmla="*/ 706468 w 1130331"/>
                  <a:gd name="connsiteY26" fmla="*/ 169975 h 379357"/>
                  <a:gd name="connsiteX27" fmla="*/ 680274 w 1130331"/>
                  <a:gd name="connsiteY27" fmla="*/ 141400 h 379357"/>
                  <a:gd name="connsiteX28" fmla="*/ 654080 w 1130331"/>
                  <a:gd name="connsiteY28" fmla="*/ 155688 h 379357"/>
                  <a:gd name="connsiteX29" fmla="*/ 613600 w 1130331"/>
                  <a:gd name="connsiteY29" fmla="*/ 212838 h 379357"/>
                  <a:gd name="connsiteX30" fmla="*/ 558830 w 1130331"/>
                  <a:gd name="connsiteY30" fmla="*/ 291419 h 379357"/>
                  <a:gd name="connsiteX31" fmla="*/ 480249 w 1130331"/>
                  <a:gd name="connsiteY31" fmla="*/ 346188 h 379357"/>
                  <a:gd name="connsiteX32" fmla="*/ 425481 w 1130331"/>
                  <a:gd name="connsiteY32" fmla="*/ 377144 h 379357"/>
                  <a:gd name="connsiteX33" fmla="*/ 368331 w 1130331"/>
                  <a:gd name="connsiteY33" fmla="*/ 370000 h 379357"/>
                  <a:gd name="connsiteX34" fmla="*/ 311181 w 1130331"/>
                  <a:gd name="connsiteY34" fmla="*/ 315232 h 379357"/>
                  <a:gd name="connsiteX35" fmla="*/ 277843 w 1130331"/>
                  <a:gd name="connsiteY35" fmla="*/ 272369 h 379357"/>
                  <a:gd name="connsiteX36" fmla="*/ 239743 w 1130331"/>
                  <a:gd name="connsiteY36" fmla="*/ 215219 h 379357"/>
                  <a:gd name="connsiteX37" fmla="*/ 211168 w 1130331"/>
                  <a:gd name="connsiteY37" fmla="*/ 169975 h 379357"/>
                  <a:gd name="connsiteX38" fmla="*/ 191720 w 1130331"/>
                  <a:gd name="connsiteY38" fmla="*/ 114124 h 379357"/>
                  <a:gd name="connsiteX39" fmla="*/ 171677 w 1130331"/>
                  <a:gd name="connsiteY39" fmla="*/ 139195 h 379357"/>
                  <a:gd name="connsiteX40" fmla="*/ 124078 w 1130331"/>
                  <a:gd name="connsiteY40" fmla="*/ 124152 h 379357"/>
                  <a:gd name="connsiteX41" fmla="*/ 4228 w 1130331"/>
                  <a:gd name="connsiteY41" fmla="*/ 172492 h 379357"/>
                  <a:gd name="connsiteX42" fmla="*/ 31389 w 1130331"/>
                  <a:gd name="connsiteY42" fmla="*/ 89054 h 379357"/>
                  <a:gd name="connsiteX43" fmla="*/ 73977 w 1130331"/>
                  <a:gd name="connsiteY43" fmla="*/ 1303 h 379357"/>
                  <a:gd name="connsiteX44" fmla="*/ 106544 w 1130331"/>
                  <a:gd name="connsiteY44" fmla="*/ 38910 h 379357"/>
                  <a:gd name="connsiteX45" fmla="*/ 151637 w 1130331"/>
                  <a:gd name="connsiteY45" fmla="*/ 72344 h 379357"/>
                  <a:gd name="connsiteX0" fmla="*/ 150033 w 1128727"/>
                  <a:gd name="connsiteY0" fmla="*/ 72344 h 379357"/>
                  <a:gd name="connsiteX1" fmla="*/ 206811 w 1128727"/>
                  <a:gd name="connsiteY1" fmla="*/ 72344 h 379357"/>
                  <a:gd name="connsiteX2" fmla="*/ 238510 w 1128727"/>
                  <a:gd name="connsiteY2" fmla="*/ 148421 h 379357"/>
                  <a:gd name="connsiteX3" fmla="*/ 292908 w 1128727"/>
                  <a:gd name="connsiteY3" fmla="*/ 243794 h 379357"/>
                  <a:gd name="connsiteX4" fmla="*/ 338152 w 1128727"/>
                  <a:gd name="connsiteY4" fmla="*/ 296182 h 379357"/>
                  <a:gd name="connsiteX5" fmla="*/ 381014 w 1128727"/>
                  <a:gd name="connsiteY5" fmla="*/ 334282 h 379357"/>
                  <a:gd name="connsiteX6" fmla="*/ 419114 w 1128727"/>
                  <a:gd name="connsiteY6" fmla="*/ 348569 h 379357"/>
                  <a:gd name="connsiteX7" fmla="*/ 466739 w 1128727"/>
                  <a:gd name="connsiteY7" fmla="*/ 322375 h 379357"/>
                  <a:gd name="connsiteX8" fmla="*/ 557227 w 1128727"/>
                  <a:gd name="connsiteY8" fmla="*/ 234269 h 379357"/>
                  <a:gd name="connsiteX9" fmla="*/ 609614 w 1128727"/>
                  <a:gd name="connsiteY9" fmla="*/ 134257 h 379357"/>
                  <a:gd name="connsiteX10" fmla="*/ 631045 w 1128727"/>
                  <a:gd name="connsiteY10" fmla="*/ 96157 h 379357"/>
                  <a:gd name="connsiteX11" fmla="*/ 673908 w 1128727"/>
                  <a:gd name="connsiteY11" fmla="*/ 86632 h 379357"/>
                  <a:gd name="connsiteX12" fmla="*/ 726295 w 1128727"/>
                  <a:gd name="connsiteY12" fmla="*/ 122350 h 379357"/>
                  <a:gd name="connsiteX13" fmla="*/ 807258 w 1128727"/>
                  <a:gd name="connsiteY13" fmla="*/ 160450 h 379357"/>
                  <a:gd name="connsiteX14" fmla="*/ 857264 w 1128727"/>
                  <a:gd name="connsiteY14" fmla="*/ 162832 h 379357"/>
                  <a:gd name="connsiteX15" fmla="*/ 933464 w 1128727"/>
                  <a:gd name="connsiteY15" fmla="*/ 158069 h 379357"/>
                  <a:gd name="connsiteX16" fmla="*/ 988233 w 1128727"/>
                  <a:gd name="connsiteY16" fmla="*/ 119969 h 379357"/>
                  <a:gd name="connsiteX17" fmla="*/ 1035858 w 1128727"/>
                  <a:gd name="connsiteY17" fmla="*/ 89013 h 379357"/>
                  <a:gd name="connsiteX18" fmla="*/ 1057289 w 1128727"/>
                  <a:gd name="connsiteY18" fmla="*/ 41388 h 379357"/>
                  <a:gd name="connsiteX19" fmla="*/ 1097770 w 1128727"/>
                  <a:gd name="connsiteY19" fmla="*/ 3288 h 379357"/>
                  <a:gd name="connsiteX20" fmla="*/ 1128727 w 1128727"/>
                  <a:gd name="connsiteY20" fmla="*/ 8050 h 379357"/>
                  <a:gd name="connsiteX21" fmla="*/ 1078720 w 1128727"/>
                  <a:gd name="connsiteY21" fmla="*/ 84250 h 379357"/>
                  <a:gd name="connsiteX22" fmla="*/ 995377 w 1128727"/>
                  <a:gd name="connsiteY22" fmla="*/ 160450 h 379357"/>
                  <a:gd name="connsiteX23" fmla="*/ 933464 w 1128727"/>
                  <a:gd name="connsiteY23" fmla="*/ 196169 h 379357"/>
                  <a:gd name="connsiteX24" fmla="*/ 864408 w 1128727"/>
                  <a:gd name="connsiteY24" fmla="*/ 205694 h 379357"/>
                  <a:gd name="connsiteX25" fmla="*/ 773920 w 1128727"/>
                  <a:gd name="connsiteY25" fmla="*/ 189025 h 379357"/>
                  <a:gd name="connsiteX26" fmla="*/ 704864 w 1128727"/>
                  <a:gd name="connsiteY26" fmla="*/ 169975 h 379357"/>
                  <a:gd name="connsiteX27" fmla="*/ 678670 w 1128727"/>
                  <a:gd name="connsiteY27" fmla="*/ 141400 h 379357"/>
                  <a:gd name="connsiteX28" fmla="*/ 652476 w 1128727"/>
                  <a:gd name="connsiteY28" fmla="*/ 155688 h 379357"/>
                  <a:gd name="connsiteX29" fmla="*/ 611996 w 1128727"/>
                  <a:gd name="connsiteY29" fmla="*/ 212838 h 379357"/>
                  <a:gd name="connsiteX30" fmla="*/ 557226 w 1128727"/>
                  <a:gd name="connsiteY30" fmla="*/ 291419 h 379357"/>
                  <a:gd name="connsiteX31" fmla="*/ 478645 w 1128727"/>
                  <a:gd name="connsiteY31" fmla="*/ 346188 h 379357"/>
                  <a:gd name="connsiteX32" fmla="*/ 423877 w 1128727"/>
                  <a:gd name="connsiteY32" fmla="*/ 377144 h 379357"/>
                  <a:gd name="connsiteX33" fmla="*/ 366727 w 1128727"/>
                  <a:gd name="connsiteY33" fmla="*/ 370000 h 379357"/>
                  <a:gd name="connsiteX34" fmla="*/ 309577 w 1128727"/>
                  <a:gd name="connsiteY34" fmla="*/ 315232 h 379357"/>
                  <a:gd name="connsiteX35" fmla="*/ 276239 w 1128727"/>
                  <a:gd name="connsiteY35" fmla="*/ 272369 h 379357"/>
                  <a:gd name="connsiteX36" fmla="*/ 238139 w 1128727"/>
                  <a:gd name="connsiteY36" fmla="*/ 215219 h 379357"/>
                  <a:gd name="connsiteX37" fmla="*/ 209564 w 1128727"/>
                  <a:gd name="connsiteY37" fmla="*/ 169975 h 379357"/>
                  <a:gd name="connsiteX38" fmla="*/ 190116 w 1128727"/>
                  <a:gd name="connsiteY38" fmla="*/ 114124 h 379357"/>
                  <a:gd name="connsiteX39" fmla="*/ 170073 w 1128727"/>
                  <a:gd name="connsiteY39" fmla="*/ 139195 h 379357"/>
                  <a:gd name="connsiteX40" fmla="*/ 122474 w 1128727"/>
                  <a:gd name="connsiteY40" fmla="*/ 124152 h 379357"/>
                  <a:gd name="connsiteX41" fmla="*/ 2624 w 1128727"/>
                  <a:gd name="connsiteY41" fmla="*/ 172492 h 379357"/>
                  <a:gd name="connsiteX42" fmla="*/ 42311 w 1128727"/>
                  <a:gd name="connsiteY42" fmla="*/ 28883 h 379357"/>
                  <a:gd name="connsiteX43" fmla="*/ 72373 w 1128727"/>
                  <a:gd name="connsiteY43" fmla="*/ 1303 h 379357"/>
                  <a:gd name="connsiteX44" fmla="*/ 104940 w 1128727"/>
                  <a:gd name="connsiteY44" fmla="*/ 38910 h 379357"/>
                  <a:gd name="connsiteX45" fmla="*/ 150033 w 1128727"/>
                  <a:gd name="connsiteY45" fmla="*/ 72344 h 379357"/>
                  <a:gd name="connsiteX0" fmla="*/ 153450 w 1132144"/>
                  <a:gd name="connsiteY0" fmla="*/ 72344 h 379357"/>
                  <a:gd name="connsiteX1" fmla="*/ 210228 w 1132144"/>
                  <a:gd name="connsiteY1" fmla="*/ 72344 h 379357"/>
                  <a:gd name="connsiteX2" fmla="*/ 241927 w 1132144"/>
                  <a:gd name="connsiteY2" fmla="*/ 148421 h 379357"/>
                  <a:gd name="connsiteX3" fmla="*/ 296325 w 1132144"/>
                  <a:gd name="connsiteY3" fmla="*/ 243794 h 379357"/>
                  <a:gd name="connsiteX4" fmla="*/ 341569 w 1132144"/>
                  <a:gd name="connsiteY4" fmla="*/ 296182 h 379357"/>
                  <a:gd name="connsiteX5" fmla="*/ 384431 w 1132144"/>
                  <a:gd name="connsiteY5" fmla="*/ 334282 h 379357"/>
                  <a:gd name="connsiteX6" fmla="*/ 422531 w 1132144"/>
                  <a:gd name="connsiteY6" fmla="*/ 348569 h 379357"/>
                  <a:gd name="connsiteX7" fmla="*/ 470156 w 1132144"/>
                  <a:gd name="connsiteY7" fmla="*/ 322375 h 379357"/>
                  <a:gd name="connsiteX8" fmla="*/ 560644 w 1132144"/>
                  <a:gd name="connsiteY8" fmla="*/ 234269 h 379357"/>
                  <a:gd name="connsiteX9" fmla="*/ 613031 w 1132144"/>
                  <a:gd name="connsiteY9" fmla="*/ 134257 h 379357"/>
                  <a:gd name="connsiteX10" fmla="*/ 634462 w 1132144"/>
                  <a:gd name="connsiteY10" fmla="*/ 96157 h 379357"/>
                  <a:gd name="connsiteX11" fmla="*/ 677325 w 1132144"/>
                  <a:gd name="connsiteY11" fmla="*/ 86632 h 379357"/>
                  <a:gd name="connsiteX12" fmla="*/ 729712 w 1132144"/>
                  <a:gd name="connsiteY12" fmla="*/ 122350 h 379357"/>
                  <a:gd name="connsiteX13" fmla="*/ 810675 w 1132144"/>
                  <a:gd name="connsiteY13" fmla="*/ 160450 h 379357"/>
                  <a:gd name="connsiteX14" fmla="*/ 860681 w 1132144"/>
                  <a:gd name="connsiteY14" fmla="*/ 162832 h 379357"/>
                  <a:gd name="connsiteX15" fmla="*/ 936881 w 1132144"/>
                  <a:gd name="connsiteY15" fmla="*/ 158069 h 379357"/>
                  <a:gd name="connsiteX16" fmla="*/ 991650 w 1132144"/>
                  <a:gd name="connsiteY16" fmla="*/ 119969 h 379357"/>
                  <a:gd name="connsiteX17" fmla="*/ 1039275 w 1132144"/>
                  <a:gd name="connsiteY17" fmla="*/ 89013 h 379357"/>
                  <a:gd name="connsiteX18" fmla="*/ 1060706 w 1132144"/>
                  <a:gd name="connsiteY18" fmla="*/ 41388 h 379357"/>
                  <a:gd name="connsiteX19" fmla="*/ 1101187 w 1132144"/>
                  <a:gd name="connsiteY19" fmla="*/ 3288 h 379357"/>
                  <a:gd name="connsiteX20" fmla="*/ 1132144 w 1132144"/>
                  <a:gd name="connsiteY20" fmla="*/ 8050 h 379357"/>
                  <a:gd name="connsiteX21" fmla="*/ 1082137 w 1132144"/>
                  <a:gd name="connsiteY21" fmla="*/ 84250 h 379357"/>
                  <a:gd name="connsiteX22" fmla="*/ 998794 w 1132144"/>
                  <a:gd name="connsiteY22" fmla="*/ 160450 h 379357"/>
                  <a:gd name="connsiteX23" fmla="*/ 936881 w 1132144"/>
                  <a:gd name="connsiteY23" fmla="*/ 196169 h 379357"/>
                  <a:gd name="connsiteX24" fmla="*/ 867825 w 1132144"/>
                  <a:gd name="connsiteY24" fmla="*/ 205694 h 379357"/>
                  <a:gd name="connsiteX25" fmla="*/ 777337 w 1132144"/>
                  <a:gd name="connsiteY25" fmla="*/ 189025 h 379357"/>
                  <a:gd name="connsiteX26" fmla="*/ 708281 w 1132144"/>
                  <a:gd name="connsiteY26" fmla="*/ 169975 h 379357"/>
                  <a:gd name="connsiteX27" fmla="*/ 682087 w 1132144"/>
                  <a:gd name="connsiteY27" fmla="*/ 141400 h 379357"/>
                  <a:gd name="connsiteX28" fmla="*/ 655893 w 1132144"/>
                  <a:gd name="connsiteY28" fmla="*/ 155688 h 379357"/>
                  <a:gd name="connsiteX29" fmla="*/ 615413 w 1132144"/>
                  <a:gd name="connsiteY29" fmla="*/ 212838 h 379357"/>
                  <a:gd name="connsiteX30" fmla="*/ 560643 w 1132144"/>
                  <a:gd name="connsiteY30" fmla="*/ 291419 h 379357"/>
                  <a:gd name="connsiteX31" fmla="*/ 482062 w 1132144"/>
                  <a:gd name="connsiteY31" fmla="*/ 346188 h 379357"/>
                  <a:gd name="connsiteX32" fmla="*/ 427294 w 1132144"/>
                  <a:gd name="connsiteY32" fmla="*/ 377144 h 379357"/>
                  <a:gd name="connsiteX33" fmla="*/ 370144 w 1132144"/>
                  <a:gd name="connsiteY33" fmla="*/ 370000 h 379357"/>
                  <a:gd name="connsiteX34" fmla="*/ 312994 w 1132144"/>
                  <a:gd name="connsiteY34" fmla="*/ 315232 h 379357"/>
                  <a:gd name="connsiteX35" fmla="*/ 279656 w 1132144"/>
                  <a:gd name="connsiteY35" fmla="*/ 272369 h 379357"/>
                  <a:gd name="connsiteX36" fmla="*/ 241556 w 1132144"/>
                  <a:gd name="connsiteY36" fmla="*/ 215219 h 379357"/>
                  <a:gd name="connsiteX37" fmla="*/ 212981 w 1132144"/>
                  <a:gd name="connsiteY37" fmla="*/ 169975 h 379357"/>
                  <a:gd name="connsiteX38" fmla="*/ 193533 w 1132144"/>
                  <a:gd name="connsiteY38" fmla="*/ 114124 h 379357"/>
                  <a:gd name="connsiteX39" fmla="*/ 173490 w 1132144"/>
                  <a:gd name="connsiteY39" fmla="*/ 139195 h 379357"/>
                  <a:gd name="connsiteX40" fmla="*/ 125891 w 1132144"/>
                  <a:gd name="connsiteY40" fmla="*/ 124152 h 379357"/>
                  <a:gd name="connsiteX41" fmla="*/ 6041 w 1132144"/>
                  <a:gd name="connsiteY41" fmla="*/ 172492 h 379357"/>
                  <a:gd name="connsiteX42" fmla="*/ 20676 w 1132144"/>
                  <a:gd name="connsiteY42" fmla="*/ 89054 h 379357"/>
                  <a:gd name="connsiteX43" fmla="*/ 45728 w 1132144"/>
                  <a:gd name="connsiteY43" fmla="*/ 28883 h 379357"/>
                  <a:gd name="connsiteX44" fmla="*/ 75790 w 1132144"/>
                  <a:gd name="connsiteY44" fmla="*/ 1303 h 379357"/>
                  <a:gd name="connsiteX45" fmla="*/ 108357 w 1132144"/>
                  <a:gd name="connsiteY45" fmla="*/ 38910 h 379357"/>
                  <a:gd name="connsiteX46" fmla="*/ 153450 w 1132144"/>
                  <a:gd name="connsiteY46" fmla="*/ 72344 h 379357"/>
                  <a:gd name="connsiteX0" fmla="*/ 156219 w 1134913"/>
                  <a:gd name="connsiteY0" fmla="*/ 76314 h 383327"/>
                  <a:gd name="connsiteX1" fmla="*/ 212997 w 1134913"/>
                  <a:gd name="connsiteY1" fmla="*/ 76314 h 383327"/>
                  <a:gd name="connsiteX2" fmla="*/ 244696 w 1134913"/>
                  <a:gd name="connsiteY2" fmla="*/ 152391 h 383327"/>
                  <a:gd name="connsiteX3" fmla="*/ 299094 w 1134913"/>
                  <a:gd name="connsiteY3" fmla="*/ 247764 h 383327"/>
                  <a:gd name="connsiteX4" fmla="*/ 344338 w 1134913"/>
                  <a:gd name="connsiteY4" fmla="*/ 300152 h 383327"/>
                  <a:gd name="connsiteX5" fmla="*/ 387200 w 1134913"/>
                  <a:gd name="connsiteY5" fmla="*/ 338252 h 383327"/>
                  <a:gd name="connsiteX6" fmla="*/ 425300 w 1134913"/>
                  <a:gd name="connsiteY6" fmla="*/ 352539 h 383327"/>
                  <a:gd name="connsiteX7" fmla="*/ 472925 w 1134913"/>
                  <a:gd name="connsiteY7" fmla="*/ 326345 h 383327"/>
                  <a:gd name="connsiteX8" fmla="*/ 563413 w 1134913"/>
                  <a:gd name="connsiteY8" fmla="*/ 238239 h 383327"/>
                  <a:gd name="connsiteX9" fmla="*/ 615800 w 1134913"/>
                  <a:gd name="connsiteY9" fmla="*/ 138227 h 383327"/>
                  <a:gd name="connsiteX10" fmla="*/ 637231 w 1134913"/>
                  <a:gd name="connsiteY10" fmla="*/ 100127 h 383327"/>
                  <a:gd name="connsiteX11" fmla="*/ 680094 w 1134913"/>
                  <a:gd name="connsiteY11" fmla="*/ 90602 h 383327"/>
                  <a:gd name="connsiteX12" fmla="*/ 732481 w 1134913"/>
                  <a:gd name="connsiteY12" fmla="*/ 126320 h 383327"/>
                  <a:gd name="connsiteX13" fmla="*/ 813444 w 1134913"/>
                  <a:gd name="connsiteY13" fmla="*/ 164420 h 383327"/>
                  <a:gd name="connsiteX14" fmla="*/ 863450 w 1134913"/>
                  <a:gd name="connsiteY14" fmla="*/ 166802 h 383327"/>
                  <a:gd name="connsiteX15" fmla="*/ 939650 w 1134913"/>
                  <a:gd name="connsiteY15" fmla="*/ 162039 h 383327"/>
                  <a:gd name="connsiteX16" fmla="*/ 994419 w 1134913"/>
                  <a:gd name="connsiteY16" fmla="*/ 123939 h 383327"/>
                  <a:gd name="connsiteX17" fmla="*/ 1042044 w 1134913"/>
                  <a:gd name="connsiteY17" fmla="*/ 92983 h 383327"/>
                  <a:gd name="connsiteX18" fmla="*/ 1063475 w 1134913"/>
                  <a:gd name="connsiteY18" fmla="*/ 45358 h 383327"/>
                  <a:gd name="connsiteX19" fmla="*/ 1103956 w 1134913"/>
                  <a:gd name="connsiteY19" fmla="*/ 7258 h 383327"/>
                  <a:gd name="connsiteX20" fmla="*/ 1134913 w 1134913"/>
                  <a:gd name="connsiteY20" fmla="*/ 12020 h 383327"/>
                  <a:gd name="connsiteX21" fmla="*/ 1084906 w 1134913"/>
                  <a:gd name="connsiteY21" fmla="*/ 88220 h 383327"/>
                  <a:gd name="connsiteX22" fmla="*/ 1001563 w 1134913"/>
                  <a:gd name="connsiteY22" fmla="*/ 164420 h 383327"/>
                  <a:gd name="connsiteX23" fmla="*/ 939650 w 1134913"/>
                  <a:gd name="connsiteY23" fmla="*/ 200139 h 383327"/>
                  <a:gd name="connsiteX24" fmla="*/ 870594 w 1134913"/>
                  <a:gd name="connsiteY24" fmla="*/ 209664 h 383327"/>
                  <a:gd name="connsiteX25" fmla="*/ 780106 w 1134913"/>
                  <a:gd name="connsiteY25" fmla="*/ 192995 h 383327"/>
                  <a:gd name="connsiteX26" fmla="*/ 711050 w 1134913"/>
                  <a:gd name="connsiteY26" fmla="*/ 173945 h 383327"/>
                  <a:gd name="connsiteX27" fmla="*/ 684856 w 1134913"/>
                  <a:gd name="connsiteY27" fmla="*/ 145370 h 383327"/>
                  <a:gd name="connsiteX28" fmla="*/ 658662 w 1134913"/>
                  <a:gd name="connsiteY28" fmla="*/ 159658 h 383327"/>
                  <a:gd name="connsiteX29" fmla="*/ 618182 w 1134913"/>
                  <a:gd name="connsiteY29" fmla="*/ 216808 h 383327"/>
                  <a:gd name="connsiteX30" fmla="*/ 563412 w 1134913"/>
                  <a:gd name="connsiteY30" fmla="*/ 295389 h 383327"/>
                  <a:gd name="connsiteX31" fmla="*/ 484831 w 1134913"/>
                  <a:gd name="connsiteY31" fmla="*/ 350158 h 383327"/>
                  <a:gd name="connsiteX32" fmla="*/ 430063 w 1134913"/>
                  <a:gd name="connsiteY32" fmla="*/ 381114 h 383327"/>
                  <a:gd name="connsiteX33" fmla="*/ 372913 w 1134913"/>
                  <a:gd name="connsiteY33" fmla="*/ 373970 h 383327"/>
                  <a:gd name="connsiteX34" fmla="*/ 315763 w 1134913"/>
                  <a:gd name="connsiteY34" fmla="*/ 319202 h 383327"/>
                  <a:gd name="connsiteX35" fmla="*/ 282425 w 1134913"/>
                  <a:gd name="connsiteY35" fmla="*/ 276339 h 383327"/>
                  <a:gd name="connsiteX36" fmla="*/ 244325 w 1134913"/>
                  <a:gd name="connsiteY36" fmla="*/ 219189 h 383327"/>
                  <a:gd name="connsiteX37" fmla="*/ 215750 w 1134913"/>
                  <a:gd name="connsiteY37" fmla="*/ 173945 h 383327"/>
                  <a:gd name="connsiteX38" fmla="*/ 196302 w 1134913"/>
                  <a:gd name="connsiteY38" fmla="*/ 118094 h 383327"/>
                  <a:gd name="connsiteX39" fmla="*/ 176259 w 1134913"/>
                  <a:gd name="connsiteY39" fmla="*/ 143165 h 383327"/>
                  <a:gd name="connsiteX40" fmla="*/ 128660 w 1134913"/>
                  <a:gd name="connsiteY40" fmla="*/ 128122 h 383327"/>
                  <a:gd name="connsiteX41" fmla="*/ 8810 w 1134913"/>
                  <a:gd name="connsiteY41" fmla="*/ 176462 h 383327"/>
                  <a:gd name="connsiteX42" fmla="*/ 13424 w 1134913"/>
                  <a:gd name="connsiteY42" fmla="*/ 5274 h 383327"/>
                  <a:gd name="connsiteX43" fmla="*/ 48497 w 1134913"/>
                  <a:gd name="connsiteY43" fmla="*/ 32853 h 383327"/>
                  <a:gd name="connsiteX44" fmla="*/ 78559 w 1134913"/>
                  <a:gd name="connsiteY44" fmla="*/ 5273 h 383327"/>
                  <a:gd name="connsiteX45" fmla="*/ 111126 w 1134913"/>
                  <a:gd name="connsiteY45" fmla="*/ 42880 h 383327"/>
                  <a:gd name="connsiteX46" fmla="*/ 156219 w 1134913"/>
                  <a:gd name="connsiteY46" fmla="*/ 76314 h 383327"/>
                  <a:gd name="connsiteX0" fmla="*/ 220307 w 1199001"/>
                  <a:gd name="connsiteY0" fmla="*/ 76314 h 383327"/>
                  <a:gd name="connsiteX1" fmla="*/ 277085 w 1199001"/>
                  <a:gd name="connsiteY1" fmla="*/ 76314 h 383327"/>
                  <a:gd name="connsiteX2" fmla="*/ 308784 w 1199001"/>
                  <a:gd name="connsiteY2" fmla="*/ 152391 h 383327"/>
                  <a:gd name="connsiteX3" fmla="*/ 363182 w 1199001"/>
                  <a:gd name="connsiteY3" fmla="*/ 247764 h 383327"/>
                  <a:gd name="connsiteX4" fmla="*/ 408426 w 1199001"/>
                  <a:gd name="connsiteY4" fmla="*/ 300152 h 383327"/>
                  <a:gd name="connsiteX5" fmla="*/ 451288 w 1199001"/>
                  <a:gd name="connsiteY5" fmla="*/ 338252 h 383327"/>
                  <a:gd name="connsiteX6" fmla="*/ 489388 w 1199001"/>
                  <a:gd name="connsiteY6" fmla="*/ 352539 h 383327"/>
                  <a:gd name="connsiteX7" fmla="*/ 537013 w 1199001"/>
                  <a:gd name="connsiteY7" fmla="*/ 326345 h 383327"/>
                  <a:gd name="connsiteX8" fmla="*/ 627501 w 1199001"/>
                  <a:gd name="connsiteY8" fmla="*/ 238239 h 383327"/>
                  <a:gd name="connsiteX9" fmla="*/ 679888 w 1199001"/>
                  <a:gd name="connsiteY9" fmla="*/ 138227 h 383327"/>
                  <a:gd name="connsiteX10" fmla="*/ 701319 w 1199001"/>
                  <a:gd name="connsiteY10" fmla="*/ 100127 h 383327"/>
                  <a:gd name="connsiteX11" fmla="*/ 744182 w 1199001"/>
                  <a:gd name="connsiteY11" fmla="*/ 90602 h 383327"/>
                  <a:gd name="connsiteX12" fmla="*/ 796569 w 1199001"/>
                  <a:gd name="connsiteY12" fmla="*/ 126320 h 383327"/>
                  <a:gd name="connsiteX13" fmla="*/ 877532 w 1199001"/>
                  <a:gd name="connsiteY13" fmla="*/ 164420 h 383327"/>
                  <a:gd name="connsiteX14" fmla="*/ 927538 w 1199001"/>
                  <a:gd name="connsiteY14" fmla="*/ 166802 h 383327"/>
                  <a:gd name="connsiteX15" fmla="*/ 1003738 w 1199001"/>
                  <a:gd name="connsiteY15" fmla="*/ 162039 h 383327"/>
                  <a:gd name="connsiteX16" fmla="*/ 1058507 w 1199001"/>
                  <a:gd name="connsiteY16" fmla="*/ 123939 h 383327"/>
                  <a:gd name="connsiteX17" fmla="*/ 1106132 w 1199001"/>
                  <a:gd name="connsiteY17" fmla="*/ 92983 h 383327"/>
                  <a:gd name="connsiteX18" fmla="*/ 1127563 w 1199001"/>
                  <a:gd name="connsiteY18" fmla="*/ 45358 h 383327"/>
                  <a:gd name="connsiteX19" fmla="*/ 1168044 w 1199001"/>
                  <a:gd name="connsiteY19" fmla="*/ 7258 h 383327"/>
                  <a:gd name="connsiteX20" fmla="*/ 1199001 w 1199001"/>
                  <a:gd name="connsiteY20" fmla="*/ 12020 h 383327"/>
                  <a:gd name="connsiteX21" fmla="*/ 1148994 w 1199001"/>
                  <a:gd name="connsiteY21" fmla="*/ 88220 h 383327"/>
                  <a:gd name="connsiteX22" fmla="*/ 1065651 w 1199001"/>
                  <a:gd name="connsiteY22" fmla="*/ 164420 h 383327"/>
                  <a:gd name="connsiteX23" fmla="*/ 1003738 w 1199001"/>
                  <a:gd name="connsiteY23" fmla="*/ 200139 h 383327"/>
                  <a:gd name="connsiteX24" fmla="*/ 934682 w 1199001"/>
                  <a:gd name="connsiteY24" fmla="*/ 209664 h 383327"/>
                  <a:gd name="connsiteX25" fmla="*/ 844194 w 1199001"/>
                  <a:gd name="connsiteY25" fmla="*/ 192995 h 383327"/>
                  <a:gd name="connsiteX26" fmla="*/ 775138 w 1199001"/>
                  <a:gd name="connsiteY26" fmla="*/ 173945 h 383327"/>
                  <a:gd name="connsiteX27" fmla="*/ 748944 w 1199001"/>
                  <a:gd name="connsiteY27" fmla="*/ 145370 h 383327"/>
                  <a:gd name="connsiteX28" fmla="*/ 722750 w 1199001"/>
                  <a:gd name="connsiteY28" fmla="*/ 159658 h 383327"/>
                  <a:gd name="connsiteX29" fmla="*/ 682270 w 1199001"/>
                  <a:gd name="connsiteY29" fmla="*/ 216808 h 383327"/>
                  <a:gd name="connsiteX30" fmla="*/ 627500 w 1199001"/>
                  <a:gd name="connsiteY30" fmla="*/ 295389 h 383327"/>
                  <a:gd name="connsiteX31" fmla="*/ 548919 w 1199001"/>
                  <a:gd name="connsiteY31" fmla="*/ 350158 h 383327"/>
                  <a:gd name="connsiteX32" fmla="*/ 494151 w 1199001"/>
                  <a:gd name="connsiteY32" fmla="*/ 381114 h 383327"/>
                  <a:gd name="connsiteX33" fmla="*/ 437001 w 1199001"/>
                  <a:gd name="connsiteY33" fmla="*/ 373970 h 383327"/>
                  <a:gd name="connsiteX34" fmla="*/ 379851 w 1199001"/>
                  <a:gd name="connsiteY34" fmla="*/ 319202 h 383327"/>
                  <a:gd name="connsiteX35" fmla="*/ 346513 w 1199001"/>
                  <a:gd name="connsiteY35" fmla="*/ 276339 h 383327"/>
                  <a:gd name="connsiteX36" fmla="*/ 308413 w 1199001"/>
                  <a:gd name="connsiteY36" fmla="*/ 219189 h 383327"/>
                  <a:gd name="connsiteX37" fmla="*/ 279838 w 1199001"/>
                  <a:gd name="connsiteY37" fmla="*/ 173945 h 383327"/>
                  <a:gd name="connsiteX38" fmla="*/ 260390 w 1199001"/>
                  <a:gd name="connsiteY38" fmla="*/ 118094 h 383327"/>
                  <a:gd name="connsiteX39" fmla="*/ 240347 w 1199001"/>
                  <a:gd name="connsiteY39" fmla="*/ 143165 h 383327"/>
                  <a:gd name="connsiteX40" fmla="*/ 192748 w 1199001"/>
                  <a:gd name="connsiteY40" fmla="*/ 128122 h 383327"/>
                  <a:gd name="connsiteX41" fmla="*/ 2753 w 1199001"/>
                  <a:gd name="connsiteY41" fmla="*/ 256690 h 383327"/>
                  <a:gd name="connsiteX42" fmla="*/ 77512 w 1199001"/>
                  <a:gd name="connsiteY42" fmla="*/ 5274 h 383327"/>
                  <a:gd name="connsiteX43" fmla="*/ 112585 w 1199001"/>
                  <a:gd name="connsiteY43" fmla="*/ 32853 h 383327"/>
                  <a:gd name="connsiteX44" fmla="*/ 142647 w 1199001"/>
                  <a:gd name="connsiteY44" fmla="*/ 5273 h 383327"/>
                  <a:gd name="connsiteX45" fmla="*/ 175214 w 1199001"/>
                  <a:gd name="connsiteY45" fmla="*/ 42880 h 383327"/>
                  <a:gd name="connsiteX46" fmla="*/ 220307 w 1199001"/>
                  <a:gd name="connsiteY46" fmla="*/ 76314 h 383327"/>
                  <a:gd name="connsiteX0" fmla="*/ 220307 w 1199001"/>
                  <a:gd name="connsiteY0" fmla="*/ 76314 h 383327"/>
                  <a:gd name="connsiteX1" fmla="*/ 277085 w 1199001"/>
                  <a:gd name="connsiteY1" fmla="*/ 76314 h 383327"/>
                  <a:gd name="connsiteX2" fmla="*/ 308784 w 1199001"/>
                  <a:gd name="connsiteY2" fmla="*/ 152391 h 383327"/>
                  <a:gd name="connsiteX3" fmla="*/ 363182 w 1199001"/>
                  <a:gd name="connsiteY3" fmla="*/ 247764 h 383327"/>
                  <a:gd name="connsiteX4" fmla="*/ 408426 w 1199001"/>
                  <a:gd name="connsiteY4" fmla="*/ 300152 h 383327"/>
                  <a:gd name="connsiteX5" fmla="*/ 451288 w 1199001"/>
                  <a:gd name="connsiteY5" fmla="*/ 338252 h 383327"/>
                  <a:gd name="connsiteX6" fmla="*/ 489388 w 1199001"/>
                  <a:gd name="connsiteY6" fmla="*/ 352539 h 383327"/>
                  <a:gd name="connsiteX7" fmla="*/ 537013 w 1199001"/>
                  <a:gd name="connsiteY7" fmla="*/ 326345 h 383327"/>
                  <a:gd name="connsiteX8" fmla="*/ 627501 w 1199001"/>
                  <a:gd name="connsiteY8" fmla="*/ 238239 h 383327"/>
                  <a:gd name="connsiteX9" fmla="*/ 679888 w 1199001"/>
                  <a:gd name="connsiteY9" fmla="*/ 138227 h 383327"/>
                  <a:gd name="connsiteX10" fmla="*/ 701319 w 1199001"/>
                  <a:gd name="connsiteY10" fmla="*/ 100127 h 383327"/>
                  <a:gd name="connsiteX11" fmla="*/ 744182 w 1199001"/>
                  <a:gd name="connsiteY11" fmla="*/ 90602 h 383327"/>
                  <a:gd name="connsiteX12" fmla="*/ 796569 w 1199001"/>
                  <a:gd name="connsiteY12" fmla="*/ 126320 h 383327"/>
                  <a:gd name="connsiteX13" fmla="*/ 877532 w 1199001"/>
                  <a:gd name="connsiteY13" fmla="*/ 164420 h 383327"/>
                  <a:gd name="connsiteX14" fmla="*/ 927538 w 1199001"/>
                  <a:gd name="connsiteY14" fmla="*/ 166802 h 383327"/>
                  <a:gd name="connsiteX15" fmla="*/ 1003738 w 1199001"/>
                  <a:gd name="connsiteY15" fmla="*/ 162039 h 383327"/>
                  <a:gd name="connsiteX16" fmla="*/ 1058507 w 1199001"/>
                  <a:gd name="connsiteY16" fmla="*/ 123939 h 383327"/>
                  <a:gd name="connsiteX17" fmla="*/ 1106132 w 1199001"/>
                  <a:gd name="connsiteY17" fmla="*/ 92983 h 383327"/>
                  <a:gd name="connsiteX18" fmla="*/ 1127563 w 1199001"/>
                  <a:gd name="connsiteY18" fmla="*/ 45358 h 383327"/>
                  <a:gd name="connsiteX19" fmla="*/ 1168044 w 1199001"/>
                  <a:gd name="connsiteY19" fmla="*/ 7258 h 383327"/>
                  <a:gd name="connsiteX20" fmla="*/ 1199001 w 1199001"/>
                  <a:gd name="connsiteY20" fmla="*/ 12020 h 383327"/>
                  <a:gd name="connsiteX21" fmla="*/ 1148994 w 1199001"/>
                  <a:gd name="connsiteY21" fmla="*/ 88220 h 383327"/>
                  <a:gd name="connsiteX22" fmla="*/ 1065651 w 1199001"/>
                  <a:gd name="connsiteY22" fmla="*/ 164420 h 383327"/>
                  <a:gd name="connsiteX23" fmla="*/ 1003738 w 1199001"/>
                  <a:gd name="connsiteY23" fmla="*/ 200139 h 383327"/>
                  <a:gd name="connsiteX24" fmla="*/ 934682 w 1199001"/>
                  <a:gd name="connsiteY24" fmla="*/ 209664 h 383327"/>
                  <a:gd name="connsiteX25" fmla="*/ 844194 w 1199001"/>
                  <a:gd name="connsiteY25" fmla="*/ 192995 h 383327"/>
                  <a:gd name="connsiteX26" fmla="*/ 775138 w 1199001"/>
                  <a:gd name="connsiteY26" fmla="*/ 173945 h 383327"/>
                  <a:gd name="connsiteX27" fmla="*/ 748944 w 1199001"/>
                  <a:gd name="connsiteY27" fmla="*/ 145370 h 383327"/>
                  <a:gd name="connsiteX28" fmla="*/ 722750 w 1199001"/>
                  <a:gd name="connsiteY28" fmla="*/ 159658 h 383327"/>
                  <a:gd name="connsiteX29" fmla="*/ 682270 w 1199001"/>
                  <a:gd name="connsiteY29" fmla="*/ 216808 h 383327"/>
                  <a:gd name="connsiteX30" fmla="*/ 627500 w 1199001"/>
                  <a:gd name="connsiteY30" fmla="*/ 295389 h 383327"/>
                  <a:gd name="connsiteX31" fmla="*/ 548919 w 1199001"/>
                  <a:gd name="connsiteY31" fmla="*/ 350158 h 383327"/>
                  <a:gd name="connsiteX32" fmla="*/ 494151 w 1199001"/>
                  <a:gd name="connsiteY32" fmla="*/ 381114 h 383327"/>
                  <a:gd name="connsiteX33" fmla="*/ 437001 w 1199001"/>
                  <a:gd name="connsiteY33" fmla="*/ 373970 h 383327"/>
                  <a:gd name="connsiteX34" fmla="*/ 379851 w 1199001"/>
                  <a:gd name="connsiteY34" fmla="*/ 319202 h 383327"/>
                  <a:gd name="connsiteX35" fmla="*/ 346513 w 1199001"/>
                  <a:gd name="connsiteY35" fmla="*/ 276339 h 383327"/>
                  <a:gd name="connsiteX36" fmla="*/ 308413 w 1199001"/>
                  <a:gd name="connsiteY36" fmla="*/ 219189 h 383327"/>
                  <a:gd name="connsiteX37" fmla="*/ 279838 w 1199001"/>
                  <a:gd name="connsiteY37" fmla="*/ 173945 h 383327"/>
                  <a:gd name="connsiteX38" fmla="*/ 260390 w 1199001"/>
                  <a:gd name="connsiteY38" fmla="*/ 118094 h 383327"/>
                  <a:gd name="connsiteX39" fmla="*/ 240347 w 1199001"/>
                  <a:gd name="connsiteY39" fmla="*/ 143165 h 383327"/>
                  <a:gd name="connsiteX40" fmla="*/ 192748 w 1199001"/>
                  <a:gd name="connsiteY40" fmla="*/ 128122 h 383327"/>
                  <a:gd name="connsiteX41" fmla="*/ 2753 w 1199001"/>
                  <a:gd name="connsiteY41" fmla="*/ 256690 h 383327"/>
                  <a:gd name="connsiteX42" fmla="*/ 77512 w 1199001"/>
                  <a:gd name="connsiteY42" fmla="*/ 5274 h 383327"/>
                  <a:gd name="connsiteX43" fmla="*/ 112585 w 1199001"/>
                  <a:gd name="connsiteY43" fmla="*/ 32853 h 383327"/>
                  <a:gd name="connsiteX44" fmla="*/ 142647 w 1199001"/>
                  <a:gd name="connsiteY44" fmla="*/ 5273 h 383327"/>
                  <a:gd name="connsiteX45" fmla="*/ 175214 w 1199001"/>
                  <a:gd name="connsiteY45" fmla="*/ 42880 h 383327"/>
                  <a:gd name="connsiteX46" fmla="*/ 220307 w 1199001"/>
                  <a:gd name="connsiteY46" fmla="*/ 76314 h 383327"/>
                  <a:gd name="connsiteX0" fmla="*/ 220307 w 1199001"/>
                  <a:gd name="connsiteY0" fmla="*/ 76314 h 383327"/>
                  <a:gd name="connsiteX1" fmla="*/ 277085 w 1199001"/>
                  <a:gd name="connsiteY1" fmla="*/ 76314 h 383327"/>
                  <a:gd name="connsiteX2" fmla="*/ 308784 w 1199001"/>
                  <a:gd name="connsiteY2" fmla="*/ 152391 h 383327"/>
                  <a:gd name="connsiteX3" fmla="*/ 363182 w 1199001"/>
                  <a:gd name="connsiteY3" fmla="*/ 247764 h 383327"/>
                  <a:gd name="connsiteX4" fmla="*/ 408426 w 1199001"/>
                  <a:gd name="connsiteY4" fmla="*/ 300152 h 383327"/>
                  <a:gd name="connsiteX5" fmla="*/ 451288 w 1199001"/>
                  <a:gd name="connsiteY5" fmla="*/ 338252 h 383327"/>
                  <a:gd name="connsiteX6" fmla="*/ 489388 w 1199001"/>
                  <a:gd name="connsiteY6" fmla="*/ 352539 h 383327"/>
                  <a:gd name="connsiteX7" fmla="*/ 537013 w 1199001"/>
                  <a:gd name="connsiteY7" fmla="*/ 326345 h 383327"/>
                  <a:gd name="connsiteX8" fmla="*/ 627501 w 1199001"/>
                  <a:gd name="connsiteY8" fmla="*/ 238239 h 383327"/>
                  <a:gd name="connsiteX9" fmla="*/ 679888 w 1199001"/>
                  <a:gd name="connsiteY9" fmla="*/ 138227 h 383327"/>
                  <a:gd name="connsiteX10" fmla="*/ 701319 w 1199001"/>
                  <a:gd name="connsiteY10" fmla="*/ 100127 h 383327"/>
                  <a:gd name="connsiteX11" fmla="*/ 744182 w 1199001"/>
                  <a:gd name="connsiteY11" fmla="*/ 90602 h 383327"/>
                  <a:gd name="connsiteX12" fmla="*/ 796569 w 1199001"/>
                  <a:gd name="connsiteY12" fmla="*/ 126320 h 383327"/>
                  <a:gd name="connsiteX13" fmla="*/ 877532 w 1199001"/>
                  <a:gd name="connsiteY13" fmla="*/ 164420 h 383327"/>
                  <a:gd name="connsiteX14" fmla="*/ 927538 w 1199001"/>
                  <a:gd name="connsiteY14" fmla="*/ 166802 h 383327"/>
                  <a:gd name="connsiteX15" fmla="*/ 1003738 w 1199001"/>
                  <a:gd name="connsiteY15" fmla="*/ 162039 h 383327"/>
                  <a:gd name="connsiteX16" fmla="*/ 1058507 w 1199001"/>
                  <a:gd name="connsiteY16" fmla="*/ 123939 h 383327"/>
                  <a:gd name="connsiteX17" fmla="*/ 1106132 w 1199001"/>
                  <a:gd name="connsiteY17" fmla="*/ 92983 h 383327"/>
                  <a:gd name="connsiteX18" fmla="*/ 1127563 w 1199001"/>
                  <a:gd name="connsiteY18" fmla="*/ 45358 h 383327"/>
                  <a:gd name="connsiteX19" fmla="*/ 1168044 w 1199001"/>
                  <a:gd name="connsiteY19" fmla="*/ 7258 h 383327"/>
                  <a:gd name="connsiteX20" fmla="*/ 1199001 w 1199001"/>
                  <a:gd name="connsiteY20" fmla="*/ 12020 h 383327"/>
                  <a:gd name="connsiteX21" fmla="*/ 1148994 w 1199001"/>
                  <a:gd name="connsiteY21" fmla="*/ 88220 h 383327"/>
                  <a:gd name="connsiteX22" fmla="*/ 1065651 w 1199001"/>
                  <a:gd name="connsiteY22" fmla="*/ 164420 h 383327"/>
                  <a:gd name="connsiteX23" fmla="*/ 1003738 w 1199001"/>
                  <a:gd name="connsiteY23" fmla="*/ 200139 h 383327"/>
                  <a:gd name="connsiteX24" fmla="*/ 934682 w 1199001"/>
                  <a:gd name="connsiteY24" fmla="*/ 209664 h 383327"/>
                  <a:gd name="connsiteX25" fmla="*/ 844194 w 1199001"/>
                  <a:gd name="connsiteY25" fmla="*/ 192995 h 383327"/>
                  <a:gd name="connsiteX26" fmla="*/ 775138 w 1199001"/>
                  <a:gd name="connsiteY26" fmla="*/ 173945 h 383327"/>
                  <a:gd name="connsiteX27" fmla="*/ 748944 w 1199001"/>
                  <a:gd name="connsiteY27" fmla="*/ 145370 h 383327"/>
                  <a:gd name="connsiteX28" fmla="*/ 722750 w 1199001"/>
                  <a:gd name="connsiteY28" fmla="*/ 159658 h 383327"/>
                  <a:gd name="connsiteX29" fmla="*/ 682270 w 1199001"/>
                  <a:gd name="connsiteY29" fmla="*/ 216808 h 383327"/>
                  <a:gd name="connsiteX30" fmla="*/ 627500 w 1199001"/>
                  <a:gd name="connsiteY30" fmla="*/ 295389 h 383327"/>
                  <a:gd name="connsiteX31" fmla="*/ 548919 w 1199001"/>
                  <a:gd name="connsiteY31" fmla="*/ 350158 h 383327"/>
                  <a:gd name="connsiteX32" fmla="*/ 494151 w 1199001"/>
                  <a:gd name="connsiteY32" fmla="*/ 381114 h 383327"/>
                  <a:gd name="connsiteX33" fmla="*/ 437001 w 1199001"/>
                  <a:gd name="connsiteY33" fmla="*/ 373970 h 383327"/>
                  <a:gd name="connsiteX34" fmla="*/ 379851 w 1199001"/>
                  <a:gd name="connsiteY34" fmla="*/ 319202 h 383327"/>
                  <a:gd name="connsiteX35" fmla="*/ 346513 w 1199001"/>
                  <a:gd name="connsiteY35" fmla="*/ 276339 h 383327"/>
                  <a:gd name="connsiteX36" fmla="*/ 308413 w 1199001"/>
                  <a:gd name="connsiteY36" fmla="*/ 219189 h 383327"/>
                  <a:gd name="connsiteX37" fmla="*/ 279838 w 1199001"/>
                  <a:gd name="connsiteY37" fmla="*/ 173945 h 383327"/>
                  <a:gd name="connsiteX38" fmla="*/ 260390 w 1199001"/>
                  <a:gd name="connsiteY38" fmla="*/ 118094 h 383327"/>
                  <a:gd name="connsiteX39" fmla="*/ 240347 w 1199001"/>
                  <a:gd name="connsiteY39" fmla="*/ 143165 h 383327"/>
                  <a:gd name="connsiteX40" fmla="*/ 192748 w 1199001"/>
                  <a:gd name="connsiteY40" fmla="*/ 128122 h 383327"/>
                  <a:gd name="connsiteX41" fmla="*/ 2753 w 1199001"/>
                  <a:gd name="connsiteY41" fmla="*/ 256690 h 383327"/>
                  <a:gd name="connsiteX42" fmla="*/ 77512 w 1199001"/>
                  <a:gd name="connsiteY42" fmla="*/ 5274 h 383327"/>
                  <a:gd name="connsiteX43" fmla="*/ 112585 w 1199001"/>
                  <a:gd name="connsiteY43" fmla="*/ 32853 h 383327"/>
                  <a:gd name="connsiteX44" fmla="*/ 142647 w 1199001"/>
                  <a:gd name="connsiteY44" fmla="*/ 5273 h 383327"/>
                  <a:gd name="connsiteX45" fmla="*/ 175214 w 1199001"/>
                  <a:gd name="connsiteY45" fmla="*/ 42880 h 383327"/>
                  <a:gd name="connsiteX46" fmla="*/ 220307 w 1199001"/>
                  <a:gd name="connsiteY46" fmla="*/ 76314 h 383327"/>
                  <a:gd name="connsiteX0" fmla="*/ 220307 w 1199001"/>
                  <a:gd name="connsiteY0" fmla="*/ 76314 h 383327"/>
                  <a:gd name="connsiteX1" fmla="*/ 277085 w 1199001"/>
                  <a:gd name="connsiteY1" fmla="*/ 76314 h 383327"/>
                  <a:gd name="connsiteX2" fmla="*/ 308784 w 1199001"/>
                  <a:gd name="connsiteY2" fmla="*/ 152391 h 383327"/>
                  <a:gd name="connsiteX3" fmla="*/ 363182 w 1199001"/>
                  <a:gd name="connsiteY3" fmla="*/ 247764 h 383327"/>
                  <a:gd name="connsiteX4" fmla="*/ 408426 w 1199001"/>
                  <a:gd name="connsiteY4" fmla="*/ 300152 h 383327"/>
                  <a:gd name="connsiteX5" fmla="*/ 451288 w 1199001"/>
                  <a:gd name="connsiteY5" fmla="*/ 338252 h 383327"/>
                  <a:gd name="connsiteX6" fmla="*/ 489388 w 1199001"/>
                  <a:gd name="connsiteY6" fmla="*/ 352539 h 383327"/>
                  <a:gd name="connsiteX7" fmla="*/ 537013 w 1199001"/>
                  <a:gd name="connsiteY7" fmla="*/ 326345 h 383327"/>
                  <a:gd name="connsiteX8" fmla="*/ 627501 w 1199001"/>
                  <a:gd name="connsiteY8" fmla="*/ 238239 h 383327"/>
                  <a:gd name="connsiteX9" fmla="*/ 679888 w 1199001"/>
                  <a:gd name="connsiteY9" fmla="*/ 138227 h 383327"/>
                  <a:gd name="connsiteX10" fmla="*/ 701319 w 1199001"/>
                  <a:gd name="connsiteY10" fmla="*/ 100127 h 383327"/>
                  <a:gd name="connsiteX11" fmla="*/ 744182 w 1199001"/>
                  <a:gd name="connsiteY11" fmla="*/ 90602 h 383327"/>
                  <a:gd name="connsiteX12" fmla="*/ 796569 w 1199001"/>
                  <a:gd name="connsiteY12" fmla="*/ 126320 h 383327"/>
                  <a:gd name="connsiteX13" fmla="*/ 877532 w 1199001"/>
                  <a:gd name="connsiteY13" fmla="*/ 164420 h 383327"/>
                  <a:gd name="connsiteX14" fmla="*/ 927538 w 1199001"/>
                  <a:gd name="connsiteY14" fmla="*/ 166802 h 383327"/>
                  <a:gd name="connsiteX15" fmla="*/ 1003738 w 1199001"/>
                  <a:gd name="connsiteY15" fmla="*/ 162039 h 383327"/>
                  <a:gd name="connsiteX16" fmla="*/ 1058507 w 1199001"/>
                  <a:gd name="connsiteY16" fmla="*/ 123939 h 383327"/>
                  <a:gd name="connsiteX17" fmla="*/ 1106132 w 1199001"/>
                  <a:gd name="connsiteY17" fmla="*/ 92983 h 383327"/>
                  <a:gd name="connsiteX18" fmla="*/ 1127563 w 1199001"/>
                  <a:gd name="connsiteY18" fmla="*/ 45358 h 383327"/>
                  <a:gd name="connsiteX19" fmla="*/ 1168044 w 1199001"/>
                  <a:gd name="connsiteY19" fmla="*/ 7258 h 383327"/>
                  <a:gd name="connsiteX20" fmla="*/ 1199001 w 1199001"/>
                  <a:gd name="connsiteY20" fmla="*/ 12020 h 383327"/>
                  <a:gd name="connsiteX21" fmla="*/ 1148994 w 1199001"/>
                  <a:gd name="connsiteY21" fmla="*/ 88220 h 383327"/>
                  <a:gd name="connsiteX22" fmla="*/ 1065651 w 1199001"/>
                  <a:gd name="connsiteY22" fmla="*/ 164420 h 383327"/>
                  <a:gd name="connsiteX23" fmla="*/ 1003738 w 1199001"/>
                  <a:gd name="connsiteY23" fmla="*/ 200139 h 383327"/>
                  <a:gd name="connsiteX24" fmla="*/ 934682 w 1199001"/>
                  <a:gd name="connsiteY24" fmla="*/ 209664 h 383327"/>
                  <a:gd name="connsiteX25" fmla="*/ 844194 w 1199001"/>
                  <a:gd name="connsiteY25" fmla="*/ 192995 h 383327"/>
                  <a:gd name="connsiteX26" fmla="*/ 775138 w 1199001"/>
                  <a:gd name="connsiteY26" fmla="*/ 173945 h 383327"/>
                  <a:gd name="connsiteX27" fmla="*/ 748944 w 1199001"/>
                  <a:gd name="connsiteY27" fmla="*/ 145370 h 383327"/>
                  <a:gd name="connsiteX28" fmla="*/ 722750 w 1199001"/>
                  <a:gd name="connsiteY28" fmla="*/ 159658 h 383327"/>
                  <a:gd name="connsiteX29" fmla="*/ 682270 w 1199001"/>
                  <a:gd name="connsiteY29" fmla="*/ 216808 h 383327"/>
                  <a:gd name="connsiteX30" fmla="*/ 627500 w 1199001"/>
                  <a:gd name="connsiteY30" fmla="*/ 295389 h 383327"/>
                  <a:gd name="connsiteX31" fmla="*/ 548919 w 1199001"/>
                  <a:gd name="connsiteY31" fmla="*/ 350158 h 383327"/>
                  <a:gd name="connsiteX32" fmla="*/ 494151 w 1199001"/>
                  <a:gd name="connsiteY32" fmla="*/ 381114 h 383327"/>
                  <a:gd name="connsiteX33" fmla="*/ 437001 w 1199001"/>
                  <a:gd name="connsiteY33" fmla="*/ 373970 h 383327"/>
                  <a:gd name="connsiteX34" fmla="*/ 379851 w 1199001"/>
                  <a:gd name="connsiteY34" fmla="*/ 319202 h 383327"/>
                  <a:gd name="connsiteX35" fmla="*/ 346513 w 1199001"/>
                  <a:gd name="connsiteY35" fmla="*/ 276339 h 383327"/>
                  <a:gd name="connsiteX36" fmla="*/ 308413 w 1199001"/>
                  <a:gd name="connsiteY36" fmla="*/ 219189 h 383327"/>
                  <a:gd name="connsiteX37" fmla="*/ 279838 w 1199001"/>
                  <a:gd name="connsiteY37" fmla="*/ 173945 h 383327"/>
                  <a:gd name="connsiteX38" fmla="*/ 260390 w 1199001"/>
                  <a:gd name="connsiteY38" fmla="*/ 118094 h 383327"/>
                  <a:gd name="connsiteX39" fmla="*/ 240347 w 1199001"/>
                  <a:gd name="connsiteY39" fmla="*/ 143165 h 383327"/>
                  <a:gd name="connsiteX40" fmla="*/ 192748 w 1199001"/>
                  <a:gd name="connsiteY40" fmla="*/ 128122 h 383327"/>
                  <a:gd name="connsiteX41" fmla="*/ 2753 w 1199001"/>
                  <a:gd name="connsiteY41" fmla="*/ 256690 h 383327"/>
                  <a:gd name="connsiteX42" fmla="*/ 77512 w 1199001"/>
                  <a:gd name="connsiteY42" fmla="*/ 5274 h 383327"/>
                  <a:gd name="connsiteX43" fmla="*/ 112585 w 1199001"/>
                  <a:gd name="connsiteY43" fmla="*/ 32853 h 383327"/>
                  <a:gd name="connsiteX44" fmla="*/ 142647 w 1199001"/>
                  <a:gd name="connsiteY44" fmla="*/ 5273 h 383327"/>
                  <a:gd name="connsiteX45" fmla="*/ 175214 w 1199001"/>
                  <a:gd name="connsiteY45" fmla="*/ 42880 h 383327"/>
                  <a:gd name="connsiteX46" fmla="*/ 220307 w 1199001"/>
                  <a:gd name="connsiteY46" fmla="*/ 76314 h 383327"/>
                  <a:gd name="connsiteX0" fmla="*/ 226024 w 1204718"/>
                  <a:gd name="connsiteY0" fmla="*/ 73583 h 380596"/>
                  <a:gd name="connsiteX1" fmla="*/ 282802 w 1204718"/>
                  <a:gd name="connsiteY1" fmla="*/ 73583 h 380596"/>
                  <a:gd name="connsiteX2" fmla="*/ 314501 w 1204718"/>
                  <a:gd name="connsiteY2" fmla="*/ 149660 h 380596"/>
                  <a:gd name="connsiteX3" fmla="*/ 368899 w 1204718"/>
                  <a:gd name="connsiteY3" fmla="*/ 245033 h 380596"/>
                  <a:gd name="connsiteX4" fmla="*/ 414143 w 1204718"/>
                  <a:gd name="connsiteY4" fmla="*/ 297421 h 380596"/>
                  <a:gd name="connsiteX5" fmla="*/ 457005 w 1204718"/>
                  <a:gd name="connsiteY5" fmla="*/ 335521 h 380596"/>
                  <a:gd name="connsiteX6" fmla="*/ 495105 w 1204718"/>
                  <a:gd name="connsiteY6" fmla="*/ 349808 h 380596"/>
                  <a:gd name="connsiteX7" fmla="*/ 542730 w 1204718"/>
                  <a:gd name="connsiteY7" fmla="*/ 323614 h 380596"/>
                  <a:gd name="connsiteX8" fmla="*/ 633218 w 1204718"/>
                  <a:gd name="connsiteY8" fmla="*/ 235508 h 380596"/>
                  <a:gd name="connsiteX9" fmla="*/ 685605 w 1204718"/>
                  <a:gd name="connsiteY9" fmla="*/ 135496 h 380596"/>
                  <a:gd name="connsiteX10" fmla="*/ 707036 w 1204718"/>
                  <a:gd name="connsiteY10" fmla="*/ 97396 h 380596"/>
                  <a:gd name="connsiteX11" fmla="*/ 749899 w 1204718"/>
                  <a:gd name="connsiteY11" fmla="*/ 87871 h 380596"/>
                  <a:gd name="connsiteX12" fmla="*/ 802286 w 1204718"/>
                  <a:gd name="connsiteY12" fmla="*/ 123589 h 380596"/>
                  <a:gd name="connsiteX13" fmla="*/ 883249 w 1204718"/>
                  <a:gd name="connsiteY13" fmla="*/ 161689 h 380596"/>
                  <a:gd name="connsiteX14" fmla="*/ 933255 w 1204718"/>
                  <a:gd name="connsiteY14" fmla="*/ 164071 h 380596"/>
                  <a:gd name="connsiteX15" fmla="*/ 1009455 w 1204718"/>
                  <a:gd name="connsiteY15" fmla="*/ 159308 h 380596"/>
                  <a:gd name="connsiteX16" fmla="*/ 1064224 w 1204718"/>
                  <a:gd name="connsiteY16" fmla="*/ 121208 h 380596"/>
                  <a:gd name="connsiteX17" fmla="*/ 1111849 w 1204718"/>
                  <a:gd name="connsiteY17" fmla="*/ 90252 h 380596"/>
                  <a:gd name="connsiteX18" fmla="*/ 1133280 w 1204718"/>
                  <a:gd name="connsiteY18" fmla="*/ 42627 h 380596"/>
                  <a:gd name="connsiteX19" fmla="*/ 1173761 w 1204718"/>
                  <a:gd name="connsiteY19" fmla="*/ 4527 h 380596"/>
                  <a:gd name="connsiteX20" fmla="*/ 1204718 w 1204718"/>
                  <a:gd name="connsiteY20" fmla="*/ 9289 h 380596"/>
                  <a:gd name="connsiteX21" fmla="*/ 1154711 w 1204718"/>
                  <a:gd name="connsiteY21" fmla="*/ 85489 h 380596"/>
                  <a:gd name="connsiteX22" fmla="*/ 1071368 w 1204718"/>
                  <a:gd name="connsiteY22" fmla="*/ 161689 h 380596"/>
                  <a:gd name="connsiteX23" fmla="*/ 1009455 w 1204718"/>
                  <a:gd name="connsiteY23" fmla="*/ 197408 h 380596"/>
                  <a:gd name="connsiteX24" fmla="*/ 940399 w 1204718"/>
                  <a:gd name="connsiteY24" fmla="*/ 206933 h 380596"/>
                  <a:gd name="connsiteX25" fmla="*/ 849911 w 1204718"/>
                  <a:gd name="connsiteY25" fmla="*/ 190264 h 380596"/>
                  <a:gd name="connsiteX26" fmla="*/ 780855 w 1204718"/>
                  <a:gd name="connsiteY26" fmla="*/ 171214 h 380596"/>
                  <a:gd name="connsiteX27" fmla="*/ 754661 w 1204718"/>
                  <a:gd name="connsiteY27" fmla="*/ 142639 h 380596"/>
                  <a:gd name="connsiteX28" fmla="*/ 728467 w 1204718"/>
                  <a:gd name="connsiteY28" fmla="*/ 156927 h 380596"/>
                  <a:gd name="connsiteX29" fmla="*/ 687987 w 1204718"/>
                  <a:gd name="connsiteY29" fmla="*/ 214077 h 380596"/>
                  <a:gd name="connsiteX30" fmla="*/ 633217 w 1204718"/>
                  <a:gd name="connsiteY30" fmla="*/ 292658 h 380596"/>
                  <a:gd name="connsiteX31" fmla="*/ 554636 w 1204718"/>
                  <a:gd name="connsiteY31" fmla="*/ 347427 h 380596"/>
                  <a:gd name="connsiteX32" fmla="*/ 499868 w 1204718"/>
                  <a:gd name="connsiteY32" fmla="*/ 378383 h 380596"/>
                  <a:gd name="connsiteX33" fmla="*/ 442718 w 1204718"/>
                  <a:gd name="connsiteY33" fmla="*/ 371239 h 380596"/>
                  <a:gd name="connsiteX34" fmla="*/ 385568 w 1204718"/>
                  <a:gd name="connsiteY34" fmla="*/ 316471 h 380596"/>
                  <a:gd name="connsiteX35" fmla="*/ 352230 w 1204718"/>
                  <a:gd name="connsiteY35" fmla="*/ 273608 h 380596"/>
                  <a:gd name="connsiteX36" fmla="*/ 314130 w 1204718"/>
                  <a:gd name="connsiteY36" fmla="*/ 216458 h 380596"/>
                  <a:gd name="connsiteX37" fmla="*/ 285555 w 1204718"/>
                  <a:gd name="connsiteY37" fmla="*/ 171214 h 380596"/>
                  <a:gd name="connsiteX38" fmla="*/ 266107 w 1204718"/>
                  <a:gd name="connsiteY38" fmla="*/ 115363 h 380596"/>
                  <a:gd name="connsiteX39" fmla="*/ 246064 w 1204718"/>
                  <a:gd name="connsiteY39" fmla="*/ 140434 h 380596"/>
                  <a:gd name="connsiteX40" fmla="*/ 198465 w 1204718"/>
                  <a:gd name="connsiteY40" fmla="*/ 125391 h 380596"/>
                  <a:gd name="connsiteX41" fmla="*/ 8470 w 1204718"/>
                  <a:gd name="connsiteY41" fmla="*/ 253959 h 380596"/>
                  <a:gd name="connsiteX42" fmla="*/ 38135 w 1204718"/>
                  <a:gd name="connsiteY42" fmla="*/ 120379 h 380596"/>
                  <a:gd name="connsiteX43" fmla="*/ 83229 w 1204718"/>
                  <a:gd name="connsiteY43" fmla="*/ 2543 h 380596"/>
                  <a:gd name="connsiteX44" fmla="*/ 118302 w 1204718"/>
                  <a:gd name="connsiteY44" fmla="*/ 30122 h 380596"/>
                  <a:gd name="connsiteX45" fmla="*/ 148364 w 1204718"/>
                  <a:gd name="connsiteY45" fmla="*/ 2542 h 380596"/>
                  <a:gd name="connsiteX46" fmla="*/ 180931 w 1204718"/>
                  <a:gd name="connsiteY46" fmla="*/ 40149 h 380596"/>
                  <a:gd name="connsiteX47" fmla="*/ 226024 w 1204718"/>
                  <a:gd name="connsiteY47" fmla="*/ 73583 h 380596"/>
                  <a:gd name="connsiteX0" fmla="*/ 227080 w 1205774"/>
                  <a:gd name="connsiteY0" fmla="*/ 72344 h 379357"/>
                  <a:gd name="connsiteX1" fmla="*/ 283858 w 1205774"/>
                  <a:gd name="connsiteY1" fmla="*/ 72344 h 379357"/>
                  <a:gd name="connsiteX2" fmla="*/ 315557 w 1205774"/>
                  <a:gd name="connsiteY2" fmla="*/ 148421 h 379357"/>
                  <a:gd name="connsiteX3" fmla="*/ 369955 w 1205774"/>
                  <a:gd name="connsiteY3" fmla="*/ 243794 h 379357"/>
                  <a:gd name="connsiteX4" fmla="*/ 415199 w 1205774"/>
                  <a:gd name="connsiteY4" fmla="*/ 296182 h 379357"/>
                  <a:gd name="connsiteX5" fmla="*/ 458061 w 1205774"/>
                  <a:gd name="connsiteY5" fmla="*/ 334282 h 379357"/>
                  <a:gd name="connsiteX6" fmla="*/ 496161 w 1205774"/>
                  <a:gd name="connsiteY6" fmla="*/ 348569 h 379357"/>
                  <a:gd name="connsiteX7" fmla="*/ 543786 w 1205774"/>
                  <a:gd name="connsiteY7" fmla="*/ 322375 h 379357"/>
                  <a:gd name="connsiteX8" fmla="*/ 634274 w 1205774"/>
                  <a:gd name="connsiteY8" fmla="*/ 234269 h 379357"/>
                  <a:gd name="connsiteX9" fmla="*/ 686661 w 1205774"/>
                  <a:gd name="connsiteY9" fmla="*/ 134257 h 379357"/>
                  <a:gd name="connsiteX10" fmla="*/ 708092 w 1205774"/>
                  <a:gd name="connsiteY10" fmla="*/ 96157 h 379357"/>
                  <a:gd name="connsiteX11" fmla="*/ 750955 w 1205774"/>
                  <a:gd name="connsiteY11" fmla="*/ 86632 h 379357"/>
                  <a:gd name="connsiteX12" fmla="*/ 803342 w 1205774"/>
                  <a:gd name="connsiteY12" fmla="*/ 122350 h 379357"/>
                  <a:gd name="connsiteX13" fmla="*/ 884305 w 1205774"/>
                  <a:gd name="connsiteY13" fmla="*/ 160450 h 379357"/>
                  <a:gd name="connsiteX14" fmla="*/ 934311 w 1205774"/>
                  <a:gd name="connsiteY14" fmla="*/ 162832 h 379357"/>
                  <a:gd name="connsiteX15" fmla="*/ 1010511 w 1205774"/>
                  <a:gd name="connsiteY15" fmla="*/ 158069 h 379357"/>
                  <a:gd name="connsiteX16" fmla="*/ 1065280 w 1205774"/>
                  <a:gd name="connsiteY16" fmla="*/ 119969 h 379357"/>
                  <a:gd name="connsiteX17" fmla="*/ 1112905 w 1205774"/>
                  <a:gd name="connsiteY17" fmla="*/ 89013 h 379357"/>
                  <a:gd name="connsiteX18" fmla="*/ 1134336 w 1205774"/>
                  <a:gd name="connsiteY18" fmla="*/ 41388 h 379357"/>
                  <a:gd name="connsiteX19" fmla="*/ 1174817 w 1205774"/>
                  <a:gd name="connsiteY19" fmla="*/ 3288 h 379357"/>
                  <a:gd name="connsiteX20" fmla="*/ 1205774 w 1205774"/>
                  <a:gd name="connsiteY20" fmla="*/ 8050 h 379357"/>
                  <a:gd name="connsiteX21" fmla="*/ 1155767 w 1205774"/>
                  <a:gd name="connsiteY21" fmla="*/ 84250 h 379357"/>
                  <a:gd name="connsiteX22" fmla="*/ 1072424 w 1205774"/>
                  <a:gd name="connsiteY22" fmla="*/ 160450 h 379357"/>
                  <a:gd name="connsiteX23" fmla="*/ 1010511 w 1205774"/>
                  <a:gd name="connsiteY23" fmla="*/ 196169 h 379357"/>
                  <a:gd name="connsiteX24" fmla="*/ 941455 w 1205774"/>
                  <a:gd name="connsiteY24" fmla="*/ 205694 h 379357"/>
                  <a:gd name="connsiteX25" fmla="*/ 850967 w 1205774"/>
                  <a:gd name="connsiteY25" fmla="*/ 189025 h 379357"/>
                  <a:gd name="connsiteX26" fmla="*/ 781911 w 1205774"/>
                  <a:gd name="connsiteY26" fmla="*/ 169975 h 379357"/>
                  <a:gd name="connsiteX27" fmla="*/ 755717 w 1205774"/>
                  <a:gd name="connsiteY27" fmla="*/ 141400 h 379357"/>
                  <a:gd name="connsiteX28" fmla="*/ 729523 w 1205774"/>
                  <a:gd name="connsiteY28" fmla="*/ 155688 h 379357"/>
                  <a:gd name="connsiteX29" fmla="*/ 689043 w 1205774"/>
                  <a:gd name="connsiteY29" fmla="*/ 212838 h 379357"/>
                  <a:gd name="connsiteX30" fmla="*/ 634273 w 1205774"/>
                  <a:gd name="connsiteY30" fmla="*/ 291419 h 379357"/>
                  <a:gd name="connsiteX31" fmla="*/ 555692 w 1205774"/>
                  <a:gd name="connsiteY31" fmla="*/ 346188 h 379357"/>
                  <a:gd name="connsiteX32" fmla="*/ 500924 w 1205774"/>
                  <a:gd name="connsiteY32" fmla="*/ 377144 h 379357"/>
                  <a:gd name="connsiteX33" fmla="*/ 443774 w 1205774"/>
                  <a:gd name="connsiteY33" fmla="*/ 370000 h 379357"/>
                  <a:gd name="connsiteX34" fmla="*/ 386624 w 1205774"/>
                  <a:gd name="connsiteY34" fmla="*/ 315232 h 379357"/>
                  <a:gd name="connsiteX35" fmla="*/ 353286 w 1205774"/>
                  <a:gd name="connsiteY35" fmla="*/ 272369 h 379357"/>
                  <a:gd name="connsiteX36" fmla="*/ 315186 w 1205774"/>
                  <a:gd name="connsiteY36" fmla="*/ 215219 h 379357"/>
                  <a:gd name="connsiteX37" fmla="*/ 286611 w 1205774"/>
                  <a:gd name="connsiteY37" fmla="*/ 169975 h 379357"/>
                  <a:gd name="connsiteX38" fmla="*/ 267163 w 1205774"/>
                  <a:gd name="connsiteY38" fmla="*/ 114124 h 379357"/>
                  <a:gd name="connsiteX39" fmla="*/ 247120 w 1205774"/>
                  <a:gd name="connsiteY39" fmla="*/ 139195 h 379357"/>
                  <a:gd name="connsiteX40" fmla="*/ 199521 w 1205774"/>
                  <a:gd name="connsiteY40" fmla="*/ 124152 h 379357"/>
                  <a:gd name="connsiteX41" fmla="*/ 9526 w 1205774"/>
                  <a:gd name="connsiteY41" fmla="*/ 252720 h 379357"/>
                  <a:gd name="connsiteX42" fmla="*/ 34180 w 1205774"/>
                  <a:gd name="connsiteY42" fmla="*/ 48940 h 379357"/>
                  <a:gd name="connsiteX43" fmla="*/ 84285 w 1205774"/>
                  <a:gd name="connsiteY43" fmla="*/ 1304 h 379357"/>
                  <a:gd name="connsiteX44" fmla="*/ 119358 w 1205774"/>
                  <a:gd name="connsiteY44" fmla="*/ 28883 h 379357"/>
                  <a:gd name="connsiteX45" fmla="*/ 149420 w 1205774"/>
                  <a:gd name="connsiteY45" fmla="*/ 1303 h 379357"/>
                  <a:gd name="connsiteX46" fmla="*/ 181987 w 1205774"/>
                  <a:gd name="connsiteY46" fmla="*/ 38910 h 379357"/>
                  <a:gd name="connsiteX47" fmla="*/ 227080 w 1205774"/>
                  <a:gd name="connsiteY47" fmla="*/ 72344 h 379357"/>
                  <a:gd name="connsiteX0" fmla="*/ 227080 w 1205774"/>
                  <a:gd name="connsiteY0" fmla="*/ 72344 h 379357"/>
                  <a:gd name="connsiteX1" fmla="*/ 283858 w 1205774"/>
                  <a:gd name="connsiteY1" fmla="*/ 72344 h 379357"/>
                  <a:gd name="connsiteX2" fmla="*/ 315557 w 1205774"/>
                  <a:gd name="connsiteY2" fmla="*/ 148421 h 379357"/>
                  <a:gd name="connsiteX3" fmla="*/ 369955 w 1205774"/>
                  <a:gd name="connsiteY3" fmla="*/ 243794 h 379357"/>
                  <a:gd name="connsiteX4" fmla="*/ 415199 w 1205774"/>
                  <a:gd name="connsiteY4" fmla="*/ 296182 h 379357"/>
                  <a:gd name="connsiteX5" fmla="*/ 458061 w 1205774"/>
                  <a:gd name="connsiteY5" fmla="*/ 334282 h 379357"/>
                  <a:gd name="connsiteX6" fmla="*/ 496161 w 1205774"/>
                  <a:gd name="connsiteY6" fmla="*/ 348569 h 379357"/>
                  <a:gd name="connsiteX7" fmla="*/ 543786 w 1205774"/>
                  <a:gd name="connsiteY7" fmla="*/ 322375 h 379357"/>
                  <a:gd name="connsiteX8" fmla="*/ 634274 w 1205774"/>
                  <a:gd name="connsiteY8" fmla="*/ 234269 h 379357"/>
                  <a:gd name="connsiteX9" fmla="*/ 686661 w 1205774"/>
                  <a:gd name="connsiteY9" fmla="*/ 134257 h 379357"/>
                  <a:gd name="connsiteX10" fmla="*/ 708092 w 1205774"/>
                  <a:gd name="connsiteY10" fmla="*/ 96157 h 379357"/>
                  <a:gd name="connsiteX11" fmla="*/ 750955 w 1205774"/>
                  <a:gd name="connsiteY11" fmla="*/ 86632 h 379357"/>
                  <a:gd name="connsiteX12" fmla="*/ 803342 w 1205774"/>
                  <a:gd name="connsiteY12" fmla="*/ 122350 h 379357"/>
                  <a:gd name="connsiteX13" fmla="*/ 884305 w 1205774"/>
                  <a:gd name="connsiteY13" fmla="*/ 160450 h 379357"/>
                  <a:gd name="connsiteX14" fmla="*/ 934311 w 1205774"/>
                  <a:gd name="connsiteY14" fmla="*/ 162832 h 379357"/>
                  <a:gd name="connsiteX15" fmla="*/ 1010511 w 1205774"/>
                  <a:gd name="connsiteY15" fmla="*/ 158069 h 379357"/>
                  <a:gd name="connsiteX16" fmla="*/ 1065280 w 1205774"/>
                  <a:gd name="connsiteY16" fmla="*/ 119969 h 379357"/>
                  <a:gd name="connsiteX17" fmla="*/ 1112905 w 1205774"/>
                  <a:gd name="connsiteY17" fmla="*/ 89013 h 379357"/>
                  <a:gd name="connsiteX18" fmla="*/ 1134336 w 1205774"/>
                  <a:gd name="connsiteY18" fmla="*/ 41388 h 379357"/>
                  <a:gd name="connsiteX19" fmla="*/ 1174817 w 1205774"/>
                  <a:gd name="connsiteY19" fmla="*/ 3288 h 379357"/>
                  <a:gd name="connsiteX20" fmla="*/ 1205774 w 1205774"/>
                  <a:gd name="connsiteY20" fmla="*/ 8050 h 379357"/>
                  <a:gd name="connsiteX21" fmla="*/ 1155767 w 1205774"/>
                  <a:gd name="connsiteY21" fmla="*/ 84250 h 379357"/>
                  <a:gd name="connsiteX22" fmla="*/ 1072424 w 1205774"/>
                  <a:gd name="connsiteY22" fmla="*/ 160450 h 379357"/>
                  <a:gd name="connsiteX23" fmla="*/ 1010511 w 1205774"/>
                  <a:gd name="connsiteY23" fmla="*/ 196169 h 379357"/>
                  <a:gd name="connsiteX24" fmla="*/ 941455 w 1205774"/>
                  <a:gd name="connsiteY24" fmla="*/ 205694 h 379357"/>
                  <a:gd name="connsiteX25" fmla="*/ 850967 w 1205774"/>
                  <a:gd name="connsiteY25" fmla="*/ 189025 h 379357"/>
                  <a:gd name="connsiteX26" fmla="*/ 781911 w 1205774"/>
                  <a:gd name="connsiteY26" fmla="*/ 169975 h 379357"/>
                  <a:gd name="connsiteX27" fmla="*/ 755717 w 1205774"/>
                  <a:gd name="connsiteY27" fmla="*/ 141400 h 379357"/>
                  <a:gd name="connsiteX28" fmla="*/ 729523 w 1205774"/>
                  <a:gd name="connsiteY28" fmla="*/ 155688 h 379357"/>
                  <a:gd name="connsiteX29" fmla="*/ 689043 w 1205774"/>
                  <a:gd name="connsiteY29" fmla="*/ 212838 h 379357"/>
                  <a:gd name="connsiteX30" fmla="*/ 634273 w 1205774"/>
                  <a:gd name="connsiteY30" fmla="*/ 291419 h 379357"/>
                  <a:gd name="connsiteX31" fmla="*/ 555692 w 1205774"/>
                  <a:gd name="connsiteY31" fmla="*/ 346188 h 379357"/>
                  <a:gd name="connsiteX32" fmla="*/ 500924 w 1205774"/>
                  <a:gd name="connsiteY32" fmla="*/ 377144 h 379357"/>
                  <a:gd name="connsiteX33" fmla="*/ 443774 w 1205774"/>
                  <a:gd name="connsiteY33" fmla="*/ 370000 h 379357"/>
                  <a:gd name="connsiteX34" fmla="*/ 386624 w 1205774"/>
                  <a:gd name="connsiteY34" fmla="*/ 315232 h 379357"/>
                  <a:gd name="connsiteX35" fmla="*/ 353286 w 1205774"/>
                  <a:gd name="connsiteY35" fmla="*/ 272369 h 379357"/>
                  <a:gd name="connsiteX36" fmla="*/ 315186 w 1205774"/>
                  <a:gd name="connsiteY36" fmla="*/ 215219 h 379357"/>
                  <a:gd name="connsiteX37" fmla="*/ 286611 w 1205774"/>
                  <a:gd name="connsiteY37" fmla="*/ 169975 h 379357"/>
                  <a:gd name="connsiteX38" fmla="*/ 267163 w 1205774"/>
                  <a:gd name="connsiteY38" fmla="*/ 114124 h 379357"/>
                  <a:gd name="connsiteX39" fmla="*/ 247120 w 1205774"/>
                  <a:gd name="connsiteY39" fmla="*/ 139195 h 379357"/>
                  <a:gd name="connsiteX40" fmla="*/ 199521 w 1205774"/>
                  <a:gd name="connsiteY40" fmla="*/ 124152 h 379357"/>
                  <a:gd name="connsiteX41" fmla="*/ 9526 w 1205774"/>
                  <a:gd name="connsiteY41" fmla="*/ 252720 h 379357"/>
                  <a:gd name="connsiteX42" fmla="*/ 34180 w 1205774"/>
                  <a:gd name="connsiteY42" fmla="*/ 48940 h 379357"/>
                  <a:gd name="connsiteX43" fmla="*/ 84285 w 1205774"/>
                  <a:gd name="connsiteY43" fmla="*/ 1304 h 379357"/>
                  <a:gd name="connsiteX44" fmla="*/ 119358 w 1205774"/>
                  <a:gd name="connsiteY44" fmla="*/ 28883 h 379357"/>
                  <a:gd name="connsiteX45" fmla="*/ 149420 w 1205774"/>
                  <a:gd name="connsiteY45" fmla="*/ 1303 h 379357"/>
                  <a:gd name="connsiteX46" fmla="*/ 181987 w 1205774"/>
                  <a:gd name="connsiteY46" fmla="*/ 38910 h 379357"/>
                  <a:gd name="connsiteX47" fmla="*/ 227080 w 1205774"/>
                  <a:gd name="connsiteY47" fmla="*/ 72344 h 379357"/>
                  <a:gd name="connsiteX0" fmla="*/ 228934 w 1207628"/>
                  <a:gd name="connsiteY0" fmla="*/ 77195 h 384208"/>
                  <a:gd name="connsiteX1" fmla="*/ 285712 w 1207628"/>
                  <a:gd name="connsiteY1" fmla="*/ 77195 h 384208"/>
                  <a:gd name="connsiteX2" fmla="*/ 317411 w 1207628"/>
                  <a:gd name="connsiteY2" fmla="*/ 153272 h 384208"/>
                  <a:gd name="connsiteX3" fmla="*/ 371809 w 1207628"/>
                  <a:gd name="connsiteY3" fmla="*/ 248645 h 384208"/>
                  <a:gd name="connsiteX4" fmla="*/ 417053 w 1207628"/>
                  <a:gd name="connsiteY4" fmla="*/ 301033 h 384208"/>
                  <a:gd name="connsiteX5" fmla="*/ 459915 w 1207628"/>
                  <a:gd name="connsiteY5" fmla="*/ 339133 h 384208"/>
                  <a:gd name="connsiteX6" fmla="*/ 498015 w 1207628"/>
                  <a:gd name="connsiteY6" fmla="*/ 353420 h 384208"/>
                  <a:gd name="connsiteX7" fmla="*/ 545640 w 1207628"/>
                  <a:gd name="connsiteY7" fmla="*/ 327226 h 384208"/>
                  <a:gd name="connsiteX8" fmla="*/ 636128 w 1207628"/>
                  <a:gd name="connsiteY8" fmla="*/ 239120 h 384208"/>
                  <a:gd name="connsiteX9" fmla="*/ 688515 w 1207628"/>
                  <a:gd name="connsiteY9" fmla="*/ 139108 h 384208"/>
                  <a:gd name="connsiteX10" fmla="*/ 709946 w 1207628"/>
                  <a:gd name="connsiteY10" fmla="*/ 101008 h 384208"/>
                  <a:gd name="connsiteX11" fmla="*/ 752809 w 1207628"/>
                  <a:gd name="connsiteY11" fmla="*/ 91483 h 384208"/>
                  <a:gd name="connsiteX12" fmla="*/ 805196 w 1207628"/>
                  <a:gd name="connsiteY12" fmla="*/ 127201 h 384208"/>
                  <a:gd name="connsiteX13" fmla="*/ 886159 w 1207628"/>
                  <a:gd name="connsiteY13" fmla="*/ 165301 h 384208"/>
                  <a:gd name="connsiteX14" fmla="*/ 936165 w 1207628"/>
                  <a:gd name="connsiteY14" fmla="*/ 167683 h 384208"/>
                  <a:gd name="connsiteX15" fmla="*/ 1012365 w 1207628"/>
                  <a:gd name="connsiteY15" fmla="*/ 162920 h 384208"/>
                  <a:gd name="connsiteX16" fmla="*/ 1067134 w 1207628"/>
                  <a:gd name="connsiteY16" fmla="*/ 124820 h 384208"/>
                  <a:gd name="connsiteX17" fmla="*/ 1114759 w 1207628"/>
                  <a:gd name="connsiteY17" fmla="*/ 93864 h 384208"/>
                  <a:gd name="connsiteX18" fmla="*/ 1136190 w 1207628"/>
                  <a:gd name="connsiteY18" fmla="*/ 46239 h 384208"/>
                  <a:gd name="connsiteX19" fmla="*/ 1176671 w 1207628"/>
                  <a:gd name="connsiteY19" fmla="*/ 8139 h 384208"/>
                  <a:gd name="connsiteX20" fmla="*/ 1207628 w 1207628"/>
                  <a:gd name="connsiteY20" fmla="*/ 12901 h 384208"/>
                  <a:gd name="connsiteX21" fmla="*/ 1157621 w 1207628"/>
                  <a:gd name="connsiteY21" fmla="*/ 89101 h 384208"/>
                  <a:gd name="connsiteX22" fmla="*/ 1074278 w 1207628"/>
                  <a:gd name="connsiteY22" fmla="*/ 165301 h 384208"/>
                  <a:gd name="connsiteX23" fmla="*/ 1012365 w 1207628"/>
                  <a:gd name="connsiteY23" fmla="*/ 201020 h 384208"/>
                  <a:gd name="connsiteX24" fmla="*/ 943309 w 1207628"/>
                  <a:gd name="connsiteY24" fmla="*/ 210545 h 384208"/>
                  <a:gd name="connsiteX25" fmla="*/ 852821 w 1207628"/>
                  <a:gd name="connsiteY25" fmla="*/ 193876 h 384208"/>
                  <a:gd name="connsiteX26" fmla="*/ 783765 w 1207628"/>
                  <a:gd name="connsiteY26" fmla="*/ 174826 h 384208"/>
                  <a:gd name="connsiteX27" fmla="*/ 757571 w 1207628"/>
                  <a:gd name="connsiteY27" fmla="*/ 146251 h 384208"/>
                  <a:gd name="connsiteX28" fmla="*/ 731377 w 1207628"/>
                  <a:gd name="connsiteY28" fmla="*/ 160539 h 384208"/>
                  <a:gd name="connsiteX29" fmla="*/ 690897 w 1207628"/>
                  <a:gd name="connsiteY29" fmla="*/ 217689 h 384208"/>
                  <a:gd name="connsiteX30" fmla="*/ 636127 w 1207628"/>
                  <a:gd name="connsiteY30" fmla="*/ 296270 h 384208"/>
                  <a:gd name="connsiteX31" fmla="*/ 557546 w 1207628"/>
                  <a:gd name="connsiteY31" fmla="*/ 351039 h 384208"/>
                  <a:gd name="connsiteX32" fmla="*/ 502778 w 1207628"/>
                  <a:gd name="connsiteY32" fmla="*/ 381995 h 384208"/>
                  <a:gd name="connsiteX33" fmla="*/ 445628 w 1207628"/>
                  <a:gd name="connsiteY33" fmla="*/ 374851 h 384208"/>
                  <a:gd name="connsiteX34" fmla="*/ 388478 w 1207628"/>
                  <a:gd name="connsiteY34" fmla="*/ 320083 h 384208"/>
                  <a:gd name="connsiteX35" fmla="*/ 355140 w 1207628"/>
                  <a:gd name="connsiteY35" fmla="*/ 277220 h 384208"/>
                  <a:gd name="connsiteX36" fmla="*/ 317040 w 1207628"/>
                  <a:gd name="connsiteY36" fmla="*/ 220070 h 384208"/>
                  <a:gd name="connsiteX37" fmla="*/ 288465 w 1207628"/>
                  <a:gd name="connsiteY37" fmla="*/ 174826 h 384208"/>
                  <a:gd name="connsiteX38" fmla="*/ 269017 w 1207628"/>
                  <a:gd name="connsiteY38" fmla="*/ 118975 h 384208"/>
                  <a:gd name="connsiteX39" fmla="*/ 248974 w 1207628"/>
                  <a:gd name="connsiteY39" fmla="*/ 144046 h 384208"/>
                  <a:gd name="connsiteX40" fmla="*/ 201375 w 1207628"/>
                  <a:gd name="connsiteY40" fmla="*/ 129003 h 384208"/>
                  <a:gd name="connsiteX41" fmla="*/ 11380 w 1207628"/>
                  <a:gd name="connsiteY41" fmla="*/ 257571 h 384208"/>
                  <a:gd name="connsiteX42" fmla="*/ 28519 w 1207628"/>
                  <a:gd name="connsiteY42" fmla="*/ 26212 h 384208"/>
                  <a:gd name="connsiteX43" fmla="*/ 86139 w 1207628"/>
                  <a:gd name="connsiteY43" fmla="*/ 6155 h 384208"/>
                  <a:gd name="connsiteX44" fmla="*/ 121212 w 1207628"/>
                  <a:gd name="connsiteY44" fmla="*/ 33734 h 384208"/>
                  <a:gd name="connsiteX45" fmla="*/ 151274 w 1207628"/>
                  <a:gd name="connsiteY45" fmla="*/ 6154 h 384208"/>
                  <a:gd name="connsiteX46" fmla="*/ 183841 w 1207628"/>
                  <a:gd name="connsiteY46" fmla="*/ 43761 h 384208"/>
                  <a:gd name="connsiteX47" fmla="*/ 228934 w 1207628"/>
                  <a:gd name="connsiteY47" fmla="*/ 77195 h 384208"/>
                  <a:gd name="connsiteX0" fmla="*/ 222565 w 1201259"/>
                  <a:gd name="connsiteY0" fmla="*/ 74553 h 381566"/>
                  <a:gd name="connsiteX1" fmla="*/ 279343 w 1201259"/>
                  <a:gd name="connsiteY1" fmla="*/ 74553 h 381566"/>
                  <a:gd name="connsiteX2" fmla="*/ 311042 w 1201259"/>
                  <a:gd name="connsiteY2" fmla="*/ 150630 h 381566"/>
                  <a:gd name="connsiteX3" fmla="*/ 365440 w 1201259"/>
                  <a:gd name="connsiteY3" fmla="*/ 246003 h 381566"/>
                  <a:gd name="connsiteX4" fmla="*/ 410684 w 1201259"/>
                  <a:gd name="connsiteY4" fmla="*/ 298391 h 381566"/>
                  <a:gd name="connsiteX5" fmla="*/ 453546 w 1201259"/>
                  <a:gd name="connsiteY5" fmla="*/ 336491 h 381566"/>
                  <a:gd name="connsiteX6" fmla="*/ 491646 w 1201259"/>
                  <a:gd name="connsiteY6" fmla="*/ 350778 h 381566"/>
                  <a:gd name="connsiteX7" fmla="*/ 539271 w 1201259"/>
                  <a:gd name="connsiteY7" fmla="*/ 324584 h 381566"/>
                  <a:gd name="connsiteX8" fmla="*/ 629759 w 1201259"/>
                  <a:gd name="connsiteY8" fmla="*/ 236478 h 381566"/>
                  <a:gd name="connsiteX9" fmla="*/ 682146 w 1201259"/>
                  <a:gd name="connsiteY9" fmla="*/ 136466 h 381566"/>
                  <a:gd name="connsiteX10" fmla="*/ 703577 w 1201259"/>
                  <a:gd name="connsiteY10" fmla="*/ 98366 h 381566"/>
                  <a:gd name="connsiteX11" fmla="*/ 746440 w 1201259"/>
                  <a:gd name="connsiteY11" fmla="*/ 88841 h 381566"/>
                  <a:gd name="connsiteX12" fmla="*/ 798827 w 1201259"/>
                  <a:gd name="connsiteY12" fmla="*/ 124559 h 381566"/>
                  <a:gd name="connsiteX13" fmla="*/ 879790 w 1201259"/>
                  <a:gd name="connsiteY13" fmla="*/ 162659 h 381566"/>
                  <a:gd name="connsiteX14" fmla="*/ 929796 w 1201259"/>
                  <a:gd name="connsiteY14" fmla="*/ 165041 h 381566"/>
                  <a:gd name="connsiteX15" fmla="*/ 1005996 w 1201259"/>
                  <a:gd name="connsiteY15" fmla="*/ 160278 h 381566"/>
                  <a:gd name="connsiteX16" fmla="*/ 1060765 w 1201259"/>
                  <a:gd name="connsiteY16" fmla="*/ 122178 h 381566"/>
                  <a:gd name="connsiteX17" fmla="*/ 1108390 w 1201259"/>
                  <a:gd name="connsiteY17" fmla="*/ 91222 h 381566"/>
                  <a:gd name="connsiteX18" fmla="*/ 1129821 w 1201259"/>
                  <a:gd name="connsiteY18" fmla="*/ 43597 h 381566"/>
                  <a:gd name="connsiteX19" fmla="*/ 1170302 w 1201259"/>
                  <a:gd name="connsiteY19" fmla="*/ 5497 h 381566"/>
                  <a:gd name="connsiteX20" fmla="*/ 1201259 w 1201259"/>
                  <a:gd name="connsiteY20" fmla="*/ 10259 h 381566"/>
                  <a:gd name="connsiteX21" fmla="*/ 1151252 w 1201259"/>
                  <a:gd name="connsiteY21" fmla="*/ 86459 h 381566"/>
                  <a:gd name="connsiteX22" fmla="*/ 1067909 w 1201259"/>
                  <a:gd name="connsiteY22" fmla="*/ 162659 h 381566"/>
                  <a:gd name="connsiteX23" fmla="*/ 1005996 w 1201259"/>
                  <a:gd name="connsiteY23" fmla="*/ 198378 h 381566"/>
                  <a:gd name="connsiteX24" fmla="*/ 936940 w 1201259"/>
                  <a:gd name="connsiteY24" fmla="*/ 207903 h 381566"/>
                  <a:gd name="connsiteX25" fmla="*/ 846452 w 1201259"/>
                  <a:gd name="connsiteY25" fmla="*/ 191234 h 381566"/>
                  <a:gd name="connsiteX26" fmla="*/ 777396 w 1201259"/>
                  <a:gd name="connsiteY26" fmla="*/ 172184 h 381566"/>
                  <a:gd name="connsiteX27" fmla="*/ 751202 w 1201259"/>
                  <a:gd name="connsiteY27" fmla="*/ 143609 h 381566"/>
                  <a:gd name="connsiteX28" fmla="*/ 725008 w 1201259"/>
                  <a:gd name="connsiteY28" fmla="*/ 157897 h 381566"/>
                  <a:gd name="connsiteX29" fmla="*/ 684528 w 1201259"/>
                  <a:gd name="connsiteY29" fmla="*/ 215047 h 381566"/>
                  <a:gd name="connsiteX30" fmla="*/ 629758 w 1201259"/>
                  <a:gd name="connsiteY30" fmla="*/ 293628 h 381566"/>
                  <a:gd name="connsiteX31" fmla="*/ 551177 w 1201259"/>
                  <a:gd name="connsiteY31" fmla="*/ 348397 h 381566"/>
                  <a:gd name="connsiteX32" fmla="*/ 496409 w 1201259"/>
                  <a:gd name="connsiteY32" fmla="*/ 379353 h 381566"/>
                  <a:gd name="connsiteX33" fmla="*/ 439259 w 1201259"/>
                  <a:gd name="connsiteY33" fmla="*/ 372209 h 381566"/>
                  <a:gd name="connsiteX34" fmla="*/ 382109 w 1201259"/>
                  <a:gd name="connsiteY34" fmla="*/ 317441 h 381566"/>
                  <a:gd name="connsiteX35" fmla="*/ 348771 w 1201259"/>
                  <a:gd name="connsiteY35" fmla="*/ 274578 h 381566"/>
                  <a:gd name="connsiteX36" fmla="*/ 310671 w 1201259"/>
                  <a:gd name="connsiteY36" fmla="*/ 217428 h 381566"/>
                  <a:gd name="connsiteX37" fmla="*/ 282096 w 1201259"/>
                  <a:gd name="connsiteY37" fmla="*/ 172184 h 381566"/>
                  <a:gd name="connsiteX38" fmla="*/ 262648 w 1201259"/>
                  <a:gd name="connsiteY38" fmla="*/ 116333 h 381566"/>
                  <a:gd name="connsiteX39" fmla="*/ 242605 w 1201259"/>
                  <a:gd name="connsiteY39" fmla="*/ 141404 h 381566"/>
                  <a:gd name="connsiteX40" fmla="*/ 195006 w 1201259"/>
                  <a:gd name="connsiteY40" fmla="*/ 126361 h 381566"/>
                  <a:gd name="connsiteX41" fmla="*/ 5011 w 1201259"/>
                  <a:gd name="connsiteY41" fmla="*/ 254929 h 381566"/>
                  <a:gd name="connsiteX42" fmla="*/ 57223 w 1201259"/>
                  <a:gd name="connsiteY42" fmla="*/ 28584 h 381566"/>
                  <a:gd name="connsiteX43" fmla="*/ 79770 w 1201259"/>
                  <a:gd name="connsiteY43" fmla="*/ 3513 h 381566"/>
                  <a:gd name="connsiteX44" fmla="*/ 114843 w 1201259"/>
                  <a:gd name="connsiteY44" fmla="*/ 31092 h 381566"/>
                  <a:gd name="connsiteX45" fmla="*/ 144905 w 1201259"/>
                  <a:gd name="connsiteY45" fmla="*/ 3512 h 381566"/>
                  <a:gd name="connsiteX46" fmla="*/ 177472 w 1201259"/>
                  <a:gd name="connsiteY46" fmla="*/ 41119 h 381566"/>
                  <a:gd name="connsiteX47" fmla="*/ 222565 w 1201259"/>
                  <a:gd name="connsiteY47" fmla="*/ 74553 h 381566"/>
                  <a:gd name="connsiteX0" fmla="*/ 227694 w 1206388"/>
                  <a:gd name="connsiteY0" fmla="*/ 72344 h 379357"/>
                  <a:gd name="connsiteX1" fmla="*/ 284472 w 1206388"/>
                  <a:gd name="connsiteY1" fmla="*/ 72344 h 379357"/>
                  <a:gd name="connsiteX2" fmla="*/ 316171 w 1206388"/>
                  <a:gd name="connsiteY2" fmla="*/ 148421 h 379357"/>
                  <a:gd name="connsiteX3" fmla="*/ 370569 w 1206388"/>
                  <a:gd name="connsiteY3" fmla="*/ 243794 h 379357"/>
                  <a:gd name="connsiteX4" fmla="*/ 415813 w 1206388"/>
                  <a:gd name="connsiteY4" fmla="*/ 296182 h 379357"/>
                  <a:gd name="connsiteX5" fmla="*/ 458675 w 1206388"/>
                  <a:gd name="connsiteY5" fmla="*/ 334282 h 379357"/>
                  <a:gd name="connsiteX6" fmla="*/ 496775 w 1206388"/>
                  <a:gd name="connsiteY6" fmla="*/ 348569 h 379357"/>
                  <a:gd name="connsiteX7" fmla="*/ 544400 w 1206388"/>
                  <a:gd name="connsiteY7" fmla="*/ 322375 h 379357"/>
                  <a:gd name="connsiteX8" fmla="*/ 634888 w 1206388"/>
                  <a:gd name="connsiteY8" fmla="*/ 234269 h 379357"/>
                  <a:gd name="connsiteX9" fmla="*/ 687275 w 1206388"/>
                  <a:gd name="connsiteY9" fmla="*/ 134257 h 379357"/>
                  <a:gd name="connsiteX10" fmla="*/ 708706 w 1206388"/>
                  <a:gd name="connsiteY10" fmla="*/ 96157 h 379357"/>
                  <a:gd name="connsiteX11" fmla="*/ 751569 w 1206388"/>
                  <a:gd name="connsiteY11" fmla="*/ 86632 h 379357"/>
                  <a:gd name="connsiteX12" fmla="*/ 803956 w 1206388"/>
                  <a:gd name="connsiteY12" fmla="*/ 122350 h 379357"/>
                  <a:gd name="connsiteX13" fmla="*/ 884919 w 1206388"/>
                  <a:gd name="connsiteY13" fmla="*/ 160450 h 379357"/>
                  <a:gd name="connsiteX14" fmla="*/ 934925 w 1206388"/>
                  <a:gd name="connsiteY14" fmla="*/ 162832 h 379357"/>
                  <a:gd name="connsiteX15" fmla="*/ 1011125 w 1206388"/>
                  <a:gd name="connsiteY15" fmla="*/ 158069 h 379357"/>
                  <a:gd name="connsiteX16" fmla="*/ 1065894 w 1206388"/>
                  <a:gd name="connsiteY16" fmla="*/ 119969 h 379357"/>
                  <a:gd name="connsiteX17" fmla="*/ 1113519 w 1206388"/>
                  <a:gd name="connsiteY17" fmla="*/ 89013 h 379357"/>
                  <a:gd name="connsiteX18" fmla="*/ 1134950 w 1206388"/>
                  <a:gd name="connsiteY18" fmla="*/ 41388 h 379357"/>
                  <a:gd name="connsiteX19" fmla="*/ 1175431 w 1206388"/>
                  <a:gd name="connsiteY19" fmla="*/ 3288 h 379357"/>
                  <a:gd name="connsiteX20" fmla="*/ 1206388 w 1206388"/>
                  <a:gd name="connsiteY20" fmla="*/ 8050 h 379357"/>
                  <a:gd name="connsiteX21" fmla="*/ 1156381 w 1206388"/>
                  <a:gd name="connsiteY21" fmla="*/ 84250 h 379357"/>
                  <a:gd name="connsiteX22" fmla="*/ 1073038 w 1206388"/>
                  <a:gd name="connsiteY22" fmla="*/ 160450 h 379357"/>
                  <a:gd name="connsiteX23" fmla="*/ 1011125 w 1206388"/>
                  <a:gd name="connsiteY23" fmla="*/ 196169 h 379357"/>
                  <a:gd name="connsiteX24" fmla="*/ 942069 w 1206388"/>
                  <a:gd name="connsiteY24" fmla="*/ 205694 h 379357"/>
                  <a:gd name="connsiteX25" fmla="*/ 851581 w 1206388"/>
                  <a:gd name="connsiteY25" fmla="*/ 189025 h 379357"/>
                  <a:gd name="connsiteX26" fmla="*/ 782525 w 1206388"/>
                  <a:gd name="connsiteY26" fmla="*/ 169975 h 379357"/>
                  <a:gd name="connsiteX27" fmla="*/ 756331 w 1206388"/>
                  <a:gd name="connsiteY27" fmla="*/ 141400 h 379357"/>
                  <a:gd name="connsiteX28" fmla="*/ 730137 w 1206388"/>
                  <a:gd name="connsiteY28" fmla="*/ 155688 h 379357"/>
                  <a:gd name="connsiteX29" fmla="*/ 689657 w 1206388"/>
                  <a:gd name="connsiteY29" fmla="*/ 212838 h 379357"/>
                  <a:gd name="connsiteX30" fmla="*/ 634887 w 1206388"/>
                  <a:gd name="connsiteY30" fmla="*/ 291419 h 379357"/>
                  <a:gd name="connsiteX31" fmla="*/ 556306 w 1206388"/>
                  <a:gd name="connsiteY31" fmla="*/ 346188 h 379357"/>
                  <a:gd name="connsiteX32" fmla="*/ 501538 w 1206388"/>
                  <a:gd name="connsiteY32" fmla="*/ 377144 h 379357"/>
                  <a:gd name="connsiteX33" fmla="*/ 444388 w 1206388"/>
                  <a:gd name="connsiteY33" fmla="*/ 370000 h 379357"/>
                  <a:gd name="connsiteX34" fmla="*/ 387238 w 1206388"/>
                  <a:gd name="connsiteY34" fmla="*/ 315232 h 379357"/>
                  <a:gd name="connsiteX35" fmla="*/ 353900 w 1206388"/>
                  <a:gd name="connsiteY35" fmla="*/ 272369 h 379357"/>
                  <a:gd name="connsiteX36" fmla="*/ 315800 w 1206388"/>
                  <a:gd name="connsiteY36" fmla="*/ 215219 h 379357"/>
                  <a:gd name="connsiteX37" fmla="*/ 287225 w 1206388"/>
                  <a:gd name="connsiteY37" fmla="*/ 169975 h 379357"/>
                  <a:gd name="connsiteX38" fmla="*/ 267777 w 1206388"/>
                  <a:gd name="connsiteY38" fmla="*/ 114124 h 379357"/>
                  <a:gd name="connsiteX39" fmla="*/ 247734 w 1206388"/>
                  <a:gd name="connsiteY39" fmla="*/ 139195 h 379357"/>
                  <a:gd name="connsiteX40" fmla="*/ 200135 w 1206388"/>
                  <a:gd name="connsiteY40" fmla="*/ 124152 h 379357"/>
                  <a:gd name="connsiteX41" fmla="*/ 10140 w 1206388"/>
                  <a:gd name="connsiteY41" fmla="*/ 252720 h 379357"/>
                  <a:gd name="connsiteX42" fmla="*/ 29784 w 1206388"/>
                  <a:gd name="connsiteY42" fmla="*/ 106604 h 379357"/>
                  <a:gd name="connsiteX43" fmla="*/ 62352 w 1206388"/>
                  <a:gd name="connsiteY43" fmla="*/ 26375 h 379357"/>
                  <a:gd name="connsiteX44" fmla="*/ 84899 w 1206388"/>
                  <a:gd name="connsiteY44" fmla="*/ 1304 h 379357"/>
                  <a:gd name="connsiteX45" fmla="*/ 119972 w 1206388"/>
                  <a:gd name="connsiteY45" fmla="*/ 28883 h 379357"/>
                  <a:gd name="connsiteX46" fmla="*/ 150034 w 1206388"/>
                  <a:gd name="connsiteY46" fmla="*/ 1303 h 379357"/>
                  <a:gd name="connsiteX47" fmla="*/ 182601 w 1206388"/>
                  <a:gd name="connsiteY47" fmla="*/ 38910 h 379357"/>
                  <a:gd name="connsiteX48" fmla="*/ 227694 w 1206388"/>
                  <a:gd name="connsiteY48" fmla="*/ 72344 h 379357"/>
                  <a:gd name="connsiteX0" fmla="*/ 229652 w 1208346"/>
                  <a:gd name="connsiteY0" fmla="*/ 72344 h 379357"/>
                  <a:gd name="connsiteX1" fmla="*/ 286430 w 1208346"/>
                  <a:gd name="connsiteY1" fmla="*/ 72344 h 379357"/>
                  <a:gd name="connsiteX2" fmla="*/ 318129 w 1208346"/>
                  <a:gd name="connsiteY2" fmla="*/ 148421 h 379357"/>
                  <a:gd name="connsiteX3" fmla="*/ 372527 w 1208346"/>
                  <a:gd name="connsiteY3" fmla="*/ 243794 h 379357"/>
                  <a:gd name="connsiteX4" fmla="*/ 417771 w 1208346"/>
                  <a:gd name="connsiteY4" fmla="*/ 296182 h 379357"/>
                  <a:gd name="connsiteX5" fmla="*/ 460633 w 1208346"/>
                  <a:gd name="connsiteY5" fmla="*/ 334282 h 379357"/>
                  <a:gd name="connsiteX6" fmla="*/ 498733 w 1208346"/>
                  <a:gd name="connsiteY6" fmla="*/ 348569 h 379357"/>
                  <a:gd name="connsiteX7" fmla="*/ 546358 w 1208346"/>
                  <a:gd name="connsiteY7" fmla="*/ 322375 h 379357"/>
                  <a:gd name="connsiteX8" fmla="*/ 636846 w 1208346"/>
                  <a:gd name="connsiteY8" fmla="*/ 234269 h 379357"/>
                  <a:gd name="connsiteX9" fmla="*/ 689233 w 1208346"/>
                  <a:gd name="connsiteY9" fmla="*/ 134257 h 379357"/>
                  <a:gd name="connsiteX10" fmla="*/ 710664 w 1208346"/>
                  <a:gd name="connsiteY10" fmla="*/ 96157 h 379357"/>
                  <a:gd name="connsiteX11" fmla="*/ 753527 w 1208346"/>
                  <a:gd name="connsiteY11" fmla="*/ 86632 h 379357"/>
                  <a:gd name="connsiteX12" fmla="*/ 805914 w 1208346"/>
                  <a:gd name="connsiteY12" fmla="*/ 122350 h 379357"/>
                  <a:gd name="connsiteX13" fmla="*/ 886877 w 1208346"/>
                  <a:gd name="connsiteY13" fmla="*/ 160450 h 379357"/>
                  <a:gd name="connsiteX14" fmla="*/ 936883 w 1208346"/>
                  <a:gd name="connsiteY14" fmla="*/ 162832 h 379357"/>
                  <a:gd name="connsiteX15" fmla="*/ 1013083 w 1208346"/>
                  <a:gd name="connsiteY15" fmla="*/ 158069 h 379357"/>
                  <a:gd name="connsiteX16" fmla="*/ 1067852 w 1208346"/>
                  <a:gd name="connsiteY16" fmla="*/ 119969 h 379357"/>
                  <a:gd name="connsiteX17" fmla="*/ 1115477 w 1208346"/>
                  <a:gd name="connsiteY17" fmla="*/ 89013 h 379357"/>
                  <a:gd name="connsiteX18" fmla="*/ 1136908 w 1208346"/>
                  <a:gd name="connsiteY18" fmla="*/ 41388 h 379357"/>
                  <a:gd name="connsiteX19" fmla="*/ 1177389 w 1208346"/>
                  <a:gd name="connsiteY19" fmla="*/ 3288 h 379357"/>
                  <a:gd name="connsiteX20" fmla="*/ 1208346 w 1208346"/>
                  <a:gd name="connsiteY20" fmla="*/ 8050 h 379357"/>
                  <a:gd name="connsiteX21" fmla="*/ 1158339 w 1208346"/>
                  <a:gd name="connsiteY21" fmla="*/ 84250 h 379357"/>
                  <a:gd name="connsiteX22" fmla="*/ 1074996 w 1208346"/>
                  <a:gd name="connsiteY22" fmla="*/ 160450 h 379357"/>
                  <a:gd name="connsiteX23" fmla="*/ 1013083 w 1208346"/>
                  <a:gd name="connsiteY23" fmla="*/ 196169 h 379357"/>
                  <a:gd name="connsiteX24" fmla="*/ 944027 w 1208346"/>
                  <a:gd name="connsiteY24" fmla="*/ 205694 h 379357"/>
                  <a:gd name="connsiteX25" fmla="*/ 853539 w 1208346"/>
                  <a:gd name="connsiteY25" fmla="*/ 189025 h 379357"/>
                  <a:gd name="connsiteX26" fmla="*/ 784483 w 1208346"/>
                  <a:gd name="connsiteY26" fmla="*/ 169975 h 379357"/>
                  <a:gd name="connsiteX27" fmla="*/ 758289 w 1208346"/>
                  <a:gd name="connsiteY27" fmla="*/ 141400 h 379357"/>
                  <a:gd name="connsiteX28" fmla="*/ 732095 w 1208346"/>
                  <a:gd name="connsiteY28" fmla="*/ 155688 h 379357"/>
                  <a:gd name="connsiteX29" fmla="*/ 691615 w 1208346"/>
                  <a:gd name="connsiteY29" fmla="*/ 212838 h 379357"/>
                  <a:gd name="connsiteX30" fmla="*/ 636845 w 1208346"/>
                  <a:gd name="connsiteY30" fmla="*/ 291419 h 379357"/>
                  <a:gd name="connsiteX31" fmla="*/ 558264 w 1208346"/>
                  <a:gd name="connsiteY31" fmla="*/ 346188 h 379357"/>
                  <a:gd name="connsiteX32" fmla="*/ 503496 w 1208346"/>
                  <a:gd name="connsiteY32" fmla="*/ 377144 h 379357"/>
                  <a:gd name="connsiteX33" fmla="*/ 446346 w 1208346"/>
                  <a:gd name="connsiteY33" fmla="*/ 370000 h 379357"/>
                  <a:gd name="connsiteX34" fmla="*/ 389196 w 1208346"/>
                  <a:gd name="connsiteY34" fmla="*/ 315232 h 379357"/>
                  <a:gd name="connsiteX35" fmla="*/ 355858 w 1208346"/>
                  <a:gd name="connsiteY35" fmla="*/ 272369 h 379357"/>
                  <a:gd name="connsiteX36" fmla="*/ 317758 w 1208346"/>
                  <a:gd name="connsiteY36" fmla="*/ 215219 h 379357"/>
                  <a:gd name="connsiteX37" fmla="*/ 289183 w 1208346"/>
                  <a:gd name="connsiteY37" fmla="*/ 169975 h 379357"/>
                  <a:gd name="connsiteX38" fmla="*/ 269735 w 1208346"/>
                  <a:gd name="connsiteY38" fmla="*/ 114124 h 379357"/>
                  <a:gd name="connsiteX39" fmla="*/ 249692 w 1208346"/>
                  <a:gd name="connsiteY39" fmla="*/ 139195 h 379357"/>
                  <a:gd name="connsiteX40" fmla="*/ 202093 w 1208346"/>
                  <a:gd name="connsiteY40" fmla="*/ 124152 h 379357"/>
                  <a:gd name="connsiteX41" fmla="*/ 12098 w 1208346"/>
                  <a:gd name="connsiteY41" fmla="*/ 252720 h 379357"/>
                  <a:gd name="connsiteX42" fmla="*/ 24227 w 1208346"/>
                  <a:gd name="connsiteY42" fmla="*/ 51447 h 379357"/>
                  <a:gd name="connsiteX43" fmla="*/ 64310 w 1208346"/>
                  <a:gd name="connsiteY43" fmla="*/ 26375 h 379357"/>
                  <a:gd name="connsiteX44" fmla="*/ 86857 w 1208346"/>
                  <a:gd name="connsiteY44" fmla="*/ 1304 h 379357"/>
                  <a:gd name="connsiteX45" fmla="*/ 121930 w 1208346"/>
                  <a:gd name="connsiteY45" fmla="*/ 28883 h 379357"/>
                  <a:gd name="connsiteX46" fmla="*/ 151992 w 1208346"/>
                  <a:gd name="connsiteY46" fmla="*/ 1303 h 379357"/>
                  <a:gd name="connsiteX47" fmla="*/ 184559 w 1208346"/>
                  <a:gd name="connsiteY47" fmla="*/ 38910 h 379357"/>
                  <a:gd name="connsiteX48" fmla="*/ 229652 w 1208346"/>
                  <a:gd name="connsiteY48" fmla="*/ 72344 h 379357"/>
                  <a:gd name="connsiteX0" fmla="*/ 225799 w 1204493"/>
                  <a:gd name="connsiteY0" fmla="*/ 72344 h 379357"/>
                  <a:gd name="connsiteX1" fmla="*/ 282577 w 1204493"/>
                  <a:gd name="connsiteY1" fmla="*/ 72344 h 379357"/>
                  <a:gd name="connsiteX2" fmla="*/ 314276 w 1204493"/>
                  <a:gd name="connsiteY2" fmla="*/ 148421 h 379357"/>
                  <a:gd name="connsiteX3" fmla="*/ 368674 w 1204493"/>
                  <a:gd name="connsiteY3" fmla="*/ 243794 h 379357"/>
                  <a:gd name="connsiteX4" fmla="*/ 413918 w 1204493"/>
                  <a:gd name="connsiteY4" fmla="*/ 296182 h 379357"/>
                  <a:gd name="connsiteX5" fmla="*/ 456780 w 1204493"/>
                  <a:gd name="connsiteY5" fmla="*/ 334282 h 379357"/>
                  <a:gd name="connsiteX6" fmla="*/ 494880 w 1204493"/>
                  <a:gd name="connsiteY6" fmla="*/ 348569 h 379357"/>
                  <a:gd name="connsiteX7" fmla="*/ 542505 w 1204493"/>
                  <a:gd name="connsiteY7" fmla="*/ 322375 h 379357"/>
                  <a:gd name="connsiteX8" fmla="*/ 632993 w 1204493"/>
                  <a:gd name="connsiteY8" fmla="*/ 234269 h 379357"/>
                  <a:gd name="connsiteX9" fmla="*/ 685380 w 1204493"/>
                  <a:gd name="connsiteY9" fmla="*/ 134257 h 379357"/>
                  <a:gd name="connsiteX10" fmla="*/ 706811 w 1204493"/>
                  <a:gd name="connsiteY10" fmla="*/ 96157 h 379357"/>
                  <a:gd name="connsiteX11" fmla="*/ 749674 w 1204493"/>
                  <a:gd name="connsiteY11" fmla="*/ 86632 h 379357"/>
                  <a:gd name="connsiteX12" fmla="*/ 802061 w 1204493"/>
                  <a:gd name="connsiteY12" fmla="*/ 122350 h 379357"/>
                  <a:gd name="connsiteX13" fmla="*/ 883024 w 1204493"/>
                  <a:gd name="connsiteY13" fmla="*/ 160450 h 379357"/>
                  <a:gd name="connsiteX14" fmla="*/ 933030 w 1204493"/>
                  <a:gd name="connsiteY14" fmla="*/ 162832 h 379357"/>
                  <a:gd name="connsiteX15" fmla="*/ 1009230 w 1204493"/>
                  <a:gd name="connsiteY15" fmla="*/ 158069 h 379357"/>
                  <a:gd name="connsiteX16" fmla="*/ 1063999 w 1204493"/>
                  <a:gd name="connsiteY16" fmla="*/ 119969 h 379357"/>
                  <a:gd name="connsiteX17" fmla="*/ 1111624 w 1204493"/>
                  <a:gd name="connsiteY17" fmla="*/ 89013 h 379357"/>
                  <a:gd name="connsiteX18" fmla="*/ 1133055 w 1204493"/>
                  <a:gd name="connsiteY18" fmla="*/ 41388 h 379357"/>
                  <a:gd name="connsiteX19" fmla="*/ 1173536 w 1204493"/>
                  <a:gd name="connsiteY19" fmla="*/ 3288 h 379357"/>
                  <a:gd name="connsiteX20" fmla="*/ 1204493 w 1204493"/>
                  <a:gd name="connsiteY20" fmla="*/ 8050 h 379357"/>
                  <a:gd name="connsiteX21" fmla="*/ 1154486 w 1204493"/>
                  <a:gd name="connsiteY21" fmla="*/ 84250 h 379357"/>
                  <a:gd name="connsiteX22" fmla="*/ 1071143 w 1204493"/>
                  <a:gd name="connsiteY22" fmla="*/ 160450 h 379357"/>
                  <a:gd name="connsiteX23" fmla="*/ 1009230 w 1204493"/>
                  <a:gd name="connsiteY23" fmla="*/ 196169 h 379357"/>
                  <a:gd name="connsiteX24" fmla="*/ 940174 w 1204493"/>
                  <a:gd name="connsiteY24" fmla="*/ 205694 h 379357"/>
                  <a:gd name="connsiteX25" fmla="*/ 849686 w 1204493"/>
                  <a:gd name="connsiteY25" fmla="*/ 189025 h 379357"/>
                  <a:gd name="connsiteX26" fmla="*/ 780630 w 1204493"/>
                  <a:gd name="connsiteY26" fmla="*/ 169975 h 379357"/>
                  <a:gd name="connsiteX27" fmla="*/ 754436 w 1204493"/>
                  <a:gd name="connsiteY27" fmla="*/ 141400 h 379357"/>
                  <a:gd name="connsiteX28" fmla="*/ 728242 w 1204493"/>
                  <a:gd name="connsiteY28" fmla="*/ 155688 h 379357"/>
                  <a:gd name="connsiteX29" fmla="*/ 687762 w 1204493"/>
                  <a:gd name="connsiteY29" fmla="*/ 212838 h 379357"/>
                  <a:gd name="connsiteX30" fmla="*/ 632992 w 1204493"/>
                  <a:gd name="connsiteY30" fmla="*/ 291419 h 379357"/>
                  <a:gd name="connsiteX31" fmla="*/ 554411 w 1204493"/>
                  <a:gd name="connsiteY31" fmla="*/ 346188 h 379357"/>
                  <a:gd name="connsiteX32" fmla="*/ 499643 w 1204493"/>
                  <a:gd name="connsiteY32" fmla="*/ 377144 h 379357"/>
                  <a:gd name="connsiteX33" fmla="*/ 442493 w 1204493"/>
                  <a:gd name="connsiteY33" fmla="*/ 370000 h 379357"/>
                  <a:gd name="connsiteX34" fmla="*/ 385343 w 1204493"/>
                  <a:gd name="connsiteY34" fmla="*/ 315232 h 379357"/>
                  <a:gd name="connsiteX35" fmla="*/ 352005 w 1204493"/>
                  <a:gd name="connsiteY35" fmla="*/ 272369 h 379357"/>
                  <a:gd name="connsiteX36" fmla="*/ 313905 w 1204493"/>
                  <a:gd name="connsiteY36" fmla="*/ 215219 h 379357"/>
                  <a:gd name="connsiteX37" fmla="*/ 285330 w 1204493"/>
                  <a:gd name="connsiteY37" fmla="*/ 169975 h 379357"/>
                  <a:gd name="connsiteX38" fmla="*/ 265882 w 1204493"/>
                  <a:gd name="connsiteY38" fmla="*/ 114124 h 379357"/>
                  <a:gd name="connsiteX39" fmla="*/ 245839 w 1204493"/>
                  <a:gd name="connsiteY39" fmla="*/ 139195 h 379357"/>
                  <a:gd name="connsiteX40" fmla="*/ 198240 w 1204493"/>
                  <a:gd name="connsiteY40" fmla="*/ 124152 h 379357"/>
                  <a:gd name="connsiteX41" fmla="*/ 8245 w 1204493"/>
                  <a:gd name="connsiteY41" fmla="*/ 252720 h 379357"/>
                  <a:gd name="connsiteX42" fmla="*/ 32900 w 1204493"/>
                  <a:gd name="connsiteY42" fmla="*/ 58969 h 379357"/>
                  <a:gd name="connsiteX43" fmla="*/ 20374 w 1204493"/>
                  <a:gd name="connsiteY43" fmla="*/ 51447 h 379357"/>
                  <a:gd name="connsiteX44" fmla="*/ 60457 w 1204493"/>
                  <a:gd name="connsiteY44" fmla="*/ 26375 h 379357"/>
                  <a:gd name="connsiteX45" fmla="*/ 83004 w 1204493"/>
                  <a:gd name="connsiteY45" fmla="*/ 1304 h 379357"/>
                  <a:gd name="connsiteX46" fmla="*/ 118077 w 1204493"/>
                  <a:gd name="connsiteY46" fmla="*/ 28883 h 379357"/>
                  <a:gd name="connsiteX47" fmla="*/ 148139 w 1204493"/>
                  <a:gd name="connsiteY47" fmla="*/ 1303 h 379357"/>
                  <a:gd name="connsiteX48" fmla="*/ 180706 w 1204493"/>
                  <a:gd name="connsiteY48" fmla="*/ 38910 h 379357"/>
                  <a:gd name="connsiteX49" fmla="*/ 225799 w 1204493"/>
                  <a:gd name="connsiteY49" fmla="*/ 72344 h 379357"/>
                  <a:gd name="connsiteX0" fmla="*/ 228838 w 1207532"/>
                  <a:gd name="connsiteY0" fmla="*/ 72344 h 379357"/>
                  <a:gd name="connsiteX1" fmla="*/ 285616 w 1207532"/>
                  <a:gd name="connsiteY1" fmla="*/ 72344 h 379357"/>
                  <a:gd name="connsiteX2" fmla="*/ 317315 w 1207532"/>
                  <a:gd name="connsiteY2" fmla="*/ 148421 h 379357"/>
                  <a:gd name="connsiteX3" fmla="*/ 371713 w 1207532"/>
                  <a:gd name="connsiteY3" fmla="*/ 243794 h 379357"/>
                  <a:gd name="connsiteX4" fmla="*/ 416957 w 1207532"/>
                  <a:gd name="connsiteY4" fmla="*/ 296182 h 379357"/>
                  <a:gd name="connsiteX5" fmla="*/ 459819 w 1207532"/>
                  <a:gd name="connsiteY5" fmla="*/ 334282 h 379357"/>
                  <a:gd name="connsiteX6" fmla="*/ 497919 w 1207532"/>
                  <a:gd name="connsiteY6" fmla="*/ 348569 h 379357"/>
                  <a:gd name="connsiteX7" fmla="*/ 545544 w 1207532"/>
                  <a:gd name="connsiteY7" fmla="*/ 322375 h 379357"/>
                  <a:gd name="connsiteX8" fmla="*/ 636032 w 1207532"/>
                  <a:gd name="connsiteY8" fmla="*/ 234269 h 379357"/>
                  <a:gd name="connsiteX9" fmla="*/ 688419 w 1207532"/>
                  <a:gd name="connsiteY9" fmla="*/ 134257 h 379357"/>
                  <a:gd name="connsiteX10" fmla="*/ 709850 w 1207532"/>
                  <a:gd name="connsiteY10" fmla="*/ 96157 h 379357"/>
                  <a:gd name="connsiteX11" fmla="*/ 752713 w 1207532"/>
                  <a:gd name="connsiteY11" fmla="*/ 86632 h 379357"/>
                  <a:gd name="connsiteX12" fmla="*/ 805100 w 1207532"/>
                  <a:gd name="connsiteY12" fmla="*/ 122350 h 379357"/>
                  <a:gd name="connsiteX13" fmla="*/ 886063 w 1207532"/>
                  <a:gd name="connsiteY13" fmla="*/ 160450 h 379357"/>
                  <a:gd name="connsiteX14" fmla="*/ 936069 w 1207532"/>
                  <a:gd name="connsiteY14" fmla="*/ 162832 h 379357"/>
                  <a:gd name="connsiteX15" fmla="*/ 1012269 w 1207532"/>
                  <a:gd name="connsiteY15" fmla="*/ 158069 h 379357"/>
                  <a:gd name="connsiteX16" fmla="*/ 1067038 w 1207532"/>
                  <a:gd name="connsiteY16" fmla="*/ 119969 h 379357"/>
                  <a:gd name="connsiteX17" fmla="*/ 1114663 w 1207532"/>
                  <a:gd name="connsiteY17" fmla="*/ 89013 h 379357"/>
                  <a:gd name="connsiteX18" fmla="*/ 1136094 w 1207532"/>
                  <a:gd name="connsiteY18" fmla="*/ 41388 h 379357"/>
                  <a:gd name="connsiteX19" fmla="*/ 1176575 w 1207532"/>
                  <a:gd name="connsiteY19" fmla="*/ 3288 h 379357"/>
                  <a:gd name="connsiteX20" fmla="*/ 1207532 w 1207532"/>
                  <a:gd name="connsiteY20" fmla="*/ 8050 h 379357"/>
                  <a:gd name="connsiteX21" fmla="*/ 1157525 w 1207532"/>
                  <a:gd name="connsiteY21" fmla="*/ 84250 h 379357"/>
                  <a:gd name="connsiteX22" fmla="*/ 1074182 w 1207532"/>
                  <a:gd name="connsiteY22" fmla="*/ 160450 h 379357"/>
                  <a:gd name="connsiteX23" fmla="*/ 1012269 w 1207532"/>
                  <a:gd name="connsiteY23" fmla="*/ 196169 h 379357"/>
                  <a:gd name="connsiteX24" fmla="*/ 943213 w 1207532"/>
                  <a:gd name="connsiteY24" fmla="*/ 205694 h 379357"/>
                  <a:gd name="connsiteX25" fmla="*/ 852725 w 1207532"/>
                  <a:gd name="connsiteY25" fmla="*/ 189025 h 379357"/>
                  <a:gd name="connsiteX26" fmla="*/ 783669 w 1207532"/>
                  <a:gd name="connsiteY26" fmla="*/ 169975 h 379357"/>
                  <a:gd name="connsiteX27" fmla="*/ 757475 w 1207532"/>
                  <a:gd name="connsiteY27" fmla="*/ 141400 h 379357"/>
                  <a:gd name="connsiteX28" fmla="*/ 731281 w 1207532"/>
                  <a:gd name="connsiteY28" fmla="*/ 155688 h 379357"/>
                  <a:gd name="connsiteX29" fmla="*/ 690801 w 1207532"/>
                  <a:gd name="connsiteY29" fmla="*/ 212838 h 379357"/>
                  <a:gd name="connsiteX30" fmla="*/ 636031 w 1207532"/>
                  <a:gd name="connsiteY30" fmla="*/ 291419 h 379357"/>
                  <a:gd name="connsiteX31" fmla="*/ 557450 w 1207532"/>
                  <a:gd name="connsiteY31" fmla="*/ 346188 h 379357"/>
                  <a:gd name="connsiteX32" fmla="*/ 502682 w 1207532"/>
                  <a:gd name="connsiteY32" fmla="*/ 377144 h 379357"/>
                  <a:gd name="connsiteX33" fmla="*/ 445532 w 1207532"/>
                  <a:gd name="connsiteY33" fmla="*/ 370000 h 379357"/>
                  <a:gd name="connsiteX34" fmla="*/ 388382 w 1207532"/>
                  <a:gd name="connsiteY34" fmla="*/ 315232 h 379357"/>
                  <a:gd name="connsiteX35" fmla="*/ 355044 w 1207532"/>
                  <a:gd name="connsiteY35" fmla="*/ 272369 h 379357"/>
                  <a:gd name="connsiteX36" fmla="*/ 316944 w 1207532"/>
                  <a:gd name="connsiteY36" fmla="*/ 215219 h 379357"/>
                  <a:gd name="connsiteX37" fmla="*/ 288369 w 1207532"/>
                  <a:gd name="connsiteY37" fmla="*/ 169975 h 379357"/>
                  <a:gd name="connsiteX38" fmla="*/ 268921 w 1207532"/>
                  <a:gd name="connsiteY38" fmla="*/ 114124 h 379357"/>
                  <a:gd name="connsiteX39" fmla="*/ 248878 w 1207532"/>
                  <a:gd name="connsiteY39" fmla="*/ 139195 h 379357"/>
                  <a:gd name="connsiteX40" fmla="*/ 201279 w 1207532"/>
                  <a:gd name="connsiteY40" fmla="*/ 124152 h 379357"/>
                  <a:gd name="connsiteX41" fmla="*/ 11284 w 1207532"/>
                  <a:gd name="connsiteY41" fmla="*/ 252720 h 379357"/>
                  <a:gd name="connsiteX42" fmla="*/ 23414 w 1207532"/>
                  <a:gd name="connsiteY42" fmla="*/ 109111 h 379357"/>
                  <a:gd name="connsiteX43" fmla="*/ 35939 w 1207532"/>
                  <a:gd name="connsiteY43" fmla="*/ 58969 h 379357"/>
                  <a:gd name="connsiteX44" fmla="*/ 23413 w 1207532"/>
                  <a:gd name="connsiteY44" fmla="*/ 51447 h 379357"/>
                  <a:gd name="connsiteX45" fmla="*/ 63496 w 1207532"/>
                  <a:gd name="connsiteY45" fmla="*/ 26375 h 379357"/>
                  <a:gd name="connsiteX46" fmla="*/ 86043 w 1207532"/>
                  <a:gd name="connsiteY46" fmla="*/ 1304 h 379357"/>
                  <a:gd name="connsiteX47" fmla="*/ 121116 w 1207532"/>
                  <a:gd name="connsiteY47" fmla="*/ 28883 h 379357"/>
                  <a:gd name="connsiteX48" fmla="*/ 151178 w 1207532"/>
                  <a:gd name="connsiteY48" fmla="*/ 1303 h 379357"/>
                  <a:gd name="connsiteX49" fmla="*/ 183745 w 1207532"/>
                  <a:gd name="connsiteY49" fmla="*/ 38910 h 379357"/>
                  <a:gd name="connsiteX50" fmla="*/ 228838 w 1207532"/>
                  <a:gd name="connsiteY50" fmla="*/ 72344 h 379357"/>
                  <a:gd name="connsiteX0" fmla="*/ 235810 w 1214504"/>
                  <a:gd name="connsiteY0" fmla="*/ 72344 h 379357"/>
                  <a:gd name="connsiteX1" fmla="*/ 292588 w 1214504"/>
                  <a:gd name="connsiteY1" fmla="*/ 72344 h 379357"/>
                  <a:gd name="connsiteX2" fmla="*/ 324287 w 1214504"/>
                  <a:gd name="connsiteY2" fmla="*/ 148421 h 379357"/>
                  <a:gd name="connsiteX3" fmla="*/ 378685 w 1214504"/>
                  <a:gd name="connsiteY3" fmla="*/ 243794 h 379357"/>
                  <a:gd name="connsiteX4" fmla="*/ 423929 w 1214504"/>
                  <a:gd name="connsiteY4" fmla="*/ 296182 h 379357"/>
                  <a:gd name="connsiteX5" fmla="*/ 466791 w 1214504"/>
                  <a:gd name="connsiteY5" fmla="*/ 334282 h 379357"/>
                  <a:gd name="connsiteX6" fmla="*/ 504891 w 1214504"/>
                  <a:gd name="connsiteY6" fmla="*/ 348569 h 379357"/>
                  <a:gd name="connsiteX7" fmla="*/ 552516 w 1214504"/>
                  <a:gd name="connsiteY7" fmla="*/ 322375 h 379357"/>
                  <a:gd name="connsiteX8" fmla="*/ 643004 w 1214504"/>
                  <a:gd name="connsiteY8" fmla="*/ 234269 h 379357"/>
                  <a:gd name="connsiteX9" fmla="*/ 695391 w 1214504"/>
                  <a:gd name="connsiteY9" fmla="*/ 134257 h 379357"/>
                  <a:gd name="connsiteX10" fmla="*/ 716822 w 1214504"/>
                  <a:gd name="connsiteY10" fmla="*/ 96157 h 379357"/>
                  <a:gd name="connsiteX11" fmla="*/ 759685 w 1214504"/>
                  <a:gd name="connsiteY11" fmla="*/ 86632 h 379357"/>
                  <a:gd name="connsiteX12" fmla="*/ 812072 w 1214504"/>
                  <a:gd name="connsiteY12" fmla="*/ 122350 h 379357"/>
                  <a:gd name="connsiteX13" fmla="*/ 893035 w 1214504"/>
                  <a:gd name="connsiteY13" fmla="*/ 160450 h 379357"/>
                  <a:gd name="connsiteX14" fmla="*/ 943041 w 1214504"/>
                  <a:gd name="connsiteY14" fmla="*/ 162832 h 379357"/>
                  <a:gd name="connsiteX15" fmla="*/ 1019241 w 1214504"/>
                  <a:gd name="connsiteY15" fmla="*/ 158069 h 379357"/>
                  <a:gd name="connsiteX16" fmla="*/ 1074010 w 1214504"/>
                  <a:gd name="connsiteY16" fmla="*/ 119969 h 379357"/>
                  <a:gd name="connsiteX17" fmla="*/ 1121635 w 1214504"/>
                  <a:gd name="connsiteY17" fmla="*/ 89013 h 379357"/>
                  <a:gd name="connsiteX18" fmla="*/ 1143066 w 1214504"/>
                  <a:gd name="connsiteY18" fmla="*/ 41388 h 379357"/>
                  <a:gd name="connsiteX19" fmla="*/ 1183547 w 1214504"/>
                  <a:gd name="connsiteY19" fmla="*/ 3288 h 379357"/>
                  <a:gd name="connsiteX20" fmla="*/ 1214504 w 1214504"/>
                  <a:gd name="connsiteY20" fmla="*/ 8050 h 379357"/>
                  <a:gd name="connsiteX21" fmla="*/ 1164497 w 1214504"/>
                  <a:gd name="connsiteY21" fmla="*/ 84250 h 379357"/>
                  <a:gd name="connsiteX22" fmla="*/ 1081154 w 1214504"/>
                  <a:gd name="connsiteY22" fmla="*/ 160450 h 379357"/>
                  <a:gd name="connsiteX23" fmla="*/ 1019241 w 1214504"/>
                  <a:gd name="connsiteY23" fmla="*/ 196169 h 379357"/>
                  <a:gd name="connsiteX24" fmla="*/ 950185 w 1214504"/>
                  <a:gd name="connsiteY24" fmla="*/ 205694 h 379357"/>
                  <a:gd name="connsiteX25" fmla="*/ 859697 w 1214504"/>
                  <a:gd name="connsiteY25" fmla="*/ 189025 h 379357"/>
                  <a:gd name="connsiteX26" fmla="*/ 790641 w 1214504"/>
                  <a:gd name="connsiteY26" fmla="*/ 169975 h 379357"/>
                  <a:gd name="connsiteX27" fmla="*/ 764447 w 1214504"/>
                  <a:gd name="connsiteY27" fmla="*/ 141400 h 379357"/>
                  <a:gd name="connsiteX28" fmla="*/ 738253 w 1214504"/>
                  <a:gd name="connsiteY28" fmla="*/ 155688 h 379357"/>
                  <a:gd name="connsiteX29" fmla="*/ 697773 w 1214504"/>
                  <a:gd name="connsiteY29" fmla="*/ 212838 h 379357"/>
                  <a:gd name="connsiteX30" fmla="*/ 643003 w 1214504"/>
                  <a:gd name="connsiteY30" fmla="*/ 291419 h 379357"/>
                  <a:gd name="connsiteX31" fmla="*/ 564422 w 1214504"/>
                  <a:gd name="connsiteY31" fmla="*/ 346188 h 379357"/>
                  <a:gd name="connsiteX32" fmla="*/ 509654 w 1214504"/>
                  <a:gd name="connsiteY32" fmla="*/ 377144 h 379357"/>
                  <a:gd name="connsiteX33" fmla="*/ 452504 w 1214504"/>
                  <a:gd name="connsiteY33" fmla="*/ 370000 h 379357"/>
                  <a:gd name="connsiteX34" fmla="*/ 395354 w 1214504"/>
                  <a:gd name="connsiteY34" fmla="*/ 315232 h 379357"/>
                  <a:gd name="connsiteX35" fmla="*/ 362016 w 1214504"/>
                  <a:gd name="connsiteY35" fmla="*/ 272369 h 379357"/>
                  <a:gd name="connsiteX36" fmla="*/ 323916 w 1214504"/>
                  <a:gd name="connsiteY36" fmla="*/ 215219 h 379357"/>
                  <a:gd name="connsiteX37" fmla="*/ 295341 w 1214504"/>
                  <a:gd name="connsiteY37" fmla="*/ 169975 h 379357"/>
                  <a:gd name="connsiteX38" fmla="*/ 275893 w 1214504"/>
                  <a:gd name="connsiteY38" fmla="*/ 114124 h 379357"/>
                  <a:gd name="connsiteX39" fmla="*/ 255850 w 1214504"/>
                  <a:gd name="connsiteY39" fmla="*/ 139195 h 379357"/>
                  <a:gd name="connsiteX40" fmla="*/ 208251 w 1214504"/>
                  <a:gd name="connsiteY40" fmla="*/ 124152 h 379357"/>
                  <a:gd name="connsiteX41" fmla="*/ 18256 w 1214504"/>
                  <a:gd name="connsiteY41" fmla="*/ 252720 h 379357"/>
                  <a:gd name="connsiteX42" fmla="*/ 10345 w 1214504"/>
                  <a:gd name="connsiteY42" fmla="*/ 21363 h 379357"/>
                  <a:gd name="connsiteX43" fmla="*/ 42911 w 1214504"/>
                  <a:gd name="connsiteY43" fmla="*/ 58969 h 379357"/>
                  <a:gd name="connsiteX44" fmla="*/ 30385 w 1214504"/>
                  <a:gd name="connsiteY44" fmla="*/ 51447 h 379357"/>
                  <a:gd name="connsiteX45" fmla="*/ 70468 w 1214504"/>
                  <a:gd name="connsiteY45" fmla="*/ 26375 h 379357"/>
                  <a:gd name="connsiteX46" fmla="*/ 93015 w 1214504"/>
                  <a:gd name="connsiteY46" fmla="*/ 1304 h 379357"/>
                  <a:gd name="connsiteX47" fmla="*/ 128088 w 1214504"/>
                  <a:gd name="connsiteY47" fmla="*/ 28883 h 379357"/>
                  <a:gd name="connsiteX48" fmla="*/ 158150 w 1214504"/>
                  <a:gd name="connsiteY48" fmla="*/ 1303 h 379357"/>
                  <a:gd name="connsiteX49" fmla="*/ 190717 w 1214504"/>
                  <a:gd name="connsiteY49" fmla="*/ 38910 h 379357"/>
                  <a:gd name="connsiteX50" fmla="*/ 235810 w 1214504"/>
                  <a:gd name="connsiteY50" fmla="*/ 72344 h 379357"/>
                  <a:gd name="connsiteX0" fmla="*/ 239020 w 1217714"/>
                  <a:gd name="connsiteY0" fmla="*/ 72344 h 379357"/>
                  <a:gd name="connsiteX1" fmla="*/ 295798 w 1217714"/>
                  <a:gd name="connsiteY1" fmla="*/ 72344 h 379357"/>
                  <a:gd name="connsiteX2" fmla="*/ 327497 w 1217714"/>
                  <a:gd name="connsiteY2" fmla="*/ 148421 h 379357"/>
                  <a:gd name="connsiteX3" fmla="*/ 381895 w 1217714"/>
                  <a:gd name="connsiteY3" fmla="*/ 243794 h 379357"/>
                  <a:gd name="connsiteX4" fmla="*/ 427139 w 1217714"/>
                  <a:gd name="connsiteY4" fmla="*/ 296182 h 379357"/>
                  <a:gd name="connsiteX5" fmla="*/ 470001 w 1217714"/>
                  <a:gd name="connsiteY5" fmla="*/ 334282 h 379357"/>
                  <a:gd name="connsiteX6" fmla="*/ 508101 w 1217714"/>
                  <a:gd name="connsiteY6" fmla="*/ 348569 h 379357"/>
                  <a:gd name="connsiteX7" fmla="*/ 555726 w 1217714"/>
                  <a:gd name="connsiteY7" fmla="*/ 322375 h 379357"/>
                  <a:gd name="connsiteX8" fmla="*/ 646214 w 1217714"/>
                  <a:gd name="connsiteY8" fmla="*/ 234269 h 379357"/>
                  <a:gd name="connsiteX9" fmla="*/ 698601 w 1217714"/>
                  <a:gd name="connsiteY9" fmla="*/ 134257 h 379357"/>
                  <a:gd name="connsiteX10" fmla="*/ 720032 w 1217714"/>
                  <a:gd name="connsiteY10" fmla="*/ 96157 h 379357"/>
                  <a:gd name="connsiteX11" fmla="*/ 762895 w 1217714"/>
                  <a:gd name="connsiteY11" fmla="*/ 86632 h 379357"/>
                  <a:gd name="connsiteX12" fmla="*/ 815282 w 1217714"/>
                  <a:gd name="connsiteY12" fmla="*/ 122350 h 379357"/>
                  <a:gd name="connsiteX13" fmla="*/ 896245 w 1217714"/>
                  <a:gd name="connsiteY13" fmla="*/ 160450 h 379357"/>
                  <a:gd name="connsiteX14" fmla="*/ 946251 w 1217714"/>
                  <a:gd name="connsiteY14" fmla="*/ 162832 h 379357"/>
                  <a:gd name="connsiteX15" fmla="*/ 1022451 w 1217714"/>
                  <a:gd name="connsiteY15" fmla="*/ 158069 h 379357"/>
                  <a:gd name="connsiteX16" fmla="*/ 1077220 w 1217714"/>
                  <a:gd name="connsiteY16" fmla="*/ 119969 h 379357"/>
                  <a:gd name="connsiteX17" fmla="*/ 1124845 w 1217714"/>
                  <a:gd name="connsiteY17" fmla="*/ 89013 h 379357"/>
                  <a:gd name="connsiteX18" fmla="*/ 1146276 w 1217714"/>
                  <a:gd name="connsiteY18" fmla="*/ 41388 h 379357"/>
                  <a:gd name="connsiteX19" fmla="*/ 1186757 w 1217714"/>
                  <a:gd name="connsiteY19" fmla="*/ 3288 h 379357"/>
                  <a:gd name="connsiteX20" fmla="*/ 1217714 w 1217714"/>
                  <a:gd name="connsiteY20" fmla="*/ 8050 h 379357"/>
                  <a:gd name="connsiteX21" fmla="*/ 1167707 w 1217714"/>
                  <a:gd name="connsiteY21" fmla="*/ 84250 h 379357"/>
                  <a:gd name="connsiteX22" fmla="*/ 1084364 w 1217714"/>
                  <a:gd name="connsiteY22" fmla="*/ 160450 h 379357"/>
                  <a:gd name="connsiteX23" fmla="*/ 1022451 w 1217714"/>
                  <a:gd name="connsiteY23" fmla="*/ 196169 h 379357"/>
                  <a:gd name="connsiteX24" fmla="*/ 953395 w 1217714"/>
                  <a:gd name="connsiteY24" fmla="*/ 205694 h 379357"/>
                  <a:gd name="connsiteX25" fmla="*/ 862907 w 1217714"/>
                  <a:gd name="connsiteY25" fmla="*/ 189025 h 379357"/>
                  <a:gd name="connsiteX26" fmla="*/ 793851 w 1217714"/>
                  <a:gd name="connsiteY26" fmla="*/ 169975 h 379357"/>
                  <a:gd name="connsiteX27" fmla="*/ 767657 w 1217714"/>
                  <a:gd name="connsiteY27" fmla="*/ 141400 h 379357"/>
                  <a:gd name="connsiteX28" fmla="*/ 741463 w 1217714"/>
                  <a:gd name="connsiteY28" fmla="*/ 155688 h 379357"/>
                  <a:gd name="connsiteX29" fmla="*/ 700983 w 1217714"/>
                  <a:gd name="connsiteY29" fmla="*/ 212838 h 379357"/>
                  <a:gd name="connsiteX30" fmla="*/ 646213 w 1217714"/>
                  <a:gd name="connsiteY30" fmla="*/ 291419 h 379357"/>
                  <a:gd name="connsiteX31" fmla="*/ 567632 w 1217714"/>
                  <a:gd name="connsiteY31" fmla="*/ 346188 h 379357"/>
                  <a:gd name="connsiteX32" fmla="*/ 512864 w 1217714"/>
                  <a:gd name="connsiteY32" fmla="*/ 377144 h 379357"/>
                  <a:gd name="connsiteX33" fmla="*/ 455714 w 1217714"/>
                  <a:gd name="connsiteY33" fmla="*/ 370000 h 379357"/>
                  <a:gd name="connsiteX34" fmla="*/ 398564 w 1217714"/>
                  <a:gd name="connsiteY34" fmla="*/ 315232 h 379357"/>
                  <a:gd name="connsiteX35" fmla="*/ 365226 w 1217714"/>
                  <a:gd name="connsiteY35" fmla="*/ 272369 h 379357"/>
                  <a:gd name="connsiteX36" fmla="*/ 327126 w 1217714"/>
                  <a:gd name="connsiteY36" fmla="*/ 215219 h 379357"/>
                  <a:gd name="connsiteX37" fmla="*/ 298551 w 1217714"/>
                  <a:gd name="connsiteY37" fmla="*/ 169975 h 379357"/>
                  <a:gd name="connsiteX38" fmla="*/ 279103 w 1217714"/>
                  <a:gd name="connsiteY38" fmla="*/ 114124 h 379357"/>
                  <a:gd name="connsiteX39" fmla="*/ 259060 w 1217714"/>
                  <a:gd name="connsiteY39" fmla="*/ 139195 h 379357"/>
                  <a:gd name="connsiteX40" fmla="*/ 211461 w 1217714"/>
                  <a:gd name="connsiteY40" fmla="*/ 124152 h 379357"/>
                  <a:gd name="connsiteX41" fmla="*/ 21466 w 1217714"/>
                  <a:gd name="connsiteY41" fmla="*/ 252720 h 379357"/>
                  <a:gd name="connsiteX42" fmla="*/ 3535 w 1217714"/>
                  <a:gd name="connsiteY42" fmla="*/ 114126 h 379357"/>
                  <a:gd name="connsiteX43" fmla="*/ 13555 w 1217714"/>
                  <a:gd name="connsiteY43" fmla="*/ 21363 h 379357"/>
                  <a:gd name="connsiteX44" fmla="*/ 46121 w 1217714"/>
                  <a:gd name="connsiteY44" fmla="*/ 58969 h 379357"/>
                  <a:gd name="connsiteX45" fmla="*/ 33595 w 1217714"/>
                  <a:gd name="connsiteY45" fmla="*/ 51447 h 379357"/>
                  <a:gd name="connsiteX46" fmla="*/ 73678 w 1217714"/>
                  <a:gd name="connsiteY46" fmla="*/ 26375 h 379357"/>
                  <a:gd name="connsiteX47" fmla="*/ 96225 w 1217714"/>
                  <a:gd name="connsiteY47" fmla="*/ 1304 h 379357"/>
                  <a:gd name="connsiteX48" fmla="*/ 131298 w 1217714"/>
                  <a:gd name="connsiteY48" fmla="*/ 28883 h 379357"/>
                  <a:gd name="connsiteX49" fmla="*/ 161360 w 1217714"/>
                  <a:gd name="connsiteY49" fmla="*/ 1303 h 379357"/>
                  <a:gd name="connsiteX50" fmla="*/ 193927 w 1217714"/>
                  <a:gd name="connsiteY50" fmla="*/ 38910 h 379357"/>
                  <a:gd name="connsiteX51" fmla="*/ 239020 w 1217714"/>
                  <a:gd name="connsiteY51" fmla="*/ 72344 h 379357"/>
                  <a:gd name="connsiteX0" fmla="*/ 235520 w 1214214"/>
                  <a:gd name="connsiteY0" fmla="*/ 72344 h 379357"/>
                  <a:gd name="connsiteX1" fmla="*/ 292298 w 1214214"/>
                  <a:gd name="connsiteY1" fmla="*/ 72344 h 379357"/>
                  <a:gd name="connsiteX2" fmla="*/ 323997 w 1214214"/>
                  <a:gd name="connsiteY2" fmla="*/ 148421 h 379357"/>
                  <a:gd name="connsiteX3" fmla="*/ 378395 w 1214214"/>
                  <a:gd name="connsiteY3" fmla="*/ 243794 h 379357"/>
                  <a:gd name="connsiteX4" fmla="*/ 423639 w 1214214"/>
                  <a:gd name="connsiteY4" fmla="*/ 296182 h 379357"/>
                  <a:gd name="connsiteX5" fmla="*/ 466501 w 1214214"/>
                  <a:gd name="connsiteY5" fmla="*/ 334282 h 379357"/>
                  <a:gd name="connsiteX6" fmla="*/ 504601 w 1214214"/>
                  <a:gd name="connsiteY6" fmla="*/ 348569 h 379357"/>
                  <a:gd name="connsiteX7" fmla="*/ 552226 w 1214214"/>
                  <a:gd name="connsiteY7" fmla="*/ 322375 h 379357"/>
                  <a:gd name="connsiteX8" fmla="*/ 642714 w 1214214"/>
                  <a:gd name="connsiteY8" fmla="*/ 234269 h 379357"/>
                  <a:gd name="connsiteX9" fmla="*/ 695101 w 1214214"/>
                  <a:gd name="connsiteY9" fmla="*/ 134257 h 379357"/>
                  <a:gd name="connsiteX10" fmla="*/ 716532 w 1214214"/>
                  <a:gd name="connsiteY10" fmla="*/ 96157 h 379357"/>
                  <a:gd name="connsiteX11" fmla="*/ 759395 w 1214214"/>
                  <a:gd name="connsiteY11" fmla="*/ 86632 h 379357"/>
                  <a:gd name="connsiteX12" fmla="*/ 811782 w 1214214"/>
                  <a:gd name="connsiteY12" fmla="*/ 122350 h 379357"/>
                  <a:gd name="connsiteX13" fmla="*/ 892745 w 1214214"/>
                  <a:gd name="connsiteY13" fmla="*/ 160450 h 379357"/>
                  <a:gd name="connsiteX14" fmla="*/ 942751 w 1214214"/>
                  <a:gd name="connsiteY14" fmla="*/ 162832 h 379357"/>
                  <a:gd name="connsiteX15" fmla="*/ 1018951 w 1214214"/>
                  <a:gd name="connsiteY15" fmla="*/ 158069 h 379357"/>
                  <a:gd name="connsiteX16" fmla="*/ 1073720 w 1214214"/>
                  <a:gd name="connsiteY16" fmla="*/ 119969 h 379357"/>
                  <a:gd name="connsiteX17" fmla="*/ 1121345 w 1214214"/>
                  <a:gd name="connsiteY17" fmla="*/ 89013 h 379357"/>
                  <a:gd name="connsiteX18" fmla="*/ 1142776 w 1214214"/>
                  <a:gd name="connsiteY18" fmla="*/ 41388 h 379357"/>
                  <a:gd name="connsiteX19" fmla="*/ 1183257 w 1214214"/>
                  <a:gd name="connsiteY19" fmla="*/ 3288 h 379357"/>
                  <a:gd name="connsiteX20" fmla="*/ 1214214 w 1214214"/>
                  <a:gd name="connsiteY20" fmla="*/ 8050 h 379357"/>
                  <a:gd name="connsiteX21" fmla="*/ 1164207 w 1214214"/>
                  <a:gd name="connsiteY21" fmla="*/ 84250 h 379357"/>
                  <a:gd name="connsiteX22" fmla="*/ 1080864 w 1214214"/>
                  <a:gd name="connsiteY22" fmla="*/ 160450 h 379357"/>
                  <a:gd name="connsiteX23" fmla="*/ 1018951 w 1214214"/>
                  <a:gd name="connsiteY23" fmla="*/ 196169 h 379357"/>
                  <a:gd name="connsiteX24" fmla="*/ 949895 w 1214214"/>
                  <a:gd name="connsiteY24" fmla="*/ 205694 h 379357"/>
                  <a:gd name="connsiteX25" fmla="*/ 859407 w 1214214"/>
                  <a:gd name="connsiteY25" fmla="*/ 189025 h 379357"/>
                  <a:gd name="connsiteX26" fmla="*/ 790351 w 1214214"/>
                  <a:gd name="connsiteY26" fmla="*/ 169975 h 379357"/>
                  <a:gd name="connsiteX27" fmla="*/ 764157 w 1214214"/>
                  <a:gd name="connsiteY27" fmla="*/ 141400 h 379357"/>
                  <a:gd name="connsiteX28" fmla="*/ 737963 w 1214214"/>
                  <a:gd name="connsiteY28" fmla="*/ 155688 h 379357"/>
                  <a:gd name="connsiteX29" fmla="*/ 697483 w 1214214"/>
                  <a:gd name="connsiteY29" fmla="*/ 212838 h 379357"/>
                  <a:gd name="connsiteX30" fmla="*/ 642713 w 1214214"/>
                  <a:gd name="connsiteY30" fmla="*/ 291419 h 379357"/>
                  <a:gd name="connsiteX31" fmla="*/ 564132 w 1214214"/>
                  <a:gd name="connsiteY31" fmla="*/ 346188 h 379357"/>
                  <a:gd name="connsiteX32" fmla="*/ 509364 w 1214214"/>
                  <a:gd name="connsiteY32" fmla="*/ 377144 h 379357"/>
                  <a:gd name="connsiteX33" fmla="*/ 452214 w 1214214"/>
                  <a:gd name="connsiteY33" fmla="*/ 370000 h 379357"/>
                  <a:gd name="connsiteX34" fmla="*/ 395064 w 1214214"/>
                  <a:gd name="connsiteY34" fmla="*/ 315232 h 379357"/>
                  <a:gd name="connsiteX35" fmla="*/ 361726 w 1214214"/>
                  <a:gd name="connsiteY35" fmla="*/ 272369 h 379357"/>
                  <a:gd name="connsiteX36" fmla="*/ 323626 w 1214214"/>
                  <a:gd name="connsiteY36" fmla="*/ 215219 h 379357"/>
                  <a:gd name="connsiteX37" fmla="*/ 295051 w 1214214"/>
                  <a:gd name="connsiteY37" fmla="*/ 169975 h 379357"/>
                  <a:gd name="connsiteX38" fmla="*/ 275603 w 1214214"/>
                  <a:gd name="connsiteY38" fmla="*/ 114124 h 379357"/>
                  <a:gd name="connsiteX39" fmla="*/ 255560 w 1214214"/>
                  <a:gd name="connsiteY39" fmla="*/ 139195 h 379357"/>
                  <a:gd name="connsiteX40" fmla="*/ 207961 w 1214214"/>
                  <a:gd name="connsiteY40" fmla="*/ 124152 h 379357"/>
                  <a:gd name="connsiteX41" fmla="*/ 17966 w 1214214"/>
                  <a:gd name="connsiteY41" fmla="*/ 252720 h 379357"/>
                  <a:gd name="connsiteX42" fmla="*/ 35108 w 1214214"/>
                  <a:gd name="connsiteY42" fmla="*/ 109111 h 379357"/>
                  <a:gd name="connsiteX43" fmla="*/ 35 w 1214214"/>
                  <a:gd name="connsiteY43" fmla="*/ 114126 h 379357"/>
                  <a:gd name="connsiteX44" fmla="*/ 10055 w 1214214"/>
                  <a:gd name="connsiteY44" fmla="*/ 21363 h 379357"/>
                  <a:gd name="connsiteX45" fmla="*/ 42621 w 1214214"/>
                  <a:gd name="connsiteY45" fmla="*/ 58969 h 379357"/>
                  <a:gd name="connsiteX46" fmla="*/ 30095 w 1214214"/>
                  <a:gd name="connsiteY46" fmla="*/ 51447 h 379357"/>
                  <a:gd name="connsiteX47" fmla="*/ 70178 w 1214214"/>
                  <a:gd name="connsiteY47" fmla="*/ 26375 h 379357"/>
                  <a:gd name="connsiteX48" fmla="*/ 92725 w 1214214"/>
                  <a:gd name="connsiteY48" fmla="*/ 1304 h 379357"/>
                  <a:gd name="connsiteX49" fmla="*/ 127798 w 1214214"/>
                  <a:gd name="connsiteY49" fmla="*/ 28883 h 379357"/>
                  <a:gd name="connsiteX50" fmla="*/ 157860 w 1214214"/>
                  <a:gd name="connsiteY50" fmla="*/ 1303 h 379357"/>
                  <a:gd name="connsiteX51" fmla="*/ 190427 w 1214214"/>
                  <a:gd name="connsiteY51" fmla="*/ 38910 h 379357"/>
                  <a:gd name="connsiteX52" fmla="*/ 235520 w 1214214"/>
                  <a:gd name="connsiteY52" fmla="*/ 72344 h 379357"/>
                  <a:gd name="connsiteX0" fmla="*/ 229054 w 1207748"/>
                  <a:gd name="connsiteY0" fmla="*/ 72344 h 379357"/>
                  <a:gd name="connsiteX1" fmla="*/ 285832 w 1207748"/>
                  <a:gd name="connsiteY1" fmla="*/ 72344 h 379357"/>
                  <a:gd name="connsiteX2" fmla="*/ 317531 w 1207748"/>
                  <a:gd name="connsiteY2" fmla="*/ 148421 h 379357"/>
                  <a:gd name="connsiteX3" fmla="*/ 371929 w 1207748"/>
                  <a:gd name="connsiteY3" fmla="*/ 243794 h 379357"/>
                  <a:gd name="connsiteX4" fmla="*/ 417173 w 1207748"/>
                  <a:gd name="connsiteY4" fmla="*/ 296182 h 379357"/>
                  <a:gd name="connsiteX5" fmla="*/ 460035 w 1207748"/>
                  <a:gd name="connsiteY5" fmla="*/ 334282 h 379357"/>
                  <a:gd name="connsiteX6" fmla="*/ 498135 w 1207748"/>
                  <a:gd name="connsiteY6" fmla="*/ 348569 h 379357"/>
                  <a:gd name="connsiteX7" fmla="*/ 545760 w 1207748"/>
                  <a:gd name="connsiteY7" fmla="*/ 322375 h 379357"/>
                  <a:gd name="connsiteX8" fmla="*/ 636248 w 1207748"/>
                  <a:gd name="connsiteY8" fmla="*/ 234269 h 379357"/>
                  <a:gd name="connsiteX9" fmla="*/ 688635 w 1207748"/>
                  <a:gd name="connsiteY9" fmla="*/ 134257 h 379357"/>
                  <a:gd name="connsiteX10" fmla="*/ 710066 w 1207748"/>
                  <a:gd name="connsiteY10" fmla="*/ 96157 h 379357"/>
                  <a:gd name="connsiteX11" fmla="*/ 752929 w 1207748"/>
                  <a:gd name="connsiteY11" fmla="*/ 86632 h 379357"/>
                  <a:gd name="connsiteX12" fmla="*/ 805316 w 1207748"/>
                  <a:gd name="connsiteY12" fmla="*/ 122350 h 379357"/>
                  <a:gd name="connsiteX13" fmla="*/ 886279 w 1207748"/>
                  <a:gd name="connsiteY13" fmla="*/ 160450 h 379357"/>
                  <a:gd name="connsiteX14" fmla="*/ 936285 w 1207748"/>
                  <a:gd name="connsiteY14" fmla="*/ 162832 h 379357"/>
                  <a:gd name="connsiteX15" fmla="*/ 1012485 w 1207748"/>
                  <a:gd name="connsiteY15" fmla="*/ 158069 h 379357"/>
                  <a:gd name="connsiteX16" fmla="*/ 1067254 w 1207748"/>
                  <a:gd name="connsiteY16" fmla="*/ 119969 h 379357"/>
                  <a:gd name="connsiteX17" fmla="*/ 1114879 w 1207748"/>
                  <a:gd name="connsiteY17" fmla="*/ 89013 h 379357"/>
                  <a:gd name="connsiteX18" fmla="*/ 1136310 w 1207748"/>
                  <a:gd name="connsiteY18" fmla="*/ 41388 h 379357"/>
                  <a:gd name="connsiteX19" fmla="*/ 1176791 w 1207748"/>
                  <a:gd name="connsiteY19" fmla="*/ 3288 h 379357"/>
                  <a:gd name="connsiteX20" fmla="*/ 1207748 w 1207748"/>
                  <a:gd name="connsiteY20" fmla="*/ 8050 h 379357"/>
                  <a:gd name="connsiteX21" fmla="*/ 1157741 w 1207748"/>
                  <a:gd name="connsiteY21" fmla="*/ 84250 h 379357"/>
                  <a:gd name="connsiteX22" fmla="*/ 1074398 w 1207748"/>
                  <a:gd name="connsiteY22" fmla="*/ 160450 h 379357"/>
                  <a:gd name="connsiteX23" fmla="*/ 1012485 w 1207748"/>
                  <a:gd name="connsiteY23" fmla="*/ 196169 h 379357"/>
                  <a:gd name="connsiteX24" fmla="*/ 943429 w 1207748"/>
                  <a:gd name="connsiteY24" fmla="*/ 205694 h 379357"/>
                  <a:gd name="connsiteX25" fmla="*/ 852941 w 1207748"/>
                  <a:gd name="connsiteY25" fmla="*/ 189025 h 379357"/>
                  <a:gd name="connsiteX26" fmla="*/ 783885 w 1207748"/>
                  <a:gd name="connsiteY26" fmla="*/ 169975 h 379357"/>
                  <a:gd name="connsiteX27" fmla="*/ 757691 w 1207748"/>
                  <a:gd name="connsiteY27" fmla="*/ 141400 h 379357"/>
                  <a:gd name="connsiteX28" fmla="*/ 731497 w 1207748"/>
                  <a:gd name="connsiteY28" fmla="*/ 155688 h 379357"/>
                  <a:gd name="connsiteX29" fmla="*/ 691017 w 1207748"/>
                  <a:gd name="connsiteY29" fmla="*/ 212838 h 379357"/>
                  <a:gd name="connsiteX30" fmla="*/ 636247 w 1207748"/>
                  <a:gd name="connsiteY30" fmla="*/ 291419 h 379357"/>
                  <a:gd name="connsiteX31" fmla="*/ 557666 w 1207748"/>
                  <a:gd name="connsiteY31" fmla="*/ 346188 h 379357"/>
                  <a:gd name="connsiteX32" fmla="*/ 502898 w 1207748"/>
                  <a:gd name="connsiteY32" fmla="*/ 377144 h 379357"/>
                  <a:gd name="connsiteX33" fmla="*/ 445748 w 1207748"/>
                  <a:gd name="connsiteY33" fmla="*/ 370000 h 379357"/>
                  <a:gd name="connsiteX34" fmla="*/ 388598 w 1207748"/>
                  <a:gd name="connsiteY34" fmla="*/ 315232 h 379357"/>
                  <a:gd name="connsiteX35" fmla="*/ 355260 w 1207748"/>
                  <a:gd name="connsiteY35" fmla="*/ 272369 h 379357"/>
                  <a:gd name="connsiteX36" fmla="*/ 317160 w 1207748"/>
                  <a:gd name="connsiteY36" fmla="*/ 215219 h 379357"/>
                  <a:gd name="connsiteX37" fmla="*/ 288585 w 1207748"/>
                  <a:gd name="connsiteY37" fmla="*/ 169975 h 379357"/>
                  <a:gd name="connsiteX38" fmla="*/ 269137 w 1207748"/>
                  <a:gd name="connsiteY38" fmla="*/ 114124 h 379357"/>
                  <a:gd name="connsiteX39" fmla="*/ 249094 w 1207748"/>
                  <a:gd name="connsiteY39" fmla="*/ 139195 h 379357"/>
                  <a:gd name="connsiteX40" fmla="*/ 201495 w 1207748"/>
                  <a:gd name="connsiteY40" fmla="*/ 124152 h 379357"/>
                  <a:gd name="connsiteX41" fmla="*/ 11500 w 1207748"/>
                  <a:gd name="connsiteY41" fmla="*/ 252720 h 379357"/>
                  <a:gd name="connsiteX42" fmla="*/ 28642 w 1207748"/>
                  <a:gd name="connsiteY42" fmla="*/ 109111 h 379357"/>
                  <a:gd name="connsiteX43" fmla="*/ 1083 w 1207748"/>
                  <a:gd name="connsiteY43" fmla="*/ 101589 h 379357"/>
                  <a:gd name="connsiteX44" fmla="*/ 3589 w 1207748"/>
                  <a:gd name="connsiteY44" fmla="*/ 21363 h 379357"/>
                  <a:gd name="connsiteX45" fmla="*/ 36155 w 1207748"/>
                  <a:gd name="connsiteY45" fmla="*/ 58969 h 379357"/>
                  <a:gd name="connsiteX46" fmla="*/ 23629 w 1207748"/>
                  <a:gd name="connsiteY46" fmla="*/ 51447 h 379357"/>
                  <a:gd name="connsiteX47" fmla="*/ 63712 w 1207748"/>
                  <a:gd name="connsiteY47" fmla="*/ 26375 h 379357"/>
                  <a:gd name="connsiteX48" fmla="*/ 86259 w 1207748"/>
                  <a:gd name="connsiteY48" fmla="*/ 1304 h 379357"/>
                  <a:gd name="connsiteX49" fmla="*/ 121332 w 1207748"/>
                  <a:gd name="connsiteY49" fmla="*/ 28883 h 379357"/>
                  <a:gd name="connsiteX50" fmla="*/ 151394 w 1207748"/>
                  <a:gd name="connsiteY50" fmla="*/ 1303 h 379357"/>
                  <a:gd name="connsiteX51" fmla="*/ 183961 w 1207748"/>
                  <a:gd name="connsiteY51" fmla="*/ 38910 h 379357"/>
                  <a:gd name="connsiteX52" fmla="*/ 229054 w 1207748"/>
                  <a:gd name="connsiteY52" fmla="*/ 72344 h 379357"/>
                  <a:gd name="connsiteX0" fmla="*/ 229054 w 1207748"/>
                  <a:gd name="connsiteY0" fmla="*/ 72344 h 379357"/>
                  <a:gd name="connsiteX1" fmla="*/ 285832 w 1207748"/>
                  <a:gd name="connsiteY1" fmla="*/ 72344 h 379357"/>
                  <a:gd name="connsiteX2" fmla="*/ 317531 w 1207748"/>
                  <a:gd name="connsiteY2" fmla="*/ 148421 h 379357"/>
                  <a:gd name="connsiteX3" fmla="*/ 371929 w 1207748"/>
                  <a:gd name="connsiteY3" fmla="*/ 243794 h 379357"/>
                  <a:gd name="connsiteX4" fmla="*/ 417173 w 1207748"/>
                  <a:gd name="connsiteY4" fmla="*/ 296182 h 379357"/>
                  <a:gd name="connsiteX5" fmla="*/ 460035 w 1207748"/>
                  <a:gd name="connsiteY5" fmla="*/ 334282 h 379357"/>
                  <a:gd name="connsiteX6" fmla="*/ 498135 w 1207748"/>
                  <a:gd name="connsiteY6" fmla="*/ 348569 h 379357"/>
                  <a:gd name="connsiteX7" fmla="*/ 545760 w 1207748"/>
                  <a:gd name="connsiteY7" fmla="*/ 322375 h 379357"/>
                  <a:gd name="connsiteX8" fmla="*/ 636248 w 1207748"/>
                  <a:gd name="connsiteY8" fmla="*/ 234269 h 379357"/>
                  <a:gd name="connsiteX9" fmla="*/ 688635 w 1207748"/>
                  <a:gd name="connsiteY9" fmla="*/ 134257 h 379357"/>
                  <a:gd name="connsiteX10" fmla="*/ 710066 w 1207748"/>
                  <a:gd name="connsiteY10" fmla="*/ 96157 h 379357"/>
                  <a:gd name="connsiteX11" fmla="*/ 752929 w 1207748"/>
                  <a:gd name="connsiteY11" fmla="*/ 86632 h 379357"/>
                  <a:gd name="connsiteX12" fmla="*/ 805316 w 1207748"/>
                  <a:gd name="connsiteY12" fmla="*/ 122350 h 379357"/>
                  <a:gd name="connsiteX13" fmla="*/ 886279 w 1207748"/>
                  <a:gd name="connsiteY13" fmla="*/ 160450 h 379357"/>
                  <a:gd name="connsiteX14" fmla="*/ 936285 w 1207748"/>
                  <a:gd name="connsiteY14" fmla="*/ 162832 h 379357"/>
                  <a:gd name="connsiteX15" fmla="*/ 1012485 w 1207748"/>
                  <a:gd name="connsiteY15" fmla="*/ 158069 h 379357"/>
                  <a:gd name="connsiteX16" fmla="*/ 1067254 w 1207748"/>
                  <a:gd name="connsiteY16" fmla="*/ 119969 h 379357"/>
                  <a:gd name="connsiteX17" fmla="*/ 1114879 w 1207748"/>
                  <a:gd name="connsiteY17" fmla="*/ 89013 h 379357"/>
                  <a:gd name="connsiteX18" fmla="*/ 1136310 w 1207748"/>
                  <a:gd name="connsiteY18" fmla="*/ 41388 h 379357"/>
                  <a:gd name="connsiteX19" fmla="*/ 1176791 w 1207748"/>
                  <a:gd name="connsiteY19" fmla="*/ 3288 h 379357"/>
                  <a:gd name="connsiteX20" fmla="*/ 1207748 w 1207748"/>
                  <a:gd name="connsiteY20" fmla="*/ 8050 h 379357"/>
                  <a:gd name="connsiteX21" fmla="*/ 1157741 w 1207748"/>
                  <a:gd name="connsiteY21" fmla="*/ 84250 h 379357"/>
                  <a:gd name="connsiteX22" fmla="*/ 1074398 w 1207748"/>
                  <a:gd name="connsiteY22" fmla="*/ 160450 h 379357"/>
                  <a:gd name="connsiteX23" fmla="*/ 1012485 w 1207748"/>
                  <a:gd name="connsiteY23" fmla="*/ 196169 h 379357"/>
                  <a:gd name="connsiteX24" fmla="*/ 943429 w 1207748"/>
                  <a:gd name="connsiteY24" fmla="*/ 205694 h 379357"/>
                  <a:gd name="connsiteX25" fmla="*/ 852941 w 1207748"/>
                  <a:gd name="connsiteY25" fmla="*/ 189025 h 379357"/>
                  <a:gd name="connsiteX26" fmla="*/ 783885 w 1207748"/>
                  <a:gd name="connsiteY26" fmla="*/ 169975 h 379357"/>
                  <a:gd name="connsiteX27" fmla="*/ 757691 w 1207748"/>
                  <a:gd name="connsiteY27" fmla="*/ 141400 h 379357"/>
                  <a:gd name="connsiteX28" fmla="*/ 731497 w 1207748"/>
                  <a:gd name="connsiteY28" fmla="*/ 155688 h 379357"/>
                  <a:gd name="connsiteX29" fmla="*/ 691017 w 1207748"/>
                  <a:gd name="connsiteY29" fmla="*/ 212838 h 379357"/>
                  <a:gd name="connsiteX30" fmla="*/ 636247 w 1207748"/>
                  <a:gd name="connsiteY30" fmla="*/ 291419 h 379357"/>
                  <a:gd name="connsiteX31" fmla="*/ 557666 w 1207748"/>
                  <a:gd name="connsiteY31" fmla="*/ 346188 h 379357"/>
                  <a:gd name="connsiteX32" fmla="*/ 502898 w 1207748"/>
                  <a:gd name="connsiteY32" fmla="*/ 377144 h 379357"/>
                  <a:gd name="connsiteX33" fmla="*/ 445748 w 1207748"/>
                  <a:gd name="connsiteY33" fmla="*/ 370000 h 379357"/>
                  <a:gd name="connsiteX34" fmla="*/ 388598 w 1207748"/>
                  <a:gd name="connsiteY34" fmla="*/ 315232 h 379357"/>
                  <a:gd name="connsiteX35" fmla="*/ 355260 w 1207748"/>
                  <a:gd name="connsiteY35" fmla="*/ 272369 h 379357"/>
                  <a:gd name="connsiteX36" fmla="*/ 317160 w 1207748"/>
                  <a:gd name="connsiteY36" fmla="*/ 215219 h 379357"/>
                  <a:gd name="connsiteX37" fmla="*/ 288585 w 1207748"/>
                  <a:gd name="connsiteY37" fmla="*/ 169975 h 379357"/>
                  <a:gd name="connsiteX38" fmla="*/ 269137 w 1207748"/>
                  <a:gd name="connsiteY38" fmla="*/ 114124 h 379357"/>
                  <a:gd name="connsiteX39" fmla="*/ 249094 w 1207748"/>
                  <a:gd name="connsiteY39" fmla="*/ 139195 h 379357"/>
                  <a:gd name="connsiteX40" fmla="*/ 201495 w 1207748"/>
                  <a:gd name="connsiteY40" fmla="*/ 124152 h 379357"/>
                  <a:gd name="connsiteX41" fmla="*/ 11500 w 1207748"/>
                  <a:gd name="connsiteY41" fmla="*/ 252720 h 379357"/>
                  <a:gd name="connsiteX42" fmla="*/ 53694 w 1207748"/>
                  <a:gd name="connsiteY42" fmla="*/ 149225 h 379357"/>
                  <a:gd name="connsiteX43" fmla="*/ 1083 w 1207748"/>
                  <a:gd name="connsiteY43" fmla="*/ 101589 h 379357"/>
                  <a:gd name="connsiteX44" fmla="*/ 3589 w 1207748"/>
                  <a:gd name="connsiteY44" fmla="*/ 21363 h 379357"/>
                  <a:gd name="connsiteX45" fmla="*/ 36155 w 1207748"/>
                  <a:gd name="connsiteY45" fmla="*/ 58969 h 379357"/>
                  <a:gd name="connsiteX46" fmla="*/ 23629 w 1207748"/>
                  <a:gd name="connsiteY46" fmla="*/ 51447 h 379357"/>
                  <a:gd name="connsiteX47" fmla="*/ 63712 w 1207748"/>
                  <a:gd name="connsiteY47" fmla="*/ 26375 h 379357"/>
                  <a:gd name="connsiteX48" fmla="*/ 86259 w 1207748"/>
                  <a:gd name="connsiteY48" fmla="*/ 1304 h 379357"/>
                  <a:gd name="connsiteX49" fmla="*/ 121332 w 1207748"/>
                  <a:gd name="connsiteY49" fmla="*/ 28883 h 379357"/>
                  <a:gd name="connsiteX50" fmla="*/ 151394 w 1207748"/>
                  <a:gd name="connsiteY50" fmla="*/ 1303 h 379357"/>
                  <a:gd name="connsiteX51" fmla="*/ 183961 w 1207748"/>
                  <a:gd name="connsiteY51" fmla="*/ 38910 h 379357"/>
                  <a:gd name="connsiteX52" fmla="*/ 229054 w 1207748"/>
                  <a:gd name="connsiteY52" fmla="*/ 72344 h 379357"/>
                  <a:gd name="connsiteX0" fmla="*/ 221538 w 1207748"/>
                  <a:gd name="connsiteY0" fmla="*/ 64785 h 379320"/>
                  <a:gd name="connsiteX1" fmla="*/ 285832 w 1207748"/>
                  <a:gd name="connsiteY1" fmla="*/ 72307 h 379320"/>
                  <a:gd name="connsiteX2" fmla="*/ 317531 w 1207748"/>
                  <a:gd name="connsiteY2" fmla="*/ 148384 h 379320"/>
                  <a:gd name="connsiteX3" fmla="*/ 371929 w 1207748"/>
                  <a:gd name="connsiteY3" fmla="*/ 243757 h 379320"/>
                  <a:gd name="connsiteX4" fmla="*/ 417173 w 1207748"/>
                  <a:gd name="connsiteY4" fmla="*/ 296145 h 379320"/>
                  <a:gd name="connsiteX5" fmla="*/ 460035 w 1207748"/>
                  <a:gd name="connsiteY5" fmla="*/ 334245 h 379320"/>
                  <a:gd name="connsiteX6" fmla="*/ 498135 w 1207748"/>
                  <a:gd name="connsiteY6" fmla="*/ 348532 h 379320"/>
                  <a:gd name="connsiteX7" fmla="*/ 545760 w 1207748"/>
                  <a:gd name="connsiteY7" fmla="*/ 322338 h 379320"/>
                  <a:gd name="connsiteX8" fmla="*/ 636248 w 1207748"/>
                  <a:gd name="connsiteY8" fmla="*/ 234232 h 379320"/>
                  <a:gd name="connsiteX9" fmla="*/ 688635 w 1207748"/>
                  <a:gd name="connsiteY9" fmla="*/ 134220 h 379320"/>
                  <a:gd name="connsiteX10" fmla="*/ 710066 w 1207748"/>
                  <a:gd name="connsiteY10" fmla="*/ 96120 h 379320"/>
                  <a:gd name="connsiteX11" fmla="*/ 752929 w 1207748"/>
                  <a:gd name="connsiteY11" fmla="*/ 86595 h 379320"/>
                  <a:gd name="connsiteX12" fmla="*/ 805316 w 1207748"/>
                  <a:gd name="connsiteY12" fmla="*/ 122313 h 379320"/>
                  <a:gd name="connsiteX13" fmla="*/ 886279 w 1207748"/>
                  <a:gd name="connsiteY13" fmla="*/ 160413 h 379320"/>
                  <a:gd name="connsiteX14" fmla="*/ 936285 w 1207748"/>
                  <a:gd name="connsiteY14" fmla="*/ 162795 h 379320"/>
                  <a:gd name="connsiteX15" fmla="*/ 1012485 w 1207748"/>
                  <a:gd name="connsiteY15" fmla="*/ 158032 h 379320"/>
                  <a:gd name="connsiteX16" fmla="*/ 1067254 w 1207748"/>
                  <a:gd name="connsiteY16" fmla="*/ 119932 h 379320"/>
                  <a:gd name="connsiteX17" fmla="*/ 1114879 w 1207748"/>
                  <a:gd name="connsiteY17" fmla="*/ 88976 h 379320"/>
                  <a:gd name="connsiteX18" fmla="*/ 1136310 w 1207748"/>
                  <a:gd name="connsiteY18" fmla="*/ 41351 h 379320"/>
                  <a:gd name="connsiteX19" fmla="*/ 1176791 w 1207748"/>
                  <a:gd name="connsiteY19" fmla="*/ 3251 h 379320"/>
                  <a:gd name="connsiteX20" fmla="*/ 1207748 w 1207748"/>
                  <a:gd name="connsiteY20" fmla="*/ 8013 h 379320"/>
                  <a:gd name="connsiteX21" fmla="*/ 1157741 w 1207748"/>
                  <a:gd name="connsiteY21" fmla="*/ 84213 h 379320"/>
                  <a:gd name="connsiteX22" fmla="*/ 1074398 w 1207748"/>
                  <a:gd name="connsiteY22" fmla="*/ 160413 h 379320"/>
                  <a:gd name="connsiteX23" fmla="*/ 1012485 w 1207748"/>
                  <a:gd name="connsiteY23" fmla="*/ 196132 h 379320"/>
                  <a:gd name="connsiteX24" fmla="*/ 943429 w 1207748"/>
                  <a:gd name="connsiteY24" fmla="*/ 205657 h 379320"/>
                  <a:gd name="connsiteX25" fmla="*/ 852941 w 1207748"/>
                  <a:gd name="connsiteY25" fmla="*/ 188988 h 379320"/>
                  <a:gd name="connsiteX26" fmla="*/ 783885 w 1207748"/>
                  <a:gd name="connsiteY26" fmla="*/ 169938 h 379320"/>
                  <a:gd name="connsiteX27" fmla="*/ 757691 w 1207748"/>
                  <a:gd name="connsiteY27" fmla="*/ 141363 h 379320"/>
                  <a:gd name="connsiteX28" fmla="*/ 731497 w 1207748"/>
                  <a:gd name="connsiteY28" fmla="*/ 155651 h 379320"/>
                  <a:gd name="connsiteX29" fmla="*/ 691017 w 1207748"/>
                  <a:gd name="connsiteY29" fmla="*/ 212801 h 379320"/>
                  <a:gd name="connsiteX30" fmla="*/ 636247 w 1207748"/>
                  <a:gd name="connsiteY30" fmla="*/ 291382 h 379320"/>
                  <a:gd name="connsiteX31" fmla="*/ 557666 w 1207748"/>
                  <a:gd name="connsiteY31" fmla="*/ 346151 h 379320"/>
                  <a:gd name="connsiteX32" fmla="*/ 502898 w 1207748"/>
                  <a:gd name="connsiteY32" fmla="*/ 377107 h 379320"/>
                  <a:gd name="connsiteX33" fmla="*/ 445748 w 1207748"/>
                  <a:gd name="connsiteY33" fmla="*/ 369963 h 379320"/>
                  <a:gd name="connsiteX34" fmla="*/ 388598 w 1207748"/>
                  <a:gd name="connsiteY34" fmla="*/ 315195 h 379320"/>
                  <a:gd name="connsiteX35" fmla="*/ 355260 w 1207748"/>
                  <a:gd name="connsiteY35" fmla="*/ 272332 h 379320"/>
                  <a:gd name="connsiteX36" fmla="*/ 317160 w 1207748"/>
                  <a:gd name="connsiteY36" fmla="*/ 215182 h 379320"/>
                  <a:gd name="connsiteX37" fmla="*/ 288585 w 1207748"/>
                  <a:gd name="connsiteY37" fmla="*/ 169938 h 379320"/>
                  <a:gd name="connsiteX38" fmla="*/ 269137 w 1207748"/>
                  <a:gd name="connsiteY38" fmla="*/ 114087 h 379320"/>
                  <a:gd name="connsiteX39" fmla="*/ 249094 w 1207748"/>
                  <a:gd name="connsiteY39" fmla="*/ 139158 h 379320"/>
                  <a:gd name="connsiteX40" fmla="*/ 201495 w 1207748"/>
                  <a:gd name="connsiteY40" fmla="*/ 124115 h 379320"/>
                  <a:gd name="connsiteX41" fmla="*/ 11500 w 1207748"/>
                  <a:gd name="connsiteY41" fmla="*/ 252683 h 379320"/>
                  <a:gd name="connsiteX42" fmla="*/ 53694 w 1207748"/>
                  <a:gd name="connsiteY42" fmla="*/ 149188 h 379320"/>
                  <a:gd name="connsiteX43" fmla="*/ 1083 w 1207748"/>
                  <a:gd name="connsiteY43" fmla="*/ 101552 h 379320"/>
                  <a:gd name="connsiteX44" fmla="*/ 3589 w 1207748"/>
                  <a:gd name="connsiteY44" fmla="*/ 21326 h 379320"/>
                  <a:gd name="connsiteX45" fmla="*/ 36155 w 1207748"/>
                  <a:gd name="connsiteY45" fmla="*/ 58932 h 379320"/>
                  <a:gd name="connsiteX46" fmla="*/ 23629 w 1207748"/>
                  <a:gd name="connsiteY46" fmla="*/ 51410 h 379320"/>
                  <a:gd name="connsiteX47" fmla="*/ 63712 w 1207748"/>
                  <a:gd name="connsiteY47" fmla="*/ 26338 h 379320"/>
                  <a:gd name="connsiteX48" fmla="*/ 86259 w 1207748"/>
                  <a:gd name="connsiteY48" fmla="*/ 1267 h 379320"/>
                  <a:gd name="connsiteX49" fmla="*/ 121332 w 1207748"/>
                  <a:gd name="connsiteY49" fmla="*/ 28846 h 379320"/>
                  <a:gd name="connsiteX50" fmla="*/ 151394 w 1207748"/>
                  <a:gd name="connsiteY50" fmla="*/ 1266 h 379320"/>
                  <a:gd name="connsiteX51" fmla="*/ 183961 w 1207748"/>
                  <a:gd name="connsiteY51" fmla="*/ 38873 h 379320"/>
                  <a:gd name="connsiteX52" fmla="*/ 221538 w 1207748"/>
                  <a:gd name="connsiteY52" fmla="*/ 64785 h 379320"/>
                  <a:gd name="connsiteX0" fmla="*/ 221538 w 1207748"/>
                  <a:gd name="connsiteY0" fmla="*/ 64785 h 379320"/>
                  <a:gd name="connsiteX1" fmla="*/ 285832 w 1207748"/>
                  <a:gd name="connsiteY1" fmla="*/ 72307 h 379320"/>
                  <a:gd name="connsiteX2" fmla="*/ 317531 w 1207748"/>
                  <a:gd name="connsiteY2" fmla="*/ 148384 h 379320"/>
                  <a:gd name="connsiteX3" fmla="*/ 371929 w 1207748"/>
                  <a:gd name="connsiteY3" fmla="*/ 243757 h 379320"/>
                  <a:gd name="connsiteX4" fmla="*/ 417173 w 1207748"/>
                  <a:gd name="connsiteY4" fmla="*/ 296145 h 379320"/>
                  <a:gd name="connsiteX5" fmla="*/ 460035 w 1207748"/>
                  <a:gd name="connsiteY5" fmla="*/ 334245 h 379320"/>
                  <a:gd name="connsiteX6" fmla="*/ 498135 w 1207748"/>
                  <a:gd name="connsiteY6" fmla="*/ 348532 h 379320"/>
                  <a:gd name="connsiteX7" fmla="*/ 545760 w 1207748"/>
                  <a:gd name="connsiteY7" fmla="*/ 322338 h 379320"/>
                  <a:gd name="connsiteX8" fmla="*/ 636248 w 1207748"/>
                  <a:gd name="connsiteY8" fmla="*/ 234232 h 379320"/>
                  <a:gd name="connsiteX9" fmla="*/ 688635 w 1207748"/>
                  <a:gd name="connsiteY9" fmla="*/ 134220 h 379320"/>
                  <a:gd name="connsiteX10" fmla="*/ 710066 w 1207748"/>
                  <a:gd name="connsiteY10" fmla="*/ 96120 h 379320"/>
                  <a:gd name="connsiteX11" fmla="*/ 752929 w 1207748"/>
                  <a:gd name="connsiteY11" fmla="*/ 86595 h 379320"/>
                  <a:gd name="connsiteX12" fmla="*/ 805316 w 1207748"/>
                  <a:gd name="connsiteY12" fmla="*/ 122313 h 379320"/>
                  <a:gd name="connsiteX13" fmla="*/ 886279 w 1207748"/>
                  <a:gd name="connsiteY13" fmla="*/ 160413 h 379320"/>
                  <a:gd name="connsiteX14" fmla="*/ 936285 w 1207748"/>
                  <a:gd name="connsiteY14" fmla="*/ 162795 h 379320"/>
                  <a:gd name="connsiteX15" fmla="*/ 1012485 w 1207748"/>
                  <a:gd name="connsiteY15" fmla="*/ 158032 h 379320"/>
                  <a:gd name="connsiteX16" fmla="*/ 1067254 w 1207748"/>
                  <a:gd name="connsiteY16" fmla="*/ 119932 h 379320"/>
                  <a:gd name="connsiteX17" fmla="*/ 1114879 w 1207748"/>
                  <a:gd name="connsiteY17" fmla="*/ 88976 h 379320"/>
                  <a:gd name="connsiteX18" fmla="*/ 1136310 w 1207748"/>
                  <a:gd name="connsiteY18" fmla="*/ 41351 h 379320"/>
                  <a:gd name="connsiteX19" fmla="*/ 1176791 w 1207748"/>
                  <a:gd name="connsiteY19" fmla="*/ 3251 h 379320"/>
                  <a:gd name="connsiteX20" fmla="*/ 1207748 w 1207748"/>
                  <a:gd name="connsiteY20" fmla="*/ 8013 h 379320"/>
                  <a:gd name="connsiteX21" fmla="*/ 1157741 w 1207748"/>
                  <a:gd name="connsiteY21" fmla="*/ 84213 h 379320"/>
                  <a:gd name="connsiteX22" fmla="*/ 1074398 w 1207748"/>
                  <a:gd name="connsiteY22" fmla="*/ 160413 h 379320"/>
                  <a:gd name="connsiteX23" fmla="*/ 1012485 w 1207748"/>
                  <a:gd name="connsiteY23" fmla="*/ 196132 h 379320"/>
                  <a:gd name="connsiteX24" fmla="*/ 943429 w 1207748"/>
                  <a:gd name="connsiteY24" fmla="*/ 205657 h 379320"/>
                  <a:gd name="connsiteX25" fmla="*/ 852941 w 1207748"/>
                  <a:gd name="connsiteY25" fmla="*/ 188988 h 379320"/>
                  <a:gd name="connsiteX26" fmla="*/ 783885 w 1207748"/>
                  <a:gd name="connsiteY26" fmla="*/ 169938 h 379320"/>
                  <a:gd name="connsiteX27" fmla="*/ 757691 w 1207748"/>
                  <a:gd name="connsiteY27" fmla="*/ 141363 h 379320"/>
                  <a:gd name="connsiteX28" fmla="*/ 731497 w 1207748"/>
                  <a:gd name="connsiteY28" fmla="*/ 155651 h 379320"/>
                  <a:gd name="connsiteX29" fmla="*/ 691017 w 1207748"/>
                  <a:gd name="connsiteY29" fmla="*/ 212801 h 379320"/>
                  <a:gd name="connsiteX30" fmla="*/ 636247 w 1207748"/>
                  <a:gd name="connsiteY30" fmla="*/ 291382 h 379320"/>
                  <a:gd name="connsiteX31" fmla="*/ 557666 w 1207748"/>
                  <a:gd name="connsiteY31" fmla="*/ 346151 h 379320"/>
                  <a:gd name="connsiteX32" fmla="*/ 502898 w 1207748"/>
                  <a:gd name="connsiteY32" fmla="*/ 377107 h 379320"/>
                  <a:gd name="connsiteX33" fmla="*/ 445748 w 1207748"/>
                  <a:gd name="connsiteY33" fmla="*/ 369963 h 379320"/>
                  <a:gd name="connsiteX34" fmla="*/ 388598 w 1207748"/>
                  <a:gd name="connsiteY34" fmla="*/ 315195 h 379320"/>
                  <a:gd name="connsiteX35" fmla="*/ 355260 w 1207748"/>
                  <a:gd name="connsiteY35" fmla="*/ 272332 h 379320"/>
                  <a:gd name="connsiteX36" fmla="*/ 317160 w 1207748"/>
                  <a:gd name="connsiteY36" fmla="*/ 215182 h 379320"/>
                  <a:gd name="connsiteX37" fmla="*/ 288585 w 1207748"/>
                  <a:gd name="connsiteY37" fmla="*/ 169938 h 379320"/>
                  <a:gd name="connsiteX38" fmla="*/ 269137 w 1207748"/>
                  <a:gd name="connsiteY38" fmla="*/ 114087 h 379320"/>
                  <a:gd name="connsiteX39" fmla="*/ 249094 w 1207748"/>
                  <a:gd name="connsiteY39" fmla="*/ 139158 h 379320"/>
                  <a:gd name="connsiteX40" fmla="*/ 201495 w 1207748"/>
                  <a:gd name="connsiteY40" fmla="*/ 124115 h 379320"/>
                  <a:gd name="connsiteX41" fmla="*/ 121728 w 1207748"/>
                  <a:gd name="connsiteY41" fmla="*/ 119806 h 379320"/>
                  <a:gd name="connsiteX42" fmla="*/ 53694 w 1207748"/>
                  <a:gd name="connsiteY42" fmla="*/ 149188 h 379320"/>
                  <a:gd name="connsiteX43" fmla="*/ 1083 w 1207748"/>
                  <a:gd name="connsiteY43" fmla="*/ 101552 h 379320"/>
                  <a:gd name="connsiteX44" fmla="*/ 3589 w 1207748"/>
                  <a:gd name="connsiteY44" fmla="*/ 21326 h 379320"/>
                  <a:gd name="connsiteX45" fmla="*/ 36155 w 1207748"/>
                  <a:gd name="connsiteY45" fmla="*/ 58932 h 379320"/>
                  <a:gd name="connsiteX46" fmla="*/ 23629 w 1207748"/>
                  <a:gd name="connsiteY46" fmla="*/ 51410 h 379320"/>
                  <a:gd name="connsiteX47" fmla="*/ 63712 w 1207748"/>
                  <a:gd name="connsiteY47" fmla="*/ 26338 h 379320"/>
                  <a:gd name="connsiteX48" fmla="*/ 86259 w 1207748"/>
                  <a:gd name="connsiteY48" fmla="*/ 1267 h 379320"/>
                  <a:gd name="connsiteX49" fmla="*/ 121332 w 1207748"/>
                  <a:gd name="connsiteY49" fmla="*/ 28846 h 379320"/>
                  <a:gd name="connsiteX50" fmla="*/ 151394 w 1207748"/>
                  <a:gd name="connsiteY50" fmla="*/ 1266 h 379320"/>
                  <a:gd name="connsiteX51" fmla="*/ 183961 w 1207748"/>
                  <a:gd name="connsiteY51" fmla="*/ 38873 h 379320"/>
                  <a:gd name="connsiteX52" fmla="*/ 221538 w 1207748"/>
                  <a:gd name="connsiteY52" fmla="*/ 64785 h 379320"/>
                  <a:gd name="connsiteX0" fmla="*/ 221538 w 1207748"/>
                  <a:gd name="connsiteY0" fmla="*/ 64785 h 379320"/>
                  <a:gd name="connsiteX1" fmla="*/ 285832 w 1207748"/>
                  <a:gd name="connsiteY1" fmla="*/ 72307 h 379320"/>
                  <a:gd name="connsiteX2" fmla="*/ 317531 w 1207748"/>
                  <a:gd name="connsiteY2" fmla="*/ 148384 h 379320"/>
                  <a:gd name="connsiteX3" fmla="*/ 371929 w 1207748"/>
                  <a:gd name="connsiteY3" fmla="*/ 243757 h 379320"/>
                  <a:gd name="connsiteX4" fmla="*/ 417173 w 1207748"/>
                  <a:gd name="connsiteY4" fmla="*/ 296145 h 379320"/>
                  <a:gd name="connsiteX5" fmla="*/ 460035 w 1207748"/>
                  <a:gd name="connsiteY5" fmla="*/ 334245 h 379320"/>
                  <a:gd name="connsiteX6" fmla="*/ 498135 w 1207748"/>
                  <a:gd name="connsiteY6" fmla="*/ 348532 h 379320"/>
                  <a:gd name="connsiteX7" fmla="*/ 545760 w 1207748"/>
                  <a:gd name="connsiteY7" fmla="*/ 322338 h 379320"/>
                  <a:gd name="connsiteX8" fmla="*/ 636248 w 1207748"/>
                  <a:gd name="connsiteY8" fmla="*/ 234232 h 379320"/>
                  <a:gd name="connsiteX9" fmla="*/ 688635 w 1207748"/>
                  <a:gd name="connsiteY9" fmla="*/ 134220 h 379320"/>
                  <a:gd name="connsiteX10" fmla="*/ 710066 w 1207748"/>
                  <a:gd name="connsiteY10" fmla="*/ 96120 h 379320"/>
                  <a:gd name="connsiteX11" fmla="*/ 752929 w 1207748"/>
                  <a:gd name="connsiteY11" fmla="*/ 86595 h 379320"/>
                  <a:gd name="connsiteX12" fmla="*/ 805316 w 1207748"/>
                  <a:gd name="connsiteY12" fmla="*/ 122313 h 379320"/>
                  <a:gd name="connsiteX13" fmla="*/ 886279 w 1207748"/>
                  <a:gd name="connsiteY13" fmla="*/ 160413 h 379320"/>
                  <a:gd name="connsiteX14" fmla="*/ 936285 w 1207748"/>
                  <a:gd name="connsiteY14" fmla="*/ 162795 h 379320"/>
                  <a:gd name="connsiteX15" fmla="*/ 1012485 w 1207748"/>
                  <a:gd name="connsiteY15" fmla="*/ 158032 h 379320"/>
                  <a:gd name="connsiteX16" fmla="*/ 1067254 w 1207748"/>
                  <a:gd name="connsiteY16" fmla="*/ 119932 h 379320"/>
                  <a:gd name="connsiteX17" fmla="*/ 1114879 w 1207748"/>
                  <a:gd name="connsiteY17" fmla="*/ 88976 h 379320"/>
                  <a:gd name="connsiteX18" fmla="*/ 1136310 w 1207748"/>
                  <a:gd name="connsiteY18" fmla="*/ 41351 h 379320"/>
                  <a:gd name="connsiteX19" fmla="*/ 1176791 w 1207748"/>
                  <a:gd name="connsiteY19" fmla="*/ 3251 h 379320"/>
                  <a:gd name="connsiteX20" fmla="*/ 1207748 w 1207748"/>
                  <a:gd name="connsiteY20" fmla="*/ 8013 h 379320"/>
                  <a:gd name="connsiteX21" fmla="*/ 1157741 w 1207748"/>
                  <a:gd name="connsiteY21" fmla="*/ 84213 h 379320"/>
                  <a:gd name="connsiteX22" fmla="*/ 1074398 w 1207748"/>
                  <a:gd name="connsiteY22" fmla="*/ 160413 h 379320"/>
                  <a:gd name="connsiteX23" fmla="*/ 1012485 w 1207748"/>
                  <a:gd name="connsiteY23" fmla="*/ 196132 h 379320"/>
                  <a:gd name="connsiteX24" fmla="*/ 943429 w 1207748"/>
                  <a:gd name="connsiteY24" fmla="*/ 205657 h 379320"/>
                  <a:gd name="connsiteX25" fmla="*/ 852941 w 1207748"/>
                  <a:gd name="connsiteY25" fmla="*/ 188988 h 379320"/>
                  <a:gd name="connsiteX26" fmla="*/ 783885 w 1207748"/>
                  <a:gd name="connsiteY26" fmla="*/ 169938 h 379320"/>
                  <a:gd name="connsiteX27" fmla="*/ 757691 w 1207748"/>
                  <a:gd name="connsiteY27" fmla="*/ 141363 h 379320"/>
                  <a:gd name="connsiteX28" fmla="*/ 731497 w 1207748"/>
                  <a:gd name="connsiteY28" fmla="*/ 155651 h 379320"/>
                  <a:gd name="connsiteX29" fmla="*/ 691017 w 1207748"/>
                  <a:gd name="connsiteY29" fmla="*/ 212801 h 379320"/>
                  <a:gd name="connsiteX30" fmla="*/ 636247 w 1207748"/>
                  <a:gd name="connsiteY30" fmla="*/ 291382 h 379320"/>
                  <a:gd name="connsiteX31" fmla="*/ 557666 w 1207748"/>
                  <a:gd name="connsiteY31" fmla="*/ 346151 h 379320"/>
                  <a:gd name="connsiteX32" fmla="*/ 502898 w 1207748"/>
                  <a:gd name="connsiteY32" fmla="*/ 377107 h 379320"/>
                  <a:gd name="connsiteX33" fmla="*/ 445748 w 1207748"/>
                  <a:gd name="connsiteY33" fmla="*/ 369963 h 379320"/>
                  <a:gd name="connsiteX34" fmla="*/ 388598 w 1207748"/>
                  <a:gd name="connsiteY34" fmla="*/ 315195 h 379320"/>
                  <a:gd name="connsiteX35" fmla="*/ 355260 w 1207748"/>
                  <a:gd name="connsiteY35" fmla="*/ 272332 h 379320"/>
                  <a:gd name="connsiteX36" fmla="*/ 317160 w 1207748"/>
                  <a:gd name="connsiteY36" fmla="*/ 215182 h 379320"/>
                  <a:gd name="connsiteX37" fmla="*/ 288585 w 1207748"/>
                  <a:gd name="connsiteY37" fmla="*/ 169938 h 379320"/>
                  <a:gd name="connsiteX38" fmla="*/ 269137 w 1207748"/>
                  <a:gd name="connsiteY38" fmla="*/ 114087 h 379320"/>
                  <a:gd name="connsiteX39" fmla="*/ 249094 w 1207748"/>
                  <a:gd name="connsiteY39" fmla="*/ 139158 h 379320"/>
                  <a:gd name="connsiteX40" fmla="*/ 201495 w 1207748"/>
                  <a:gd name="connsiteY40" fmla="*/ 124115 h 379320"/>
                  <a:gd name="connsiteX41" fmla="*/ 143880 w 1207748"/>
                  <a:gd name="connsiteY41" fmla="*/ 78988 h 379320"/>
                  <a:gd name="connsiteX42" fmla="*/ 121728 w 1207748"/>
                  <a:gd name="connsiteY42" fmla="*/ 119806 h 379320"/>
                  <a:gd name="connsiteX43" fmla="*/ 53694 w 1207748"/>
                  <a:gd name="connsiteY43" fmla="*/ 149188 h 379320"/>
                  <a:gd name="connsiteX44" fmla="*/ 1083 w 1207748"/>
                  <a:gd name="connsiteY44" fmla="*/ 101552 h 379320"/>
                  <a:gd name="connsiteX45" fmla="*/ 3589 w 1207748"/>
                  <a:gd name="connsiteY45" fmla="*/ 21326 h 379320"/>
                  <a:gd name="connsiteX46" fmla="*/ 36155 w 1207748"/>
                  <a:gd name="connsiteY46" fmla="*/ 58932 h 379320"/>
                  <a:gd name="connsiteX47" fmla="*/ 23629 w 1207748"/>
                  <a:gd name="connsiteY47" fmla="*/ 51410 h 379320"/>
                  <a:gd name="connsiteX48" fmla="*/ 63712 w 1207748"/>
                  <a:gd name="connsiteY48" fmla="*/ 26338 h 379320"/>
                  <a:gd name="connsiteX49" fmla="*/ 86259 w 1207748"/>
                  <a:gd name="connsiteY49" fmla="*/ 1267 h 379320"/>
                  <a:gd name="connsiteX50" fmla="*/ 121332 w 1207748"/>
                  <a:gd name="connsiteY50" fmla="*/ 28846 h 379320"/>
                  <a:gd name="connsiteX51" fmla="*/ 151394 w 1207748"/>
                  <a:gd name="connsiteY51" fmla="*/ 1266 h 379320"/>
                  <a:gd name="connsiteX52" fmla="*/ 183961 w 1207748"/>
                  <a:gd name="connsiteY52" fmla="*/ 38873 h 379320"/>
                  <a:gd name="connsiteX53" fmla="*/ 221538 w 1207748"/>
                  <a:gd name="connsiteY53" fmla="*/ 64785 h 379320"/>
                  <a:gd name="connsiteX0" fmla="*/ 221538 w 1207748"/>
                  <a:gd name="connsiteY0" fmla="*/ 64785 h 379320"/>
                  <a:gd name="connsiteX1" fmla="*/ 285832 w 1207748"/>
                  <a:gd name="connsiteY1" fmla="*/ 72307 h 379320"/>
                  <a:gd name="connsiteX2" fmla="*/ 317531 w 1207748"/>
                  <a:gd name="connsiteY2" fmla="*/ 148384 h 379320"/>
                  <a:gd name="connsiteX3" fmla="*/ 371929 w 1207748"/>
                  <a:gd name="connsiteY3" fmla="*/ 243757 h 379320"/>
                  <a:gd name="connsiteX4" fmla="*/ 417173 w 1207748"/>
                  <a:gd name="connsiteY4" fmla="*/ 296145 h 379320"/>
                  <a:gd name="connsiteX5" fmla="*/ 460035 w 1207748"/>
                  <a:gd name="connsiteY5" fmla="*/ 334245 h 379320"/>
                  <a:gd name="connsiteX6" fmla="*/ 498135 w 1207748"/>
                  <a:gd name="connsiteY6" fmla="*/ 348532 h 379320"/>
                  <a:gd name="connsiteX7" fmla="*/ 545760 w 1207748"/>
                  <a:gd name="connsiteY7" fmla="*/ 322338 h 379320"/>
                  <a:gd name="connsiteX8" fmla="*/ 636248 w 1207748"/>
                  <a:gd name="connsiteY8" fmla="*/ 234232 h 379320"/>
                  <a:gd name="connsiteX9" fmla="*/ 688635 w 1207748"/>
                  <a:gd name="connsiteY9" fmla="*/ 134220 h 379320"/>
                  <a:gd name="connsiteX10" fmla="*/ 710066 w 1207748"/>
                  <a:gd name="connsiteY10" fmla="*/ 96120 h 379320"/>
                  <a:gd name="connsiteX11" fmla="*/ 752929 w 1207748"/>
                  <a:gd name="connsiteY11" fmla="*/ 86595 h 379320"/>
                  <a:gd name="connsiteX12" fmla="*/ 805316 w 1207748"/>
                  <a:gd name="connsiteY12" fmla="*/ 122313 h 379320"/>
                  <a:gd name="connsiteX13" fmla="*/ 886279 w 1207748"/>
                  <a:gd name="connsiteY13" fmla="*/ 160413 h 379320"/>
                  <a:gd name="connsiteX14" fmla="*/ 936285 w 1207748"/>
                  <a:gd name="connsiteY14" fmla="*/ 162795 h 379320"/>
                  <a:gd name="connsiteX15" fmla="*/ 1012485 w 1207748"/>
                  <a:gd name="connsiteY15" fmla="*/ 158032 h 379320"/>
                  <a:gd name="connsiteX16" fmla="*/ 1067254 w 1207748"/>
                  <a:gd name="connsiteY16" fmla="*/ 119932 h 379320"/>
                  <a:gd name="connsiteX17" fmla="*/ 1114879 w 1207748"/>
                  <a:gd name="connsiteY17" fmla="*/ 88976 h 379320"/>
                  <a:gd name="connsiteX18" fmla="*/ 1136310 w 1207748"/>
                  <a:gd name="connsiteY18" fmla="*/ 41351 h 379320"/>
                  <a:gd name="connsiteX19" fmla="*/ 1176791 w 1207748"/>
                  <a:gd name="connsiteY19" fmla="*/ 3251 h 379320"/>
                  <a:gd name="connsiteX20" fmla="*/ 1207748 w 1207748"/>
                  <a:gd name="connsiteY20" fmla="*/ 8013 h 379320"/>
                  <a:gd name="connsiteX21" fmla="*/ 1157741 w 1207748"/>
                  <a:gd name="connsiteY21" fmla="*/ 84213 h 379320"/>
                  <a:gd name="connsiteX22" fmla="*/ 1074398 w 1207748"/>
                  <a:gd name="connsiteY22" fmla="*/ 160413 h 379320"/>
                  <a:gd name="connsiteX23" fmla="*/ 1012485 w 1207748"/>
                  <a:gd name="connsiteY23" fmla="*/ 196132 h 379320"/>
                  <a:gd name="connsiteX24" fmla="*/ 943429 w 1207748"/>
                  <a:gd name="connsiteY24" fmla="*/ 205657 h 379320"/>
                  <a:gd name="connsiteX25" fmla="*/ 852941 w 1207748"/>
                  <a:gd name="connsiteY25" fmla="*/ 188988 h 379320"/>
                  <a:gd name="connsiteX26" fmla="*/ 783885 w 1207748"/>
                  <a:gd name="connsiteY26" fmla="*/ 169938 h 379320"/>
                  <a:gd name="connsiteX27" fmla="*/ 757691 w 1207748"/>
                  <a:gd name="connsiteY27" fmla="*/ 141363 h 379320"/>
                  <a:gd name="connsiteX28" fmla="*/ 731497 w 1207748"/>
                  <a:gd name="connsiteY28" fmla="*/ 155651 h 379320"/>
                  <a:gd name="connsiteX29" fmla="*/ 691017 w 1207748"/>
                  <a:gd name="connsiteY29" fmla="*/ 212801 h 379320"/>
                  <a:gd name="connsiteX30" fmla="*/ 636247 w 1207748"/>
                  <a:gd name="connsiteY30" fmla="*/ 291382 h 379320"/>
                  <a:gd name="connsiteX31" fmla="*/ 557666 w 1207748"/>
                  <a:gd name="connsiteY31" fmla="*/ 346151 h 379320"/>
                  <a:gd name="connsiteX32" fmla="*/ 502898 w 1207748"/>
                  <a:gd name="connsiteY32" fmla="*/ 377107 h 379320"/>
                  <a:gd name="connsiteX33" fmla="*/ 445748 w 1207748"/>
                  <a:gd name="connsiteY33" fmla="*/ 369963 h 379320"/>
                  <a:gd name="connsiteX34" fmla="*/ 388598 w 1207748"/>
                  <a:gd name="connsiteY34" fmla="*/ 315195 h 379320"/>
                  <a:gd name="connsiteX35" fmla="*/ 355260 w 1207748"/>
                  <a:gd name="connsiteY35" fmla="*/ 272332 h 379320"/>
                  <a:gd name="connsiteX36" fmla="*/ 317160 w 1207748"/>
                  <a:gd name="connsiteY36" fmla="*/ 215182 h 379320"/>
                  <a:gd name="connsiteX37" fmla="*/ 288585 w 1207748"/>
                  <a:gd name="connsiteY37" fmla="*/ 169938 h 379320"/>
                  <a:gd name="connsiteX38" fmla="*/ 269137 w 1207748"/>
                  <a:gd name="connsiteY38" fmla="*/ 114087 h 379320"/>
                  <a:gd name="connsiteX39" fmla="*/ 249094 w 1207748"/>
                  <a:gd name="connsiteY39" fmla="*/ 139158 h 379320"/>
                  <a:gd name="connsiteX40" fmla="*/ 201495 w 1207748"/>
                  <a:gd name="connsiteY40" fmla="*/ 124115 h 379320"/>
                  <a:gd name="connsiteX41" fmla="*/ 143880 w 1207748"/>
                  <a:gd name="connsiteY41" fmla="*/ 78988 h 379320"/>
                  <a:gd name="connsiteX42" fmla="*/ 114213 w 1207748"/>
                  <a:gd name="connsiteY42" fmla="*/ 109777 h 379320"/>
                  <a:gd name="connsiteX43" fmla="*/ 53694 w 1207748"/>
                  <a:gd name="connsiteY43" fmla="*/ 149188 h 379320"/>
                  <a:gd name="connsiteX44" fmla="*/ 1083 w 1207748"/>
                  <a:gd name="connsiteY44" fmla="*/ 101552 h 379320"/>
                  <a:gd name="connsiteX45" fmla="*/ 3589 w 1207748"/>
                  <a:gd name="connsiteY45" fmla="*/ 21326 h 379320"/>
                  <a:gd name="connsiteX46" fmla="*/ 36155 w 1207748"/>
                  <a:gd name="connsiteY46" fmla="*/ 58932 h 379320"/>
                  <a:gd name="connsiteX47" fmla="*/ 23629 w 1207748"/>
                  <a:gd name="connsiteY47" fmla="*/ 51410 h 379320"/>
                  <a:gd name="connsiteX48" fmla="*/ 63712 w 1207748"/>
                  <a:gd name="connsiteY48" fmla="*/ 26338 h 379320"/>
                  <a:gd name="connsiteX49" fmla="*/ 86259 w 1207748"/>
                  <a:gd name="connsiteY49" fmla="*/ 1267 h 379320"/>
                  <a:gd name="connsiteX50" fmla="*/ 121332 w 1207748"/>
                  <a:gd name="connsiteY50" fmla="*/ 28846 h 379320"/>
                  <a:gd name="connsiteX51" fmla="*/ 151394 w 1207748"/>
                  <a:gd name="connsiteY51" fmla="*/ 1266 h 379320"/>
                  <a:gd name="connsiteX52" fmla="*/ 183961 w 1207748"/>
                  <a:gd name="connsiteY52" fmla="*/ 38873 h 379320"/>
                  <a:gd name="connsiteX53" fmla="*/ 221538 w 1207748"/>
                  <a:gd name="connsiteY53" fmla="*/ 64785 h 379320"/>
                  <a:gd name="connsiteX0" fmla="*/ 221538 w 1207748"/>
                  <a:gd name="connsiteY0" fmla="*/ 64785 h 379320"/>
                  <a:gd name="connsiteX1" fmla="*/ 285832 w 1207748"/>
                  <a:gd name="connsiteY1" fmla="*/ 72307 h 379320"/>
                  <a:gd name="connsiteX2" fmla="*/ 317531 w 1207748"/>
                  <a:gd name="connsiteY2" fmla="*/ 148384 h 379320"/>
                  <a:gd name="connsiteX3" fmla="*/ 371929 w 1207748"/>
                  <a:gd name="connsiteY3" fmla="*/ 243757 h 379320"/>
                  <a:gd name="connsiteX4" fmla="*/ 417173 w 1207748"/>
                  <a:gd name="connsiteY4" fmla="*/ 296145 h 379320"/>
                  <a:gd name="connsiteX5" fmla="*/ 460035 w 1207748"/>
                  <a:gd name="connsiteY5" fmla="*/ 334245 h 379320"/>
                  <a:gd name="connsiteX6" fmla="*/ 498135 w 1207748"/>
                  <a:gd name="connsiteY6" fmla="*/ 348532 h 379320"/>
                  <a:gd name="connsiteX7" fmla="*/ 545760 w 1207748"/>
                  <a:gd name="connsiteY7" fmla="*/ 322338 h 379320"/>
                  <a:gd name="connsiteX8" fmla="*/ 636248 w 1207748"/>
                  <a:gd name="connsiteY8" fmla="*/ 234232 h 379320"/>
                  <a:gd name="connsiteX9" fmla="*/ 688635 w 1207748"/>
                  <a:gd name="connsiteY9" fmla="*/ 134220 h 379320"/>
                  <a:gd name="connsiteX10" fmla="*/ 710066 w 1207748"/>
                  <a:gd name="connsiteY10" fmla="*/ 96120 h 379320"/>
                  <a:gd name="connsiteX11" fmla="*/ 752929 w 1207748"/>
                  <a:gd name="connsiteY11" fmla="*/ 86595 h 379320"/>
                  <a:gd name="connsiteX12" fmla="*/ 805316 w 1207748"/>
                  <a:gd name="connsiteY12" fmla="*/ 122313 h 379320"/>
                  <a:gd name="connsiteX13" fmla="*/ 886279 w 1207748"/>
                  <a:gd name="connsiteY13" fmla="*/ 160413 h 379320"/>
                  <a:gd name="connsiteX14" fmla="*/ 936285 w 1207748"/>
                  <a:gd name="connsiteY14" fmla="*/ 162795 h 379320"/>
                  <a:gd name="connsiteX15" fmla="*/ 1012485 w 1207748"/>
                  <a:gd name="connsiteY15" fmla="*/ 158032 h 379320"/>
                  <a:gd name="connsiteX16" fmla="*/ 1067254 w 1207748"/>
                  <a:gd name="connsiteY16" fmla="*/ 119932 h 379320"/>
                  <a:gd name="connsiteX17" fmla="*/ 1114879 w 1207748"/>
                  <a:gd name="connsiteY17" fmla="*/ 88976 h 379320"/>
                  <a:gd name="connsiteX18" fmla="*/ 1136310 w 1207748"/>
                  <a:gd name="connsiteY18" fmla="*/ 41351 h 379320"/>
                  <a:gd name="connsiteX19" fmla="*/ 1176791 w 1207748"/>
                  <a:gd name="connsiteY19" fmla="*/ 3251 h 379320"/>
                  <a:gd name="connsiteX20" fmla="*/ 1207748 w 1207748"/>
                  <a:gd name="connsiteY20" fmla="*/ 8013 h 379320"/>
                  <a:gd name="connsiteX21" fmla="*/ 1157741 w 1207748"/>
                  <a:gd name="connsiteY21" fmla="*/ 84213 h 379320"/>
                  <a:gd name="connsiteX22" fmla="*/ 1074398 w 1207748"/>
                  <a:gd name="connsiteY22" fmla="*/ 160413 h 379320"/>
                  <a:gd name="connsiteX23" fmla="*/ 1012485 w 1207748"/>
                  <a:gd name="connsiteY23" fmla="*/ 196132 h 379320"/>
                  <a:gd name="connsiteX24" fmla="*/ 943429 w 1207748"/>
                  <a:gd name="connsiteY24" fmla="*/ 205657 h 379320"/>
                  <a:gd name="connsiteX25" fmla="*/ 852941 w 1207748"/>
                  <a:gd name="connsiteY25" fmla="*/ 188988 h 379320"/>
                  <a:gd name="connsiteX26" fmla="*/ 783885 w 1207748"/>
                  <a:gd name="connsiteY26" fmla="*/ 169938 h 379320"/>
                  <a:gd name="connsiteX27" fmla="*/ 757691 w 1207748"/>
                  <a:gd name="connsiteY27" fmla="*/ 141363 h 379320"/>
                  <a:gd name="connsiteX28" fmla="*/ 731497 w 1207748"/>
                  <a:gd name="connsiteY28" fmla="*/ 155651 h 379320"/>
                  <a:gd name="connsiteX29" fmla="*/ 691017 w 1207748"/>
                  <a:gd name="connsiteY29" fmla="*/ 212801 h 379320"/>
                  <a:gd name="connsiteX30" fmla="*/ 636247 w 1207748"/>
                  <a:gd name="connsiteY30" fmla="*/ 291382 h 379320"/>
                  <a:gd name="connsiteX31" fmla="*/ 557666 w 1207748"/>
                  <a:gd name="connsiteY31" fmla="*/ 346151 h 379320"/>
                  <a:gd name="connsiteX32" fmla="*/ 502898 w 1207748"/>
                  <a:gd name="connsiteY32" fmla="*/ 377107 h 379320"/>
                  <a:gd name="connsiteX33" fmla="*/ 445748 w 1207748"/>
                  <a:gd name="connsiteY33" fmla="*/ 369963 h 379320"/>
                  <a:gd name="connsiteX34" fmla="*/ 388598 w 1207748"/>
                  <a:gd name="connsiteY34" fmla="*/ 315195 h 379320"/>
                  <a:gd name="connsiteX35" fmla="*/ 355260 w 1207748"/>
                  <a:gd name="connsiteY35" fmla="*/ 272332 h 379320"/>
                  <a:gd name="connsiteX36" fmla="*/ 317160 w 1207748"/>
                  <a:gd name="connsiteY36" fmla="*/ 215182 h 379320"/>
                  <a:gd name="connsiteX37" fmla="*/ 288585 w 1207748"/>
                  <a:gd name="connsiteY37" fmla="*/ 169938 h 379320"/>
                  <a:gd name="connsiteX38" fmla="*/ 269137 w 1207748"/>
                  <a:gd name="connsiteY38" fmla="*/ 114087 h 379320"/>
                  <a:gd name="connsiteX39" fmla="*/ 249094 w 1207748"/>
                  <a:gd name="connsiteY39" fmla="*/ 139158 h 379320"/>
                  <a:gd name="connsiteX40" fmla="*/ 191475 w 1207748"/>
                  <a:gd name="connsiteY40" fmla="*/ 101550 h 379320"/>
                  <a:gd name="connsiteX41" fmla="*/ 143880 w 1207748"/>
                  <a:gd name="connsiteY41" fmla="*/ 78988 h 379320"/>
                  <a:gd name="connsiteX42" fmla="*/ 114213 w 1207748"/>
                  <a:gd name="connsiteY42" fmla="*/ 109777 h 379320"/>
                  <a:gd name="connsiteX43" fmla="*/ 53694 w 1207748"/>
                  <a:gd name="connsiteY43" fmla="*/ 149188 h 379320"/>
                  <a:gd name="connsiteX44" fmla="*/ 1083 w 1207748"/>
                  <a:gd name="connsiteY44" fmla="*/ 101552 h 379320"/>
                  <a:gd name="connsiteX45" fmla="*/ 3589 w 1207748"/>
                  <a:gd name="connsiteY45" fmla="*/ 21326 h 379320"/>
                  <a:gd name="connsiteX46" fmla="*/ 36155 w 1207748"/>
                  <a:gd name="connsiteY46" fmla="*/ 58932 h 379320"/>
                  <a:gd name="connsiteX47" fmla="*/ 23629 w 1207748"/>
                  <a:gd name="connsiteY47" fmla="*/ 51410 h 379320"/>
                  <a:gd name="connsiteX48" fmla="*/ 63712 w 1207748"/>
                  <a:gd name="connsiteY48" fmla="*/ 26338 h 379320"/>
                  <a:gd name="connsiteX49" fmla="*/ 86259 w 1207748"/>
                  <a:gd name="connsiteY49" fmla="*/ 1267 h 379320"/>
                  <a:gd name="connsiteX50" fmla="*/ 121332 w 1207748"/>
                  <a:gd name="connsiteY50" fmla="*/ 28846 h 379320"/>
                  <a:gd name="connsiteX51" fmla="*/ 151394 w 1207748"/>
                  <a:gd name="connsiteY51" fmla="*/ 1266 h 379320"/>
                  <a:gd name="connsiteX52" fmla="*/ 183961 w 1207748"/>
                  <a:gd name="connsiteY52" fmla="*/ 38873 h 379320"/>
                  <a:gd name="connsiteX53" fmla="*/ 221538 w 1207748"/>
                  <a:gd name="connsiteY53" fmla="*/ 64785 h 379320"/>
                  <a:gd name="connsiteX0" fmla="*/ 219785 w 1205995"/>
                  <a:gd name="connsiteY0" fmla="*/ 64785 h 379320"/>
                  <a:gd name="connsiteX1" fmla="*/ 284079 w 1205995"/>
                  <a:gd name="connsiteY1" fmla="*/ 72307 h 379320"/>
                  <a:gd name="connsiteX2" fmla="*/ 315778 w 1205995"/>
                  <a:gd name="connsiteY2" fmla="*/ 148384 h 379320"/>
                  <a:gd name="connsiteX3" fmla="*/ 370176 w 1205995"/>
                  <a:gd name="connsiteY3" fmla="*/ 243757 h 379320"/>
                  <a:gd name="connsiteX4" fmla="*/ 415420 w 1205995"/>
                  <a:gd name="connsiteY4" fmla="*/ 296145 h 379320"/>
                  <a:gd name="connsiteX5" fmla="*/ 458282 w 1205995"/>
                  <a:gd name="connsiteY5" fmla="*/ 334245 h 379320"/>
                  <a:gd name="connsiteX6" fmla="*/ 496382 w 1205995"/>
                  <a:gd name="connsiteY6" fmla="*/ 348532 h 379320"/>
                  <a:gd name="connsiteX7" fmla="*/ 544007 w 1205995"/>
                  <a:gd name="connsiteY7" fmla="*/ 322338 h 379320"/>
                  <a:gd name="connsiteX8" fmla="*/ 634495 w 1205995"/>
                  <a:gd name="connsiteY8" fmla="*/ 234232 h 379320"/>
                  <a:gd name="connsiteX9" fmla="*/ 686882 w 1205995"/>
                  <a:gd name="connsiteY9" fmla="*/ 134220 h 379320"/>
                  <a:gd name="connsiteX10" fmla="*/ 708313 w 1205995"/>
                  <a:gd name="connsiteY10" fmla="*/ 96120 h 379320"/>
                  <a:gd name="connsiteX11" fmla="*/ 751176 w 1205995"/>
                  <a:gd name="connsiteY11" fmla="*/ 86595 h 379320"/>
                  <a:gd name="connsiteX12" fmla="*/ 803563 w 1205995"/>
                  <a:gd name="connsiteY12" fmla="*/ 122313 h 379320"/>
                  <a:gd name="connsiteX13" fmla="*/ 884526 w 1205995"/>
                  <a:gd name="connsiteY13" fmla="*/ 160413 h 379320"/>
                  <a:gd name="connsiteX14" fmla="*/ 934532 w 1205995"/>
                  <a:gd name="connsiteY14" fmla="*/ 162795 h 379320"/>
                  <a:gd name="connsiteX15" fmla="*/ 1010732 w 1205995"/>
                  <a:gd name="connsiteY15" fmla="*/ 158032 h 379320"/>
                  <a:gd name="connsiteX16" fmla="*/ 1065501 w 1205995"/>
                  <a:gd name="connsiteY16" fmla="*/ 119932 h 379320"/>
                  <a:gd name="connsiteX17" fmla="*/ 1113126 w 1205995"/>
                  <a:gd name="connsiteY17" fmla="*/ 88976 h 379320"/>
                  <a:gd name="connsiteX18" fmla="*/ 1134557 w 1205995"/>
                  <a:gd name="connsiteY18" fmla="*/ 41351 h 379320"/>
                  <a:gd name="connsiteX19" fmla="*/ 1175038 w 1205995"/>
                  <a:gd name="connsiteY19" fmla="*/ 3251 h 379320"/>
                  <a:gd name="connsiteX20" fmla="*/ 1205995 w 1205995"/>
                  <a:gd name="connsiteY20" fmla="*/ 8013 h 379320"/>
                  <a:gd name="connsiteX21" fmla="*/ 1155988 w 1205995"/>
                  <a:gd name="connsiteY21" fmla="*/ 84213 h 379320"/>
                  <a:gd name="connsiteX22" fmla="*/ 1072645 w 1205995"/>
                  <a:gd name="connsiteY22" fmla="*/ 160413 h 379320"/>
                  <a:gd name="connsiteX23" fmla="*/ 1010732 w 1205995"/>
                  <a:gd name="connsiteY23" fmla="*/ 196132 h 379320"/>
                  <a:gd name="connsiteX24" fmla="*/ 941676 w 1205995"/>
                  <a:gd name="connsiteY24" fmla="*/ 205657 h 379320"/>
                  <a:gd name="connsiteX25" fmla="*/ 851188 w 1205995"/>
                  <a:gd name="connsiteY25" fmla="*/ 188988 h 379320"/>
                  <a:gd name="connsiteX26" fmla="*/ 782132 w 1205995"/>
                  <a:gd name="connsiteY26" fmla="*/ 169938 h 379320"/>
                  <a:gd name="connsiteX27" fmla="*/ 755938 w 1205995"/>
                  <a:gd name="connsiteY27" fmla="*/ 141363 h 379320"/>
                  <a:gd name="connsiteX28" fmla="*/ 729744 w 1205995"/>
                  <a:gd name="connsiteY28" fmla="*/ 155651 h 379320"/>
                  <a:gd name="connsiteX29" fmla="*/ 689264 w 1205995"/>
                  <a:gd name="connsiteY29" fmla="*/ 212801 h 379320"/>
                  <a:gd name="connsiteX30" fmla="*/ 634494 w 1205995"/>
                  <a:gd name="connsiteY30" fmla="*/ 291382 h 379320"/>
                  <a:gd name="connsiteX31" fmla="*/ 555913 w 1205995"/>
                  <a:gd name="connsiteY31" fmla="*/ 346151 h 379320"/>
                  <a:gd name="connsiteX32" fmla="*/ 501145 w 1205995"/>
                  <a:gd name="connsiteY32" fmla="*/ 377107 h 379320"/>
                  <a:gd name="connsiteX33" fmla="*/ 443995 w 1205995"/>
                  <a:gd name="connsiteY33" fmla="*/ 369963 h 379320"/>
                  <a:gd name="connsiteX34" fmla="*/ 386845 w 1205995"/>
                  <a:gd name="connsiteY34" fmla="*/ 315195 h 379320"/>
                  <a:gd name="connsiteX35" fmla="*/ 353507 w 1205995"/>
                  <a:gd name="connsiteY35" fmla="*/ 272332 h 379320"/>
                  <a:gd name="connsiteX36" fmla="*/ 315407 w 1205995"/>
                  <a:gd name="connsiteY36" fmla="*/ 215182 h 379320"/>
                  <a:gd name="connsiteX37" fmla="*/ 286832 w 1205995"/>
                  <a:gd name="connsiteY37" fmla="*/ 169938 h 379320"/>
                  <a:gd name="connsiteX38" fmla="*/ 267384 w 1205995"/>
                  <a:gd name="connsiteY38" fmla="*/ 114087 h 379320"/>
                  <a:gd name="connsiteX39" fmla="*/ 247341 w 1205995"/>
                  <a:gd name="connsiteY39" fmla="*/ 139158 h 379320"/>
                  <a:gd name="connsiteX40" fmla="*/ 189722 w 1205995"/>
                  <a:gd name="connsiteY40" fmla="*/ 101550 h 379320"/>
                  <a:gd name="connsiteX41" fmla="*/ 142127 w 1205995"/>
                  <a:gd name="connsiteY41" fmla="*/ 78988 h 379320"/>
                  <a:gd name="connsiteX42" fmla="*/ 112460 w 1205995"/>
                  <a:gd name="connsiteY42" fmla="*/ 109777 h 379320"/>
                  <a:gd name="connsiteX43" fmla="*/ 51941 w 1205995"/>
                  <a:gd name="connsiteY43" fmla="*/ 149188 h 379320"/>
                  <a:gd name="connsiteX44" fmla="*/ 9350 w 1205995"/>
                  <a:gd name="connsiteY44" fmla="*/ 109074 h 379320"/>
                  <a:gd name="connsiteX45" fmla="*/ 1836 w 1205995"/>
                  <a:gd name="connsiteY45" fmla="*/ 21326 h 379320"/>
                  <a:gd name="connsiteX46" fmla="*/ 34402 w 1205995"/>
                  <a:gd name="connsiteY46" fmla="*/ 58932 h 379320"/>
                  <a:gd name="connsiteX47" fmla="*/ 21876 w 1205995"/>
                  <a:gd name="connsiteY47" fmla="*/ 51410 h 379320"/>
                  <a:gd name="connsiteX48" fmla="*/ 61959 w 1205995"/>
                  <a:gd name="connsiteY48" fmla="*/ 26338 h 379320"/>
                  <a:gd name="connsiteX49" fmla="*/ 84506 w 1205995"/>
                  <a:gd name="connsiteY49" fmla="*/ 1267 h 379320"/>
                  <a:gd name="connsiteX50" fmla="*/ 119579 w 1205995"/>
                  <a:gd name="connsiteY50" fmla="*/ 28846 h 379320"/>
                  <a:gd name="connsiteX51" fmla="*/ 149641 w 1205995"/>
                  <a:gd name="connsiteY51" fmla="*/ 1266 h 379320"/>
                  <a:gd name="connsiteX52" fmla="*/ 182208 w 1205995"/>
                  <a:gd name="connsiteY52" fmla="*/ 38873 h 379320"/>
                  <a:gd name="connsiteX53" fmla="*/ 219785 w 1205995"/>
                  <a:gd name="connsiteY53" fmla="*/ 64785 h 379320"/>
                  <a:gd name="connsiteX0" fmla="*/ 219785 w 1205995"/>
                  <a:gd name="connsiteY0" fmla="*/ 66031 h 380566"/>
                  <a:gd name="connsiteX1" fmla="*/ 284079 w 1205995"/>
                  <a:gd name="connsiteY1" fmla="*/ 73553 h 380566"/>
                  <a:gd name="connsiteX2" fmla="*/ 315778 w 1205995"/>
                  <a:gd name="connsiteY2" fmla="*/ 149630 h 380566"/>
                  <a:gd name="connsiteX3" fmla="*/ 370176 w 1205995"/>
                  <a:gd name="connsiteY3" fmla="*/ 245003 h 380566"/>
                  <a:gd name="connsiteX4" fmla="*/ 415420 w 1205995"/>
                  <a:gd name="connsiteY4" fmla="*/ 297391 h 380566"/>
                  <a:gd name="connsiteX5" fmla="*/ 458282 w 1205995"/>
                  <a:gd name="connsiteY5" fmla="*/ 335491 h 380566"/>
                  <a:gd name="connsiteX6" fmla="*/ 496382 w 1205995"/>
                  <a:gd name="connsiteY6" fmla="*/ 349778 h 380566"/>
                  <a:gd name="connsiteX7" fmla="*/ 544007 w 1205995"/>
                  <a:gd name="connsiteY7" fmla="*/ 323584 h 380566"/>
                  <a:gd name="connsiteX8" fmla="*/ 634495 w 1205995"/>
                  <a:gd name="connsiteY8" fmla="*/ 235478 h 380566"/>
                  <a:gd name="connsiteX9" fmla="*/ 686882 w 1205995"/>
                  <a:gd name="connsiteY9" fmla="*/ 135466 h 380566"/>
                  <a:gd name="connsiteX10" fmla="*/ 708313 w 1205995"/>
                  <a:gd name="connsiteY10" fmla="*/ 97366 h 380566"/>
                  <a:gd name="connsiteX11" fmla="*/ 751176 w 1205995"/>
                  <a:gd name="connsiteY11" fmla="*/ 87841 h 380566"/>
                  <a:gd name="connsiteX12" fmla="*/ 803563 w 1205995"/>
                  <a:gd name="connsiteY12" fmla="*/ 123559 h 380566"/>
                  <a:gd name="connsiteX13" fmla="*/ 884526 w 1205995"/>
                  <a:gd name="connsiteY13" fmla="*/ 161659 h 380566"/>
                  <a:gd name="connsiteX14" fmla="*/ 934532 w 1205995"/>
                  <a:gd name="connsiteY14" fmla="*/ 164041 h 380566"/>
                  <a:gd name="connsiteX15" fmla="*/ 1010732 w 1205995"/>
                  <a:gd name="connsiteY15" fmla="*/ 159278 h 380566"/>
                  <a:gd name="connsiteX16" fmla="*/ 1065501 w 1205995"/>
                  <a:gd name="connsiteY16" fmla="*/ 121178 h 380566"/>
                  <a:gd name="connsiteX17" fmla="*/ 1113126 w 1205995"/>
                  <a:gd name="connsiteY17" fmla="*/ 90222 h 380566"/>
                  <a:gd name="connsiteX18" fmla="*/ 1134557 w 1205995"/>
                  <a:gd name="connsiteY18" fmla="*/ 42597 h 380566"/>
                  <a:gd name="connsiteX19" fmla="*/ 1175038 w 1205995"/>
                  <a:gd name="connsiteY19" fmla="*/ 4497 h 380566"/>
                  <a:gd name="connsiteX20" fmla="*/ 1205995 w 1205995"/>
                  <a:gd name="connsiteY20" fmla="*/ 9259 h 380566"/>
                  <a:gd name="connsiteX21" fmla="*/ 1155988 w 1205995"/>
                  <a:gd name="connsiteY21" fmla="*/ 85459 h 380566"/>
                  <a:gd name="connsiteX22" fmla="*/ 1072645 w 1205995"/>
                  <a:gd name="connsiteY22" fmla="*/ 161659 h 380566"/>
                  <a:gd name="connsiteX23" fmla="*/ 1010732 w 1205995"/>
                  <a:gd name="connsiteY23" fmla="*/ 197378 h 380566"/>
                  <a:gd name="connsiteX24" fmla="*/ 941676 w 1205995"/>
                  <a:gd name="connsiteY24" fmla="*/ 206903 h 380566"/>
                  <a:gd name="connsiteX25" fmla="*/ 851188 w 1205995"/>
                  <a:gd name="connsiteY25" fmla="*/ 190234 h 380566"/>
                  <a:gd name="connsiteX26" fmla="*/ 782132 w 1205995"/>
                  <a:gd name="connsiteY26" fmla="*/ 171184 h 380566"/>
                  <a:gd name="connsiteX27" fmla="*/ 755938 w 1205995"/>
                  <a:gd name="connsiteY27" fmla="*/ 142609 h 380566"/>
                  <a:gd name="connsiteX28" fmla="*/ 729744 w 1205995"/>
                  <a:gd name="connsiteY28" fmla="*/ 156897 h 380566"/>
                  <a:gd name="connsiteX29" fmla="*/ 689264 w 1205995"/>
                  <a:gd name="connsiteY29" fmla="*/ 214047 h 380566"/>
                  <a:gd name="connsiteX30" fmla="*/ 634494 w 1205995"/>
                  <a:gd name="connsiteY30" fmla="*/ 292628 h 380566"/>
                  <a:gd name="connsiteX31" fmla="*/ 555913 w 1205995"/>
                  <a:gd name="connsiteY31" fmla="*/ 347397 h 380566"/>
                  <a:gd name="connsiteX32" fmla="*/ 501145 w 1205995"/>
                  <a:gd name="connsiteY32" fmla="*/ 378353 h 380566"/>
                  <a:gd name="connsiteX33" fmla="*/ 443995 w 1205995"/>
                  <a:gd name="connsiteY33" fmla="*/ 371209 h 380566"/>
                  <a:gd name="connsiteX34" fmla="*/ 386845 w 1205995"/>
                  <a:gd name="connsiteY34" fmla="*/ 316441 h 380566"/>
                  <a:gd name="connsiteX35" fmla="*/ 353507 w 1205995"/>
                  <a:gd name="connsiteY35" fmla="*/ 273578 h 380566"/>
                  <a:gd name="connsiteX36" fmla="*/ 315407 w 1205995"/>
                  <a:gd name="connsiteY36" fmla="*/ 216428 h 380566"/>
                  <a:gd name="connsiteX37" fmla="*/ 286832 w 1205995"/>
                  <a:gd name="connsiteY37" fmla="*/ 171184 h 380566"/>
                  <a:gd name="connsiteX38" fmla="*/ 267384 w 1205995"/>
                  <a:gd name="connsiteY38" fmla="*/ 115333 h 380566"/>
                  <a:gd name="connsiteX39" fmla="*/ 247341 w 1205995"/>
                  <a:gd name="connsiteY39" fmla="*/ 140404 h 380566"/>
                  <a:gd name="connsiteX40" fmla="*/ 189722 w 1205995"/>
                  <a:gd name="connsiteY40" fmla="*/ 102796 h 380566"/>
                  <a:gd name="connsiteX41" fmla="*/ 142127 w 1205995"/>
                  <a:gd name="connsiteY41" fmla="*/ 80234 h 380566"/>
                  <a:gd name="connsiteX42" fmla="*/ 112460 w 1205995"/>
                  <a:gd name="connsiteY42" fmla="*/ 111023 h 380566"/>
                  <a:gd name="connsiteX43" fmla="*/ 51941 w 1205995"/>
                  <a:gd name="connsiteY43" fmla="*/ 150434 h 380566"/>
                  <a:gd name="connsiteX44" fmla="*/ 9350 w 1205995"/>
                  <a:gd name="connsiteY44" fmla="*/ 110320 h 380566"/>
                  <a:gd name="connsiteX45" fmla="*/ 1836 w 1205995"/>
                  <a:gd name="connsiteY45" fmla="*/ 22572 h 380566"/>
                  <a:gd name="connsiteX46" fmla="*/ 34402 w 1205995"/>
                  <a:gd name="connsiteY46" fmla="*/ 60178 h 380566"/>
                  <a:gd name="connsiteX47" fmla="*/ 21876 w 1205995"/>
                  <a:gd name="connsiteY47" fmla="*/ 52656 h 380566"/>
                  <a:gd name="connsiteX48" fmla="*/ 61959 w 1205995"/>
                  <a:gd name="connsiteY48" fmla="*/ 27584 h 380566"/>
                  <a:gd name="connsiteX49" fmla="*/ 92020 w 1205995"/>
                  <a:gd name="connsiteY49" fmla="*/ 6 h 380566"/>
                  <a:gd name="connsiteX50" fmla="*/ 119579 w 1205995"/>
                  <a:gd name="connsiteY50" fmla="*/ 30092 h 380566"/>
                  <a:gd name="connsiteX51" fmla="*/ 149641 w 1205995"/>
                  <a:gd name="connsiteY51" fmla="*/ 2512 h 380566"/>
                  <a:gd name="connsiteX52" fmla="*/ 182208 w 1205995"/>
                  <a:gd name="connsiteY52" fmla="*/ 40119 h 380566"/>
                  <a:gd name="connsiteX53" fmla="*/ 219785 w 1205995"/>
                  <a:gd name="connsiteY53" fmla="*/ 66031 h 380566"/>
                  <a:gd name="connsiteX0" fmla="*/ 219785 w 1205995"/>
                  <a:gd name="connsiteY0" fmla="*/ 66031 h 380566"/>
                  <a:gd name="connsiteX1" fmla="*/ 284079 w 1205995"/>
                  <a:gd name="connsiteY1" fmla="*/ 73553 h 380566"/>
                  <a:gd name="connsiteX2" fmla="*/ 315778 w 1205995"/>
                  <a:gd name="connsiteY2" fmla="*/ 149630 h 380566"/>
                  <a:gd name="connsiteX3" fmla="*/ 370176 w 1205995"/>
                  <a:gd name="connsiteY3" fmla="*/ 245003 h 380566"/>
                  <a:gd name="connsiteX4" fmla="*/ 415420 w 1205995"/>
                  <a:gd name="connsiteY4" fmla="*/ 297391 h 380566"/>
                  <a:gd name="connsiteX5" fmla="*/ 458282 w 1205995"/>
                  <a:gd name="connsiteY5" fmla="*/ 335491 h 380566"/>
                  <a:gd name="connsiteX6" fmla="*/ 496382 w 1205995"/>
                  <a:gd name="connsiteY6" fmla="*/ 349778 h 380566"/>
                  <a:gd name="connsiteX7" fmla="*/ 544007 w 1205995"/>
                  <a:gd name="connsiteY7" fmla="*/ 323584 h 380566"/>
                  <a:gd name="connsiteX8" fmla="*/ 634495 w 1205995"/>
                  <a:gd name="connsiteY8" fmla="*/ 235478 h 380566"/>
                  <a:gd name="connsiteX9" fmla="*/ 686882 w 1205995"/>
                  <a:gd name="connsiteY9" fmla="*/ 135466 h 380566"/>
                  <a:gd name="connsiteX10" fmla="*/ 708313 w 1205995"/>
                  <a:gd name="connsiteY10" fmla="*/ 97366 h 380566"/>
                  <a:gd name="connsiteX11" fmla="*/ 751176 w 1205995"/>
                  <a:gd name="connsiteY11" fmla="*/ 87841 h 380566"/>
                  <a:gd name="connsiteX12" fmla="*/ 803563 w 1205995"/>
                  <a:gd name="connsiteY12" fmla="*/ 123559 h 380566"/>
                  <a:gd name="connsiteX13" fmla="*/ 884526 w 1205995"/>
                  <a:gd name="connsiteY13" fmla="*/ 161659 h 380566"/>
                  <a:gd name="connsiteX14" fmla="*/ 934532 w 1205995"/>
                  <a:gd name="connsiteY14" fmla="*/ 164041 h 380566"/>
                  <a:gd name="connsiteX15" fmla="*/ 1010732 w 1205995"/>
                  <a:gd name="connsiteY15" fmla="*/ 159278 h 380566"/>
                  <a:gd name="connsiteX16" fmla="*/ 1065501 w 1205995"/>
                  <a:gd name="connsiteY16" fmla="*/ 121178 h 380566"/>
                  <a:gd name="connsiteX17" fmla="*/ 1113126 w 1205995"/>
                  <a:gd name="connsiteY17" fmla="*/ 90222 h 380566"/>
                  <a:gd name="connsiteX18" fmla="*/ 1134557 w 1205995"/>
                  <a:gd name="connsiteY18" fmla="*/ 42597 h 380566"/>
                  <a:gd name="connsiteX19" fmla="*/ 1175038 w 1205995"/>
                  <a:gd name="connsiteY19" fmla="*/ 4497 h 380566"/>
                  <a:gd name="connsiteX20" fmla="*/ 1205995 w 1205995"/>
                  <a:gd name="connsiteY20" fmla="*/ 9259 h 380566"/>
                  <a:gd name="connsiteX21" fmla="*/ 1155988 w 1205995"/>
                  <a:gd name="connsiteY21" fmla="*/ 85459 h 380566"/>
                  <a:gd name="connsiteX22" fmla="*/ 1072645 w 1205995"/>
                  <a:gd name="connsiteY22" fmla="*/ 161659 h 380566"/>
                  <a:gd name="connsiteX23" fmla="*/ 1010732 w 1205995"/>
                  <a:gd name="connsiteY23" fmla="*/ 197378 h 380566"/>
                  <a:gd name="connsiteX24" fmla="*/ 941676 w 1205995"/>
                  <a:gd name="connsiteY24" fmla="*/ 206903 h 380566"/>
                  <a:gd name="connsiteX25" fmla="*/ 851188 w 1205995"/>
                  <a:gd name="connsiteY25" fmla="*/ 190234 h 380566"/>
                  <a:gd name="connsiteX26" fmla="*/ 782132 w 1205995"/>
                  <a:gd name="connsiteY26" fmla="*/ 171184 h 380566"/>
                  <a:gd name="connsiteX27" fmla="*/ 755938 w 1205995"/>
                  <a:gd name="connsiteY27" fmla="*/ 142609 h 380566"/>
                  <a:gd name="connsiteX28" fmla="*/ 729744 w 1205995"/>
                  <a:gd name="connsiteY28" fmla="*/ 156897 h 380566"/>
                  <a:gd name="connsiteX29" fmla="*/ 689264 w 1205995"/>
                  <a:gd name="connsiteY29" fmla="*/ 214047 h 380566"/>
                  <a:gd name="connsiteX30" fmla="*/ 634494 w 1205995"/>
                  <a:gd name="connsiteY30" fmla="*/ 292628 h 380566"/>
                  <a:gd name="connsiteX31" fmla="*/ 555913 w 1205995"/>
                  <a:gd name="connsiteY31" fmla="*/ 347397 h 380566"/>
                  <a:gd name="connsiteX32" fmla="*/ 501145 w 1205995"/>
                  <a:gd name="connsiteY32" fmla="*/ 378353 h 380566"/>
                  <a:gd name="connsiteX33" fmla="*/ 443995 w 1205995"/>
                  <a:gd name="connsiteY33" fmla="*/ 371209 h 380566"/>
                  <a:gd name="connsiteX34" fmla="*/ 386845 w 1205995"/>
                  <a:gd name="connsiteY34" fmla="*/ 316441 h 380566"/>
                  <a:gd name="connsiteX35" fmla="*/ 353507 w 1205995"/>
                  <a:gd name="connsiteY35" fmla="*/ 273578 h 380566"/>
                  <a:gd name="connsiteX36" fmla="*/ 315407 w 1205995"/>
                  <a:gd name="connsiteY36" fmla="*/ 216428 h 380566"/>
                  <a:gd name="connsiteX37" fmla="*/ 286832 w 1205995"/>
                  <a:gd name="connsiteY37" fmla="*/ 171184 h 380566"/>
                  <a:gd name="connsiteX38" fmla="*/ 267384 w 1205995"/>
                  <a:gd name="connsiteY38" fmla="*/ 115333 h 380566"/>
                  <a:gd name="connsiteX39" fmla="*/ 247341 w 1205995"/>
                  <a:gd name="connsiteY39" fmla="*/ 140404 h 380566"/>
                  <a:gd name="connsiteX40" fmla="*/ 189722 w 1205995"/>
                  <a:gd name="connsiteY40" fmla="*/ 102796 h 380566"/>
                  <a:gd name="connsiteX41" fmla="*/ 152148 w 1205995"/>
                  <a:gd name="connsiteY41" fmla="*/ 72713 h 380566"/>
                  <a:gd name="connsiteX42" fmla="*/ 112460 w 1205995"/>
                  <a:gd name="connsiteY42" fmla="*/ 111023 h 380566"/>
                  <a:gd name="connsiteX43" fmla="*/ 51941 w 1205995"/>
                  <a:gd name="connsiteY43" fmla="*/ 150434 h 380566"/>
                  <a:gd name="connsiteX44" fmla="*/ 9350 w 1205995"/>
                  <a:gd name="connsiteY44" fmla="*/ 110320 h 380566"/>
                  <a:gd name="connsiteX45" fmla="*/ 1836 w 1205995"/>
                  <a:gd name="connsiteY45" fmla="*/ 22572 h 380566"/>
                  <a:gd name="connsiteX46" fmla="*/ 34402 w 1205995"/>
                  <a:gd name="connsiteY46" fmla="*/ 60178 h 380566"/>
                  <a:gd name="connsiteX47" fmla="*/ 21876 w 1205995"/>
                  <a:gd name="connsiteY47" fmla="*/ 52656 h 380566"/>
                  <a:gd name="connsiteX48" fmla="*/ 61959 w 1205995"/>
                  <a:gd name="connsiteY48" fmla="*/ 27584 h 380566"/>
                  <a:gd name="connsiteX49" fmla="*/ 92020 w 1205995"/>
                  <a:gd name="connsiteY49" fmla="*/ 6 h 380566"/>
                  <a:gd name="connsiteX50" fmla="*/ 119579 w 1205995"/>
                  <a:gd name="connsiteY50" fmla="*/ 30092 h 380566"/>
                  <a:gd name="connsiteX51" fmla="*/ 149641 w 1205995"/>
                  <a:gd name="connsiteY51" fmla="*/ 2512 h 380566"/>
                  <a:gd name="connsiteX52" fmla="*/ 182208 w 1205995"/>
                  <a:gd name="connsiteY52" fmla="*/ 40119 h 380566"/>
                  <a:gd name="connsiteX53" fmla="*/ 219785 w 1205995"/>
                  <a:gd name="connsiteY53" fmla="*/ 66031 h 380566"/>
                  <a:gd name="connsiteX0" fmla="*/ 219785 w 1205995"/>
                  <a:gd name="connsiteY0" fmla="*/ 66031 h 380566"/>
                  <a:gd name="connsiteX1" fmla="*/ 284079 w 1205995"/>
                  <a:gd name="connsiteY1" fmla="*/ 73553 h 380566"/>
                  <a:gd name="connsiteX2" fmla="*/ 315778 w 1205995"/>
                  <a:gd name="connsiteY2" fmla="*/ 149630 h 380566"/>
                  <a:gd name="connsiteX3" fmla="*/ 370176 w 1205995"/>
                  <a:gd name="connsiteY3" fmla="*/ 245003 h 380566"/>
                  <a:gd name="connsiteX4" fmla="*/ 415420 w 1205995"/>
                  <a:gd name="connsiteY4" fmla="*/ 297391 h 380566"/>
                  <a:gd name="connsiteX5" fmla="*/ 458282 w 1205995"/>
                  <a:gd name="connsiteY5" fmla="*/ 335491 h 380566"/>
                  <a:gd name="connsiteX6" fmla="*/ 496382 w 1205995"/>
                  <a:gd name="connsiteY6" fmla="*/ 349778 h 380566"/>
                  <a:gd name="connsiteX7" fmla="*/ 544007 w 1205995"/>
                  <a:gd name="connsiteY7" fmla="*/ 323584 h 380566"/>
                  <a:gd name="connsiteX8" fmla="*/ 634495 w 1205995"/>
                  <a:gd name="connsiteY8" fmla="*/ 235478 h 380566"/>
                  <a:gd name="connsiteX9" fmla="*/ 686882 w 1205995"/>
                  <a:gd name="connsiteY9" fmla="*/ 135466 h 380566"/>
                  <a:gd name="connsiteX10" fmla="*/ 708313 w 1205995"/>
                  <a:gd name="connsiteY10" fmla="*/ 97366 h 380566"/>
                  <a:gd name="connsiteX11" fmla="*/ 751176 w 1205995"/>
                  <a:gd name="connsiteY11" fmla="*/ 87841 h 380566"/>
                  <a:gd name="connsiteX12" fmla="*/ 803563 w 1205995"/>
                  <a:gd name="connsiteY12" fmla="*/ 123559 h 380566"/>
                  <a:gd name="connsiteX13" fmla="*/ 884526 w 1205995"/>
                  <a:gd name="connsiteY13" fmla="*/ 161659 h 380566"/>
                  <a:gd name="connsiteX14" fmla="*/ 934532 w 1205995"/>
                  <a:gd name="connsiteY14" fmla="*/ 164041 h 380566"/>
                  <a:gd name="connsiteX15" fmla="*/ 1010732 w 1205995"/>
                  <a:gd name="connsiteY15" fmla="*/ 159278 h 380566"/>
                  <a:gd name="connsiteX16" fmla="*/ 1065501 w 1205995"/>
                  <a:gd name="connsiteY16" fmla="*/ 121178 h 380566"/>
                  <a:gd name="connsiteX17" fmla="*/ 1113126 w 1205995"/>
                  <a:gd name="connsiteY17" fmla="*/ 90222 h 380566"/>
                  <a:gd name="connsiteX18" fmla="*/ 1134557 w 1205995"/>
                  <a:gd name="connsiteY18" fmla="*/ 42597 h 380566"/>
                  <a:gd name="connsiteX19" fmla="*/ 1175038 w 1205995"/>
                  <a:gd name="connsiteY19" fmla="*/ 4497 h 380566"/>
                  <a:gd name="connsiteX20" fmla="*/ 1205995 w 1205995"/>
                  <a:gd name="connsiteY20" fmla="*/ 9259 h 380566"/>
                  <a:gd name="connsiteX21" fmla="*/ 1155988 w 1205995"/>
                  <a:gd name="connsiteY21" fmla="*/ 85459 h 380566"/>
                  <a:gd name="connsiteX22" fmla="*/ 1072645 w 1205995"/>
                  <a:gd name="connsiteY22" fmla="*/ 161659 h 380566"/>
                  <a:gd name="connsiteX23" fmla="*/ 1010732 w 1205995"/>
                  <a:gd name="connsiteY23" fmla="*/ 197378 h 380566"/>
                  <a:gd name="connsiteX24" fmla="*/ 941676 w 1205995"/>
                  <a:gd name="connsiteY24" fmla="*/ 206903 h 380566"/>
                  <a:gd name="connsiteX25" fmla="*/ 851188 w 1205995"/>
                  <a:gd name="connsiteY25" fmla="*/ 190234 h 380566"/>
                  <a:gd name="connsiteX26" fmla="*/ 782132 w 1205995"/>
                  <a:gd name="connsiteY26" fmla="*/ 171184 h 380566"/>
                  <a:gd name="connsiteX27" fmla="*/ 755938 w 1205995"/>
                  <a:gd name="connsiteY27" fmla="*/ 142609 h 380566"/>
                  <a:gd name="connsiteX28" fmla="*/ 729744 w 1205995"/>
                  <a:gd name="connsiteY28" fmla="*/ 156897 h 380566"/>
                  <a:gd name="connsiteX29" fmla="*/ 689264 w 1205995"/>
                  <a:gd name="connsiteY29" fmla="*/ 214047 h 380566"/>
                  <a:gd name="connsiteX30" fmla="*/ 634494 w 1205995"/>
                  <a:gd name="connsiteY30" fmla="*/ 292628 h 380566"/>
                  <a:gd name="connsiteX31" fmla="*/ 555913 w 1205995"/>
                  <a:gd name="connsiteY31" fmla="*/ 347397 h 380566"/>
                  <a:gd name="connsiteX32" fmla="*/ 501145 w 1205995"/>
                  <a:gd name="connsiteY32" fmla="*/ 378353 h 380566"/>
                  <a:gd name="connsiteX33" fmla="*/ 443995 w 1205995"/>
                  <a:gd name="connsiteY33" fmla="*/ 371209 h 380566"/>
                  <a:gd name="connsiteX34" fmla="*/ 386845 w 1205995"/>
                  <a:gd name="connsiteY34" fmla="*/ 316441 h 380566"/>
                  <a:gd name="connsiteX35" fmla="*/ 353507 w 1205995"/>
                  <a:gd name="connsiteY35" fmla="*/ 273578 h 380566"/>
                  <a:gd name="connsiteX36" fmla="*/ 315407 w 1205995"/>
                  <a:gd name="connsiteY36" fmla="*/ 216428 h 380566"/>
                  <a:gd name="connsiteX37" fmla="*/ 286832 w 1205995"/>
                  <a:gd name="connsiteY37" fmla="*/ 171184 h 380566"/>
                  <a:gd name="connsiteX38" fmla="*/ 267384 w 1205995"/>
                  <a:gd name="connsiteY38" fmla="*/ 115333 h 380566"/>
                  <a:gd name="connsiteX39" fmla="*/ 247341 w 1205995"/>
                  <a:gd name="connsiteY39" fmla="*/ 140404 h 380566"/>
                  <a:gd name="connsiteX40" fmla="*/ 189722 w 1205995"/>
                  <a:gd name="connsiteY40" fmla="*/ 102796 h 380566"/>
                  <a:gd name="connsiteX41" fmla="*/ 152148 w 1205995"/>
                  <a:gd name="connsiteY41" fmla="*/ 72713 h 380566"/>
                  <a:gd name="connsiteX42" fmla="*/ 107450 w 1205995"/>
                  <a:gd name="connsiteY42" fmla="*/ 100995 h 380566"/>
                  <a:gd name="connsiteX43" fmla="*/ 51941 w 1205995"/>
                  <a:gd name="connsiteY43" fmla="*/ 150434 h 380566"/>
                  <a:gd name="connsiteX44" fmla="*/ 9350 w 1205995"/>
                  <a:gd name="connsiteY44" fmla="*/ 110320 h 380566"/>
                  <a:gd name="connsiteX45" fmla="*/ 1836 w 1205995"/>
                  <a:gd name="connsiteY45" fmla="*/ 22572 h 380566"/>
                  <a:gd name="connsiteX46" fmla="*/ 34402 w 1205995"/>
                  <a:gd name="connsiteY46" fmla="*/ 60178 h 380566"/>
                  <a:gd name="connsiteX47" fmla="*/ 21876 w 1205995"/>
                  <a:gd name="connsiteY47" fmla="*/ 52656 h 380566"/>
                  <a:gd name="connsiteX48" fmla="*/ 61959 w 1205995"/>
                  <a:gd name="connsiteY48" fmla="*/ 27584 h 380566"/>
                  <a:gd name="connsiteX49" fmla="*/ 92020 w 1205995"/>
                  <a:gd name="connsiteY49" fmla="*/ 6 h 380566"/>
                  <a:gd name="connsiteX50" fmla="*/ 119579 w 1205995"/>
                  <a:gd name="connsiteY50" fmla="*/ 30092 h 380566"/>
                  <a:gd name="connsiteX51" fmla="*/ 149641 w 1205995"/>
                  <a:gd name="connsiteY51" fmla="*/ 2512 h 380566"/>
                  <a:gd name="connsiteX52" fmla="*/ 182208 w 1205995"/>
                  <a:gd name="connsiteY52" fmla="*/ 40119 h 380566"/>
                  <a:gd name="connsiteX53" fmla="*/ 219785 w 1205995"/>
                  <a:gd name="connsiteY53" fmla="*/ 66031 h 380566"/>
                  <a:gd name="connsiteX0" fmla="*/ 219785 w 1205995"/>
                  <a:gd name="connsiteY0" fmla="*/ 66031 h 380566"/>
                  <a:gd name="connsiteX1" fmla="*/ 284079 w 1205995"/>
                  <a:gd name="connsiteY1" fmla="*/ 73553 h 380566"/>
                  <a:gd name="connsiteX2" fmla="*/ 315778 w 1205995"/>
                  <a:gd name="connsiteY2" fmla="*/ 149630 h 380566"/>
                  <a:gd name="connsiteX3" fmla="*/ 370176 w 1205995"/>
                  <a:gd name="connsiteY3" fmla="*/ 245003 h 380566"/>
                  <a:gd name="connsiteX4" fmla="*/ 415420 w 1205995"/>
                  <a:gd name="connsiteY4" fmla="*/ 297391 h 380566"/>
                  <a:gd name="connsiteX5" fmla="*/ 458282 w 1205995"/>
                  <a:gd name="connsiteY5" fmla="*/ 335491 h 380566"/>
                  <a:gd name="connsiteX6" fmla="*/ 496382 w 1205995"/>
                  <a:gd name="connsiteY6" fmla="*/ 349778 h 380566"/>
                  <a:gd name="connsiteX7" fmla="*/ 544007 w 1205995"/>
                  <a:gd name="connsiteY7" fmla="*/ 323584 h 380566"/>
                  <a:gd name="connsiteX8" fmla="*/ 634495 w 1205995"/>
                  <a:gd name="connsiteY8" fmla="*/ 235478 h 380566"/>
                  <a:gd name="connsiteX9" fmla="*/ 686882 w 1205995"/>
                  <a:gd name="connsiteY9" fmla="*/ 135466 h 380566"/>
                  <a:gd name="connsiteX10" fmla="*/ 708313 w 1205995"/>
                  <a:gd name="connsiteY10" fmla="*/ 97366 h 380566"/>
                  <a:gd name="connsiteX11" fmla="*/ 751176 w 1205995"/>
                  <a:gd name="connsiteY11" fmla="*/ 87841 h 380566"/>
                  <a:gd name="connsiteX12" fmla="*/ 803563 w 1205995"/>
                  <a:gd name="connsiteY12" fmla="*/ 123559 h 380566"/>
                  <a:gd name="connsiteX13" fmla="*/ 884526 w 1205995"/>
                  <a:gd name="connsiteY13" fmla="*/ 161659 h 380566"/>
                  <a:gd name="connsiteX14" fmla="*/ 934532 w 1205995"/>
                  <a:gd name="connsiteY14" fmla="*/ 164041 h 380566"/>
                  <a:gd name="connsiteX15" fmla="*/ 1010732 w 1205995"/>
                  <a:gd name="connsiteY15" fmla="*/ 159278 h 380566"/>
                  <a:gd name="connsiteX16" fmla="*/ 1065501 w 1205995"/>
                  <a:gd name="connsiteY16" fmla="*/ 121178 h 380566"/>
                  <a:gd name="connsiteX17" fmla="*/ 1113126 w 1205995"/>
                  <a:gd name="connsiteY17" fmla="*/ 90222 h 380566"/>
                  <a:gd name="connsiteX18" fmla="*/ 1134557 w 1205995"/>
                  <a:gd name="connsiteY18" fmla="*/ 42597 h 380566"/>
                  <a:gd name="connsiteX19" fmla="*/ 1175038 w 1205995"/>
                  <a:gd name="connsiteY19" fmla="*/ 4497 h 380566"/>
                  <a:gd name="connsiteX20" fmla="*/ 1205995 w 1205995"/>
                  <a:gd name="connsiteY20" fmla="*/ 9259 h 380566"/>
                  <a:gd name="connsiteX21" fmla="*/ 1155988 w 1205995"/>
                  <a:gd name="connsiteY21" fmla="*/ 85459 h 380566"/>
                  <a:gd name="connsiteX22" fmla="*/ 1072645 w 1205995"/>
                  <a:gd name="connsiteY22" fmla="*/ 161659 h 380566"/>
                  <a:gd name="connsiteX23" fmla="*/ 1010732 w 1205995"/>
                  <a:gd name="connsiteY23" fmla="*/ 197378 h 380566"/>
                  <a:gd name="connsiteX24" fmla="*/ 941676 w 1205995"/>
                  <a:gd name="connsiteY24" fmla="*/ 206903 h 380566"/>
                  <a:gd name="connsiteX25" fmla="*/ 851188 w 1205995"/>
                  <a:gd name="connsiteY25" fmla="*/ 190234 h 380566"/>
                  <a:gd name="connsiteX26" fmla="*/ 782132 w 1205995"/>
                  <a:gd name="connsiteY26" fmla="*/ 171184 h 380566"/>
                  <a:gd name="connsiteX27" fmla="*/ 755938 w 1205995"/>
                  <a:gd name="connsiteY27" fmla="*/ 142609 h 380566"/>
                  <a:gd name="connsiteX28" fmla="*/ 729744 w 1205995"/>
                  <a:gd name="connsiteY28" fmla="*/ 156897 h 380566"/>
                  <a:gd name="connsiteX29" fmla="*/ 689264 w 1205995"/>
                  <a:gd name="connsiteY29" fmla="*/ 214047 h 380566"/>
                  <a:gd name="connsiteX30" fmla="*/ 634494 w 1205995"/>
                  <a:gd name="connsiteY30" fmla="*/ 292628 h 380566"/>
                  <a:gd name="connsiteX31" fmla="*/ 555913 w 1205995"/>
                  <a:gd name="connsiteY31" fmla="*/ 347397 h 380566"/>
                  <a:gd name="connsiteX32" fmla="*/ 501145 w 1205995"/>
                  <a:gd name="connsiteY32" fmla="*/ 378353 h 380566"/>
                  <a:gd name="connsiteX33" fmla="*/ 443995 w 1205995"/>
                  <a:gd name="connsiteY33" fmla="*/ 371209 h 380566"/>
                  <a:gd name="connsiteX34" fmla="*/ 386845 w 1205995"/>
                  <a:gd name="connsiteY34" fmla="*/ 316441 h 380566"/>
                  <a:gd name="connsiteX35" fmla="*/ 353507 w 1205995"/>
                  <a:gd name="connsiteY35" fmla="*/ 273578 h 380566"/>
                  <a:gd name="connsiteX36" fmla="*/ 315407 w 1205995"/>
                  <a:gd name="connsiteY36" fmla="*/ 216428 h 380566"/>
                  <a:gd name="connsiteX37" fmla="*/ 286832 w 1205995"/>
                  <a:gd name="connsiteY37" fmla="*/ 171184 h 380566"/>
                  <a:gd name="connsiteX38" fmla="*/ 267384 w 1205995"/>
                  <a:gd name="connsiteY38" fmla="*/ 115333 h 380566"/>
                  <a:gd name="connsiteX39" fmla="*/ 247341 w 1205995"/>
                  <a:gd name="connsiteY39" fmla="*/ 140404 h 380566"/>
                  <a:gd name="connsiteX40" fmla="*/ 189722 w 1205995"/>
                  <a:gd name="connsiteY40" fmla="*/ 102796 h 380566"/>
                  <a:gd name="connsiteX41" fmla="*/ 152148 w 1205995"/>
                  <a:gd name="connsiteY41" fmla="*/ 72713 h 380566"/>
                  <a:gd name="connsiteX42" fmla="*/ 107450 w 1205995"/>
                  <a:gd name="connsiteY42" fmla="*/ 100995 h 380566"/>
                  <a:gd name="connsiteX43" fmla="*/ 59456 w 1205995"/>
                  <a:gd name="connsiteY43" fmla="*/ 157954 h 380566"/>
                  <a:gd name="connsiteX44" fmla="*/ 9350 w 1205995"/>
                  <a:gd name="connsiteY44" fmla="*/ 110320 h 380566"/>
                  <a:gd name="connsiteX45" fmla="*/ 1836 w 1205995"/>
                  <a:gd name="connsiteY45" fmla="*/ 22572 h 380566"/>
                  <a:gd name="connsiteX46" fmla="*/ 34402 w 1205995"/>
                  <a:gd name="connsiteY46" fmla="*/ 60178 h 380566"/>
                  <a:gd name="connsiteX47" fmla="*/ 21876 w 1205995"/>
                  <a:gd name="connsiteY47" fmla="*/ 52656 h 380566"/>
                  <a:gd name="connsiteX48" fmla="*/ 61959 w 1205995"/>
                  <a:gd name="connsiteY48" fmla="*/ 27584 h 380566"/>
                  <a:gd name="connsiteX49" fmla="*/ 92020 w 1205995"/>
                  <a:gd name="connsiteY49" fmla="*/ 6 h 380566"/>
                  <a:gd name="connsiteX50" fmla="*/ 119579 w 1205995"/>
                  <a:gd name="connsiteY50" fmla="*/ 30092 h 380566"/>
                  <a:gd name="connsiteX51" fmla="*/ 149641 w 1205995"/>
                  <a:gd name="connsiteY51" fmla="*/ 2512 h 380566"/>
                  <a:gd name="connsiteX52" fmla="*/ 182208 w 1205995"/>
                  <a:gd name="connsiteY52" fmla="*/ 40119 h 380566"/>
                  <a:gd name="connsiteX53" fmla="*/ 219785 w 1205995"/>
                  <a:gd name="connsiteY53" fmla="*/ 66031 h 380566"/>
                  <a:gd name="connsiteX0" fmla="*/ 219785 w 1205995"/>
                  <a:gd name="connsiteY0" fmla="*/ 66031 h 380566"/>
                  <a:gd name="connsiteX1" fmla="*/ 284079 w 1205995"/>
                  <a:gd name="connsiteY1" fmla="*/ 73553 h 380566"/>
                  <a:gd name="connsiteX2" fmla="*/ 315778 w 1205995"/>
                  <a:gd name="connsiteY2" fmla="*/ 149630 h 380566"/>
                  <a:gd name="connsiteX3" fmla="*/ 370176 w 1205995"/>
                  <a:gd name="connsiteY3" fmla="*/ 245003 h 380566"/>
                  <a:gd name="connsiteX4" fmla="*/ 415420 w 1205995"/>
                  <a:gd name="connsiteY4" fmla="*/ 297391 h 380566"/>
                  <a:gd name="connsiteX5" fmla="*/ 458282 w 1205995"/>
                  <a:gd name="connsiteY5" fmla="*/ 335491 h 380566"/>
                  <a:gd name="connsiteX6" fmla="*/ 496382 w 1205995"/>
                  <a:gd name="connsiteY6" fmla="*/ 349778 h 380566"/>
                  <a:gd name="connsiteX7" fmla="*/ 544007 w 1205995"/>
                  <a:gd name="connsiteY7" fmla="*/ 323584 h 380566"/>
                  <a:gd name="connsiteX8" fmla="*/ 634495 w 1205995"/>
                  <a:gd name="connsiteY8" fmla="*/ 235478 h 380566"/>
                  <a:gd name="connsiteX9" fmla="*/ 686882 w 1205995"/>
                  <a:gd name="connsiteY9" fmla="*/ 135466 h 380566"/>
                  <a:gd name="connsiteX10" fmla="*/ 708313 w 1205995"/>
                  <a:gd name="connsiteY10" fmla="*/ 97366 h 380566"/>
                  <a:gd name="connsiteX11" fmla="*/ 751176 w 1205995"/>
                  <a:gd name="connsiteY11" fmla="*/ 87841 h 380566"/>
                  <a:gd name="connsiteX12" fmla="*/ 803563 w 1205995"/>
                  <a:gd name="connsiteY12" fmla="*/ 123559 h 380566"/>
                  <a:gd name="connsiteX13" fmla="*/ 884526 w 1205995"/>
                  <a:gd name="connsiteY13" fmla="*/ 161659 h 380566"/>
                  <a:gd name="connsiteX14" fmla="*/ 934532 w 1205995"/>
                  <a:gd name="connsiteY14" fmla="*/ 164041 h 380566"/>
                  <a:gd name="connsiteX15" fmla="*/ 1010732 w 1205995"/>
                  <a:gd name="connsiteY15" fmla="*/ 159278 h 380566"/>
                  <a:gd name="connsiteX16" fmla="*/ 1065501 w 1205995"/>
                  <a:gd name="connsiteY16" fmla="*/ 121178 h 380566"/>
                  <a:gd name="connsiteX17" fmla="*/ 1113126 w 1205995"/>
                  <a:gd name="connsiteY17" fmla="*/ 90222 h 380566"/>
                  <a:gd name="connsiteX18" fmla="*/ 1134557 w 1205995"/>
                  <a:gd name="connsiteY18" fmla="*/ 42597 h 380566"/>
                  <a:gd name="connsiteX19" fmla="*/ 1175038 w 1205995"/>
                  <a:gd name="connsiteY19" fmla="*/ 4497 h 380566"/>
                  <a:gd name="connsiteX20" fmla="*/ 1205995 w 1205995"/>
                  <a:gd name="connsiteY20" fmla="*/ 9259 h 380566"/>
                  <a:gd name="connsiteX21" fmla="*/ 1155988 w 1205995"/>
                  <a:gd name="connsiteY21" fmla="*/ 85459 h 380566"/>
                  <a:gd name="connsiteX22" fmla="*/ 1072645 w 1205995"/>
                  <a:gd name="connsiteY22" fmla="*/ 161659 h 380566"/>
                  <a:gd name="connsiteX23" fmla="*/ 1010732 w 1205995"/>
                  <a:gd name="connsiteY23" fmla="*/ 197378 h 380566"/>
                  <a:gd name="connsiteX24" fmla="*/ 941676 w 1205995"/>
                  <a:gd name="connsiteY24" fmla="*/ 206903 h 380566"/>
                  <a:gd name="connsiteX25" fmla="*/ 851188 w 1205995"/>
                  <a:gd name="connsiteY25" fmla="*/ 190234 h 380566"/>
                  <a:gd name="connsiteX26" fmla="*/ 782132 w 1205995"/>
                  <a:gd name="connsiteY26" fmla="*/ 171184 h 380566"/>
                  <a:gd name="connsiteX27" fmla="*/ 755938 w 1205995"/>
                  <a:gd name="connsiteY27" fmla="*/ 142609 h 380566"/>
                  <a:gd name="connsiteX28" fmla="*/ 729744 w 1205995"/>
                  <a:gd name="connsiteY28" fmla="*/ 156897 h 380566"/>
                  <a:gd name="connsiteX29" fmla="*/ 689264 w 1205995"/>
                  <a:gd name="connsiteY29" fmla="*/ 214047 h 380566"/>
                  <a:gd name="connsiteX30" fmla="*/ 634494 w 1205995"/>
                  <a:gd name="connsiteY30" fmla="*/ 292628 h 380566"/>
                  <a:gd name="connsiteX31" fmla="*/ 555913 w 1205995"/>
                  <a:gd name="connsiteY31" fmla="*/ 347397 h 380566"/>
                  <a:gd name="connsiteX32" fmla="*/ 501145 w 1205995"/>
                  <a:gd name="connsiteY32" fmla="*/ 378353 h 380566"/>
                  <a:gd name="connsiteX33" fmla="*/ 443995 w 1205995"/>
                  <a:gd name="connsiteY33" fmla="*/ 371209 h 380566"/>
                  <a:gd name="connsiteX34" fmla="*/ 386845 w 1205995"/>
                  <a:gd name="connsiteY34" fmla="*/ 316441 h 380566"/>
                  <a:gd name="connsiteX35" fmla="*/ 353507 w 1205995"/>
                  <a:gd name="connsiteY35" fmla="*/ 273578 h 380566"/>
                  <a:gd name="connsiteX36" fmla="*/ 315407 w 1205995"/>
                  <a:gd name="connsiteY36" fmla="*/ 216428 h 380566"/>
                  <a:gd name="connsiteX37" fmla="*/ 286832 w 1205995"/>
                  <a:gd name="connsiteY37" fmla="*/ 171184 h 380566"/>
                  <a:gd name="connsiteX38" fmla="*/ 267384 w 1205995"/>
                  <a:gd name="connsiteY38" fmla="*/ 115333 h 380566"/>
                  <a:gd name="connsiteX39" fmla="*/ 247341 w 1205995"/>
                  <a:gd name="connsiteY39" fmla="*/ 140404 h 380566"/>
                  <a:gd name="connsiteX40" fmla="*/ 189722 w 1205995"/>
                  <a:gd name="connsiteY40" fmla="*/ 102796 h 380566"/>
                  <a:gd name="connsiteX41" fmla="*/ 152148 w 1205995"/>
                  <a:gd name="connsiteY41" fmla="*/ 72713 h 380566"/>
                  <a:gd name="connsiteX42" fmla="*/ 107450 w 1205995"/>
                  <a:gd name="connsiteY42" fmla="*/ 100995 h 380566"/>
                  <a:gd name="connsiteX43" fmla="*/ 59456 w 1205995"/>
                  <a:gd name="connsiteY43" fmla="*/ 157954 h 380566"/>
                  <a:gd name="connsiteX44" fmla="*/ 9350 w 1205995"/>
                  <a:gd name="connsiteY44" fmla="*/ 110320 h 380566"/>
                  <a:gd name="connsiteX45" fmla="*/ 1836 w 1205995"/>
                  <a:gd name="connsiteY45" fmla="*/ 22572 h 380566"/>
                  <a:gd name="connsiteX46" fmla="*/ 34402 w 1205995"/>
                  <a:gd name="connsiteY46" fmla="*/ 60178 h 380566"/>
                  <a:gd name="connsiteX47" fmla="*/ 21876 w 1205995"/>
                  <a:gd name="connsiteY47" fmla="*/ 52656 h 380566"/>
                  <a:gd name="connsiteX48" fmla="*/ 61959 w 1205995"/>
                  <a:gd name="connsiteY48" fmla="*/ 27584 h 380566"/>
                  <a:gd name="connsiteX49" fmla="*/ 92020 w 1205995"/>
                  <a:gd name="connsiteY49" fmla="*/ 6 h 380566"/>
                  <a:gd name="connsiteX50" fmla="*/ 119579 w 1205995"/>
                  <a:gd name="connsiteY50" fmla="*/ 30092 h 380566"/>
                  <a:gd name="connsiteX51" fmla="*/ 149641 w 1205995"/>
                  <a:gd name="connsiteY51" fmla="*/ 2512 h 380566"/>
                  <a:gd name="connsiteX52" fmla="*/ 182208 w 1205995"/>
                  <a:gd name="connsiteY52" fmla="*/ 40119 h 380566"/>
                  <a:gd name="connsiteX53" fmla="*/ 219785 w 1205995"/>
                  <a:gd name="connsiteY53" fmla="*/ 66031 h 380566"/>
                  <a:gd name="connsiteX0" fmla="*/ 219785 w 1205995"/>
                  <a:gd name="connsiteY0" fmla="*/ 66031 h 380566"/>
                  <a:gd name="connsiteX1" fmla="*/ 284079 w 1205995"/>
                  <a:gd name="connsiteY1" fmla="*/ 73553 h 380566"/>
                  <a:gd name="connsiteX2" fmla="*/ 315778 w 1205995"/>
                  <a:gd name="connsiteY2" fmla="*/ 149630 h 380566"/>
                  <a:gd name="connsiteX3" fmla="*/ 370176 w 1205995"/>
                  <a:gd name="connsiteY3" fmla="*/ 245003 h 380566"/>
                  <a:gd name="connsiteX4" fmla="*/ 415420 w 1205995"/>
                  <a:gd name="connsiteY4" fmla="*/ 297391 h 380566"/>
                  <a:gd name="connsiteX5" fmla="*/ 458282 w 1205995"/>
                  <a:gd name="connsiteY5" fmla="*/ 335491 h 380566"/>
                  <a:gd name="connsiteX6" fmla="*/ 496382 w 1205995"/>
                  <a:gd name="connsiteY6" fmla="*/ 349778 h 380566"/>
                  <a:gd name="connsiteX7" fmla="*/ 544007 w 1205995"/>
                  <a:gd name="connsiteY7" fmla="*/ 323584 h 380566"/>
                  <a:gd name="connsiteX8" fmla="*/ 634495 w 1205995"/>
                  <a:gd name="connsiteY8" fmla="*/ 235478 h 380566"/>
                  <a:gd name="connsiteX9" fmla="*/ 686882 w 1205995"/>
                  <a:gd name="connsiteY9" fmla="*/ 135466 h 380566"/>
                  <a:gd name="connsiteX10" fmla="*/ 708313 w 1205995"/>
                  <a:gd name="connsiteY10" fmla="*/ 97366 h 380566"/>
                  <a:gd name="connsiteX11" fmla="*/ 751176 w 1205995"/>
                  <a:gd name="connsiteY11" fmla="*/ 87841 h 380566"/>
                  <a:gd name="connsiteX12" fmla="*/ 803563 w 1205995"/>
                  <a:gd name="connsiteY12" fmla="*/ 123559 h 380566"/>
                  <a:gd name="connsiteX13" fmla="*/ 884526 w 1205995"/>
                  <a:gd name="connsiteY13" fmla="*/ 161659 h 380566"/>
                  <a:gd name="connsiteX14" fmla="*/ 934532 w 1205995"/>
                  <a:gd name="connsiteY14" fmla="*/ 164041 h 380566"/>
                  <a:gd name="connsiteX15" fmla="*/ 1010732 w 1205995"/>
                  <a:gd name="connsiteY15" fmla="*/ 159278 h 380566"/>
                  <a:gd name="connsiteX16" fmla="*/ 1065501 w 1205995"/>
                  <a:gd name="connsiteY16" fmla="*/ 121178 h 380566"/>
                  <a:gd name="connsiteX17" fmla="*/ 1113126 w 1205995"/>
                  <a:gd name="connsiteY17" fmla="*/ 90222 h 380566"/>
                  <a:gd name="connsiteX18" fmla="*/ 1134557 w 1205995"/>
                  <a:gd name="connsiteY18" fmla="*/ 42597 h 380566"/>
                  <a:gd name="connsiteX19" fmla="*/ 1175038 w 1205995"/>
                  <a:gd name="connsiteY19" fmla="*/ 4497 h 380566"/>
                  <a:gd name="connsiteX20" fmla="*/ 1205995 w 1205995"/>
                  <a:gd name="connsiteY20" fmla="*/ 9259 h 380566"/>
                  <a:gd name="connsiteX21" fmla="*/ 1155988 w 1205995"/>
                  <a:gd name="connsiteY21" fmla="*/ 85459 h 380566"/>
                  <a:gd name="connsiteX22" fmla="*/ 1072645 w 1205995"/>
                  <a:gd name="connsiteY22" fmla="*/ 161659 h 380566"/>
                  <a:gd name="connsiteX23" fmla="*/ 1010732 w 1205995"/>
                  <a:gd name="connsiteY23" fmla="*/ 197378 h 380566"/>
                  <a:gd name="connsiteX24" fmla="*/ 941676 w 1205995"/>
                  <a:gd name="connsiteY24" fmla="*/ 206903 h 380566"/>
                  <a:gd name="connsiteX25" fmla="*/ 851188 w 1205995"/>
                  <a:gd name="connsiteY25" fmla="*/ 190234 h 380566"/>
                  <a:gd name="connsiteX26" fmla="*/ 782132 w 1205995"/>
                  <a:gd name="connsiteY26" fmla="*/ 171184 h 380566"/>
                  <a:gd name="connsiteX27" fmla="*/ 755938 w 1205995"/>
                  <a:gd name="connsiteY27" fmla="*/ 142609 h 380566"/>
                  <a:gd name="connsiteX28" fmla="*/ 729744 w 1205995"/>
                  <a:gd name="connsiteY28" fmla="*/ 156897 h 380566"/>
                  <a:gd name="connsiteX29" fmla="*/ 689264 w 1205995"/>
                  <a:gd name="connsiteY29" fmla="*/ 214047 h 380566"/>
                  <a:gd name="connsiteX30" fmla="*/ 634494 w 1205995"/>
                  <a:gd name="connsiteY30" fmla="*/ 292628 h 380566"/>
                  <a:gd name="connsiteX31" fmla="*/ 555913 w 1205995"/>
                  <a:gd name="connsiteY31" fmla="*/ 347397 h 380566"/>
                  <a:gd name="connsiteX32" fmla="*/ 501145 w 1205995"/>
                  <a:gd name="connsiteY32" fmla="*/ 378353 h 380566"/>
                  <a:gd name="connsiteX33" fmla="*/ 443995 w 1205995"/>
                  <a:gd name="connsiteY33" fmla="*/ 371209 h 380566"/>
                  <a:gd name="connsiteX34" fmla="*/ 386845 w 1205995"/>
                  <a:gd name="connsiteY34" fmla="*/ 316441 h 380566"/>
                  <a:gd name="connsiteX35" fmla="*/ 353507 w 1205995"/>
                  <a:gd name="connsiteY35" fmla="*/ 273578 h 380566"/>
                  <a:gd name="connsiteX36" fmla="*/ 315407 w 1205995"/>
                  <a:gd name="connsiteY36" fmla="*/ 216428 h 380566"/>
                  <a:gd name="connsiteX37" fmla="*/ 286832 w 1205995"/>
                  <a:gd name="connsiteY37" fmla="*/ 171184 h 380566"/>
                  <a:gd name="connsiteX38" fmla="*/ 267384 w 1205995"/>
                  <a:gd name="connsiteY38" fmla="*/ 115333 h 380566"/>
                  <a:gd name="connsiteX39" fmla="*/ 247341 w 1205995"/>
                  <a:gd name="connsiteY39" fmla="*/ 140404 h 380566"/>
                  <a:gd name="connsiteX40" fmla="*/ 189722 w 1205995"/>
                  <a:gd name="connsiteY40" fmla="*/ 102796 h 380566"/>
                  <a:gd name="connsiteX41" fmla="*/ 152148 w 1205995"/>
                  <a:gd name="connsiteY41" fmla="*/ 72713 h 380566"/>
                  <a:gd name="connsiteX42" fmla="*/ 107450 w 1205995"/>
                  <a:gd name="connsiteY42" fmla="*/ 100995 h 380566"/>
                  <a:gd name="connsiteX43" fmla="*/ 59456 w 1205995"/>
                  <a:gd name="connsiteY43" fmla="*/ 157954 h 380566"/>
                  <a:gd name="connsiteX44" fmla="*/ 9350 w 1205995"/>
                  <a:gd name="connsiteY44" fmla="*/ 110320 h 380566"/>
                  <a:gd name="connsiteX45" fmla="*/ 1836 w 1205995"/>
                  <a:gd name="connsiteY45" fmla="*/ 22572 h 380566"/>
                  <a:gd name="connsiteX46" fmla="*/ 34402 w 1205995"/>
                  <a:gd name="connsiteY46" fmla="*/ 60178 h 380566"/>
                  <a:gd name="connsiteX47" fmla="*/ 21876 w 1205995"/>
                  <a:gd name="connsiteY47" fmla="*/ 52656 h 380566"/>
                  <a:gd name="connsiteX48" fmla="*/ 61959 w 1205995"/>
                  <a:gd name="connsiteY48" fmla="*/ 27584 h 380566"/>
                  <a:gd name="connsiteX49" fmla="*/ 92020 w 1205995"/>
                  <a:gd name="connsiteY49" fmla="*/ 6 h 380566"/>
                  <a:gd name="connsiteX50" fmla="*/ 119579 w 1205995"/>
                  <a:gd name="connsiteY50" fmla="*/ 30092 h 380566"/>
                  <a:gd name="connsiteX51" fmla="*/ 149641 w 1205995"/>
                  <a:gd name="connsiteY51" fmla="*/ 2512 h 380566"/>
                  <a:gd name="connsiteX52" fmla="*/ 182208 w 1205995"/>
                  <a:gd name="connsiteY52" fmla="*/ 40119 h 380566"/>
                  <a:gd name="connsiteX53" fmla="*/ 219785 w 1205995"/>
                  <a:gd name="connsiteY53" fmla="*/ 66031 h 380566"/>
                  <a:gd name="connsiteX0" fmla="*/ 219785 w 1205995"/>
                  <a:gd name="connsiteY0" fmla="*/ 66031 h 380566"/>
                  <a:gd name="connsiteX1" fmla="*/ 284079 w 1205995"/>
                  <a:gd name="connsiteY1" fmla="*/ 73553 h 380566"/>
                  <a:gd name="connsiteX2" fmla="*/ 315778 w 1205995"/>
                  <a:gd name="connsiteY2" fmla="*/ 149630 h 380566"/>
                  <a:gd name="connsiteX3" fmla="*/ 370176 w 1205995"/>
                  <a:gd name="connsiteY3" fmla="*/ 245003 h 380566"/>
                  <a:gd name="connsiteX4" fmla="*/ 415420 w 1205995"/>
                  <a:gd name="connsiteY4" fmla="*/ 297391 h 380566"/>
                  <a:gd name="connsiteX5" fmla="*/ 458282 w 1205995"/>
                  <a:gd name="connsiteY5" fmla="*/ 335491 h 380566"/>
                  <a:gd name="connsiteX6" fmla="*/ 496382 w 1205995"/>
                  <a:gd name="connsiteY6" fmla="*/ 349778 h 380566"/>
                  <a:gd name="connsiteX7" fmla="*/ 544007 w 1205995"/>
                  <a:gd name="connsiteY7" fmla="*/ 323584 h 380566"/>
                  <a:gd name="connsiteX8" fmla="*/ 634495 w 1205995"/>
                  <a:gd name="connsiteY8" fmla="*/ 235478 h 380566"/>
                  <a:gd name="connsiteX9" fmla="*/ 686882 w 1205995"/>
                  <a:gd name="connsiteY9" fmla="*/ 135466 h 380566"/>
                  <a:gd name="connsiteX10" fmla="*/ 708313 w 1205995"/>
                  <a:gd name="connsiteY10" fmla="*/ 97366 h 380566"/>
                  <a:gd name="connsiteX11" fmla="*/ 751176 w 1205995"/>
                  <a:gd name="connsiteY11" fmla="*/ 87841 h 380566"/>
                  <a:gd name="connsiteX12" fmla="*/ 803563 w 1205995"/>
                  <a:gd name="connsiteY12" fmla="*/ 123559 h 380566"/>
                  <a:gd name="connsiteX13" fmla="*/ 884526 w 1205995"/>
                  <a:gd name="connsiteY13" fmla="*/ 161659 h 380566"/>
                  <a:gd name="connsiteX14" fmla="*/ 934532 w 1205995"/>
                  <a:gd name="connsiteY14" fmla="*/ 164041 h 380566"/>
                  <a:gd name="connsiteX15" fmla="*/ 1010732 w 1205995"/>
                  <a:gd name="connsiteY15" fmla="*/ 159278 h 380566"/>
                  <a:gd name="connsiteX16" fmla="*/ 1065501 w 1205995"/>
                  <a:gd name="connsiteY16" fmla="*/ 121178 h 380566"/>
                  <a:gd name="connsiteX17" fmla="*/ 1113126 w 1205995"/>
                  <a:gd name="connsiteY17" fmla="*/ 90222 h 380566"/>
                  <a:gd name="connsiteX18" fmla="*/ 1134557 w 1205995"/>
                  <a:gd name="connsiteY18" fmla="*/ 42597 h 380566"/>
                  <a:gd name="connsiteX19" fmla="*/ 1175038 w 1205995"/>
                  <a:gd name="connsiteY19" fmla="*/ 4497 h 380566"/>
                  <a:gd name="connsiteX20" fmla="*/ 1205995 w 1205995"/>
                  <a:gd name="connsiteY20" fmla="*/ 9259 h 380566"/>
                  <a:gd name="connsiteX21" fmla="*/ 1155988 w 1205995"/>
                  <a:gd name="connsiteY21" fmla="*/ 85459 h 380566"/>
                  <a:gd name="connsiteX22" fmla="*/ 1072645 w 1205995"/>
                  <a:gd name="connsiteY22" fmla="*/ 161659 h 380566"/>
                  <a:gd name="connsiteX23" fmla="*/ 1010732 w 1205995"/>
                  <a:gd name="connsiteY23" fmla="*/ 197378 h 380566"/>
                  <a:gd name="connsiteX24" fmla="*/ 941676 w 1205995"/>
                  <a:gd name="connsiteY24" fmla="*/ 206903 h 380566"/>
                  <a:gd name="connsiteX25" fmla="*/ 851188 w 1205995"/>
                  <a:gd name="connsiteY25" fmla="*/ 190234 h 380566"/>
                  <a:gd name="connsiteX26" fmla="*/ 782132 w 1205995"/>
                  <a:gd name="connsiteY26" fmla="*/ 171184 h 380566"/>
                  <a:gd name="connsiteX27" fmla="*/ 755938 w 1205995"/>
                  <a:gd name="connsiteY27" fmla="*/ 142609 h 380566"/>
                  <a:gd name="connsiteX28" fmla="*/ 729744 w 1205995"/>
                  <a:gd name="connsiteY28" fmla="*/ 156897 h 380566"/>
                  <a:gd name="connsiteX29" fmla="*/ 689264 w 1205995"/>
                  <a:gd name="connsiteY29" fmla="*/ 214047 h 380566"/>
                  <a:gd name="connsiteX30" fmla="*/ 634494 w 1205995"/>
                  <a:gd name="connsiteY30" fmla="*/ 292628 h 380566"/>
                  <a:gd name="connsiteX31" fmla="*/ 555913 w 1205995"/>
                  <a:gd name="connsiteY31" fmla="*/ 347397 h 380566"/>
                  <a:gd name="connsiteX32" fmla="*/ 501145 w 1205995"/>
                  <a:gd name="connsiteY32" fmla="*/ 378353 h 380566"/>
                  <a:gd name="connsiteX33" fmla="*/ 443995 w 1205995"/>
                  <a:gd name="connsiteY33" fmla="*/ 371209 h 380566"/>
                  <a:gd name="connsiteX34" fmla="*/ 386845 w 1205995"/>
                  <a:gd name="connsiteY34" fmla="*/ 316441 h 380566"/>
                  <a:gd name="connsiteX35" fmla="*/ 353507 w 1205995"/>
                  <a:gd name="connsiteY35" fmla="*/ 273578 h 380566"/>
                  <a:gd name="connsiteX36" fmla="*/ 315407 w 1205995"/>
                  <a:gd name="connsiteY36" fmla="*/ 216428 h 380566"/>
                  <a:gd name="connsiteX37" fmla="*/ 286832 w 1205995"/>
                  <a:gd name="connsiteY37" fmla="*/ 171184 h 380566"/>
                  <a:gd name="connsiteX38" fmla="*/ 267384 w 1205995"/>
                  <a:gd name="connsiteY38" fmla="*/ 115333 h 380566"/>
                  <a:gd name="connsiteX39" fmla="*/ 247341 w 1205995"/>
                  <a:gd name="connsiteY39" fmla="*/ 140404 h 380566"/>
                  <a:gd name="connsiteX40" fmla="*/ 189722 w 1205995"/>
                  <a:gd name="connsiteY40" fmla="*/ 102796 h 380566"/>
                  <a:gd name="connsiteX41" fmla="*/ 152148 w 1205995"/>
                  <a:gd name="connsiteY41" fmla="*/ 72713 h 380566"/>
                  <a:gd name="connsiteX42" fmla="*/ 109955 w 1205995"/>
                  <a:gd name="connsiteY42" fmla="*/ 80938 h 380566"/>
                  <a:gd name="connsiteX43" fmla="*/ 59456 w 1205995"/>
                  <a:gd name="connsiteY43" fmla="*/ 157954 h 380566"/>
                  <a:gd name="connsiteX44" fmla="*/ 9350 w 1205995"/>
                  <a:gd name="connsiteY44" fmla="*/ 110320 h 380566"/>
                  <a:gd name="connsiteX45" fmla="*/ 1836 w 1205995"/>
                  <a:gd name="connsiteY45" fmla="*/ 22572 h 380566"/>
                  <a:gd name="connsiteX46" fmla="*/ 34402 w 1205995"/>
                  <a:gd name="connsiteY46" fmla="*/ 60178 h 380566"/>
                  <a:gd name="connsiteX47" fmla="*/ 21876 w 1205995"/>
                  <a:gd name="connsiteY47" fmla="*/ 52656 h 380566"/>
                  <a:gd name="connsiteX48" fmla="*/ 61959 w 1205995"/>
                  <a:gd name="connsiteY48" fmla="*/ 27584 h 380566"/>
                  <a:gd name="connsiteX49" fmla="*/ 92020 w 1205995"/>
                  <a:gd name="connsiteY49" fmla="*/ 6 h 380566"/>
                  <a:gd name="connsiteX50" fmla="*/ 119579 w 1205995"/>
                  <a:gd name="connsiteY50" fmla="*/ 30092 h 380566"/>
                  <a:gd name="connsiteX51" fmla="*/ 149641 w 1205995"/>
                  <a:gd name="connsiteY51" fmla="*/ 2512 h 380566"/>
                  <a:gd name="connsiteX52" fmla="*/ 182208 w 1205995"/>
                  <a:gd name="connsiteY52" fmla="*/ 40119 h 380566"/>
                  <a:gd name="connsiteX53" fmla="*/ 219785 w 1205995"/>
                  <a:gd name="connsiteY53" fmla="*/ 66031 h 380566"/>
                  <a:gd name="connsiteX0" fmla="*/ 219785 w 1205995"/>
                  <a:gd name="connsiteY0" fmla="*/ 66031 h 380566"/>
                  <a:gd name="connsiteX1" fmla="*/ 284079 w 1205995"/>
                  <a:gd name="connsiteY1" fmla="*/ 73553 h 380566"/>
                  <a:gd name="connsiteX2" fmla="*/ 315778 w 1205995"/>
                  <a:gd name="connsiteY2" fmla="*/ 149630 h 380566"/>
                  <a:gd name="connsiteX3" fmla="*/ 370176 w 1205995"/>
                  <a:gd name="connsiteY3" fmla="*/ 245003 h 380566"/>
                  <a:gd name="connsiteX4" fmla="*/ 415420 w 1205995"/>
                  <a:gd name="connsiteY4" fmla="*/ 297391 h 380566"/>
                  <a:gd name="connsiteX5" fmla="*/ 458282 w 1205995"/>
                  <a:gd name="connsiteY5" fmla="*/ 335491 h 380566"/>
                  <a:gd name="connsiteX6" fmla="*/ 496382 w 1205995"/>
                  <a:gd name="connsiteY6" fmla="*/ 349778 h 380566"/>
                  <a:gd name="connsiteX7" fmla="*/ 544007 w 1205995"/>
                  <a:gd name="connsiteY7" fmla="*/ 323584 h 380566"/>
                  <a:gd name="connsiteX8" fmla="*/ 634495 w 1205995"/>
                  <a:gd name="connsiteY8" fmla="*/ 235478 h 380566"/>
                  <a:gd name="connsiteX9" fmla="*/ 686882 w 1205995"/>
                  <a:gd name="connsiteY9" fmla="*/ 135466 h 380566"/>
                  <a:gd name="connsiteX10" fmla="*/ 708313 w 1205995"/>
                  <a:gd name="connsiteY10" fmla="*/ 97366 h 380566"/>
                  <a:gd name="connsiteX11" fmla="*/ 751176 w 1205995"/>
                  <a:gd name="connsiteY11" fmla="*/ 87841 h 380566"/>
                  <a:gd name="connsiteX12" fmla="*/ 803563 w 1205995"/>
                  <a:gd name="connsiteY12" fmla="*/ 123559 h 380566"/>
                  <a:gd name="connsiteX13" fmla="*/ 884526 w 1205995"/>
                  <a:gd name="connsiteY13" fmla="*/ 161659 h 380566"/>
                  <a:gd name="connsiteX14" fmla="*/ 934532 w 1205995"/>
                  <a:gd name="connsiteY14" fmla="*/ 164041 h 380566"/>
                  <a:gd name="connsiteX15" fmla="*/ 1010732 w 1205995"/>
                  <a:gd name="connsiteY15" fmla="*/ 159278 h 380566"/>
                  <a:gd name="connsiteX16" fmla="*/ 1065501 w 1205995"/>
                  <a:gd name="connsiteY16" fmla="*/ 121178 h 380566"/>
                  <a:gd name="connsiteX17" fmla="*/ 1113126 w 1205995"/>
                  <a:gd name="connsiteY17" fmla="*/ 90222 h 380566"/>
                  <a:gd name="connsiteX18" fmla="*/ 1134557 w 1205995"/>
                  <a:gd name="connsiteY18" fmla="*/ 42597 h 380566"/>
                  <a:gd name="connsiteX19" fmla="*/ 1175038 w 1205995"/>
                  <a:gd name="connsiteY19" fmla="*/ 4497 h 380566"/>
                  <a:gd name="connsiteX20" fmla="*/ 1205995 w 1205995"/>
                  <a:gd name="connsiteY20" fmla="*/ 9259 h 380566"/>
                  <a:gd name="connsiteX21" fmla="*/ 1155988 w 1205995"/>
                  <a:gd name="connsiteY21" fmla="*/ 85459 h 380566"/>
                  <a:gd name="connsiteX22" fmla="*/ 1072645 w 1205995"/>
                  <a:gd name="connsiteY22" fmla="*/ 161659 h 380566"/>
                  <a:gd name="connsiteX23" fmla="*/ 1010732 w 1205995"/>
                  <a:gd name="connsiteY23" fmla="*/ 197378 h 380566"/>
                  <a:gd name="connsiteX24" fmla="*/ 941676 w 1205995"/>
                  <a:gd name="connsiteY24" fmla="*/ 206903 h 380566"/>
                  <a:gd name="connsiteX25" fmla="*/ 851188 w 1205995"/>
                  <a:gd name="connsiteY25" fmla="*/ 190234 h 380566"/>
                  <a:gd name="connsiteX26" fmla="*/ 782132 w 1205995"/>
                  <a:gd name="connsiteY26" fmla="*/ 171184 h 380566"/>
                  <a:gd name="connsiteX27" fmla="*/ 755938 w 1205995"/>
                  <a:gd name="connsiteY27" fmla="*/ 142609 h 380566"/>
                  <a:gd name="connsiteX28" fmla="*/ 729744 w 1205995"/>
                  <a:gd name="connsiteY28" fmla="*/ 156897 h 380566"/>
                  <a:gd name="connsiteX29" fmla="*/ 689264 w 1205995"/>
                  <a:gd name="connsiteY29" fmla="*/ 214047 h 380566"/>
                  <a:gd name="connsiteX30" fmla="*/ 634494 w 1205995"/>
                  <a:gd name="connsiteY30" fmla="*/ 292628 h 380566"/>
                  <a:gd name="connsiteX31" fmla="*/ 555913 w 1205995"/>
                  <a:gd name="connsiteY31" fmla="*/ 347397 h 380566"/>
                  <a:gd name="connsiteX32" fmla="*/ 501145 w 1205995"/>
                  <a:gd name="connsiteY32" fmla="*/ 378353 h 380566"/>
                  <a:gd name="connsiteX33" fmla="*/ 443995 w 1205995"/>
                  <a:gd name="connsiteY33" fmla="*/ 371209 h 380566"/>
                  <a:gd name="connsiteX34" fmla="*/ 386845 w 1205995"/>
                  <a:gd name="connsiteY34" fmla="*/ 316441 h 380566"/>
                  <a:gd name="connsiteX35" fmla="*/ 353507 w 1205995"/>
                  <a:gd name="connsiteY35" fmla="*/ 273578 h 380566"/>
                  <a:gd name="connsiteX36" fmla="*/ 315407 w 1205995"/>
                  <a:gd name="connsiteY36" fmla="*/ 216428 h 380566"/>
                  <a:gd name="connsiteX37" fmla="*/ 286832 w 1205995"/>
                  <a:gd name="connsiteY37" fmla="*/ 171184 h 380566"/>
                  <a:gd name="connsiteX38" fmla="*/ 267384 w 1205995"/>
                  <a:gd name="connsiteY38" fmla="*/ 115333 h 380566"/>
                  <a:gd name="connsiteX39" fmla="*/ 247341 w 1205995"/>
                  <a:gd name="connsiteY39" fmla="*/ 140404 h 380566"/>
                  <a:gd name="connsiteX40" fmla="*/ 189722 w 1205995"/>
                  <a:gd name="connsiteY40" fmla="*/ 102796 h 380566"/>
                  <a:gd name="connsiteX41" fmla="*/ 152148 w 1205995"/>
                  <a:gd name="connsiteY41" fmla="*/ 72713 h 380566"/>
                  <a:gd name="connsiteX42" fmla="*/ 109955 w 1205995"/>
                  <a:gd name="connsiteY42" fmla="*/ 80938 h 380566"/>
                  <a:gd name="connsiteX43" fmla="*/ 92024 w 1205995"/>
                  <a:gd name="connsiteY43" fmla="*/ 115335 h 380566"/>
                  <a:gd name="connsiteX44" fmla="*/ 59456 w 1205995"/>
                  <a:gd name="connsiteY44" fmla="*/ 157954 h 380566"/>
                  <a:gd name="connsiteX45" fmla="*/ 9350 w 1205995"/>
                  <a:gd name="connsiteY45" fmla="*/ 110320 h 380566"/>
                  <a:gd name="connsiteX46" fmla="*/ 1836 w 1205995"/>
                  <a:gd name="connsiteY46" fmla="*/ 22572 h 380566"/>
                  <a:gd name="connsiteX47" fmla="*/ 34402 w 1205995"/>
                  <a:gd name="connsiteY47" fmla="*/ 60178 h 380566"/>
                  <a:gd name="connsiteX48" fmla="*/ 21876 w 1205995"/>
                  <a:gd name="connsiteY48" fmla="*/ 52656 h 380566"/>
                  <a:gd name="connsiteX49" fmla="*/ 61959 w 1205995"/>
                  <a:gd name="connsiteY49" fmla="*/ 27584 h 380566"/>
                  <a:gd name="connsiteX50" fmla="*/ 92020 w 1205995"/>
                  <a:gd name="connsiteY50" fmla="*/ 6 h 380566"/>
                  <a:gd name="connsiteX51" fmla="*/ 119579 w 1205995"/>
                  <a:gd name="connsiteY51" fmla="*/ 30092 h 380566"/>
                  <a:gd name="connsiteX52" fmla="*/ 149641 w 1205995"/>
                  <a:gd name="connsiteY52" fmla="*/ 2512 h 380566"/>
                  <a:gd name="connsiteX53" fmla="*/ 182208 w 1205995"/>
                  <a:gd name="connsiteY53" fmla="*/ 40119 h 380566"/>
                  <a:gd name="connsiteX54" fmla="*/ 219785 w 1205995"/>
                  <a:gd name="connsiteY54" fmla="*/ 66031 h 380566"/>
                  <a:gd name="connsiteX0" fmla="*/ 219010 w 1205220"/>
                  <a:gd name="connsiteY0" fmla="*/ 66031 h 380566"/>
                  <a:gd name="connsiteX1" fmla="*/ 283304 w 1205220"/>
                  <a:gd name="connsiteY1" fmla="*/ 73553 h 380566"/>
                  <a:gd name="connsiteX2" fmla="*/ 315003 w 1205220"/>
                  <a:gd name="connsiteY2" fmla="*/ 149630 h 380566"/>
                  <a:gd name="connsiteX3" fmla="*/ 369401 w 1205220"/>
                  <a:gd name="connsiteY3" fmla="*/ 245003 h 380566"/>
                  <a:gd name="connsiteX4" fmla="*/ 414645 w 1205220"/>
                  <a:gd name="connsiteY4" fmla="*/ 297391 h 380566"/>
                  <a:gd name="connsiteX5" fmla="*/ 457507 w 1205220"/>
                  <a:gd name="connsiteY5" fmla="*/ 335491 h 380566"/>
                  <a:gd name="connsiteX6" fmla="*/ 495607 w 1205220"/>
                  <a:gd name="connsiteY6" fmla="*/ 349778 h 380566"/>
                  <a:gd name="connsiteX7" fmla="*/ 543232 w 1205220"/>
                  <a:gd name="connsiteY7" fmla="*/ 323584 h 380566"/>
                  <a:gd name="connsiteX8" fmla="*/ 633720 w 1205220"/>
                  <a:gd name="connsiteY8" fmla="*/ 235478 h 380566"/>
                  <a:gd name="connsiteX9" fmla="*/ 686107 w 1205220"/>
                  <a:gd name="connsiteY9" fmla="*/ 135466 h 380566"/>
                  <a:gd name="connsiteX10" fmla="*/ 707538 w 1205220"/>
                  <a:gd name="connsiteY10" fmla="*/ 97366 h 380566"/>
                  <a:gd name="connsiteX11" fmla="*/ 750401 w 1205220"/>
                  <a:gd name="connsiteY11" fmla="*/ 87841 h 380566"/>
                  <a:gd name="connsiteX12" fmla="*/ 802788 w 1205220"/>
                  <a:gd name="connsiteY12" fmla="*/ 123559 h 380566"/>
                  <a:gd name="connsiteX13" fmla="*/ 883751 w 1205220"/>
                  <a:gd name="connsiteY13" fmla="*/ 161659 h 380566"/>
                  <a:gd name="connsiteX14" fmla="*/ 933757 w 1205220"/>
                  <a:gd name="connsiteY14" fmla="*/ 164041 h 380566"/>
                  <a:gd name="connsiteX15" fmla="*/ 1009957 w 1205220"/>
                  <a:gd name="connsiteY15" fmla="*/ 159278 h 380566"/>
                  <a:gd name="connsiteX16" fmla="*/ 1064726 w 1205220"/>
                  <a:gd name="connsiteY16" fmla="*/ 121178 h 380566"/>
                  <a:gd name="connsiteX17" fmla="*/ 1112351 w 1205220"/>
                  <a:gd name="connsiteY17" fmla="*/ 90222 h 380566"/>
                  <a:gd name="connsiteX18" fmla="*/ 1133782 w 1205220"/>
                  <a:gd name="connsiteY18" fmla="*/ 42597 h 380566"/>
                  <a:gd name="connsiteX19" fmla="*/ 1174263 w 1205220"/>
                  <a:gd name="connsiteY19" fmla="*/ 4497 h 380566"/>
                  <a:gd name="connsiteX20" fmla="*/ 1205220 w 1205220"/>
                  <a:gd name="connsiteY20" fmla="*/ 9259 h 380566"/>
                  <a:gd name="connsiteX21" fmla="*/ 1155213 w 1205220"/>
                  <a:gd name="connsiteY21" fmla="*/ 85459 h 380566"/>
                  <a:gd name="connsiteX22" fmla="*/ 1071870 w 1205220"/>
                  <a:gd name="connsiteY22" fmla="*/ 161659 h 380566"/>
                  <a:gd name="connsiteX23" fmla="*/ 1009957 w 1205220"/>
                  <a:gd name="connsiteY23" fmla="*/ 197378 h 380566"/>
                  <a:gd name="connsiteX24" fmla="*/ 940901 w 1205220"/>
                  <a:gd name="connsiteY24" fmla="*/ 206903 h 380566"/>
                  <a:gd name="connsiteX25" fmla="*/ 850413 w 1205220"/>
                  <a:gd name="connsiteY25" fmla="*/ 190234 h 380566"/>
                  <a:gd name="connsiteX26" fmla="*/ 781357 w 1205220"/>
                  <a:gd name="connsiteY26" fmla="*/ 171184 h 380566"/>
                  <a:gd name="connsiteX27" fmla="*/ 755163 w 1205220"/>
                  <a:gd name="connsiteY27" fmla="*/ 142609 h 380566"/>
                  <a:gd name="connsiteX28" fmla="*/ 728969 w 1205220"/>
                  <a:gd name="connsiteY28" fmla="*/ 156897 h 380566"/>
                  <a:gd name="connsiteX29" fmla="*/ 688489 w 1205220"/>
                  <a:gd name="connsiteY29" fmla="*/ 214047 h 380566"/>
                  <a:gd name="connsiteX30" fmla="*/ 633719 w 1205220"/>
                  <a:gd name="connsiteY30" fmla="*/ 292628 h 380566"/>
                  <a:gd name="connsiteX31" fmla="*/ 555138 w 1205220"/>
                  <a:gd name="connsiteY31" fmla="*/ 347397 h 380566"/>
                  <a:gd name="connsiteX32" fmla="*/ 500370 w 1205220"/>
                  <a:gd name="connsiteY32" fmla="*/ 378353 h 380566"/>
                  <a:gd name="connsiteX33" fmla="*/ 443220 w 1205220"/>
                  <a:gd name="connsiteY33" fmla="*/ 371209 h 380566"/>
                  <a:gd name="connsiteX34" fmla="*/ 386070 w 1205220"/>
                  <a:gd name="connsiteY34" fmla="*/ 316441 h 380566"/>
                  <a:gd name="connsiteX35" fmla="*/ 352732 w 1205220"/>
                  <a:gd name="connsiteY35" fmla="*/ 273578 h 380566"/>
                  <a:gd name="connsiteX36" fmla="*/ 314632 w 1205220"/>
                  <a:gd name="connsiteY36" fmla="*/ 216428 h 380566"/>
                  <a:gd name="connsiteX37" fmla="*/ 286057 w 1205220"/>
                  <a:gd name="connsiteY37" fmla="*/ 171184 h 380566"/>
                  <a:gd name="connsiteX38" fmla="*/ 266609 w 1205220"/>
                  <a:gd name="connsiteY38" fmla="*/ 115333 h 380566"/>
                  <a:gd name="connsiteX39" fmla="*/ 246566 w 1205220"/>
                  <a:gd name="connsiteY39" fmla="*/ 140404 h 380566"/>
                  <a:gd name="connsiteX40" fmla="*/ 188947 w 1205220"/>
                  <a:gd name="connsiteY40" fmla="*/ 102796 h 380566"/>
                  <a:gd name="connsiteX41" fmla="*/ 151373 w 1205220"/>
                  <a:gd name="connsiteY41" fmla="*/ 72713 h 380566"/>
                  <a:gd name="connsiteX42" fmla="*/ 109180 w 1205220"/>
                  <a:gd name="connsiteY42" fmla="*/ 80938 h 380566"/>
                  <a:gd name="connsiteX43" fmla="*/ 91249 w 1205220"/>
                  <a:gd name="connsiteY43" fmla="*/ 115335 h 380566"/>
                  <a:gd name="connsiteX44" fmla="*/ 58681 w 1205220"/>
                  <a:gd name="connsiteY44" fmla="*/ 157954 h 380566"/>
                  <a:gd name="connsiteX45" fmla="*/ 23605 w 1205220"/>
                  <a:gd name="connsiteY45" fmla="*/ 130377 h 380566"/>
                  <a:gd name="connsiteX46" fmla="*/ 1061 w 1205220"/>
                  <a:gd name="connsiteY46" fmla="*/ 22572 h 380566"/>
                  <a:gd name="connsiteX47" fmla="*/ 33627 w 1205220"/>
                  <a:gd name="connsiteY47" fmla="*/ 60178 h 380566"/>
                  <a:gd name="connsiteX48" fmla="*/ 21101 w 1205220"/>
                  <a:gd name="connsiteY48" fmla="*/ 52656 h 380566"/>
                  <a:gd name="connsiteX49" fmla="*/ 61184 w 1205220"/>
                  <a:gd name="connsiteY49" fmla="*/ 27584 h 380566"/>
                  <a:gd name="connsiteX50" fmla="*/ 91245 w 1205220"/>
                  <a:gd name="connsiteY50" fmla="*/ 6 h 380566"/>
                  <a:gd name="connsiteX51" fmla="*/ 118804 w 1205220"/>
                  <a:gd name="connsiteY51" fmla="*/ 30092 h 380566"/>
                  <a:gd name="connsiteX52" fmla="*/ 148866 w 1205220"/>
                  <a:gd name="connsiteY52" fmla="*/ 2512 h 380566"/>
                  <a:gd name="connsiteX53" fmla="*/ 181433 w 1205220"/>
                  <a:gd name="connsiteY53" fmla="*/ 40119 h 380566"/>
                  <a:gd name="connsiteX54" fmla="*/ 219010 w 1205220"/>
                  <a:gd name="connsiteY54" fmla="*/ 66031 h 380566"/>
                  <a:gd name="connsiteX0" fmla="*/ 217066 w 1203276"/>
                  <a:gd name="connsiteY0" fmla="*/ 66031 h 380566"/>
                  <a:gd name="connsiteX1" fmla="*/ 281360 w 1203276"/>
                  <a:gd name="connsiteY1" fmla="*/ 73553 h 380566"/>
                  <a:gd name="connsiteX2" fmla="*/ 313059 w 1203276"/>
                  <a:gd name="connsiteY2" fmla="*/ 149630 h 380566"/>
                  <a:gd name="connsiteX3" fmla="*/ 367457 w 1203276"/>
                  <a:gd name="connsiteY3" fmla="*/ 245003 h 380566"/>
                  <a:gd name="connsiteX4" fmla="*/ 412701 w 1203276"/>
                  <a:gd name="connsiteY4" fmla="*/ 297391 h 380566"/>
                  <a:gd name="connsiteX5" fmla="*/ 455563 w 1203276"/>
                  <a:gd name="connsiteY5" fmla="*/ 335491 h 380566"/>
                  <a:gd name="connsiteX6" fmla="*/ 493663 w 1203276"/>
                  <a:gd name="connsiteY6" fmla="*/ 349778 h 380566"/>
                  <a:gd name="connsiteX7" fmla="*/ 541288 w 1203276"/>
                  <a:gd name="connsiteY7" fmla="*/ 323584 h 380566"/>
                  <a:gd name="connsiteX8" fmla="*/ 631776 w 1203276"/>
                  <a:gd name="connsiteY8" fmla="*/ 235478 h 380566"/>
                  <a:gd name="connsiteX9" fmla="*/ 684163 w 1203276"/>
                  <a:gd name="connsiteY9" fmla="*/ 135466 h 380566"/>
                  <a:gd name="connsiteX10" fmla="*/ 705594 w 1203276"/>
                  <a:gd name="connsiteY10" fmla="*/ 97366 h 380566"/>
                  <a:gd name="connsiteX11" fmla="*/ 748457 w 1203276"/>
                  <a:gd name="connsiteY11" fmla="*/ 87841 h 380566"/>
                  <a:gd name="connsiteX12" fmla="*/ 800844 w 1203276"/>
                  <a:gd name="connsiteY12" fmla="*/ 123559 h 380566"/>
                  <a:gd name="connsiteX13" fmla="*/ 881807 w 1203276"/>
                  <a:gd name="connsiteY13" fmla="*/ 161659 h 380566"/>
                  <a:gd name="connsiteX14" fmla="*/ 931813 w 1203276"/>
                  <a:gd name="connsiteY14" fmla="*/ 164041 h 380566"/>
                  <a:gd name="connsiteX15" fmla="*/ 1008013 w 1203276"/>
                  <a:gd name="connsiteY15" fmla="*/ 159278 h 380566"/>
                  <a:gd name="connsiteX16" fmla="*/ 1062782 w 1203276"/>
                  <a:gd name="connsiteY16" fmla="*/ 121178 h 380566"/>
                  <a:gd name="connsiteX17" fmla="*/ 1110407 w 1203276"/>
                  <a:gd name="connsiteY17" fmla="*/ 90222 h 380566"/>
                  <a:gd name="connsiteX18" fmla="*/ 1131838 w 1203276"/>
                  <a:gd name="connsiteY18" fmla="*/ 42597 h 380566"/>
                  <a:gd name="connsiteX19" fmla="*/ 1172319 w 1203276"/>
                  <a:gd name="connsiteY19" fmla="*/ 4497 h 380566"/>
                  <a:gd name="connsiteX20" fmla="*/ 1203276 w 1203276"/>
                  <a:gd name="connsiteY20" fmla="*/ 9259 h 380566"/>
                  <a:gd name="connsiteX21" fmla="*/ 1153269 w 1203276"/>
                  <a:gd name="connsiteY21" fmla="*/ 85459 h 380566"/>
                  <a:gd name="connsiteX22" fmla="*/ 1069926 w 1203276"/>
                  <a:gd name="connsiteY22" fmla="*/ 161659 h 380566"/>
                  <a:gd name="connsiteX23" fmla="*/ 1008013 w 1203276"/>
                  <a:gd name="connsiteY23" fmla="*/ 197378 h 380566"/>
                  <a:gd name="connsiteX24" fmla="*/ 938957 w 1203276"/>
                  <a:gd name="connsiteY24" fmla="*/ 206903 h 380566"/>
                  <a:gd name="connsiteX25" fmla="*/ 848469 w 1203276"/>
                  <a:gd name="connsiteY25" fmla="*/ 190234 h 380566"/>
                  <a:gd name="connsiteX26" fmla="*/ 779413 w 1203276"/>
                  <a:gd name="connsiteY26" fmla="*/ 171184 h 380566"/>
                  <a:gd name="connsiteX27" fmla="*/ 753219 w 1203276"/>
                  <a:gd name="connsiteY27" fmla="*/ 142609 h 380566"/>
                  <a:gd name="connsiteX28" fmla="*/ 727025 w 1203276"/>
                  <a:gd name="connsiteY28" fmla="*/ 156897 h 380566"/>
                  <a:gd name="connsiteX29" fmla="*/ 686545 w 1203276"/>
                  <a:gd name="connsiteY29" fmla="*/ 214047 h 380566"/>
                  <a:gd name="connsiteX30" fmla="*/ 631775 w 1203276"/>
                  <a:gd name="connsiteY30" fmla="*/ 292628 h 380566"/>
                  <a:gd name="connsiteX31" fmla="*/ 553194 w 1203276"/>
                  <a:gd name="connsiteY31" fmla="*/ 347397 h 380566"/>
                  <a:gd name="connsiteX32" fmla="*/ 498426 w 1203276"/>
                  <a:gd name="connsiteY32" fmla="*/ 378353 h 380566"/>
                  <a:gd name="connsiteX33" fmla="*/ 441276 w 1203276"/>
                  <a:gd name="connsiteY33" fmla="*/ 371209 h 380566"/>
                  <a:gd name="connsiteX34" fmla="*/ 384126 w 1203276"/>
                  <a:gd name="connsiteY34" fmla="*/ 316441 h 380566"/>
                  <a:gd name="connsiteX35" fmla="*/ 350788 w 1203276"/>
                  <a:gd name="connsiteY35" fmla="*/ 273578 h 380566"/>
                  <a:gd name="connsiteX36" fmla="*/ 312688 w 1203276"/>
                  <a:gd name="connsiteY36" fmla="*/ 216428 h 380566"/>
                  <a:gd name="connsiteX37" fmla="*/ 284113 w 1203276"/>
                  <a:gd name="connsiteY37" fmla="*/ 171184 h 380566"/>
                  <a:gd name="connsiteX38" fmla="*/ 264665 w 1203276"/>
                  <a:gd name="connsiteY38" fmla="*/ 115333 h 380566"/>
                  <a:gd name="connsiteX39" fmla="*/ 244622 w 1203276"/>
                  <a:gd name="connsiteY39" fmla="*/ 140404 h 380566"/>
                  <a:gd name="connsiteX40" fmla="*/ 187003 w 1203276"/>
                  <a:gd name="connsiteY40" fmla="*/ 102796 h 380566"/>
                  <a:gd name="connsiteX41" fmla="*/ 149429 w 1203276"/>
                  <a:gd name="connsiteY41" fmla="*/ 72713 h 380566"/>
                  <a:gd name="connsiteX42" fmla="*/ 107236 w 1203276"/>
                  <a:gd name="connsiteY42" fmla="*/ 80938 h 380566"/>
                  <a:gd name="connsiteX43" fmla="*/ 89305 w 1203276"/>
                  <a:gd name="connsiteY43" fmla="*/ 115335 h 380566"/>
                  <a:gd name="connsiteX44" fmla="*/ 56737 w 1203276"/>
                  <a:gd name="connsiteY44" fmla="*/ 157954 h 380566"/>
                  <a:gd name="connsiteX45" fmla="*/ 21661 w 1203276"/>
                  <a:gd name="connsiteY45" fmla="*/ 130377 h 380566"/>
                  <a:gd name="connsiteX46" fmla="*/ 1622 w 1203276"/>
                  <a:gd name="connsiteY46" fmla="*/ 10037 h 380566"/>
                  <a:gd name="connsiteX47" fmla="*/ 31683 w 1203276"/>
                  <a:gd name="connsiteY47" fmla="*/ 60178 h 380566"/>
                  <a:gd name="connsiteX48" fmla="*/ 19157 w 1203276"/>
                  <a:gd name="connsiteY48" fmla="*/ 52656 h 380566"/>
                  <a:gd name="connsiteX49" fmla="*/ 59240 w 1203276"/>
                  <a:gd name="connsiteY49" fmla="*/ 27584 h 380566"/>
                  <a:gd name="connsiteX50" fmla="*/ 89301 w 1203276"/>
                  <a:gd name="connsiteY50" fmla="*/ 6 h 380566"/>
                  <a:gd name="connsiteX51" fmla="*/ 116860 w 1203276"/>
                  <a:gd name="connsiteY51" fmla="*/ 30092 h 380566"/>
                  <a:gd name="connsiteX52" fmla="*/ 146922 w 1203276"/>
                  <a:gd name="connsiteY52" fmla="*/ 2512 h 380566"/>
                  <a:gd name="connsiteX53" fmla="*/ 179489 w 1203276"/>
                  <a:gd name="connsiteY53" fmla="*/ 40119 h 380566"/>
                  <a:gd name="connsiteX54" fmla="*/ 217066 w 1203276"/>
                  <a:gd name="connsiteY54" fmla="*/ 66031 h 380566"/>
                  <a:gd name="connsiteX0" fmla="*/ 217066 w 1203276"/>
                  <a:gd name="connsiteY0" fmla="*/ 66032 h 380567"/>
                  <a:gd name="connsiteX1" fmla="*/ 281360 w 1203276"/>
                  <a:gd name="connsiteY1" fmla="*/ 73554 h 380567"/>
                  <a:gd name="connsiteX2" fmla="*/ 313059 w 1203276"/>
                  <a:gd name="connsiteY2" fmla="*/ 149631 h 380567"/>
                  <a:gd name="connsiteX3" fmla="*/ 367457 w 1203276"/>
                  <a:gd name="connsiteY3" fmla="*/ 245004 h 380567"/>
                  <a:gd name="connsiteX4" fmla="*/ 412701 w 1203276"/>
                  <a:gd name="connsiteY4" fmla="*/ 297392 h 380567"/>
                  <a:gd name="connsiteX5" fmla="*/ 455563 w 1203276"/>
                  <a:gd name="connsiteY5" fmla="*/ 335492 h 380567"/>
                  <a:gd name="connsiteX6" fmla="*/ 493663 w 1203276"/>
                  <a:gd name="connsiteY6" fmla="*/ 349779 h 380567"/>
                  <a:gd name="connsiteX7" fmla="*/ 541288 w 1203276"/>
                  <a:gd name="connsiteY7" fmla="*/ 323585 h 380567"/>
                  <a:gd name="connsiteX8" fmla="*/ 631776 w 1203276"/>
                  <a:gd name="connsiteY8" fmla="*/ 235479 h 380567"/>
                  <a:gd name="connsiteX9" fmla="*/ 684163 w 1203276"/>
                  <a:gd name="connsiteY9" fmla="*/ 135467 h 380567"/>
                  <a:gd name="connsiteX10" fmla="*/ 705594 w 1203276"/>
                  <a:gd name="connsiteY10" fmla="*/ 97367 h 380567"/>
                  <a:gd name="connsiteX11" fmla="*/ 748457 w 1203276"/>
                  <a:gd name="connsiteY11" fmla="*/ 87842 h 380567"/>
                  <a:gd name="connsiteX12" fmla="*/ 800844 w 1203276"/>
                  <a:gd name="connsiteY12" fmla="*/ 123560 h 380567"/>
                  <a:gd name="connsiteX13" fmla="*/ 881807 w 1203276"/>
                  <a:gd name="connsiteY13" fmla="*/ 161660 h 380567"/>
                  <a:gd name="connsiteX14" fmla="*/ 931813 w 1203276"/>
                  <a:gd name="connsiteY14" fmla="*/ 164042 h 380567"/>
                  <a:gd name="connsiteX15" fmla="*/ 1008013 w 1203276"/>
                  <a:gd name="connsiteY15" fmla="*/ 159279 h 380567"/>
                  <a:gd name="connsiteX16" fmla="*/ 1062782 w 1203276"/>
                  <a:gd name="connsiteY16" fmla="*/ 121179 h 380567"/>
                  <a:gd name="connsiteX17" fmla="*/ 1110407 w 1203276"/>
                  <a:gd name="connsiteY17" fmla="*/ 90223 h 380567"/>
                  <a:gd name="connsiteX18" fmla="*/ 1131838 w 1203276"/>
                  <a:gd name="connsiteY18" fmla="*/ 42598 h 380567"/>
                  <a:gd name="connsiteX19" fmla="*/ 1172319 w 1203276"/>
                  <a:gd name="connsiteY19" fmla="*/ 4498 h 380567"/>
                  <a:gd name="connsiteX20" fmla="*/ 1203276 w 1203276"/>
                  <a:gd name="connsiteY20" fmla="*/ 9260 h 380567"/>
                  <a:gd name="connsiteX21" fmla="*/ 1153269 w 1203276"/>
                  <a:gd name="connsiteY21" fmla="*/ 85460 h 380567"/>
                  <a:gd name="connsiteX22" fmla="*/ 1069926 w 1203276"/>
                  <a:gd name="connsiteY22" fmla="*/ 161660 h 380567"/>
                  <a:gd name="connsiteX23" fmla="*/ 1008013 w 1203276"/>
                  <a:gd name="connsiteY23" fmla="*/ 197379 h 380567"/>
                  <a:gd name="connsiteX24" fmla="*/ 938957 w 1203276"/>
                  <a:gd name="connsiteY24" fmla="*/ 206904 h 380567"/>
                  <a:gd name="connsiteX25" fmla="*/ 848469 w 1203276"/>
                  <a:gd name="connsiteY25" fmla="*/ 190235 h 380567"/>
                  <a:gd name="connsiteX26" fmla="*/ 779413 w 1203276"/>
                  <a:gd name="connsiteY26" fmla="*/ 171185 h 380567"/>
                  <a:gd name="connsiteX27" fmla="*/ 753219 w 1203276"/>
                  <a:gd name="connsiteY27" fmla="*/ 142610 h 380567"/>
                  <a:gd name="connsiteX28" fmla="*/ 727025 w 1203276"/>
                  <a:gd name="connsiteY28" fmla="*/ 156898 h 380567"/>
                  <a:gd name="connsiteX29" fmla="*/ 686545 w 1203276"/>
                  <a:gd name="connsiteY29" fmla="*/ 214048 h 380567"/>
                  <a:gd name="connsiteX30" fmla="*/ 631775 w 1203276"/>
                  <a:gd name="connsiteY30" fmla="*/ 292629 h 380567"/>
                  <a:gd name="connsiteX31" fmla="*/ 553194 w 1203276"/>
                  <a:gd name="connsiteY31" fmla="*/ 347398 h 380567"/>
                  <a:gd name="connsiteX32" fmla="*/ 498426 w 1203276"/>
                  <a:gd name="connsiteY32" fmla="*/ 378354 h 380567"/>
                  <a:gd name="connsiteX33" fmla="*/ 441276 w 1203276"/>
                  <a:gd name="connsiteY33" fmla="*/ 371210 h 380567"/>
                  <a:gd name="connsiteX34" fmla="*/ 384126 w 1203276"/>
                  <a:gd name="connsiteY34" fmla="*/ 316442 h 380567"/>
                  <a:gd name="connsiteX35" fmla="*/ 350788 w 1203276"/>
                  <a:gd name="connsiteY35" fmla="*/ 273579 h 380567"/>
                  <a:gd name="connsiteX36" fmla="*/ 312688 w 1203276"/>
                  <a:gd name="connsiteY36" fmla="*/ 216429 h 380567"/>
                  <a:gd name="connsiteX37" fmla="*/ 284113 w 1203276"/>
                  <a:gd name="connsiteY37" fmla="*/ 171185 h 380567"/>
                  <a:gd name="connsiteX38" fmla="*/ 264665 w 1203276"/>
                  <a:gd name="connsiteY38" fmla="*/ 115334 h 380567"/>
                  <a:gd name="connsiteX39" fmla="*/ 244622 w 1203276"/>
                  <a:gd name="connsiteY39" fmla="*/ 140405 h 380567"/>
                  <a:gd name="connsiteX40" fmla="*/ 187003 w 1203276"/>
                  <a:gd name="connsiteY40" fmla="*/ 102797 h 380567"/>
                  <a:gd name="connsiteX41" fmla="*/ 149429 w 1203276"/>
                  <a:gd name="connsiteY41" fmla="*/ 72714 h 380567"/>
                  <a:gd name="connsiteX42" fmla="*/ 107236 w 1203276"/>
                  <a:gd name="connsiteY42" fmla="*/ 80939 h 380567"/>
                  <a:gd name="connsiteX43" fmla="*/ 89305 w 1203276"/>
                  <a:gd name="connsiteY43" fmla="*/ 115336 h 380567"/>
                  <a:gd name="connsiteX44" fmla="*/ 56737 w 1203276"/>
                  <a:gd name="connsiteY44" fmla="*/ 157955 h 380567"/>
                  <a:gd name="connsiteX45" fmla="*/ 21661 w 1203276"/>
                  <a:gd name="connsiteY45" fmla="*/ 130378 h 380567"/>
                  <a:gd name="connsiteX46" fmla="*/ 1622 w 1203276"/>
                  <a:gd name="connsiteY46" fmla="*/ 10038 h 380567"/>
                  <a:gd name="connsiteX47" fmla="*/ 31683 w 1203276"/>
                  <a:gd name="connsiteY47" fmla="*/ 60179 h 380567"/>
                  <a:gd name="connsiteX48" fmla="*/ 59240 w 1203276"/>
                  <a:gd name="connsiteY48" fmla="*/ 27585 h 380567"/>
                  <a:gd name="connsiteX49" fmla="*/ 89301 w 1203276"/>
                  <a:gd name="connsiteY49" fmla="*/ 7 h 380567"/>
                  <a:gd name="connsiteX50" fmla="*/ 116860 w 1203276"/>
                  <a:gd name="connsiteY50" fmla="*/ 30093 h 380567"/>
                  <a:gd name="connsiteX51" fmla="*/ 146922 w 1203276"/>
                  <a:gd name="connsiteY51" fmla="*/ 2513 h 380567"/>
                  <a:gd name="connsiteX52" fmla="*/ 179489 w 1203276"/>
                  <a:gd name="connsiteY52" fmla="*/ 40120 h 380567"/>
                  <a:gd name="connsiteX53" fmla="*/ 217066 w 1203276"/>
                  <a:gd name="connsiteY53" fmla="*/ 66032 h 380567"/>
                  <a:gd name="connsiteX0" fmla="*/ 217066 w 1203276"/>
                  <a:gd name="connsiteY0" fmla="*/ 66032 h 380567"/>
                  <a:gd name="connsiteX1" fmla="*/ 281360 w 1203276"/>
                  <a:gd name="connsiteY1" fmla="*/ 73554 h 380567"/>
                  <a:gd name="connsiteX2" fmla="*/ 313059 w 1203276"/>
                  <a:gd name="connsiteY2" fmla="*/ 149631 h 380567"/>
                  <a:gd name="connsiteX3" fmla="*/ 367457 w 1203276"/>
                  <a:gd name="connsiteY3" fmla="*/ 245004 h 380567"/>
                  <a:gd name="connsiteX4" fmla="*/ 412701 w 1203276"/>
                  <a:gd name="connsiteY4" fmla="*/ 297392 h 380567"/>
                  <a:gd name="connsiteX5" fmla="*/ 455563 w 1203276"/>
                  <a:gd name="connsiteY5" fmla="*/ 335492 h 380567"/>
                  <a:gd name="connsiteX6" fmla="*/ 493663 w 1203276"/>
                  <a:gd name="connsiteY6" fmla="*/ 349779 h 380567"/>
                  <a:gd name="connsiteX7" fmla="*/ 541288 w 1203276"/>
                  <a:gd name="connsiteY7" fmla="*/ 323585 h 380567"/>
                  <a:gd name="connsiteX8" fmla="*/ 631776 w 1203276"/>
                  <a:gd name="connsiteY8" fmla="*/ 235479 h 380567"/>
                  <a:gd name="connsiteX9" fmla="*/ 684163 w 1203276"/>
                  <a:gd name="connsiteY9" fmla="*/ 135467 h 380567"/>
                  <a:gd name="connsiteX10" fmla="*/ 705594 w 1203276"/>
                  <a:gd name="connsiteY10" fmla="*/ 97367 h 380567"/>
                  <a:gd name="connsiteX11" fmla="*/ 748457 w 1203276"/>
                  <a:gd name="connsiteY11" fmla="*/ 87842 h 380567"/>
                  <a:gd name="connsiteX12" fmla="*/ 800844 w 1203276"/>
                  <a:gd name="connsiteY12" fmla="*/ 123560 h 380567"/>
                  <a:gd name="connsiteX13" fmla="*/ 881807 w 1203276"/>
                  <a:gd name="connsiteY13" fmla="*/ 161660 h 380567"/>
                  <a:gd name="connsiteX14" fmla="*/ 931813 w 1203276"/>
                  <a:gd name="connsiteY14" fmla="*/ 164042 h 380567"/>
                  <a:gd name="connsiteX15" fmla="*/ 1008013 w 1203276"/>
                  <a:gd name="connsiteY15" fmla="*/ 159279 h 380567"/>
                  <a:gd name="connsiteX16" fmla="*/ 1062782 w 1203276"/>
                  <a:gd name="connsiteY16" fmla="*/ 121179 h 380567"/>
                  <a:gd name="connsiteX17" fmla="*/ 1110407 w 1203276"/>
                  <a:gd name="connsiteY17" fmla="*/ 90223 h 380567"/>
                  <a:gd name="connsiteX18" fmla="*/ 1131838 w 1203276"/>
                  <a:gd name="connsiteY18" fmla="*/ 42598 h 380567"/>
                  <a:gd name="connsiteX19" fmla="*/ 1172319 w 1203276"/>
                  <a:gd name="connsiteY19" fmla="*/ 4498 h 380567"/>
                  <a:gd name="connsiteX20" fmla="*/ 1203276 w 1203276"/>
                  <a:gd name="connsiteY20" fmla="*/ 9260 h 380567"/>
                  <a:gd name="connsiteX21" fmla="*/ 1153269 w 1203276"/>
                  <a:gd name="connsiteY21" fmla="*/ 85460 h 380567"/>
                  <a:gd name="connsiteX22" fmla="*/ 1069926 w 1203276"/>
                  <a:gd name="connsiteY22" fmla="*/ 161660 h 380567"/>
                  <a:gd name="connsiteX23" fmla="*/ 1008013 w 1203276"/>
                  <a:gd name="connsiteY23" fmla="*/ 197379 h 380567"/>
                  <a:gd name="connsiteX24" fmla="*/ 938957 w 1203276"/>
                  <a:gd name="connsiteY24" fmla="*/ 206904 h 380567"/>
                  <a:gd name="connsiteX25" fmla="*/ 848469 w 1203276"/>
                  <a:gd name="connsiteY25" fmla="*/ 190235 h 380567"/>
                  <a:gd name="connsiteX26" fmla="*/ 779413 w 1203276"/>
                  <a:gd name="connsiteY26" fmla="*/ 171185 h 380567"/>
                  <a:gd name="connsiteX27" fmla="*/ 753219 w 1203276"/>
                  <a:gd name="connsiteY27" fmla="*/ 142610 h 380567"/>
                  <a:gd name="connsiteX28" fmla="*/ 727025 w 1203276"/>
                  <a:gd name="connsiteY28" fmla="*/ 156898 h 380567"/>
                  <a:gd name="connsiteX29" fmla="*/ 686545 w 1203276"/>
                  <a:gd name="connsiteY29" fmla="*/ 214048 h 380567"/>
                  <a:gd name="connsiteX30" fmla="*/ 631775 w 1203276"/>
                  <a:gd name="connsiteY30" fmla="*/ 292629 h 380567"/>
                  <a:gd name="connsiteX31" fmla="*/ 553194 w 1203276"/>
                  <a:gd name="connsiteY31" fmla="*/ 347398 h 380567"/>
                  <a:gd name="connsiteX32" fmla="*/ 498426 w 1203276"/>
                  <a:gd name="connsiteY32" fmla="*/ 378354 h 380567"/>
                  <a:gd name="connsiteX33" fmla="*/ 441276 w 1203276"/>
                  <a:gd name="connsiteY33" fmla="*/ 371210 h 380567"/>
                  <a:gd name="connsiteX34" fmla="*/ 384126 w 1203276"/>
                  <a:gd name="connsiteY34" fmla="*/ 316442 h 380567"/>
                  <a:gd name="connsiteX35" fmla="*/ 350788 w 1203276"/>
                  <a:gd name="connsiteY35" fmla="*/ 273579 h 380567"/>
                  <a:gd name="connsiteX36" fmla="*/ 312688 w 1203276"/>
                  <a:gd name="connsiteY36" fmla="*/ 216429 h 380567"/>
                  <a:gd name="connsiteX37" fmla="*/ 284113 w 1203276"/>
                  <a:gd name="connsiteY37" fmla="*/ 171185 h 380567"/>
                  <a:gd name="connsiteX38" fmla="*/ 264665 w 1203276"/>
                  <a:gd name="connsiteY38" fmla="*/ 115334 h 380567"/>
                  <a:gd name="connsiteX39" fmla="*/ 244622 w 1203276"/>
                  <a:gd name="connsiteY39" fmla="*/ 140405 h 380567"/>
                  <a:gd name="connsiteX40" fmla="*/ 187003 w 1203276"/>
                  <a:gd name="connsiteY40" fmla="*/ 102797 h 380567"/>
                  <a:gd name="connsiteX41" fmla="*/ 149429 w 1203276"/>
                  <a:gd name="connsiteY41" fmla="*/ 72714 h 380567"/>
                  <a:gd name="connsiteX42" fmla="*/ 107236 w 1203276"/>
                  <a:gd name="connsiteY42" fmla="*/ 80939 h 380567"/>
                  <a:gd name="connsiteX43" fmla="*/ 89305 w 1203276"/>
                  <a:gd name="connsiteY43" fmla="*/ 115336 h 380567"/>
                  <a:gd name="connsiteX44" fmla="*/ 56737 w 1203276"/>
                  <a:gd name="connsiteY44" fmla="*/ 140405 h 380567"/>
                  <a:gd name="connsiteX45" fmla="*/ 21661 w 1203276"/>
                  <a:gd name="connsiteY45" fmla="*/ 130378 h 380567"/>
                  <a:gd name="connsiteX46" fmla="*/ 1622 w 1203276"/>
                  <a:gd name="connsiteY46" fmla="*/ 10038 h 380567"/>
                  <a:gd name="connsiteX47" fmla="*/ 31683 w 1203276"/>
                  <a:gd name="connsiteY47" fmla="*/ 60179 h 380567"/>
                  <a:gd name="connsiteX48" fmla="*/ 59240 w 1203276"/>
                  <a:gd name="connsiteY48" fmla="*/ 27585 h 380567"/>
                  <a:gd name="connsiteX49" fmla="*/ 89301 w 1203276"/>
                  <a:gd name="connsiteY49" fmla="*/ 7 h 380567"/>
                  <a:gd name="connsiteX50" fmla="*/ 116860 w 1203276"/>
                  <a:gd name="connsiteY50" fmla="*/ 30093 h 380567"/>
                  <a:gd name="connsiteX51" fmla="*/ 146922 w 1203276"/>
                  <a:gd name="connsiteY51" fmla="*/ 2513 h 380567"/>
                  <a:gd name="connsiteX52" fmla="*/ 179489 w 1203276"/>
                  <a:gd name="connsiteY52" fmla="*/ 40120 h 380567"/>
                  <a:gd name="connsiteX53" fmla="*/ 217066 w 1203276"/>
                  <a:gd name="connsiteY53" fmla="*/ 66032 h 380567"/>
                  <a:gd name="connsiteX0" fmla="*/ 216677 w 1202887"/>
                  <a:gd name="connsiteY0" fmla="*/ 66032 h 380567"/>
                  <a:gd name="connsiteX1" fmla="*/ 280971 w 1202887"/>
                  <a:gd name="connsiteY1" fmla="*/ 73554 h 380567"/>
                  <a:gd name="connsiteX2" fmla="*/ 312670 w 1202887"/>
                  <a:gd name="connsiteY2" fmla="*/ 149631 h 380567"/>
                  <a:gd name="connsiteX3" fmla="*/ 367068 w 1202887"/>
                  <a:gd name="connsiteY3" fmla="*/ 245004 h 380567"/>
                  <a:gd name="connsiteX4" fmla="*/ 412312 w 1202887"/>
                  <a:gd name="connsiteY4" fmla="*/ 297392 h 380567"/>
                  <a:gd name="connsiteX5" fmla="*/ 455174 w 1202887"/>
                  <a:gd name="connsiteY5" fmla="*/ 335492 h 380567"/>
                  <a:gd name="connsiteX6" fmla="*/ 493274 w 1202887"/>
                  <a:gd name="connsiteY6" fmla="*/ 349779 h 380567"/>
                  <a:gd name="connsiteX7" fmla="*/ 540899 w 1202887"/>
                  <a:gd name="connsiteY7" fmla="*/ 323585 h 380567"/>
                  <a:gd name="connsiteX8" fmla="*/ 631387 w 1202887"/>
                  <a:gd name="connsiteY8" fmla="*/ 235479 h 380567"/>
                  <a:gd name="connsiteX9" fmla="*/ 683774 w 1202887"/>
                  <a:gd name="connsiteY9" fmla="*/ 135467 h 380567"/>
                  <a:gd name="connsiteX10" fmla="*/ 705205 w 1202887"/>
                  <a:gd name="connsiteY10" fmla="*/ 97367 h 380567"/>
                  <a:gd name="connsiteX11" fmla="*/ 748068 w 1202887"/>
                  <a:gd name="connsiteY11" fmla="*/ 87842 h 380567"/>
                  <a:gd name="connsiteX12" fmla="*/ 800455 w 1202887"/>
                  <a:gd name="connsiteY12" fmla="*/ 123560 h 380567"/>
                  <a:gd name="connsiteX13" fmla="*/ 881418 w 1202887"/>
                  <a:gd name="connsiteY13" fmla="*/ 161660 h 380567"/>
                  <a:gd name="connsiteX14" fmla="*/ 931424 w 1202887"/>
                  <a:gd name="connsiteY14" fmla="*/ 164042 h 380567"/>
                  <a:gd name="connsiteX15" fmla="*/ 1007624 w 1202887"/>
                  <a:gd name="connsiteY15" fmla="*/ 159279 h 380567"/>
                  <a:gd name="connsiteX16" fmla="*/ 1062393 w 1202887"/>
                  <a:gd name="connsiteY16" fmla="*/ 121179 h 380567"/>
                  <a:gd name="connsiteX17" fmla="*/ 1110018 w 1202887"/>
                  <a:gd name="connsiteY17" fmla="*/ 90223 h 380567"/>
                  <a:gd name="connsiteX18" fmla="*/ 1131449 w 1202887"/>
                  <a:gd name="connsiteY18" fmla="*/ 42598 h 380567"/>
                  <a:gd name="connsiteX19" fmla="*/ 1171930 w 1202887"/>
                  <a:gd name="connsiteY19" fmla="*/ 4498 h 380567"/>
                  <a:gd name="connsiteX20" fmla="*/ 1202887 w 1202887"/>
                  <a:gd name="connsiteY20" fmla="*/ 9260 h 380567"/>
                  <a:gd name="connsiteX21" fmla="*/ 1152880 w 1202887"/>
                  <a:gd name="connsiteY21" fmla="*/ 85460 h 380567"/>
                  <a:gd name="connsiteX22" fmla="*/ 1069537 w 1202887"/>
                  <a:gd name="connsiteY22" fmla="*/ 161660 h 380567"/>
                  <a:gd name="connsiteX23" fmla="*/ 1007624 w 1202887"/>
                  <a:gd name="connsiteY23" fmla="*/ 197379 h 380567"/>
                  <a:gd name="connsiteX24" fmla="*/ 938568 w 1202887"/>
                  <a:gd name="connsiteY24" fmla="*/ 206904 h 380567"/>
                  <a:gd name="connsiteX25" fmla="*/ 848080 w 1202887"/>
                  <a:gd name="connsiteY25" fmla="*/ 190235 h 380567"/>
                  <a:gd name="connsiteX26" fmla="*/ 779024 w 1202887"/>
                  <a:gd name="connsiteY26" fmla="*/ 171185 h 380567"/>
                  <a:gd name="connsiteX27" fmla="*/ 752830 w 1202887"/>
                  <a:gd name="connsiteY27" fmla="*/ 142610 h 380567"/>
                  <a:gd name="connsiteX28" fmla="*/ 726636 w 1202887"/>
                  <a:gd name="connsiteY28" fmla="*/ 156898 h 380567"/>
                  <a:gd name="connsiteX29" fmla="*/ 686156 w 1202887"/>
                  <a:gd name="connsiteY29" fmla="*/ 214048 h 380567"/>
                  <a:gd name="connsiteX30" fmla="*/ 631386 w 1202887"/>
                  <a:gd name="connsiteY30" fmla="*/ 292629 h 380567"/>
                  <a:gd name="connsiteX31" fmla="*/ 552805 w 1202887"/>
                  <a:gd name="connsiteY31" fmla="*/ 347398 h 380567"/>
                  <a:gd name="connsiteX32" fmla="*/ 498037 w 1202887"/>
                  <a:gd name="connsiteY32" fmla="*/ 378354 h 380567"/>
                  <a:gd name="connsiteX33" fmla="*/ 440887 w 1202887"/>
                  <a:gd name="connsiteY33" fmla="*/ 371210 h 380567"/>
                  <a:gd name="connsiteX34" fmla="*/ 383737 w 1202887"/>
                  <a:gd name="connsiteY34" fmla="*/ 316442 h 380567"/>
                  <a:gd name="connsiteX35" fmla="*/ 350399 w 1202887"/>
                  <a:gd name="connsiteY35" fmla="*/ 273579 h 380567"/>
                  <a:gd name="connsiteX36" fmla="*/ 312299 w 1202887"/>
                  <a:gd name="connsiteY36" fmla="*/ 216429 h 380567"/>
                  <a:gd name="connsiteX37" fmla="*/ 283724 w 1202887"/>
                  <a:gd name="connsiteY37" fmla="*/ 171185 h 380567"/>
                  <a:gd name="connsiteX38" fmla="*/ 264276 w 1202887"/>
                  <a:gd name="connsiteY38" fmla="*/ 115334 h 380567"/>
                  <a:gd name="connsiteX39" fmla="*/ 244233 w 1202887"/>
                  <a:gd name="connsiteY39" fmla="*/ 140405 h 380567"/>
                  <a:gd name="connsiteX40" fmla="*/ 186614 w 1202887"/>
                  <a:gd name="connsiteY40" fmla="*/ 102797 h 380567"/>
                  <a:gd name="connsiteX41" fmla="*/ 149040 w 1202887"/>
                  <a:gd name="connsiteY41" fmla="*/ 72714 h 380567"/>
                  <a:gd name="connsiteX42" fmla="*/ 106847 w 1202887"/>
                  <a:gd name="connsiteY42" fmla="*/ 80939 h 380567"/>
                  <a:gd name="connsiteX43" fmla="*/ 88916 w 1202887"/>
                  <a:gd name="connsiteY43" fmla="*/ 115336 h 380567"/>
                  <a:gd name="connsiteX44" fmla="*/ 56348 w 1202887"/>
                  <a:gd name="connsiteY44" fmla="*/ 140405 h 380567"/>
                  <a:gd name="connsiteX45" fmla="*/ 28787 w 1202887"/>
                  <a:gd name="connsiteY45" fmla="*/ 122856 h 380567"/>
                  <a:gd name="connsiteX46" fmla="*/ 1233 w 1202887"/>
                  <a:gd name="connsiteY46" fmla="*/ 10038 h 380567"/>
                  <a:gd name="connsiteX47" fmla="*/ 31294 w 1202887"/>
                  <a:gd name="connsiteY47" fmla="*/ 60179 h 380567"/>
                  <a:gd name="connsiteX48" fmla="*/ 58851 w 1202887"/>
                  <a:gd name="connsiteY48" fmla="*/ 27585 h 380567"/>
                  <a:gd name="connsiteX49" fmla="*/ 88912 w 1202887"/>
                  <a:gd name="connsiteY49" fmla="*/ 7 h 380567"/>
                  <a:gd name="connsiteX50" fmla="*/ 116471 w 1202887"/>
                  <a:gd name="connsiteY50" fmla="*/ 30093 h 380567"/>
                  <a:gd name="connsiteX51" fmla="*/ 146533 w 1202887"/>
                  <a:gd name="connsiteY51" fmla="*/ 2513 h 380567"/>
                  <a:gd name="connsiteX52" fmla="*/ 179100 w 1202887"/>
                  <a:gd name="connsiteY52" fmla="*/ 40120 h 380567"/>
                  <a:gd name="connsiteX53" fmla="*/ 216677 w 1202887"/>
                  <a:gd name="connsiteY53" fmla="*/ 66032 h 380567"/>
                  <a:gd name="connsiteX0" fmla="*/ 216677 w 1202887"/>
                  <a:gd name="connsiteY0" fmla="*/ 66032 h 380567"/>
                  <a:gd name="connsiteX1" fmla="*/ 280971 w 1202887"/>
                  <a:gd name="connsiteY1" fmla="*/ 73554 h 380567"/>
                  <a:gd name="connsiteX2" fmla="*/ 312670 w 1202887"/>
                  <a:gd name="connsiteY2" fmla="*/ 149631 h 380567"/>
                  <a:gd name="connsiteX3" fmla="*/ 367068 w 1202887"/>
                  <a:gd name="connsiteY3" fmla="*/ 245004 h 380567"/>
                  <a:gd name="connsiteX4" fmla="*/ 412312 w 1202887"/>
                  <a:gd name="connsiteY4" fmla="*/ 297392 h 380567"/>
                  <a:gd name="connsiteX5" fmla="*/ 455174 w 1202887"/>
                  <a:gd name="connsiteY5" fmla="*/ 335492 h 380567"/>
                  <a:gd name="connsiteX6" fmla="*/ 493274 w 1202887"/>
                  <a:gd name="connsiteY6" fmla="*/ 349779 h 380567"/>
                  <a:gd name="connsiteX7" fmla="*/ 540899 w 1202887"/>
                  <a:gd name="connsiteY7" fmla="*/ 323585 h 380567"/>
                  <a:gd name="connsiteX8" fmla="*/ 631387 w 1202887"/>
                  <a:gd name="connsiteY8" fmla="*/ 235479 h 380567"/>
                  <a:gd name="connsiteX9" fmla="*/ 683774 w 1202887"/>
                  <a:gd name="connsiteY9" fmla="*/ 135467 h 380567"/>
                  <a:gd name="connsiteX10" fmla="*/ 705205 w 1202887"/>
                  <a:gd name="connsiteY10" fmla="*/ 97367 h 380567"/>
                  <a:gd name="connsiteX11" fmla="*/ 748068 w 1202887"/>
                  <a:gd name="connsiteY11" fmla="*/ 87842 h 380567"/>
                  <a:gd name="connsiteX12" fmla="*/ 800455 w 1202887"/>
                  <a:gd name="connsiteY12" fmla="*/ 123560 h 380567"/>
                  <a:gd name="connsiteX13" fmla="*/ 881418 w 1202887"/>
                  <a:gd name="connsiteY13" fmla="*/ 161660 h 380567"/>
                  <a:gd name="connsiteX14" fmla="*/ 931424 w 1202887"/>
                  <a:gd name="connsiteY14" fmla="*/ 164042 h 380567"/>
                  <a:gd name="connsiteX15" fmla="*/ 1007624 w 1202887"/>
                  <a:gd name="connsiteY15" fmla="*/ 159279 h 380567"/>
                  <a:gd name="connsiteX16" fmla="*/ 1062393 w 1202887"/>
                  <a:gd name="connsiteY16" fmla="*/ 121179 h 380567"/>
                  <a:gd name="connsiteX17" fmla="*/ 1110018 w 1202887"/>
                  <a:gd name="connsiteY17" fmla="*/ 90223 h 380567"/>
                  <a:gd name="connsiteX18" fmla="*/ 1131449 w 1202887"/>
                  <a:gd name="connsiteY18" fmla="*/ 42598 h 380567"/>
                  <a:gd name="connsiteX19" fmla="*/ 1171930 w 1202887"/>
                  <a:gd name="connsiteY19" fmla="*/ 4498 h 380567"/>
                  <a:gd name="connsiteX20" fmla="*/ 1202887 w 1202887"/>
                  <a:gd name="connsiteY20" fmla="*/ 9260 h 380567"/>
                  <a:gd name="connsiteX21" fmla="*/ 1152880 w 1202887"/>
                  <a:gd name="connsiteY21" fmla="*/ 85460 h 380567"/>
                  <a:gd name="connsiteX22" fmla="*/ 1069537 w 1202887"/>
                  <a:gd name="connsiteY22" fmla="*/ 161660 h 380567"/>
                  <a:gd name="connsiteX23" fmla="*/ 1007624 w 1202887"/>
                  <a:gd name="connsiteY23" fmla="*/ 197379 h 380567"/>
                  <a:gd name="connsiteX24" fmla="*/ 938568 w 1202887"/>
                  <a:gd name="connsiteY24" fmla="*/ 206904 h 380567"/>
                  <a:gd name="connsiteX25" fmla="*/ 848080 w 1202887"/>
                  <a:gd name="connsiteY25" fmla="*/ 190235 h 380567"/>
                  <a:gd name="connsiteX26" fmla="*/ 779024 w 1202887"/>
                  <a:gd name="connsiteY26" fmla="*/ 171185 h 380567"/>
                  <a:gd name="connsiteX27" fmla="*/ 752830 w 1202887"/>
                  <a:gd name="connsiteY27" fmla="*/ 142610 h 380567"/>
                  <a:gd name="connsiteX28" fmla="*/ 726636 w 1202887"/>
                  <a:gd name="connsiteY28" fmla="*/ 156898 h 380567"/>
                  <a:gd name="connsiteX29" fmla="*/ 686156 w 1202887"/>
                  <a:gd name="connsiteY29" fmla="*/ 214048 h 380567"/>
                  <a:gd name="connsiteX30" fmla="*/ 631386 w 1202887"/>
                  <a:gd name="connsiteY30" fmla="*/ 292629 h 380567"/>
                  <a:gd name="connsiteX31" fmla="*/ 552805 w 1202887"/>
                  <a:gd name="connsiteY31" fmla="*/ 347398 h 380567"/>
                  <a:gd name="connsiteX32" fmla="*/ 498037 w 1202887"/>
                  <a:gd name="connsiteY32" fmla="*/ 378354 h 380567"/>
                  <a:gd name="connsiteX33" fmla="*/ 440887 w 1202887"/>
                  <a:gd name="connsiteY33" fmla="*/ 371210 h 380567"/>
                  <a:gd name="connsiteX34" fmla="*/ 383737 w 1202887"/>
                  <a:gd name="connsiteY34" fmla="*/ 316442 h 380567"/>
                  <a:gd name="connsiteX35" fmla="*/ 350399 w 1202887"/>
                  <a:gd name="connsiteY35" fmla="*/ 273579 h 380567"/>
                  <a:gd name="connsiteX36" fmla="*/ 312299 w 1202887"/>
                  <a:gd name="connsiteY36" fmla="*/ 216429 h 380567"/>
                  <a:gd name="connsiteX37" fmla="*/ 283724 w 1202887"/>
                  <a:gd name="connsiteY37" fmla="*/ 171185 h 380567"/>
                  <a:gd name="connsiteX38" fmla="*/ 264276 w 1202887"/>
                  <a:gd name="connsiteY38" fmla="*/ 115334 h 380567"/>
                  <a:gd name="connsiteX39" fmla="*/ 244233 w 1202887"/>
                  <a:gd name="connsiteY39" fmla="*/ 140405 h 380567"/>
                  <a:gd name="connsiteX40" fmla="*/ 186614 w 1202887"/>
                  <a:gd name="connsiteY40" fmla="*/ 102797 h 380567"/>
                  <a:gd name="connsiteX41" fmla="*/ 149040 w 1202887"/>
                  <a:gd name="connsiteY41" fmla="*/ 72714 h 380567"/>
                  <a:gd name="connsiteX42" fmla="*/ 106847 w 1202887"/>
                  <a:gd name="connsiteY42" fmla="*/ 80939 h 380567"/>
                  <a:gd name="connsiteX43" fmla="*/ 88916 w 1202887"/>
                  <a:gd name="connsiteY43" fmla="*/ 115336 h 380567"/>
                  <a:gd name="connsiteX44" fmla="*/ 56348 w 1202887"/>
                  <a:gd name="connsiteY44" fmla="*/ 140405 h 380567"/>
                  <a:gd name="connsiteX45" fmla="*/ 28787 w 1202887"/>
                  <a:gd name="connsiteY45" fmla="*/ 122856 h 380567"/>
                  <a:gd name="connsiteX46" fmla="*/ 1233 w 1202887"/>
                  <a:gd name="connsiteY46" fmla="*/ 10038 h 380567"/>
                  <a:gd name="connsiteX47" fmla="*/ 38809 w 1202887"/>
                  <a:gd name="connsiteY47" fmla="*/ 57673 h 380567"/>
                  <a:gd name="connsiteX48" fmla="*/ 58851 w 1202887"/>
                  <a:gd name="connsiteY48" fmla="*/ 27585 h 380567"/>
                  <a:gd name="connsiteX49" fmla="*/ 88912 w 1202887"/>
                  <a:gd name="connsiteY49" fmla="*/ 7 h 380567"/>
                  <a:gd name="connsiteX50" fmla="*/ 116471 w 1202887"/>
                  <a:gd name="connsiteY50" fmla="*/ 30093 h 380567"/>
                  <a:gd name="connsiteX51" fmla="*/ 146533 w 1202887"/>
                  <a:gd name="connsiteY51" fmla="*/ 2513 h 380567"/>
                  <a:gd name="connsiteX52" fmla="*/ 179100 w 1202887"/>
                  <a:gd name="connsiteY52" fmla="*/ 40120 h 380567"/>
                  <a:gd name="connsiteX53" fmla="*/ 216677 w 1202887"/>
                  <a:gd name="connsiteY53" fmla="*/ 66032 h 380567"/>
                  <a:gd name="connsiteX0" fmla="*/ 216692 w 1202902"/>
                  <a:gd name="connsiteY0" fmla="*/ 66032 h 380567"/>
                  <a:gd name="connsiteX1" fmla="*/ 280986 w 1202902"/>
                  <a:gd name="connsiteY1" fmla="*/ 73554 h 380567"/>
                  <a:gd name="connsiteX2" fmla="*/ 312685 w 1202902"/>
                  <a:gd name="connsiteY2" fmla="*/ 149631 h 380567"/>
                  <a:gd name="connsiteX3" fmla="*/ 367083 w 1202902"/>
                  <a:gd name="connsiteY3" fmla="*/ 245004 h 380567"/>
                  <a:gd name="connsiteX4" fmla="*/ 412327 w 1202902"/>
                  <a:gd name="connsiteY4" fmla="*/ 297392 h 380567"/>
                  <a:gd name="connsiteX5" fmla="*/ 455189 w 1202902"/>
                  <a:gd name="connsiteY5" fmla="*/ 335492 h 380567"/>
                  <a:gd name="connsiteX6" fmla="*/ 493289 w 1202902"/>
                  <a:gd name="connsiteY6" fmla="*/ 349779 h 380567"/>
                  <a:gd name="connsiteX7" fmla="*/ 540914 w 1202902"/>
                  <a:gd name="connsiteY7" fmla="*/ 323585 h 380567"/>
                  <a:gd name="connsiteX8" fmla="*/ 631402 w 1202902"/>
                  <a:gd name="connsiteY8" fmla="*/ 235479 h 380567"/>
                  <a:gd name="connsiteX9" fmla="*/ 683789 w 1202902"/>
                  <a:gd name="connsiteY9" fmla="*/ 135467 h 380567"/>
                  <a:gd name="connsiteX10" fmla="*/ 705220 w 1202902"/>
                  <a:gd name="connsiteY10" fmla="*/ 97367 h 380567"/>
                  <a:gd name="connsiteX11" fmla="*/ 748083 w 1202902"/>
                  <a:gd name="connsiteY11" fmla="*/ 87842 h 380567"/>
                  <a:gd name="connsiteX12" fmla="*/ 800470 w 1202902"/>
                  <a:gd name="connsiteY12" fmla="*/ 123560 h 380567"/>
                  <a:gd name="connsiteX13" fmla="*/ 881433 w 1202902"/>
                  <a:gd name="connsiteY13" fmla="*/ 161660 h 380567"/>
                  <a:gd name="connsiteX14" fmla="*/ 931439 w 1202902"/>
                  <a:gd name="connsiteY14" fmla="*/ 164042 h 380567"/>
                  <a:gd name="connsiteX15" fmla="*/ 1007639 w 1202902"/>
                  <a:gd name="connsiteY15" fmla="*/ 159279 h 380567"/>
                  <a:gd name="connsiteX16" fmla="*/ 1062408 w 1202902"/>
                  <a:gd name="connsiteY16" fmla="*/ 121179 h 380567"/>
                  <a:gd name="connsiteX17" fmla="*/ 1110033 w 1202902"/>
                  <a:gd name="connsiteY17" fmla="*/ 90223 h 380567"/>
                  <a:gd name="connsiteX18" fmla="*/ 1131464 w 1202902"/>
                  <a:gd name="connsiteY18" fmla="*/ 42598 h 380567"/>
                  <a:gd name="connsiteX19" fmla="*/ 1171945 w 1202902"/>
                  <a:gd name="connsiteY19" fmla="*/ 4498 h 380567"/>
                  <a:gd name="connsiteX20" fmla="*/ 1202902 w 1202902"/>
                  <a:gd name="connsiteY20" fmla="*/ 9260 h 380567"/>
                  <a:gd name="connsiteX21" fmla="*/ 1152895 w 1202902"/>
                  <a:gd name="connsiteY21" fmla="*/ 85460 h 380567"/>
                  <a:gd name="connsiteX22" fmla="*/ 1069552 w 1202902"/>
                  <a:gd name="connsiteY22" fmla="*/ 161660 h 380567"/>
                  <a:gd name="connsiteX23" fmla="*/ 1007639 w 1202902"/>
                  <a:gd name="connsiteY23" fmla="*/ 197379 h 380567"/>
                  <a:gd name="connsiteX24" fmla="*/ 938583 w 1202902"/>
                  <a:gd name="connsiteY24" fmla="*/ 206904 h 380567"/>
                  <a:gd name="connsiteX25" fmla="*/ 848095 w 1202902"/>
                  <a:gd name="connsiteY25" fmla="*/ 190235 h 380567"/>
                  <a:gd name="connsiteX26" fmla="*/ 779039 w 1202902"/>
                  <a:gd name="connsiteY26" fmla="*/ 171185 h 380567"/>
                  <a:gd name="connsiteX27" fmla="*/ 752845 w 1202902"/>
                  <a:gd name="connsiteY27" fmla="*/ 142610 h 380567"/>
                  <a:gd name="connsiteX28" fmla="*/ 726651 w 1202902"/>
                  <a:gd name="connsiteY28" fmla="*/ 156898 h 380567"/>
                  <a:gd name="connsiteX29" fmla="*/ 686171 w 1202902"/>
                  <a:gd name="connsiteY29" fmla="*/ 214048 h 380567"/>
                  <a:gd name="connsiteX30" fmla="*/ 631401 w 1202902"/>
                  <a:gd name="connsiteY30" fmla="*/ 292629 h 380567"/>
                  <a:gd name="connsiteX31" fmla="*/ 552820 w 1202902"/>
                  <a:gd name="connsiteY31" fmla="*/ 347398 h 380567"/>
                  <a:gd name="connsiteX32" fmla="*/ 498052 w 1202902"/>
                  <a:gd name="connsiteY32" fmla="*/ 378354 h 380567"/>
                  <a:gd name="connsiteX33" fmla="*/ 440902 w 1202902"/>
                  <a:gd name="connsiteY33" fmla="*/ 371210 h 380567"/>
                  <a:gd name="connsiteX34" fmla="*/ 383752 w 1202902"/>
                  <a:gd name="connsiteY34" fmla="*/ 316442 h 380567"/>
                  <a:gd name="connsiteX35" fmla="*/ 350414 w 1202902"/>
                  <a:gd name="connsiteY35" fmla="*/ 273579 h 380567"/>
                  <a:gd name="connsiteX36" fmla="*/ 312314 w 1202902"/>
                  <a:gd name="connsiteY36" fmla="*/ 216429 h 380567"/>
                  <a:gd name="connsiteX37" fmla="*/ 283739 w 1202902"/>
                  <a:gd name="connsiteY37" fmla="*/ 171185 h 380567"/>
                  <a:gd name="connsiteX38" fmla="*/ 264291 w 1202902"/>
                  <a:gd name="connsiteY38" fmla="*/ 115334 h 380567"/>
                  <a:gd name="connsiteX39" fmla="*/ 244248 w 1202902"/>
                  <a:gd name="connsiteY39" fmla="*/ 140405 h 380567"/>
                  <a:gd name="connsiteX40" fmla="*/ 186629 w 1202902"/>
                  <a:gd name="connsiteY40" fmla="*/ 102797 h 380567"/>
                  <a:gd name="connsiteX41" fmla="*/ 149055 w 1202902"/>
                  <a:gd name="connsiteY41" fmla="*/ 72714 h 380567"/>
                  <a:gd name="connsiteX42" fmla="*/ 106862 w 1202902"/>
                  <a:gd name="connsiteY42" fmla="*/ 80939 h 380567"/>
                  <a:gd name="connsiteX43" fmla="*/ 88931 w 1202902"/>
                  <a:gd name="connsiteY43" fmla="*/ 115336 h 380567"/>
                  <a:gd name="connsiteX44" fmla="*/ 58868 w 1202902"/>
                  <a:gd name="connsiteY44" fmla="*/ 125362 h 380567"/>
                  <a:gd name="connsiteX45" fmla="*/ 28802 w 1202902"/>
                  <a:gd name="connsiteY45" fmla="*/ 122856 h 380567"/>
                  <a:gd name="connsiteX46" fmla="*/ 1248 w 1202902"/>
                  <a:gd name="connsiteY46" fmla="*/ 10038 h 380567"/>
                  <a:gd name="connsiteX47" fmla="*/ 38824 w 1202902"/>
                  <a:gd name="connsiteY47" fmla="*/ 57673 h 380567"/>
                  <a:gd name="connsiteX48" fmla="*/ 58866 w 1202902"/>
                  <a:gd name="connsiteY48" fmla="*/ 27585 h 380567"/>
                  <a:gd name="connsiteX49" fmla="*/ 88927 w 1202902"/>
                  <a:gd name="connsiteY49" fmla="*/ 7 h 380567"/>
                  <a:gd name="connsiteX50" fmla="*/ 116486 w 1202902"/>
                  <a:gd name="connsiteY50" fmla="*/ 30093 h 380567"/>
                  <a:gd name="connsiteX51" fmla="*/ 146548 w 1202902"/>
                  <a:gd name="connsiteY51" fmla="*/ 2513 h 380567"/>
                  <a:gd name="connsiteX52" fmla="*/ 179115 w 1202902"/>
                  <a:gd name="connsiteY52" fmla="*/ 40120 h 380567"/>
                  <a:gd name="connsiteX53" fmla="*/ 216692 w 1202902"/>
                  <a:gd name="connsiteY53" fmla="*/ 66032 h 380567"/>
                  <a:gd name="connsiteX0" fmla="*/ 216779 w 1202989"/>
                  <a:gd name="connsiteY0" fmla="*/ 66032 h 380567"/>
                  <a:gd name="connsiteX1" fmla="*/ 281073 w 1202989"/>
                  <a:gd name="connsiteY1" fmla="*/ 73554 h 380567"/>
                  <a:gd name="connsiteX2" fmla="*/ 312772 w 1202989"/>
                  <a:gd name="connsiteY2" fmla="*/ 149631 h 380567"/>
                  <a:gd name="connsiteX3" fmla="*/ 367170 w 1202989"/>
                  <a:gd name="connsiteY3" fmla="*/ 245004 h 380567"/>
                  <a:gd name="connsiteX4" fmla="*/ 412414 w 1202989"/>
                  <a:gd name="connsiteY4" fmla="*/ 297392 h 380567"/>
                  <a:gd name="connsiteX5" fmla="*/ 455276 w 1202989"/>
                  <a:gd name="connsiteY5" fmla="*/ 335492 h 380567"/>
                  <a:gd name="connsiteX6" fmla="*/ 493376 w 1202989"/>
                  <a:gd name="connsiteY6" fmla="*/ 349779 h 380567"/>
                  <a:gd name="connsiteX7" fmla="*/ 541001 w 1202989"/>
                  <a:gd name="connsiteY7" fmla="*/ 323585 h 380567"/>
                  <a:gd name="connsiteX8" fmla="*/ 631489 w 1202989"/>
                  <a:gd name="connsiteY8" fmla="*/ 235479 h 380567"/>
                  <a:gd name="connsiteX9" fmla="*/ 683876 w 1202989"/>
                  <a:gd name="connsiteY9" fmla="*/ 135467 h 380567"/>
                  <a:gd name="connsiteX10" fmla="*/ 705307 w 1202989"/>
                  <a:gd name="connsiteY10" fmla="*/ 97367 h 380567"/>
                  <a:gd name="connsiteX11" fmla="*/ 748170 w 1202989"/>
                  <a:gd name="connsiteY11" fmla="*/ 87842 h 380567"/>
                  <a:gd name="connsiteX12" fmla="*/ 800557 w 1202989"/>
                  <a:gd name="connsiteY12" fmla="*/ 123560 h 380567"/>
                  <a:gd name="connsiteX13" fmla="*/ 881520 w 1202989"/>
                  <a:gd name="connsiteY13" fmla="*/ 161660 h 380567"/>
                  <a:gd name="connsiteX14" fmla="*/ 931526 w 1202989"/>
                  <a:gd name="connsiteY14" fmla="*/ 164042 h 380567"/>
                  <a:gd name="connsiteX15" fmla="*/ 1007726 w 1202989"/>
                  <a:gd name="connsiteY15" fmla="*/ 159279 h 380567"/>
                  <a:gd name="connsiteX16" fmla="*/ 1062495 w 1202989"/>
                  <a:gd name="connsiteY16" fmla="*/ 121179 h 380567"/>
                  <a:gd name="connsiteX17" fmla="*/ 1110120 w 1202989"/>
                  <a:gd name="connsiteY17" fmla="*/ 90223 h 380567"/>
                  <a:gd name="connsiteX18" fmla="*/ 1131551 w 1202989"/>
                  <a:gd name="connsiteY18" fmla="*/ 42598 h 380567"/>
                  <a:gd name="connsiteX19" fmla="*/ 1172032 w 1202989"/>
                  <a:gd name="connsiteY19" fmla="*/ 4498 h 380567"/>
                  <a:gd name="connsiteX20" fmla="*/ 1202989 w 1202989"/>
                  <a:gd name="connsiteY20" fmla="*/ 9260 h 380567"/>
                  <a:gd name="connsiteX21" fmla="*/ 1152982 w 1202989"/>
                  <a:gd name="connsiteY21" fmla="*/ 85460 h 380567"/>
                  <a:gd name="connsiteX22" fmla="*/ 1069639 w 1202989"/>
                  <a:gd name="connsiteY22" fmla="*/ 161660 h 380567"/>
                  <a:gd name="connsiteX23" fmla="*/ 1007726 w 1202989"/>
                  <a:gd name="connsiteY23" fmla="*/ 197379 h 380567"/>
                  <a:gd name="connsiteX24" fmla="*/ 938670 w 1202989"/>
                  <a:gd name="connsiteY24" fmla="*/ 206904 h 380567"/>
                  <a:gd name="connsiteX25" fmla="*/ 848182 w 1202989"/>
                  <a:gd name="connsiteY25" fmla="*/ 190235 h 380567"/>
                  <a:gd name="connsiteX26" fmla="*/ 779126 w 1202989"/>
                  <a:gd name="connsiteY26" fmla="*/ 171185 h 380567"/>
                  <a:gd name="connsiteX27" fmla="*/ 752932 w 1202989"/>
                  <a:gd name="connsiteY27" fmla="*/ 142610 h 380567"/>
                  <a:gd name="connsiteX28" fmla="*/ 726738 w 1202989"/>
                  <a:gd name="connsiteY28" fmla="*/ 156898 h 380567"/>
                  <a:gd name="connsiteX29" fmla="*/ 686258 w 1202989"/>
                  <a:gd name="connsiteY29" fmla="*/ 214048 h 380567"/>
                  <a:gd name="connsiteX30" fmla="*/ 631488 w 1202989"/>
                  <a:gd name="connsiteY30" fmla="*/ 292629 h 380567"/>
                  <a:gd name="connsiteX31" fmla="*/ 552907 w 1202989"/>
                  <a:gd name="connsiteY31" fmla="*/ 347398 h 380567"/>
                  <a:gd name="connsiteX32" fmla="*/ 498139 w 1202989"/>
                  <a:gd name="connsiteY32" fmla="*/ 378354 h 380567"/>
                  <a:gd name="connsiteX33" fmla="*/ 440989 w 1202989"/>
                  <a:gd name="connsiteY33" fmla="*/ 371210 h 380567"/>
                  <a:gd name="connsiteX34" fmla="*/ 383839 w 1202989"/>
                  <a:gd name="connsiteY34" fmla="*/ 316442 h 380567"/>
                  <a:gd name="connsiteX35" fmla="*/ 350501 w 1202989"/>
                  <a:gd name="connsiteY35" fmla="*/ 273579 h 380567"/>
                  <a:gd name="connsiteX36" fmla="*/ 312401 w 1202989"/>
                  <a:gd name="connsiteY36" fmla="*/ 216429 h 380567"/>
                  <a:gd name="connsiteX37" fmla="*/ 283826 w 1202989"/>
                  <a:gd name="connsiteY37" fmla="*/ 171185 h 380567"/>
                  <a:gd name="connsiteX38" fmla="*/ 264378 w 1202989"/>
                  <a:gd name="connsiteY38" fmla="*/ 115334 h 380567"/>
                  <a:gd name="connsiteX39" fmla="*/ 244335 w 1202989"/>
                  <a:gd name="connsiteY39" fmla="*/ 140405 h 380567"/>
                  <a:gd name="connsiteX40" fmla="*/ 186716 w 1202989"/>
                  <a:gd name="connsiteY40" fmla="*/ 102797 h 380567"/>
                  <a:gd name="connsiteX41" fmla="*/ 149142 w 1202989"/>
                  <a:gd name="connsiteY41" fmla="*/ 72714 h 380567"/>
                  <a:gd name="connsiteX42" fmla="*/ 106949 w 1202989"/>
                  <a:gd name="connsiteY42" fmla="*/ 80939 h 380567"/>
                  <a:gd name="connsiteX43" fmla="*/ 89018 w 1202989"/>
                  <a:gd name="connsiteY43" fmla="*/ 115336 h 380567"/>
                  <a:gd name="connsiteX44" fmla="*/ 71481 w 1202989"/>
                  <a:gd name="connsiteY44" fmla="*/ 130376 h 380567"/>
                  <a:gd name="connsiteX45" fmla="*/ 28889 w 1202989"/>
                  <a:gd name="connsiteY45" fmla="*/ 122856 h 380567"/>
                  <a:gd name="connsiteX46" fmla="*/ 1335 w 1202989"/>
                  <a:gd name="connsiteY46" fmla="*/ 10038 h 380567"/>
                  <a:gd name="connsiteX47" fmla="*/ 38911 w 1202989"/>
                  <a:gd name="connsiteY47" fmla="*/ 57673 h 380567"/>
                  <a:gd name="connsiteX48" fmla="*/ 58953 w 1202989"/>
                  <a:gd name="connsiteY48" fmla="*/ 27585 h 380567"/>
                  <a:gd name="connsiteX49" fmla="*/ 89014 w 1202989"/>
                  <a:gd name="connsiteY49" fmla="*/ 7 h 380567"/>
                  <a:gd name="connsiteX50" fmla="*/ 116573 w 1202989"/>
                  <a:gd name="connsiteY50" fmla="*/ 30093 h 380567"/>
                  <a:gd name="connsiteX51" fmla="*/ 146635 w 1202989"/>
                  <a:gd name="connsiteY51" fmla="*/ 2513 h 380567"/>
                  <a:gd name="connsiteX52" fmla="*/ 179202 w 1202989"/>
                  <a:gd name="connsiteY52" fmla="*/ 40120 h 380567"/>
                  <a:gd name="connsiteX53" fmla="*/ 216779 w 1202989"/>
                  <a:gd name="connsiteY53" fmla="*/ 66032 h 380567"/>
                  <a:gd name="connsiteX0" fmla="*/ 216779 w 1202989"/>
                  <a:gd name="connsiteY0" fmla="*/ 66032 h 380567"/>
                  <a:gd name="connsiteX1" fmla="*/ 281073 w 1202989"/>
                  <a:gd name="connsiteY1" fmla="*/ 73554 h 380567"/>
                  <a:gd name="connsiteX2" fmla="*/ 312772 w 1202989"/>
                  <a:gd name="connsiteY2" fmla="*/ 149631 h 380567"/>
                  <a:gd name="connsiteX3" fmla="*/ 367170 w 1202989"/>
                  <a:gd name="connsiteY3" fmla="*/ 245004 h 380567"/>
                  <a:gd name="connsiteX4" fmla="*/ 412414 w 1202989"/>
                  <a:gd name="connsiteY4" fmla="*/ 297392 h 380567"/>
                  <a:gd name="connsiteX5" fmla="*/ 455276 w 1202989"/>
                  <a:gd name="connsiteY5" fmla="*/ 335492 h 380567"/>
                  <a:gd name="connsiteX6" fmla="*/ 493376 w 1202989"/>
                  <a:gd name="connsiteY6" fmla="*/ 349779 h 380567"/>
                  <a:gd name="connsiteX7" fmla="*/ 541001 w 1202989"/>
                  <a:gd name="connsiteY7" fmla="*/ 323585 h 380567"/>
                  <a:gd name="connsiteX8" fmla="*/ 631489 w 1202989"/>
                  <a:gd name="connsiteY8" fmla="*/ 235479 h 380567"/>
                  <a:gd name="connsiteX9" fmla="*/ 683876 w 1202989"/>
                  <a:gd name="connsiteY9" fmla="*/ 135467 h 380567"/>
                  <a:gd name="connsiteX10" fmla="*/ 705307 w 1202989"/>
                  <a:gd name="connsiteY10" fmla="*/ 97367 h 380567"/>
                  <a:gd name="connsiteX11" fmla="*/ 748170 w 1202989"/>
                  <a:gd name="connsiteY11" fmla="*/ 87842 h 380567"/>
                  <a:gd name="connsiteX12" fmla="*/ 800557 w 1202989"/>
                  <a:gd name="connsiteY12" fmla="*/ 123560 h 380567"/>
                  <a:gd name="connsiteX13" fmla="*/ 881520 w 1202989"/>
                  <a:gd name="connsiteY13" fmla="*/ 161660 h 380567"/>
                  <a:gd name="connsiteX14" fmla="*/ 931526 w 1202989"/>
                  <a:gd name="connsiteY14" fmla="*/ 164042 h 380567"/>
                  <a:gd name="connsiteX15" fmla="*/ 1007726 w 1202989"/>
                  <a:gd name="connsiteY15" fmla="*/ 159279 h 380567"/>
                  <a:gd name="connsiteX16" fmla="*/ 1062495 w 1202989"/>
                  <a:gd name="connsiteY16" fmla="*/ 121179 h 380567"/>
                  <a:gd name="connsiteX17" fmla="*/ 1110120 w 1202989"/>
                  <a:gd name="connsiteY17" fmla="*/ 90223 h 380567"/>
                  <a:gd name="connsiteX18" fmla="*/ 1131551 w 1202989"/>
                  <a:gd name="connsiteY18" fmla="*/ 42598 h 380567"/>
                  <a:gd name="connsiteX19" fmla="*/ 1172032 w 1202989"/>
                  <a:gd name="connsiteY19" fmla="*/ 4498 h 380567"/>
                  <a:gd name="connsiteX20" fmla="*/ 1202989 w 1202989"/>
                  <a:gd name="connsiteY20" fmla="*/ 9260 h 380567"/>
                  <a:gd name="connsiteX21" fmla="*/ 1152982 w 1202989"/>
                  <a:gd name="connsiteY21" fmla="*/ 85460 h 380567"/>
                  <a:gd name="connsiteX22" fmla="*/ 1069639 w 1202989"/>
                  <a:gd name="connsiteY22" fmla="*/ 161660 h 380567"/>
                  <a:gd name="connsiteX23" fmla="*/ 1007726 w 1202989"/>
                  <a:gd name="connsiteY23" fmla="*/ 197379 h 380567"/>
                  <a:gd name="connsiteX24" fmla="*/ 938670 w 1202989"/>
                  <a:gd name="connsiteY24" fmla="*/ 206904 h 380567"/>
                  <a:gd name="connsiteX25" fmla="*/ 848182 w 1202989"/>
                  <a:gd name="connsiteY25" fmla="*/ 190235 h 380567"/>
                  <a:gd name="connsiteX26" fmla="*/ 779126 w 1202989"/>
                  <a:gd name="connsiteY26" fmla="*/ 171185 h 380567"/>
                  <a:gd name="connsiteX27" fmla="*/ 752932 w 1202989"/>
                  <a:gd name="connsiteY27" fmla="*/ 142610 h 380567"/>
                  <a:gd name="connsiteX28" fmla="*/ 726738 w 1202989"/>
                  <a:gd name="connsiteY28" fmla="*/ 156898 h 380567"/>
                  <a:gd name="connsiteX29" fmla="*/ 686258 w 1202989"/>
                  <a:gd name="connsiteY29" fmla="*/ 214048 h 380567"/>
                  <a:gd name="connsiteX30" fmla="*/ 631488 w 1202989"/>
                  <a:gd name="connsiteY30" fmla="*/ 292629 h 380567"/>
                  <a:gd name="connsiteX31" fmla="*/ 552907 w 1202989"/>
                  <a:gd name="connsiteY31" fmla="*/ 347398 h 380567"/>
                  <a:gd name="connsiteX32" fmla="*/ 498139 w 1202989"/>
                  <a:gd name="connsiteY32" fmla="*/ 378354 h 380567"/>
                  <a:gd name="connsiteX33" fmla="*/ 440989 w 1202989"/>
                  <a:gd name="connsiteY33" fmla="*/ 371210 h 380567"/>
                  <a:gd name="connsiteX34" fmla="*/ 383839 w 1202989"/>
                  <a:gd name="connsiteY34" fmla="*/ 316442 h 380567"/>
                  <a:gd name="connsiteX35" fmla="*/ 350501 w 1202989"/>
                  <a:gd name="connsiteY35" fmla="*/ 273579 h 380567"/>
                  <a:gd name="connsiteX36" fmla="*/ 312401 w 1202989"/>
                  <a:gd name="connsiteY36" fmla="*/ 216429 h 380567"/>
                  <a:gd name="connsiteX37" fmla="*/ 283826 w 1202989"/>
                  <a:gd name="connsiteY37" fmla="*/ 171185 h 380567"/>
                  <a:gd name="connsiteX38" fmla="*/ 264378 w 1202989"/>
                  <a:gd name="connsiteY38" fmla="*/ 115334 h 380567"/>
                  <a:gd name="connsiteX39" fmla="*/ 244335 w 1202989"/>
                  <a:gd name="connsiteY39" fmla="*/ 140405 h 380567"/>
                  <a:gd name="connsiteX40" fmla="*/ 186716 w 1202989"/>
                  <a:gd name="connsiteY40" fmla="*/ 102797 h 380567"/>
                  <a:gd name="connsiteX41" fmla="*/ 149142 w 1202989"/>
                  <a:gd name="connsiteY41" fmla="*/ 72714 h 380567"/>
                  <a:gd name="connsiteX42" fmla="*/ 106949 w 1202989"/>
                  <a:gd name="connsiteY42" fmla="*/ 80939 h 380567"/>
                  <a:gd name="connsiteX43" fmla="*/ 89018 w 1202989"/>
                  <a:gd name="connsiteY43" fmla="*/ 115336 h 380567"/>
                  <a:gd name="connsiteX44" fmla="*/ 71481 w 1202989"/>
                  <a:gd name="connsiteY44" fmla="*/ 130376 h 380567"/>
                  <a:gd name="connsiteX45" fmla="*/ 28889 w 1202989"/>
                  <a:gd name="connsiteY45" fmla="*/ 107814 h 380567"/>
                  <a:gd name="connsiteX46" fmla="*/ 1335 w 1202989"/>
                  <a:gd name="connsiteY46" fmla="*/ 10038 h 380567"/>
                  <a:gd name="connsiteX47" fmla="*/ 38911 w 1202989"/>
                  <a:gd name="connsiteY47" fmla="*/ 57673 h 380567"/>
                  <a:gd name="connsiteX48" fmla="*/ 58953 w 1202989"/>
                  <a:gd name="connsiteY48" fmla="*/ 27585 h 380567"/>
                  <a:gd name="connsiteX49" fmla="*/ 89014 w 1202989"/>
                  <a:gd name="connsiteY49" fmla="*/ 7 h 380567"/>
                  <a:gd name="connsiteX50" fmla="*/ 116573 w 1202989"/>
                  <a:gd name="connsiteY50" fmla="*/ 30093 h 380567"/>
                  <a:gd name="connsiteX51" fmla="*/ 146635 w 1202989"/>
                  <a:gd name="connsiteY51" fmla="*/ 2513 h 380567"/>
                  <a:gd name="connsiteX52" fmla="*/ 179202 w 1202989"/>
                  <a:gd name="connsiteY52" fmla="*/ 40120 h 380567"/>
                  <a:gd name="connsiteX53" fmla="*/ 216779 w 1202989"/>
                  <a:gd name="connsiteY53" fmla="*/ 66032 h 380567"/>
                  <a:gd name="connsiteX0" fmla="*/ 216779 w 1202989"/>
                  <a:gd name="connsiteY0" fmla="*/ 66123 h 380658"/>
                  <a:gd name="connsiteX1" fmla="*/ 281073 w 1202989"/>
                  <a:gd name="connsiteY1" fmla="*/ 73645 h 380658"/>
                  <a:gd name="connsiteX2" fmla="*/ 312772 w 1202989"/>
                  <a:gd name="connsiteY2" fmla="*/ 149722 h 380658"/>
                  <a:gd name="connsiteX3" fmla="*/ 367170 w 1202989"/>
                  <a:gd name="connsiteY3" fmla="*/ 245095 h 380658"/>
                  <a:gd name="connsiteX4" fmla="*/ 412414 w 1202989"/>
                  <a:gd name="connsiteY4" fmla="*/ 297483 h 380658"/>
                  <a:gd name="connsiteX5" fmla="*/ 455276 w 1202989"/>
                  <a:gd name="connsiteY5" fmla="*/ 335583 h 380658"/>
                  <a:gd name="connsiteX6" fmla="*/ 493376 w 1202989"/>
                  <a:gd name="connsiteY6" fmla="*/ 349870 h 380658"/>
                  <a:gd name="connsiteX7" fmla="*/ 541001 w 1202989"/>
                  <a:gd name="connsiteY7" fmla="*/ 323676 h 380658"/>
                  <a:gd name="connsiteX8" fmla="*/ 631489 w 1202989"/>
                  <a:gd name="connsiteY8" fmla="*/ 235570 h 380658"/>
                  <a:gd name="connsiteX9" fmla="*/ 683876 w 1202989"/>
                  <a:gd name="connsiteY9" fmla="*/ 135558 h 380658"/>
                  <a:gd name="connsiteX10" fmla="*/ 705307 w 1202989"/>
                  <a:gd name="connsiteY10" fmla="*/ 97458 h 380658"/>
                  <a:gd name="connsiteX11" fmla="*/ 748170 w 1202989"/>
                  <a:gd name="connsiteY11" fmla="*/ 87933 h 380658"/>
                  <a:gd name="connsiteX12" fmla="*/ 800557 w 1202989"/>
                  <a:gd name="connsiteY12" fmla="*/ 123651 h 380658"/>
                  <a:gd name="connsiteX13" fmla="*/ 881520 w 1202989"/>
                  <a:gd name="connsiteY13" fmla="*/ 161751 h 380658"/>
                  <a:gd name="connsiteX14" fmla="*/ 931526 w 1202989"/>
                  <a:gd name="connsiteY14" fmla="*/ 164133 h 380658"/>
                  <a:gd name="connsiteX15" fmla="*/ 1007726 w 1202989"/>
                  <a:gd name="connsiteY15" fmla="*/ 159370 h 380658"/>
                  <a:gd name="connsiteX16" fmla="*/ 1062495 w 1202989"/>
                  <a:gd name="connsiteY16" fmla="*/ 121270 h 380658"/>
                  <a:gd name="connsiteX17" fmla="*/ 1110120 w 1202989"/>
                  <a:gd name="connsiteY17" fmla="*/ 90314 h 380658"/>
                  <a:gd name="connsiteX18" fmla="*/ 1131551 w 1202989"/>
                  <a:gd name="connsiteY18" fmla="*/ 42689 h 380658"/>
                  <a:gd name="connsiteX19" fmla="*/ 1172032 w 1202989"/>
                  <a:gd name="connsiteY19" fmla="*/ 4589 h 380658"/>
                  <a:gd name="connsiteX20" fmla="*/ 1202989 w 1202989"/>
                  <a:gd name="connsiteY20" fmla="*/ 9351 h 380658"/>
                  <a:gd name="connsiteX21" fmla="*/ 1152982 w 1202989"/>
                  <a:gd name="connsiteY21" fmla="*/ 85551 h 380658"/>
                  <a:gd name="connsiteX22" fmla="*/ 1069639 w 1202989"/>
                  <a:gd name="connsiteY22" fmla="*/ 161751 h 380658"/>
                  <a:gd name="connsiteX23" fmla="*/ 1007726 w 1202989"/>
                  <a:gd name="connsiteY23" fmla="*/ 197470 h 380658"/>
                  <a:gd name="connsiteX24" fmla="*/ 938670 w 1202989"/>
                  <a:gd name="connsiteY24" fmla="*/ 206995 h 380658"/>
                  <a:gd name="connsiteX25" fmla="*/ 848182 w 1202989"/>
                  <a:gd name="connsiteY25" fmla="*/ 190326 h 380658"/>
                  <a:gd name="connsiteX26" fmla="*/ 779126 w 1202989"/>
                  <a:gd name="connsiteY26" fmla="*/ 171276 h 380658"/>
                  <a:gd name="connsiteX27" fmla="*/ 752932 w 1202989"/>
                  <a:gd name="connsiteY27" fmla="*/ 142701 h 380658"/>
                  <a:gd name="connsiteX28" fmla="*/ 726738 w 1202989"/>
                  <a:gd name="connsiteY28" fmla="*/ 156989 h 380658"/>
                  <a:gd name="connsiteX29" fmla="*/ 686258 w 1202989"/>
                  <a:gd name="connsiteY29" fmla="*/ 214139 h 380658"/>
                  <a:gd name="connsiteX30" fmla="*/ 631488 w 1202989"/>
                  <a:gd name="connsiteY30" fmla="*/ 292720 h 380658"/>
                  <a:gd name="connsiteX31" fmla="*/ 552907 w 1202989"/>
                  <a:gd name="connsiteY31" fmla="*/ 347489 h 380658"/>
                  <a:gd name="connsiteX32" fmla="*/ 498139 w 1202989"/>
                  <a:gd name="connsiteY32" fmla="*/ 378445 h 380658"/>
                  <a:gd name="connsiteX33" fmla="*/ 440989 w 1202989"/>
                  <a:gd name="connsiteY33" fmla="*/ 371301 h 380658"/>
                  <a:gd name="connsiteX34" fmla="*/ 383839 w 1202989"/>
                  <a:gd name="connsiteY34" fmla="*/ 316533 h 380658"/>
                  <a:gd name="connsiteX35" fmla="*/ 350501 w 1202989"/>
                  <a:gd name="connsiteY35" fmla="*/ 273670 h 380658"/>
                  <a:gd name="connsiteX36" fmla="*/ 312401 w 1202989"/>
                  <a:gd name="connsiteY36" fmla="*/ 216520 h 380658"/>
                  <a:gd name="connsiteX37" fmla="*/ 283826 w 1202989"/>
                  <a:gd name="connsiteY37" fmla="*/ 171276 h 380658"/>
                  <a:gd name="connsiteX38" fmla="*/ 264378 w 1202989"/>
                  <a:gd name="connsiteY38" fmla="*/ 115425 h 380658"/>
                  <a:gd name="connsiteX39" fmla="*/ 244335 w 1202989"/>
                  <a:gd name="connsiteY39" fmla="*/ 140496 h 380658"/>
                  <a:gd name="connsiteX40" fmla="*/ 186716 w 1202989"/>
                  <a:gd name="connsiteY40" fmla="*/ 102888 h 380658"/>
                  <a:gd name="connsiteX41" fmla="*/ 149142 w 1202989"/>
                  <a:gd name="connsiteY41" fmla="*/ 72805 h 380658"/>
                  <a:gd name="connsiteX42" fmla="*/ 106949 w 1202989"/>
                  <a:gd name="connsiteY42" fmla="*/ 81030 h 380658"/>
                  <a:gd name="connsiteX43" fmla="*/ 89018 w 1202989"/>
                  <a:gd name="connsiteY43" fmla="*/ 115427 h 380658"/>
                  <a:gd name="connsiteX44" fmla="*/ 71481 w 1202989"/>
                  <a:gd name="connsiteY44" fmla="*/ 130467 h 380658"/>
                  <a:gd name="connsiteX45" fmla="*/ 28889 w 1202989"/>
                  <a:gd name="connsiteY45" fmla="*/ 107905 h 380658"/>
                  <a:gd name="connsiteX46" fmla="*/ 1335 w 1202989"/>
                  <a:gd name="connsiteY46" fmla="*/ 10129 h 380658"/>
                  <a:gd name="connsiteX47" fmla="*/ 38911 w 1202989"/>
                  <a:gd name="connsiteY47" fmla="*/ 57764 h 380658"/>
                  <a:gd name="connsiteX48" fmla="*/ 61457 w 1202989"/>
                  <a:gd name="connsiteY48" fmla="*/ 42719 h 380658"/>
                  <a:gd name="connsiteX49" fmla="*/ 89014 w 1202989"/>
                  <a:gd name="connsiteY49" fmla="*/ 98 h 380658"/>
                  <a:gd name="connsiteX50" fmla="*/ 116573 w 1202989"/>
                  <a:gd name="connsiteY50" fmla="*/ 30184 h 380658"/>
                  <a:gd name="connsiteX51" fmla="*/ 146635 w 1202989"/>
                  <a:gd name="connsiteY51" fmla="*/ 2604 h 380658"/>
                  <a:gd name="connsiteX52" fmla="*/ 179202 w 1202989"/>
                  <a:gd name="connsiteY52" fmla="*/ 40211 h 380658"/>
                  <a:gd name="connsiteX53" fmla="*/ 216779 w 1202989"/>
                  <a:gd name="connsiteY53" fmla="*/ 66123 h 380658"/>
                  <a:gd name="connsiteX0" fmla="*/ 216779 w 1202989"/>
                  <a:gd name="connsiteY0" fmla="*/ 66123 h 380658"/>
                  <a:gd name="connsiteX1" fmla="*/ 281073 w 1202989"/>
                  <a:gd name="connsiteY1" fmla="*/ 73645 h 380658"/>
                  <a:gd name="connsiteX2" fmla="*/ 312772 w 1202989"/>
                  <a:gd name="connsiteY2" fmla="*/ 149722 h 380658"/>
                  <a:gd name="connsiteX3" fmla="*/ 367170 w 1202989"/>
                  <a:gd name="connsiteY3" fmla="*/ 245095 h 380658"/>
                  <a:gd name="connsiteX4" fmla="*/ 412414 w 1202989"/>
                  <a:gd name="connsiteY4" fmla="*/ 297483 h 380658"/>
                  <a:gd name="connsiteX5" fmla="*/ 455276 w 1202989"/>
                  <a:gd name="connsiteY5" fmla="*/ 335583 h 380658"/>
                  <a:gd name="connsiteX6" fmla="*/ 493376 w 1202989"/>
                  <a:gd name="connsiteY6" fmla="*/ 349870 h 380658"/>
                  <a:gd name="connsiteX7" fmla="*/ 541001 w 1202989"/>
                  <a:gd name="connsiteY7" fmla="*/ 323676 h 380658"/>
                  <a:gd name="connsiteX8" fmla="*/ 631489 w 1202989"/>
                  <a:gd name="connsiteY8" fmla="*/ 235570 h 380658"/>
                  <a:gd name="connsiteX9" fmla="*/ 683876 w 1202989"/>
                  <a:gd name="connsiteY9" fmla="*/ 135558 h 380658"/>
                  <a:gd name="connsiteX10" fmla="*/ 705307 w 1202989"/>
                  <a:gd name="connsiteY10" fmla="*/ 97458 h 380658"/>
                  <a:gd name="connsiteX11" fmla="*/ 748170 w 1202989"/>
                  <a:gd name="connsiteY11" fmla="*/ 87933 h 380658"/>
                  <a:gd name="connsiteX12" fmla="*/ 800557 w 1202989"/>
                  <a:gd name="connsiteY12" fmla="*/ 123651 h 380658"/>
                  <a:gd name="connsiteX13" fmla="*/ 881520 w 1202989"/>
                  <a:gd name="connsiteY13" fmla="*/ 161751 h 380658"/>
                  <a:gd name="connsiteX14" fmla="*/ 931526 w 1202989"/>
                  <a:gd name="connsiteY14" fmla="*/ 164133 h 380658"/>
                  <a:gd name="connsiteX15" fmla="*/ 1007726 w 1202989"/>
                  <a:gd name="connsiteY15" fmla="*/ 159370 h 380658"/>
                  <a:gd name="connsiteX16" fmla="*/ 1062495 w 1202989"/>
                  <a:gd name="connsiteY16" fmla="*/ 121270 h 380658"/>
                  <a:gd name="connsiteX17" fmla="*/ 1110120 w 1202989"/>
                  <a:gd name="connsiteY17" fmla="*/ 90314 h 380658"/>
                  <a:gd name="connsiteX18" fmla="*/ 1131551 w 1202989"/>
                  <a:gd name="connsiteY18" fmla="*/ 42689 h 380658"/>
                  <a:gd name="connsiteX19" fmla="*/ 1162012 w 1202989"/>
                  <a:gd name="connsiteY19" fmla="*/ 7096 h 380658"/>
                  <a:gd name="connsiteX20" fmla="*/ 1202989 w 1202989"/>
                  <a:gd name="connsiteY20" fmla="*/ 9351 h 380658"/>
                  <a:gd name="connsiteX21" fmla="*/ 1152982 w 1202989"/>
                  <a:gd name="connsiteY21" fmla="*/ 85551 h 380658"/>
                  <a:gd name="connsiteX22" fmla="*/ 1069639 w 1202989"/>
                  <a:gd name="connsiteY22" fmla="*/ 161751 h 380658"/>
                  <a:gd name="connsiteX23" fmla="*/ 1007726 w 1202989"/>
                  <a:gd name="connsiteY23" fmla="*/ 197470 h 380658"/>
                  <a:gd name="connsiteX24" fmla="*/ 938670 w 1202989"/>
                  <a:gd name="connsiteY24" fmla="*/ 206995 h 380658"/>
                  <a:gd name="connsiteX25" fmla="*/ 848182 w 1202989"/>
                  <a:gd name="connsiteY25" fmla="*/ 190326 h 380658"/>
                  <a:gd name="connsiteX26" fmla="*/ 779126 w 1202989"/>
                  <a:gd name="connsiteY26" fmla="*/ 171276 h 380658"/>
                  <a:gd name="connsiteX27" fmla="*/ 752932 w 1202989"/>
                  <a:gd name="connsiteY27" fmla="*/ 142701 h 380658"/>
                  <a:gd name="connsiteX28" fmla="*/ 726738 w 1202989"/>
                  <a:gd name="connsiteY28" fmla="*/ 156989 h 380658"/>
                  <a:gd name="connsiteX29" fmla="*/ 686258 w 1202989"/>
                  <a:gd name="connsiteY29" fmla="*/ 214139 h 380658"/>
                  <a:gd name="connsiteX30" fmla="*/ 631488 w 1202989"/>
                  <a:gd name="connsiteY30" fmla="*/ 292720 h 380658"/>
                  <a:gd name="connsiteX31" fmla="*/ 552907 w 1202989"/>
                  <a:gd name="connsiteY31" fmla="*/ 347489 h 380658"/>
                  <a:gd name="connsiteX32" fmla="*/ 498139 w 1202989"/>
                  <a:gd name="connsiteY32" fmla="*/ 378445 h 380658"/>
                  <a:gd name="connsiteX33" fmla="*/ 440989 w 1202989"/>
                  <a:gd name="connsiteY33" fmla="*/ 371301 h 380658"/>
                  <a:gd name="connsiteX34" fmla="*/ 383839 w 1202989"/>
                  <a:gd name="connsiteY34" fmla="*/ 316533 h 380658"/>
                  <a:gd name="connsiteX35" fmla="*/ 350501 w 1202989"/>
                  <a:gd name="connsiteY35" fmla="*/ 273670 h 380658"/>
                  <a:gd name="connsiteX36" fmla="*/ 312401 w 1202989"/>
                  <a:gd name="connsiteY36" fmla="*/ 216520 h 380658"/>
                  <a:gd name="connsiteX37" fmla="*/ 283826 w 1202989"/>
                  <a:gd name="connsiteY37" fmla="*/ 171276 h 380658"/>
                  <a:gd name="connsiteX38" fmla="*/ 264378 w 1202989"/>
                  <a:gd name="connsiteY38" fmla="*/ 115425 h 380658"/>
                  <a:gd name="connsiteX39" fmla="*/ 244335 w 1202989"/>
                  <a:gd name="connsiteY39" fmla="*/ 140496 h 380658"/>
                  <a:gd name="connsiteX40" fmla="*/ 186716 w 1202989"/>
                  <a:gd name="connsiteY40" fmla="*/ 102888 h 380658"/>
                  <a:gd name="connsiteX41" fmla="*/ 149142 w 1202989"/>
                  <a:gd name="connsiteY41" fmla="*/ 72805 h 380658"/>
                  <a:gd name="connsiteX42" fmla="*/ 106949 w 1202989"/>
                  <a:gd name="connsiteY42" fmla="*/ 81030 h 380658"/>
                  <a:gd name="connsiteX43" fmla="*/ 89018 w 1202989"/>
                  <a:gd name="connsiteY43" fmla="*/ 115427 h 380658"/>
                  <a:gd name="connsiteX44" fmla="*/ 71481 w 1202989"/>
                  <a:gd name="connsiteY44" fmla="*/ 130467 h 380658"/>
                  <a:gd name="connsiteX45" fmla="*/ 28889 w 1202989"/>
                  <a:gd name="connsiteY45" fmla="*/ 107905 h 380658"/>
                  <a:gd name="connsiteX46" fmla="*/ 1335 w 1202989"/>
                  <a:gd name="connsiteY46" fmla="*/ 10129 h 380658"/>
                  <a:gd name="connsiteX47" fmla="*/ 38911 w 1202989"/>
                  <a:gd name="connsiteY47" fmla="*/ 57764 h 380658"/>
                  <a:gd name="connsiteX48" fmla="*/ 61457 w 1202989"/>
                  <a:gd name="connsiteY48" fmla="*/ 42719 h 380658"/>
                  <a:gd name="connsiteX49" fmla="*/ 89014 w 1202989"/>
                  <a:gd name="connsiteY49" fmla="*/ 98 h 380658"/>
                  <a:gd name="connsiteX50" fmla="*/ 116573 w 1202989"/>
                  <a:gd name="connsiteY50" fmla="*/ 30184 h 380658"/>
                  <a:gd name="connsiteX51" fmla="*/ 146635 w 1202989"/>
                  <a:gd name="connsiteY51" fmla="*/ 2604 h 380658"/>
                  <a:gd name="connsiteX52" fmla="*/ 179202 w 1202989"/>
                  <a:gd name="connsiteY52" fmla="*/ 40211 h 380658"/>
                  <a:gd name="connsiteX53" fmla="*/ 216779 w 1202989"/>
                  <a:gd name="connsiteY53" fmla="*/ 66123 h 380658"/>
                  <a:gd name="connsiteX0" fmla="*/ 216779 w 1200483"/>
                  <a:gd name="connsiteY0" fmla="*/ 66123 h 380658"/>
                  <a:gd name="connsiteX1" fmla="*/ 281073 w 1200483"/>
                  <a:gd name="connsiteY1" fmla="*/ 73645 h 380658"/>
                  <a:gd name="connsiteX2" fmla="*/ 312772 w 1200483"/>
                  <a:gd name="connsiteY2" fmla="*/ 149722 h 380658"/>
                  <a:gd name="connsiteX3" fmla="*/ 367170 w 1200483"/>
                  <a:gd name="connsiteY3" fmla="*/ 245095 h 380658"/>
                  <a:gd name="connsiteX4" fmla="*/ 412414 w 1200483"/>
                  <a:gd name="connsiteY4" fmla="*/ 297483 h 380658"/>
                  <a:gd name="connsiteX5" fmla="*/ 455276 w 1200483"/>
                  <a:gd name="connsiteY5" fmla="*/ 335583 h 380658"/>
                  <a:gd name="connsiteX6" fmla="*/ 493376 w 1200483"/>
                  <a:gd name="connsiteY6" fmla="*/ 349870 h 380658"/>
                  <a:gd name="connsiteX7" fmla="*/ 541001 w 1200483"/>
                  <a:gd name="connsiteY7" fmla="*/ 323676 h 380658"/>
                  <a:gd name="connsiteX8" fmla="*/ 631489 w 1200483"/>
                  <a:gd name="connsiteY8" fmla="*/ 235570 h 380658"/>
                  <a:gd name="connsiteX9" fmla="*/ 683876 w 1200483"/>
                  <a:gd name="connsiteY9" fmla="*/ 135558 h 380658"/>
                  <a:gd name="connsiteX10" fmla="*/ 705307 w 1200483"/>
                  <a:gd name="connsiteY10" fmla="*/ 97458 h 380658"/>
                  <a:gd name="connsiteX11" fmla="*/ 748170 w 1200483"/>
                  <a:gd name="connsiteY11" fmla="*/ 87933 h 380658"/>
                  <a:gd name="connsiteX12" fmla="*/ 800557 w 1200483"/>
                  <a:gd name="connsiteY12" fmla="*/ 123651 h 380658"/>
                  <a:gd name="connsiteX13" fmla="*/ 881520 w 1200483"/>
                  <a:gd name="connsiteY13" fmla="*/ 161751 h 380658"/>
                  <a:gd name="connsiteX14" fmla="*/ 931526 w 1200483"/>
                  <a:gd name="connsiteY14" fmla="*/ 164133 h 380658"/>
                  <a:gd name="connsiteX15" fmla="*/ 1007726 w 1200483"/>
                  <a:gd name="connsiteY15" fmla="*/ 159370 h 380658"/>
                  <a:gd name="connsiteX16" fmla="*/ 1062495 w 1200483"/>
                  <a:gd name="connsiteY16" fmla="*/ 121270 h 380658"/>
                  <a:gd name="connsiteX17" fmla="*/ 1110120 w 1200483"/>
                  <a:gd name="connsiteY17" fmla="*/ 90314 h 380658"/>
                  <a:gd name="connsiteX18" fmla="*/ 1131551 w 1200483"/>
                  <a:gd name="connsiteY18" fmla="*/ 42689 h 380658"/>
                  <a:gd name="connsiteX19" fmla="*/ 1162012 w 1200483"/>
                  <a:gd name="connsiteY19" fmla="*/ 7096 h 380658"/>
                  <a:gd name="connsiteX20" fmla="*/ 1200483 w 1200483"/>
                  <a:gd name="connsiteY20" fmla="*/ 4338 h 380658"/>
                  <a:gd name="connsiteX21" fmla="*/ 1152982 w 1200483"/>
                  <a:gd name="connsiteY21" fmla="*/ 85551 h 380658"/>
                  <a:gd name="connsiteX22" fmla="*/ 1069639 w 1200483"/>
                  <a:gd name="connsiteY22" fmla="*/ 161751 h 380658"/>
                  <a:gd name="connsiteX23" fmla="*/ 1007726 w 1200483"/>
                  <a:gd name="connsiteY23" fmla="*/ 197470 h 380658"/>
                  <a:gd name="connsiteX24" fmla="*/ 938670 w 1200483"/>
                  <a:gd name="connsiteY24" fmla="*/ 206995 h 380658"/>
                  <a:gd name="connsiteX25" fmla="*/ 848182 w 1200483"/>
                  <a:gd name="connsiteY25" fmla="*/ 190326 h 380658"/>
                  <a:gd name="connsiteX26" fmla="*/ 779126 w 1200483"/>
                  <a:gd name="connsiteY26" fmla="*/ 171276 h 380658"/>
                  <a:gd name="connsiteX27" fmla="*/ 752932 w 1200483"/>
                  <a:gd name="connsiteY27" fmla="*/ 142701 h 380658"/>
                  <a:gd name="connsiteX28" fmla="*/ 726738 w 1200483"/>
                  <a:gd name="connsiteY28" fmla="*/ 156989 h 380658"/>
                  <a:gd name="connsiteX29" fmla="*/ 686258 w 1200483"/>
                  <a:gd name="connsiteY29" fmla="*/ 214139 h 380658"/>
                  <a:gd name="connsiteX30" fmla="*/ 631488 w 1200483"/>
                  <a:gd name="connsiteY30" fmla="*/ 292720 h 380658"/>
                  <a:gd name="connsiteX31" fmla="*/ 552907 w 1200483"/>
                  <a:gd name="connsiteY31" fmla="*/ 347489 h 380658"/>
                  <a:gd name="connsiteX32" fmla="*/ 498139 w 1200483"/>
                  <a:gd name="connsiteY32" fmla="*/ 378445 h 380658"/>
                  <a:gd name="connsiteX33" fmla="*/ 440989 w 1200483"/>
                  <a:gd name="connsiteY33" fmla="*/ 371301 h 380658"/>
                  <a:gd name="connsiteX34" fmla="*/ 383839 w 1200483"/>
                  <a:gd name="connsiteY34" fmla="*/ 316533 h 380658"/>
                  <a:gd name="connsiteX35" fmla="*/ 350501 w 1200483"/>
                  <a:gd name="connsiteY35" fmla="*/ 273670 h 380658"/>
                  <a:gd name="connsiteX36" fmla="*/ 312401 w 1200483"/>
                  <a:gd name="connsiteY36" fmla="*/ 216520 h 380658"/>
                  <a:gd name="connsiteX37" fmla="*/ 283826 w 1200483"/>
                  <a:gd name="connsiteY37" fmla="*/ 171276 h 380658"/>
                  <a:gd name="connsiteX38" fmla="*/ 264378 w 1200483"/>
                  <a:gd name="connsiteY38" fmla="*/ 115425 h 380658"/>
                  <a:gd name="connsiteX39" fmla="*/ 244335 w 1200483"/>
                  <a:gd name="connsiteY39" fmla="*/ 140496 h 380658"/>
                  <a:gd name="connsiteX40" fmla="*/ 186716 w 1200483"/>
                  <a:gd name="connsiteY40" fmla="*/ 102888 h 380658"/>
                  <a:gd name="connsiteX41" fmla="*/ 149142 w 1200483"/>
                  <a:gd name="connsiteY41" fmla="*/ 72805 h 380658"/>
                  <a:gd name="connsiteX42" fmla="*/ 106949 w 1200483"/>
                  <a:gd name="connsiteY42" fmla="*/ 81030 h 380658"/>
                  <a:gd name="connsiteX43" fmla="*/ 89018 w 1200483"/>
                  <a:gd name="connsiteY43" fmla="*/ 115427 h 380658"/>
                  <a:gd name="connsiteX44" fmla="*/ 71481 w 1200483"/>
                  <a:gd name="connsiteY44" fmla="*/ 130467 h 380658"/>
                  <a:gd name="connsiteX45" fmla="*/ 28889 w 1200483"/>
                  <a:gd name="connsiteY45" fmla="*/ 107905 h 380658"/>
                  <a:gd name="connsiteX46" fmla="*/ 1335 w 1200483"/>
                  <a:gd name="connsiteY46" fmla="*/ 10129 h 380658"/>
                  <a:gd name="connsiteX47" fmla="*/ 38911 w 1200483"/>
                  <a:gd name="connsiteY47" fmla="*/ 57764 h 380658"/>
                  <a:gd name="connsiteX48" fmla="*/ 61457 w 1200483"/>
                  <a:gd name="connsiteY48" fmla="*/ 42719 h 380658"/>
                  <a:gd name="connsiteX49" fmla="*/ 89014 w 1200483"/>
                  <a:gd name="connsiteY49" fmla="*/ 98 h 380658"/>
                  <a:gd name="connsiteX50" fmla="*/ 116573 w 1200483"/>
                  <a:gd name="connsiteY50" fmla="*/ 30184 h 380658"/>
                  <a:gd name="connsiteX51" fmla="*/ 146635 w 1200483"/>
                  <a:gd name="connsiteY51" fmla="*/ 2604 h 380658"/>
                  <a:gd name="connsiteX52" fmla="*/ 179202 w 1200483"/>
                  <a:gd name="connsiteY52" fmla="*/ 40211 h 380658"/>
                  <a:gd name="connsiteX53" fmla="*/ 216779 w 1200483"/>
                  <a:gd name="connsiteY53" fmla="*/ 66123 h 380658"/>
                  <a:gd name="connsiteX0" fmla="*/ 216779 w 1207999"/>
                  <a:gd name="connsiteY0" fmla="*/ 76828 h 391363"/>
                  <a:gd name="connsiteX1" fmla="*/ 281073 w 1207999"/>
                  <a:gd name="connsiteY1" fmla="*/ 84350 h 391363"/>
                  <a:gd name="connsiteX2" fmla="*/ 312772 w 1207999"/>
                  <a:gd name="connsiteY2" fmla="*/ 160427 h 391363"/>
                  <a:gd name="connsiteX3" fmla="*/ 367170 w 1207999"/>
                  <a:gd name="connsiteY3" fmla="*/ 255800 h 391363"/>
                  <a:gd name="connsiteX4" fmla="*/ 412414 w 1207999"/>
                  <a:gd name="connsiteY4" fmla="*/ 308188 h 391363"/>
                  <a:gd name="connsiteX5" fmla="*/ 455276 w 1207999"/>
                  <a:gd name="connsiteY5" fmla="*/ 346288 h 391363"/>
                  <a:gd name="connsiteX6" fmla="*/ 493376 w 1207999"/>
                  <a:gd name="connsiteY6" fmla="*/ 360575 h 391363"/>
                  <a:gd name="connsiteX7" fmla="*/ 541001 w 1207999"/>
                  <a:gd name="connsiteY7" fmla="*/ 334381 h 391363"/>
                  <a:gd name="connsiteX8" fmla="*/ 631489 w 1207999"/>
                  <a:gd name="connsiteY8" fmla="*/ 246275 h 391363"/>
                  <a:gd name="connsiteX9" fmla="*/ 683876 w 1207999"/>
                  <a:gd name="connsiteY9" fmla="*/ 146263 h 391363"/>
                  <a:gd name="connsiteX10" fmla="*/ 705307 w 1207999"/>
                  <a:gd name="connsiteY10" fmla="*/ 108163 h 391363"/>
                  <a:gd name="connsiteX11" fmla="*/ 748170 w 1207999"/>
                  <a:gd name="connsiteY11" fmla="*/ 98638 h 391363"/>
                  <a:gd name="connsiteX12" fmla="*/ 800557 w 1207999"/>
                  <a:gd name="connsiteY12" fmla="*/ 134356 h 391363"/>
                  <a:gd name="connsiteX13" fmla="*/ 881520 w 1207999"/>
                  <a:gd name="connsiteY13" fmla="*/ 172456 h 391363"/>
                  <a:gd name="connsiteX14" fmla="*/ 931526 w 1207999"/>
                  <a:gd name="connsiteY14" fmla="*/ 174838 h 391363"/>
                  <a:gd name="connsiteX15" fmla="*/ 1007726 w 1207999"/>
                  <a:gd name="connsiteY15" fmla="*/ 170075 h 391363"/>
                  <a:gd name="connsiteX16" fmla="*/ 1062495 w 1207999"/>
                  <a:gd name="connsiteY16" fmla="*/ 131975 h 391363"/>
                  <a:gd name="connsiteX17" fmla="*/ 1110120 w 1207999"/>
                  <a:gd name="connsiteY17" fmla="*/ 101019 h 391363"/>
                  <a:gd name="connsiteX18" fmla="*/ 1131551 w 1207999"/>
                  <a:gd name="connsiteY18" fmla="*/ 53394 h 391363"/>
                  <a:gd name="connsiteX19" fmla="*/ 1162012 w 1207999"/>
                  <a:gd name="connsiteY19" fmla="*/ 17801 h 391363"/>
                  <a:gd name="connsiteX20" fmla="*/ 1207999 w 1207999"/>
                  <a:gd name="connsiteY20" fmla="*/ 0 h 391363"/>
                  <a:gd name="connsiteX21" fmla="*/ 1152982 w 1207999"/>
                  <a:gd name="connsiteY21" fmla="*/ 96256 h 391363"/>
                  <a:gd name="connsiteX22" fmla="*/ 1069639 w 1207999"/>
                  <a:gd name="connsiteY22" fmla="*/ 172456 h 391363"/>
                  <a:gd name="connsiteX23" fmla="*/ 1007726 w 1207999"/>
                  <a:gd name="connsiteY23" fmla="*/ 208175 h 391363"/>
                  <a:gd name="connsiteX24" fmla="*/ 938670 w 1207999"/>
                  <a:gd name="connsiteY24" fmla="*/ 217700 h 391363"/>
                  <a:gd name="connsiteX25" fmla="*/ 848182 w 1207999"/>
                  <a:gd name="connsiteY25" fmla="*/ 201031 h 391363"/>
                  <a:gd name="connsiteX26" fmla="*/ 779126 w 1207999"/>
                  <a:gd name="connsiteY26" fmla="*/ 181981 h 391363"/>
                  <a:gd name="connsiteX27" fmla="*/ 752932 w 1207999"/>
                  <a:gd name="connsiteY27" fmla="*/ 153406 h 391363"/>
                  <a:gd name="connsiteX28" fmla="*/ 726738 w 1207999"/>
                  <a:gd name="connsiteY28" fmla="*/ 167694 h 391363"/>
                  <a:gd name="connsiteX29" fmla="*/ 686258 w 1207999"/>
                  <a:gd name="connsiteY29" fmla="*/ 224844 h 391363"/>
                  <a:gd name="connsiteX30" fmla="*/ 631488 w 1207999"/>
                  <a:gd name="connsiteY30" fmla="*/ 303425 h 391363"/>
                  <a:gd name="connsiteX31" fmla="*/ 552907 w 1207999"/>
                  <a:gd name="connsiteY31" fmla="*/ 358194 h 391363"/>
                  <a:gd name="connsiteX32" fmla="*/ 498139 w 1207999"/>
                  <a:gd name="connsiteY32" fmla="*/ 389150 h 391363"/>
                  <a:gd name="connsiteX33" fmla="*/ 440989 w 1207999"/>
                  <a:gd name="connsiteY33" fmla="*/ 382006 h 391363"/>
                  <a:gd name="connsiteX34" fmla="*/ 383839 w 1207999"/>
                  <a:gd name="connsiteY34" fmla="*/ 327238 h 391363"/>
                  <a:gd name="connsiteX35" fmla="*/ 350501 w 1207999"/>
                  <a:gd name="connsiteY35" fmla="*/ 284375 h 391363"/>
                  <a:gd name="connsiteX36" fmla="*/ 312401 w 1207999"/>
                  <a:gd name="connsiteY36" fmla="*/ 227225 h 391363"/>
                  <a:gd name="connsiteX37" fmla="*/ 283826 w 1207999"/>
                  <a:gd name="connsiteY37" fmla="*/ 181981 h 391363"/>
                  <a:gd name="connsiteX38" fmla="*/ 264378 w 1207999"/>
                  <a:gd name="connsiteY38" fmla="*/ 126130 h 391363"/>
                  <a:gd name="connsiteX39" fmla="*/ 244335 w 1207999"/>
                  <a:gd name="connsiteY39" fmla="*/ 151201 h 391363"/>
                  <a:gd name="connsiteX40" fmla="*/ 186716 w 1207999"/>
                  <a:gd name="connsiteY40" fmla="*/ 113593 h 391363"/>
                  <a:gd name="connsiteX41" fmla="*/ 149142 w 1207999"/>
                  <a:gd name="connsiteY41" fmla="*/ 83510 h 391363"/>
                  <a:gd name="connsiteX42" fmla="*/ 106949 w 1207999"/>
                  <a:gd name="connsiteY42" fmla="*/ 91735 h 391363"/>
                  <a:gd name="connsiteX43" fmla="*/ 89018 w 1207999"/>
                  <a:gd name="connsiteY43" fmla="*/ 126132 h 391363"/>
                  <a:gd name="connsiteX44" fmla="*/ 71481 w 1207999"/>
                  <a:gd name="connsiteY44" fmla="*/ 141172 h 391363"/>
                  <a:gd name="connsiteX45" fmla="*/ 28889 w 1207999"/>
                  <a:gd name="connsiteY45" fmla="*/ 118610 h 391363"/>
                  <a:gd name="connsiteX46" fmla="*/ 1335 w 1207999"/>
                  <a:gd name="connsiteY46" fmla="*/ 20834 h 391363"/>
                  <a:gd name="connsiteX47" fmla="*/ 38911 w 1207999"/>
                  <a:gd name="connsiteY47" fmla="*/ 68469 h 391363"/>
                  <a:gd name="connsiteX48" fmla="*/ 61457 w 1207999"/>
                  <a:gd name="connsiteY48" fmla="*/ 53424 h 391363"/>
                  <a:gd name="connsiteX49" fmla="*/ 89014 w 1207999"/>
                  <a:gd name="connsiteY49" fmla="*/ 10803 h 391363"/>
                  <a:gd name="connsiteX50" fmla="*/ 116573 w 1207999"/>
                  <a:gd name="connsiteY50" fmla="*/ 40889 h 391363"/>
                  <a:gd name="connsiteX51" fmla="*/ 146635 w 1207999"/>
                  <a:gd name="connsiteY51" fmla="*/ 13309 h 391363"/>
                  <a:gd name="connsiteX52" fmla="*/ 179202 w 1207999"/>
                  <a:gd name="connsiteY52" fmla="*/ 50916 h 391363"/>
                  <a:gd name="connsiteX53" fmla="*/ 216779 w 1207999"/>
                  <a:gd name="connsiteY53" fmla="*/ 76828 h 391363"/>
                  <a:gd name="connsiteX0" fmla="*/ 216779 w 1207999"/>
                  <a:gd name="connsiteY0" fmla="*/ 76828 h 391363"/>
                  <a:gd name="connsiteX1" fmla="*/ 281073 w 1207999"/>
                  <a:gd name="connsiteY1" fmla="*/ 84350 h 391363"/>
                  <a:gd name="connsiteX2" fmla="*/ 312772 w 1207999"/>
                  <a:gd name="connsiteY2" fmla="*/ 160427 h 391363"/>
                  <a:gd name="connsiteX3" fmla="*/ 367170 w 1207999"/>
                  <a:gd name="connsiteY3" fmla="*/ 255800 h 391363"/>
                  <a:gd name="connsiteX4" fmla="*/ 412414 w 1207999"/>
                  <a:gd name="connsiteY4" fmla="*/ 308188 h 391363"/>
                  <a:gd name="connsiteX5" fmla="*/ 455276 w 1207999"/>
                  <a:gd name="connsiteY5" fmla="*/ 346288 h 391363"/>
                  <a:gd name="connsiteX6" fmla="*/ 493376 w 1207999"/>
                  <a:gd name="connsiteY6" fmla="*/ 360575 h 391363"/>
                  <a:gd name="connsiteX7" fmla="*/ 541001 w 1207999"/>
                  <a:gd name="connsiteY7" fmla="*/ 334381 h 391363"/>
                  <a:gd name="connsiteX8" fmla="*/ 631489 w 1207999"/>
                  <a:gd name="connsiteY8" fmla="*/ 246275 h 391363"/>
                  <a:gd name="connsiteX9" fmla="*/ 683876 w 1207999"/>
                  <a:gd name="connsiteY9" fmla="*/ 146263 h 391363"/>
                  <a:gd name="connsiteX10" fmla="*/ 705307 w 1207999"/>
                  <a:gd name="connsiteY10" fmla="*/ 108163 h 391363"/>
                  <a:gd name="connsiteX11" fmla="*/ 748170 w 1207999"/>
                  <a:gd name="connsiteY11" fmla="*/ 98638 h 391363"/>
                  <a:gd name="connsiteX12" fmla="*/ 800557 w 1207999"/>
                  <a:gd name="connsiteY12" fmla="*/ 134356 h 391363"/>
                  <a:gd name="connsiteX13" fmla="*/ 881520 w 1207999"/>
                  <a:gd name="connsiteY13" fmla="*/ 172456 h 391363"/>
                  <a:gd name="connsiteX14" fmla="*/ 931526 w 1207999"/>
                  <a:gd name="connsiteY14" fmla="*/ 174838 h 391363"/>
                  <a:gd name="connsiteX15" fmla="*/ 1007726 w 1207999"/>
                  <a:gd name="connsiteY15" fmla="*/ 170075 h 391363"/>
                  <a:gd name="connsiteX16" fmla="*/ 1062495 w 1207999"/>
                  <a:gd name="connsiteY16" fmla="*/ 131975 h 391363"/>
                  <a:gd name="connsiteX17" fmla="*/ 1110120 w 1207999"/>
                  <a:gd name="connsiteY17" fmla="*/ 101019 h 391363"/>
                  <a:gd name="connsiteX18" fmla="*/ 1131551 w 1207999"/>
                  <a:gd name="connsiteY18" fmla="*/ 53394 h 391363"/>
                  <a:gd name="connsiteX19" fmla="*/ 1162012 w 1207999"/>
                  <a:gd name="connsiteY19" fmla="*/ 17801 h 391363"/>
                  <a:gd name="connsiteX20" fmla="*/ 1207999 w 1207999"/>
                  <a:gd name="connsiteY20" fmla="*/ 0 h 391363"/>
                  <a:gd name="connsiteX21" fmla="*/ 1181279 w 1207999"/>
                  <a:gd name="connsiteY21" fmla="*/ 49526 h 391363"/>
                  <a:gd name="connsiteX22" fmla="*/ 1152982 w 1207999"/>
                  <a:gd name="connsiteY22" fmla="*/ 96256 h 391363"/>
                  <a:gd name="connsiteX23" fmla="*/ 1069639 w 1207999"/>
                  <a:gd name="connsiteY23" fmla="*/ 172456 h 391363"/>
                  <a:gd name="connsiteX24" fmla="*/ 1007726 w 1207999"/>
                  <a:gd name="connsiteY24" fmla="*/ 208175 h 391363"/>
                  <a:gd name="connsiteX25" fmla="*/ 938670 w 1207999"/>
                  <a:gd name="connsiteY25" fmla="*/ 217700 h 391363"/>
                  <a:gd name="connsiteX26" fmla="*/ 848182 w 1207999"/>
                  <a:gd name="connsiteY26" fmla="*/ 201031 h 391363"/>
                  <a:gd name="connsiteX27" fmla="*/ 779126 w 1207999"/>
                  <a:gd name="connsiteY27" fmla="*/ 181981 h 391363"/>
                  <a:gd name="connsiteX28" fmla="*/ 752932 w 1207999"/>
                  <a:gd name="connsiteY28" fmla="*/ 153406 h 391363"/>
                  <a:gd name="connsiteX29" fmla="*/ 726738 w 1207999"/>
                  <a:gd name="connsiteY29" fmla="*/ 167694 h 391363"/>
                  <a:gd name="connsiteX30" fmla="*/ 686258 w 1207999"/>
                  <a:gd name="connsiteY30" fmla="*/ 224844 h 391363"/>
                  <a:gd name="connsiteX31" fmla="*/ 631488 w 1207999"/>
                  <a:gd name="connsiteY31" fmla="*/ 303425 h 391363"/>
                  <a:gd name="connsiteX32" fmla="*/ 552907 w 1207999"/>
                  <a:gd name="connsiteY32" fmla="*/ 358194 h 391363"/>
                  <a:gd name="connsiteX33" fmla="*/ 498139 w 1207999"/>
                  <a:gd name="connsiteY33" fmla="*/ 389150 h 391363"/>
                  <a:gd name="connsiteX34" fmla="*/ 440989 w 1207999"/>
                  <a:gd name="connsiteY34" fmla="*/ 382006 h 391363"/>
                  <a:gd name="connsiteX35" fmla="*/ 383839 w 1207999"/>
                  <a:gd name="connsiteY35" fmla="*/ 327238 h 391363"/>
                  <a:gd name="connsiteX36" fmla="*/ 350501 w 1207999"/>
                  <a:gd name="connsiteY36" fmla="*/ 284375 h 391363"/>
                  <a:gd name="connsiteX37" fmla="*/ 312401 w 1207999"/>
                  <a:gd name="connsiteY37" fmla="*/ 227225 h 391363"/>
                  <a:gd name="connsiteX38" fmla="*/ 283826 w 1207999"/>
                  <a:gd name="connsiteY38" fmla="*/ 181981 h 391363"/>
                  <a:gd name="connsiteX39" fmla="*/ 264378 w 1207999"/>
                  <a:gd name="connsiteY39" fmla="*/ 126130 h 391363"/>
                  <a:gd name="connsiteX40" fmla="*/ 244335 w 1207999"/>
                  <a:gd name="connsiteY40" fmla="*/ 151201 h 391363"/>
                  <a:gd name="connsiteX41" fmla="*/ 186716 w 1207999"/>
                  <a:gd name="connsiteY41" fmla="*/ 113593 h 391363"/>
                  <a:gd name="connsiteX42" fmla="*/ 149142 w 1207999"/>
                  <a:gd name="connsiteY42" fmla="*/ 83510 h 391363"/>
                  <a:gd name="connsiteX43" fmla="*/ 106949 w 1207999"/>
                  <a:gd name="connsiteY43" fmla="*/ 91735 h 391363"/>
                  <a:gd name="connsiteX44" fmla="*/ 89018 w 1207999"/>
                  <a:gd name="connsiteY44" fmla="*/ 126132 h 391363"/>
                  <a:gd name="connsiteX45" fmla="*/ 71481 w 1207999"/>
                  <a:gd name="connsiteY45" fmla="*/ 141172 h 391363"/>
                  <a:gd name="connsiteX46" fmla="*/ 28889 w 1207999"/>
                  <a:gd name="connsiteY46" fmla="*/ 118610 h 391363"/>
                  <a:gd name="connsiteX47" fmla="*/ 1335 w 1207999"/>
                  <a:gd name="connsiteY47" fmla="*/ 20834 h 391363"/>
                  <a:gd name="connsiteX48" fmla="*/ 38911 w 1207999"/>
                  <a:gd name="connsiteY48" fmla="*/ 68469 h 391363"/>
                  <a:gd name="connsiteX49" fmla="*/ 61457 w 1207999"/>
                  <a:gd name="connsiteY49" fmla="*/ 53424 h 391363"/>
                  <a:gd name="connsiteX50" fmla="*/ 89014 w 1207999"/>
                  <a:gd name="connsiteY50" fmla="*/ 10803 h 391363"/>
                  <a:gd name="connsiteX51" fmla="*/ 116573 w 1207999"/>
                  <a:gd name="connsiteY51" fmla="*/ 40889 h 391363"/>
                  <a:gd name="connsiteX52" fmla="*/ 146635 w 1207999"/>
                  <a:gd name="connsiteY52" fmla="*/ 13309 h 391363"/>
                  <a:gd name="connsiteX53" fmla="*/ 179202 w 1207999"/>
                  <a:gd name="connsiteY53" fmla="*/ 50916 h 391363"/>
                  <a:gd name="connsiteX54" fmla="*/ 216779 w 1207999"/>
                  <a:gd name="connsiteY54" fmla="*/ 76828 h 391363"/>
                  <a:gd name="connsiteX0" fmla="*/ 216779 w 1207999"/>
                  <a:gd name="connsiteY0" fmla="*/ 76828 h 391363"/>
                  <a:gd name="connsiteX1" fmla="*/ 281073 w 1207999"/>
                  <a:gd name="connsiteY1" fmla="*/ 84350 h 391363"/>
                  <a:gd name="connsiteX2" fmla="*/ 312772 w 1207999"/>
                  <a:gd name="connsiteY2" fmla="*/ 160427 h 391363"/>
                  <a:gd name="connsiteX3" fmla="*/ 367170 w 1207999"/>
                  <a:gd name="connsiteY3" fmla="*/ 255800 h 391363"/>
                  <a:gd name="connsiteX4" fmla="*/ 412414 w 1207999"/>
                  <a:gd name="connsiteY4" fmla="*/ 308188 h 391363"/>
                  <a:gd name="connsiteX5" fmla="*/ 455276 w 1207999"/>
                  <a:gd name="connsiteY5" fmla="*/ 346288 h 391363"/>
                  <a:gd name="connsiteX6" fmla="*/ 493376 w 1207999"/>
                  <a:gd name="connsiteY6" fmla="*/ 360575 h 391363"/>
                  <a:gd name="connsiteX7" fmla="*/ 541001 w 1207999"/>
                  <a:gd name="connsiteY7" fmla="*/ 334381 h 391363"/>
                  <a:gd name="connsiteX8" fmla="*/ 631489 w 1207999"/>
                  <a:gd name="connsiteY8" fmla="*/ 246275 h 391363"/>
                  <a:gd name="connsiteX9" fmla="*/ 683876 w 1207999"/>
                  <a:gd name="connsiteY9" fmla="*/ 146263 h 391363"/>
                  <a:gd name="connsiteX10" fmla="*/ 705307 w 1207999"/>
                  <a:gd name="connsiteY10" fmla="*/ 108163 h 391363"/>
                  <a:gd name="connsiteX11" fmla="*/ 748170 w 1207999"/>
                  <a:gd name="connsiteY11" fmla="*/ 98638 h 391363"/>
                  <a:gd name="connsiteX12" fmla="*/ 800557 w 1207999"/>
                  <a:gd name="connsiteY12" fmla="*/ 134356 h 391363"/>
                  <a:gd name="connsiteX13" fmla="*/ 881520 w 1207999"/>
                  <a:gd name="connsiteY13" fmla="*/ 172456 h 391363"/>
                  <a:gd name="connsiteX14" fmla="*/ 931526 w 1207999"/>
                  <a:gd name="connsiteY14" fmla="*/ 174838 h 391363"/>
                  <a:gd name="connsiteX15" fmla="*/ 1007726 w 1207999"/>
                  <a:gd name="connsiteY15" fmla="*/ 170075 h 391363"/>
                  <a:gd name="connsiteX16" fmla="*/ 1062495 w 1207999"/>
                  <a:gd name="connsiteY16" fmla="*/ 131975 h 391363"/>
                  <a:gd name="connsiteX17" fmla="*/ 1110120 w 1207999"/>
                  <a:gd name="connsiteY17" fmla="*/ 101019 h 391363"/>
                  <a:gd name="connsiteX18" fmla="*/ 1131551 w 1207999"/>
                  <a:gd name="connsiteY18" fmla="*/ 53394 h 391363"/>
                  <a:gd name="connsiteX19" fmla="*/ 1162012 w 1207999"/>
                  <a:gd name="connsiteY19" fmla="*/ 17801 h 391363"/>
                  <a:gd name="connsiteX20" fmla="*/ 1207999 w 1207999"/>
                  <a:gd name="connsiteY20" fmla="*/ 0 h 391363"/>
                  <a:gd name="connsiteX21" fmla="*/ 1188795 w 1207999"/>
                  <a:gd name="connsiteY21" fmla="*/ 49526 h 391363"/>
                  <a:gd name="connsiteX22" fmla="*/ 1152982 w 1207999"/>
                  <a:gd name="connsiteY22" fmla="*/ 96256 h 391363"/>
                  <a:gd name="connsiteX23" fmla="*/ 1069639 w 1207999"/>
                  <a:gd name="connsiteY23" fmla="*/ 172456 h 391363"/>
                  <a:gd name="connsiteX24" fmla="*/ 1007726 w 1207999"/>
                  <a:gd name="connsiteY24" fmla="*/ 208175 h 391363"/>
                  <a:gd name="connsiteX25" fmla="*/ 938670 w 1207999"/>
                  <a:gd name="connsiteY25" fmla="*/ 217700 h 391363"/>
                  <a:gd name="connsiteX26" fmla="*/ 848182 w 1207999"/>
                  <a:gd name="connsiteY26" fmla="*/ 201031 h 391363"/>
                  <a:gd name="connsiteX27" fmla="*/ 779126 w 1207999"/>
                  <a:gd name="connsiteY27" fmla="*/ 181981 h 391363"/>
                  <a:gd name="connsiteX28" fmla="*/ 752932 w 1207999"/>
                  <a:gd name="connsiteY28" fmla="*/ 153406 h 391363"/>
                  <a:gd name="connsiteX29" fmla="*/ 726738 w 1207999"/>
                  <a:gd name="connsiteY29" fmla="*/ 167694 h 391363"/>
                  <a:gd name="connsiteX30" fmla="*/ 686258 w 1207999"/>
                  <a:gd name="connsiteY30" fmla="*/ 224844 h 391363"/>
                  <a:gd name="connsiteX31" fmla="*/ 631488 w 1207999"/>
                  <a:gd name="connsiteY31" fmla="*/ 303425 h 391363"/>
                  <a:gd name="connsiteX32" fmla="*/ 552907 w 1207999"/>
                  <a:gd name="connsiteY32" fmla="*/ 358194 h 391363"/>
                  <a:gd name="connsiteX33" fmla="*/ 498139 w 1207999"/>
                  <a:gd name="connsiteY33" fmla="*/ 389150 h 391363"/>
                  <a:gd name="connsiteX34" fmla="*/ 440989 w 1207999"/>
                  <a:gd name="connsiteY34" fmla="*/ 382006 h 391363"/>
                  <a:gd name="connsiteX35" fmla="*/ 383839 w 1207999"/>
                  <a:gd name="connsiteY35" fmla="*/ 327238 h 391363"/>
                  <a:gd name="connsiteX36" fmla="*/ 350501 w 1207999"/>
                  <a:gd name="connsiteY36" fmla="*/ 284375 h 391363"/>
                  <a:gd name="connsiteX37" fmla="*/ 312401 w 1207999"/>
                  <a:gd name="connsiteY37" fmla="*/ 227225 h 391363"/>
                  <a:gd name="connsiteX38" fmla="*/ 283826 w 1207999"/>
                  <a:gd name="connsiteY38" fmla="*/ 181981 h 391363"/>
                  <a:gd name="connsiteX39" fmla="*/ 264378 w 1207999"/>
                  <a:gd name="connsiteY39" fmla="*/ 126130 h 391363"/>
                  <a:gd name="connsiteX40" fmla="*/ 244335 w 1207999"/>
                  <a:gd name="connsiteY40" fmla="*/ 151201 h 391363"/>
                  <a:gd name="connsiteX41" fmla="*/ 186716 w 1207999"/>
                  <a:gd name="connsiteY41" fmla="*/ 113593 h 391363"/>
                  <a:gd name="connsiteX42" fmla="*/ 149142 w 1207999"/>
                  <a:gd name="connsiteY42" fmla="*/ 83510 h 391363"/>
                  <a:gd name="connsiteX43" fmla="*/ 106949 w 1207999"/>
                  <a:gd name="connsiteY43" fmla="*/ 91735 h 391363"/>
                  <a:gd name="connsiteX44" fmla="*/ 89018 w 1207999"/>
                  <a:gd name="connsiteY44" fmla="*/ 126132 h 391363"/>
                  <a:gd name="connsiteX45" fmla="*/ 71481 w 1207999"/>
                  <a:gd name="connsiteY45" fmla="*/ 141172 h 391363"/>
                  <a:gd name="connsiteX46" fmla="*/ 28889 w 1207999"/>
                  <a:gd name="connsiteY46" fmla="*/ 118610 h 391363"/>
                  <a:gd name="connsiteX47" fmla="*/ 1335 w 1207999"/>
                  <a:gd name="connsiteY47" fmla="*/ 20834 h 391363"/>
                  <a:gd name="connsiteX48" fmla="*/ 38911 w 1207999"/>
                  <a:gd name="connsiteY48" fmla="*/ 68469 h 391363"/>
                  <a:gd name="connsiteX49" fmla="*/ 61457 w 1207999"/>
                  <a:gd name="connsiteY49" fmla="*/ 53424 h 391363"/>
                  <a:gd name="connsiteX50" fmla="*/ 89014 w 1207999"/>
                  <a:gd name="connsiteY50" fmla="*/ 10803 h 391363"/>
                  <a:gd name="connsiteX51" fmla="*/ 116573 w 1207999"/>
                  <a:gd name="connsiteY51" fmla="*/ 40889 h 391363"/>
                  <a:gd name="connsiteX52" fmla="*/ 146635 w 1207999"/>
                  <a:gd name="connsiteY52" fmla="*/ 13309 h 391363"/>
                  <a:gd name="connsiteX53" fmla="*/ 179202 w 1207999"/>
                  <a:gd name="connsiteY53" fmla="*/ 50916 h 391363"/>
                  <a:gd name="connsiteX54" fmla="*/ 216779 w 1207999"/>
                  <a:gd name="connsiteY54" fmla="*/ 76828 h 391363"/>
                  <a:gd name="connsiteX0" fmla="*/ 216779 w 1208832"/>
                  <a:gd name="connsiteY0" fmla="*/ 76828 h 391363"/>
                  <a:gd name="connsiteX1" fmla="*/ 281073 w 1208832"/>
                  <a:gd name="connsiteY1" fmla="*/ 84350 h 391363"/>
                  <a:gd name="connsiteX2" fmla="*/ 312772 w 1208832"/>
                  <a:gd name="connsiteY2" fmla="*/ 160427 h 391363"/>
                  <a:gd name="connsiteX3" fmla="*/ 367170 w 1208832"/>
                  <a:gd name="connsiteY3" fmla="*/ 255800 h 391363"/>
                  <a:gd name="connsiteX4" fmla="*/ 412414 w 1208832"/>
                  <a:gd name="connsiteY4" fmla="*/ 308188 h 391363"/>
                  <a:gd name="connsiteX5" fmla="*/ 455276 w 1208832"/>
                  <a:gd name="connsiteY5" fmla="*/ 346288 h 391363"/>
                  <a:gd name="connsiteX6" fmla="*/ 493376 w 1208832"/>
                  <a:gd name="connsiteY6" fmla="*/ 360575 h 391363"/>
                  <a:gd name="connsiteX7" fmla="*/ 541001 w 1208832"/>
                  <a:gd name="connsiteY7" fmla="*/ 334381 h 391363"/>
                  <a:gd name="connsiteX8" fmla="*/ 631489 w 1208832"/>
                  <a:gd name="connsiteY8" fmla="*/ 246275 h 391363"/>
                  <a:gd name="connsiteX9" fmla="*/ 683876 w 1208832"/>
                  <a:gd name="connsiteY9" fmla="*/ 146263 h 391363"/>
                  <a:gd name="connsiteX10" fmla="*/ 705307 w 1208832"/>
                  <a:gd name="connsiteY10" fmla="*/ 108163 h 391363"/>
                  <a:gd name="connsiteX11" fmla="*/ 748170 w 1208832"/>
                  <a:gd name="connsiteY11" fmla="*/ 98638 h 391363"/>
                  <a:gd name="connsiteX12" fmla="*/ 800557 w 1208832"/>
                  <a:gd name="connsiteY12" fmla="*/ 134356 h 391363"/>
                  <a:gd name="connsiteX13" fmla="*/ 881520 w 1208832"/>
                  <a:gd name="connsiteY13" fmla="*/ 172456 h 391363"/>
                  <a:gd name="connsiteX14" fmla="*/ 931526 w 1208832"/>
                  <a:gd name="connsiteY14" fmla="*/ 174838 h 391363"/>
                  <a:gd name="connsiteX15" fmla="*/ 1007726 w 1208832"/>
                  <a:gd name="connsiteY15" fmla="*/ 170075 h 391363"/>
                  <a:gd name="connsiteX16" fmla="*/ 1062495 w 1208832"/>
                  <a:gd name="connsiteY16" fmla="*/ 131975 h 391363"/>
                  <a:gd name="connsiteX17" fmla="*/ 1110120 w 1208832"/>
                  <a:gd name="connsiteY17" fmla="*/ 101019 h 391363"/>
                  <a:gd name="connsiteX18" fmla="*/ 1131551 w 1208832"/>
                  <a:gd name="connsiteY18" fmla="*/ 53394 h 391363"/>
                  <a:gd name="connsiteX19" fmla="*/ 1162012 w 1208832"/>
                  <a:gd name="connsiteY19" fmla="*/ 17801 h 391363"/>
                  <a:gd name="connsiteX20" fmla="*/ 1207999 w 1208832"/>
                  <a:gd name="connsiteY20" fmla="*/ 0 h 391363"/>
                  <a:gd name="connsiteX21" fmla="*/ 1188795 w 1208832"/>
                  <a:gd name="connsiteY21" fmla="*/ 49526 h 391363"/>
                  <a:gd name="connsiteX22" fmla="*/ 1152982 w 1208832"/>
                  <a:gd name="connsiteY22" fmla="*/ 96256 h 391363"/>
                  <a:gd name="connsiteX23" fmla="*/ 1069639 w 1208832"/>
                  <a:gd name="connsiteY23" fmla="*/ 172456 h 391363"/>
                  <a:gd name="connsiteX24" fmla="*/ 1007726 w 1208832"/>
                  <a:gd name="connsiteY24" fmla="*/ 208175 h 391363"/>
                  <a:gd name="connsiteX25" fmla="*/ 938670 w 1208832"/>
                  <a:gd name="connsiteY25" fmla="*/ 217700 h 391363"/>
                  <a:gd name="connsiteX26" fmla="*/ 848182 w 1208832"/>
                  <a:gd name="connsiteY26" fmla="*/ 201031 h 391363"/>
                  <a:gd name="connsiteX27" fmla="*/ 779126 w 1208832"/>
                  <a:gd name="connsiteY27" fmla="*/ 181981 h 391363"/>
                  <a:gd name="connsiteX28" fmla="*/ 752932 w 1208832"/>
                  <a:gd name="connsiteY28" fmla="*/ 153406 h 391363"/>
                  <a:gd name="connsiteX29" fmla="*/ 726738 w 1208832"/>
                  <a:gd name="connsiteY29" fmla="*/ 167694 h 391363"/>
                  <a:gd name="connsiteX30" fmla="*/ 686258 w 1208832"/>
                  <a:gd name="connsiteY30" fmla="*/ 224844 h 391363"/>
                  <a:gd name="connsiteX31" fmla="*/ 631488 w 1208832"/>
                  <a:gd name="connsiteY31" fmla="*/ 303425 h 391363"/>
                  <a:gd name="connsiteX32" fmla="*/ 552907 w 1208832"/>
                  <a:gd name="connsiteY32" fmla="*/ 358194 h 391363"/>
                  <a:gd name="connsiteX33" fmla="*/ 498139 w 1208832"/>
                  <a:gd name="connsiteY33" fmla="*/ 389150 h 391363"/>
                  <a:gd name="connsiteX34" fmla="*/ 440989 w 1208832"/>
                  <a:gd name="connsiteY34" fmla="*/ 382006 h 391363"/>
                  <a:gd name="connsiteX35" fmla="*/ 383839 w 1208832"/>
                  <a:gd name="connsiteY35" fmla="*/ 327238 h 391363"/>
                  <a:gd name="connsiteX36" fmla="*/ 350501 w 1208832"/>
                  <a:gd name="connsiteY36" fmla="*/ 284375 h 391363"/>
                  <a:gd name="connsiteX37" fmla="*/ 312401 w 1208832"/>
                  <a:gd name="connsiteY37" fmla="*/ 227225 h 391363"/>
                  <a:gd name="connsiteX38" fmla="*/ 283826 w 1208832"/>
                  <a:gd name="connsiteY38" fmla="*/ 181981 h 391363"/>
                  <a:gd name="connsiteX39" fmla="*/ 264378 w 1208832"/>
                  <a:gd name="connsiteY39" fmla="*/ 126130 h 391363"/>
                  <a:gd name="connsiteX40" fmla="*/ 244335 w 1208832"/>
                  <a:gd name="connsiteY40" fmla="*/ 151201 h 391363"/>
                  <a:gd name="connsiteX41" fmla="*/ 186716 w 1208832"/>
                  <a:gd name="connsiteY41" fmla="*/ 113593 h 391363"/>
                  <a:gd name="connsiteX42" fmla="*/ 149142 w 1208832"/>
                  <a:gd name="connsiteY42" fmla="*/ 83510 h 391363"/>
                  <a:gd name="connsiteX43" fmla="*/ 106949 w 1208832"/>
                  <a:gd name="connsiteY43" fmla="*/ 91735 h 391363"/>
                  <a:gd name="connsiteX44" fmla="*/ 89018 w 1208832"/>
                  <a:gd name="connsiteY44" fmla="*/ 126132 h 391363"/>
                  <a:gd name="connsiteX45" fmla="*/ 71481 w 1208832"/>
                  <a:gd name="connsiteY45" fmla="*/ 141172 h 391363"/>
                  <a:gd name="connsiteX46" fmla="*/ 28889 w 1208832"/>
                  <a:gd name="connsiteY46" fmla="*/ 118610 h 391363"/>
                  <a:gd name="connsiteX47" fmla="*/ 1335 w 1208832"/>
                  <a:gd name="connsiteY47" fmla="*/ 20834 h 391363"/>
                  <a:gd name="connsiteX48" fmla="*/ 38911 w 1208832"/>
                  <a:gd name="connsiteY48" fmla="*/ 68469 h 391363"/>
                  <a:gd name="connsiteX49" fmla="*/ 61457 w 1208832"/>
                  <a:gd name="connsiteY49" fmla="*/ 53424 h 391363"/>
                  <a:gd name="connsiteX50" fmla="*/ 89014 w 1208832"/>
                  <a:gd name="connsiteY50" fmla="*/ 10803 h 391363"/>
                  <a:gd name="connsiteX51" fmla="*/ 116573 w 1208832"/>
                  <a:gd name="connsiteY51" fmla="*/ 40889 h 391363"/>
                  <a:gd name="connsiteX52" fmla="*/ 146635 w 1208832"/>
                  <a:gd name="connsiteY52" fmla="*/ 13309 h 391363"/>
                  <a:gd name="connsiteX53" fmla="*/ 179202 w 1208832"/>
                  <a:gd name="connsiteY53" fmla="*/ 50916 h 391363"/>
                  <a:gd name="connsiteX54" fmla="*/ 216779 w 1208832"/>
                  <a:gd name="connsiteY54" fmla="*/ 76828 h 391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208832" h="391363">
                    <a:moveTo>
                      <a:pt x="216779" y="76828"/>
                    </a:moveTo>
                    <a:lnTo>
                      <a:pt x="281073" y="84350"/>
                    </a:lnTo>
                    <a:cubicBezTo>
                      <a:pt x="294567" y="97447"/>
                      <a:pt x="298423" y="131852"/>
                      <a:pt x="312772" y="160427"/>
                    </a:cubicBezTo>
                    <a:cubicBezTo>
                      <a:pt x="327121" y="189002"/>
                      <a:pt x="352089" y="238337"/>
                      <a:pt x="367170" y="255800"/>
                    </a:cubicBezTo>
                    <a:lnTo>
                      <a:pt x="412414" y="308188"/>
                    </a:lnTo>
                    <a:cubicBezTo>
                      <a:pt x="427495" y="325651"/>
                      <a:pt x="441782" y="337557"/>
                      <a:pt x="455276" y="346288"/>
                    </a:cubicBezTo>
                    <a:cubicBezTo>
                      <a:pt x="468770" y="355019"/>
                      <a:pt x="479089" y="362559"/>
                      <a:pt x="493376" y="360575"/>
                    </a:cubicBezTo>
                    <a:cubicBezTo>
                      <a:pt x="507663" y="358591"/>
                      <a:pt x="517982" y="353431"/>
                      <a:pt x="541001" y="334381"/>
                    </a:cubicBezTo>
                    <a:lnTo>
                      <a:pt x="631489" y="246275"/>
                    </a:lnTo>
                    <a:cubicBezTo>
                      <a:pt x="655301" y="214922"/>
                      <a:pt x="671573" y="169282"/>
                      <a:pt x="683876" y="146263"/>
                    </a:cubicBezTo>
                    <a:cubicBezTo>
                      <a:pt x="696179" y="123244"/>
                      <a:pt x="694591" y="116100"/>
                      <a:pt x="705307" y="108163"/>
                    </a:cubicBezTo>
                    <a:cubicBezTo>
                      <a:pt x="716023" y="100226"/>
                      <a:pt x="732295" y="94273"/>
                      <a:pt x="748170" y="98638"/>
                    </a:cubicBezTo>
                    <a:cubicBezTo>
                      <a:pt x="764045" y="103004"/>
                      <a:pt x="778332" y="122053"/>
                      <a:pt x="800557" y="134356"/>
                    </a:cubicBezTo>
                    <a:cubicBezTo>
                      <a:pt x="822782" y="146659"/>
                      <a:pt x="859692" y="165709"/>
                      <a:pt x="881520" y="172456"/>
                    </a:cubicBezTo>
                    <a:cubicBezTo>
                      <a:pt x="903348" y="179203"/>
                      <a:pt x="910492" y="175235"/>
                      <a:pt x="931526" y="174838"/>
                    </a:cubicBezTo>
                    <a:cubicBezTo>
                      <a:pt x="952560" y="174441"/>
                      <a:pt x="985898" y="177219"/>
                      <a:pt x="1007726" y="170075"/>
                    </a:cubicBezTo>
                    <a:cubicBezTo>
                      <a:pt x="1029554" y="162931"/>
                      <a:pt x="1045429" y="143484"/>
                      <a:pt x="1062495" y="131975"/>
                    </a:cubicBezTo>
                    <a:lnTo>
                      <a:pt x="1110120" y="101019"/>
                    </a:lnTo>
                    <a:lnTo>
                      <a:pt x="1131551" y="53394"/>
                    </a:lnTo>
                    <a:lnTo>
                      <a:pt x="1162012" y="17801"/>
                    </a:lnTo>
                    <a:lnTo>
                      <a:pt x="1207999" y="0"/>
                    </a:lnTo>
                    <a:cubicBezTo>
                      <a:pt x="1212463" y="5287"/>
                      <a:pt x="1197964" y="33483"/>
                      <a:pt x="1188795" y="49526"/>
                    </a:cubicBezTo>
                    <a:cubicBezTo>
                      <a:pt x="1179626" y="65569"/>
                      <a:pt x="1172841" y="75768"/>
                      <a:pt x="1152982" y="96256"/>
                    </a:cubicBezTo>
                    <a:cubicBezTo>
                      <a:pt x="1130757" y="121656"/>
                      <a:pt x="1093848" y="153803"/>
                      <a:pt x="1069639" y="172456"/>
                    </a:cubicBezTo>
                    <a:cubicBezTo>
                      <a:pt x="1045430" y="191109"/>
                      <a:pt x="1029554" y="200634"/>
                      <a:pt x="1007726" y="208175"/>
                    </a:cubicBezTo>
                    <a:cubicBezTo>
                      <a:pt x="985898" y="215716"/>
                      <a:pt x="965261" y="218891"/>
                      <a:pt x="938670" y="217700"/>
                    </a:cubicBezTo>
                    <a:cubicBezTo>
                      <a:pt x="912079" y="216509"/>
                      <a:pt x="874773" y="206984"/>
                      <a:pt x="848182" y="201031"/>
                    </a:cubicBezTo>
                    <a:cubicBezTo>
                      <a:pt x="821591" y="195078"/>
                      <a:pt x="795001" y="189918"/>
                      <a:pt x="779126" y="181981"/>
                    </a:cubicBezTo>
                    <a:cubicBezTo>
                      <a:pt x="763251" y="174044"/>
                      <a:pt x="761663" y="155787"/>
                      <a:pt x="752932" y="153406"/>
                    </a:cubicBezTo>
                    <a:cubicBezTo>
                      <a:pt x="744201" y="151025"/>
                      <a:pt x="737850" y="155788"/>
                      <a:pt x="726738" y="167694"/>
                    </a:cubicBezTo>
                    <a:cubicBezTo>
                      <a:pt x="715626" y="179600"/>
                      <a:pt x="702133" y="202222"/>
                      <a:pt x="686258" y="224844"/>
                    </a:cubicBezTo>
                    <a:cubicBezTo>
                      <a:pt x="670383" y="247466"/>
                      <a:pt x="653713" y="281200"/>
                      <a:pt x="631488" y="303425"/>
                    </a:cubicBezTo>
                    <a:cubicBezTo>
                      <a:pt x="609263" y="325650"/>
                      <a:pt x="575132" y="343907"/>
                      <a:pt x="552907" y="358194"/>
                    </a:cubicBezTo>
                    <a:cubicBezTo>
                      <a:pt x="530682" y="372482"/>
                      <a:pt x="516792" y="385181"/>
                      <a:pt x="498139" y="389150"/>
                    </a:cubicBezTo>
                    <a:cubicBezTo>
                      <a:pt x="479486" y="393119"/>
                      <a:pt x="460039" y="392325"/>
                      <a:pt x="440989" y="382006"/>
                    </a:cubicBezTo>
                    <a:cubicBezTo>
                      <a:pt x="421939" y="371687"/>
                      <a:pt x="398920" y="343510"/>
                      <a:pt x="383839" y="327238"/>
                    </a:cubicBezTo>
                    <a:lnTo>
                      <a:pt x="350501" y="284375"/>
                    </a:lnTo>
                    <a:lnTo>
                      <a:pt x="312401" y="227225"/>
                    </a:lnTo>
                    <a:cubicBezTo>
                      <a:pt x="301289" y="210159"/>
                      <a:pt x="291763" y="197459"/>
                      <a:pt x="283826" y="181981"/>
                    </a:cubicBezTo>
                    <a:cubicBezTo>
                      <a:pt x="272064" y="173907"/>
                      <a:pt x="270960" y="131260"/>
                      <a:pt x="264378" y="126130"/>
                    </a:cubicBezTo>
                    <a:cubicBezTo>
                      <a:pt x="257796" y="121000"/>
                      <a:pt x="257279" y="153290"/>
                      <a:pt x="244335" y="151201"/>
                    </a:cubicBezTo>
                    <a:cubicBezTo>
                      <a:pt x="231391" y="149112"/>
                      <a:pt x="202581" y="124875"/>
                      <a:pt x="186716" y="113593"/>
                    </a:cubicBezTo>
                    <a:cubicBezTo>
                      <a:pt x="170851" y="102311"/>
                      <a:pt x="162436" y="84228"/>
                      <a:pt x="149142" y="83510"/>
                    </a:cubicBezTo>
                    <a:cubicBezTo>
                      <a:pt x="135848" y="82792"/>
                      <a:pt x="116970" y="84631"/>
                      <a:pt x="106949" y="91735"/>
                    </a:cubicBezTo>
                    <a:cubicBezTo>
                      <a:pt x="96928" y="98839"/>
                      <a:pt x="97434" y="113296"/>
                      <a:pt x="89018" y="126132"/>
                    </a:cubicBezTo>
                    <a:cubicBezTo>
                      <a:pt x="80602" y="138968"/>
                      <a:pt x="81503" y="142426"/>
                      <a:pt x="71481" y="141172"/>
                    </a:cubicBezTo>
                    <a:cubicBezTo>
                      <a:pt x="61459" y="139918"/>
                      <a:pt x="40580" y="138666"/>
                      <a:pt x="28889" y="118610"/>
                    </a:cubicBezTo>
                    <a:cubicBezTo>
                      <a:pt x="17198" y="98554"/>
                      <a:pt x="-5763" y="30027"/>
                      <a:pt x="1335" y="20834"/>
                    </a:cubicBezTo>
                    <a:cubicBezTo>
                      <a:pt x="8433" y="11641"/>
                      <a:pt x="28891" y="63037"/>
                      <a:pt x="38911" y="68469"/>
                    </a:cubicBezTo>
                    <a:cubicBezTo>
                      <a:pt x="48931" y="73901"/>
                      <a:pt x="53107" y="63035"/>
                      <a:pt x="61457" y="53424"/>
                    </a:cubicBezTo>
                    <a:cubicBezTo>
                      <a:pt x="69807" y="43813"/>
                      <a:pt x="79828" y="12892"/>
                      <a:pt x="89014" y="10803"/>
                    </a:cubicBezTo>
                    <a:cubicBezTo>
                      <a:pt x="98200" y="8714"/>
                      <a:pt x="106970" y="40471"/>
                      <a:pt x="116573" y="40889"/>
                    </a:cubicBezTo>
                    <a:cubicBezTo>
                      <a:pt x="126176" y="41307"/>
                      <a:pt x="134109" y="21666"/>
                      <a:pt x="146635" y="13309"/>
                    </a:cubicBezTo>
                    <a:cubicBezTo>
                      <a:pt x="159161" y="4952"/>
                      <a:pt x="167511" y="40330"/>
                      <a:pt x="179202" y="50916"/>
                    </a:cubicBezTo>
                    <a:cubicBezTo>
                      <a:pt x="190893" y="61503"/>
                      <a:pt x="196460" y="84209"/>
                      <a:pt x="216779" y="76828"/>
                    </a:cubicBezTo>
                    <a:close/>
                  </a:path>
                </a:pathLst>
              </a:custGeom>
              <a:solidFill>
                <a:srgbClr val="C0A6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8820149" y="4810758"/>
                <a:ext cx="90487" cy="151767"/>
              </a:xfrm>
              <a:custGeom>
                <a:avLst/>
                <a:gdLst>
                  <a:gd name="connsiteX0" fmla="*/ 95250 w 95250"/>
                  <a:gd name="connsiteY0" fmla="*/ 159544 h 159544"/>
                  <a:gd name="connsiteX1" fmla="*/ 95250 w 95250"/>
                  <a:gd name="connsiteY1" fmla="*/ 85725 h 159544"/>
                  <a:gd name="connsiteX2" fmla="*/ 57150 w 95250"/>
                  <a:gd name="connsiteY2" fmla="*/ 66675 h 159544"/>
                  <a:gd name="connsiteX3" fmla="*/ 26194 w 95250"/>
                  <a:gd name="connsiteY3" fmla="*/ 9525 h 159544"/>
                  <a:gd name="connsiteX4" fmla="*/ 0 w 95250"/>
                  <a:gd name="connsiteY4" fmla="*/ 0 h 159544"/>
                  <a:gd name="connsiteX5" fmla="*/ 7144 w 95250"/>
                  <a:gd name="connsiteY5" fmla="*/ 35719 h 159544"/>
                  <a:gd name="connsiteX6" fmla="*/ 21432 w 95250"/>
                  <a:gd name="connsiteY6" fmla="*/ 88106 h 159544"/>
                  <a:gd name="connsiteX7" fmla="*/ 50007 w 95250"/>
                  <a:gd name="connsiteY7" fmla="*/ 104775 h 159544"/>
                  <a:gd name="connsiteX8" fmla="*/ 95250 w 95250"/>
                  <a:gd name="connsiteY8" fmla="*/ 159544 h 159544"/>
                  <a:gd name="connsiteX0" fmla="*/ 96076 w 96076"/>
                  <a:gd name="connsiteY0" fmla="*/ 159544 h 159544"/>
                  <a:gd name="connsiteX1" fmla="*/ 96076 w 96076"/>
                  <a:gd name="connsiteY1" fmla="*/ 85725 h 159544"/>
                  <a:gd name="connsiteX2" fmla="*/ 57976 w 96076"/>
                  <a:gd name="connsiteY2" fmla="*/ 66675 h 159544"/>
                  <a:gd name="connsiteX3" fmla="*/ 27020 w 96076"/>
                  <a:gd name="connsiteY3" fmla="*/ 9525 h 159544"/>
                  <a:gd name="connsiteX4" fmla="*/ 826 w 96076"/>
                  <a:gd name="connsiteY4" fmla="*/ 0 h 159544"/>
                  <a:gd name="connsiteX5" fmla="*/ 7970 w 96076"/>
                  <a:gd name="connsiteY5" fmla="*/ 35719 h 159544"/>
                  <a:gd name="connsiteX6" fmla="*/ 22258 w 96076"/>
                  <a:gd name="connsiteY6" fmla="*/ 88106 h 159544"/>
                  <a:gd name="connsiteX7" fmla="*/ 50833 w 96076"/>
                  <a:gd name="connsiteY7" fmla="*/ 104775 h 159544"/>
                  <a:gd name="connsiteX8" fmla="*/ 96076 w 96076"/>
                  <a:gd name="connsiteY8" fmla="*/ 159544 h 159544"/>
                  <a:gd name="connsiteX0" fmla="*/ 96076 w 96076"/>
                  <a:gd name="connsiteY0" fmla="*/ 159544 h 159544"/>
                  <a:gd name="connsiteX1" fmla="*/ 96076 w 96076"/>
                  <a:gd name="connsiteY1" fmla="*/ 85725 h 159544"/>
                  <a:gd name="connsiteX2" fmla="*/ 57976 w 96076"/>
                  <a:gd name="connsiteY2" fmla="*/ 66675 h 159544"/>
                  <a:gd name="connsiteX3" fmla="*/ 27020 w 96076"/>
                  <a:gd name="connsiteY3" fmla="*/ 9525 h 159544"/>
                  <a:gd name="connsiteX4" fmla="*/ 826 w 96076"/>
                  <a:gd name="connsiteY4" fmla="*/ 0 h 159544"/>
                  <a:gd name="connsiteX5" fmla="*/ 7970 w 96076"/>
                  <a:gd name="connsiteY5" fmla="*/ 35719 h 159544"/>
                  <a:gd name="connsiteX6" fmla="*/ 22258 w 96076"/>
                  <a:gd name="connsiteY6" fmla="*/ 88106 h 159544"/>
                  <a:gd name="connsiteX7" fmla="*/ 50833 w 96076"/>
                  <a:gd name="connsiteY7" fmla="*/ 104775 h 159544"/>
                  <a:gd name="connsiteX8" fmla="*/ 96076 w 96076"/>
                  <a:gd name="connsiteY8" fmla="*/ 159544 h 159544"/>
                  <a:gd name="connsiteX0" fmla="*/ 96076 w 96076"/>
                  <a:gd name="connsiteY0" fmla="*/ 159544 h 159544"/>
                  <a:gd name="connsiteX1" fmla="*/ 96076 w 96076"/>
                  <a:gd name="connsiteY1" fmla="*/ 85725 h 159544"/>
                  <a:gd name="connsiteX2" fmla="*/ 57976 w 96076"/>
                  <a:gd name="connsiteY2" fmla="*/ 66675 h 159544"/>
                  <a:gd name="connsiteX3" fmla="*/ 27020 w 96076"/>
                  <a:gd name="connsiteY3" fmla="*/ 9525 h 159544"/>
                  <a:gd name="connsiteX4" fmla="*/ 826 w 96076"/>
                  <a:gd name="connsiteY4" fmla="*/ 0 h 159544"/>
                  <a:gd name="connsiteX5" fmla="*/ 7970 w 96076"/>
                  <a:gd name="connsiteY5" fmla="*/ 35719 h 159544"/>
                  <a:gd name="connsiteX6" fmla="*/ 22258 w 96076"/>
                  <a:gd name="connsiteY6" fmla="*/ 88106 h 159544"/>
                  <a:gd name="connsiteX7" fmla="*/ 62739 w 96076"/>
                  <a:gd name="connsiteY7" fmla="*/ 123825 h 159544"/>
                  <a:gd name="connsiteX8" fmla="*/ 96076 w 96076"/>
                  <a:gd name="connsiteY8" fmla="*/ 159544 h 159544"/>
                  <a:gd name="connsiteX0" fmla="*/ 96076 w 96076"/>
                  <a:gd name="connsiteY0" fmla="*/ 159544 h 159544"/>
                  <a:gd name="connsiteX1" fmla="*/ 96076 w 96076"/>
                  <a:gd name="connsiteY1" fmla="*/ 85725 h 159544"/>
                  <a:gd name="connsiteX2" fmla="*/ 57976 w 96076"/>
                  <a:gd name="connsiteY2" fmla="*/ 66675 h 159544"/>
                  <a:gd name="connsiteX3" fmla="*/ 27020 w 96076"/>
                  <a:gd name="connsiteY3" fmla="*/ 9525 h 159544"/>
                  <a:gd name="connsiteX4" fmla="*/ 826 w 96076"/>
                  <a:gd name="connsiteY4" fmla="*/ 0 h 159544"/>
                  <a:gd name="connsiteX5" fmla="*/ 7970 w 96076"/>
                  <a:gd name="connsiteY5" fmla="*/ 35719 h 159544"/>
                  <a:gd name="connsiteX6" fmla="*/ 22258 w 96076"/>
                  <a:gd name="connsiteY6" fmla="*/ 88106 h 159544"/>
                  <a:gd name="connsiteX7" fmla="*/ 62739 w 96076"/>
                  <a:gd name="connsiteY7" fmla="*/ 123825 h 159544"/>
                  <a:gd name="connsiteX8" fmla="*/ 96076 w 96076"/>
                  <a:gd name="connsiteY8" fmla="*/ 159544 h 159544"/>
                  <a:gd name="connsiteX0" fmla="*/ 96076 w 96076"/>
                  <a:gd name="connsiteY0" fmla="*/ 159544 h 159544"/>
                  <a:gd name="connsiteX1" fmla="*/ 96076 w 96076"/>
                  <a:gd name="connsiteY1" fmla="*/ 85725 h 159544"/>
                  <a:gd name="connsiteX2" fmla="*/ 57976 w 96076"/>
                  <a:gd name="connsiteY2" fmla="*/ 66675 h 159544"/>
                  <a:gd name="connsiteX3" fmla="*/ 27020 w 96076"/>
                  <a:gd name="connsiteY3" fmla="*/ 9525 h 159544"/>
                  <a:gd name="connsiteX4" fmla="*/ 826 w 96076"/>
                  <a:gd name="connsiteY4" fmla="*/ 0 h 159544"/>
                  <a:gd name="connsiteX5" fmla="*/ 7970 w 96076"/>
                  <a:gd name="connsiteY5" fmla="*/ 35719 h 159544"/>
                  <a:gd name="connsiteX6" fmla="*/ 22258 w 96076"/>
                  <a:gd name="connsiteY6" fmla="*/ 88106 h 159544"/>
                  <a:gd name="connsiteX7" fmla="*/ 62739 w 96076"/>
                  <a:gd name="connsiteY7" fmla="*/ 123825 h 159544"/>
                  <a:gd name="connsiteX8" fmla="*/ 96076 w 96076"/>
                  <a:gd name="connsiteY8" fmla="*/ 159544 h 159544"/>
                  <a:gd name="connsiteX0" fmla="*/ 96076 w 96076"/>
                  <a:gd name="connsiteY0" fmla="*/ 159544 h 159544"/>
                  <a:gd name="connsiteX1" fmla="*/ 96076 w 96076"/>
                  <a:gd name="connsiteY1" fmla="*/ 85725 h 159544"/>
                  <a:gd name="connsiteX2" fmla="*/ 69882 w 96076"/>
                  <a:gd name="connsiteY2" fmla="*/ 61912 h 159544"/>
                  <a:gd name="connsiteX3" fmla="*/ 27020 w 96076"/>
                  <a:gd name="connsiteY3" fmla="*/ 9525 h 159544"/>
                  <a:gd name="connsiteX4" fmla="*/ 826 w 96076"/>
                  <a:gd name="connsiteY4" fmla="*/ 0 h 159544"/>
                  <a:gd name="connsiteX5" fmla="*/ 7970 w 96076"/>
                  <a:gd name="connsiteY5" fmla="*/ 35719 h 159544"/>
                  <a:gd name="connsiteX6" fmla="*/ 22258 w 96076"/>
                  <a:gd name="connsiteY6" fmla="*/ 88106 h 159544"/>
                  <a:gd name="connsiteX7" fmla="*/ 62739 w 96076"/>
                  <a:gd name="connsiteY7" fmla="*/ 123825 h 159544"/>
                  <a:gd name="connsiteX8" fmla="*/ 96076 w 96076"/>
                  <a:gd name="connsiteY8" fmla="*/ 159544 h 159544"/>
                  <a:gd name="connsiteX0" fmla="*/ 96076 w 96076"/>
                  <a:gd name="connsiteY0" fmla="*/ 159544 h 159544"/>
                  <a:gd name="connsiteX1" fmla="*/ 96076 w 96076"/>
                  <a:gd name="connsiteY1" fmla="*/ 85725 h 159544"/>
                  <a:gd name="connsiteX2" fmla="*/ 69882 w 96076"/>
                  <a:gd name="connsiteY2" fmla="*/ 61912 h 159544"/>
                  <a:gd name="connsiteX3" fmla="*/ 34164 w 96076"/>
                  <a:gd name="connsiteY3" fmla="*/ 9525 h 159544"/>
                  <a:gd name="connsiteX4" fmla="*/ 826 w 96076"/>
                  <a:gd name="connsiteY4" fmla="*/ 0 h 159544"/>
                  <a:gd name="connsiteX5" fmla="*/ 7970 w 96076"/>
                  <a:gd name="connsiteY5" fmla="*/ 35719 h 159544"/>
                  <a:gd name="connsiteX6" fmla="*/ 22258 w 96076"/>
                  <a:gd name="connsiteY6" fmla="*/ 88106 h 159544"/>
                  <a:gd name="connsiteX7" fmla="*/ 62739 w 96076"/>
                  <a:gd name="connsiteY7" fmla="*/ 123825 h 159544"/>
                  <a:gd name="connsiteX8" fmla="*/ 96076 w 96076"/>
                  <a:gd name="connsiteY8" fmla="*/ 159544 h 159544"/>
                  <a:gd name="connsiteX0" fmla="*/ 102897 w 102897"/>
                  <a:gd name="connsiteY0" fmla="*/ 176213 h 176213"/>
                  <a:gd name="connsiteX1" fmla="*/ 102897 w 102897"/>
                  <a:gd name="connsiteY1" fmla="*/ 102394 h 176213"/>
                  <a:gd name="connsiteX2" fmla="*/ 76703 w 102897"/>
                  <a:gd name="connsiteY2" fmla="*/ 78581 h 176213"/>
                  <a:gd name="connsiteX3" fmla="*/ 40985 w 102897"/>
                  <a:gd name="connsiteY3" fmla="*/ 26194 h 176213"/>
                  <a:gd name="connsiteX4" fmla="*/ 503 w 102897"/>
                  <a:gd name="connsiteY4" fmla="*/ 0 h 176213"/>
                  <a:gd name="connsiteX5" fmla="*/ 14791 w 102897"/>
                  <a:gd name="connsiteY5" fmla="*/ 52388 h 176213"/>
                  <a:gd name="connsiteX6" fmla="*/ 29079 w 102897"/>
                  <a:gd name="connsiteY6" fmla="*/ 104775 h 176213"/>
                  <a:gd name="connsiteX7" fmla="*/ 69560 w 102897"/>
                  <a:gd name="connsiteY7" fmla="*/ 140494 h 176213"/>
                  <a:gd name="connsiteX8" fmla="*/ 102897 w 102897"/>
                  <a:gd name="connsiteY8" fmla="*/ 176213 h 176213"/>
                  <a:gd name="connsiteX0" fmla="*/ 102984 w 102984"/>
                  <a:gd name="connsiteY0" fmla="*/ 176213 h 176213"/>
                  <a:gd name="connsiteX1" fmla="*/ 102984 w 102984"/>
                  <a:gd name="connsiteY1" fmla="*/ 102394 h 176213"/>
                  <a:gd name="connsiteX2" fmla="*/ 76790 w 102984"/>
                  <a:gd name="connsiteY2" fmla="*/ 78581 h 176213"/>
                  <a:gd name="connsiteX3" fmla="*/ 41072 w 102984"/>
                  <a:gd name="connsiteY3" fmla="*/ 26194 h 176213"/>
                  <a:gd name="connsiteX4" fmla="*/ 590 w 102984"/>
                  <a:gd name="connsiteY4" fmla="*/ 0 h 176213"/>
                  <a:gd name="connsiteX5" fmla="*/ 14878 w 102984"/>
                  <a:gd name="connsiteY5" fmla="*/ 52388 h 176213"/>
                  <a:gd name="connsiteX6" fmla="*/ 43453 w 102984"/>
                  <a:gd name="connsiteY6" fmla="*/ 100013 h 176213"/>
                  <a:gd name="connsiteX7" fmla="*/ 69647 w 102984"/>
                  <a:gd name="connsiteY7" fmla="*/ 140494 h 176213"/>
                  <a:gd name="connsiteX8" fmla="*/ 102984 w 102984"/>
                  <a:gd name="connsiteY8" fmla="*/ 176213 h 176213"/>
                  <a:gd name="connsiteX0" fmla="*/ 88106 w 88106"/>
                  <a:gd name="connsiteY0" fmla="*/ 150019 h 150019"/>
                  <a:gd name="connsiteX1" fmla="*/ 88106 w 88106"/>
                  <a:gd name="connsiteY1" fmla="*/ 76200 h 150019"/>
                  <a:gd name="connsiteX2" fmla="*/ 61912 w 88106"/>
                  <a:gd name="connsiteY2" fmla="*/ 52387 h 150019"/>
                  <a:gd name="connsiteX3" fmla="*/ 26194 w 88106"/>
                  <a:gd name="connsiteY3" fmla="*/ 0 h 150019"/>
                  <a:gd name="connsiteX4" fmla="*/ 0 w 88106"/>
                  <a:gd name="connsiteY4" fmla="*/ 26194 h 150019"/>
                  <a:gd name="connsiteX5" fmla="*/ 28575 w 88106"/>
                  <a:gd name="connsiteY5" fmla="*/ 73819 h 150019"/>
                  <a:gd name="connsiteX6" fmla="*/ 54769 w 88106"/>
                  <a:gd name="connsiteY6" fmla="*/ 114300 h 150019"/>
                  <a:gd name="connsiteX7" fmla="*/ 88106 w 88106"/>
                  <a:gd name="connsiteY7" fmla="*/ 150019 h 150019"/>
                  <a:gd name="connsiteX0" fmla="*/ 88106 w 88106"/>
                  <a:gd name="connsiteY0" fmla="*/ 151065 h 151065"/>
                  <a:gd name="connsiteX1" fmla="*/ 88106 w 88106"/>
                  <a:gd name="connsiteY1" fmla="*/ 77246 h 151065"/>
                  <a:gd name="connsiteX2" fmla="*/ 61912 w 88106"/>
                  <a:gd name="connsiteY2" fmla="*/ 53433 h 151065"/>
                  <a:gd name="connsiteX3" fmla="*/ 26194 w 88106"/>
                  <a:gd name="connsiteY3" fmla="*/ 1046 h 151065"/>
                  <a:gd name="connsiteX4" fmla="*/ 0 w 88106"/>
                  <a:gd name="connsiteY4" fmla="*/ 27240 h 151065"/>
                  <a:gd name="connsiteX5" fmla="*/ 28575 w 88106"/>
                  <a:gd name="connsiteY5" fmla="*/ 74865 h 151065"/>
                  <a:gd name="connsiteX6" fmla="*/ 54769 w 88106"/>
                  <a:gd name="connsiteY6" fmla="*/ 115346 h 151065"/>
                  <a:gd name="connsiteX7" fmla="*/ 88106 w 88106"/>
                  <a:gd name="connsiteY7" fmla="*/ 151065 h 151065"/>
                  <a:gd name="connsiteX0" fmla="*/ 90487 w 90487"/>
                  <a:gd name="connsiteY0" fmla="*/ 151767 h 151767"/>
                  <a:gd name="connsiteX1" fmla="*/ 90487 w 90487"/>
                  <a:gd name="connsiteY1" fmla="*/ 77948 h 151767"/>
                  <a:gd name="connsiteX2" fmla="*/ 64293 w 90487"/>
                  <a:gd name="connsiteY2" fmla="*/ 54135 h 151767"/>
                  <a:gd name="connsiteX3" fmla="*/ 28575 w 90487"/>
                  <a:gd name="connsiteY3" fmla="*/ 1748 h 151767"/>
                  <a:gd name="connsiteX4" fmla="*/ 0 w 90487"/>
                  <a:gd name="connsiteY4" fmla="*/ 13654 h 151767"/>
                  <a:gd name="connsiteX5" fmla="*/ 30956 w 90487"/>
                  <a:gd name="connsiteY5" fmla="*/ 75567 h 151767"/>
                  <a:gd name="connsiteX6" fmla="*/ 57150 w 90487"/>
                  <a:gd name="connsiteY6" fmla="*/ 116048 h 151767"/>
                  <a:gd name="connsiteX7" fmla="*/ 90487 w 90487"/>
                  <a:gd name="connsiteY7" fmla="*/ 151767 h 151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487" h="151767">
                    <a:moveTo>
                      <a:pt x="90487" y="151767"/>
                    </a:moveTo>
                    <a:lnTo>
                      <a:pt x="90487" y="77948"/>
                    </a:lnTo>
                    <a:cubicBezTo>
                      <a:pt x="84137" y="62470"/>
                      <a:pt x="74612" y="66835"/>
                      <a:pt x="64293" y="54135"/>
                    </a:cubicBezTo>
                    <a:cubicBezTo>
                      <a:pt x="53974" y="41435"/>
                      <a:pt x="39291" y="8495"/>
                      <a:pt x="28575" y="1748"/>
                    </a:cubicBezTo>
                    <a:cubicBezTo>
                      <a:pt x="17859" y="-4999"/>
                      <a:pt x="9525" y="9685"/>
                      <a:pt x="0" y="13654"/>
                    </a:cubicBezTo>
                    <a:cubicBezTo>
                      <a:pt x="7144" y="30323"/>
                      <a:pt x="21828" y="60883"/>
                      <a:pt x="30956" y="75567"/>
                    </a:cubicBezTo>
                    <a:cubicBezTo>
                      <a:pt x="40084" y="90251"/>
                      <a:pt x="47228" y="103348"/>
                      <a:pt x="57150" y="116048"/>
                    </a:cubicBezTo>
                    <a:cubicBezTo>
                      <a:pt x="67072" y="128748"/>
                      <a:pt x="79375" y="139861"/>
                      <a:pt x="90487" y="151767"/>
                    </a:cubicBezTo>
                    <a:close/>
                  </a:path>
                </a:pathLst>
              </a:custGeom>
              <a:solidFill>
                <a:srgbClr val="C0A6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" name="Freeform 1"/>
              <p:cNvSpPr>
                <a:spLocks noChangeAspect="1"/>
              </p:cNvSpPr>
              <p:nvPr/>
            </p:nvSpPr>
            <p:spPr>
              <a:xfrm>
                <a:off x="1661931" y="4651821"/>
                <a:ext cx="90564" cy="43850"/>
              </a:xfrm>
              <a:custGeom>
                <a:avLst/>
                <a:gdLst>
                  <a:gd name="connsiteX0" fmla="*/ 0 w 92869"/>
                  <a:gd name="connsiteY0" fmla="*/ 0 h 57150"/>
                  <a:gd name="connsiteX1" fmla="*/ 73819 w 92869"/>
                  <a:gd name="connsiteY1" fmla="*/ 19050 h 57150"/>
                  <a:gd name="connsiteX2" fmla="*/ 92869 w 92869"/>
                  <a:gd name="connsiteY2" fmla="*/ 21431 h 57150"/>
                  <a:gd name="connsiteX3" fmla="*/ 80963 w 92869"/>
                  <a:gd name="connsiteY3" fmla="*/ 45244 h 57150"/>
                  <a:gd name="connsiteX4" fmla="*/ 42863 w 92869"/>
                  <a:gd name="connsiteY4" fmla="*/ 57150 h 57150"/>
                  <a:gd name="connsiteX5" fmla="*/ 0 w 92869"/>
                  <a:gd name="connsiteY5" fmla="*/ 0 h 57150"/>
                  <a:gd name="connsiteX0" fmla="*/ 521 w 93390"/>
                  <a:gd name="connsiteY0" fmla="*/ 0 h 59382"/>
                  <a:gd name="connsiteX1" fmla="*/ 74340 w 93390"/>
                  <a:gd name="connsiteY1" fmla="*/ 19050 h 59382"/>
                  <a:gd name="connsiteX2" fmla="*/ 93390 w 93390"/>
                  <a:gd name="connsiteY2" fmla="*/ 21431 h 59382"/>
                  <a:gd name="connsiteX3" fmla="*/ 81484 w 93390"/>
                  <a:gd name="connsiteY3" fmla="*/ 45244 h 59382"/>
                  <a:gd name="connsiteX4" fmla="*/ 43384 w 93390"/>
                  <a:gd name="connsiteY4" fmla="*/ 57150 h 59382"/>
                  <a:gd name="connsiteX5" fmla="*/ 521 w 93390"/>
                  <a:gd name="connsiteY5" fmla="*/ 0 h 59382"/>
                  <a:gd name="connsiteX0" fmla="*/ 521 w 93571"/>
                  <a:gd name="connsiteY0" fmla="*/ 0 h 59382"/>
                  <a:gd name="connsiteX1" fmla="*/ 74340 w 93571"/>
                  <a:gd name="connsiteY1" fmla="*/ 19050 h 59382"/>
                  <a:gd name="connsiteX2" fmla="*/ 93390 w 93571"/>
                  <a:gd name="connsiteY2" fmla="*/ 21431 h 59382"/>
                  <a:gd name="connsiteX3" fmla="*/ 81484 w 93571"/>
                  <a:gd name="connsiteY3" fmla="*/ 45244 h 59382"/>
                  <a:gd name="connsiteX4" fmla="*/ 43384 w 93571"/>
                  <a:gd name="connsiteY4" fmla="*/ 57150 h 59382"/>
                  <a:gd name="connsiteX5" fmla="*/ 521 w 93571"/>
                  <a:gd name="connsiteY5" fmla="*/ 0 h 59382"/>
                  <a:gd name="connsiteX0" fmla="*/ 16854 w 109904"/>
                  <a:gd name="connsiteY0" fmla="*/ 1146 h 60068"/>
                  <a:gd name="connsiteX1" fmla="*/ 90673 w 109904"/>
                  <a:gd name="connsiteY1" fmla="*/ 20196 h 60068"/>
                  <a:gd name="connsiteX2" fmla="*/ 109723 w 109904"/>
                  <a:gd name="connsiteY2" fmla="*/ 22577 h 60068"/>
                  <a:gd name="connsiteX3" fmla="*/ 97817 w 109904"/>
                  <a:gd name="connsiteY3" fmla="*/ 46390 h 60068"/>
                  <a:gd name="connsiteX4" fmla="*/ 59717 w 109904"/>
                  <a:gd name="connsiteY4" fmla="*/ 58296 h 60068"/>
                  <a:gd name="connsiteX5" fmla="*/ 2567 w 109904"/>
                  <a:gd name="connsiteY5" fmla="*/ 8290 h 60068"/>
                  <a:gd name="connsiteX6" fmla="*/ 16854 w 109904"/>
                  <a:gd name="connsiteY6" fmla="*/ 1146 h 60068"/>
                  <a:gd name="connsiteX0" fmla="*/ 16854 w 124070"/>
                  <a:gd name="connsiteY0" fmla="*/ 1146 h 60068"/>
                  <a:gd name="connsiteX1" fmla="*/ 90673 w 124070"/>
                  <a:gd name="connsiteY1" fmla="*/ 20196 h 60068"/>
                  <a:gd name="connsiteX2" fmla="*/ 124010 w 124070"/>
                  <a:gd name="connsiteY2" fmla="*/ 22577 h 60068"/>
                  <a:gd name="connsiteX3" fmla="*/ 97817 w 124070"/>
                  <a:gd name="connsiteY3" fmla="*/ 46390 h 60068"/>
                  <a:gd name="connsiteX4" fmla="*/ 59717 w 124070"/>
                  <a:gd name="connsiteY4" fmla="*/ 58296 h 60068"/>
                  <a:gd name="connsiteX5" fmla="*/ 2567 w 124070"/>
                  <a:gd name="connsiteY5" fmla="*/ 8290 h 60068"/>
                  <a:gd name="connsiteX6" fmla="*/ 16854 w 124070"/>
                  <a:gd name="connsiteY6" fmla="*/ 1146 h 60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070" h="60068">
                    <a:moveTo>
                      <a:pt x="16854" y="1146"/>
                    </a:moveTo>
                    <a:lnTo>
                      <a:pt x="90673" y="20196"/>
                    </a:lnTo>
                    <a:lnTo>
                      <a:pt x="124010" y="22577"/>
                    </a:lnTo>
                    <a:cubicBezTo>
                      <a:pt x="125201" y="26943"/>
                      <a:pt x="108532" y="40437"/>
                      <a:pt x="97817" y="46390"/>
                    </a:cubicBezTo>
                    <a:cubicBezTo>
                      <a:pt x="87102" y="52343"/>
                      <a:pt x="75592" y="64646"/>
                      <a:pt x="59717" y="58296"/>
                    </a:cubicBezTo>
                    <a:cubicBezTo>
                      <a:pt x="43842" y="51946"/>
                      <a:pt x="9711" y="17815"/>
                      <a:pt x="2567" y="8290"/>
                    </a:cubicBezTo>
                    <a:cubicBezTo>
                      <a:pt x="-4577" y="-1235"/>
                      <a:pt x="4154" y="-838"/>
                      <a:pt x="16854" y="1146"/>
                    </a:cubicBezTo>
                    <a:close/>
                  </a:path>
                </a:pathLst>
              </a:custGeom>
              <a:solidFill>
                <a:srgbClr val="C7B19C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2585404" y="4667991"/>
                <a:ext cx="57804" cy="28581"/>
              </a:xfrm>
              <a:custGeom>
                <a:avLst/>
                <a:gdLst>
                  <a:gd name="connsiteX0" fmla="*/ 0 w 109538"/>
                  <a:gd name="connsiteY0" fmla="*/ 0 h 78581"/>
                  <a:gd name="connsiteX1" fmla="*/ 42863 w 109538"/>
                  <a:gd name="connsiteY1" fmla="*/ 78581 h 78581"/>
                  <a:gd name="connsiteX2" fmla="*/ 69056 w 109538"/>
                  <a:gd name="connsiteY2" fmla="*/ 42862 h 78581"/>
                  <a:gd name="connsiteX3" fmla="*/ 109538 w 109538"/>
                  <a:gd name="connsiteY3" fmla="*/ 2381 h 78581"/>
                  <a:gd name="connsiteX4" fmla="*/ 0 w 109538"/>
                  <a:gd name="connsiteY4" fmla="*/ 0 h 78581"/>
                  <a:gd name="connsiteX0" fmla="*/ 0 w 109538"/>
                  <a:gd name="connsiteY0" fmla="*/ 0 h 47625"/>
                  <a:gd name="connsiteX1" fmla="*/ 38100 w 109538"/>
                  <a:gd name="connsiteY1" fmla="*/ 47625 h 47625"/>
                  <a:gd name="connsiteX2" fmla="*/ 69056 w 109538"/>
                  <a:gd name="connsiteY2" fmla="*/ 42862 h 47625"/>
                  <a:gd name="connsiteX3" fmla="*/ 109538 w 109538"/>
                  <a:gd name="connsiteY3" fmla="*/ 2381 h 47625"/>
                  <a:gd name="connsiteX4" fmla="*/ 0 w 109538"/>
                  <a:gd name="connsiteY4" fmla="*/ 0 h 47625"/>
                  <a:gd name="connsiteX0" fmla="*/ 0 w 109538"/>
                  <a:gd name="connsiteY0" fmla="*/ 0 h 47625"/>
                  <a:gd name="connsiteX1" fmla="*/ 38100 w 109538"/>
                  <a:gd name="connsiteY1" fmla="*/ 47625 h 47625"/>
                  <a:gd name="connsiteX2" fmla="*/ 73818 w 109538"/>
                  <a:gd name="connsiteY2" fmla="*/ 33337 h 47625"/>
                  <a:gd name="connsiteX3" fmla="*/ 109538 w 109538"/>
                  <a:gd name="connsiteY3" fmla="*/ 2381 h 47625"/>
                  <a:gd name="connsiteX4" fmla="*/ 0 w 109538"/>
                  <a:gd name="connsiteY4" fmla="*/ 0 h 47625"/>
                  <a:gd name="connsiteX0" fmla="*/ 0 w 112058"/>
                  <a:gd name="connsiteY0" fmla="*/ 0 h 49022"/>
                  <a:gd name="connsiteX1" fmla="*/ 38100 w 112058"/>
                  <a:gd name="connsiteY1" fmla="*/ 47625 h 49022"/>
                  <a:gd name="connsiteX2" fmla="*/ 73818 w 112058"/>
                  <a:gd name="connsiteY2" fmla="*/ 33337 h 49022"/>
                  <a:gd name="connsiteX3" fmla="*/ 109538 w 112058"/>
                  <a:gd name="connsiteY3" fmla="*/ 2381 h 49022"/>
                  <a:gd name="connsiteX4" fmla="*/ 0 w 112058"/>
                  <a:gd name="connsiteY4" fmla="*/ 0 h 49022"/>
                  <a:gd name="connsiteX0" fmla="*/ 2294 w 114352"/>
                  <a:gd name="connsiteY0" fmla="*/ 0 h 49022"/>
                  <a:gd name="connsiteX1" fmla="*/ 40394 w 114352"/>
                  <a:gd name="connsiteY1" fmla="*/ 47625 h 49022"/>
                  <a:gd name="connsiteX2" fmla="*/ 76112 w 114352"/>
                  <a:gd name="connsiteY2" fmla="*/ 33337 h 49022"/>
                  <a:gd name="connsiteX3" fmla="*/ 111832 w 114352"/>
                  <a:gd name="connsiteY3" fmla="*/ 2381 h 49022"/>
                  <a:gd name="connsiteX4" fmla="*/ 2294 w 114352"/>
                  <a:gd name="connsiteY4" fmla="*/ 0 h 49022"/>
                  <a:gd name="connsiteX0" fmla="*/ 5558 w 84279"/>
                  <a:gd name="connsiteY0" fmla="*/ 0 h 49022"/>
                  <a:gd name="connsiteX1" fmla="*/ 10321 w 84279"/>
                  <a:gd name="connsiteY1" fmla="*/ 47625 h 49022"/>
                  <a:gd name="connsiteX2" fmla="*/ 46039 w 84279"/>
                  <a:gd name="connsiteY2" fmla="*/ 33337 h 49022"/>
                  <a:gd name="connsiteX3" fmla="*/ 81759 w 84279"/>
                  <a:gd name="connsiteY3" fmla="*/ 2381 h 49022"/>
                  <a:gd name="connsiteX4" fmla="*/ 5558 w 84279"/>
                  <a:gd name="connsiteY4" fmla="*/ 0 h 49022"/>
                  <a:gd name="connsiteX0" fmla="*/ 5558 w 64464"/>
                  <a:gd name="connsiteY0" fmla="*/ 0 h 49022"/>
                  <a:gd name="connsiteX1" fmla="*/ 10321 w 64464"/>
                  <a:gd name="connsiteY1" fmla="*/ 47625 h 49022"/>
                  <a:gd name="connsiteX2" fmla="*/ 46039 w 64464"/>
                  <a:gd name="connsiteY2" fmla="*/ 33337 h 49022"/>
                  <a:gd name="connsiteX3" fmla="*/ 60327 w 64464"/>
                  <a:gd name="connsiteY3" fmla="*/ 2381 h 49022"/>
                  <a:gd name="connsiteX4" fmla="*/ 5558 w 64464"/>
                  <a:gd name="connsiteY4" fmla="*/ 0 h 49022"/>
                  <a:gd name="connsiteX0" fmla="*/ 6133 w 60913"/>
                  <a:gd name="connsiteY0" fmla="*/ 0 h 47628"/>
                  <a:gd name="connsiteX1" fmla="*/ 10896 w 60913"/>
                  <a:gd name="connsiteY1" fmla="*/ 47625 h 47628"/>
                  <a:gd name="connsiteX2" fmla="*/ 60902 w 60913"/>
                  <a:gd name="connsiteY2" fmla="*/ 2381 h 47628"/>
                  <a:gd name="connsiteX3" fmla="*/ 6133 w 60913"/>
                  <a:gd name="connsiteY3" fmla="*/ 0 h 47628"/>
                  <a:gd name="connsiteX0" fmla="*/ 3015 w 57804"/>
                  <a:gd name="connsiteY0" fmla="*/ 0 h 28581"/>
                  <a:gd name="connsiteX1" fmla="*/ 26828 w 57804"/>
                  <a:gd name="connsiteY1" fmla="*/ 28575 h 28581"/>
                  <a:gd name="connsiteX2" fmla="*/ 57784 w 57804"/>
                  <a:gd name="connsiteY2" fmla="*/ 2381 h 28581"/>
                  <a:gd name="connsiteX3" fmla="*/ 3015 w 57804"/>
                  <a:gd name="connsiteY3" fmla="*/ 0 h 2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804" h="28581">
                    <a:moveTo>
                      <a:pt x="3015" y="0"/>
                    </a:moveTo>
                    <a:cubicBezTo>
                      <a:pt x="-8891" y="7541"/>
                      <a:pt x="17700" y="28178"/>
                      <a:pt x="26828" y="28575"/>
                    </a:cubicBezTo>
                    <a:cubicBezTo>
                      <a:pt x="35956" y="28972"/>
                      <a:pt x="58578" y="10318"/>
                      <a:pt x="57784" y="2381"/>
                    </a:cubicBezTo>
                    <a:lnTo>
                      <a:pt x="3015" y="0"/>
                    </a:lnTo>
                    <a:close/>
                  </a:path>
                </a:pathLst>
              </a:custGeom>
              <a:solidFill>
                <a:srgbClr val="D47A5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>
                <a:spLocks noChangeAspect="1"/>
              </p:cNvSpPr>
              <p:nvPr/>
            </p:nvSpPr>
            <p:spPr>
              <a:xfrm>
                <a:off x="2147230" y="4685902"/>
                <a:ext cx="41941" cy="22575"/>
              </a:xfrm>
              <a:custGeom>
                <a:avLst/>
                <a:gdLst>
                  <a:gd name="connsiteX0" fmla="*/ 0 w 200025"/>
                  <a:gd name="connsiteY0" fmla="*/ 0 h 126206"/>
                  <a:gd name="connsiteX1" fmla="*/ 200025 w 200025"/>
                  <a:gd name="connsiteY1" fmla="*/ 0 h 126206"/>
                  <a:gd name="connsiteX2" fmla="*/ 138113 w 200025"/>
                  <a:gd name="connsiteY2" fmla="*/ 121444 h 126206"/>
                  <a:gd name="connsiteX3" fmla="*/ 88106 w 200025"/>
                  <a:gd name="connsiteY3" fmla="*/ 126206 h 126206"/>
                  <a:gd name="connsiteX4" fmla="*/ 0 w 200025"/>
                  <a:gd name="connsiteY4" fmla="*/ 0 h 126206"/>
                  <a:gd name="connsiteX0" fmla="*/ 2687 w 202712"/>
                  <a:gd name="connsiteY0" fmla="*/ 0 h 139475"/>
                  <a:gd name="connsiteX1" fmla="*/ 202712 w 202712"/>
                  <a:gd name="connsiteY1" fmla="*/ 0 h 139475"/>
                  <a:gd name="connsiteX2" fmla="*/ 140800 w 202712"/>
                  <a:gd name="connsiteY2" fmla="*/ 121444 h 139475"/>
                  <a:gd name="connsiteX3" fmla="*/ 90793 w 202712"/>
                  <a:gd name="connsiteY3" fmla="*/ 126206 h 139475"/>
                  <a:gd name="connsiteX4" fmla="*/ 2687 w 202712"/>
                  <a:gd name="connsiteY4" fmla="*/ 0 h 139475"/>
                  <a:gd name="connsiteX0" fmla="*/ 2687 w 207510"/>
                  <a:gd name="connsiteY0" fmla="*/ 0 h 139475"/>
                  <a:gd name="connsiteX1" fmla="*/ 202712 w 207510"/>
                  <a:gd name="connsiteY1" fmla="*/ 0 h 139475"/>
                  <a:gd name="connsiteX2" fmla="*/ 140800 w 207510"/>
                  <a:gd name="connsiteY2" fmla="*/ 121444 h 139475"/>
                  <a:gd name="connsiteX3" fmla="*/ 90793 w 207510"/>
                  <a:gd name="connsiteY3" fmla="*/ 126206 h 139475"/>
                  <a:gd name="connsiteX4" fmla="*/ 2687 w 207510"/>
                  <a:gd name="connsiteY4" fmla="*/ 0 h 139475"/>
                  <a:gd name="connsiteX0" fmla="*/ 3236 w 208213"/>
                  <a:gd name="connsiteY0" fmla="*/ 0 h 129395"/>
                  <a:gd name="connsiteX1" fmla="*/ 203261 w 208213"/>
                  <a:gd name="connsiteY1" fmla="*/ 0 h 129395"/>
                  <a:gd name="connsiteX2" fmla="*/ 141349 w 208213"/>
                  <a:gd name="connsiteY2" fmla="*/ 121444 h 129395"/>
                  <a:gd name="connsiteX3" fmla="*/ 74673 w 208213"/>
                  <a:gd name="connsiteY3" fmla="*/ 104775 h 129395"/>
                  <a:gd name="connsiteX4" fmla="*/ 3236 w 208213"/>
                  <a:gd name="connsiteY4" fmla="*/ 0 h 129395"/>
                  <a:gd name="connsiteX0" fmla="*/ 3266 w 208548"/>
                  <a:gd name="connsiteY0" fmla="*/ 0 h 119261"/>
                  <a:gd name="connsiteX1" fmla="*/ 203291 w 208548"/>
                  <a:gd name="connsiteY1" fmla="*/ 0 h 119261"/>
                  <a:gd name="connsiteX2" fmla="*/ 146141 w 208548"/>
                  <a:gd name="connsiteY2" fmla="*/ 107156 h 119261"/>
                  <a:gd name="connsiteX3" fmla="*/ 74703 w 208548"/>
                  <a:gd name="connsiteY3" fmla="*/ 104775 h 119261"/>
                  <a:gd name="connsiteX4" fmla="*/ 3266 w 208548"/>
                  <a:gd name="connsiteY4" fmla="*/ 0 h 119261"/>
                  <a:gd name="connsiteX0" fmla="*/ 84228 w 208548"/>
                  <a:gd name="connsiteY0" fmla="*/ 0 h 119261"/>
                  <a:gd name="connsiteX1" fmla="*/ 203291 w 208548"/>
                  <a:gd name="connsiteY1" fmla="*/ 0 h 119261"/>
                  <a:gd name="connsiteX2" fmla="*/ 146141 w 208548"/>
                  <a:gd name="connsiteY2" fmla="*/ 107156 h 119261"/>
                  <a:gd name="connsiteX3" fmla="*/ 74703 w 208548"/>
                  <a:gd name="connsiteY3" fmla="*/ 104775 h 119261"/>
                  <a:gd name="connsiteX4" fmla="*/ 3266 w 208548"/>
                  <a:gd name="connsiteY4" fmla="*/ 0 h 119261"/>
                  <a:gd name="connsiteX0" fmla="*/ 84228 w 182333"/>
                  <a:gd name="connsiteY0" fmla="*/ 0 h 119261"/>
                  <a:gd name="connsiteX1" fmla="*/ 174716 w 182333"/>
                  <a:gd name="connsiteY1" fmla="*/ 0 h 119261"/>
                  <a:gd name="connsiteX2" fmla="*/ 146141 w 182333"/>
                  <a:gd name="connsiteY2" fmla="*/ 107156 h 119261"/>
                  <a:gd name="connsiteX3" fmla="*/ 74703 w 182333"/>
                  <a:gd name="connsiteY3" fmla="*/ 104775 h 119261"/>
                  <a:gd name="connsiteX4" fmla="*/ 3266 w 182333"/>
                  <a:gd name="connsiteY4" fmla="*/ 0 h 119261"/>
                  <a:gd name="connsiteX5" fmla="*/ 84228 w 182333"/>
                  <a:gd name="connsiteY5" fmla="*/ 0 h 119261"/>
                  <a:gd name="connsiteX0" fmla="*/ 9525 w 107630"/>
                  <a:gd name="connsiteY0" fmla="*/ 0 h 119261"/>
                  <a:gd name="connsiteX1" fmla="*/ 100013 w 107630"/>
                  <a:gd name="connsiteY1" fmla="*/ 0 h 119261"/>
                  <a:gd name="connsiteX2" fmla="*/ 71438 w 107630"/>
                  <a:gd name="connsiteY2" fmla="*/ 107156 h 119261"/>
                  <a:gd name="connsiteX3" fmla="*/ 0 w 107630"/>
                  <a:gd name="connsiteY3" fmla="*/ 104775 h 119261"/>
                  <a:gd name="connsiteX4" fmla="*/ 9525 w 107630"/>
                  <a:gd name="connsiteY4" fmla="*/ 0 h 119261"/>
                  <a:gd name="connsiteX0" fmla="*/ 16138 w 115831"/>
                  <a:gd name="connsiteY0" fmla="*/ 0 h 107351"/>
                  <a:gd name="connsiteX1" fmla="*/ 106626 w 115831"/>
                  <a:gd name="connsiteY1" fmla="*/ 0 h 107351"/>
                  <a:gd name="connsiteX2" fmla="*/ 87576 w 115831"/>
                  <a:gd name="connsiteY2" fmla="*/ 69056 h 107351"/>
                  <a:gd name="connsiteX3" fmla="*/ 6613 w 115831"/>
                  <a:gd name="connsiteY3" fmla="*/ 104775 h 107351"/>
                  <a:gd name="connsiteX4" fmla="*/ 16138 w 115831"/>
                  <a:gd name="connsiteY4" fmla="*/ 0 h 107351"/>
                  <a:gd name="connsiteX0" fmla="*/ 6113 w 105087"/>
                  <a:gd name="connsiteY0" fmla="*/ 0 h 71381"/>
                  <a:gd name="connsiteX1" fmla="*/ 96601 w 105087"/>
                  <a:gd name="connsiteY1" fmla="*/ 0 h 71381"/>
                  <a:gd name="connsiteX2" fmla="*/ 77551 w 105087"/>
                  <a:gd name="connsiteY2" fmla="*/ 69056 h 71381"/>
                  <a:gd name="connsiteX3" fmla="*/ 22782 w 105087"/>
                  <a:gd name="connsiteY3" fmla="*/ 50006 h 71381"/>
                  <a:gd name="connsiteX4" fmla="*/ 6113 w 105087"/>
                  <a:gd name="connsiteY4" fmla="*/ 0 h 71381"/>
                  <a:gd name="connsiteX0" fmla="*/ 5660 w 102234"/>
                  <a:gd name="connsiteY0" fmla="*/ 0 h 55025"/>
                  <a:gd name="connsiteX1" fmla="*/ 96148 w 102234"/>
                  <a:gd name="connsiteY1" fmla="*/ 0 h 55025"/>
                  <a:gd name="connsiteX2" fmla="*/ 58048 w 102234"/>
                  <a:gd name="connsiteY2" fmla="*/ 47625 h 55025"/>
                  <a:gd name="connsiteX3" fmla="*/ 22329 w 102234"/>
                  <a:gd name="connsiteY3" fmla="*/ 50006 h 55025"/>
                  <a:gd name="connsiteX4" fmla="*/ 5660 w 102234"/>
                  <a:gd name="connsiteY4" fmla="*/ 0 h 5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234" h="55025">
                    <a:moveTo>
                      <a:pt x="5660" y="0"/>
                    </a:moveTo>
                    <a:lnTo>
                      <a:pt x="96148" y="0"/>
                    </a:lnTo>
                    <a:cubicBezTo>
                      <a:pt x="119167" y="20241"/>
                      <a:pt x="70351" y="39291"/>
                      <a:pt x="58048" y="47625"/>
                    </a:cubicBezTo>
                    <a:cubicBezTo>
                      <a:pt x="45745" y="55959"/>
                      <a:pt x="31060" y="57943"/>
                      <a:pt x="22329" y="50006"/>
                    </a:cubicBezTo>
                    <a:cubicBezTo>
                      <a:pt x="13598" y="42069"/>
                      <a:pt x="-11009" y="17463"/>
                      <a:pt x="5660" y="0"/>
                    </a:cubicBezTo>
                    <a:close/>
                  </a:path>
                </a:pathLst>
              </a:custGeom>
              <a:solidFill>
                <a:srgbClr val="C4E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7524523" y="4792074"/>
                <a:ext cx="43090" cy="71503"/>
              </a:xfrm>
              <a:custGeom>
                <a:avLst/>
                <a:gdLst>
                  <a:gd name="connsiteX0" fmla="*/ 38100 w 38100"/>
                  <a:gd name="connsiteY0" fmla="*/ 0 h 100013"/>
                  <a:gd name="connsiteX1" fmla="*/ 0 w 38100"/>
                  <a:gd name="connsiteY1" fmla="*/ 64294 h 100013"/>
                  <a:gd name="connsiteX2" fmla="*/ 9525 w 38100"/>
                  <a:gd name="connsiteY2" fmla="*/ 100013 h 100013"/>
                  <a:gd name="connsiteX3" fmla="*/ 28575 w 38100"/>
                  <a:gd name="connsiteY3" fmla="*/ 69056 h 100013"/>
                  <a:gd name="connsiteX4" fmla="*/ 38100 w 38100"/>
                  <a:gd name="connsiteY4" fmla="*/ 0 h 100013"/>
                  <a:gd name="connsiteX0" fmla="*/ 39398 w 39398"/>
                  <a:gd name="connsiteY0" fmla="*/ 0 h 100043"/>
                  <a:gd name="connsiteX1" fmla="*/ 1298 w 39398"/>
                  <a:gd name="connsiteY1" fmla="*/ 64294 h 100043"/>
                  <a:gd name="connsiteX2" fmla="*/ 10823 w 39398"/>
                  <a:gd name="connsiteY2" fmla="*/ 100013 h 100043"/>
                  <a:gd name="connsiteX3" fmla="*/ 29873 w 39398"/>
                  <a:gd name="connsiteY3" fmla="*/ 69056 h 100043"/>
                  <a:gd name="connsiteX4" fmla="*/ 39398 w 39398"/>
                  <a:gd name="connsiteY4" fmla="*/ 0 h 100043"/>
                  <a:gd name="connsiteX0" fmla="*/ 41611 w 41611"/>
                  <a:gd name="connsiteY0" fmla="*/ 0 h 100562"/>
                  <a:gd name="connsiteX1" fmla="*/ 1130 w 41611"/>
                  <a:gd name="connsiteY1" fmla="*/ 45244 h 100562"/>
                  <a:gd name="connsiteX2" fmla="*/ 13036 w 41611"/>
                  <a:gd name="connsiteY2" fmla="*/ 100013 h 100562"/>
                  <a:gd name="connsiteX3" fmla="*/ 32086 w 41611"/>
                  <a:gd name="connsiteY3" fmla="*/ 69056 h 100562"/>
                  <a:gd name="connsiteX4" fmla="*/ 41611 w 41611"/>
                  <a:gd name="connsiteY4" fmla="*/ 0 h 100562"/>
                  <a:gd name="connsiteX0" fmla="*/ 53070 w 53070"/>
                  <a:gd name="connsiteY0" fmla="*/ 0 h 100562"/>
                  <a:gd name="connsiteX1" fmla="*/ 683 w 53070"/>
                  <a:gd name="connsiteY1" fmla="*/ 45244 h 100562"/>
                  <a:gd name="connsiteX2" fmla="*/ 24495 w 53070"/>
                  <a:gd name="connsiteY2" fmla="*/ 100013 h 100562"/>
                  <a:gd name="connsiteX3" fmla="*/ 43545 w 53070"/>
                  <a:gd name="connsiteY3" fmla="*/ 69056 h 100562"/>
                  <a:gd name="connsiteX4" fmla="*/ 53070 w 53070"/>
                  <a:gd name="connsiteY4" fmla="*/ 0 h 100562"/>
                  <a:gd name="connsiteX0" fmla="*/ 53070 w 53070"/>
                  <a:gd name="connsiteY0" fmla="*/ 0 h 85162"/>
                  <a:gd name="connsiteX1" fmla="*/ 683 w 53070"/>
                  <a:gd name="connsiteY1" fmla="*/ 45244 h 85162"/>
                  <a:gd name="connsiteX2" fmla="*/ 24495 w 53070"/>
                  <a:gd name="connsiteY2" fmla="*/ 83344 h 85162"/>
                  <a:gd name="connsiteX3" fmla="*/ 43545 w 53070"/>
                  <a:gd name="connsiteY3" fmla="*/ 69056 h 85162"/>
                  <a:gd name="connsiteX4" fmla="*/ 53070 w 53070"/>
                  <a:gd name="connsiteY4" fmla="*/ 0 h 85162"/>
                  <a:gd name="connsiteX0" fmla="*/ 43863 w 43863"/>
                  <a:gd name="connsiteY0" fmla="*/ 0 h 85510"/>
                  <a:gd name="connsiteX1" fmla="*/ 1001 w 43863"/>
                  <a:gd name="connsiteY1" fmla="*/ 40482 h 85510"/>
                  <a:gd name="connsiteX2" fmla="*/ 15288 w 43863"/>
                  <a:gd name="connsiteY2" fmla="*/ 83344 h 85510"/>
                  <a:gd name="connsiteX3" fmla="*/ 34338 w 43863"/>
                  <a:gd name="connsiteY3" fmla="*/ 69056 h 85510"/>
                  <a:gd name="connsiteX4" fmla="*/ 43863 w 43863"/>
                  <a:gd name="connsiteY4" fmla="*/ 0 h 85510"/>
                  <a:gd name="connsiteX0" fmla="*/ 42928 w 42928"/>
                  <a:gd name="connsiteY0" fmla="*/ 0 h 70238"/>
                  <a:gd name="connsiteX1" fmla="*/ 66 w 42928"/>
                  <a:gd name="connsiteY1" fmla="*/ 40482 h 70238"/>
                  <a:gd name="connsiteX2" fmla="*/ 33403 w 42928"/>
                  <a:gd name="connsiteY2" fmla="*/ 69056 h 70238"/>
                  <a:gd name="connsiteX3" fmla="*/ 42928 w 42928"/>
                  <a:gd name="connsiteY3" fmla="*/ 0 h 70238"/>
                  <a:gd name="connsiteX0" fmla="*/ 42948 w 42948"/>
                  <a:gd name="connsiteY0" fmla="*/ 0 h 65702"/>
                  <a:gd name="connsiteX1" fmla="*/ 86 w 42948"/>
                  <a:gd name="connsiteY1" fmla="*/ 40482 h 65702"/>
                  <a:gd name="connsiteX2" fmla="*/ 26279 w 42948"/>
                  <a:gd name="connsiteY2" fmla="*/ 64293 h 65702"/>
                  <a:gd name="connsiteX3" fmla="*/ 42948 w 42948"/>
                  <a:gd name="connsiteY3" fmla="*/ 0 h 65702"/>
                  <a:gd name="connsiteX0" fmla="*/ 43090 w 43090"/>
                  <a:gd name="connsiteY0" fmla="*/ 0 h 71170"/>
                  <a:gd name="connsiteX1" fmla="*/ 228 w 43090"/>
                  <a:gd name="connsiteY1" fmla="*/ 40482 h 71170"/>
                  <a:gd name="connsiteX2" fmla="*/ 26421 w 43090"/>
                  <a:gd name="connsiteY2" fmla="*/ 64293 h 71170"/>
                  <a:gd name="connsiteX3" fmla="*/ 43090 w 43090"/>
                  <a:gd name="connsiteY3" fmla="*/ 0 h 71170"/>
                  <a:gd name="connsiteX0" fmla="*/ 43090 w 43090"/>
                  <a:gd name="connsiteY0" fmla="*/ 0 h 71170"/>
                  <a:gd name="connsiteX1" fmla="*/ 16896 w 43090"/>
                  <a:gd name="connsiteY1" fmla="*/ 24861 h 71170"/>
                  <a:gd name="connsiteX2" fmla="*/ 228 w 43090"/>
                  <a:gd name="connsiteY2" fmla="*/ 40482 h 71170"/>
                  <a:gd name="connsiteX3" fmla="*/ 26421 w 43090"/>
                  <a:gd name="connsiteY3" fmla="*/ 64293 h 71170"/>
                  <a:gd name="connsiteX4" fmla="*/ 43090 w 43090"/>
                  <a:gd name="connsiteY4" fmla="*/ 0 h 71170"/>
                  <a:gd name="connsiteX0" fmla="*/ 43090 w 43090"/>
                  <a:gd name="connsiteY0" fmla="*/ 0 h 71170"/>
                  <a:gd name="connsiteX1" fmla="*/ 16896 w 43090"/>
                  <a:gd name="connsiteY1" fmla="*/ 39148 h 71170"/>
                  <a:gd name="connsiteX2" fmla="*/ 228 w 43090"/>
                  <a:gd name="connsiteY2" fmla="*/ 40482 h 71170"/>
                  <a:gd name="connsiteX3" fmla="*/ 26421 w 43090"/>
                  <a:gd name="connsiteY3" fmla="*/ 64293 h 71170"/>
                  <a:gd name="connsiteX4" fmla="*/ 43090 w 43090"/>
                  <a:gd name="connsiteY4" fmla="*/ 0 h 71170"/>
                  <a:gd name="connsiteX0" fmla="*/ 43090 w 43090"/>
                  <a:gd name="connsiteY0" fmla="*/ 333 h 71503"/>
                  <a:gd name="connsiteX1" fmla="*/ 16896 w 43090"/>
                  <a:gd name="connsiteY1" fmla="*/ 39481 h 71503"/>
                  <a:gd name="connsiteX2" fmla="*/ 228 w 43090"/>
                  <a:gd name="connsiteY2" fmla="*/ 40815 h 71503"/>
                  <a:gd name="connsiteX3" fmla="*/ 26421 w 43090"/>
                  <a:gd name="connsiteY3" fmla="*/ 64626 h 71503"/>
                  <a:gd name="connsiteX4" fmla="*/ 43090 w 43090"/>
                  <a:gd name="connsiteY4" fmla="*/ 333 h 71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090" h="71503">
                    <a:moveTo>
                      <a:pt x="43090" y="333"/>
                    </a:moveTo>
                    <a:cubicBezTo>
                      <a:pt x="41503" y="-3858"/>
                      <a:pt x="24040" y="32734"/>
                      <a:pt x="16896" y="39481"/>
                    </a:cubicBezTo>
                    <a:cubicBezTo>
                      <a:pt x="9752" y="46228"/>
                      <a:pt x="-1359" y="36624"/>
                      <a:pt x="228" y="40815"/>
                    </a:cubicBezTo>
                    <a:cubicBezTo>
                      <a:pt x="-2550" y="51530"/>
                      <a:pt x="20865" y="86057"/>
                      <a:pt x="26421" y="64626"/>
                    </a:cubicBezTo>
                    <a:lnTo>
                      <a:pt x="43090" y="333"/>
                    </a:ln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704353" y="4851557"/>
                <a:ext cx="30141" cy="28893"/>
              </a:xfrm>
              <a:custGeom>
                <a:avLst/>
                <a:gdLst>
                  <a:gd name="connsiteX0" fmla="*/ 0 w 76200"/>
                  <a:gd name="connsiteY0" fmla="*/ 0 h 61912"/>
                  <a:gd name="connsiteX1" fmla="*/ 28575 w 76200"/>
                  <a:gd name="connsiteY1" fmla="*/ 61912 h 61912"/>
                  <a:gd name="connsiteX2" fmla="*/ 76200 w 76200"/>
                  <a:gd name="connsiteY2" fmla="*/ 7143 h 61912"/>
                  <a:gd name="connsiteX3" fmla="*/ 0 w 76200"/>
                  <a:gd name="connsiteY3" fmla="*/ 0 h 61912"/>
                  <a:gd name="connsiteX0" fmla="*/ 1584 w 78178"/>
                  <a:gd name="connsiteY0" fmla="*/ 0 h 61934"/>
                  <a:gd name="connsiteX1" fmla="*/ 30159 w 78178"/>
                  <a:gd name="connsiteY1" fmla="*/ 61912 h 61934"/>
                  <a:gd name="connsiteX2" fmla="*/ 77784 w 78178"/>
                  <a:gd name="connsiteY2" fmla="*/ 7143 h 61934"/>
                  <a:gd name="connsiteX3" fmla="*/ 1584 w 78178"/>
                  <a:gd name="connsiteY3" fmla="*/ 0 h 61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78" h="61934">
                    <a:moveTo>
                      <a:pt x="1584" y="0"/>
                    </a:moveTo>
                    <a:cubicBezTo>
                      <a:pt x="-6354" y="9128"/>
                      <a:pt x="17459" y="60722"/>
                      <a:pt x="30159" y="61912"/>
                    </a:cubicBezTo>
                    <a:cubicBezTo>
                      <a:pt x="42859" y="63102"/>
                      <a:pt x="82546" y="17462"/>
                      <a:pt x="77784" y="7143"/>
                    </a:cubicBezTo>
                    <a:lnTo>
                      <a:pt x="1584" y="0"/>
                    </a:lnTo>
                    <a:close/>
                  </a:path>
                </a:pathLst>
              </a:custGeom>
              <a:solidFill>
                <a:srgbClr val="9ED1E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1" name="TextBox 179"/>
              <p:cNvSpPr txBox="1">
                <a:spLocks noChangeArrowheads="1"/>
              </p:cNvSpPr>
              <p:nvPr/>
            </p:nvSpPr>
            <p:spPr bwMode="auto">
              <a:xfrm rot="18060000">
                <a:off x="5755179" y="4867057"/>
                <a:ext cx="371464" cy="2286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Dg</a:t>
                </a: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360000">
                <a:off x="7241362" y="4791437"/>
                <a:ext cx="100415" cy="86960"/>
              </a:xfrm>
              <a:custGeom>
                <a:avLst/>
                <a:gdLst>
                  <a:gd name="connsiteX0" fmla="*/ 97632 w 97632"/>
                  <a:gd name="connsiteY0" fmla="*/ 0 h 83344"/>
                  <a:gd name="connsiteX1" fmla="*/ 50007 w 97632"/>
                  <a:gd name="connsiteY1" fmla="*/ 54769 h 83344"/>
                  <a:gd name="connsiteX2" fmla="*/ 0 w 97632"/>
                  <a:gd name="connsiteY2" fmla="*/ 30956 h 83344"/>
                  <a:gd name="connsiteX3" fmla="*/ 19050 w 97632"/>
                  <a:gd name="connsiteY3" fmla="*/ 71437 h 83344"/>
                  <a:gd name="connsiteX4" fmla="*/ 50007 w 97632"/>
                  <a:gd name="connsiteY4" fmla="*/ 83344 h 83344"/>
                  <a:gd name="connsiteX5" fmla="*/ 90488 w 97632"/>
                  <a:gd name="connsiteY5" fmla="*/ 69056 h 83344"/>
                  <a:gd name="connsiteX6" fmla="*/ 97632 w 97632"/>
                  <a:gd name="connsiteY6" fmla="*/ 0 h 83344"/>
                  <a:gd name="connsiteX0" fmla="*/ 97632 w 97632"/>
                  <a:gd name="connsiteY0" fmla="*/ 79 h 83423"/>
                  <a:gd name="connsiteX1" fmla="*/ 50007 w 97632"/>
                  <a:gd name="connsiteY1" fmla="*/ 54848 h 83423"/>
                  <a:gd name="connsiteX2" fmla="*/ 0 w 97632"/>
                  <a:gd name="connsiteY2" fmla="*/ 31035 h 83423"/>
                  <a:gd name="connsiteX3" fmla="*/ 19050 w 97632"/>
                  <a:gd name="connsiteY3" fmla="*/ 71516 h 83423"/>
                  <a:gd name="connsiteX4" fmla="*/ 50007 w 97632"/>
                  <a:gd name="connsiteY4" fmla="*/ 83423 h 83423"/>
                  <a:gd name="connsiteX5" fmla="*/ 90488 w 97632"/>
                  <a:gd name="connsiteY5" fmla="*/ 69135 h 83423"/>
                  <a:gd name="connsiteX6" fmla="*/ 97632 w 97632"/>
                  <a:gd name="connsiteY6" fmla="*/ 79 h 83423"/>
                  <a:gd name="connsiteX0" fmla="*/ 97632 w 97632"/>
                  <a:gd name="connsiteY0" fmla="*/ 79 h 83635"/>
                  <a:gd name="connsiteX1" fmla="*/ 50007 w 97632"/>
                  <a:gd name="connsiteY1" fmla="*/ 54848 h 83635"/>
                  <a:gd name="connsiteX2" fmla="*/ 0 w 97632"/>
                  <a:gd name="connsiteY2" fmla="*/ 31035 h 83635"/>
                  <a:gd name="connsiteX3" fmla="*/ 19050 w 97632"/>
                  <a:gd name="connsiteY3" fmla="*/ 71516 h 83635"/>
                  <a:gd name="connsiteX4" fmla="*/ 50007 w 97632"/>
                  <a:gd name="connsiteY4" fmla="*/ 83423 h 83635"/>
                  <a:gd name="connsiteX5" fmla="*/ 90488 w 97632"/>
                  <a:gd name="connsiteY5" fmla="*/ 69135 h 83635"/>
                  <a:gd name="connsiteX6" fmla="*/ 97632 w 97632"/>
                  <a:gd name="connsiteY6" fmla="*/ 79 h 83635"/>
                  <a:gd name="connsiteX0" fmla="*/ 97632 w 97632"/>
                  <a:gd name="connsiteY0" fmla="*/ 79 h 84853"/>
                  <a:gd name="connsiteX1" fmla="*/ 50007 w 97632"/>
                  <a:gd name="connsiteY1" fmla="*/ 54848 h 84853"/>
                  <a:gd name="connsiteX2" fmla="*/ 0 w 97632"/>
                  <a:gd name="connsiteY2" fmla="*/ 31035 h 84853"/>
                  <a:gd name="connsiteX3" fmla="*/ 19050 w 97632"/>
                  <a:gd name="connsiteY3" fmla="*/ 71516 h 84853"/>
                  <a:gd name="connsiteX4" fmla="*/ 50007 w 97632"/>
                  <a:gd name="connsiteY4" fmla="*/ 83423 h 84853"/>
                  <a:gd name="connsiteX5" fmla="*/ 90488 w 97632"/>
                  <a:gd name="connsiteY5" fmla="*/ 69135 h 84853"/>
                  <a:gd name="connsiteX6" fmla="*/ 97632 w 97632"/>
                  <a:gd name="connsiteY6" fmla="*/ 79 h 84853"/>
                  <a:gd name="connsiteX0" fmla="*/ 97632 w 101918"/>
                  <a:gd name="connsiteY0" fmla="*/ 79 h 84853"/>
                  <a:gd name="connsiteX1" fmla="*/ 50007 w 101918"/>
                  <a:gd name="connsiteY1" fmla="*/ 54848 h 84853"/>
                  <a:gd name="connsiteX2" fmla="*/ 0 w 101918"/>
                  <a:gd name="connsiteY2" fmla="*/ 31035 h 84853"/>
                  <a:gd name="connsiteX3" fmla="*/ 19050 w 101918"/>
                  <a:gd name="connsiteY3" fmla="*/ 71516 h 84853"/>
                  <a:gd name="connsiteX4" fmla="*/ 50007 w 101918"/>
                  <a:gd name="connsiteY4" fmla="*/ 83423 h 84853"/>
                  <a:gd name="connsiteX5" fmla="*/ 90488 w 101918"/>
                  <a:gd name="connsiteY5" fmla="*/ 69135 h 84853"/>
                  <a:gd name="connsiteX6" fmla="*/ 97632 w 101918"/>
                  <a:gd name="connsiteY6" fmla="*/ 79 h 84853"/>
                  <a:gd name="connsiteX0" fmla="*/ 97632 w 100809"/>
                  <a:gd name="connsiteY0" fmla="*/ 79 h 82844"/>
                  <a:gd name="connsiteX1" fmla="*/ 50007 w 100809"/>
                  <a:gd name="connsiteY1" fmla="*/ 54848 h 82844"/>
                  <a:gd name="connsiteX2" fmla="*/ 0 w 100809"/>
                  <a:gd name="connsiteY2" fmla="*/ 31035 h 82844"/>
                  <a:gd name="connsiteX3" fmla="*/ 19050 w 100809"/>
                  <a:gd name="connsiteY3" fmla="*/ 71516 h 82844"/>
                  <a:gd name="connsiteX4" fmla="*/ 42822 w 100809"/>
                  <a:gd name="connsiteY4" fmla="*/ 81167 h 82844"/>
                  <a:gd name="connsiteX5" fmla="*/ 90488 w 100809"/>
                  <a:gd name="connsiteY5" fmla="*/ 69135 h 82844"/>
                  <a:gd name="connsiteX6" fmla="*/ 97632 w 100809"/>
                  <a:gd name="connsiteY6" fmla="*/ 79 h 82844"/>
                  <a:gd name="connsiteX0" fmla="*/ 97632 w 100415"/>
                  <a:gd name="connsiteY0" fmla="*/ 79 h 86960"/>
                  <a:gd name="connsiteX1" fmla="*/ 50007 w 100415"/>
                  <a:gd name="connsiteY1" fmla="*/ 54848 h 86960"/>
                  <a:gd name="connsiteX2" fmla="*/ 0 w 100415"/>
                  <a:gd name="connsiteY2" fmla="*/ 31035 h 86960"/>
                  <a:gd name="connsiteX3" fmla="*/ 19050 w 100415"/>
                  <a:gd name="connsiteY3" fmla="*/ 71516 h 86960"/>
                  <a:gd name="connsiteX4" fmla="*/ 54809 w 100415"/>
                  <a:gd name="connsiteY4" fmla="*/ 85720 h 86960"/>
                  <a:gd name="connsiteX5" fmla="*/ 90488 w 100415"/>
                  <a:gd name="connsiteY5" fmla="*/ 69135 h 86960"/>
                  <a:gd name="connsiteX6" fmla="*/ 97632 w 100415"/>
                  <a:gd name="connsiteY6" fmla="*/ 79 h 8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15" h="86960">
                    <a:moveTo>
                      <a:pt x="97632" y="79"/>
                    </a:moveTo>
                    <a:cubicBezTo>
                      <a:pt x="90885" y="-2302"/>
                      <a:pt x="66279" y="49689"/>
                      <a:pt x="50007" y="54848"/>
                    </a:cubicBezTo>
                    <a:cubicBezTo>
                      <a:pt x="33735" y="60007"/>
                      <a:pt x="5159" y="28257"/>
                      <a:pt x="0" y="31035"/>
                    </a:cubicBezTo>
                    <a:cubicBezTo>
                      <a:pt x="6350" y="44529"/>
                      <a:pt x="9915" y="62402"/>
                      <a:pt x="19050" y="71516"/>
                    </a:cubicBezTo>
                    <a:cubicBezTo>
                      <a:pt x="28185" y="80630"/>
                      <a:pt x="41315" y="90483"/>
                      <a:pt x="54809" y="85720"/>
                    </a:cubicBezTo>
                    <a:cubicBezTo>
                      <a:pt x="70698" y="81709"/>
                      <a:pt x="83351" y="83409"/>
                      <a:pt x="90488" y="69135"/>
                    </a:cubicBezTo>
                    <a:cubicBezTo>
                      <a:pt x="97625" y="54862"/>
                      <a:pt x="104379" y="2460"/>
                      <a:pt x="97632" y="79"/>
                    </a:cubicBezTo>
                    <a:close/>
                  </a:path>
                </a:pathLst>
              </a:custGeom>
              <a:solidFill>
                <a:srgbClr val="C0A6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190" name="Picture 4"/>
              <p:cNvPicPr>
                <a:picLocks noChangeAspect="1" noChangeArrowheads="1"/>
              </p:cNvPicPr>
              <p:nvPr/>
            </p:nvPicPr>
            <p:blipFill>
              <a:blip r:embed="rId9"/>
              <a:srcRect l="6635" t="7454" r="10866" b="2701"/>
              <a:stretch>
                <a:fillRect/>
              </a:stretch>
            </p:blipFill>
            <p:spPr bwMode="auto">
              <a:xfrm>
                <a:off x="8666440" y="4368931"/>
                <a:ext cx="223165" cy="194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92" name="Straight Arrow Connector 191"/>
              <p:cNvCxnSpPr/>
              <p:nvPr/>
            </p:nvCxnSpPr>
            <p:spPr bwMode="auto">
              <a:xfrm rot="20160000">
                <a:off x="8836612" y="4534843"/>
                <a:ext cx="0" cy="3393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reeform 89"/>
              <p:cNvSpPr/>
              <p:nvPr/>
            </p:nvSpPr>
            <p:spPr bwMode="auto">
              <a:xfrm rot="60000">
                <a:off x="6795274" y="5839847"/>
                <a:ext cx="787270" cy="433998"/>
              </a:xfrm>
              <a:custGeom>
                <a:avLst/>
                <a:gdLst>
                  <a:gd name="connsiteX0" fmla="*/ 0 w 557212"/>
                  <a:gd name="connsiteY0" fmla="*/ 247650 h 247650"/>
                  <a:gd name="connsiteX1" fmla="*/ 557212 w 557212"/>
                  <a:gd name="connsiteY1" fmla="*/ 245269 h 247650"/>
                  <a:gd name="connsiteX2" fmla="*/ 476250 w 557212"/>
                  <a:gd name="connsiteY2" fmla="*/ 157163 h 247650"/>
                  <a:gd name="connsiteX3" fmla="*/ 407194 w 557212"/>
                  <a:gd name="connsiteY3" fmla="*/ 80963 h 247650"/>
                  <a:gd name="connsiteX4" fmla="*/ 328612 w 557212"/>
                  <a:gd name="connsiteY4" fmla="*/ 135732 h 247650"/>
                  <a:gd name="connsiteX5" fmla="*/ 190500 w 557212"/>
                  <a:gd name="connsiteY5" fmla="*/ 159544 h 247650"/>
                  <a:gd name="connsiteX6" fmla="*/ 250031 w 557212"/>
                  <a:gd name="connsiteY6" fmla="*/ 78582 h 247650"/>
                  <a:gd name="connsiteX7" fmla="*/ 278606 w 557212"/>
                  <a:gd name="connsiteY7" fmla="*/ 28575 h 247650"/>
                  <a:gd name="connsiteX8" fmla="*/ 238125 w 557212"/>
                  <a:gd name="connsiteY8" fmla="*/ 0 h 247650"/>
                  <a:gd name="connsiteX9" fmla="*/ 135731 w 557212"/>
                  <a:gd name="connsiteY9" fmla="*/ 88107 h 247650"/>
                  <a:gd name="connsiteX10" fmla="*/ 64294 w 557212"/>
                  <a:gd name="connsiteY10" fmla="*/ 157163 h 247650"/>
                  <a:gd name="connsiteX11" fmla="*/ 0 w 557212"/>
                  <a:gd name="connsiteY11" fmla="*/ 247650 h 247650"/>
                  <a:gd name="connsiteX0" fmla="*/ 0 w 557212"/>
                  <a:gd name="connsiteY0" fmla="*/ 247650 h 247650"/>
                  <a:gd name="connsiteX1" fmla="*/ 557212 w 557212"/>
                  <a:gd name="connsiteY1" fmla="*/ 245269 h 247650"/>
                  <a:gd name="connsiteX2" fmla="*/ 476250 w 557212"/>
                  <a:gd name="connsiteY2" fmla="*/ 157163 h 247650"/>
                  <a:gd name="connsiteX3" fmla="*/ 407194 w 557212"/>
                  <a:gd name="connsiteY3" fmla="*/ 80963 h 247650"/>
                  <a:gd name="connsiteX4" fmla="*/ 328612 w 557212"/>
                  <a:gd name="connsiteY4" fmla="*/ 135732 h 247650"/>
                  <a:gd name="connsiteX5" fmla="*/ 190500 w 557212"/>
                  <a:gd name="connsiteY5" fmla="*/ 159544 h 247650"/>
                  <a:gd name="connsiteX6" fmla="*/ 250031 w 557212"/>
                  <a:gd name="connsiteY6" fmla="*/ 78582 h 247650"/>
                  <a:gd name="connsiteX7" fmla="*/ 278606 w 557212"/>
                  <a:gd name="connsiteY7" fmla="*/ 28575 h 247650"/>
                  <a:gd name="connsiteX8" fmla="*/ 238125 w 557212"/>
                  <a:gd name="connsiteY8" fmla="*/ 0 h 247650"/>
                  <a:gd name="connsiteX9" fmla="*/ 135731 w 557212"/>
                  <a:gd name="connsiteY9" fmla="*/ 88107 h 247650"/>
                  <a:gd name="connsiteX10" fmla="*/ 64294 w 557212"/>
                  <a:gd name="connsiteY10" fmla="*/ 157163 h 247650"/>
                  <a:gd name="connsiteX11" fmla="*/ 0 w 557212"/>
                  <a:gd name="connsiteY11" fmla="*/ 247650 h 247650"/>
                  <a:gd name="connsiteX0" fmla="*/ 0 w 557212"/>
                  <a:gd name="connsiteY0" fmla="*/ 247650 h 247650"/>
                  <a:gd name="connsiteX1" fmla="*/ 557212 w 557212"/>
                  <a:gd name="connsiteY1" fmla="*/ 245269 h 247650"/>
                  <a:gd name="connsiteX2" fmla="*/ 476250 w 557212"/>
                  <a:gd name="connsiteY2" fmla="*/ 157163 h 247650"/>
                  <a:gd name="connsiteX3" fmla="*/ 407194 w 557212"/>
                  <a:gd name="connsiteY3" fmla="*/ 80963 h 247650"/>
                  <a:gd name="connsiteX4" fmla="*/ 328612 w 557212"/>
                  <a:gd name="connsiteY4" fmla="*/ 135732 h 247650"/>
                  <a:gd name="connsiteX5" fmla="*/ 190500 w 557212"/>
                  <a:gd name="connsiteY5" fmla="*/ 159544 h 247650"/>
                  <a:gd name="connsiteX6" fmla="*/ 250031 w 557212"/>
                  <a:gd name="connsiteY6" fmla="*/ 78582 h 247650"/>
                  <a:gd name="connsiteX7" fmla="*/ 278606 w 557212"/>
                  <a:gd name="connsiteY7" fmla="*/ 28575 h 247650"/>
                  <a:gd name="connsiteX8" fmla="*/ 238125 w 557212"/>
                  <a:gd name="connsiteY8" fmla="*/ 0 h 247650"/>
                  <a:gd name="connsiteX9" fmla="*/ 135731 w 557212"/>
                  <a:gd name="connsiteY9" fmla="*/ 88107 h 247650"/>
                  <a:gd name="connsiteX10" fmla="*/ 64294 w 557212"/>
                  <a:gd name="connsiteY10" fmla="*/ 157163 h 247650"/>
                  <a:gd name="connsiteX11" fmla="*/ 0 w 557212"/>
                  <a:gd name="connsiteY11" fmla="*/ 247650 h 247650"/>
                  <a:gd name="connsiteX0" fmla="*/ 0 w 557212"/>
                  <a:gd name="connsiteY0" fmla="*/ 247650 h 247650"/>
                  <a:gd name="connsiteX1" fmla="*/ 557212 w 557212"/>
                  <a:gd name="connsiteY1" fmla="*/ 245269 h 247650"/>
                  <a:gd name="connsiteX2" fmla="*/ 476250 w 557212"/>
                  <a:gd name="connsiteY2" fmla="*/ 157163 h 247650"/>
                  <a:gd name="connsiteX3" fmla="*/ 407194 w 557212"/>
                  <a:gd name="connsiteY3" fmla="*/ 80963 h 247650"/>
                  <a:gd name="connsiteX4" fmla="*/ 328612 w 557212"/>
                  <a:gd name="connsiteY4" fmla="*/ 135732 h 247650"/>
                  <a:gd name="connsiteX5" fmla="*/ 190500 w 557212"/>
                  <a:gd name="connsiteY5" fmla="*/ 159544 h 247650"/>
                  <a:gd name="connsiteX6" fmla="*/ 250031 w 557212"/>
                  <a:gd name="connsiteY6" fmla="*/ 78582 h 247650"/>
                  <a:gd name="connsiteX7" fmla="*/ 278606 w 557212"/>
                  <a:gd name="connsiteY7" fmla="*/ 28575 h 247650"/>
                  <a:gd name="connsiteX8" fmla="*/ 238125 w 557212"/>
                  <a:gd name="connsiteY8" fmla="*/ 0 h 247650"/>
                  <a:gd name="connsiteX9" fmla="*/ 135731 w 557212"/>
                  <a:gd name="connsiteY9" fmla="*/ 88107 h 247650"/>
                  <a:gd name="connsiteX10" fmla="*/ 64294 w 557212"/>
                  <a:gd name="connsiteY10" fmla="*/ 157163 h 247650"/>
                  <a:gd name="connsiteX11" fmla="*/ 0 w 557212"/>
                  <a:gd name="connsiteY11" fmla="*/ 247650 h 247650"/>
                  <a:gd name="connsiteX0" fmla="*/ 0 w 557212"/>
                  <a:gd name="connsiteY0" fmla="*/ 248518 h 248518"/>
                  <a:gd name="connsiteX1" fmla="*/ 557212 w 557212"/>
                  <a:gd name="connsiteY1" fmla="*/ 246137 h 248518"/>
                  <a:gd name="connsiteX2" fmla="*/ 476250 w 557212"/>
                  <a:gd name="connsiteY2" fmla="*/ 158031 h 248518"/>
                  <a:gd name="connsiteX3" fmla="*/ 407194 w 557212"/>
                  <a:gd name="connsiteY3" fmla="*/ 81831 h 248518"/>
                  <a:gd name="connsiteX4" fmla="*/ 328612 w 557212"/>
                  <a:gd name="connsiteY4" fmla="*/ 136600 h 248518"/>
                  <a:gd name="connsiteX5" fmla="*/ 190500 w 557212"/>
                  <a:gd name="connsiteY5" fmla="*/ 160412 h 248518"/>
                  <a:gd name="connsiteX6" fmla="*/ 250031 w 557212"/>
                  <a:gd name="connsiteY6" fmla="*/ 79450 h 248518"/>
                  <a:gd name="connsiteX7" fmla="*/ 278606 w 557212"/>
                  <a:gd name="connsiteY7" fmla="*/ 29443 h 248518"/>
                  <a:gd name="connsiteX8" fmla="*/ 238125 w 557212"/>
                  <a:gd name="connsiteY8" fmla="*/ 868 h 248518"/>
                  <a:gd name="connsiteX9" fmla="*/ 135731 w 557212"/>
                  <a:gd name="connsiteY9" fmla="*/ 88975 h 248518"/>
                  <a:gd name="connsiteX10" fmla="*/ 64294 w 557212"/>
                  <a:gd name="connsiteY10" fmla="*/ 158031 h 248518"/>
                  <a:gd name="connsiteX11" fmla="*/ 0 w 557212"/>
                  <a:gd name="connsiteY11" fmla="*/ 248518 h 248518"/>
                  <a:gd name="connsiteX0" fmla="*/ 0 w 557212"/>
                  <a:gd name="connsiteY0" fmla="*/ 248518 h 248518"/>
                  <a:gd name="connsiteX1" fmla="*/ 557212 w 557212"/>
                  <a:gd name="connsiteY1" fmla="*/ 246137 h 248518"/>
                  <a:gd name="connsiteX2" fmla="*/ 476250 w 557212"/>
                  <a:gd name="connsiteY2" fmla="*/ 158031 h 248518"/>
                  <a:gd name="connsiteX3" fmla="*/ 407194 w 557212"/>
                  <a:gd name="connsiteY3" fmla="*/ 81831 h 248518"/>
                  <a:gd name="connsiteX4" fmla="*/ 328612 w 557212"/>
                  <a:gd name="connsiteY4" fmla="*/ 136600 h 248518"/>
                  <a:gd name="connsiteX5" fmla="*/ 190500 w 557212"/>
                  <a:gd name="connsiteY5" fmla="*/ 160412 h 248518"/>
                  <a:gd name="connsiteX6" fmla="*/ 250031 w 557212"/>
                  <a:gd name="connsiteY6" fmla="*/ 79450 h 248518"/>
                  <a:gd name="connsiteX7" fmla="*/ 278606 w 557212"/>
                  <a:gd name="connsiteY7" fmla="*/ 29443 h 248518"/>
                  <a:gd name="connsiteX8" fmla="*/ 238125 w 557212"/>
                  <a:gd name="connsiteY8" fmla="*/ 868 h 248518"/>
                  <a:gd name="connsiteX9" fmla="*/ 135731 w 557212"/>
                  <a:gd name="connsiteY9" fmla="*/ 88975 h 248518"/>
                  <a:gd name="connsiteX10" fmla="*/ 64294 w 557212"/>
                  <a:gd name="connsiteY10" fmla="*/ 158031 h 248518"/>
                  <a:gd name="connsiteX11" fmla="*/ 0 w 557212"/>
                  <a:gd name="connsiteY11" fmla="*/ 248518 h 248518"/>
                  <a:gd name="connsiteX0" fmla="*/ 0 w 557212"/>
                  <a:gd name="connsiteY0" fmla="*/ 247650 h 247650"/>
                  <a:gd name="connsiteX1" fmla="*/ 557212 w 557212"/>
                  <a:gd name="connsiteY1" fmla="*/ 245269 h 247650"/>
                  <a:gd name="connsiteX2" fmla="*/ 476250 w 557212"/>
                  <a:gd name="connsiteY2" fmla="*/ 157163 h 247650"/>
                  <a:gd name="connsiteX3" fmla="*/ 407194 w 557212"/>
                  <a:gd name="connsiteY3" fmla="*/ 80963 h 247650"/>
                  <a:gd name="connsiteX4" fmla="*/ 328612 w 557212"/>
                  <a:gd name="connsiteY4" fmla="*/ 135732 h 247650"/>
                  <a:gd name="connsiteX5" fmla="*/ 190500 w 557212"/>
                  <a:gd name="connsiteY5" fmla="*/ 159544 h 247650"/>
                  <a:gd name="connsiteX6" fmla="*/ 250031 w 557212"/>
                  <a:gd name="connsiteY6" fmla="*/ 78582 h 247650"/>
                  <a:gd name="connsiteX7" fmla="*/ 278606 w 557212"/>
                  <a:gd name="connsiteY7" fmla="*/ 28575 h 247650"/>
                  <a:gd name="connsiteX8" fmla="*/ 238125 w 557212"/>
                  <a:gd name="connsiteY8" fmla="*/ 0 h 247650"/>
                  <a:gd name="connsiteX9" fmla="*/ 135731 w 557212"/>
                  <a:gd name="connsiteY9" fmla="*/ 88107 h 247650"/>
                  <a:gd name="connsiteX10" fmla="*/ 64294 w 557212"/>
                  <a:gd name="connsiteY10" fmla="*/ 157163 h 247650"/>
                  <a:gd name="connsiteX11" fmla="*/ 0 w 557212"/>
                  <a:gd name="connsiteY11" fmla="*/ 247650 h 247650"/>
                  <a:gd name="connsiteX0" fmla="*/ 27970 w 585182"/>
                  <a:gd name="connsiteY0" fmla="*/ 247650 h 247650"/>
                  <a:gd name="connsiteX1" fmla="*/ 585182 w 585182"/>
                  <a:gd name="connsiteY1" fmla="*/ 245269 h 247650"/>
                  <a:gd name="connsiteX2" fmla="*/ 504220 w 585182"/>
                  <a:gd name="connsiteY2" fmla="*/ 157163 h 247650"/>
                  <a:gd name="connsiteX3" fmla="*/ 435164 w 585182"/>
                  <a:gd name="connsiteY3" fmla="*/ 80963 h 247650"/>
                  <a:gd name="connsiteX4" fmla="*/ 356582 w 585182"/>
                  <a:gd name="connsiteY4" fmla="*/ 135732 h 247650"/>
                  <a:gd name="connsiteX5" fmla="*/ 218470 w 585182"/>
                  <a:gd name="connsiteY5" fmla="*/ 159544 h 247650"/>
                  <a:gd name="connsiteX6" fmla="*/ 278001 w 585182"/>
                  <a:gd name="connsiteY6" fmla="*/ 78582 h 247650"/>
                  <a:gd name="connsiteX7" fmla="*/ 306576 w 585182"/>
                  <a:gd name="connsiteY7" fmla="*/ 28575 h 247650"/>
                  <a:gd name="connsiteX8" fmla="*/ 266095 w 585182"/>
                  <a:gd name="connsiteY8" fmla="*/ 0 h 247650"/>
                  <a:gd name="connsiteX9" fmla="*/ 163701 w 585182"/>
                  <a:gd name="connsiteY9" fmla="*/ 88107 h 247650"/>
                  <a:gd name="connsiteX10" fmla="*/ 92264 w 585182"/>
                  <a:gd name="connsiteY10" fmla="*/ 157163 h 247650"/>
                  <a:gd name="connsiteX11" fmla="*/ 27970 w 585182"/>
                  <a:gd name="connsiteY11" fmla="*/ 247650 h 247650"/>
                  <a:gd name="connsiteX0" fmla="*/ 27970 w 585182"/>
                  <a:gd name="connsiteY0" fmla="*/ 254176 h 254176"/>
                  <a:gd name="connsiteX1" fmla="*/ 585182 w 585182"/>
                  <a:gd name="connsiteY1" fmla="*/ 251795 h 254176"/>
                  <a:gd name="connsiteX2" fmla="*/ 504220 w 585182"/>
                  <a:gd name="connsiteY2" fmla="*/ 163689 h 254176"/>
                  <a:gd name="connsiteX3" fmla="*/ 435164 w 585182"/>
                  <a:gd name="connsiteY3" fmla="*/ 87489 h 254176"/>
                  <a:gd name="connsiteX4" fmla="*/ 356582 w 585182"/>
                  <a:gd name="connsiteY4" fmla="*/ 142258 h 254176"/>
                  <a:gd name="connsiteX5" fmla="*/ 218470 w 585182"/>
                  <a:gd name="connsiteY5" fmla="*/ 166070 h 254176"/>
                  <a:gd name="connsiteX6" fmla="*/ 278001 w 585182"/>
                  <a:gd name="connsiteY6" fmla="*/ 85108 h 254176"/>
                  <a:gd name="connsiteX7" fmla="*/ 306576 w 585182"/>
                  <a:gd name="connsiteY7" fmla="*/ 6526 h 254176"/>
                  <a:gd name="connsiteX8" fmla="*/ 266095 w 585182"/>
                  <a:gd name="connsiteY8" fmla="*/ 6526 h 254176"/>
                  <a:gd name="connsiteX9" fmla="*/ 163701 w 585182"/>
                  <a:gd name="connsiteY9" fmla="*/ 94633 h 254176"/>
                  <a:gd name="connsiteX10" fmla="*/ 92264 w 585182"/>
                  <a:gd name="connsiteY10" fmla="*/ 163689 h 254176"/>
                  <a:gd name="connsiteX11" fmla="*/ 27970 w 585182"/>
                  <a:gd name="connsiteY11" fmla="*/ 254176 h 254176"/>
                  <a:gd name="connsiteX0" fmla="*/ 26931 w 591286"/>
                  <a:gd name="connsiteY0" fmla="*/ 256557 h 256557"/>
                  <a:gd name="connsiteX1" fmla="*/ 591286 w 591286"/>
                  <a:gd name="connsiteY1" fmla="*/ 251795 h 256557"/>
                  <a:gd name="connsiteX2" fmla="*/ 510324 w 591286"/>
                  <a:gd name="connsiteY2" fmla="*/ 163689 h 256557"/>
                  <a:gd name="connsiteX3" fmla="*/ 441268 w 591286"/>
                  <a:gd name="connsiteY3" fmla="*/ 87489 h 256557"/>
                  <a:gd name="connsiteX4" fmla="*/ 362686 w 591286"/>
                  <a:gd name="connsiteY4" fmla="*/ 142258 h 256557"/>
                  <a:gd name="connsiteX5" fmla="*/ 224574 w 591286"/>
                  <a:gd name="connsiteY5" fmla="*/ 166070 h 256557"/>
                  <a:gd name="connsiteX6" fmla="*/ 284105 w 591286"/>
                  <a:gd name="connsiteY6" fmla="*/ 85108 h 256557"/>
                  <a:gd name="connsiteX7" fmla="*/ 312680 w 591286"/>
                  <a:gd name="connsiteY7" fmla="*/ 6526 h 256557"/>
                  <a:gd name="connsiteX8" fmla="*/ 272199 w 591286"/>
                  <a:gd name="connsiteY8" fmla="*/ 6526 h 256557"/>
                  <a:gd name="connsiteX9" fmla="*/ 169805 w 591286"/>
                  <a:gd name="connsiteY9" fmla="*/ 94633 h 256557"/>
                  <a:gd name="connsiteX10" fmla="*/ 98368 w 591286"/>
                  <a:gd name="connsiteY10" fmla="*/ 163689 h 256557"/>
                  <a:gd name="connsiteX11" fmla="*/ 26931 w 591286"/>
                  <a:gd name="connsiteY11" fmla="*/ 256557 h 256557"/>
                  <a:gd name="connsiteX0" fmla="*/ 21160 w 647236"/>
                  <a:gd name="connsiteY0" fmla="*/ 452577 h 452577"/>
                  <a:gd name="connsiteX1" fmla="*/ 647236 w 647236"/>
                  <a:gd name="connsiteY1" fmla="*/ 251795 h 452577"/>
                  <a:gd name="connsiteX2" fmla="*/ 566274 w 647236"/>
                  <a:gd name="connsiteY2" fmla="*/ 163689 h 452577"/>
                  <a:gd name="connsiteX3" fmla="*/ 497218 w 647236"/>
                  <a:gd name="connsiteY3" fmla="*/ 87489 h 452577"/>
                  <a:gd name="connsiteX4" fmla="*/ 418636 w 647236"/>
                  <a:gd name="connsiteY4" fmla="*/ 142258 h 452577"/>
                  <a:gd name="connsiteX5" fmla="*/ 280524 w 647236"/>
                  <a:gd name="connsiteY5" fmla="*/ 166070 h 452577"/>
                  <a:gd name="connsiteX6" fmla="*/ 340055 w 647236"/>
                  <a:gd name="connsiteY6" fmla="*/ 85108 h 452577"/>
                  <a:gd name="connsiteX7" fmla="*/ 368630 w 647236"/>
                  <a:gd name="connsiteY7" fmla="*/ 6526 h 452577"/>
                  <a:gd name="connsiteX8" fmla="*/ 328149 w 647236"/>
                  <a:gd name="connsiteY8" fmla="*/ 6526 h 452577"/>
                  <a:gd name="connsiteX9" fmla="*/ 225755 w 647236"/>
                  <a:gd name="connsiteY9" fmla="*/ 94633 h 452577"/>
                  <a:gd name="connsiteX10" fmla="*/ 154318 w 647236"/>
                  <a:gd name="connsiteY10" fmla="*/ 163689 h 452577"/>
                  <a:gd name="connsiteX11" fmla="*/ 21160 w 647236"/>
                  <a:gd name="connsiteY11" fmla="*/ 452577 h 452577"/>
                  <a:gd name="connsiteX0" fmla="*/ 21160 w 828332"/>
                  <a:gd name="connsiteY0" fmla="*/ 452577 h 452577"/>
                  <a:gd name="connsiteX1" fmla="*/ 828332 w 828332"/>
                  <a:gd name="connsiteY1" fmla="*/ 433591 h 452577"/>
                  <a:gd name="connsiteX2" fmla="*/ 566274 w 828332"/>
                  <a:gd name="connsiteY2" fmla="*/ 163689 h 452577"/>
                  <a:gd name="connsiteX3" fmla="*/ 497218 w 828332"/>
                  <a:gd name="connsiteY3" fmla="*/ 87489 h 452577"/>
                  <a:gd name="connsiteX4" fmla="*/ 418636 w 828332"/>
                  <a:gd name="connsiteY4" fmla="*/ 142258 h 452577"/>
                  <a:gd name="connsiteX5" fmla="*/ 280524 w 828332"/>
                  <a:gd name="connsiteY5" fmla="*/ 166070 h 452577"/>
                  <a:gd name="connsiteX6" fmla="*/ 340055 w 828332"/>
                  <a:gd name="connsiteY6" fmla="*/ 85108 h 452577"/>
                  <a:gd name="connsiteX7" fmla="*/ 368630 w 828332"/>
                  <a:gd name="connsiteY7" fmla="*/ 6526 h 452577"/>
                  <a:gd name="connsiteX8" fmla="*/ 328149 w 828332"/>
                  <a:gd name="connsiteY8" fmla="*/ 6526 h 452577"/>
                  <a:gd name="connsiteX9" fmla="*/ 225755 w 828332"/>
                  <a:gd name="connsiteY9" fmla="*/ 94633 h 452577"/>
                  <a:gd name="connsiteX10" fmla="*/ 154318 w 828332"/>
                  <a:gd name="connsiteY10" fmla="*/ 163689 h 452577"/>
                  <a:gd name="connsiteX11" fmla="*/ 21160 w 828332"/>
                  <a:gd name="connsiteY11" fmla="*/ 452577 h 452577"/>
                  <a:gd name="connsiteX0" fmla="*/ 21160 w 828332"/>
                  <a:gd name="connsiteY0" fmla="*/ 452577 h 452577"/>
                  <a:gd name="connsiteX1" fmla="*/ 828332 w 828332"/>
                  <a:gd name="connsiteY1" fmla="*/ 433591 h 452577"/>
                  <a:gd name="connsiteX2" fmla="*/ 566274 w 828332"/>
                  <a:gd name="connsiteY2" fmla="*/ 163689 h 452577"/>
                  <a:gd name="connsiteX3" fmla="*/ 497218 w 828332"/>
                  <a:gd name="connsiteY3" fmla="*/ 87489 h 452577"/>
                  <a:gd name="connsiteX4" fmla="*/ 418636 w 828332"/>
                  <a:gd name="connsiteY4" fmla="*/ 142258 h 452577"/>
                  <a:gd name="connsiteX5" fmla="*/ 350556 w 828332"/>
                  <a:gd name="connsiteY5" fmla="*/ 164585 h 452577"/>
                  <a:gd name="connsiteX6" fmla="*/ 280524 w 828332"/>
                  <a:gd name="connsiteY6" fmla="*/ 166070 h 452577"/>
                  <a:gd name="connsiteX7" fmla="*/ 340055 w 828332"/>
                  <a:gd name="connsiteY7" fmla="*/ 85108 h 452577"/>
                  <a:gd name="connsiteX8" fmla="*/ 368630 w 828332"/>
                  <a:gd name="connsiteY8" fmla="*/ 6526 h 452577"/>
                  <a:gd name="connsiteX9" fmla="*/ 328149 w 828332"/>
                  <a:gd name="connsiteY9" fmla="*/ 6526 h 452577"/>
                  <a:gd name="connsiteX10" fmla="*/ 225755 w 828332"/>
                  <a:gd name="connsiteY10" fmla="*/ 94633 h 452577"/>
                  <a:gd name="connsiteX11" fmla="*/ 154318 w 828332"/>
                  <a:gd name="connsiteY11" fmla="*/ 163689 h 452577"/>
                  <a:gd name="connsiteX12" fmla="*/ 21160 w 828332"/>
                  <a:gd name="connsiteY12" fmla="*/ 452577 h 452577"/>
                  <a:gd name="connsiteX0" fmla="*/ 21160 w 828332"/>
                  <a:gd name="connsiteY0" fmla="*/ 452577 h 452577"/>
                  <a:gd name="connsiteX1" fmla="*/ 828332 w 828332"/>
                  <a:gd name="connsiteY1" fmla="*/ 433591 h 452577"/>
                  <a:gd name="connsiteX2" fmla="*/ 566274 w 828332"/>
                  <a:gd name="connsiteY2" fmla="*/ 163689 h 452577"/>
                  <a:gd name="connsiteX3" fmla="*/ 497218 w 828332"/>
                  <a:gd name="connsiteY3" fmla="*/ 87489 h 452577"/>
                  <a:gd name="connsiteX4" fmla="*/ 418636 w 828332"/>
                  <a:gd name="connsiteY4" fmla="*/ 142258 h 452577"/>
                  <a:gd name="connsiteX5" fmla="*/ 210127 w 828332"/>
                  <a:gd name="connsiteY5" fmla="*/ 301992 h 452577"/>
                  <a:gd name="connsiteX6" fmla="*/ 350556 w 828332"/>
                  <a:gd name="connsiteY6" fmla="*/ 164585 h 452577"/>
                  <a:gd name="connsiteX7" fmla="*/ 280524 w 828332"/>
                  <a:gd name="connsiteY7" fmla="*/ 166070 h 452577"/>
                  <a:gd name="connsiteX8" fmla="*/ 340055 w 828332"/>
                  <a:gd name="connsiteY8" fmla="*/ 85108 h 452577"/>
                  <a:gd name="connsiteX9" fmla="*/ 368630 w 828332"/>
                  <a:gd name="connsiteY9" fmla="*/ 6526 h 452577"/>
                  <a:gd name="connsiteX10" fmla="*/ 328149 w 828332"/>
                  <a:gd name="connsiteY10" fmla="*/ 6526 h 452577"/>
                  <a:gd name="connsiteX11" fmla="*/ 225755 w 828332"/>
                  <a:gd name="connsiteY11" fmla="*/ 94633 h 452577"/>
                  <a:gd name="connsiteX12" fmla="*/ 154318 w 828332"/>
                  <a:gd name="connsiteY12" fmla="*/ 163689 h 452577"/>
                  <a:gd name="connsiteX13" fmla="*/ 21160 w 828332"/>
                  <a:gd name="connsiteY13" fmla="*/ 452577 h 452577"/>
                  <a:gd name="connsiteX0" fmla="*/ 21160 w 828332"/>
                  <a:gd name="connsiteY0" fmla="*/ 452577 h 452577"/>
                  <a:gd name="connsiteX1" fmla="*/ 828332 w 828332"/>
                  <a:gd name="connsiteY1" fmla="*/ 433591 h 452577"/>
                  <a:gd name="connsiteX2" fmla="*/ 566274 w 828332"/>
                  <a:gd name="connsiteY2" fmla="*/ 163689 h 452577"/>
                  <a:gd name="connsiteX3" fmla="*/ 497218 w 828332"/>
                  <a:gd name="connsiteY3" fmla="*/ 87489 h 452577"/>
                  <a:gd name="connsiteX4" fmla="*/ 418636 w 828332"/>
                  <a:gd name="connsiteY4" fmla="*/ 142258 h 452577"/>
                  <a:gd name="connsiteX5" fmla="*/ 210127 w 828332"/>
                  <a:gd name="connsiteY5" fmla="*/ 301992 h 452577"/>
                  <a:gd name="connsiteX6" fmla="*/ 174313 w 828332"/>
                  <a:gd name="connsiteY6" fmla="*/ 260130 h 452577"/>
                  <a:gd name="connsiteX7" fmla="*/ 280524 w 828332"/>
                  <a:gd name="connsiteY7" fmla="*/ 166070 h 452577"/>
                  <a:gd name="connsiteX8" fmla="*/ 340055 w 828332"/>
                  <a:gd name="connsiteY8" fmla="*/ 85108 h 452577"/>
                  <a:gd name="connsiteX9" fmla="*/ 368630 w 828332"/>
                  <a:gd name="connsiteY9" fmla="*/ 6526 h 452577"/>
                  <a:gd name="connsiteX10" fmla="*/ 328149 w 828332"/>
                  <a:gd name="connsiteY10" fmla="*/ 6526 h 452577"/>
                  <a:gd name="connsiteX11" fmla="*/ 225755 w 828332"/>
                  <a:gd name="connsiteY11" fmla="*/ 94633 h 452577"/>
                  <a:gd name="connsiteX12" fmla="*/ 154318 w 828332"/>
                  <a:gd name="connsiteY12" fmla="*/ 163689 h 452577"/>
                  <a:gd name="connsiteX13" fmla="*/ 21160 w 828332"/>
                  <a:gd name="connsiteY13" fmla="*/ 452577 h 452577"/>
                  <a:gd name="connsiteX0" fmla="*/ 21160 w 828332"/>
                  <a:gd name="connsiteY0" fmla="*/ 452577 h 452577"/>
                  <a:gd name="connsiteX1" fmla="*/ 828332 w 828332"/>
                  <a:gd name="connsiteY1" fmla="*/ 433591 h 452577"/>
                  <a:gd name="connsiteX2" fmla="*/ 566274 w 828332"/>
                  <a:gd name="connsiteY2" fmla="*/ 163689 h 452577"/>
                  <a:gd name="connsiteX3" fmla="*/ 497218 w 828332"/>
                  <a:gd name="connsiteY3" fmla="*/ 87489 h 452577"/>
                  <a:gd name="connsiteX4" fmla="*/ 418636 w 828332"/>
                  <a:gd name="connsiteY4" fmla="*/ 142258 h 452577"/>
                  <a:gd name="connsiteX5" fmla="*/ 185645 w 828332"/>
                  <a:gd name="connsiteY5" fmla="*/ 334908 h 452577"/>
                  <a:gd name="connsiteX6" fmla="*/ 174313 w 828332"/>
                  <a:gd name="connsiteY6" fmla="*/ 260130 h 452577"/>
                  <a:gd name="connsiteX7" fmla="*/ 280524 w 828332"/>
                  <a:gd name="connsiteY7" fmla="*/ 166070 h 452577"/>
                  <a:gd name="connsiteX8" fmla="*/ 340055 w 828332"/>
                  <a:gd name="connsiteY8" fmla="*/ 85108 h 452577"/>
                  <a:gd name="connsiteX9" fmla="*/ 368630 w 828332"/>
                  <a:gd name="connsiteY9" fmla="*/ 6526 h 452577"/>
                  <a:gd name="connsiteX10" fmla="*/ 328149 w 828332"/>
                  <a:gd name="connsiteY10" fmla="*/ 6526 h 452577"/>
                  <a:gd name="connsiteX11" fmla="*/ 225755 w 828332"/>
                  <a:gd name="connsiteY11" fmla="*/ 94633 h 452577"/>
                  <a:gd name="connsiteX12" fmla="*/ 154318 w 828332"/>
                  <a:gd name="connsiteY12" fmla="*/ 163689 h 452577"/>
                  <a:gd name="connsiteX13" fmla="*/ 21160 w 828332"/>
                  <a:gd name="connsiteY13" fmla="*/ 452577 h 452577"/>
                  <a:gd name="connsiteX0" fmla="*/ 21160 w 828332"/>
                  <a:gd name="connsiteY0" fmla="*/ 452577 h 452577"/>
                  <a:gd name="connsiteX1" fmla="*/ 828332 w 828332"/>
                  <a:gd name="connsiteY1" fmla="*/ 433591 h 452577"/>
                  <a:gd name="connsiteX2" fmla="*/ 566274 w 828332"/>
                  <a:gd name="connsiteY2" fmla="*/ 163689 h 452577"/>
                  <a:gd name="connsiteX3" fmla="*/ 497218 w 828332"/>
                  <a:gd name="connsiteY3" fmla="*/ 87489 h 452577"/>
                  <a:gd name="connsiteX4" fmla="*/ 418636 w 828332"/>
                  <a:gd name="connsiteY4" fmla="*/ 142258 h 452577"/>
                  <a:gd name="connsiteX5" fmla="*/ 185645 w 828332"/>
                  <a:gd name="connsiteY5" fmla="*/ 334908 h 452577"/>
                  <a:gd name="connsiteX6" fmla="*/ 174313 w 828332"/>
                  <a:gd name="connsiteY6" fmla="*/ 260130 h 452577"/>
                  <a:gd name="connsiteX7" fmla="*/ 280524 w 828332"/>
                  <a:gd name="connsiteY7" fmla="*/ 166070 h 452577"/>
                  <a:gd name="connsiteX8" fmla="*/ 340055 w 828332"/>
                  <a:gd name="connsiteY8" fmla="*/ 85108 h 452577"/>
                  <a:gd name="connsiteX9" fmla="*/ 368630 w 828332"/>
                  <a:gd name="connsiteY9" fmla="*/ 6526 h 452577"/>
                  <a:gd name="connsiteX10" fmla="*/ 328149 w 828332"/>
                  <a:gd name="connsiteY10" fmla="*/ 6526 h 452577"/>
                  <a:gd name="connsiteX11" fmla="*/ 225755 w 828332"/>
                  <a:gd name="connsiteY11" fmla="*/ 94633 h 452577"/>
                  <a:gd name="connsiteX12" fmla="*/ 154318 w 828332"/>
                  <a:gd name="connsiteY12" fmla="*/ 163689 h 452577"/>
                  <a:gd name="connsiteX13" fmla="*/ 21160 w 828332"/>
                  <a:gd name="connsiteY13" fmla="*/ 452577 h 452577"/>
                  <a:gd name="connsiteX0" fmla="*/ 21160 w 828332"/>
                  <a:gd name="connsiteY0" fmla="*/ 452577 h 452577"/>
                  <a:gd name="connsiteX1" fmla="*/ 828332 w 828332"/>
                  <a:gd name="connsiteY1" fmla="*/ 433591 h 452577"/>
                  <a:gd name="connsiteX2" fmla="*/ 566274 w 828332"/>
                  <a:gd name="connsiteY2" fmla="*/ 163689 h 452577"/>
                  <a:gd name="connsiteX3" fmla="*/ 497218 w 828332"/>
                  <a:gd name="connsiteY3" fmla="*/ 87489 h 452577"/>
                  <a:gd name="connsiteX4" fmla="*/ 418636 w 828332"/>
                  <a:gd name="connsiteY4" fmla="*/ 142258 h 452577"/>
                  <a:gd name="connsiteX5" fmla="*/ 185645 w 828332"/>
                  <a:gd name="connsiteY5" fmla="*/ 334908 h 452577"/>
                  <a:gd name="connsiteX6" fmla="*/ 174313 w 828332"/>
                  <a:gd name="connsiteY6" fmla="*/ 260130 h 452577"/>
                  <a:gd name="connsiteX7" fmla="*/ 265057 w 828332"/>
                  <a:gd name="connsiteY7" fmla="*/ 141346 h 452577"/>
                  <a:gd name="connsiteX8" fmla="*/ 340055 w 828332"/>
                  <a:gd name="connsiteY8" fmla="*/ 85108 h 452577"/>
                  <a:gd name="connsiteX9" fmla="*/ 368630 w 828332"/>
                  <a:gd name="connsiteY9" fmla="*/ 6526 h 452577"/>
                  <a:gd name="connsiteX10" fmla="*/ 328149 w 828332"/>
                  <a:gd name="connsiteY10" fmla="*/ 6526 h 452577"/>
                  <a:gd name="connsiteX11" fmla="*/ 225755 w 828332"/>
                  <a:gd name="connsiteY11" fmla="*/ 94633 h 452577"/>
                  <a:gd name="connsiteX12" fmla="*/ 154318 w 828332"/>
                  <a:gd name="connsiteY12" fmla="*/ 163689 h 452577"/>
                  <a:gd name="connsiteX13" fmla="*/ 21160 w 828332"/>
                  <a:gd name="connsiteY13" fmla="*/ 452577 h 452577"/>
                  <a:gd name="connsiteX0" fmla="*/ 21160 w 828332"/>
                  <a:gd name="connsiteY0" fmla="*/ 452577 h 452577"/>
                  <a:gd name="connsiteX1" fmla="*/ 828332 w 828332"/>
                  <a:gd name="connsiteY1" fmla="*/ 433591 h 452577"/>
                  <a:gd name="connsiteX2" fmla="*/ 566274 w 828332"/>
                  <a:gd name="connsiteY2" fmla="*/ 163689 h 452577"/>
                  <a:gd name="connsiteX3" fmla="*/ 497218 w 828332"/>
                  <a:gd name="connsiteY3" fmla="*/ 87489 h 452577"/>
                  <a:gd name="connsiteX4" fmla="*/ 418636 w 828332"/>
                  <a:gd name="connsiteY4" fmla="*/ 142258 h 452577"/>
                  <a:gd name="connsiteX5" fmla="*/ 185645 w 828332"/>
                  <a:gd name="connsiteY5" fmla="*/ 334908 h 452577"/>
                  <a:gd name="connsiteX6" fmla="*/ 174313 w 828332"/>
                  <a:gd name="connsiteY6" fmla="*/ 260130 h 452577"/>
                  <a:gd name="connsiteX7" fmla="*/ 265057 w 828332"/>
                  <a:gd name="connsiteY7" fmla="*/ 141346 h 452577"/>
                  <a:gd name="connsiteX8" fmla="*/ 326304 w 828332"/>
                  <a:gd name="connsiteY8" fmla="*/ 67534 h 452577"/>
                  <a:gd name="connsiteX9" fmla="*/ 340055 w 828332"/>
                  <a:gd name="connsiteY9" fmla="*/ 85108 h 452577"/>
                  <a:gd name="connsiteX10" fmla="*/ 368630 w 828332"/>
                  <a:gd name="connsiteY10" fmla="*/ 6526 h 452577"/>
                  <a:gd name="connsiteX11" fmla="*/ 328149 w 828332"/>
                  <a:gd name="connsiteY11" fmla="*/ 6526 h 452577"/>
                  <a:gd name="connsiteX12" fmla="*/ 225755 w 828332"/>
                  <a:gd name="connsiteY12" fmla="*/ 94633 h 452577"/>
                  <a:gd name="connsiteX13" fmla="*/ 154318 w 828332"/>
                  <a:gd name="connsiteY13" fmla="*/ 163689 h 452577"/>
                  <a:gd name="connsiteX14" fmla="*/ 21160 w 828332"/>
                  <a:gd name="connsiteY14" fmla="*/ 452577 h 452577"/>
                  <a:gd name="connsiteX0" fmla="*/ 21160 w 828332"/>
                  <a:gd name="connsiteY0" fmla="*/ 455446 h 455446"/>
                  <a:gd name="connsiteX1" fmla="*/ 828332 w 828332"/>
                  <a:gd name="connsiteY1" fmla="*/ 436460 h 455446"/>
                  <a:gd name="connsiteX2" fmla="*/ 566274 w 828332"/>
                  <a:gd name="connsiteY2" fmla="*/ 166558 h 455446"/>
                  <a:gd name="connsiteX3" fmla="*/ 497218 w 828332"/>
                  <a:gd name="connsiteY3" fmla="*/ 90358 h 455446"/>
                  <a:gd name="connsiteX4" fmla="*/ 418636 w 828332"/>
                  <a:gd name="connsiteY4" fmla="*/ 145127 h 455446"/>
                  <a:gd name="connsiteX5" fmla="*/ 185645 w 828332"/>
                  <a:gd name="connsiteY5" fmla="*/ 337777 h 455446"/>
                  <a:gd name="connsiteX6" fmla="*/ 174313 w 828332"/>
                  <a:gd name="connsiteY6" fmla="*/ 262999 h 455446"/>
                  <a:gd name="connsiteX7" fmla="*/ 265057 w 828332"/>
                  <a:gd name="connsiteY7" fmla="*/ 144215 h 455446"/>
                  <a:gd name="connsiteX8" fmla="*/ 326304 w 828332"/>
                  <a:gd name="connsiteY8" fmla="*/ 70403 h 455446"/>
                  <a:gd name="connsiteX9" fmla="*/ 368630 w 828332"/>
                  <a:gd name="connsiteY9" fmla="*/ 9395 h 455446"/>
                  <a:gd name="connsiteX10" fmla="*/ 328149 w 828332"/>
                  <a:gd name="connsiteY10" fmla="*/ 9395 h 455446"/>
                  <a:gd name="connsiteX11" fmla="*/ 225755 w 828332"/>
                  <a:gd name="connsiteY11" fmla="*/ 97502 h 455446"/>
                  <a:gd name="connsiteX12" fmla="*/ 154318 w 828332"/>
                  <a:gd name="connsiteY12" fmla="*/ 166558 h 455446"/>
                  <a:gd name="connsiteX13" fmla="*/ 21160 w 828332"/>
                  <a:gd name="connsiteY13" fmla="*/ 455446 h 455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8332" h="455446">
                    <a:moveTo>
                      <a:pt x="21160" y="455446"/>
                    </a:moveTo>
                    <a:lnTo>
                      <a:pt x="828332" y="436460"/>
                    </a:lnTo>
                    <a:lnTo>
                      <a:pt x="566274" y="166558"/>
                    </a:lnTo>
                    <a:lnTo>
                      <a:pt x="497218" y="90358"/>
                    </a:lnTo>
                    <a:cubicBezTo>
                      <a:pt x="472612" y="86786"/>
                      <a:pt x="470565" y="103891"/>
                      <a:pt x="418636" y="145127"/>
                    </a:cubicBezTo>
                    <a:cubicBezTo>
                      <a:pt x="366707" y="186363"/>
                      <a:pt x="196992" y="334056"/>
                      <a:pt x="185645" y="337777"/>
                    </a:cubicBezTo>
                    <a:cubicBezTo>
                      <a:pt x="174298" y="341498"/>
                      <a:pt x="161078" y="295259"/>
                      <a:pt x="174313" y="262999"/>
                    </a:cubicBezTo>
                    <a:cubicBezTo>
                      <a:pt x="187548" y="230739"/>
                      <a:pt x="239725" y="176314"/>
                      <a:pt x="265057" y="144215"/>
                    </a:cubicBezTo>
                    <a:cubicBezTo>
                      <a:pt x="290389" y="112116"/>
                      <a:pt x="309042" y="92873"/>
                      <a:pt x="326304" y="70403"/>
                    </a:cubicBezTo>
                    <a:cubicBezTo>
                      <a:pt x="343566" y="47933"/>
                      <a:pt x="368323" y="19563"/>
                      <a:pt x="368630" y="9395"/>
                    </a:cubicBezTo>
                    <a:cubicBezTo>
                      <a:pt x="368938" y="-773"/>
                      <a:pt x="351962" y="-5290"/>
                      <a:pt x="328149" y="9395"/>
                    </a:cubicBezTo>
                    <a:cubicBezTo>
                      <a:pt x="304336" y="24080"/>
                      <a:pt x="249567" y="74483"/>
                      <a:pt x="225755" y="97502"/>
                    </a:cubicBezTo>
                    <a:cubicBezTo>
                      <a:pt x="201943" y="120521"/>
                      <a:pt x="188417" y="106901"/>
                      <a:pt x="154318" y="166558"/>
                    </a:cubicBezTo>
                    <a:cubicBezTo>
                      <a:pt x="120219" y="226215"/>
                      <a:pt x="-60993" y="440762"/>
                      <a:pt x="21160" y="455446"/>
                    </a:cubicBezTo>
                    <a:close/>
                  </a:path>
                </a:pathLst>
              </a:custGeom>
              <a:solidFill>
                <a:srgbClr val="FFC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6891338" y="3893642"/>
                <a:ext cx="688181" cy="2376190"/>
              </a:xfrm>
              <a:custGeom>
                <a:avLst/>
                <a:gdLst>
                  <a:gd name="connsiteX0" fmla="*/ 718835 w 718835"/>
                  <a:gd name="connsiteY0" fmla="*/ 2502447 h 2502447"/>
                  <a:gd name="connsiteX1" fmla="*/ 475700 w 718835"/>
                  <a:gd name="connsiteY1" fmla="*/ 2206456 h 2502447"/>
                  <a:gd name="connsiteX2" fmla="*/ 295991 w 718835"/>
                  <a:gd name="connsiteY2" fmla="*/ 1979177 h 2502447"/>
                  <a:gd name="connsiteX3" fmla="*/ 163852 w 718835"/>
                  <a:gd name="connsiteY3" fmla="*/ 1709614 h 2502447"/>
                  <a:gd name="connsiteX4" fmla="*/ 63427 w 718835"/>
                  <a:gd name="connsiteY4" fmla="*/ 1318484 h 2502447"/>
                  <a:gd name="connsiteX5" fmla="*/ 36999 w 718835"/>
                  <a:gd name="connsiteY5" fmla="*/ 980209 h 2502447"/>
                  <a:gd name="connsiteX6" fmla="*/ 21142 w 718835"/>
                  <a:gd name="connsiteY6" fmla="*/ 689503 h 2502447"/>
                  <a:gd name="connsiteX7" fmla="*/ 10571 w 718835"/>
                  <a:gd name="connsiteY7" fmla="*/ 60523 h 2502447"/>
                  <a:gd name="connsiteX8" fmla="*/ 0 w 718835"/>
                  <a:gd name="connsiteY8" fmla="*/ 60523 h 2502447"/>
                  <a:gd name="connsiteX0" fmla="*/ 718835 w 718835"/>
                  <a:gd name="connsiteY0" fmla="*/ 2502447 h 2502447"/>
                  <a:gd name="connsiteX1" fmla="*/ 475700 w 718835"/>
                  <a:gd name="connsiteY1" fmla="*/ 2206456 h 2502447"/>
                  <a:gd name="connsiteX2" fmla="*/ 295991 w 718835"/>
                  <a:gd name="connsiteY2" fmla="*/ 1979177 h 2502447"/>
                  <a:gd name="connsiteX3" fmla="*/ 163852 w 718835"/>
                  <a:gd name="connsiteY3" fmla="*/ 1709614 h 2502447"/>
                  <a:gd name="connsiteX4" fmla="*/ 63427 w 718835"/>
                  <a:gd name="connsiteY4" fmla="*/ 1306578 h 2502447"/>
                  <a:gd name="connsiteX5" fmla="*/ 36999 w 718835"/>
                  <a:gd name="connsiteY5" fmla="*/ 980209 h 2502447"/>
                  <a:gd name="connsiteX6" fmla="*/ 21142 w 718835"/>
                  <a:gd name="connsiteY6" fmla="*/ 689503 h 2502447"/>
                  <a:gd name="connsiteX7" fmla="*/ 10571 w 718835"/>
                  <a:gd name="connsiteY7" fmla="*/ 60523 h 2502447"/>
                  <a:gd name="connsiteX8" fmla="*/ 0 w 718835"/>
                  <a:gd name="connsiteY8" fmla="*/ 60523 h 2502447"/>
                  <a:gd name="connsiteX0" fmla="*/ 718835 w 718835"/>
                  <a:gd name="connsiteY0" fmla="*/ 2502447 h 2502447"/>
                  <a:gd name="connsiteX1" fmla="*/ 475700 w 718835"/>
                  <a:gd name="connsiteY1" fmla="*/ 2206456 h 2502447"/>
                  <a:gd name="connsiteX2" fmla="*/ 295991 w 718835"/>
                  <a:gd name="connsiteY2" fmla="*/ 1979177 h 2502447"/>
                  <a:gd name="connsiteX3" fmla="*/ 163852 w 718835"/>
                  <a:gd name="connsiteY3" fmla="*/ 1709614 h 2502447"/>
                  <a:gd name="connsiteX4" fmla="*/ 72952 w 718835"/>
                  <a:gd name="connsiteY4" fmla="*/ 1306578 h 2502447"/>
                  <a:gd name="connsiteX5" fmla="*/ 36999 w 718835"/>
                  <a:gd name="connsiteY5" fmla="*/ 980209 h 2502447"/>
                  <a:gd name="connsiteX6" fmla="*/ 21142 w 718835"/>
                  <a:gd name="connsiteY6" fmla="*/ 689503 h 2502447"/>
                  <a:gd name="connsiteX7" fmla="*/ 10571 w 718835"/>
                  <a:gd name="connsiteY7" fmla="*/ 60523 h 2502447"/>
                  <a:gd name="connsiteX8" fmla="*/ 0 w 718835"/>
                  <a:gd name="connsiteY8" fmla="*/ 60523 h 2502447"/>
                  <a:gd name="connsiteX0" fmla="*/ 718835 w 718835"/>
                  <a:gd name="connsiteY0" fmla="*/ 2502447 h 2502447"/>
                  <a:gd name="connsiteX1" fmla="*/ 445609 w 718835"/>
                  <a:gd name="connsiteY1" fmla="*/ 2188927 h 2502447"/>
                  <a:gd name="connsiteX2" fmla="*/ 295991 w 718835"/>
                  <a:gd name="connsiteY2" fmla="*/ 1979177 h 2502447"/>
                  <a:gd name="connsiteX3" fmla="*/ 163852 w 718835"/>
                  <a:gd name="connsiteY3" fmla="*/ 1709614 h 2502447"/>
                  <a:gd name="connsiteX4" fmla="*/ 72952 w 718835"/>
                  <a:gd name="connsiteY4" fmla="*/ 1306578 h 2502447"/>
                  <a:gd name="connsiteX5" fmla="*/ 36999 w 718835"/>
                  <a:gd name="connsiteY5" fmla="*/ 980209 h 2502447"/>
                  <a:gd name="connsiteX6" fmla="*/ 21142 w 718835"/>
                  <a:gd name="connsiteY6" fmla="*/ 689503 h 2502447"/>
                  <a:gd name="connsiteX7" fmla="*/ 10571 w 718835"/>
                  <a:gd name="connsiteY7" fmla="*/ 60523 h 2502447"/>
                  <a:gd name="connsiteX8" fmla="*/ 0 w 718835"/>
                  <a:gd name="connsiteY8" fmla="*/ 60523 h 2502447"/>
                  <a:gd name="connsiteX0" fmla="*/ 718835 w 718835"/>
                  <a:gd name="connsiteY0" fmla="*/ 2502447 h 2502447"/>
                  <a:gd name="connsiteX1" fmla="*/ 445609 w 718835"/>
                  <a:gd name="connsiteY1" fmla="*/ 2188927 h 2502447"/>
                  <a:gd name="connsiteX2" fmla="*/ 293504 w 718835"/>
                  <a:gd name="connsiteY2" fmla="*/ 1974161 h 2502447"/>
                  <a:gd name="connsiteX3" fmla="*/ 163852 w 718835"/>
                  <a:gd name="connsiteY3" fmla="*/ 1709614 h 2502447"/>
                  <a:gd name="connsiteX4" fmla="*/ 72952 w 718835"/>
                  <a:gd name="connsiteY4" fmla="*/ 1306578 h 2502447"/>
                  <a:gd name="connsiteX5" fmla="*/ 36999 w 718835"/>
                  <a:gd name="connsiteY5" fmla="*/ 980209 h 2502447"/>
                  <a:gd name="connsiteX6" fmla="*/ 21142 w 718835"/>
                  <a:gd name="connsiteY6" fmla="*/ 689503 h 2502447"/>
                  <a:gd name="connsiteX7" fmla="*/ 10571 w 718835"/>
                  <a:gd name="connsiteY7" fmla="*/ 60523 h 2502447"/>
                  <a:gd name="connsiteX8" fmla="*/ 0 w 718835"/>
                  <a:gd name="connsiteY8" fmla="*/ 60523 h 2502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8835" h="2502447">
                    <a:moveTo>
                      <a:pt x="718835" y="2502447"/>
                    </a:moveTo>
                    <a:cubicBezTo>
                      <a:pt x="637790" y="2403783"/>
                      <a:pt x="526654" y="2287591"/>
                      <a:pt x="445609" y="2188927"/>
                    </a:cubicBezTo>
                    <a:cubicBezTo>
                      <a:pt x="375135" y="2101715"/>
                      <a:pt x="340463" y="2054046"/>
                      <a:pt x="293504" y="1974161"/>
                    </a:cubicBezTo>
                    <a:cubicBezTo>
                      <a:pt x="246545" y="1894276"/>
                      <a:pt x="200611" y="1820878"/>
                      <a:pt x="163852" y="1709614"/>
                    </a:cubicBezTo>
                    <a:cubicBezTo>
                      <a:pt x="127093" y="1598350"/>
                      <a:pt x="94094" y="1428145"/>
                      <a:pt x="72952" y="1306578"/>
                    </a:cubicBezTo>
                    <a:cubicBezTo>
                      <a:pt x="51810" y="1185010"/>
                      <a:pt x="45634" y="1083055"/>
                      <a:pt x="36999" y="980209"/>
                    </a:cubicBezTo>
                    <a:cubicBezTo>
                      <a:pt x="28364" y="877363"/>
                      <a:pt x="25547" y="842784"/>
                      <a:pt x="21142" y="689503"/>
                    </a:cubicBezTo>
                    <a:cubicBezTo>
                      <a:pt x="16737" y="536222"/>
                      <a:pt x="14095" y="165353"/>
                      <a:pt x="10571" y="60523"/>
                    </a:cubicBezTo>
                    <a:cubicBezTo>
                      <a:pt x="7047" y="-44307"/>
                      <a:pt x="3523" y="8108"/>
                      <a:pt x="0" y="60523"/>
                    </a:cubicBezTo>
                  </a:path>
                </a:pathLst>
              </a:custGeom>
              <a:noFill/>
              <a:ln w="12700">
                <a:solidFill>
                  <a:srgbClr val="1F30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46" name="TextBox 138"/>
              <p:cNvSpPr txBox="1">
                <a:spLocks noChangeArrowheads="1"/>
              </p:cNvSpPr>
              <p:nvPr/>
            </p:nvSpPr>
            <p:spPr bwMode="auto">
              <a:xfrm rot="4740000">
                <a:off x="4918732" y="4132812"/>
                <a:ext cx="862159" cy="4196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30D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Kango fault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7431882" y="5781674"/>
                <a:ext cx="500062" cy="481013"/>
              </a:xfrm>
              <a:custGeom>
                <a:avLst/>
                <a:gdLst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40519 w 428625"/>
                  <a:gd name="connsiteY0" fmla="*/ 445294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40519 w 428625"/>
                  <a:gd name="connsiteY21" fmla="*/ 445294 h 452438"/>
                  <a:gd name="connsiteX0" fmla="*/ 352425 w 428625"/>
                  <a:gd name="connsiteY0" fmla="*/ 450056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00012 w 428625"/>
                  <a:gd name="connsiteY3" fmla="*/ 295275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52425 w 428625"/>
                  <a:gd name="connsiteY21" fmla="*/ 450056 h 452438"/>
                  <a:gd name="connsiteX0" fmla="*/ 352425 w 428625"/>
                  <a:gd name="connsiteY0" fmla="*/ 450056 h 452438"/>
                  <a:gd name="connsiteX1" fmla="*/ 78581 w 428625"/>
                  <a:gd name="connsiteY1" fmla="*/ 452438 h 452438"/>
                  <a:gd name="connsiteX2" fmla="*/ 0 w 428625"/>
                  <a:gd name="connsiteY2" fmla="*/ 354806 h 452438"/>
                  <a:gd name="connsiteX3" fmla="*/ 142875 w 428625"/>
                  <a:gd name="connsiteY3" fmla="*/ 340518 h 452438"/>
                  <a:gd name="connsiteX4" fmla="*/ 164306 w 428625"/>
                  <a:gd name="connsiteY4" fmla="*/ 230981 h 452438"/>
                  <a:gd name="connsiteX5" fmla="*/ 100012 w 428625"/>
                  <a:gd name="connsiteY5" fmla="*/ 200025 h 452438"/>
                  <a:gd name="connsiteX6" fmla="*/ 71437 w 428625"/>
                  <a:gd name="connsiteY6" fmla="*/ 138113 h 452438"/>
                  <a:gd name="connsiteX7" fmla="*/ 126206 w 428625"/>
                  <a:gd name="connsiteY7" fmla="*/ 102394 h 452438"/>
                  <a:gd name="connsiteX8" fmla="*/ 183356 w 428625"/>
                  <a:gd name="connsiteY8" fmla="*/ 50006 h 452438"/>
                  <a:gd name="connsiteX9" fmla="*/ 219075 w 428625"/>
                  <a:gd name="connsiteY9" fmla="*/ 11906 h 452438"/>
                  <a:gd name="connsiteX10" fmla="*/ 226219 w 428625"/>
                  <a:gd name="connsiteY10" fmla="*/ 0 h 452438"/>
                  <a:gd name="connsiteX11" fmla="*/ 304800 w 428625"/>
                  <a:gd name="connsiteY11" fmla="*/ 54769 h 452438"/>
                  <a:gd name="connsiteX12" fmla="*/ 378619 w 428625"/>
                  <a:gd name="connsiteY12" fmla="*/ 71438 h 452438"/>
                  <a:gd name="connsiteX13" fmla="*/ 428625 w 428625"/>
                  <a:gd name="connsiteY13" fmla="*/ 78581 h 452438"/>
                  <a:gd name="connsiteX14" fmla="*/ 376237 w 428625"/>
                  <a:gd name="connsiteY14" fmla="*/ 135731 h 452438"/>
                  <a:gd name="connsiteX15" fmla="*/ 259556 w 428625"/>
                  <a:gd name="connsiteY15" fmla="*/ 111919 h 452438"/>
                  <a:gd name="connsiteX16" fmla="*/ 245269 w 428625"/>
                  <a:gd name="connsiteY16" fmla="*/ 169069 h 452438"/>
                  <a:gd name="connsiteX17" fmla="*/ 304800 w 428625"/>
                  <a:gd name="connsiteY17" fmla="*/ 216694 h 452438"/>
                  <a:gd name="connsiteX18" fmla="*/ 300037 w 428625"/>
                  <a:gd name="connsiteY18" fmla="*/ 259556 h 452438"/>
                  <a:gd name="connsiteX19" fmla="*/ 364331 w 428625"/>
                  <a:gd name="connsiteY19" fmla="*/ 323850 h 452438"/>
                  <a:gd name="connsiteX20" fmla="*/ 378619 w 428625"/>
                  <a:gd name="connsiteY20" fmla="*/ 385763 h 452438"/>
                  <a:gd name="connsiteX21" fmla="*/ 352425 w 428625"/>
                  <a:gd name="connsiteY21" fmla="*/ 450056 h 452438"/>
                  <a:gd name="connsiteX0" fmla="*/ 292894 w 369094"/>
                  <a:gd name="connsiteY0" fmla="*/ 450056 h 452438"/>
                  <a:gd name="connsiteX1" fmla="*/ 19050 w 369094"/>
                  <a:gd name="connsiteY1" fmla="*/ 452438 h 452438"/>
                  <a:gd name="connsiteX2" fmla="*/ 0 w 369094"/>
                  <a:gd name="connsiteY2" fmla="*/ 428625 h 452438"/>
                  <a:gd name="connsiteX3" fmla="*/ 83344 w 369094"/>
                  <a:gd name="connsiteY3" fmla="*/ 340518 h 452438"/>
                  <a:gd name="connsiteX4" fmla="*/ 104775 w 369094"/>
                  <a:gd name="connsiteY4" fmla="*/ 230981 h 452438"/>
                  <a:gd name="connsiteX5" fmla="*/ 40481 w 369094"/>
                  <a:gd name="connsiteY5" fmla="*/ 200025 h 452438"/>
                  <a:gd name="connsiteX6" fmla="*/ 11906 w 369094"/>
                  <a:gd name="connsiteY6" fmla="*/ 138113 h 452438"/>
                  <a:gd name="connsiteX7" fmla="*/ 66675 w 369094"/>
                  <a:gd name="connsiteY7" fmla="*/ 102394 h 452438"/>
                  <a:gd name="connsiteX8" fmla="*/ 123825 w 369094"/>
                  <a:gd name="connsiteY8" fmla="*/ 50006 h 452438"/>
                  <a:gd name="connsiteX9" fmla="*/ 159544 w 369094"/>
                  <a:gd name="connsiteY9" fmla="*/ 11906 h 452438"/>
                  <a:gd name="connsiteX10" fmla="*/ 166688 w 369094"/>
                  <a:gd name="connsiteY10" fmla="*/ 0 h 452438"/>
                  <a:gd name="connsiteX11" fmla="*/ 245269 w 369094"/>
                  <a:gd name="connsiteY11" fmla="*/ 54769 h 452438"/>
                  <a:gd name="connsiteX12" fmla="*/ 319088 w 369094"/>
                  <a:gd name="connsiteY12" fmla="*/ 71438 h 452438"/>
                  <a:gd name="connsiteX13" fmla="*/ 369094 w 369094"/>
                  <a:gd name="connsiteY13" fmla="*/ 78581 h 452438"/>
                  <a:gd name="connsiteX14" fmla="*/ 316706 w 369094"/>
                  <a:gd name="connsiteY14" fmla="*/ 135731 h 452438"/>
                  <a:gd name="connsiteX15" fmla="*/ 200025 w 369094"/>
                  <a:gd name="connsiteY15" fmla="*/ 111919 h 452438"/>
                  <a:gd name="connsiteX16" fmla="*/ 185738 w 369094"/>
                  <a:gd name="connsiteY16" fmla="*/ 169069 h 452438"/>
                  <a:gd name="connsiteX17" fmla="*/ 245269 w 369094"/>
                  <a:gd name="connsiteY17" fmla="*/ 216694 h 452438"/>
                  <a:gd name="connsiteX18" fmla="*/ 240506 w 369094"/>
                  <a:gd name="connsiteY18" fmla="*/ 259556 h 452438"/>
                  <a:gd name="connsiteX19" fmla="*/ 304800 w 369094"/>
                  <a:gd name="connsiteY19" fmla="*/ 323850 h 452438"/>
                  <a:gd name="connsiteX20" fmla="*/ 319088 w 369094"/>
                  <a:gd name="connsiteY20" fmla="*/ 385763 h 452438"/>
                  <a:gd name="connsiteX21" fmla="*/ 292894 w 369094"/>
                  <a:gd name="connsiteY21" fmla="*/ 450056 h 452438"/>
                  <a:gd name="connsiteX0" fmla="*/ 292894 w 369094"/>
                  <a:gd name="connsiteY0" fmla="*/ 478631 h 481013"/>
                  <a:gd name="connsiteX1" fmla="*/ 19050 w 369094"/>
                  <a:gd name="connsiteY1" fmla="*/ 481013 h 481013"/>
                  <a:gd name="connsiteX2" fmla="*/ 0 w 369094"/>
                  <a:gd name="connsiteY2" fmla="*/ 457200 h 481013"/>
                  <a:gd name="connsiteX3" fmla="*/ 83344 w 369094"/>
                  <a:gd name="connsiteY3" fmla="*/ 369093 h 481013"/>
                  <a:gd name="connsiteX4" fmla="*/ 104775 w 369094"/>
                  <a:gd name="connsiteY4" fmla="*/ 259556 h 481013"/>
                  <a:gd name="connsiteX5" fmla="*/ 40481 w 369094"/>
                  <a:gd name="connsiteY5" fmla="*/ 228600 h 481013"/>
                  <a:gd name="connsiteX6" fmla="*/ 11906 w 369094"/>
                  <a:gd name="connsiteY6" fmla="*/ 166688 h 481013"/>
                  <a:gd name="connsiteX7" fmla="*/ 66675 w 369094"/>
                  <a:gd name="connsiteY7" fmla="*/ 130969 h 481013"/>
                  <a:gd name="connsiteX8" fmla="*/ 123825 w 369094"/>
                  <a:gd name="connsiteY8" fmla="*/ 78581 h 481013"/>
                  <a:gd name="connsiteX9" fmla="*/ 159544 w 369094"/>
                  <a:gd name="connsiteY9" fmla="*/ 40481 h 481013"/>
                  <a:gd name="connsiteX10" fmla="*/ 180975 w 369094"/>
                  <a:gd name="connsiteY10" fmla="*/ 0 h 481013"/>
                  <a:gd name="connsiteX11" fmla="*/ 245269 w 369094"/>
                  <a:gd name="connsiteY11" fmla="*/ 83344 h 481013"/>
                  <a:gd name="connsiteX12" fmla="*/ 319088 w 369094"/>
                  <a:gd name="connsiteY12" fmla="*/ 100013 h 481013"/>
                  <a:gd name="connsiteX13" fmla="*/ 369094 w 369094"/>
                  <a:gd name="connsiteY13" fmla="*/ 107156 h 481013"/>
                  <a:gd name="connsiteX14" fmla="*/ 316706 w 369094"/>
                  <a:gd name="connsiteY14" fmla="*/ 164306 h 481013"/>
                  <a:gd name="connsiteX15" fmla="*/ 200025 w 369094"/>
                  <a:gd name="connsiteY15" fmla="*/ 140494 h 481013"/>
                  <a:gd name="connsiteX16" fmla="*/ 185738 w 369094"/>
                  <a:gd name="connsiteY16" fmla="*/ 197644 h 481013"/>
                  <a:gd name="connsiteX17" fmla="*/ 245269 w 369094"/>
                  <a:gd name="connsiteY17" fmla="*/ 245269 h 481013"/>
                  <a:gd name="connsiteX18" fmla="*/ 240506 w 369094"/>
                  <a:gd name="connsiteY18" fmla="*/ 288131 h 481013"/>
                  <a:gd name="connsiteX19" fmla="*/ 304800 w 369094"/>
                  <a:gd name="connsiteY19" fmla="*/ 352425 h 481013"/>
                  <a:gd name="connsiteX20" fmla="*/ 319088 w 369094"/>
                  <a:gd name="connsiteY20" fmla="*/ 414338 h 481013"/>
                  <a:gd name="connsiteX21" fmla="*/ 292894 w 369094"/>
                  <a:gd name="connsiteY21" fmla="*/ 478631 h 481013"/>
                  <a:gd name="connsiteX0" fmla="*/ 292894 w 369094"/>
                  <a:gd name="connsiteY0" fmla="*/ 478631 h 481013"/>
                  <a:gd name="connsiteX1" fmla="*/ 19050 w 369094"/>
                  <a:gd name="connsiteY1" fmla="*/ 481013 h 481013"/>
                  <a:gd name="connsiteX2" fmla="*/ 0 w 369094"/>
                  <a:gd name="connsiteY2" fmla="*/ 457200 h 481013"/>
                  <a:gd name="connsiteX3" fmla="*/ 83344 w 369094"/>
                  <a:gd name="connsiteY3" fmla="*/ 369093 h 481013"/>
                  <a:gd name="connsiteX4" fmla="*/ 104775 w 369094"/>
                  <a:gd name="connsiteY4" fmla="*/ 259556 h 481013"/>
                  <a:gd name="connsiteX5" fmla="*/ 40481 w 369094"/>
                  <a:gd name="connsiteY5" fmla="*/ 228600 h 481013"/>
                  <a:gd name="connsiteX6" fmla="*/ 11906 w 369094"/>
                  <a:gd name="connsiteY6" fmla="*/ 166688 h 481013"/>
                  <a:gd name="connsiteX7" fmla="*/ 66675 w 369094"/>
                  <a:gd name="connsiteY7" fmla="*/ 130969 h 481013"/>
                  <a:gd name="connsiteX8" fmla="*/ 123825 w 369094"/>
                  <a:gd name="connsiteY8" fmla="*/ 78581 h 481013"/>
                  <a:gd name="connsiteX9" fmla="*/ 159544 w 369094"/>
                  <a:gd name="connsiteY9" fmla="*/ 40481 h 481013"/>
                  <a:gd name="connsiteX10" fmla="*/ 180975 w 369094"/>
                  <a:gd name="connsiteY10" fmla="*/ 0 h 481013"/>
                  <a:gd name="connsiteX11" fmla="*/ 261938 w 369094"/>
                  <a:gd name="connsiteY11" fmla="*/ 57150 h 481013"/>
                  <a:gd name="connsiteX12" fmla="*/ 319088 w 369094"/>
                  <a:gd name="connsiteY12" fmla="*/ 100013 h 481013"/>
                  <a:gd name="connsiteX13" fmla="*/ 369094 w 369094"/>
                  <a:gd name="connsiteY13" fmla="*/ 107156 h 481013"/>
                  <a:gd name="connsiteX14" fmla="*/ 316706 w 369094"/>
                  <a:gd name="connsiteY14" fmla="*/ 164306 h 481013"/>
                  <a:gd name="connsiteX15" fmla="*/ 200025 w 369094"/>
                  <a:gd name="connsiteY15" fmla="*/ 140494 h 481013"/>
                  <a:gd name="connsiteX16" fmla="*/ 185738 w 369094"/>
                  <a:gd name="connsiteY16" fmla="*/ 197644 h 481013"/>
                  <a:gd name="connsiteX17" fmla="*/ 245269 w 369094"/>
                  <a:gd name="connsiteY17" fmla="*/ 245269 h 481013"/>
                  <a:gd name="connsiteX18" fmla="*/ 240506 w 369094"/>
                  <a:gd name="connsiteY18" fmla="*/ 288131 h 481013"/>
                  <a:gd name="connsiteX19" fmla="*/ 304800 w 369094"/>
                  <a:gd name="connsiteY19" fmla="*/ 352425 h 481013"/>
                  <a:gd name="connsiteX20" fmla="*/ 319088 w 369094"/>
                  <a:gd name="connsiteY20" fmla="*/ 414338 h 481013"/>
                  <a:gd name="connsiteX21" fmla="*/ 292894 w 369094"/>
                  <a:gd name="connsiteY21" fmla="*/ 478631 h 481013"/>
                  <a:gd name="connsiteX0" fmla="*/ 292894 w 369094"/>
                  <a:gd name="connsiteY0" fmla="*/ 478631 h 481013"/>
                  <a:gd name="connsiteX1" fmla="*/ 19050 w 369094"/>
                  <a:gd name="connsiteY1" fmla="*/ 481013 h 481013"/>
                  <a:gd name="connsiteX2" fmla="*/ 0 w 369094"/>
                  <a:gd name="connsiteY2" fmla="*/ 457200 h 481013"/>
                  <a:gd name="connsiteX3" fmla="*/ 83344 w 369094"/>
                  <a:gd name="connsiteY3" fmla="*/ 369093 h 481013"/>
                  <a:gd name="connsiteX4" fmla="*/ 104775 w 369094"/>
                  <a:gd name="connsiteY4" fmla="*/ 259556 h 481013"/>
                  <a:gd name="connsiteX5" fmla="*/ 40481 w 369094"/>
                  <a:gd name="connsiteY5" fmla="*/ 228600 h 481013"/>
                  <a:gd name="connsiteX6" fmla="*/ 11906 w 369094"/>
                  <a:gd name="connsiteY6" fmla="*/ 166688 h 481013"/>
                  <a:gd name="connsiteX7" fmla="*/ 66675 w 369094"/>
                  <a:gd name="connsiteY7" fmla="*/ 130969 h 481013"/>
                  <a:gd name="connsiteX8" fmla="*/ 123825 w 369094"/>
                  <a:gd name="connsiteY8" fmla="*/ 78581 h 481013"/>
                  <a:gd name="connsiteX9" fmla="*/ 159544 w 369094"/>
                  <a:gd name="connsiteY9" fmla="*/ 40481 h 481013"/>
                  <a:gd name="connsiteX10" fmla="*/ 180975 w 369094"/>
                  <a:gd name="connsiteY10" fmla="*/ 0 h 481013"/>
                  <a:gd name="connsiteX11" fmla="*/ 261938 w 369094"/>
                  <a:gd name="connsiteY11" fmla="*/ 57150 h 481013"/>
                  <a:gd name="connsiteX12" fmla="*/ 330995 w 369094"/>
                  <a:gd name="connsiteY12" fmla="*/ 61913 h 481013"/>
                  <a:gd name="connsiteX13" fmla="*/ 369094 w 369094"/>
                  <a:gd name="connsiteY13" fmla="*/ 107156 h 481013"/>
                  <a:gd name="connsiteX14" fmla="*/ 316706 w 369094"/>
                  <a:gd name="connsiteY14" fmla="*/ 164306 h 481013"/>
                  <a:gd name="connsiteX15" fmla="*/ 200025 w 369094"/>
                  <a:gd name="connsiteY15" fmla="*/ 140494 h 481013"/>
                  <a:gd name="connsiteX16" fmla="*/ 185738 w 369094"/>
                  <a:gd name="connsiteY16" fmla="*/ 197644 h 481013"/>
                  <a:gd name="connsiteX17" fmla="*/ 245269 w 369094"/>
                  <a:gd name="connsiteY17" fmla="*/ 245269 h 481013"/>
                  <a:gd name="connsiteX18" fmla="*/ 240506 w 369094"/>
                  <a:gd name="connsiteY18" fmla="*/ 288131 h 481013"/>
                  <a:gd name="connsiteX19" fmla="*/ 304800 w 369094"/>
                  <a:gd name="connsiteY19" fmla="*/ 352425 h 481013"/>
                  <a:gd name="connsiteX20" fmla="*/ 319088 w 369094"/>
                  <a:gd name="connsiteY20" fmla="*/ 414338 h 481013"/>
                  <a:gd name="connsiteX21" fmla="*/ 292894 w 369094"/>
                  <a:gd name="connsiteY21" fmla="*/ 478631 h 481013"/>
                  <a:gd name="connsiteX0" fmla="*/ 292894 w 373856"/>
                  <a:gd name="connsiteY0" fmla="*/ 478631 h 481013"/>
                  <a:gd name="connsiteX1" fmla="*/ 19050 w 373856"/>
                  <a:gd name="connsiteY1" fmla="*/ 481013 h 481013"/>
                  <a:gd name="connsiteX2" fmla="*/ 0 w 373856"/>
                  <a:gd name="connsiteY2" fmla="*/ 457200 h 481013"/>
                  <a:gd name="connsiteX3" fmla="*/ 83344 w 373856"/>
                  <a:gd name="connsiteY3" fmla="*/ 369093 h 481013"/>
                  <a:gd name="connsiteX4" fmla="*/ 104775 w 373856"/>
                  <a:gd name="connsiteY4" fmla="*/ 259556 h 481013"/>
                  <a:gd name="connsiteX5" fmla="*/ 40481 w 373856"/>
                  <a:gd name="connsiteY5" fmla="*/ 228600 h 481013"/>
                  <a:gd name="connsiteX6" fmla="*/ 11906 w 373856"/>
                  <a:gd name="connsiteY6" fmla="*/ 166688 h 481013"/>
                  <a:gd name="connsiteX7" fmla="*/ 66675 w 373856"/>
                  <a:gd name="connsiteY7" fmla="*/ 130969 h 481013"/>
                  <a:gd name="connsiteX8" fmla="*/ 123825 w 373856"/>
                  <a:gd name="connsiteY8" fmla="*/ 78581 h 481013"/>
                  <a:gd name="connsiteX9" fmla="*/ 159544 w 373856"/>
                  <a:gd name="connsiteY9" fmla="*/ 40481 h 481013"/>
                  <a:gd name="connsiteX10" fmla="*/ 180975 w 373856"/>
                  <a:gd name="connsiteY10" fmla="*/ 0 h 481013"/>
                  <a:gd name="connsiteX11" fmla="*/ 261938 w 373856"/>
                  <a:gd name="connsiteY11" fmla="*/ 57150 h 481013"/>
                  <a:gd name="connsiteX12" fmla="*/ 330995 w 373856"/>
                  <a:gd name="connsiteY12" fmla="*/ 61913 h 481013"/>
                  <a:gd name="connsiteX13" fmla="*/ 373856 w 373856"/>
                  <a:gd name="connsiteY13" fmla="*/ 66675 h 481013"/>
                  <a:gd name="connsiteX14" fmla="*/ 316706 w 373856"/>
                  <a:gd name="connsiteY14" fmla="*/ 164306 h 481013"/>
                  <a:gd name="connsiteX15" fmla="*/ 200025 w 373856"/>
                  <a:gd name="connsiteY15" fmla="*/ 140494 h 481013"/>
                  <a:gd name="connsiteX16" fmla="*/ 185738 w 373856"/>
                  <a:gd name="connsiteY16" fmla="*/ 197644 h 481013"/>
                  <a:gd name="connsiteX17" fmla="*/ 245269 w 373856"/>
                  <a:gd name="connsiteY17" fmla="*/ 245269 h 481013"/>
                  <a:gd name="connsiteX18" fmla="*/ 240506 w 373856"/>
                  <a:gd name="connsiteY18" fmla="*/ 288131 h 481013"/>
                  <a:gd name="connsiteX19" fmla="*/ 304800 w 373856"/>
                  <a:gd name="connsiteY19" fmla="*/ 352425 h 481013"/>
                  <a:gd name="connsiteX20" fmla="*/ 319088 w 373856"/>
                  <a:gd name="connsiteY20" fmla="*/ 414338 h 481013"/>
                  <a:gd name="connsiteX21" fmla="*/ 292894 w 373856"/>
                  <a:gd name="connsiteY21" fmla="*/ 478631 h 481013"/>
                  <a:gd name="connsiteX0" fmla="*/ 292894 w 373856"/>
                  <a:gd name="connsiteY0" fmla="*/ 478631 h 481013"/>
                  <a:gd name="connsiteX1" fmla="*/ 19050 w 373856"/>
                  <a:gd name="connsiteY1" fmla="*/ 481013 h 481013"/>
                  <a:gd name="connsiteX2" fmla="*/ 0 w 373856"/>
                  <a:gd name="connsiteY2" fmla="*/ 457200 h 481013"/>
                  <a:gd name="connsiteX3" fmla="*/ 83344 w 373856"/>
                  <a:gd name="connsiteY3" fmla="*/ 369093 h 481013"/>
                  <a:gd name="connsiteX4" fmla="*/ 104775 w 373856"/>
                  <a:gd name="connsiteY4" fmla="*/ 259556 h 481013"/>
                  <a:gd name="connsiteX5" fmla="*/ 40481 w 373856"/>
                  <a:gd name="connsiteY5" fmla="*/ 228600 h 481013"/>
                  <a:gd name="connsiteX6" fmla="*/ 11906 w 373856"/>
                  <a:gd name="connsiteY6" fmla="*/ 166688 h 481013"/>
                  <a:gd name="connsiteX7" fmla="*/ 66675 w 373856"/>
                  <a:gd name="connsiteY7" fmla="*/ 130969 h 481013"/>
                  <a:gd name="connsiteX8" fmla="*/ 123825 w 373856"/>
                  <a:gd name="connsiteY8" fmla="*/ 78581 h 481013"/>
                  <a:gd name="connsiteX9" fmla="*/ 159544 w 373856"/>
                  <a:gd name="connsiteY9" fmla="*/ 40481 h 481013"/>
                  <a:gd name="connsiteX10" fmla="*/ 180975 w 373856"/>
                  <a:gd name="connsiteY10" fmla="*/ 0 h 481013"/>
                  <a:gd name="connsiteX11" fmla="*/ 261938 w 373856"/>
                  <a:gd name="connsiteY11" fmla="*/ 47625 h 481013"/>
                  <a:gd name="connsiteX12" fmla="*/ 330995 w 373856"/>
                  <a:gd name="connsiteY12" fmla="*/ 61913 h 481013"/>
                  <a:gd name="connsiteX13" fmla="*/ 373856 w 373856"/>
                  <a:gd name="connsiteY13" fmla="*/ 66675 h 481013"/>
                  <a:gd name="connsiteX14" fmla="*/ 316706 w 373856"/>
                  <a:gd name="connsiteY14" fmla="*/ 164306 h 481013"/>
                  <a:gd name="connsiteX15" fmla="*/ 200025 w 373856"/>
                  <a:gd name="connsiteY15" fmla="*/ 140494 h 481013"/>
                  <a:gd name="connsiteX16" fmla="*/ 185738 w 373856"/>
                  <a:gd name="connsiteY16" fmla="*/ 197644 h 481013"/>
                  <a:gd name="connsiteX17" fmla="*/ 245269 w 373856"/>
                  <a:gd name="connsiteY17" fmla="*/ 245269 h 481013"/>
                  <a:gd name="connsiteX18" fmla="*/ 240506 w 373856"/>
                  <a:gd name="connsiteY18" fmla="*/ 288131 h 481013"/>
                  <a:gd name="connsiteX19" fmla="*/ 304800 w 373856"/>
                  <a:gd name="connsiteY19" fmla="*/ 352425 h 481013"/>
                  <a:gd name="connsiteX20" fmla="*/ 319088 w 373856"/>
                  <a:gd name="connsiteY20" fmla="*/ 414338 h 481013"/>
                  <a:gd name="connsiteX21" fmla="*/ 292894 w 373856"/>
                  <a:gd name="connsiteY21" fmla="*/ 478631 h 481013"/>
                  <a:gd name="connsiteX0" fmla="*/ 292894 w 373856"/>
                  <a:gd name="connsiteY0" fmla="*/ 478631 h 481013"/>
                  <a:gd name="connsiteX1" fmla="*/ 19050 w 373856"/>
                  <a:gd name="connsiteY1" fmla="*/ 481013 h 481013"/>
                  <a:gd name="connsiteX2" fmla="*/ 0 w 373856"/>
                  <a:gd name="connsiteY2" fmla="*/ 457200 h 481013"/>
                  <a:gd name="connsiteX3" fmla="*/ 83344 w 373856"/>
                  <a:gd name="connsiteY3" fmla="*/ 369093 h 481013"/>
                  <a:gd name="connsiteX4" fmla="*/ 104775 w 373856"/>
                  <a:gd name="connsiteY4" fmla="*/ 259556 h 481013"/>
                  <a:gd name="connsiteX5" fmla="*/ 40481 w 373856"/>
                  <a:gd name="connsiteY5" fmla="*/ 228600 h 481013"/>
                  <a:gd name="connsiteX6" fmla="*/ 11906 w 373856"/>
                  <a:gd name="connsiteY6" fmla="*/ 166688 h 481013"/>
                  <a:gd name="connsiteX7" fmla="*/ 66675 w 373856"/>
                  <a:gd name="connsiteY7" fmla="*/ 130969 h 481013"/>
                  <a:gd name="connsiteX8" fmla="*/ 123825 w 373856"/>
                  <a:gd name="connsiteY8" fmla="*/ 78581 h 481013"/>
                  <a:gd name="connsiteX9" fmla="*/ 159544 w 373856"/>
                  <a:gd name="connsiteY9" fmla="*/ 40481 h 481013"/>
                  <a:gd name="connsiteX10" fmla="*/ 180975 w 373856"/>
                  <a:gd name="connsiteY10" fmla="*/ 0 h 481013"/>
                  <a:gd name="connsiteX11" fmla="*/ 261938 w 373856"/>
                  <a:gd name="connsiteY11" fmla="*/ 47625 h 481013"/>
                  <a:gd name="connsiteX12" fmla="*/ 330995 w 373856"/>
                  <a:gd name="connsiteY12" fmla="*/ 61913 h 481013"/>
                  <a:gd name="connsiteX13" fmla="*/ 373856 w 373856"/>
                  <a:gd name="connsiteY13" fmla="*/ 66675 h 481013"/>
                  <a:gd name="connsiteX14" fmla="*/ 316706 w 373856"/>
                  <a:gd name="connsiteY14" fmla="*/ 164306 h 481013"/>
                  <a:gd name="connsiteX15" fmla="*/ 200025 w 373856"/>
                  <a:gd name="connsiteY15" fmla="*/ 140494 h 481013"/>
                  <a:gd name="connsiteX16" fmla="*/ 185738 w 373856"/>
                  <a:gd name="connsiteY16" fmla="*/ 197644 h 481013"/>
                  <a:gd name="connsiteX17" fmla="*/ 245269 w 373856"/>
                  <a:gd name="connsiteY17" fmla="*/ 245269 h 481013"/>
                  <a:gd name="connsiteX18" fmla="*/ 240506 w 373856"/>
                  <a:gd name="connsiteY18" fmla="*/ 288131 h 481013"/>
                  <a:gd name="connsiteX19" fmla="*/ 304800 w 373856"/>
                  <a:gd name="connsiteY19" fmla="*/ 352425 h 481013"/>
                  <a:gd name="connsiteX20" fmla="*/ 319088 w 373856"/>
                  <a:gd name="connsiteY20" fmla="*/ 414338 h 481013"/>
                  <a:gd name="connsiteX21" fmla="*/ 292894 w 373856"/>
                  <a:gd name="connsiteY21" fmla="*/ 478631 h 481013"/>
                  <a:gd name="connsiteX0" fmla="*/ 292894 w 373856"/>
                  <a:gd name="connsiteY0" fmla="*/ 478631 h 481013"/>
                  <a:gd name="connsiteX1" fmla="*/ 19050 w 373856"/>
                  <a:gd name="connsiteY1" fmla="*/ 481013 h 481013"/>
                  <a:gd name="connsiteX2" fmla="*/ 0 w 373856"/>
                  <a:gd name="connsiteY2" fmla="*/ 457200 h 481013"/>
                  <a:gd name="connsiteX3" fmla="*/ 83344 w 373856"/>
                  <a:gd name="connsiteY3" fmla="*/ 369093 h 481013"/>
                  <a:gd name="connsiteX4" fmla="*/ 104775 w 373856"/>
                  <a:gd name="connsiteY4" fmla="*/ 259556 h 481013"/>
                  <a:gd name="connsiteX5" fmla="*/ 40481 w 373856"/>
                  <a:gd name="connsiteY5" fmla="*/ 228600 h 481013"/>
                  <a:gd name="connsiteX6" fmla="*/ 11906 w 373856"/>
                  <a:gd name="connsiteY6" fmla="*/ 166688 h 481013"/>
                  <a:gd name="connsiteX7" fmla="*/ 66675 w 373856"/>
                  <a:gd name="connsiteY7" fmla="*/ 130969 h 481013"/>
                  <a:gd name="connsiteX8" fmla="*/ 123825 w 373856"/>
                  <a:gd name="connsiteY8" fmla="*/ 78581 h 481013"/>
                  <a:gd name="connsiteX9" fmla="*/ 159544 w 373856"/>
                  <a:gd name="connsiteY9" fmla="*/ 40481 h 481013"/>
                  <a:gd name="connsiteX10" fmla="*/ 180975 w 373856"/>
                  <a:gd name="connsiteY10" fmla="*/ 0 h 481013"/>
                  <a:gd name="connsiteX11" fmla="*/ 261938 w 373856"/>
                  <a:gd name="connsiteY11" fmla="*/ 47625 h 481013"/>
                  <a:gd name="connsiteX12" fmla="*/ 330995 w 373856"/>
                  <a:gd name="connsiteY12" fmla="*/ 61913 h 481013"/>
                  <a:gd name="connsiteX13" fmla="*/ 373856 w 373856"/>
                  <a:gd name="connsiteY13" fmla="*/ 59531 h 481013"/>
                  <a:gd name="connsiteX14" fmla="*/ 316706 w 373856"/>
                  <a:gd name="connsiteY14" fmla="*/ 164306 h 481013"/>
                  <a:gd name="connsiteX15" fmla="*/ 200025 w 373856"/>
                  <a:gd name="connsiteY15" fmla="*/ 140494 h 481013"/>
                  <a:gd name="connsiteX16" fmla="*/ 185738 w 373856"/>
                  <a:gd name="connsiteY16" fmla="*/ 197644 h 481013"/>
                  <a:gd name="connsiteX17" fmla="*/ 245269 w 373856"/>
                  <a:gd name="connsiteY17" fmla="*/ 245269 h 481013"/>
                  <a:gd name="connsiteX18" fmla="*/ 240506 w 373856"/>
                  <a:gd name="connsiteY18" fmla="*/ 288131 h 481013"/>
                  <a:gd name="connsiteX19" fmla="*/ 304800 w 373856"/>
                  <a:gd name="connsiteY19" fmla="*/ 352425 h 481013"/>
                  <a:gd name="connsiteX20" fmla="*/ 319088 w 373856"/>
                  <a:gd name="connsiteY20" fmla="*/ 414338 h 481013"/>
                  <a:gd name="connsiteX21" fmla="*/ 292894 w 373856"/>
                  <a:gd name="connsiteY21" fmla="*/ 478631 h 481013"/>
                  <a:gd name="connsiteX0" fmla="*/ 292894 w 373856"/>
                  <a:gd name="connsiteY0" fmla="*/ 478631 h 481013"/>
                  <a:gd name="connsiteX1" fmla="*/ 19050 w 373856"/>
                  <a:gd name="connsiteY1" fmla="*/ 481013 h 481013"/>
                  <a:gd name="connsiteX2" fmla="*/ 0 w 373856"/>
                  <a:gd name="connsiteY2" fmla="*/ 457200 h 481013"/>
                  <a:gd name="connsiteX3" fmla="*/ 83344 w 373856"/>
                  <a:gd name="connsiteY3" fmla="*/ 369093 h 481013"/>
                  <a:gd name="connsiteX4" fmla="*/ 104775 w 373856"/>
                  <a:gd name="connsiteY4" fmla="*/ 259556 h 481013"/>
                  <a:gd name="connsiteX5" fmla="*/ 40481 w 373856"/>
                  <a:gd name="connsiteY5" fmla="*/ 228600 h 481013"/>
                  <a:gd name="connsiteX6" fmla="*/ 11906 w 373856"/>
                  <a:gd name="connsiteY6" fmla="*/ 166688 h 481013"/>
                  <a:gd name="connsiteX7" fmla="*/ 66675 w 373856"/>
                  <a:gd name="connsiteY7" fmla="*/ 130969 h 481013"/>
                  <a:gd name="connsiteX8" fmla="*/ 123825 w 373856"/>
                  <a:gd name="connsiteY8" fmla="*/ 78581 h 481013"/>
                  <a:gd name="connsiteX9" fmla="*/ 159544 w 373856"/>
                  <a:gd name="connsiteY9" fmla="*/ 40481 h 481013"/>
                  <a:gd name="connsiteX10" fmla="*/ 180975 w 373856"/>
                  <a:gd name="connsiteY10" fmla="*/ 0 h 481013"/>
                  <a:gd name="connsiteX11" fmla="*/ 261938 w 373856"/>
                  <a:gd name="connsiteY11" fmla="*/ 47625 h 481013"/>
                  <a:gd name="connsiteX12" fmla="*/ 330995 w 373856"/>
                  <a:gd name="connsiteY12" fmla="*/ 54769 h 481013"/>
                  <a:gd name="connsiteX13" fmla="*/ 373856 w 373856"/>
                  <a:gd name="connsiteY13" fmla="*/ 59531 h 481013"/>
                  <a:gd name="connsiteX14" fmla="*/ 316706 w 373856"/>
                  <a:gd name="connsiteY14" fmla="*/ 164306 h 481013"/>
                  <a:gd name="connsiteX15" fmla="*/ 200025 w 373856"/>
                  <a:gd name="connsiteY15" fmla="*/ 140494 h 481013"/>
                  <a:gd name="connsiteX16" fmla="*/ 185738 w 373856"/>
                  <a:gd name="connsiteY16" fmla="*/ 197644 h 481013"/>
                  <a:gd name="connsiteX17" fmla="*/ 245269 w 373856"/>
                  <a:gd name="connsiteY17" fmla="*/ 245269 h 481013"/>
                  <a:gd name="connsiteX18" fmla="*/ 240506 w 373856"/>
                  <a:gd name="connsiteY18" fmla="*/ 288131 h 481013"/>
                  <a:gd name="connsiteX19" fmla="*/ 304800 w 373856"/>
                  <a:gd name="connsiteY19" fmla="*/ 352425 h 481013"/>
                  <a:gd name="connsiteX20" fmla="*/ 319088 w 373856"/>
                  <a:gd name="connsiteY20" fmla="*/ 414338 h 481013"/>
                  <a:gd name="connsiteX21" fmla="*/ 292894 w 373856"/>
                  <a:gd name="connsiteY21" fmla="*/ 478631 h 481013"/>
                  <a:gd name="connsiteX0" fmla="*/ 292894 w 373856"/>
                  <a:gd name="connsiteY0" fmla="*/ 478631 h 481013"/>
                  <a:gd name="connsiteX1" fmla="*/ 19050 w 373856"/>
                  <a:gd name="connsiteY1" fmla="*/ 481013 h 481013"/>
                  <a:gd name="connsiteX2" fmla="*/ 0 w 373856"/>
                  <a:gd name="connsiteY2" fmla="*/ 457200 h 481013"/>
                  <a:gd name="connsiteX3" fmla="*/ 83344 w 373856"/>
                  <a:gd name="connsiteY3" fmla="*/ 369093 h 481013"/>
                  <a:gd name="connsiteX4" fmla="*/ 104775 w 373856"/>
                  <a:gd name="connsiteY4" fmla="*/ 259556 h 481013"/>
                  <a:gd name="connsiteX5" fmla="*/ 40481 w 373856"/>
                  <a:gd name="connsiteY5" fmla="*/ 228600 h 481013"/>
                  <a:gd name="connsiteX6" fmla="*/ 11906 w 373856"/>
                  <a:gd name="connsiteY6" fmla="*/ 166688 h 481013"/>
                  <a:gd name="connsiteX7" fmla="*/ 66675 w 373856"/>
                  <a:gd name="connsiteY7" fmla="*/ 130969 h 481013"/>
                  <a:gd name="connsiteX8" fmla="*/ 123825 w 373856"/>
                  <a:gd name="connsiteY8" fmla="*/ 78581 h 481013"/>
                  <a:gd name="connsiteX9" fmla="*/ 159544 w 373856"/>
                  <a:gd name="connsiteY9" fmla="*/ 40481 h 481013"/>
                  <a:gd name="connsiteX10" fmla="*/ 180975 w 373856"/>
                  <a:gd name="connsiteY10" fmla="*/ 0 h 481013"/>
                  <a:gd name="connsiteX11" fmla="*/ 259556 w 373856"/>
                  <a:gd name="connsiteY11" fmla="*/ 40481 h 481013"/>
                  <a:gd name="connsiteX12" fmla="*/ 330995 w 373856"/>
                  <a:gd name="connsiteY12" fmla="*/ 54769 h 481013"/>
                  <a:gd name="connsiteX13" fmla="*/ 373856 w 373856"/>
                  <a:gd name="connsiteY13" fmla="*/ 59531 h 481013"/>
                  <a:gd name="connsiteX14" fmla="*/ 316706 w 373856"/>
                  <a:gd name="connsiteY14" fmla="*/ 164306 h 481013"/>
                  <a:gd name="connsiteX15" fmla="*/ 200025 w 373856"/>
                  <a:gd name="connsiteY15" fmla="*/ 140494 h 481013"/>
                  <a:gd name="connsiteX16" fmla="*/ 185738 w 373856"/>
                  <a:gd name="connsiteY16" fmla="*/ 197644 h 481013"/>
                  <a:gd name="connsiteX17" fmla="*/ 245269 w 373856"/>
                  <a:gd name="connsiteY17" fmla="*/ 245269 h 481013"/>
                  <a:gd name="connsiteX18" fmla="*/ 240506 w 373856"/>
                  <a:gd name="connsiteY18" fmla="*/ 288131 h 481013"/>
                  <a:gd name="connsiteX19" fmla="*/ 304800 w 373856"/>
                  <a:gd name="connsiteY19" fmla="*/ 352425 h 481013"/>
                  <a:gd name="connsiteX20" fmla="*/ 319088 w 373856"/>
                  <a:gd name="connsiteY20" fmla="*/ 414338 h 481013"/>
                  <a:gd name="connsiteX21" fmla="*/ 292894 w 373856"/>
                  <a:gd name="connsiteY21" fmla="*/ 478631 h 481013"/>
                  <a:gd name="connsiteX0" fmla="*/ 418180 w 499142"/>
                  <a:gd name="connsiteY0" fmla="*/ 478631 h 481013"/>
                  <a:gd name="connsiteX1" fmla="*/ 144336 w 499142"/>
                  <a:gd name="connsiteY1" fmla="*/ 481013 h 481013"/>
                  <a:gd name="connsiteX2" fmla="*/ 125286 w 499142"/>
                  <a:gd name="connsiteY2" fmla="*/ 457200 h 481013"/>
                  <a:gd name="connsiteX3" fmla="*/ 1461 w 499142"/>
                  <a:gd name="connsiteY3" fmla="*/ 288131 h 481013"/>
                  <a:gd name="connsiteX4" fmla="*/ 230061 w 499142"/>
                  <a:gd name="connsiteY4" fmla="*/ 259556 h 481013"/>
                  <a:gd name="connsiteX5" fmla="*/ 165767 w 499142"/>
                  <a:gd name="connsiteY5" fmla="*/ 228600 h 481013"/>
                  <a:gd name="connsiteX6" fmla="*/ 137192 w 499142"/>
                  <a:gd name="connsiteY6" fmla="*/ 166688 h 481013"/>
                  <a:gd name="connsiteX7" fmla="*/ 191961 w 499142"/>
                  <a:gd name="connsiteY7" fmla="*/ 130969 h 481013"/>
                  <a:gd name="connsiteX8" fmla="*/ 249111 w 499142"/>
                  <a:gd name="connsiteY8" fmla="*/ 78581 h 481013"/>
                  <a:gd name="connsiteX9" fmla="*/ 284830 w 499142"/>
                  <a:gd name="connsiteY9" fmla="*/ 40481 h 481013"/>
                  <a:gd name="connsiteX10" fmla="*/ 306261 w 499142"/>
                  <a:gd name="connsiteY10" fmla="*/ 0 h 481013"/>
                  <a:gd name="connsiteX11" fmla="*/ 384842 w 499142"/>
                  <a:gd name="connsiteY11" fmla="*/ 40481 h 481013"/>
                  <a:gd name="connsiteX12" fmla="*/ 456281 w 499142"/>
                  <a:gd name="connsiteY12" fmla="*/ 54769 h 481013"/>
                  <a:gd name="connsiteX13" fmla="*/ 499142 w 499142"/>
                  <a:gd name="connsiteY13" fmla="*/ 59531 h 481013"/>
                  <a:gd name="connsiteX14" fmla="*/ 441992 w 499142"/>
                  <a:gd name="connsiteY14" fmla="*/ 164306 h 481013"/>
                  <a:gd name="connsiteX15" fmla="*/ 325311 w 499142"/>
                  <a:gd name="connsiteY15" fmla="*/ 140494 h 481013"/>
                  <a:gd name="connsiteX16" fmla="*/ 311024 w 499142"/>
                  <a:gd name="connsiteY16" fmla="*/ 197644 h 481013"/>
                  <a:gd name="connsiteX17" fmla="*/ 370555 w 499142"/>
                  <a:gd name="connsiteY17" fmla="*/ 245269 h 481013"/>
                  <a:gd name="connsiteX18" fmla="*/ 365792 w 499142"/>
                  <a:gd name="connsiteY18" fmla="*/ 288131 h 481013"/>
                  <a:gd name="connsiteX19" fmla="*/ 430086 w 499142"/>
                  <a:gd name="connsiteY19" fmla="*/ 352425 h 481013"/>
                  <a:gd name="connsiteX20" fmla="*/ 444374 w 499142"/>
                  <a:gd name="connsiteY20" fmla="*/ 414338 h 481013"/>
                  <a:gd name="connsiteX21" fmla="*/ 418180 w 499142"/>
                  <a:gd name="connsiteY21" fmla="*/ 478631 h 481013"/>
                  <a:gd name="connsiteX0" fmla="*/ 416719 w 497681"/>
                  <a:gd name="connsiteY0" fmla="*/ 478631 h 481013"/>
                  <a:gd name="connsiteX1" fmla="*/ 142875 w 497681"/>
                  <a:gd name="connsiteY1" fmla="*/ 481013 h 481013"/>
                  <a:gd name="connsiteX2" fmla="*/ 123825 w 497681"/>
                  <a:gd name="connsiteY2" fmla="*/ 457200 h 481013"/>
                  <a:gd name="connsiteX3" fmla="*/ 0 w 497681"/>
                  <a:gd name="connsiteY3" fmla="*/ 288131 h 481013"/>
                  <a:gd name="connsiteX4" fmla="*/ 228600 w 497681"/>
                  <a:gd name="connsiteY4" fmla="*/ 259556 h 481013"/>
                  <a:gd name="connsiteX5" fmla="*/ 164306 w 497681"/>
                  <a:gd name="connsiteY5" fmla="*/ 228600 h 481013"/>
                  <a:gd name="connsiteX6" fmla="*/ 135731 w 497681"/>
                  <a:gd name="connsiteY6" fmla="*/ 166688 h 481013"/>
                  <a:gd name="connsiteX7" fmla="*/ 190500 w 497681"/>
                  <a:gd name="connsiteY7" fmla="*/ 130969 h 481013"/>
                  <a:gd name="connsiteX8" fmla="*/ 247650 w 497681"/>
                  <a:gd name="connsiteY8" fmla="*/ 78581 h 481013"/>
                  <a:gd name="connsiteX9" fmla="*/ 283369 w 497681"/>
                  <a:gd name="connsiteY9" fmla="*/ 40481 h 481013"/>
                  <a:gd name="connsiteX10" fmla="*/ 304800 w 497681"/>
                  <a:gd name="connsiteY10" fmla="*/ 0 h 481013"/>
                  <a:gd name="connsiteX11" fmla="*/ 383381 w 497681"/>
                  <a:gd name="connsiteY11" fmla="*/ 40481 h 481013"/>
                  <a:gd name="connsiteX12" fmla="*/ 454820 w 497681"/>
                  <a:gd name="connsiteY12" fmla="*/ 54769 h 481013"/>
                  <a:gd name="connsiteX13" fmla="*/ 497681 w 497681"/>
                  <a:gd name="connsiteY13" fmla="*/ 59531 h 481013"/>
                  <a:gd name="connsiteX14" fmla="*/ 440531 w 497681"/>
                  <a:gd name="connsiteY14" fmla="*/ 164306 h 481013"/>
                  <a:gd name="connsiteX15" fmla="*/ 323850 w 497681"/>
                  <a:gd name="connsiteY15" fmla="*/ 140494 h 481013"/>
                  <a:gd name="connsiteX16" fmla="*/ 309563 w 497681"/>
                  <a:gd name="connsiteY16" fmla="*/ 197644 h 481013"/>
                  <a:gd name="connsiteX17" fmla="*/ 369094 w 497681"/>
                  <a:gd name="connsiteY17" fmla="*/ 245269 h 481013"/>
                  <a:gd name="connsiteX18" fmla="*/ 364331 w 497681"/>
                  <a:gd name="connsiteY18" fmla="*/ 288131 h 481013"/>
                  <a:gd name="connsiteX19" fmla="*/ 428625 w 497681"/>
                  <a:gd name="connsiteY19" fmla="*/ 352425 h 481013"/>
                  <a:gd name="connsiteX20" fmla="*/ 442913 w 497681"/>
                  <a:gd name="connsiteY20" fmla="*/ 414338 h 481013"/>
                  <a:gd name="connsiteX21" fmla="*/ 416719 w 497681"/>
                  <a:gd name="connsiteY21" fmla="*/ 478631 h 481013"/>
                  <a:gd name="connsiteX0" fmla="*/ 419100 w 500062"/>
                  <a:gd name="connsiteY0" fmla="*/ 478631 h 481013"/>
                  <a:gd name="connsiteX1" fmla="*/ 145256 w 500062"/>
                  <a:gd name="connsiteY1" fmla="*/ 481013 h 481013"/>
                  <a:gd name="connsiteX2" fmla="*/ 126206 w 500062"/>
                  <a:gd name="connsiteY2" fmla="*/ 457200 h 481013"/>
                  <a:gd name="connsiteX3" fmla="*/ 0 w 500062"/>
                  <a:gd name="connsiteY3" fmla="*/ 311944 h 481013"/>
                  <a:gd name="connsiteX4" fmla="*/ 230981 w 500062"/>
                  <a:gd name="connsiteY4" fmla="*/ 259556 h 481013"/>
                  <a:gd name="connsiteX5" fmla="*/ 166687 w 500062"/>
                  <a:gd name="connsiteY5" fmla="*/ 228600 h 481013"/>
                  <a:gd name="connsiteX6" fmla="*/ 138112 w 500062"/>
                  <a:gd name="connsiteY6" fmla="*/ 166688 h 481013"/>
                  <a:gd name="connsiteX7" fmla="*/ 192881 w 500062"/>
                  <a:gd name="connsiteY7" fmla="*/ 130969 h 481013"/>
                  <a:gd name="connsiteX8" fmla="*/ 250031 w 500062"/>
                  <a:gd name="connsiteY8" fmla="*/ 78581 h 481013"/>
                  <a:gd name="connsiteX9" fmla="*/ 285750 w 500062"/>
                  <a:gd name="connsiteY9" fmla="*/ 40481 h 481013"/>
                  <a:gd name="connsiteX10" fmla="*/ 307181 w 500062"/>
                  <a:gd name="connsiteY10" fmla="*/ 0 h 481013"/>
                  <a:gd name="connsiteX11" fmla="*/ 385762 w 500062"/>
                  <a:gd name="connsiteY11" fmla="*/ 40481 h 481013"/>
                  <a:gd name="connsiteX12" fmla="*/ 457201 w 500062"/>
                  <a:gd name="connsiteY12" fmla="*/ 54769 h 481013"/>
                  <a:gd name="connsiteX13" fmla="*/ 500062 w 500062"/>
                  <a:gd name="connsiteY13" fmla="*/ 59531 h 481013"/>
                  <a:gd name="connsiteX14" fmla="*/ 442912 w 500062"/>
                  <a:gd name="connsiteY14" fmla="*/ 164306 h 481013"/>
                  <a:gd name="connsiteX15" fmla="*/ 326231 w 500062"/>
                  <a:gd name="connsiteY15" fmla="*/ 140494 h 481013"/>
                  <a:gd name="connsiteX16" fmla="*/ 311944 w 500062"/>
                  <a:gd name="connsiteY16" fmla="*/ 197644 h 481013"/>
                  <a:gd name="connsiteX17" fmla="*/ 371475 w 500062"/>
                  <a:gd name="connsiteY17" fmla="*/ 245269 h 481013"/>
                  <a:gd name="connsiteX18" fmla="*/ 366712 w 500062"/>
                  <a:gd name="connsiteY18" fmla="*/ 288131 h 481013"/>
                  <a:gd name="connsiteX19" fmla="*/ 431006 w 500062"/>
                  <a:gd name="connsiteY19" fmla="*/ 352425 h 481013"/>
                  <a:gd name="connsiteX20" fmla="*/ 445294 w 500062"/>
                  <a:gd name="connsiteY20" fmla="*/ 414338 h 481013"/>
                  <a:gd name="connsiteX21" fmla="*/ 419100 w 500062"/>
                  <a:gd name="connsiteY21" fmla="*/ 478631 h 481013"/>
                  <a:gd name="connsiteX0" fmla="*/ 419100 w 500062"/>
                  <a:gd name="connsiteY0" fmla="*/ 478631 h 481013"/>
                  <a:gd name="connsiteX1" fmla="*/ 145256 w 500062"/>
                  <a:gd name="connsiteY1" fmla="*/ 481013 h 481013"/>
                  <a:gd name="connsiteX2" fmla="*/ 116681 w 500062"/>
                  <a:gd name="connsiteY2" fmla="*/ 457200 h 481013"/>
                  <a:gd name="connsiteX3" fmla="*/ 0 w 500062"/>
                  <a:gd name="connsiteY3" fmla="*/ 311944 h 481013"/>
                  <a:gd name="connsiteX4" fmla="*/ 230981 w 500062"/>
                  <a:gd name="connsiteY4" fmla="*/ 259556 h 481013"/>
                  <a:gd name="connsiteX5" fmla="*/ 166687 w 500062"/>
                  <a:gd name="connsiteY5" fmla="*/ 228600 h 481013"/>
                  <a:gd name="connsiteX6" fmla="*/ 138112 w 500062"/>
                  <a:gd name="connsiteY6" fmla="*/ 166688 h 481013"/>
                  <a:gd name="connsiteX7" fmla="*/ 192881 w 500062"/>
                  <a:gd name="connsiteY7" fmla="*/ 130969 h 481013"/>
                  <a:gd name="connsiteX8" fmla="*/ 250031 w 500062"/>
                  <a:gd name="connsiteY8" fmla="*/ 78581 h 481013"/>
                  <a:gd name="connsiteX9" fmla="*/ 285750 w 500062"/>
                  <a:gd name="connsiteY9" fmla="*/ 40481 h 481013"/>
                  <a:gd name="connsiteX10" fmla="*/ 307181 w 500062"/>
                  <a:gd name="connsiteY10" fmla="*/ 0 h 481013"/>
                  <a:gd name="connsiteX11" fmla="*/ 385762 w 500062"/>
                  <a:gd name="connsiteY11" fmla="*/ 40481 h 481013"/>
                  <a:gd name="connsiteX12" fmla="*/ 457201 w 500062"/>
                  <a:gd name="connsiteY12" fmla="*/ 54769 h 481013"/>
                  <a:gd name="connsiteX13" fmla="*/ 500062 w 500062"/>
                  <a:gd name="connsiteY13" fmla="*/ 59531 h 481013"/>
                  <a:gd name="connsiteX14" fmla="*/ 442912 w 500062"/>
                  <a:gd name="connsiteY14" fmla="*/ 164306 h 481013"/>
                  <a:gd name="connsiteX15" fmla="*/ 326231 w 500062"/>
                  <a:gd name="connsiteY15" fmla="*/ 140494 h 481013"/>
                  <a:gd name="connsiteX16" fmla="*/ 311944 w 500062"/>
                  <a:gd name="connsiteY16" fmla="*/ 197644 h 481013"/>
                  <a:gd name="connsiteX17" fmla="*/ 371475 w 500062"/>
                  <a:gd name="connsiteY17" fmla="*/ 245269 h 481013"/>
                  <a:gd name="connsiteX18" fmla="*/ 366712 w 500062"/>
                  <a:gd name="connsiteY18" fmla="*/ 288131 h 481013"/>
                  <a:gd name="connsiteX19" fmla="*/ 431006 w 500062"/>
                  <a:gd name="connsiteY19" fmla="*/ 352425 h 481013"/>
                  <a:gd name="connsiteX20" fmla="*/ 445294 w 500062"/>
                  <a:gd name="connsiteY20" fmla="*/ 414338 h 481013"/>
                  <a:gd name="connsiteX21" fmla="*/ 419100 w 500062"/>
                  <a:gd name="connsiteY21" fmla="*/ 478631 h 481013"/>
                  <a:gd name="connsiteX0" fmla="*/ 419100 w 500062"/>
                  <a:gd name="connsiteY0" fmla="*/ 478631 h 481013"/>
                  <a:gd name="connsiteX1" fmla="*/ 145256 w 500062"/>
                  <a:gd name="connsiteY1" fmla="*/ 481013 h 481013"/>
                  <a:gd name="connsiteX2" fmla="*/ 0 w 500062"/>
                  <a:gd name="connsiteY2" fmla="*/ 311944 h 481013"/>
                  <a:gd name="connsiteX3" fmla="*/ 230981 w 500062"/>
                  <a:gd name="connsiteY3" fmla="*/ 259556 h 481013"/>
                  <a:gd name="connsiteX4" fmla="*/ 166687 w 500062"/>
                  <a:gd name="connsiteY4" fmla="*/ 228600 h 481013"/>
                  <a:gd name="connsiteX5" fmla="*/ 138112 w 500062"/>
                  <a:gd name="connsiteY5" fmla="*/ 166688 h 481013"/>
                  <a:gd name="connsiteX6" fmla="*/ 192881 w 500062"/>
                  <a:gd name="connsiteY6" fmla="*/ 130969 h 481013"/>
                  <a:gd name="connsiteX7" fmla="*/ 250031 w 500062"/>
                  <a:gd name="connsiteY7" fmla="*/ 78581 h 481013"/>
                  <a:gd name="connsiteX8" fmla="*/ 285750 w 500062"/>
                  <a:gd name="connsiteY8" fmla="*/ 40481 h 481013"/>
                  <a:gd name="connsiteX9" fmla="*/ 307181 w 500062"/>
                  <a:gd name="connsiteY9" fmla="*/ 0 h 481013"/>
                  <a:gd name="connsiteX10" fmla="*/ 385762 w 500062"/>
                  <a:gd name="connsiteY10" fmla="*/ 40481 h 481013"/>
                  <a:gd name="connsiteX11" fmla="*/ 457201 w 500062"/>
                  <a:gd name="connsiteY11" fmla="*/ 54769 h 481013"/>
                  <a:gd name="connsiteX12" fmla="*/ 500062 w 500062"/>
                  <a:gd name="connsiteY12" fmla="*/ 59531 h 481013"/>
                  <a:gd name="connsiteX13" fmla="*/ 442912 w 500062"/>
                  <a:gd name="connsiteY13" fmla="*/ 164306 h 481013"/>
                  <a:gd name="connsiteX14" fmla="*/ 326231 w 500062"/>
                  <a:gd name="connsiteY14" fmla="*/ 140494 h 481013"/>
                  <a:gd name="connsiteX15" fmla="*/ 311944 w 500062"/>
                  <a:gd name="connsiteY15" fmla="*/ 197644 h 481013"/>
                  <a:gd name="connsiteX16" fmla="*/ 371475 w 500062"/>
                  <a:gd name="connsiteY16" fmla="*/ 245269 h 481013"/>
                  <a:gd name="connsiteX17" fmla="*/ 366712 w 500062"/>
                  <a:gd name="connsiteY17" fmla="*/ 288131 h 481013"/>
                  <a:gd name="connsiteX18" fmla="*/ 431006 w 500062"/>
                  <a:gd name="connsiteY18" fmla="*/ 352425 h 481013"/>
                  <a:gd name="connsiteX19" fmla="*/ 445294 w 500062"/>
                  <a:gd name="connsiteY19" fmla="*/ 414338 h 481013"/>
                  <a:gd name="connsiteX20" fmla="*/ 419100 w 500062"/>
                  <a:gd name="connsiteY20" fmla="*/ 478631 h 481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0062" h="481013">
                    <a:moveTo>
                      <a:pt x="419100" y="478631"/>
                    </a:moveTo>
                    <a:lnTo>
                      <a:pt x="145256" y="481013"/>
                    </a:lnTo>
                    <a:lnTo>
                      <a:pt x="0" y="311944"/>
                    </a:lnTo>
                    <a:cubicBezTo>
                      <a:pt x="17462" y="279003"/>
                      <a:pt x="203200" y="273447"/>
                      <a:pt x="230981" y="259556"/>
                    </a:cubicBezTo>
                    <a:cubicBezTo>
                      <a:pt x="258762" y="245665"/>
                      <a:pt x="188118" y="238919"/>
                      <a:pt x="166687" y="228600"/>
                    </a:cubicBezTo>
                    <a:cubicBezTo>
                      <a:pt x="151209" y="213122"/>
                      <a:pt x="119856" y="178594"/>
                      <a:pt x="138112" y="166688"/>
                    </a:cubicBezTo>
                    <a:lnTo>
                      <a:pt x="192881" y="130969"/>
                    </a:lnTo>
                    <a:cubicBezTo>
                      <a:pt x="211534" y="116284"/>
                      <a:pt x="238125" y="91281"/>
                      <a:pt x="250031" y="78581"/>
                    </a:cubicBezTo>
                    <a:lnTo>
                      <a:pt x="285750" y="40481"/>
                    </a:lnTo>
                    <a:lnTo>
                      <a:pt x="307181" y="0"/>
                    </a:lnTo>
                    <a:cubicBezTo>
                      <a:pt x="321469" y="7144"/>
                      <a:pt x="360759" y="31353"/>
                      <a:pt x="385762" y="40481"/>
                    </a:cubicBezTo>
                    <a:cubicBezTo>
                      <a:pt x="410765" y="49609"/>
                      <a:pt x="436564" y="50800"/>
                      <a:pt x="457201" y="54769"/>
                    </a:cubicBezTo>
                    <a:lnTo>
                      <a:pt x="500062" y="59531"/>
                    </a:lnTo>
                    <a:cubicBezTo>
                      <a:pt x="499665" y="70246"/>
                      <a:pt x="471884" y="150812"/>
                      <a:pt x="442912" y="164306"/>
                    </a:cubicBezTo>
                    <a:cubicBezTo>
                      <a:pt x="413940" y="177800"/>
                      <a:pt x="330993" y="121444"/>
                      <a:pt x="326231" y="140494"/>
                    </a:cubicBezTo>
                    <a:lnTo>
                      <a:pt x="311944" y="197644"/>
                    </a:lnTo>
                    <a:cubicBezTo>
                      <a:pt x="319485" y="215106"/>
                      <a:pt x="373063" y="230982"/>
                      <a:pt x="371475" y="245269"/>
                    </a:cubicBezTo>
                    <a:lnTo>
                      <a:pt x="366712" y="288131"/>
                    </a:lnTo>
                    <a:cubicBezTo>
                      <a:pt x="376634" y="305990"/>
                      <a:pt x="426243" y="331787"/>
                      <a:pt x="431006" y="352425"/>
                    </a:cubicBezTo>
                    <a:cubicBezTo>
                      <a:pt x="435769" y="373063"/>
                      <a:pt x="447278" y="393304"/>
                      <a:pt x="445294" y="414338"/>
                    </a:cubicBezTo>
                    <a:cubicBezTo>
                      <a:pt x="443310" y="435372"/>
                      <a:pt x="469106" y="467518"/>
                      <a:pt x="419100" y="478631"/>
                    </a:cubicBezTo>
                    <a:close/>
                  </a:path>
                </a:pathLst>
              </a:custGeom>
              <a:solidFill>
                <a:srgbClr val="FFC0FF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4" name="TextBox 146"/>
              <p:cNvSpPr txBox="1">
                <a:spLocks noChangeArrowheads="1"/>
              </p:cNvSpPr>
              <p:nvPr/>
            </p:nvSpPr>
            <p:spPr bwMode="auto">
              <a:xfrm>
                <a:off x="5659869" y="6060723"/>
                <a:ext cx="408022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Nmg</a:t>
                </a:r>
              </a:p>
            </p:txBody>
          </p:sp>
          <p:sp>
            <p:nvSpPr>
              <p:cNvPr id="195" name="TextBox 146"/>
              <p:cNvSpPr txBox="1">
                <a:spLocks noChangeArrowheads="1"/>
              </p:cNvSpPr>
              <p:nvPr/>
            </p:nvSpPr>
            <p:spPr bwMode="auto">
              <a:xfrm>
                <a:off x="7011035" y="6036786"/>
                <a:ext cx="408022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Nmg</a:t>
                </a:r>
              </a:p>
            </p:txBody>
          </p:sp>
          <p:sp>
            <p:nvSpPr>
              <p:cNvPr id="193" name="TextBox 146"/>
              <p:cNvSpPr txBox="1">
                <a:spLocks noChangeArrowheads="1"/>
              </p:cNvSpPr>
              <p:nvPr/>
            </p:nvSpPr>
            <p:spPr bwMode="auto">
              <a:xfrm>
                <a:off x="7488829" y="6026050"/>
                <a:ext cx="408022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Nmg</a:t>
                </a:r>
              </a:p>
            </p:txBody>
          </p:sp>
          <p:sp>
            <p:nvSpPr>
              <p:cNvPr id="196" name="TextBox 139"/>
              <p:cNvSpPr txBox="1">
                <a:spLocks noChangeArrowheads="1"/>
              </p:cNvSpPr>
              <p:nvPr/>
            </p:nvSpPr>
            <p:spPr bwMode="auto">
              <a:xfrm rot="21540000">
                <a:off x="4950689" y="3534500"/>
                <a:ext cx="647753" cy="3667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Z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30D1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765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7961" y="-14907"/>
            <a:ext cx="9151961" cy="6872905"/>
            <a:chOff x="-7961" y="-14907"/>
            <a:chExt cx="9151961" cy="6872905"/>
          </a:xfrm>
        </p:grpSpPr>
        <p:grpSp>
          <p:nvGrpSpPr>
            <p:cNvPr id="5" name="Group 4"/>
            <p:cNvGrpSpPr/>
            <p:nvPr/>
          </p:nvGrpSpPr>
          <p:grpSpPr>
            <a:xfrm>
              <a:off x="-7961" y="-14907"/>
              <a:ext cx="9151961" cy="6872905"/>
              <a:chOff x="-7961" y="-14907"/>
              <a:chExt cx="9151961" cy="687290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1131567" y="-1154435"/>
                <a:ext cx="6872905" cy="9151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" name="Elbow Connector 2"/>
              <p:cNvCxnSpPr/>
              <p:nvPr/>
            </p:nvCxnSpPr>
            <p:spPr>
              <a:xfrm rot="16200000" flipH="1">
                <a:off x="8282679" y="335397"/>
                <a:ext cx="576064" cy="169530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 rot="16140000">
              <a:off x="208924" y="2167921"/>
              <a:ext cx="48775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C-D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950404"/>
      </p:ext>
    </p:extLst>
  </p:cSld>
  <p:clrMapOvr>
    <a:masterClrMapping/>
  </p:clrMapOvr>
</p:sld>
</file>

<file path=ppt/theme/theme1.xml><?xml version="1.0" encoding="utf-8"?>
<a:theme xmlns:a="http://schemas.openxmlformats.org/drawingml/2006/main" name="4 by 3 aspect rati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 by 3 aspect ratio" id="{5167AC3B-950A-4367-BCB8-C4916F4CE2A0}" vid="{7E7CF0DA-9462-42B9-AF14-2269BF281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by 3 aspect ratio</Template>
  <TotalTime>3</TotalTime>
  <Words>106</Words>
  <Application>Microsoft Office PowerPoint</Application>
  <PresentationFormat>On-screen Show (4:3)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4 by 3 aspect ratio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1</cp:revision>
  <dcterms:created xsi:type="dcterms:W3CDTF">2020-10-02T14:57:15Z</dcterms:created>
  <dcterms:modified xsi:type="dcterms:W3CDTF">2020-10-02T15:01:15Z</dcterms:modified>
</cp:coreProperties>
</file>