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8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76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106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349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106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1677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887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64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903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936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571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380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0621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4999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6356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61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687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91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224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65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6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92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44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05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65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77969D-B813-4421-8103-35DED22EA20D}"/>
              </a:ext>
            </a:extLst>
          </p:cNvPr>
          <p:cNvSpPr txBox="1"/>
          <p:nvPr/>
        </p:nvSpPr>
        <p:spPr>
          <a:xfrm>
            <a:off x="-1" y="2813447"/>
            <a:ext cx="91290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 R-Q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06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44" y="-55959"/>
            <a:ext cx="9122287" cy="6952295"/>
            <a:chOff x="30444" y="-55959"/>
            <a:chExt cx="9122287" cy="695229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70" r="40232" b="32772"/>
            <a:stretch/>
          </p:blipFill>
          <p:spPr bwMode="auto">
            <a:xfrm>
              <a:off x="35496" y="25575"/>
              <a:ext cx="4909037" cy="681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728595" y="3016570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Cw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93956" y="2579196"/>
              <a:ext cx="841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C-Pd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38459" y="3280224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Cf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74268" y="3472648"/>
              <a:ext cx="575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Dwi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49599" y="1480024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82947" y="130794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Pw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71318" y="1825082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56587" y="1705574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Pv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18258" y="-55959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Pv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3068" y="1186900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Pw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72363" y="601639"/>
              <a:ext cx="841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C-Pd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88071" y="3832473"/>
              <a:ext cx="63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Dwe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157" y="4346055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84779" y="6449373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64595" y="5689829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Dh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38580" y="6165541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Db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61150" y="6146255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Dg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19560" y="5911179"/>
              <a:ext cx="575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Dga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0804" y="5801067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Dv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65325" y="144520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Pc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21180000">
              <a:off x="553524" y="4118675"/>
              <a:ext cx="63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Dwa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 rot="180000">
              <a:off x="3592691" y="5406430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Dw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20683" y="5642199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Dt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 rot="21240000">
              <a:off x="2171973" y="5560171"/>
              <a:ext cx="522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Dbo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21360000">
              <a:off x="2183854" y="5705818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21360000">
              <a:off x="2194010" y="5833051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Dh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 rot="21360000">
              <a:off x="1276244" y="6060962"/>
              <a:ext cx="575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Dga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21300000">
              <a:off x="1619672" y="5970245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Dv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 rot="21240000">
              <a:off x="619289" y="5383171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Dkl</a:t>
              </a:r>
              <a:endParaRPr kumimoji="0" lang="en-ZA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3" name="Picture 6" descr="Image result for north arrow graphi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000">
              <a:off x="553565" y="75594"/>
              <a:ext cx="527489" cy="745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 rot="21540000">
              <a:off x="522731" y="524156"/>
              <a:ext cx="589156" cy="432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80723" y="246495"/>
              <a:ext cx="475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34116" y="754039"/>
              <a:ext cx="841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C-Pd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1394" y="1046461"/>
              <a:ext cx="18603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3320 Ladismith 1:250 000 Geology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44" y="26190"/>
              <a:ext cx="4910650" cy="68032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4" name="TextBox 2053"/>
            <p:cNvSpPr txBox="1"/>
            <p:nvPr/>
          </p:nvSpPr>
          <p:spPr>
            <a:xfrm rot="16020000">
              <a:off x="2974539" y="-81111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 rot="15900000">
              <a:off x="3407385" y="6386183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pic>
          <p:nvPicPr>
            <p:cNvPr id="3074" name="Picture 2" descr="C:\My Documents\Canon scans\IMG_20170224_000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4" t="6951" r="4937" b="53892"/>
            <a:stretch/>
          </p:blipFill>
          <p:spPr bwMode="auto">
            <a:xfrm rot="5400000">
              <a:off x="3630720" y="1374324"/>
              <a:ext cx="6895340" cy="4148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868144" y="148002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5462518" y="143054"/>
              <a:ext cx="432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5521023" y="6362704"/>
              <a:ext cx="392771" cy="3931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" name="Freeform 3"/>
            <p:cNvSpPr/>
            <p:nvPr/>
          </p:nvSpPr>
          <p:spPr>
            <a:xfrm>
              <a:off x="5648090" y="6204410"/>
              <a:ext cx="464579" cy="622634"/>
            </a:xfrm>
            <a:custGeom>
              <a:avLst/>
              <a:gdLst>
                <a:gd name="connsiteX0" fmla="*/ 464579 w 464579"/>
                <a:gd name="connsiteY0" fmla="*/ 115428 h 622634"/>
                <a:gd name="connsiteX1" fmla="*/ 369329 w 464579"/>
                <a:gd name="connsiteY1" fmla="*/ 63040 h 622634"/>
                <a:gd name="connsiteX2" fmla="*/ 245504 w 464579"/>
                <a:gd name="connsiteY2" fmla="*/ 13034 h 622634"/>
                <a:gd name="connsiteX3" fmla="*/ 100248 w 464579"/>
                <a:gd name="connsiteY3" fmla="*/ 1128 h 622634"/>
                <a:gd name="connsiteX4" fmla="*/ 21666 w 464579"/>
                <a:gd name="connsiteY4" fmla="*/ 34465 h 622634"/>
                <a:gd name="connsiteX5" fmla="*/ 235 w 464579"/>
                <a:gd name="connsiteY5" fmla="*/ 127334 h 622634"/>
                <a:gd name="connsiteX6" fmla="*/ 31191 w 464579"/>
                <a:gd name="connsiteY6" fmla="*/ 255921 h 622634"/>
                <a:gd name="connsiteX7" fmla="*/ 140729 w 464579"/>
                <a:gd name="connsiteY7" fmla="*/ 484521 h 622634"/>
                <a:gd name="connsiteX8" fmla="*/ 197879 w 464579"/>
                <a:gd name="connsiteY8" fmla="*/ 622634 h 62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4579" h="622634">
                  <a:moveTo>
                    <a:pt x="464579" y="115428"/>
                  </a:moveTo>
                  <a:cubicBezTo>
                    <a:pt x="435210" y="97767"/>
                    <a:pt x="405841" y="80106"/>
                    <a:pt x="369329" y="63040"/>
                  </a:cubicBezTo>
                  <a:cubicBezTo>
                    <a:pt x="332817" y="45974"/>
                    <a:pt x="290351" y="23353"/>
                    <a:pt x="245504" y="13034"/>
                  </a:cubicBezTo>
                  <a:cubicBezTo>
                    <a:pt x="200657" y="2715"/>
                    <a:pt x="137554" y="-2444"/>
                    <a:pt x="100248" y="1128"/>
                  </a:cubicBezTo>
                  <a:cubicBezTo>
                    <a:pt x="62942" y="4700"/>
                    <a:pt x="38335" y="13431"/>
                    <a:pt x="21666" y="34465"/>
                  </a:cubicBezTo>
                  <a:cubicBezTo>
                    <a:pt x="4997" y="55499"/>
                    <a:pt x="-1352" y="90425"/>
                    <a:pt x="235" y="127334"/>
                  </a:cubicBezTo>
                  <a:cubicBezTo>
                    <a:pt x="1822" y="164243"/>
                    <a:pt x="7775" y="196390"/>
                    <a:pt x="31191" y="255921"/>
                  </a:cubicBezTo>
                  <a:cubicBezTo>
                    <a:pt x="54607" y="315452"/>
                    <a:pt x="112948" y="423402"/>
                    <a:pt x="140729" y="484521"/>
                  </a:cubicBezTo>
                  <a:cubicBezTo>
                    <a:pt x="168510" y="545640"/>
                    <a:pt x="197879" y="622634"/>
                    <a:pt x="197879" y="62263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285598"/>
      </p:ext>
    </p:extLst>
  </p:cSld>
  <p:clrMapOvr>
    <a:masterClrMapping/>
  </p:clrMapOvr>
</p:sld>
</file>

<file path=ppt/theme/theme1.xml><?xml version="1.0" encoding="utf-8"?>
<a:theme xmlns:a="http://schemas.openxmlformats.org/drawingml/2006/main" name="4 by 3 aspect rat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 by 3 aspect ratio" id="{5167AC3B-950A-4367-BCB8-C4916F4CE2A0}" vid="{7E7CF0DA-9462-42B9-AF14-2269BF281E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by 3 aspect ratio</Template>
  <TotalTime>4</TotalTime>
  <Words>61</Words>
  <Application>Microsoft Office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4 by 3 aspect ratio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van Berkel</dc:creator>
  <cp:lastModifiedBy>Fred van Berkel</cp:lastModifiedBy>
  <cp:revision>2</cp:revision>
  <dcterms:created xsi:type="dcterms:W3CDTF">2020-10-02T15:26:52Z</dcterms:created>
  <dcterms:modified xsi:type="dcterms:W3CDTF">2020-10-02T15:40:43Z</dcterms:modified>
</cp:coreProperties>
</file>